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8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1.jpeg"/><Relationship Id="rId21" Type="http://schemas.openxmlformats.org/officeDocument/2006/relationships/image" Target="../media/image376.jpeg"/><Relationship Id="rId42" Type="http://schemas.openxmlformats.org/officeDocument/2006/relationships/image" Target="../media/image397.jpeg"/><Relationship Id="rId47" Type="http://schemas.openxmlformats.org/officeDocument/2006/relationships/image" Target="../media/image402.jpeg"/><Relationship Id="rId63" Type="http://schemas.openxmlformats.org/officeDocument/2006/relationships/image" Target="../media/image418.jpeg"/><Relationship Id="rId68" Type="http://schemas.openxmlformats.org/officeDocument/2006/relationships/image" Target="../media/image423.jpeg"/><Relationship Id="rId84" Type="http://schemas.openxmlformats.org/officeDocument/2006/relationships/image" Target="../media/image439.jpeg"/><Relationship Id="rId89" Type="http://schemas.openxmlformats.org/officeDocument/2006/relationships/image" Target="../media/image444.jpeg"/><Relationship Id="rId16" Type="http://schemas.openxmlformats.org/officeDocument/2006/relationships/image" Target="../media/image371.jpeg"/><Relationship Id="rId11" Type="http://schemas.openxmlformats.org/officeDocument/2006/relationships/image" Target="../media/image366.jpeg"/><Relationship Id="rId32" Type="http://schemas.openxmlformats.org/officeDocument/2006/relationships/image" Target="../media/image387.jpeg"/><Relationship Id="rId37" Type="http://schemas.openxmlformats.org/officeDocument/2006/relationships/image" Target="../media/image392.jpeg"/><Relationship Id="rId53" Type="http://schemas.openxmlformats.org/officeDocument/2006/relationships/image" Target="../media/image408.jpeg"/><Relationship Id="rId58" Type="http://schemas.openxmlformats.org/officeDocument/2006/relationships/image" Target="../media/image413.jpeg"/><Relationship Id="rId74" Type="http://schemas.openxmlformats.org/officeDocument/2006/relationships/image" Target="../media/image429.jpeg"/><Relationship Id="rId79" Type="http://schemas.openxmlformats.org/officeDocument/2006/relationships/image" Target="../media/image434.jpeg"/><Relationship Id="rId5" Type="http://schemas.openxmlformats.org/officeDocument/2006/relationships/image" Target="../media/image360.jpeg"/><Relationship Id="rId90" Type="http://schemas.openxmlformats.org/officeDocument/2006/relationships/image" Target="../media/image445.jpeg"/><Relationship Id="rId22" Type="http://schemas.openxmlformats.org/officeDocument/2006/relationships/image" Target="../media/image377.jpeg"/><Relationship Id="rId27" Type="http://schemas.openxmlformats.org/officeDocument/2006/relationships/image" Target="../media/image382.jpeg"/><Relationship Id="rId43" Type="http://schemas.openxmlformats.org/officeDocument/2006/relationships/image" Target="../media/image398.jpeg"/><Relationship Id="rId48" Type="http://schemas.openxmlformats.org/officeDocument/2006/relationships/image" Target="../media/image403.jpeg"/><Relationship Id="rId64" Type="http://schemas.openxmlformats.org/officeDocument/2006/relationships/image" Target="../media/image419.jpeg"/><Relationship Id="rId69" Type="http://schemas.openxmlformats.org/officeDocument/2006/relationships/image" Target="../media/image424.jpeg"/><Relationship Id="rId8" Type="http://schemas.openxmlformats.org/officeDocument/2006/relationships/image" Target="../media/image363.jpeg"/><Relationship Id="rId51" Type="http://schemas.openxmlformats.org/officeDocument/2006/relationships/image" Target="../media/image406.jpeg"/><Relationship Id="rId72" Type="http://schemas.openxmlformats.org/officeDocument/2006/relationships/image" Target="../media/image427.jpeg"/><Relationship Id="rId80" Type="http://schemas.openxmlformats.org/officeDocument/2006/relationships/image" Target="../media/image435.jpeg"/><Relationship Id="rId85" Type="http://schemas.openxmlformats.org/officeDocument/2006/relationships/image" Target="../media/image440.jpeg"/><Relationship Id="rId93" Type="http://schemas.openxmlformats.org/officeDocument/2006/relationships/image" Target="../media/image448.jpeg"/><Relationship Id="rId3" Type="http://schemas.openxmlformats.org/officeDocument/2006/relationships/image" Target="../media/image358.jpeg"/><Relationship Id="rId12" Type="http://schemas.openxmlformats.org/officeDocument/2006/relationships/image" Target="../media/image367.jpeg"/><Relationship Id="rId17" Type="http://schemas.openxmlformats.org/officeDocument/2006/relationships/image" Target="../media/image372.jpeg"/><Relationship Id="rId25" Type="http://schemas.openxmlformats.org/officeDocument/2006/relationships/image" Target="../media/image380.jpeg"/><Relationship Id="rId33" Type="http://schemas.openxmlformats.org/officeDocument/2006/relationships/image" Target="../media/image388.jpeg"/><Relationship Id="rId38" Type="http://schemas.openxmlformats.org/officeDocument/2006/relationships/image" Target="../media/image393.jpeg"/><Relationship Id="rId46" Type="http://schemas.openxmlformats.org/officeDocument/2006/relationships/image" Target="../media/image401.jpeg"/><Relationship Id="rId59" Type="http://schemas.openxmlformats.org/officeDocument/2006/relationships/image" Target="../media/image414.jpeg"/><Relationship Id="rId67" Type="http://schemas.openxmlformats.org/officeDocument/2006/relationships/image" Target="../media/image422.jpeg"/><Relationship Id="rId20" Type="http://schemas.openxmlformats.org/officeDocument/2006/relationships/image" Target="../media/image375.jpeg"/><Relationship Id="rId41" Type="http://schemas.openxmlformats.org/officeDocument/2006/relationships/image" Target="../media/image396.jpeg"/><Relationship Id="rId54" Type="http://schemas.openxmlformats.org/officeDocument/2006/relationships/image" Target="../media/image409.jpeg"/><Relationship Id="rId62" Type="http://schemas.openxmlformats.org/officeDocument/2006/relationships/image" Target="../media/image417.jpeg"/><Relationship Id="rId70" Type="http://schemas.openxmlformats.org/officeDocument/2006/relationships/image" Target="../media/image425.jpeg"/><Relationship Id="rId75" Type="http://schemas.openxmlformats.org/officeDocument/2006/relationships/image" Target="../media/image430.jpeg"/><Relationship Id="rId83" Type="http://schemas.openxmlformats.org/officeDocument/2006/relationships/image" Target="../media/image438.jpeg"/><Relationship Id="rId88" Type="http://schemas.openxmlformats.org/officeDocument/2006/relationships/image" Target="../media/image443.jpeg"/><Relationship Id="rId91" Type="http://schemas.openxmlformats.org/officeDocument/2006/relationships/image" Target="../media/image4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1.jpeg"/><Relationship Id="rId15" Type="http://schemas.openxmlformats.org/officeDocument/2006/relationships/image" Target="../media/image370.jpeg"/><Relationship Id="rId23" Type="http://schemas.openxmlformats.org/officeDocument/2006/relationships/image" Target="../media/image378.jpeg"/><Relationship Id="rId28" Type="http://schemas.openxmlformats.org/officeDocument/2006/relationships/image" Target="../media/image383.jpeg"/><Relationship Id="rId36" Type="http://schemas.openxmlformats.org/officeDocument/2006/relationships/image" Target="../media/image391.jpeg"/><Relationship Id="rId49" Type="http://schemas.openxmlformats.org/officeDocument/2006/relationships/image" Target="../media/image404.jpeg"/><Relationship Id="rId57" Type="http://schemas.openxmlformats.org/officeDocument/2006/relationships/image" Target="../media/image412.jpeg"/><Relationship Id="rId10" Type="http://schemas.openxmlformats.org/officeDocument/2006/relationships/image" Target="../media/image365.jpeg"/><Relationship Id="rId31" Type="http://schemas.openxmlformats.org/officeDocument/2006/relationships/image" Target="../media/image386.jpeg"/><Relationship Id="rId44" Type="http://schemas.openxmlformats.org/officeDocument/2006/relationships/image" Target="../media/image399.jpeg"/><Relationship Id="rId52" Type="http://schemas.openxmlformats.org/officeDocument/2006/relationships/image" Target="../media/image407.jpeg"/><Relationship Id="rId60" Type="http://schemas.openxmlformats.org/officeDocument/2006/relationships/image" Target="../media/image415.jpeg"/><Relationship Id="rId65" Type="http://schemas.openxmlformats.org/officeDocument/2006/relationships/image" Target="../media/image420.jpeg"/><Relationship Id="rId73" Type="http://schemas.openxmlformats.org/officeDocument/2006/relationships/image" Target="../media/image428.jpeg"/><Relationship Id="rId78" Type="http://schemas.openxmlformats.org/officeDocument/2006/relationships/image" Target="../media/image433.jpeg"/><Relationship Id="rId81" Type="http://schemas.openxmlformats.org/officeDocument/2006/relationships/image" Target="../media/image436.jpeg"/><Relationship Id="rId86" Type="http://schemas.openxmlformats.org/officeDocument/2006/relationships/image" Target="../media/image441.jpeg"/><Relationship Id="rId4" Type="http://schemas.openxmlformats.org/officeDocument/2006/relationships/image" Target="../media/image359.jpeg"/><Relationship Id="rId9" Type="http://schemas.openxmlformats.org/officeDocument/2006/relationships/image" Target="../media/image364.jpeg"/><Relationship Id="rId13" Type="http://schemas.openxmlformats.org/officeDocument/2006/relationships/image" Target="../media/image368.jpeg"/><Relationship Id="rId18" Type="http://schemas.openxmlformats.org/officeDocument/2006/relationships/image" Target="../media/image373.jpeg"/><Relationship Id="rId39" Type="http://schemas.openxmlformats.org/officeDocument/2006/relationships/image" Target="../media/image394.jpeg"/><Relationship Id="rId34" Type="http://schemas.openxmlformats.org/officeDocument/2006/relationships/image" Target="../media/image389.jpeg"/><Relationship Id="rId50" Type="http://schemas.openxmlformats.org/officeDocument/2006/relationships/image" Target="../media/image405.jpeg"/><Relationship Id="rId55" Type="http://schemas.openxmlformats.org/officeDocument/2006/relationships/image" Target="../media/image410.jpeg"/><Relationship Id="rId76" Type="http://schemas.openxmlformats.org/officeDocument/2006/relationships/image" Target="../media/image431.jpeg"/><Relationship Id="rId7" Type="http://schemas.openxmlformats.org/officeDocument/2006/relationships/image" Target="../media/image362.jpeg"/><Relationship Id="rId71" Type="http://schemas.openxmlformats.org/officeDocument/2006/relationships/image" Target="../media/image426.jpeg"/><Relationship Id="rId92" Type="http://schemas.openxmlformats.org/officeDocument/2006/relationships/image" Target="../media/image447.jpeg"/><Relationship Id="rId2" Type="http://schemas.openxmlformats.org/officeDocument/2006/relationships/image" Target="../media/image357.jpeg"/><Relationship Id="rId29" Type="http://schemas.openxmlformats.org/officeDocument/2006/relationships/image" Target="../media/image384.jpeg"/><Relationship Id="rId24" Type="http://schemas.openxmlformats.org/officeDocument/2006/relationships/image" Target="../media/image379.jpeg"/><Relationship Id="rId40" Type="http://schemas.openxmlformats.org/officeDocument/2006/relationships/image" Target="../media/image395.jpeg"/><Relationship Id="rId45" Type="http://schemas.openxmlformats.org/officeDocument/2006/relationships/image" Target="../media/image400.jpeg"/><Relationship Id="rId66" Type="http://schemas.openxmlformats.org/officeDocument/2006/relationships/image" Target="../media/image421.jpeg"/><Relationship Id="rId87" Type="http://schemas.openxmlformats.org/officeDocument/2006/relationships/image" Target="../media/image442.jpeg"/><Relationship Id="rId61" Type="http://schemas.openxmlformats.org/officeDocument/2006/relationships/image" Target="../media/image416.jpeg"/><Relationship Id="rId82" Type="http://schemas.openxmlformats.org/officeDocument/2006/relationships/image" Target="../media/image437.jpeg"/><Relationship Id="rId19" Type="http://schemas.openxmlformats.org/officeDocument/2006/relationships/image" Target="../media/image374.jpeg"/><Relationship Id="rId14" Type="http://schemas.openxmlformats.org/officeDocument/2006/relationships/image" Target="../media/image369.jpeg"/><Relationship Id="rId30" Type="http://schemas.openxmlformats.org/officeDocument/2006/relationships/image" Target="../media/image385.jpeg"/><Relationship Id="rId35" Type="http://schemas.openxmlformats.org/officeDocument/2006/relationships/image" Target="../media/image390.jpeg"/><Relationship Id="rId56" Type="http://schemas.openxmlformats.org/officeDocument/2006/relationships/image" Target="../media/image411.jpeg"/><Relationship Id="rId77" Type="http://schemas.openxmlformats.org/officeDocument/2006/relationships/image" Target="../media/image4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5.jpeg"/><Relationship Id="rId21" Type="http://schemas.openxmlformats.org/officeDocument/2006/relationships/image" Target="../media/image470.jpeg"/><Relationship Id="rId34" Type="http://schemas.openxmlformats.org/officeDocument/2006/relationships/image" Target="../media/image483.jpeg"/><Relationship Id="rId42" Type="http://schemas.openxmlformats.org/officeDocument/2006/relationships/image" Target="../media/image491.jpeg"/><Relationship Id="rId47" Type="http://schemas.openxmlformats.org/officeDocument/2006/relationships/image" Target="../media/image496.jpeg"/><Relationship Id="rId50" Type="http://schemas.openxmlformats.org/officeDocument/2006/relationships/image" Target="../media/image499.jpeg"/><Relationship Id="rId55" Type="http://schemas.openxmlformats.org/officeDocument/2006/relationships/image" Target="../media/image504.jpeg"/><Relationship Id="rId63" Type="http://schemas.openxmlformats.org/officeDocument/2006/relationships/image" Target="../media/image512.jpeg"/><Relationship Id="rId7" Type="http://schemas.openxmlformats.org/officeDocument/2006/relationships/image" Target="../media/image456.jpeg"/><Relationship Id="rId2" Type="http://schemas.openxmlformats.org/officeDocument/2006/relationships/image" Target="../media/image451.jpeg"/><Relationship Id="rId16" Type="http://schemas.openxmlformats.org/officeDocument/2006/relationships/image" Target="../media/image465.jpeg"/><Relationship Id="rId29" Type="http://schemas.openxmlformats.org/officeDocument/2006/relationships/image" Target="../media/image478.jpeg"/><Relationship Id="rId11" Type="http://schemas.openxmlformats.org/officeDocument/2006/relationships/image" Target="../media/image460.jpeg"/><Relationship Id="rId24" Type="http://schemas.openxmlformats.org/officeDocument/2006/relationships/image" Target="../media/image473.jpeg"/><Relationship Id="rId32" Type="http://schemas.openxmlformats.org/officeDocument/2006/relationships/image" Target="../media/image481.jpeg"/><Relationship Id="rId37" Type="http://schemas.openxmlformats.org/officeDocument/2006/relationships/image" Target="../media/image486.jpeg"/><Relationship Id="rId40" Type="http://schemas.openxmlformats.org/officeDocument/2006/relationships/image" Target="../media/image489.jpeg"/><Relationship Id="rId45" Type="http://schemas.openxmlformats.org/officeDocument/2006/relationships/image" Target="../media/image494.jpeg"/><Relationship Id="rId53" Type="http://schemas.openxmlformats.org/officeDocument/2006/relationships/image" Target="../media/image502.jpeg"/><Relationship Id="rId58" Type="http://schemas.openxmlformats.org/officeDocument/2006/relationships/image" Target="../media/image507.jpeg"/><Relationship Id="rId66" Type="http://schemas.openxmlformats.org/officeDocument/2006/relationships/image" Target="../media/image515.jpeg"/><Relationship Id="rId5" Type="http://schemas.openxmlformats.org/officeDocument/2006/relationships/image" Target="../media/image454.jpeg"/><Relationship Id="rId61" Type="http://schemas.openxmlformats.org/officeDocument/2006/relationships/image" Target="../media/image510.jpeg"/><Relationship Id="rId19" Type="http://schemas.openxmlformats.org/officeDocument/2006/relationships/image" Target="../media/image468.jpeg"/><Relationship Id="rId14" Type="http://schemas.openxmlformats.org/officeDocument/2006/relationships/image" Target="../media/image463.jpeg"/><Relationship Id="rId22" Type="http://schemas.openxmlformats.org/officeDocument/2006/relationships/image" Target="../media/image471.jpeg"/><Relationship Id="rId27" Type="http://schemas.openxmlformats.org/officeDocument/2006/relationships/image" Target="../media/image476.jpeg"/><Relationship Id="rId30" Type="http://schemas.openxmlformats.org/officeDocument/2006/relationships/image" Target="../media/image479.jpeg"/><Relationship Id="rId35" Type="http://schemas.openxmlformats.org/officeDocument/2006/relationships/image" Target="../media/image484.jpeg"/><Relationship Id="rId43" Type="http://schemas.openxmlformats.org/officeDocument/2006/relationships/image" Target="../media/image492.jpeg"/><Relationship Id="rId48" Type="http://schemas.openxmlformats.org/officeDocument/2006/relationships/image" Target="../media/image497.jpeg"/><Relationship Id="rId56" Type="http://schemas.openxmlformats.org/officeDocument/2006/relationships/image" Target="../media/image505.jpeg"/><Relationship Id="rId64" Type="http://schemas.openxmlformats.org/officeDocument/2006/relationships/image" Target="../media/image513.jpeg"/><Relationship Id="rId8" Type="http://schemas.openxmlformats.org/officeDocument/2006/relationships/image" Target="../media/image457.jpeg"/><Relationship Id="rId51" Type="http://schemas.openxmlformats.org/officeDocument/2006/relationships/image" Target="../media/image500.jpeg"/><Relationship Id="rId3" Type="http://schemas.openxmlformats.org/officeDocument/2006/relationships/image" Target="../media/image452.jpeg"/><Relationship Id="rId12" Type="http://schemas.openxmlformats.org/officeDocument/2006/relationships/image" Target="../media/image461.jpeg"/><Relationship Id="rId17" Type="http://schemas.openxmlformats.org/officeDocument/2006/relationships/image" Target="../media/image466.jpeg"/><Relationship Id="rId25" Type="http://schemas.openxmlformats.org/officeDocument/2006/relationships/image" Target="../media/image474.jpeg"/><Relationship Id="rId33" Type="http://schemas.openxmlformats.org/officeDocument/2006/relationships/image" Target="../media/image482.jpeg"/><Relationship Id="rId38" Type="http://schemas.openxmlformats.org/officeDocument/2006/relationships/image" Target="../media/image487.jpeg"/><Relationship Id="rId46" Type="http://schemas.openxmlformats.org/officeDocument/2006/relationships/image" Target="../media/image495.jpeg"/><Relationship Id="rId59" Type="http://schemas.openxmlformats.org/officeDocument/2006/relationships/image" Target="../media/image508.jpeg"/><Relationship Id="rId67" Type="http://schemas.openxmlformats.org/officeDocument/2006/relationships/image" Target="../media/image516.jpeg"/><Relationship Id="rId20" Type="http://schemas.openxmlformats.org/officeDocument/2006/relationships/image" Target="../media/image469.jpeg"/><Relationship Id="rId41" Type="http://schemas.openxmlformats.org/officeDocument/2006/relationships/image" Target="../media/image490.jpeg"/><Relationship Id="rId54" Type="http://schemas.openxmlformats.org/officeDocument/2006/relationships/image" Target="../media/image503.jpeg"/><Relationship Id="rId62" Type="http://schemas.openxmlformats.org/officeDocument/2006/relationships/image" Target="../media/image5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5.jpeg"/><Relationship Id="rId15" Type="http://schemas.openxmlformats.org/officeDocument/2006/relationships/image" Target="../media/image464.jpeg"/><Relationship Id="rId23" Type="http://schemas.openxmlformats.org/officeDocument/2006/relationships/image" Target="../media/image472.jpeg"/><Relationship Id="rId28" Type="http://schemas.openxmlformats.org/officeDocument/2006/relationships/image" Target="../media/image477.jpeg"/><Relationship Id="rId36" Type="http://schemas.openxmlformats.org/officeDocument/2006/relationships/image" Target="../media/image485.jpeg"/><Relationship Id="rId49" Type="http://schemas.openxmlformats.org/officeDocument/2006/relationships/image" Target="../media/image498.jpeg"/><Relationship Id="rId57" Type="http://schemas.openxmlformats.org/officeDocument/2006/relationships/image" Target="../media/image506.jpeg"/><Relationship Id="rId10" Type="http://schemas.openxmlformats.org/officeDocument/2006/relationships/image" Target="../media/image459.jpeg"/><Relationship Id="rId31" Type="http://schemas.openxmlformats.org/officeDocument/2006/relationships/image" Target="../media/image480.jpeg"/><Relationship Id="rId44" Type="http://schemas.openxmlformats.org/officeDocument/2006/relationships/image" Target="../media/image493.jpeg"/><Relationship Id="rId52" Type="http://schemas.openxmlformats.org/officeDocument/2006/relationships/image" Target="../media/image501.jpeg"/><Relationship Id="rId60" Type="http://schemas.openxmlformats.org/officeDocument/2006/relationships/image" Target="../media/image509.jpeg"/><Relationship Id="rId65" Type="http://schemas.openxmlformats.org/officeDocument/2006/relationships/image" Target="../media/image514.jpeg"/><Relationship Id="rId4" Type="http://schemas.openxmlformats.org/officeDocument/2006/relationships/image" Target="../media/image453.jpeg"/><Relationship Id="rId9" Type="http://schemas.openxmlformats.org/officeDocument/2006/relationships/image" Target="../media/image458.jpeg"/><Relationship Id="rId13" Type="http://schemas.openxmlformats.org/officeDocument/2006/relationships/image" Target="../media/image462.jpeg"/><Relationship Id="rId18" Type="http://schemas.openxmlformats.org/officeDocument/2006/relationships/image" Target="../media/image467.jpeg"/><Relationship Id="rId39" Type="http://schemas.openxmlformats.org/officeDocument/2006/relationships/image" Target="../media/image488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8.jpeg"/><Relationship Id="rId18" Type="http://schemas.openxmlformats.org/officeDocument/2006/relationships/image" Target="../media/image533.jpeg"/><Relationship Id="rId26" Type="http://schemas.openxmlformats.org/officeDocument/2006/relationships/image" Target="../media/image541.jpeg"/><Relationship Id="rId39" Type="http://schemas.openxmlformats.org/officeDocument/2006/relationships/image" Target="../media/image554.jpeg"/><Relationship Id="rId21" Type="http://schemas.openxmlformats.org/officeDocument/2006/relationships/image" Target="../media/image536.jpeg"/><Relationship Id="rId34" Type="http://schemas.openxmlformats.org/officeDocument/2006/relationships/image" Target="../media/image549.jpeg"/><Relationship Id="rId42" Type="http://schemas.openxmlformats.org/officeDocument/2006/relationships/image" Target="../media/image557.jpeg"/><Relationship Id="rId47" Type="http://schemas.openxmlformats.org/officeDocument/2006/relationships/image" Target="../media/image562.jpeg"/><Relationship Id="rId50" Type="http://schemas.openxmlformats.org/officeDocument/2006/relationships/image" Target="../media/image565.jpeg"/><Relationship Id="rId55" Type="http://schemas.openxmlformats.org/officeDocument/2006/relationships/image" Target="../media/image570.jpeg"/><Relationship Id="rId7" Type="http://schemas.openxmlformats.org/officeDocument/2006/relationships/image" Target="../media/image522.jpeg"/><Relationship Id="rId2" Type="http://schemas.openxmlformats.org/officeDocument/2006/relationships/image" Target="../media/image517.jpeg"/><Relationship Id="rId16" Type="http://schemas.openxmlformats.org/officeDocument/2006/relationships/image" Target="../media/image531.jpeg"/><Relationship Id="rId29" Type="http://schemas.openxmlformats.org/officeDocument/2006/relationships/image" Target="../media/image544.jpeg"/><Relationship Id="rId11" Type="http://schemas.openxmlformats.org/officeDocument/2006/relationships/image" Target="../media/image526.jpeg"/><Relationship Id="rId24" Type="http://schemas.openxmlformats.org/officeDocument/2006/relationships/image" Target="../media/image539.jpeg"/><Relationship Id="rId32" Type="http://schemas.openxmlformats.org/officeDocument/2006/relationships/image" Target="../media/image547.jpeg"/><Relationship Id="rId37" Type="http://schemas.openxmlformats.org/officeDocument/2006/relationships/image" Target="../media/image552.jpeg"/><Relationship Id="rId40" Type="http://schemas.openxmlformats.org/officeDocument/2006/relationships/image" Target="../media/image555.jpeg"/><Relationship Id="rId45" Type="http://schemas.openxmlformats.org/officeDocument/2006/relationships/image" Target="../media/image560.jpeg"/><Relationship Id="rId53" Type="http://schemas.openxmlformats.org/officeDocument/2006/relationships/image" Target="../media/image568.jpeg"/><Relationship Id="rId5" Type="http://schemas.openxmlformats.org/officeDocument/2006/relationships/image" Target="../media/image520.jpeg"/><Relationship Id="rId19" Type="http://schemas.openxmlformats.org/officeDocument/2006/relationships/image" Target="../media/image534.jpeg"/><Relationship Id="rId4" Type="http://schemas.openxmlformats.org/officeDocument/2006/relationships/image" Target="../media/image519.jpeg"/><Relationship Id="rId9" Type="http://schemas.openxmlformats.org/officeDocument/2006/relationships/image" Target="../media/image524.jpeg"/><Relationship Id="rId14" Type="http://schemas.openxmlformats.org/officeDocument/2006/relationships/image" Target="../media/image529.jpeg"/><Relationship Id="rId22" Type="http://schemas.openxmlformats.org/officeDocument/2006/relationships/image" Target="../media/image537.jpeg"/><Relationship Id="rId27" Type="http://schemas.openxmlformats.org/officeDocument/2006/relationships/image" Target="../media/image542.jpeg"/><Relationship Id="rId30" Type="http://schemas.openxmlformats.org/officeDocument/2006/relationships/image" Target="../media/image545.jpeg"/><Relationship Id="rId35" Type="http://schemas.openxmlformats.org/officeDocument/2006/relationships/image" Target="../media/image550.jpeg"/><Relationship Id="rId43" Type="http://schemas.openxmlformats.org/officeDocument/2006/relationships/image" Target="../media/image558.jpeg"/><Relationship Id="rId48" Type="http://schemas.openxmlformats.org/officeDocument/2006/relationships/image" Target="../media/image563.jpeg"/><Relationship Id="rId56" Type="http://schemas.openxmlformats.org/officeDocument/2006/relationships/image" Target="../media/image571.jpeg"/><Relationship Id="rId8" Type="http://schemas.openxmlformats.org/officeDocument/2006/relationships/image" Target="../media/image523.jpeg"/><Relationship Id="rId51" Type="http://schemas.openxmlformats.org/officeDocument/2006/relationships/image" Target="../media/image566.jpeg"/><Relationship Id="rId3" Type="http://schemas.openxmlformats.org/officeDocument/2006/relationships/image" Target="../media/image518.jpeg"/><Relationship Id="rId12" Type="http://schemas.openxmlformats.org/officeDocument/2006/relationships/image" Target="../media/image527.jpeg"/><Relationship Id="rId17" Type="http://schemas.openxmlformats.org/officeDocument/2006/relationships/image" Target="../media/image532.jpeg"/><Relationship Id="rId25" Type="http://schemas.openxmlformats.org/officeDocument/2006/relationships/image" Target="../media/image540.jpeg"/><Relationship Id="rId33" Type="http://schemas.openxmlformats.org/officeDocument/2006/relationships/image" Target="../media/image548.jpeg"/><Relationship Id="rId38" Type="http://schemas.openxmlformats.org/officeDocument/2006/relationships/image" Target="../media/image553.jpeg"/><Relationship Id="rId46" Type="http://schemas.openxmlformats.org/officeDocument/2006/relationships/image" Target="../media/image561.jpeg"/><Relationship Id="rId20" Type="http://schemas.openxmlformats.org/officeDocument/2006/relationships/image" Target="../media/image535.jpeg"/><Relationship Id="rId41" Type="http://schemas.openxmlformats.org/officeDocument/2006/relationships/image" Target="../media/image556.jpeg"/><Relationship Id="rId54" Type="http://schemas.openxmlformats.org/officeDocument/2006/relationships/image" Target="../media/image5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1.jpeg"/><Relationship Id="rId15" Type="http://schemas.openxmlformats.org/officeDocument/2006/relationships/image" Target="../media/image530.jpeg"/><Relationship Id="rId23" Type="http://schemas.openxmlformats.org/officeDocument/2006/relationships/image" Target="../media/image538.jpeg"/><Relationship Id="rId28" Type="http://schemas.openxmlformats.org/officeDocument/2006/relationships/image" Target="../media/image543.jpeg"/><Relationship Id="rId36" Type="http://schemas.openxmlformats.org/officeDocument/2006/relationships/image" Target="../media/image551.jpeg"/><Relationship Id="rId49" Type="http://schemas.openxmlformats.org/officeDocument/2006/relationships/image" Target="../media/image564.jpeg"/><Relationship Id="rId57" Type="http://schemas.openxmlformats.org/officeDocument/2006/relationships/image" Target="../media/image572.jpeg"/><Relationship Id="rId10" Type="http://schemas.openxmlformats.org/officeDocument/2006/relationships/image" Target="../media/image525.jpeg"/><Relationship Id="rId31" Type="http://schemas.openxmlformats.org/officeDocument/2006/relationships/image" Target="../media/image546.jpeg"/><Relationship Id="rId44" Type="http://schemas.openxmlformats.org/officeDocument/2006/relationships/image" Target="../media/image559.jpeg"/><Relationship Id="rId52" Type="http://schemas.openxmlformats.org/officeDocument/2006/relationships/image" Target="../media/image5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1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63" Type="http://schemas.openxmlformats.org/officeDocument/2006/relationships/image" Target="../media/image63.jpeg"/><Relationship Id="rId68" Type="http://schemas.openxmlformats.org/officeDocument/2006/relationships/image" Target="../media/image68.jpeg"/><Relationship Id="rId84" Type="http://schemas.openxmlformats.org/officeDocument/2006/relationships/image" Target="../media/image84.jpeg"/><Relationship Id="rId16" Type="http://schemas.openxmlformats.org/officeDocument/2006/relationships/image" Target="../media/image16.jpeg"/><Relationship Id="rId11" Type="http://schemas.openxmlformats.org/officeDocument/2006/relationships/image" Target="../media/image11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3" Type="http://schemas.openxmlformats.org/officeDocument/2006/relationships/image" Target="../media/image53.jpeg"/><Relationship Id="rId58" Type="http://schemas.openxmlformats.org/officeDocument/2006/relationships/image" Target="../media/image58.jpeg"/><Relationship Id="rId74" Type="http://schemas.openxmlformats.org/officeDocument/2006/relationships/image" Target="../media/image74.jpeg"/><Relationship Id="rId79" Type="http://schemas.openxmlformats.org/officeDocument/2006/relationships/image" Target="../media/image79.jpeg"/><Relationship Id="rId5" Type="http://schemas.openxmlformats.org/officeDocument/2006/relationships/image" Target="../media/image5.jpeg"/><Relationship Id="rId19" Type="http://schemas.openxmlformats.org/officeDocument/2006/relationships/image" Target="../media/image1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56" Type="http://schemas.openxmlformats.org/officeDocument/2006/relationships/image" Target="../media/image56.jpeg"/><Relationship Id="rId64" Type="http://schemas.openxmlformats.org/officeDocument/2006/relationships/image" Target="../media/image64.jpeg"/><Relationship Id="rId69" Type="http://schemas.openxmlformats.org/officeDocument/2006/relationships/image" Target="../media/image69.jpeg"/><Relationship Id="rId77" Type="http://schemas.openxmlformats.org/officeDocument/2006/relationships/image" Target="../media/image77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72" Type="http://schemas.openxmlformats.org/officeDocument/2006/relationships/image" Target="../media/image72.jpeg"/><Relationship Id="rId80" Type="http://schemas.openxmlformats.org/officeDocument/2006/relationships/image" Target="../media/image80.jpeg"/><Relationship Id="rId85" Type="http://schemas.openxmlformats.org/officeDocument/2006/relationships/image" Target="../media/image85.jpeg"/><Relationship Id="rId3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59" Type="http://schemas.openxmlformats.org/officeDocument/2006/relationships/image" Target="../media/image59.jpeg"/><Relationship Id="rId67" Type="http://schemas.openxmlformats.org/officeDocument/2006/relationships/image" Target="../media/image67.jpeg"/><Relationship Id="rId20" Type="http://schemas.openxmlformats.org/officeDocument/2006/relationships/image" Target="../media/image20.jpeg"/><Relationship Id="rId41" Type="http://schemas.openxmlformats.org/officeDocument/2006/relationships/image" Target="../media/image41.jpeg"/><Relationship Id="rId54" Type="http://schemas.openxmlformats.org/officeDocument/2006/relationships/image" Target="../media/image54.jpeg"/><Relationship Id="rId62" Type="http://schemas.openxmlformats.org/officeDocument/2006/relationships/image" Target="../media/image62.jpeg"/><Relationship Id="rId70" Type="http://schemas.openxmlformats.org/officeDocument/2006/relationships/image" Target="../media/image70.jpeg"/><Relationship Id="rId75" Type="http://schemas.openxmlformats.org/officeDocument/2006/relationships/image" Target="../media/image75.jpeg"/><Relationship Id="rId83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Relationship Id="rId57" Type="http://schemas.openxmlformats.org/officeDocument/2006/relationships/image" Target="../media/image57.jpeg"/><Relationship Id="rId10" Type="http://schemas.openxmlformats.org/officeDocument/2006/relationships/image" Target="../media/image10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52" Type="http://schemas.openxmlformats.org/officeDocument/2006/relationships/image" Target="../media/image52.jpeg"/><Relationship Id="rId60" Type="http://schemas.openxmlformats.org/officeDocument/2006/relationships/image" Target="../media/image60.jpeg"/><Relationship Id="rId65" Type="http://schemas.openxmlformats.org/officeDocument/2006/relationships/image" Target="../media/image65.jpeg"/><Relationship Id="rId73" Type="http://schemas.openxmlformats.org/officeDocument/2006/relationships/image" Target="../media/image73.jpeg"/><Relationship Id="rId78" Type="http://schemas.openxmlformats.org/officeDocument/2006/relationships/image" Target="../media/image78.jpeg"/><Relationship Id="rId81" Type="http://schemas.openxmlformats.org/officeDocument/2006/relationships/image" Target="../media/image8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9" Type="http://schemas.openxmlformats.org/officeDocument/2006/relationships/image" Target="../media/image39.jpeg"/><Relationship Id="rId34" Type="http://schemas.openxmlformats.org/officeDocument/2006/relationships/image" Target="../media/image34.jpeg"/><Relationship Id="rId50" Type="http://schemas.openxmlformats.org/officeDocument/2006/relationships/image" Target="../media/image50.jpeg"/><Relationship Id="rId55" Type="http://schemas.openxmlformats.org/officeDocument/2006/relationships/image" Target="../media/image55.jpeg"/><Relationship Id="rId76" Type="http://schemas.openxmlformats.org/officeDocument/2006/relationships/image" Target="../media/image76.jpeg"/><Relationship Id="rId7" Type="http://schemas.openxmlformats.org/officeDocument/2006/relationships/image" Target="../media/image7.jpeg"/><Relationship Id="rId71" Type="http://schemas.openxmlformats.org/officeDocument/2006/relationships/image" Target="../media/image71.jpeg"/><Relationship Id="rId2" Type="http://schemas.openxmlformats.org/officeDocument/2006/relationships/image" Target="../media/image2.jpeg"/><Relationship Id="rId29" Type="http://schemas.openxmlformats.org/officeDocument/2006/relationships/image" Target="../media/image29.jpeg"/><Relationship Id="rId24" Type="http://schemas.openxmlformats.org/officeDocument/2006/relationships/image" Target="../media/image24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66" Type="http://schemas.openxmlformats.org/officeDocument/2006/relationships/image" Target="../media/image66.jpeg"/><Relationship Id="rId61" Type="http://schemas.openxmlformats.org/officeDocument/2006/relationships/image" Target="../media/image61.jpeg"/><Relationship Id="rId82" Type="http://schemas.openxmlformats.org/officeDocument/2006/relationships/image" Target="../media/image8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jpeg"/><Relationship Id="rId21" Type="http://schemas.openxmlformats.org/officeDocument/2006/relationships/image" Target="../media/image106.jpeg"/><Relationship Id="rId42" Type="http://schemas.openxmlformats.org/officeDocument/2006/relationships/image" Target="../media/image127.jpeg"/><Relationship Id="rId47" Type="http://schemas.openxmlformats.org/officeDocument/2006/relationships/image" Target="../media/image132.jpeg"/><Relationship Id="rId63" Type="http://schemas.openxmlformats.org/officeDocument/2006/relationships/image" Target="../media/image148.jpeg"/><Relationship Id="rId68" Type="http://schemas.openxmlformats.org/officeDocument/2006/relationships/image" Target="../media/image153.jpeg"/><Relationship Id="rId7" Type="http://schemas.openxmlformats.org/officeDocument/2006/relationships/image" Target="../media/image92.jpeg"/><Relationship Id="rId71" Type="http://schemas.openxmlformats.org/officeDocument/2006/relationships/image" Target="../media/image156.jpeg"/><Relationship Id="rId2" Type="http://schemas.openxmlformats.org/officeDocument/2006/relationships/image" Target="../media/image87.jpeg"/><Relationship Id="rId16" Type="http://schemas.openxmlformats.org/officeDocument/2006/relationships/image" Target="../media/image101.jpeg"/><Relationship Id="rId29" Type="http://schemas.openxmlformats.org/officeDocument/2006/relationships/image" Target="../media/image114.jpeg"/><Relationship Id="rId11" Type="http://schemas.openxmlformats.org/officeDocument/2006/relationships/image" Target="../media/image96.jpeg"/><Relationship Id="rId24" Type="http://schemas.openxmlformats.org/officeDocument/2006/relationships/image" Target="../media/image109.jpeg"/><Relationship Id="rId32" Type="http://schemas.openxmlformats.org/officeDocument/2006/relationships/image" Target="../media/image117.jpeg"/><Relationship Id="rId37" Type="http://schemas.openxmlformats.org/officeDocument/2006/relationships/image" Target="../media/image122.jpeg"/><Relationship Id="rId40" Type="http://schemas.openxmlformats.org/officeDocument/2006/relationships/image" Target="../media/image125.jpeg"/><Relationship Id="rId45" Type="http://schemas.openxmlformats.org/officeDocument/2006/relationships/image" Target="../media/image130.jpeg"/><Relationship Id="rId53" Type="http://schemas.openxmlformats.org/officeDocument/2006/relationships/image" Target="../media/image138.jpeg"/><Relationship Id="rId58" Type="http://schemas.openxmlformats.org/officeDocument/2006/relationships/image" Target="../media/image143.jpeg"/><Relationship Id="rId66" Type="http://schemas.openxmlformats.org/officeDocument/2006/relationships/image" Target="../media/image151.jpeg"/><Relationship Id="rId5" Type="http://schemas.openxmlformats.org/officeDocument/2006/relationships/image" Target="../media/image90.jpeg"/><Relationship Id="rId61" Type="http://schemas.openxmlformats.org/officeDocument/2006/relationships/image" Target="../media/image146.jpeg"/><Relationship Id="rId19" Type="http://schemas.openxmlformats.org/officeDocument/2006/relationships/image" Target="../media/image104.jpeg"/><Relationship Id="rId14" Type="http://schemas.openxmlformats.org/officeDocument/2006/relationships/image" Target="../media/image99.jpeg"/><Relationship Id="rId22" Type="http://schemas.openxmlformats.org/officeDocument/2006/relationships/image" Target="../media/image107.jpeg"/><Relationship Id="rId27" Type="http://schemas.openxmlformats.org/officeDocument/2006/relationships/image" Target="../media/image112.jpeg"/><Relationship Id="rId30" Type="http://schemas.openxmlformats.org/officeDocument/2006/relationships/image" Target="../media/image115.jpeg"/><Relationship Id="rId35" Type="http://schemas.openxmlformats.org/officeDocument/2006/relationships/image" Target="../media/image120.jpeg"/><Relationship Id="rId43" Type="http://schemas.openxmlformats.org/officeDocument/2006/relationships/image" Target="../media/image128.jpeg"/><Relationship Id="rId48" Type="http://schemas.openxmlformats.org/officeDocument/2006/relationships/image" Target="../media/image133.jpeg"/><Relationship Id="rId56" Type="http://schemas.openxmlformats.org/officeDocument/2006/relationships/image" Target="../media/image141.jpeg"/><Relationship Id="rId64" Type="http://schemas.openxmlformats.org/officeDocument/2006/relationships/image" Target="../media/image149.jpeg"/><Relationship Id="rId69" Type="http://schemas.openxmlformats.org/officeDocument/2006/relationships/image" Target="../media/image154.jpeg"/><Relationship Id="rId8" Type="http://schemas.openxmlformats.org/officeDocument/2006/relationships/image" Target="../media/image93.jpeg"/><Relationship Id="rId51" Type="http://schemas.openxmlformats.org/officeDocument/2006/relationships/image" Target="../media/image136.jpeg"/><Relationship Id="rId72" Type="http://schemas.openxmlformats.org/officeDocument/2006/relationships/image" Target="../media/image157.jpeg"/><Relationship Id="rId3" Type="http://schemas.openxmlformats.org/officeDocument/2006/relationships/image" Target="../media/image88.jpeg"/><Relationship Id="rId12" Type="http://schemas.openxmlformats.org/officeDocument/2006/relationships/image" Target="../media/image97.jpeg"/><Relationship Id="rId17" Type="http://schemas.openxmlformats.org/officeDocument/2006/relationships/image" Target="../media/image102.jpeg"/><Relationship Id="rId25" Type="http://schemas.openxmlformats.org/officeDocument/2006/relationships/image" Target="../media/image110.jpeg"/><Relationship Id="rId33" Type="http://schemas.openxmlformats.org/officeDocument/2006/relationships/image" Target="../media/image118.jpeg"/><Relationship Id="rId38" Type="http://schemas.openxmlformats.org/officeDocument/2006/relationships/image" Target="../media/image123.jpeg"/><Relationship Id="rId46" Type="http://schemas.openxmlformats.org/officeDocument/2006/relationships/image" Target="../media/image131.jpeg"/><Relationship Id="rId59" Type="http://schemas.openxmlformats.org/officeDocument/2006/relationships/image" Target="../media/image144.jpeg"/><Relationship Id="rId67" Type="http://schemas.openxmlformats.org/officeDocument/2006/relationships/image" Target="../media/image152.jpeg"/><Relationship Id="rId20" Type="http://schemas.openxmlformats.org/officeDocument/2006/relationships/image" Target="../media/image105.jpeg"/><Relationship Id="rId41" Type="http://schemas.openxmlformats.org/officeDocument/2006/relationships/image" Target="../media/image126.jpeg"/><Relationship Id="rId54" Type="http://schemas.openxmlformats.org/officeDocument/2006/relationships/image" Target="../media/image139.jpeg"/><Relationship Id="rId62" Type="http://schemas.openxmlformats.org/officeDocument/2006/relationships/image" Target="../media/image147.jpeg"/><Relationship Id="rId70" Type="http://schemas.openxmlformats.org/officeDocument/2006/relationships/image" Target="../media/image1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15" Type="http://schemas.openxmlformats.org/officeDocument/2006/relationships/image" Target="../media/image100.jpeg"/><Relationship Id="rId23" Type="http://schemas.openxmlformats.org/officeDocument/2006/relationships/image" Target="../media/image108.jpeg"/><Relationship Id="rId28" Type="http://schemas.openxmlformats.org/officeDocument/2006/relationships/image" Target="../media/image113.jpeg"/><Relationship Id="rId36" Type="http://schemas.openxmlformats.org/officeDocument/2006/relationships/image" Target="../media/image121.jpeg"/><Relationship Id="rId49" Type="http://schemas.openxmlformats.org/officeDocument/2006/relationships/image" Target="../media/image134.jpeg"/><Relationship Id="rId57" Type="http://schemas.openxmlformats.org/officeDocument/2006/relationships/image" Target="../media/image142.jpeg"/><Relationship Id="rId10" Type="http://schemas.openxmlformats.org/officeDocument/2006/relationships/image" Target="../media/image95.jpeg"/><Relationship Id="rId31" Type="http://schemas.openxmlformats.org/officeDocument/2006/relationships/image" Target="../media/image116.jpeg"/><Relationship Id="rId44" Type="http://schemas.openxmlformats.org/officeDocument/2006/relationships/image" Target="../media/image129.jpeg"/><Relationship Id="rId52" Type="http://schemas.openxmlformats.org/officeDocument/2006/relationships/image" Target="../media/image137.jpeg"/><Relationship Id="rId60" Type="http://schemas.openxmlformats.org/officeDocument/2006/relationships/image" Target="../media/image145.jpeg"/><Relationship Id="rId65" Type="http://schemas.openxmlformats.org/officeDocument/2006/relationships/image" Target="../media/image15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3" Type="http://schemas.openxmlformats.org/officeDocument/2006/relationships/image" Target="../media/image98.jpeg"/><Relationship Id="rId18" Type="http://schemas.openxmlformats.org/officeDocument/2006/relationships/image" Target="../media/image103.jpeg"/><Relationship Id="rId39" Type="http://schemas.openxmlformats.org/officeDocument/2006/relationships/image" Target="../media/image124.jpeg"/><Relationship Id="rId34" Type="http://schemas.openxmlformats.org/officeDocument/2006/relationships/image" Target="../media/image119.jpeg"/><Relationship Id="rId50" Type="http://schemas.openxmlformats.org/officeDocument/2006/relationships/image" Target="../media/image135.jpeg"/><Relationship Id="rId55" Type="http://schemas.openxmlformats.org/officeDocument/2006/relationships/image" Target="../media/image140.jpe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2.jpeg"/><Relationship Id="rId21" Type="http://schemas.openxmlformats.org/officeDocument/2006/relationships/image" Target="../media/image177.jpeg"/><Relationship Id="rId42" Type="http://schemas.openxmlformats.org/officeDocument/2006/relationships/image" Target="../media/image198.jpeg"/><Relationship Id="rId47" Type="http://schemas.openxmlformats.org/officeDocument/2006/relationships/image" Target="../media/image203.jpeg"/><Relationship Id="rId63" Type="http://schemas.openxmlformats.org/officeDocument/2006/relationships/image" Target="../media/image219.jpeg"/><Relationship Id="rId68" Type="http://schemas.openxmlformats.org/officeDocument/2006/relationships/image" Target="../media/image224.jpeg"/><Relationship Id="rId84" Type="http://schemas.openxmlformats.org/officeDocument/2006/relationships/image" Target="../media/image240.jpeg"/><Relationship Id="rId89" Type="http://schemas.openxmlformats.org/officeDocument/2006/relationships/image" Target="../media/image245.jpeg"/><Relationship Id="rId16" Type="http://schemas.openxmlformats.org/officeDocument/2006/relationships/image" Target="../media/image172.jpeg"/><Relationship Id="rId11" Type="http://schemas.openxmlformats.org/officeDocument/2006/relationships/image" Target="../media/image167.jpeg"/><Relationship Id="rId32" Type="http://schemas.openxmlformats.org/officeDocument/2006/relationships/image" Target="../media/image188.jpeg"/><Relationship Id="rId37" Type="http://schemas.openxmlformats.org/officeDocument/2006/relationships/image" Target="../media/image193.jpeg"/><Relationship Id="rId53" Type="http://schemas.openxmlformats.org/officeDocument/2006/relationships/image" Target="../media/image209.jpeg"/><Relationship Id="rId58" Type="http://schemas.openxmlformats.org/officeDocument/2006/relationships/image" Target="../media/image214.jpeg"/><Relationship Id="rId74" Type="http://schemas.openxmlformats.org/officeDocument/2006/relationships/image" Target="../media/image230.jpeg"/><Relationship Id="rId79" Type="http://schemas.openxmlformats.org/officeDocument/2006/relationships/image" Target="../media/image235.jpeg"/><Relationship Id="rId5" Type="http://schemas.openxmlformats.org/officeDocument/2006/relationships/image" Target="../media/image161.jpeg"/><Relationship Id="rId14" Type="http://schemas.openxmlformats.org/officeDocument/2006/relationships/image" Target="../media/image170.jpeg"/><Relationship Id="rId22" Type="http://schemas.openxmlformats.org/officeDocument/2006/relationships/image" Target="../media/image178.jpeg"/><Relationship Id="rId27" Type="http://schemas.openxmlformats.org/officeDocument/2006/relationships/image" Target="../media/image183.jpeg"/><Relationship Id="rId30" Type="http://schemas.openxmlformats.org/officeDocument/2006/relationships/image" Target="../media/image186.jpeg"/><Relationship Id="rId35" Type="http://schemas.openxmlformats.org/officeDocument/2006/relationships/image" Target="../media/image191.jpeg"/><Relationship Id="rId43" Type="http://schemas.openxmlformats.org/officeDocument/2006/relationships/image" Target="../media/image199.jpeg"/><Relationship Id="rId48" Type="http://schemas.openxmlformats.org/officeDocument/2006/relationships/image" Target="../media/image204.jpeg"/><Relationship Id="rId56" Type="http://schemas.openxmlformats.org/officeDocument/2006/relationships/image" Target="../media/image212.jpeg"/><Relationship Id="rId64" Type="http://schemas.openxmlformats.org/officeDocument/2006/relationships/image" Target="../media/image220.jpeg"/><Relationship Id="rId69" Type="http://schemas.openxmlformats.org/officeDocument/2006/relationships/image" Target="../media/image225.jpeg"/><Relationship Id="rId77" Type="http://schemas.openxmlformats.org/officeDocument/2006/relationships/image" Target="../media/image233.jpeg"/><Relationship Id="rId8" Type="http://schemas.openxmlformats.org/officeDocument/2006/relationships/image" Target="../media/image164.jpeg"/><Relationship Id="rId51" Type="http://schemas.openxmlformats.org/officeDocument/2006/relationships/image" Target="../media/image207.jpeg"/><Relationship Id="rId72" Type="http://schemas.openxmlformats.org/officeDocument/2006/relationships/image" Target="../media/image228.jpeg"/><Relationship Id="rId80" Type="http://schemas.openxmlformats.org/officeDocument/2006/relationships/image" Target="../media/image236.jpeg"/><Relationship Id="rId85" Type="http://schemas.openxmlformats.org/officeDocument/2006/relationships/image" Target="../media/image241.jpeg"/><Relationship Id="rId3" Type="http://schemas.openxmlformats.org/officeDocument/2006/relationships/image" Target="../media/image159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5" Type="http://schemas.openxmlformats.org/officeDocument/2006/relationships/image" Target="../media/image181.jpeg"/><Relationship Id="rId33" Type="http://schemas.openxmlformats.org/officeDocument/2006/relationships/image" Target="../media/image189.jpeg"/><Relationship Id="rId38" Type="http://schemas.openxmlformats.org/officeDocument/2006/relationships/image" Target="../media/image194.jpeg"/><Relationship Id="rId46" Type="http://schemas.openxmlformats.org/officeDocument/2006/relationships/image" Target="../media/image202.jpeg"/><Relationship Id="rId59" Type="http://schemas.openxmlformats.org/officeDocument/2006/relationships/image" Target="../media/image215.jpeg"/><Relationship Id="rId67" Type="http://schemas.openxmlformats.org/officeDocument/2006/relationships/image" Target="../media/image223.jpeg"/><Relationship Id="rId20" Type="http://schemas.openxmlformats.org/officeDocument/2006/relationships/image" Target="../media/image176.jpeg"/><Relationship Id="rId41" Type="http://schemas.openxmlformats.org/officeDocument/2006/relationships/image" Target="../media/image197.jpeg"/><Relationship Id="rId54" Type="http://schemas.openxmlformats.org/officeDocument/2006/relationships/image" Target="../media/image210.jpeg"/><Relationship Id="rId62" Type="http://schemas.openxmlformats.org/officeDocument/2006/relationships/image" Target="../media/image218.jpeg"/><Relationship Id="rId70" Type="http://schemas.openxmlformats.org/officeDocument/2006/relationships/image" Target="../media/image226.jpeg"/><Relationship Id="rId75" Type="http://schemas.openxmlformats.org/officeDocument/2006/relationships/image" Target="../media/image231.jpeg"/><Relationship Id="rId83" Type="http://schemas.openxmlformats.org/officeDocument/2006/relationships/image" Target="../media/image239.jpeg"/><Relationship Id="rId88" Type="http://schemas.openxmlformats.org/officeDocument/2006/relationships/image" Target="../media/image2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jpeg"/><Relationship Id="rId15" Type="http://schemas.openxmlformats.org/officeDocument/2006/relationships/image" Target="../media/image171.jpeg"/><Relationship Id="rId23" Type="http://schemas.openxmlformats.org/officeDocument/2006/relationships/image" Target="../media/image179.jpeg"/><Relationship Id="rId28" Type="http://schemas.openxmlformats.org/officeDocument/2006/relationships/image" Target="../media/image184.jpeg"/><Relationship Id="rId36" Type="http://schemas.openxmlformats.org/officeDocument/2006/relationships/image" Target="../media/image192.jpeg"/><Relationship Id="rId49" Type="http://schemas.openxmlformats.org/officeDocument/2006/relationships/image" Target="../media/image205.jpeg"/><Relationship Id="rId57" Type="http://schemas.openxmlformats.org/officeDocument/2006/relationships/image" Target="../media/image213.jpeg"/><Relationship Id="rId10" Type="http://schemas.openxmlformats.org/officeDocument/2006/relationships/image" Target="../media/image166.jpeg"/><Relationship Id="rId31" Type="http://schemas.openxmlformats.org/officeDocument/2006/relationships/image" Target="../media/image187.jpeg"/><Relationship Id="rId44" Type="http://schemas.openxmlformats.org/officeDocument/2006/relationships/image" Target="../media/image200.jpeg"/><Relationship Id="rId52" Type="http://schemas.openxmlformats.org/officeDocument/2006/relationships/image" Target="../media/image208.jpeg"/><Relationship Id="rId60" Type="http://schemas.openxmlformats.org/officeDocument/2006/relationships/image" Target="../media/image216.jpeg"/><Relationship Id="rId65" Type="http://schemas.openxmlformats.org/officeDocument/2006/relationships/image" Target="../media/image221.jpeg"/><Relationship Id="rId73" Type="http://schemas.openxmlformats.org/officeDocument/2006/relationships/image" Target="../media/image229.jpeg"/><Relationship Id="rId78" Type="http://schemas.openxmlformats.org/officeDocument/2006/relationships/image" Target="../media/image234.jpeg"/><Relationship Id="rId81" Type="http://schemas.openxmlformats.org/officeDocument/2006/relationships/image" Target="../media/image237.jpeg"/><Relationship Id="rId86" Type="http://schemas.openxmlformats.org/officeDocument/2006/relationships/image" Target="../media/image242.jpeg"/><Relationship Id="rId4" Type="http://schemas.openxmlformats.org/officeDocument/2006/relationships/image" Target="../media/image160.jpeg"/><Relationship Id="rId9" Type="http://schemas.openxmlformats.org/officeDocument/2006/relationships/image" Target="../media/image165.jpeg"/><Relationship Id="rId13" Type="http://schemas.openxmlformats.org/officeDocument/2006/relationships/image" Target="../media/image169.jpeg"/><Relationship Id="rId18" Type="http://schemas.openxmlformats.org/officeDocument/2006/relationships/image" Target="../media/image174.jpeg"/><Relationship Id="rId39" Type="http://schemas.openxmlformats.org/officeDocument/2006/relationships/image" Target="../media/image195.jpeg"/><Relationship Id="rId34" Type="http://schemas.openxmlformats.org/officeDocument/2006/relationships/image" Target="../media/image190.jpeg"/><Relationship Id="rId50" Type="http://schemas.openxmlformats.org/officeDocument/2006/relationships/image" Target="../media/image206.jpeg"/><Relationship Id="rId55" Type="http://schemas.openxmlformats.org/officeDocument/2006/relationships/image" Target="../media/image211.jpeg"/><Relationship Id="rId76" Type="http://schemas.openxmlformats.org/officeDocument/2006/relationships/image" Target="../media/image232.jpeg"/><Relationship Id="rId7" Type="http://schemas.openxmlformats.org/officeDocument/2006/relationships/image" Target="../media/image163.jpeg"/><Relationship Id="rId71" Type="http://schemas.openxmlformats.org/officeDocument/2006/relationships/image" Target="../media/image227.jpeg"/><Relationship Id="rId2" Type="http://schemas.openxmlformats.org/officeDocument/2006/relationships/image" Target="../media/image158.jpeg"/><Relationship Id="rId29" Type="http://schemas.openxmlformats.org/officeDocument/2006/relationships/image" Target="../media/image185.jpeg"/><Relationship Id="rId24" Type="http://schemas.openxmlformats.org/officeDocument/2006/relationships/image" Target="../media/image180.jpeg"/><Relationship Id="rId40" Type="http://schemas.openxmlformats.org/officeDocument/2006/relationships/image" Target="../media/image196.jpeg"/><Relationship Id="rId45" Type="http://schemas.openxmlformats.org/officeDocument/2006/relationships/image" Target="../media/image201.jpeg"/><Relationship Id="rId66" Type="http://schemas.openxmlformats.org/officeDocument/2006/relationships/image" Target="../media/image222.jpeg"/><Relationship Id="rId87" Type="http://schemas.openxmlformats.org/officeDocument/2006/relationships/image" Target="../media/image243.jpeg"/><Relationship Id="rId61" Type="http://schemas.openxmlformats.org/officeDocument/2006/relationships/image" Target="../media/image217.jpeg"/><Relationship Id="rId82" Type="http://schemas.openxmlformats.org/officeDocument/2006/relationships/image" Target="../media/image238.jpeg"/><Relationship Id="rId19" Type="http://schemas.openxmlformats.org/officeDocument/2006/relationships/image" Target="../media/image17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jpeg"/><Relationship Id="rId13" Type="http://schemas.openxmlformats.org/officeDocument/2006/relationships/image" Target="../media/image257.jpeg"/><Relationship Id="rId18" Type="http://schemas.openxmlformats.org/officeDocument/2006/relationships/image" Target="../media/image262.jpeg"/><Relationship Id="rId3" Type="http://schemas.openxmlformats.org/officeDocument/2006/relationships/image" Target="../media/image247.jpeg"/><Relationship Id="rId7" Type="http://schemas.openxmlformats.org/officeDocument/2006/relationships/image" Target="../media/image251.jpeg"/><Relationship Id="rId12" Type="http://schemas.openxmlformats.org/officeDocument/2006/relationships/image" Target="../media/image256.jpeg"/><Relationship Id="rId17" Type="http://schemas.openxmlformats.org/officeDocument/2006/relationships/image" Target="../media/image261.jpeg"/><Relationship Id="rId2" Type="http://schemas.openxmlformats.org/officeDocument/2006/relationships/image" Target="../media/image246.jpeg"/><Relationship Id="rId16" Type="http://schemas.openxmlformats.org/officeDocument/2006/relationships/image" Target="../media/image2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jpeg"/><Relationship Id="rId11" Type="http://schemas.openxmlformats.org/officeDocument/2006/relationships/image" Target="../media/image255.jpeg"/><Relationship Id="rId5" Type="http://schemas.openxmlformats.org/officeDocument/2006/relationships/image" Target="../media/image249.jpeg"/><Relationship Id="rId15" Type="http://schemas.openxmlformats.org/officeDocument/2006/relationships/image" Target="../media/image259.jpeg"/><Relationship Id="rId10" Type="http://schemas.openxmlformats.org/officeDocument/2006/relationships/image" Target="../media/image254.jpeg"/><Relationship Id="rId4" Type="http://schemas.openxmlformats.org/officeDocument/2006/relationships/image" Target="../media/image248.jpeg"/><Relationship Id="rId9" Type="http://schemas.openxmlformats.org/officeDocument/2006/relationships/image" Target="../media/image253.jpeg"/><Relationship Id="rId14" Type="http://schemas.openxmlformats.org/officeDocument/2006/relationships/image" Target="../media/image25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9.jpeg"/><Relationship Id="rId21" Type="http://schemas.openxmlformats.org/officeDocument/2006/relationships/image" Target="../media/image284.jpeg"/><Relationship Id="rId42" Type="http://schemas.openxmlformats.org/officeDocument/2006/relationships/image" Target="../media/image305.jpeg"/><Relationship Id="rId47" Type="http://schemas.openxmlformats.org/officeDocument/2006/relationships/image" Target="../media/image310.jpeg"/><Relationship Id="rId63" Type="http://schemas.openxmlformats.org/officeDocument/2006/relationships/image" Target="../media/image326.jpeg"/><Relationship Id="rId68" Type="http://schemas.openxmlformats.org/officeDocument/2006/relationships/image" Target="../media/image331.jpeg"/><Relationship Id="rId84" Type="http://schemas.openxmlformats.org/officeDocument/2006/relationships/image" Target="../media/image347.jpeg"/><Relationship Id="rId89" Type="http://schemas.openxmlformats.org/officeDocument/2006/relationships/image" Target="../media/image352.jpeg"/><Relationship Id="rId16" Type="http://schemas.openxmlformats.org/officeDocument/2006/relationships/image" Target="../media/image279.jpeg"/><Relationship Id="rId11" Type="http://schemas.openxmlformats.org/officeDocument/2006/relationships/image" Target="../media/image274.jpeg"/><Relationship Id="rId32" Type="http://schemas.openxmlformats.org/officeDocument/2006/relationships/image" Target="../media/image295.jpeg"/><Relationship Id="rId37" Type="http://schemas.openxmlformats.org/officeDocument/2006/relationships/image" Target="../media/image300.jpeg"/><Relationship Id="rId53" Type="http://schemas.openxmlformats.org/officeDocument/2006/relationships/image" Target="../media/image316.jpeg"/><Relationship Id="rId58" Type="http://schemas.openxmlformats.org/officeDocument/2006/relationships/image" Target="../media/image321.jpeg"/><Relationship Id="rId74" Type="http://schemas.openxmlformats.org/officeDocument/2006/relationships/image" Target="../media/image337.jpeg"/><Relationship Id="rId79" Type="http://schemas.openxmlformats.org/officeDocument/2006/relationships/image" Target="../media/image342.jpeg"/><Relationship Id="rId5" Type="http://schemas.openxmlformats.org/officeDocument/2006/relationships/image" Target="../media/image268.jpeg"/><Relationship Id="rId90" Type="http://schemas.openxmlformats.org/officeDocument/2006/relationships/image" Target="../media/image353.jpeg"/><Relationship Id="rId22" Type="http://schemas.openxmlformats.org/officeDocument/2006/relationships/image" Target="../media/image285.jpeg"/><Relationship Id="rId27" Type="http://schemas.openxmlformats.org/officeDocument/2006/relationships/image" Target="../media/image290.jpeg"/><Relationship Id="rId43" Type="http://schemas.openxmlformats.org/officeDocument/2006/relationships/image" Target="../media/image306.jpeg"/><Relationship Id="rId48" Type="http://schemas.openxmlformats.org/officeDocument/2006/relationships/image" Target="../media/image311.jpeg"/><Relationship Id="rId64" Type="http://schemas.openxmlformats.org/officeDocument/2006/relationships/image" Target="../media/image327.jpeg"/><Relationship Id="rId69" Type="http://schemas.openxmlformats.org/officeDocument/2006/relationships/image" Target="../media/image332.jpeg"/><Relationship Id="rId8" Type="http://schemas.openxmlformats.org/officeDocument/2006/relationships/image" Target="../media/image271.jpeg"/><Relationship Id="rId51" Type="http://schemas.openxmlformats.org/officeDocument/2006/relationships/image" Target="../media/image314.jpeg"/><Relationship Id="rId72" Type="http://schemas.openxmlformats.org/officeDocument/2006/relationships/image" Target="../media/image335.jpeg"/><Relationship Id="rId80" Type="http://schemas.openxmlformats.org/officeDocument/2006/relationships/image" Target="../media/image343.jpeg"/><Relationship Id="rId85" Type="http://schemas.openxmlformats.org/officeDocument/2006/relationships/image" Target="../media/image348.jpeg"/><Relationship Id="rId93" Type="http://schemas.openxmlformats.org/officeDocument/2006/relationships/image" Target="../media/image356.jpeg"/><Relationship Id="rId3" Type="http://schemas.openxmlformats.org/officeDocument/2006/relationships/image" Target="../media/image266.jpeg"/><Relationship Id="rId12" Type="http://schemas.openxmlformats.org/officeDocument/2006/relationships/image" Target="../media/image275.jpeg"/><Relationship Id="rId17" Type="http://schemas.openxmlformats.org/officeDocument/2006/relationships/image" Target="../media/image280.jpeg"/><Relationship Id="rId25" Type="http://schemas.openxmlformats.org/officeDocument/2006/relationships/image" Target="../media/image288.jpeg"/><Relationship Id="rId33" Type="http://schemas.openxmlformats.org/officeDocument/2006/relationships/image" Target="../media/image296.jpeg"/><Relationship Id="rId38" Type="http://schemas.openxmlformats.org/officeDocument/2006/relationships/image" Target="../media/image301.jpeg"/><Relationship Id="rId46" Type="http://schemas.openxmlformats.org/officeDocument/2006/relationships/image" Target="../media/image309.jpeg"/><Relationship Id="rId59" Type="http://schemas.openxmlformats.org/officeDocument/2006/relationships/image" Target="../media/image322.jpeg"/><Relationship Id="rId67" Type="http://schemas.openxmlformats.org/officeDocument/2006/relationships/image" Target="../media/image330.jpeg"/><Relationship Id="rId20" Type="http://schemas.openxmlformats.org/officeDocument/2006/relationships/image" Target="../media/image283.jpeg"/><Relationship Id="rId41" Type="http://schemas.openxmlformats.org/officeDocument/2006/relationships/image" Target="../media/image304.jpeg"/><Relationship Id="rId54" Type="http://schemas.openxmlformats.org/officeDocument/2006/relationships/image" Target="../media/image317.jpeg"/><Relationship Id="rId62" Type="http://schemas.openxmlformats.org/officeDocument/2006/relationships/image" Target="../media/image325.jpeg"/><Relationship Id="rId70" Type="http://schemas.openxmlformats.org/officeDocument/2006/relationships/image" Target="../media/image333.jpeg"/><Relationship Id="rId75" Type="http://schemas.openxmlformats.org/officeDocument/2006/relationships/image" Target="../media/image338.jpeg"/><Relationship Id="rId83" Type="http://schemas.openxmlformats.org/officeDocument/2006/relationships/image" Target="../media/image346.jpeg"/><Relationship Id="rId88" Type="http://schemas.openxmlformats.org/officeDocument/2006/relationships/image" Target="../media/image351.jpeg"/><Relationship Id="rId91" Type="http://schemas.openxmlformats.org/officeDocument/2006/relationships/image" Target="../media/image3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9.jpeg"/><Relationship Id="rId15" Type="http://schemas.openxmlformats.org/officeDocument/2006/relationships/image" Target="../media/image278.jpeg"/><Relationship Id="rId23" Type="http://schemas.openxmlformats.org/officeDocument/2006/relationships/image" Target="../media/image286.jpeg"/><Relationship Id="rId28" Type="http://schemas.openxmlformats.org/officeDocument/2006/relationships/image" Target="../media/image291.jpeg"/><Relationship Id="rId36" Type="http://schemas.openxmlformats.org/officeDocument/2006/relationships/image" Target="../media/image299.jpeg"/><Relationship Id="rId49" Type="http://schemas.openxmlformats.org/officeDocument/2006/relationships/image" Target="../media/image312.jpeg"/><Relationship Id="rId57" Type="http://schemas.openxmlformats.org/officeDocument/2006/relationships/image" Target="../media/image320.jpeg"/><Relationship Id="rId10" Type="http://schemas.openxmlformats.org/officeDocument/2006/relationships/image" Target="../media/image273.jpeg"/><Relationship Id="rId31" Type="http://schemas.openxmlformats.org/officeDocument/2006/relationships/image" Target="../media/image294.jpeg"/><Relationship Id="rId44" Type="http://schemas.openxmlformats.org/officeDocument/2006/relationships/image" Target="../media/image307.jpeg"/><Relationship Id="rId52" Type="http://schemas.openxmlformats.org/officeDocument/2006/relationships/image" Target="../media/image315.jpeg"/><Relationship Id="rId60" Type="http://schemas.openxmlformats.org/officeDocument/2006/relationships/image" Target="../media/image323.jpeg"/><Relationship Id="rId65" Type="http://schemas.openxmlformats.org/officeDocument/2006/relationships/image" Target="../media/image328.jpeg"/><Relationship Id="rId73" Type="http://schemas.openxmlformats.org/officeDocument/2006/relationships/image" Target="../media/image336.jpeg"/><Relationship Id="rId78" Type="http://schemas.openxmlformats.org/officeDocument/2006/relationships/image" Target="../media/image341.jpeg"/><Relationship Id="rId81" Type="http://schemas.openxmlformats.org/officeDocument/2006/relationships/image" Target="../media/image344.jpeg"/><Relationship Id="rId86" Type="http://schemas.openxmlformats.org/officeDocument/2006/relationships/image" Target="../media/image349.jpeg"/><Relationship Id="rId4" Type="http://schemas.openxmlformats.org/officeDocument/2006/relationships/image" Target="../media/image267.jpeg"/><Relationship Id="rId9" Type="http://schemas.openxmlformats.org/officeDocument/2006/relationships/image" Target="../media/image272.jpeg"/><Relationship Id="rId13" Type="http://schemas.openxmlformats.org/officeDocument/2006/relationships/image" Target="../media/image276.jpeg"/><Relationship Id="rId18" Type="http://schemas.openxmlformats.org/officeDocument/2006/relationships/image" Target="../media/image281.jpeg"/><Relationship Id="rId39" Type="http://schemas.openxmlformats.org/officeDocument/2006/relationships/image" Target="../media/image302.jpeg"/><Relationship Id="rId34" Type="http://schemas.openxmlformats.org/officeDocument/2006/relationships/image" Target="../media/image297.jpeg"/><Relationship Id="rId50" Type="http://schemas.openxmlformats.org/officeDocument/2006/relationships/image" Target="../media/image313.jpeg"/><Relationship Id="rId55" Type="http://schemas.openxmlformats.org/officeDocument/2006/relationships/image" Target="../media/image318.jpeg"/><Relationship Id="rId76" Type="http://schemas.openxmlformats.org/officeDocument/2006/relationships/image" Target="../media/image339.jpeg"/><Relationship Id="rId7" Type="http://schemas.openxmlformats.org/officeDocument/2006/relationships/image" Target="../media/image270.jpeg"/><Relationship Id="rId71" Type="http://schemas.openxmlformats.org/officeDocument/2006/relationships/image" Target="../media/image334.jpeg"/><Relationship Id="rId92" Type="http://schemas.openxmlformats.org/officeDocument/2006/relationships/image" Target="../media/image355.jpeg"/><Relationship Id="rId2" Type="http://schemas.openxmlformats.org/officeDocument/2006/relationships/image" Target="../media/image265.jpeg"/><Relationship Id="rId29" Type="http://schemas.openxmlformats.org/officeDocument/2006/relationships/image" Target="../media/image292.jpeg"/><Relationship Id="rId24" Type="http://schemas.openxmlformats.org/officeDocument/2006/relationships/image" Target="../media/image287.jpeg"/><Relationship Id="rId40" Type="http://schemas.openxmlformats.org/officeDocument/2006/relationships/image" Target="../media/image303.jpeg"/><Relationship Id="rId45" Type="http://schemas.openxmlformats.org/officeDocument/2006/relationships/image" Target="../media/image308.jpeg"/><Relationship Id="rId66" Type="http://schemas.openxmlformats.org/officeDocument/2006/relationships/image" Target="../media/image329.jpeg"/><Relationship Id="rId87" Type="http://schemas.openxmlformats.org/officeDocument/2006/relationships/image" Target="../media/image350.jpeg"/><Relationship Id="rId61" Type="http://schemas.openxmlformats.org/officeDocument/2006/relationships/image" Target="../media/image324.jpeg"/><Relationship Id="rId82" Type="http://schemas.openxmlformats.org/officeDocument/2006/relationships/image" Target="../media/image345.jpeg"/><Relationship Id="rId19" Type="http://schemas.openxmlformats.org/officeDocument/2006/relationships/image" Target="../media/image282.jpeg"/><Relationship Id="rId14" Type="http://schemas.openxmlformats.org/officeDocument/2006/relationships/image" Target="../media/image277.jpeg"/><Relationship Id="rId30" Type="http://schemas.openxmlformats.org/officeDocument/2006/relationships/image" Target="../media/image293.jpeg"/><Relationship Id="rId35" Type="http://schemas.openxmlformats.org/officeDocument/2006/relationships/image" Target="../media/image298.jpeg"/><Relationship Id="rId56" Type="http://schemas.openxmlformats.org/officeDocument/2006/relationships/image" Target="../media/image319.jpeg"/><Relationship Id="rId77" Type="http://schemas.openxmlformats.org/officeDocument/2006/relationships/image" Target="../media/image3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22509" y="1435359"/>
            <a:ext cx="44962" cy="78352"/>
          </a:xfrm>
          <a:custGeom>
            <a:avLst/>
            <a:gdLst>
              <a:gd name="connsiteX0" fmla="*/ 1447 w 44962"/>
              <a:gd name="connsiteY0" fmla="*/ 76043 h 78352"/>
              <a:gd name="connsiteX1" fmla="*/ 0 w 44962"/>
              <a:gd name="connsiteY1" fmla="*/ 74191 h 78352"/>
              <a:gd name="connsiteX2" fmla="*/ 0 w 44962"/>
              <a:gd name="connsiteY2" fmla="*/ 69814 h 78352"/>
              <a:gd name="connsiteX3" fmla="*/ 1447 w 44962"/>
              <a:gd name="connsiteY3" fmla="*/ 68773 h 78352"/>
              <a:gd name="connsiteX4" fmla="*/ 8784 w 44962"/>
              <a:gd name="connsiteY4" fmla="*/ 71260 h 78352"/>
              <a:gd name="connsiteX5" fmla="*/ 16642 w 44962"/>
              <a:gd name="connsiteY5" fmla="*/ 71996 h 78352"/>
              <a:gd name="connsiteX6" fmla="*/ 31544 w 44962"/>
              <a:gd name="connsiteY6" fmla="*/ 67517 h 78352"/>
              <a:gd name="connsiteX7" fmla="*/ 37777 w 44962"/>
              <a:gd name="connsiteY7" fmla="*/ 53791 h 78352"/>
              <a:gd name="connsiteX8" fmla="*/ 17682 w 44962"/>
              <a:gd name="connsiteY8" fmla="*/ 36194 h 78352"/>
              <a:gd name="connsiteX9" fmla="*/ 10574 w 44962"/>
              <a:gd name="connsiteY9" fmla="*/ 36626 h 78352"/>
              <a:gd name="connsiteX10" fmla="*/ 3528 w 44962"/>
              <a:gd name="connsiteY10" fmla="*/ 38085 h 78352"/>
              <a:gd name="connsiteX11" fmla="*/ 1675 w 44962"/>
              <a:gd name="connsiteY11" fmla="*/ 37818 h 78352"/>
              <a:gd name="connsiteX12" fmla="*/ 926 w 44962"/>
              <a:gd name="connsiteY12" fmla="*/ 36105 h 78352"/>
              <a:gd name="connsiteX13" fmla="*/ 1561 w 44962"/>
              <a:gd name="connsiteY13" fmla="*/ 2917 h 78352"/>
              <a:gd name="connsiteX14" fmla="*/ 1916 w 44962"/>
              <a:gd name="connsiteY14" fmla="*/ 367 h 78352"/>
              <a:gd name="connsiteX15" fmla="*/ 4468 w 44962"/>
              <a:gd name="connsiteY15" fmla="*/ 0 h 78352"/>
              <a:gd name="connsiteX16" fmla="*/ 40075 w 44962"/>
              <a:gd name="connsiteY16" fmla="*/ 0 h 78352"/>
              <a:gd name="connsiteX17" fmla="*/ 41535 w 44962"/>
              <a:gd name="connsiteY17" fmla="*/ 1458 h 78352"/>
              <a:gd name="connsiteX18" fmla="*/ 41535 w 44962"/>
              <a:gd name="connsiteY18" fmla="*/ 4909 h 78352"/>
              <a:gd name="connsiteX19" fmla="*/ 40075 w 44962"/>
              <a:gd name="connsiteY19" fmla="*/ 6356 h 78352"/>
              <a:gd name="connsiteX20" fmla="*/ 8631 w 44962"/>
              <a:gd name="connsiteY20" fmla="*/ 6356 h 78352"/>
              <a:gd name="connsiteX21" fmla="*/ 8378 w 44962"/>
              <a:gd name="connsiteY21" fmla="*/ 19156 h 78352"/>
              <a:gd name="connsiteX22" fmla="*/ 8111 w 44962"/>
              <a:gd name="connsiteY22" fmla="*/ 31932 h 78352"/>
              <a:gd name="connsiteX23" fmla="*/ 20500 w 44962"/>
              <a:gd name="connsiteY23" fmla="*/ 29965 h 78352"/>
              <a:gd name="connsiteX24" fmla="*/ 38196 w 44962"/>
              <a:gd name="connsiteY24" fmla="*/ 35902 h 78352"/>
              <a:gd name="connsiteX25" fmla="*/ 44962 w 44962"/>
              <a:gd name="connsiteY25" fmla="*/ 52332 h 78352"/>
              <a:gd name="connsiteX26" fmla="*/ 37155 w 44962"/>
              <a:gd name="connsiteY26" fmla="*/ 71780 h 78352"/>
              <a:gd name="connsiteX27" fmla="*/ 16642 w 44962"/>
              <a:gd name="connsiteY27" fmla="*/ 78352 h 78352"/>
              <a:gd name="connsiteX28" fmla="*/ 8543 w 44962"/>
              <a:gd name="connsiteY28" fmla="*/ 77832 h 78352"/>
              <a:gd name="connsiteX29" fmla="*/ 1447 w 44962"/>
              <a:gd name="connsiteY29" fmla="*/ 76043 h 7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62" h="78352">
                <a:moveTo>
                  <a:pt x="1447" y="76043"/>
                </a:moveTo>
                <a:cubicBezTo>
                  <a:pt x="482" y="75700"/>
                  <a:pt x="0" y="75079"/>
                  <a:pt x="0" y="74191"/>
                </a:cubicBezTo>
                <a:lnTo>
                  <a:pt x="0" y="69814"/>
                </a:lnTo>
                <a:cubicBezTo>
                  <a:pt x="0" y="68634"/>
                  <a:pt x="482" y="68291"/>
                  <a:pt x="1447" y="68773"/>
                </a:cubicBezTo>
                <a:cubicBezTo>
                  <a:pt x="3947" y="69953"/>
                  <a:pt x="6410" y="70791"/>
                  <a:pt x="8784" y="71260"/>
                </a:cubicBezTo>
                <a:cubicBezTo>
                  <a:pt x="11196" y="71755"/>
                  <a:pt x="13811" y="71996"/>
                  <a:pt x="16642" y="71996"/>
                </a:cubicBezTo>
                <a:cubicBezTo>
                  <a:pt x="22760" y="71996"/>
                  <a:pt x="27723" y="70499"/>
                  <a:pt x="31544" y="67517"/>
                </a:cubicBezTo>
                <a:cubicBezTo>
                  <a:pt x="35695" y="64320"/>
                  <a:pt x="37777" y="59766"/>
                  <a:pt x="37777" y="53791"/>
                </a:cubicBezTo>
                <a:cubicBezTo>
                  <a:pt x="37777" y="42068"/>
                  <a:pt x="31087" y="36194"/>
                  <a:pt x="17682" y="36194"/>
                </a:cubicBezTo>
                <a:cubicBezTo>
                  <a:pt x="15055" y="36194"/>
                  <a:pt x="12681" y="36347"/>
                  <a:pt x="10574" y="36626"/>
                </a:cubicBezTo>
                <a:cubicBezTo>
                  <a:pt x="8441" y="36892"/>
                  <a:pt x="6105" y="37387"/>
                  <a:pt x="3528" y="38085"/>
                </a:cubicBezTo>
                <a:cubicBezTo>
                  <a:pt x="2767" y="38275"/>
                  <a:pt x="2145" y="38211"/>
                  <a:pt x="1675" y="37818"/>
                </a:cubicBezTo>
                <a:cubicBezTo>
                  <a:pt x="1180" y="37438"/>
                  <a:pt x="926" y="36867"/>
                  <a:pt x="926" y="36105"/>
                </a:cubicBezTo>
                <a:lnTo>
                  <a:pt x="1561" y="2917"/>
                </a:lnTo>
                <a:cubicBezTo>
                  <a:pt x="1561" y="1458"/>
                  <a:pt x="1675" y="621"/>
                  <a:pt x="1916" y="367"/>
                </a:cubicBezTo>
                <a:cubicBezTo>
                  <a:pt x="2170" y="126"/>
                  <a:pt x="3008" y="0"/>
                  <a:pt x="4468" y="0"/>
                </a:cubicBezTo>
                <a:lnTo>
                  <a:pt x="40075" y="0"/>
                </a:lnTo>
                <a:cubicBezTo>
                  <a:pt x="41040" y="0"/>
                  <a:pt x="41535" y="494"/>
                  <a:pt x="41535" y="1458"/>
                </a:cubicBezTo>
                <a:lnTo>
                  <a:pt x="41535" y="4909"/>
                </a:lnTo>
                <a:cubicBezTo>
                  <a:pt x="41535" y="5873"/>
                  <a:pt x="41040" y="6356"/>
                  <a:pt x="40075" y="6356"/>
                </a:cubicBezTo>
                <a:lnTo>
                  <a:pt x="8631" y="6356"/>
                </a:lnTo>
                <a:cubicBezTo>
                  <a:pt x="8568" y="10732"/>
                  <a:pt x="8492" y="14982"/>
                  <a:pt x="8378" y="19156"/>
                </a:cubicBezTo>
                <a:cubicBezTo>
                  <a:pt x="8263" y="23317"/>
                  <a:pt x="8187" y="27580"/>
                  <a:pt x="8111" y="31932"/>
                </a:cubicBezTo>
                <a:cubicBezTo>
                  <a:pt x="11513" y="30625"/>
                  <a:pt x="15651" y="29965"/>
                  <a:pt x="20500" y="29965"/>
                </a:cubicBezTo>
                <a:cubicBezTo>
                  <a:pt x="27787" y="29965"/>
                  <a:pt x="33690" y="31932"/>
                  <a:pt x="38196" y="35902"/>
                </a:cubicBezTo>
                <a:cubicBezTo>
                  <a:pt x="42703" y="39988"/>
                  <a:pt x="44962" y="45468"/>
                  <a:pt x="44962" y="52332"/>
                </a:cubicBezTo>
                <a:cubicBezTo>
                  <a:pt x="44962" y="60730"/>
                  <a:pt x="42360" y="67213"/>
                  <a:pt x="37155" y="71780"/>
                </a:cubicBezTo>
                <a:cubicBezTo>
                  <a:pt x="32166" y="76157"/>
                  <a:pt x="25324" y="78352"/>
                  <a:pt x="16642" y="78352"/>
                </a:cubicBezTo>
                <a:cubicBezTo>
                  <a:pt x="13519" y="78352"/>
                  <a:pt x="10815" y="78174"/>
                  <a:pt x="8543" y="77832"/>
                </a:cubicBezTo>
                <a:cubicBezTo>
                  <a:pt x="6245" y="77476"/>
                  <a:pt x="3871" y="76880"/>
                  <a:pt x="1447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052935" y="1435357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76 w 23623"/>
              <a:gd name="connsiteY1" fmla="*/ 77603 h 77603"/>
              <a:gd name="connsiteX2" fmla="*/ 17898 w 23623"/>
              <a:gd name="connsiteY2" fmla="*/ 77603 h 77603"/>
              <a:gd name="connsiteX3" fmla="*/ 16451 w 23623"/>
              <a:gd name="connsiteY3" fmla="*/ 76157 h 77603"/>
              <a:gd name="connsiteX4" fmla="*/ 16451 w 23623"/>
              <a:gd name="connsiteY4" fmla="*/ 8538 h 77603"/>
              <a:gd name="connsiteX5" fmla="*/ 10409 w 23623"/>
              <a:gd name="connsiteY5" fmla="*/ 13625 h 77603"/>
              <a:gd name="connsiteX6" fmla="*/ 4481 w 23623"/>
              <a:gd name="connsiteY6" fmla="*/ 18738 h 77603"/>
              <a:gd name="connsiteX7" fmla="*/ 2399 w 23623"/>
              <a:gd name="connsiteY7" fmla="*/ 18535 h 77603"/>
              <a:gd name="connsiteX8" fmla="*/ 317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5 h 77603"/>
              <a:gd name="connsiteX11" fmla="*/ 16654 w 23623"/>
              <a:gd name="connsiteY11" fmla="*/ 418 h 77603"/>
              <a:gd name="connsiteX12" fmla="*/ 17898 w 23623"/>
              <a:gd name="connsiteY12" fmla="*/ 0 h 77603"/>
              <a:gd name="connsiteX13" fmla="*/ 20716 w 23623"/>
              <a:gd name="connsiteY13" fmla="*/ 0 h 77603"/>
              <a:gd name="connsiteX14" fmla="*/ 23268 w 23623"/>
              <a:gd name="connsiteY14" fmla="*/ 367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41" y="77603"/>
                  <a:pt x="22176" y="77603"/>
                </a:cubicBezTo>
                <a:lnTo>
                  <a:pt x="17898" y="77603"/>
                </a:lnTo>
                <a:cubicBezTo>
                  <a:pt x="16933" y="77603"/>
                  <a:pt x="16451" y="77134"/>
                  <a:pt x="16451" y="76157"/>
                </a:cubicBezTo>
                <a:lnTo>
                  <a:pt x="16451" y="8538"/>
                </a:lnTo>
                <a:cubicBezTo>
                  <a:pt x="14306" y="10339"/>
                  <a:pt x="12275" y="12039"/>
                  <a:pt x="10409" y="13625"/>
                </a:cubicBezTo>
                <a:cubicBezTo>
                  <a:pt x="8543" y="15236"/>
                  <a:pt x="6562" y="16923"/>
                  <a:pt x="4481" y="18738"/>
                </a:cubicBezTo>
                <a:cubicBezTo>
                  <a:pt x="3719" y="19346"/>
                  <a:pt x="3021" y="19296"/>
                  <a:pt x="2399" y="18535"/>
                </a:cubicBezTo>
                <a:lnTo>
                  <a:pt x="317" y="16035"/>
                </a:lnTo>
                <a:cubicBezTo>
                  <a:pt x="88" y="15680"/>
                  <a:pt x="0" y="15312"/>
                  <a:pt x="0" y="14944"/>
                </a:cubicBezTo>
                <a:cubicBezTo>
                  <a:pt x="0" y="14564"/>
                  <a:pt x="165" y="14221"/>
                  <a:pt x="520" y="13955"/>
                </a:cubicBezTo>
                <a:lnTo>
                  <a:pt x="16654" y="418"/>
                </a:lnTo>
                <a:cubicBezTo>
                  <a:pt x="16933" y="152"/>
                  <a:pt x="17352" y="0"/>
                  <a:pt x="17898" y="0"/>
                </a:cubicBezTo>
                <a:lnTo>
                  <a:pt x="20716" y="0"/>
                </a:lnTo>
                <a:cubicBezTo>
                  <a:pt x="22176" y="0"/>
                  <a:pt x="23027" y="126"/>
                  <a:pt x="23268" y="367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3376" y="1556044"/>
            <a:ext cx="77307" cy="47536"/>
          </a:xfrm>
          <a:custGeom>
            <a:avLst/>
            <a:gdLst>
              <a:gd name="connsiteX0" fmla="*/ 42423 w 77307"/>
              <a:gd name="connsiteY0" fmla="*/ 1966 h 47536"/>
              <a:gd name="connsiteX1" fmla="*/ 41382 w 77307"/>
              <a:gd name="connsiteY1" fmla="*/ 7497 h 47536"/>
              <a:gd name="connsiteX2" fmla="*/ 41903 w 77307"/>
              <a:gd name="connsiteY2" fmla="*/ 9629 h 47536"/>
              <a:gd name="connsiteX3" fmla="*/ 42639 w 77307"/>
              <a:gd name="connsiteY3" fmla="*/ 11329 h 47536"/>
              <a:gd name="connsiteX4" fmla="*/ 48935 w 77307"/>
              <a:gd name="connsiteY4" fmla="*/ 21008 h 47536"/>
              <a:gd name="connsiteX5" fmla="*/ 56996 w 77307"/>
              <a:gd name="connsiteY5" fmla="*/ 29318 h 47536"/>
              <a:gd name="connsiteX6" fmla="*/ 66326 w 77307"/>
              <a:gd name="connsiteY6" fmla="*/ 35839 h 47536"/>
              <a:gd name="connsiteX7" fmla="*/ 76469 w 77307"/>
              <a:gd name="connsiteY7" fmla="*/ 40051 h 47536"/>
              <a:gd name="connsiteX8" fmla="*/ 77307 w 77307"/>
              <a:gd name="connsiteY8" fmla="*/ 40863 h 47536"/>
              <a:gd name="connsiteX9" fmla="*/ 77307 w 77307"/>
              <a:gd name="connsiteY9" fmla="*/ 42017 h 47536"/>
              <a:gd name="connsiteX10" fmla="*/ 75631 w 77307"/>
              <a:gd name="connsiteY10" fmla="*/ 45455 h 47536"/>
              <a:gd name="connsiteX11" fmla="*/ 74958 w 77307"/>
              <a:gd name="connsiteY11" fmla="*/ 46293 h 47536"/>
              <a:gd name="connsiteX12" fmla="*/ 73549 w 77307"/>
              <a:gd name="connsiteY12" fmla="*/ 46179 h 47536"/>
              <a:gd name="connsiteX13" fmla="*/ 62569 w 77307"/>
              <a:gd name="connsiteY13" fmla="*/ 41193 h 47536"/>
              <a:gd name="connsiteX14" fmla="*/ 52782 w 77307"/>
              <a:gd name="connsiteY14" fmla="*/ 34380 h 47536"/>
              <a:gd name="connsiteX15" fmla="*/ 44505 w 77307"/>
              <a:gd name="connsiteY15" fmla="*/ 26045 h 47536"/>
              <a:gd name="connsiteX16" fmla="*/ 38056 w 77307"/>
              <a:gd name="connsiteY16" fmla="*/ 16632 h 47536"/>
              <a:gd name="connsiteX17" fmla="*/ 32116 w 77307"/>
              <a:gd name="connsiteY17" fmla="*/ 26311 h 47536"/>
              <a:gd name="connsiteX18" fmla="*/ 24207 w 77307"/>
              <a:gd name="connsiteY18" fmla="*/ 35002 h 47536"/>
              <a:gd name="connsiteX19" fmla="*/ 14737 w 77307"/>
              <a:gd name="connsiteY19" fmla="*/ 42233 h 47536"/>
              <a:gd name="connsiteX20" fmla="*/ 4024 w 77307"/>
              <a:gd name="connsiteY20" fmla="*/ 47536 h 47536"/>
              <a:gd name="connsiteX21" fmla="*/ 1942 w 77307"/>
              <a:gd name="connsiteY21" fmla="*/ 47117 h 47536"/>
              <a:gd name="connsiteX22" fmla="*/ 63 w 77307"/>
              <a:gd name="connsiteY22" fmla="*/ 43464 h 47536"/>
              <a:gd name="connsiteX23" fmla="*/ 0 w 77307"/>
              <a:gd name="connsiteY23" fmla="*/ 42385 h 47536"/>
              <a:gd name="connsiteX24" fmla="*/ 799 w 77307"/>
              <a:gd name="connsiteY24" fmla="*/ 41497 h 47536"/>
              <a:gd name="connsiteX25" fmla="*/ 13696 w 77307"/>
              <a:gd name="connsiteY25" fmla="*/ 34685 h 47536"/>
              <a:gd name="connsiteX26" fmla="*/ 24156 w 77307"/>
              <a:gd name="connsiteY26" fmla="*/ 25220 h 47536"/>
              <a:gd name="connsiteX27" fmla="*/ 31557 w 77307"/>
              <a:gd name="connsiteY27" fmla="*/ 13841 h 47536"/>
              <a:gd name="connsiteX28" fmla="*/ 35251 w 77307"/>
              <a:gd name="connsiteY28" fmla="*/ 1243 h 47536"/>
              <a:gd name="connsiteX29" fmla="*/ 36597 w 77307"/>
              <a:gd name="connsiteY29" fmla="*/ 0 h 47536"/>
              <a:gd name="connsiteX30" fmla="*/ 41281 w 77307"/>
              <a:gd name="connsiteY30" fmla="*/ 507 h 47536"/>
              <a:gd name="connsiteX31" fmla="*/ 42423 w 77307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307" h="47536">
                <a:moveTo>
                  <a:pt x="42423" y="1966"/>
                </a:moveTo>
                <a:cubicBezTo>
                  <a:pt x="42220" y="3907"/>
                  <a:pt x="41877" y="5759"/>
                  <a:pt x="41382" y="7497"/>
                </a:cubicBezTo>
                <a:cubicBezTo>
                  <a:pt x="41535" y="8246"/>
                  <a:pt x="41700" y="8956"/>
                  <a:pt x="41903" y="9629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98" y="24066"/>
                  <a:pt x="54089" y="26832"/>
                  <a:pt x="56996" y="29318"/>
                </a:cubicBezTo>
                <a:cubicBezTo>
                  <a:pt x="59916" y="31830"/>
                  <a:pt x="63026" y="33987"/>
                  <a:pt x="66326" y="35839"/>
                </a:cubicBezTo>
                <a:cubicBezTo>
                  <a:pt x="69627" y="37666"/>
                  <a:pt x="72991" y="39074"/>
                  <a:pt x="76469" y="40051"/>
                </a:cubicBezTo>
                <a:cubicBezTo>
                  <a:pt x="76888" y="40191"/>
                  <a:pt x="77154" y="40457"/>
                  <a:pt x="77307" y="40863"/>
                </a:cubicBezTo>
                <a:cubicBezTo>
                  <a:pt x="77434" y="41294"/>
                  <a:pt x="77434" y="41675"/>
                  <a:pt x="77307" y="42017"/>
                </a:cubicBezTo>
                <a:lnTo>
                  <a:pt x="75631" y="45455"/>
                </a:lnTo>
                <a:cubicBezTo>
                  <a:pt x="75428" y="45798"/>
                  <a:pt x="75200" y="46077"/>
                  <a:pt x="74958" y="46293"/>
                </a:cubicBezTo>
                <a:cubicBezTo>
                  <a:pt x="74704" y="46496"/>
                  <a:pt x="74247" y="46470"/>
                  <a:pt x="73549" y="46179"/>
                </a:cubicBezTo>
                <a:cubicBezTo>
                  <a:pt x="69728" y="44859"/>
                  <a:pt x="66072" y="43197"/>
                  <a:pt x="62569" y="41193"/>
                </a:cubicBezTo>
                <a:cubicBezTo>
                  <a:pt x="59065" y="39188"/>
                  <a:pt x="55816" y="36905"/>
                  <a:pt x="52782" y="34380"/>
                </a:cubicBezTo>
                <a:cubicBezTo>
                  <a:pt x="49761" y="31843"/>
                  <a:pt x="47006" y="29077"/>
                  <a:pt x="44505" y="26045"/>
                </a:cubicBezTo>
                <a:cubicBezTo>
                  <a:pt x="42017" y="23026"/>
                  <a:pt x="39859" y="19905"/>
                  <a:pt x="38056" y="16632"/>
                </a:cubicBezTo>
                <a:cubicBezTo>
                  <a:pt x="36457" y="19968"/>
                  <a:pt x="34489" y="23203"/>
                  <a:pt x="32116" y="26311"/>
                </a:cubicBezTo>
                <a:cubicBezTo>
                  <a:pt x="29755" y="29432"/>
                  <a:pt x="27127" y="32338"/>
                  <a:pt x="24207" y="35002"/>
                </a:cubicBezTo>
                <a:cubicBezTo>
                  <a:pt x="21300" y="37666"/>
                  <a:pt x="18139" y="40076"/>
                  <a:pt x="14737" y="42233"/>
                </a:cubicBezTo>
                <a:cubicBezTo>
                  <a:pt x="11335" y="44390"/>
                  <a:pt x="7768" y="46141"/>
                  <a:pt x="4024" y="47536"/>
                </a:cubicBezTo>
                <a:cubicBezTo>
                  <a:pt x="2906" y="47955"/>
                  <a:pt x="2208" y="47802"/>
                  <a:pt x="1942" y="47117"/>
                </a:cubicBezTo>
                <a:lnTo>
                  <a:pt x="63" y="43464"/>
                </a:lnTo>
                <a:cubicBezTo>
                  <a:pt x="-76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99" y="41497"/>
                </a:cubicBezTo>
                <a:cubicBezTo>
                  <a:pt x="5433" y="39759"/>
                  <a:pt x="9749" y="37501"/>
                  <a:pt x="13696" y="34685"/>
                </a:cubicBezTo>
                <a:cubicBezTo>
                  <a:pt x="17657" y="31868"/>
                  <a:pt x="21135" y="28722"/>
                  <a:pt x="24156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93" y="5531"/>
                  <a:pt x="35251" y="1243"/>
                </a:cubicBezTo>
                <a:cubicBezTo>
                  <a:pt x="35302" y="405"/>
                  <a:pt x="35772" y="0"/>
                  <a:pt x="36597" y="0"/>
                </a:cubicBezTo>
                <a:lnTo>
                  <a:pt x="41281" y="507"/>
                </a:lnTo>
                <a:cubicBezTo>
                  <a:pt x="42119" y="647"/>
                  <a:pt x="42499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76356" y="162480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74 w 91600"/>
              <a:gd name="connsiteY5" fmla="*/ 6241 h 6241"/>
              <a:gd name="connsiteX6" fmla="*/ 482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44 h 6241"/>
              <a:gd name="connsiteX9" fmla="*/ 482 w 91600"/>
              <a:gd name="connsiteY9" fmla="*/ 355 h 6241"/>
              <a:gd name="connsiteX10" fmla="*/ 1574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35" y="608"/>
                  <a:pt x="91600" y="926"/>
                  <a:pt x="91600" y="1344"/>
                </a:cubicBezTo>
                <a:lnTo>
                  <a:pt x="91600" y="4884"/>
                </a:lnTo>
                <a:cubicBezTo>
                  <a:pt x="91600" y="5239"/>
                  <a:pt x="91435" y="5544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74" y="6241"/>
                </a:lnTo>
                <a:cubicBezTo>
                  <a:pt x="1142" y="6241"/>
                  <a:pt x="787" y="6102"/>
                  <a:pt x="482" y="5835"/>
                </a:cubicBezTo>
                <a:cubicBezTo>
                  <a:pt x="152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52" y="608"/>
                  <a:pt x="482" y="355"/>
                </a:cubicBezTo>
                <a:cubicBezTo>
                  <a:pt x="787" y="114"/>
                  <a:pt x="1142" y="0"/>
                  <a:pt x="1574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85267" y="1557070"/>
            <a:ext cx="65476" cy="48589"/>
          </a:xfrm>
          <a:custGeom>
            <a:avLst/>
            <a:gdLst>
              <a:gd name="connsiteX0" fmla="*/ 64118 w 65476"/>
              <a:gd name="connsiteY0" fmla="*/ 48589 h 48589"/>
              <a:gd name="connsiteX1" fmla="*/ 7908 w 65476"/>
              <a:gd name="connsiteY1" fmla="*/ 48589 h 48589"/>
              <a:gd name="connsiteX2" fmla="*/ 1662 w 65476"/>
              <a:gd name="connsiteY2" fmla="*/ 47079 h 48589"/>
              <a:gd name="connsiteX3" fmla="*/ 0 w 65476"/>
              <a:gd name="connsiteY3" fmla="*/ 41205 h 48589"/>
              <a:gd name="connsiteX4" fmla="*/ 0 w 65476"/>
              <a:gd name="connsiteY4" fmla="*/ 7396 h 48589"/>
              <a:gd name="connsiteX5" fmla="*/ 1662 w 65476"/>
              <a:gd name="connsiteY5" fmla="*/ 1509 h 48589"/>
              <a:gd name="connsiteX6" fmla="*/ 7908 w 65476"/>
              <a:gd name="connsiteY6" fmla="*/ 0 h 48589"/>
              <a:gd name="connsiteX7" fmla="*/ 63394 w 65476"/>
              <a:gd name="connsiteY7" fmla="*/ 0 h 48589"/>
              <a:gd name="connsiteX8" fmla="*/ 64752 w 65476"/>
              <a:gd name="connsiteY8" fmla="*/ 1357 h 48589"/>
              <a:gd name="connsiteX9" fmla="*/ 64752 w 65476"/>
              <a:gd name="connsiteY9" fmla="*/ 4795 h 48589"/>
              <a:gd name="connsiteX10" fmla="*/ 63394 w 65476"/>
              <a:gd name="connsiteY10" fmla="*/ 6241 h 48589"/>
              <a:gd name="connsiteX11" fmla="*/ 9685 w 65476"/>
              <a:gd name="connsiteY11" fmla="*/ 6241 h 48589"/>
              <a:gd name="connsiteX12" fmla="*/ 7718 w 65476"/>
              <a:gd name="connsiteY12" fmla="*/ 6812 h 48589"/>
              <a:gd name="connsiteX13" fmla="*/ 7197 w 65476"/>
              <a:gd name="connsiteY13" fmla="*/ 8956 h 48589"/>
              <a:gd name="connsiteX14" fmla="*/ 7197 w 65476"/>
              <a:gd name="connsiteY14" fmla="*/ 21237 h 48589"/>
              <a:gd name="connsiteX15" fmla="*/ 61934 w 65476"/>
              <a:gd name="connsiteY15" fmla="*/ 21237 h 48589"/>
              <a:gd name="connsiteX16" fmla="*/ 63394 w 65476"/>
              <a:gd name="connsiteY16" fmla="*/ 22379 h 48589"/>
              <a:gd name="connsiteX17" fmla="*/ 63394 w 65476"/>
              <a:gd name="connsiteY17" fmla="*/ 25918 h 48589"/>
              <a:gd name="connsiteX18" fmla="*/ 62048 w 65476"/>
              <a:gd name="connsiteY18" fmla="*/ 27250 h 48589"/>
              <a:gd name="connsiteX19" fmla="*/ 7197 w 65476"/>
              <a:gd name="connsiteY19" fmla="*/ 27250 h 48589"/>
              <a:gd name="connsiteX20" fmla="*/ 7197 w 65476"/>
              <a:gd name="connsiteY20" fmla="*/ 39645 h 48589"/>
              <a:gd name="connsiteX21" fmla="*/ 7718 w 65476"/>
              <a:gd name="connsiteY21" fmla="*/ 41726 h 48589"/>
              <a:gd name="connsiteX22" fmla="*/ 9685 w 65476"/>
              <a:gd name="connsiteY22" fmla="*/ 42347 h 48589"/>
              <a:gd name="connsiteX23" fmla="*/ 64118 w 65476"/>
              <a:gd name="connsiteY23" fmla="*/ 42347 h 48589"/>
              <a:gd name="connsiteX24" fmla="*/ 65476 w 65476"/>
              <a:gd name="connsiteY24" fmla="*/ 43705 h 48589"/>
              <a:gd name="connsiteX25" fmla="*/ 65476 w 65476"/>
              <a:gd name="connsiteY25" fmla="*/ 47130 h 48589"/>
              <a:gd name="connsiteX26" fmla="*/ 64118 w 65476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89">
                <a:moveTo>
                  <a:pt x="64118" y="48589"/>
                </a:moveTo>
                <a:lnTo>
                  <a:pt x="7908" y="48589"/>
                </a:lnTo>
                <a:cubicBezTo>
                  <a:pt x="4861" y="48589"/>
                  <a:pt x="2780" y="48094"/>
                  <a:pt x="1662" y="47079"/>
                </a:cubicBezTo>
                <a:cubicBezTo>
                  <a:pt x="558" y="46077"/>
                  <a:pt x="0" y="44111"/>
                  <a:pt x="0" y="41205"/>
                </a:cubicBezTo>
                <a:lnTo>
                  <a:pt x="0" y="7396"/>
                </a:lnTo>
                <a:cubicBezTo>
                  <a:pt x="0" y="4478"/>
                  <a:pt x="558" y="2524"/>
                  <a:pt x="1662" y="1509"/>
                </a:cubicBezTo>
                <a:cubicBezTo>
                  <a:pt x="2780" y="520"/>
                  <a:pt x="4861" y="0"/>
                  <a:pt x="7908" y="0"/>
                </a:cubicBezTo>
                <a:lnTo>
                  <a:pt x="63394" y="0"/>
                </a:lnTo>
                <a:cubicBezTo>
                  <a:pt x="64295" y="0"/>
                  <a:pt x="64752" y="456"/>
                  <a:pt x="64752" y="1357"/>
                </a:cubicBezTo>
                <a:lnTo>
                  <a:pt x="64752" y="4795"/>
                </a:lnTo>
                <a:cubicBezTo>
                  <a:pt x="64752" y="5772"/>
                  <a:pt x="64295" y="6241"/>
                  <a:pt x="63394" y="6241"/>
                </a:cubicBezTo>
                <a:lnTo>
                  <a:pt x="9685" y="6241"/>
                </a:lnTo>
                <a:cubicBezTo>
                  <a:pt x="8708" y="6241"/>
                  <a:pt x="8060" y="6444"/>
                  <a:pt x="7718" y="6812"/>
                </a:cubicBezTo>
                <a:cubicBezTo>
                  <a:pt x="7362" y="7205"/>
                  <a:pt x="7197" y="7916"/>
                  <a:pt x="7197" y="8956"/>
                </a:cubicBezTo>
                <a:lnTo>
                  <a:pt x="7197" y="21237"/>
                </a:lnTo>
                <a:lnTo>
                  <a:pt x="61934" y="21237"/>
                </a:lnTo>
                <a:cubicBezTo>
                  <a:pt x="62899" y="21237"/>
                  <a:pt x="63394" y="21605"/>
                  <a:pt x="63394" y="22379"/>
                </a:cubicBezTo>
                <a:lnTo>
                  <a:pt x="63394" y="25918"/>
                </a:lnTo>
                <a:cubicBezTo>
                  <a:pt x="63394" y="26806"/>
                  <a:pt x="62950" y="27250"/>
                  <a:pt x="62048" y="27250"/>
                </a:cubicBezTo>
                <a:lnTo>
                  <a:pt x="7197" y="27250"/>
                </a:lnTo>
                <a:lnTo>
                  <a:pt x="7197" y="39645"/>
                </a:lnTo>
                <a:cubicBezTo>
                  <a:pt x="7197" y="40609"/>
                  <a:pt x="7362" y="41307"/>
                  <a:pt x="7718" y="41726"/>
                </a:cubicBezTo>
                <a:cubicBezTo>
                  <a:pt x="8060" y="42144"/>
                  <a:pt x="8708" y="42347"/>
                  <a:pt x="9685" y="42347"/>
                </a:cubicBezTo>
                <a:lnTo>
                  <a:pt x="64118" y="42347"/>
                </a:lnTo>
                <a:cubicBezTo>
                  <a:pt x="65032" y="42347"/>
                  <a:pt x="65476" y="42791"/>
                  <a:pt x="65476" y="43705"/>
                </a:cubicBezTo>
                <a:lnTo>
                  <a:pt x="65476" y="47130"/>
                </a:lnTo>
                <a:cubicBezTo>
                  <a:pt x="65476" y="48107"/>
                  <a:pt x="65032" y="48589"/>
                  <a:pt x="64118" y="485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72053" y="162480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96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96 h 6241"/>
              <a:gd name="connsiteX8" fmla="*/ 0 w 91600"/>
              <a:gd name="connsiteY8" fmla="*/ 1344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608"/>
                  <a:pt x="91600" y="926"/>
                  <a:pt x="91600" y="1344"/>
                </a:cubicBezTo>
                <a:lnTo>
                  <a:pt x="91600" y="4896"/>
                </a:lnTo>
                <a:cubicBezTo>
                  <a:pt x="91600" y="5239"/>
                  <a:pt x="91423" y="5544"/>
                  <a:pt x="91080" y="5835"/>
                </a:cubicBezTo>
                <a:cubicBezTo>
                  <a:pt x="90737" y="6102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7" y="6102"/>
                  <a:pt x="469" y="5835"/>
                </a:cubicBezTo>
                <a:cubicBezTo>
                  <a:pt x="152" y="5544"/>
                  <a:pt x="0" y="5239"/>
                  <a:pt x="0" y="4896"/>
                </a:cubicBezTo>
                <a:lnTo>
                  <a:pt x="0" y="1344"/>
                </a:lnTo>
                <a:cubicBezTo>
                  <a:pt x="0" y="926"/>
                  <a:pt x="152" y="608"/>
                  <a:pt x="469" y="355"/>
                </a:cubicBezTo>
                <a:cubicBezTo>
                  <a:pt x="787" y="126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37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107470" y="1560412"/>
            <a:ext cx="51944" cy="76981"/>
          </a:xfrm>
          <a:custGeom>
            <a:avLst/>
            <a:gdLst>
              <a:gd name="connsiteX0" fmla="*/ 17708 w 51944"/>
              <a:gd name="connsiteY0" fmla="*/ 38693 h 76981"/>
              <a:gd name="connsiteX1" fmla="*/ 7489 w 51944"/>
              <a:gd name="connsiteY1" fmla="*/ 50644 h 76981"/>
              <a:gd name="connsiteX2" fmla="*/ 7489 w 51944"/>
              <a:gd name="connsiteY2" fmla="*/ 75523 h 76981"/>
              <a:gd name="connsiteX3" fmla="*/ 6042 w 51944"/>
              <a:gd name="connsiteY3" fmla="*/ 76981 h 76981"/>
              <a:gd name="connsiteX4" fmla="*/ 1472 w 51944"/>
              <a:gd name="connsiteY4" fmla="*/ 76981 h 76981"/>
              <a:gd name="connsiteX5" fmla="*/ 0 w 51944"/>
              <a:gd name="connsiteY5" fmla="*/ 75523 h 76981"/>
              <a:gd name="connsiteX6" fmla="*/ 0 w 51944"/>
              <a:gd name="connsiteY6" fmla="*/ 1446 h 76981"/>
              <a:gd name="connsiteX7" fmla="*/ 1472 w 51944"/>
              <a:gd name="connsiteY7" fmla="*/ 0 h 76981"/>
              <a:gd name="connsiteX8" fmla="*/ 6042 w 51944"/>
              <a:gd name="connsiteY8" fmla="*/ 0 h 76981"/>
              <a:gd name="connsiteX9" fmla="*/ 7489 w 51944"/>
              <a:gd name="connsiteY9" fmla="*/ 1446 h 76981"/>
              <a:gd name="connsiteX10" fmla="*/ 7489 w 51944"/>
              <a:gd name="connsiteY10" fmla="*/ 41078 h 76981"/>
              <a:gd name="connsiteX11" fmla="*/ 39656 w 51944"/>
              <a:gd name="connsiteY11" fmla="*/ 1446 h 76981"/>
              <a:gd name="connsiteX12" fmla="*/ 43198 w 51944"/>
              <a:gd name="connsiteY12" fmla="*/ 0 h 76981"/>
              <a:gd name="connsiteX13" fmla="*/ 49037 w 51944"/>
              <a:gd name="connsiteY13" fmla="*/ 0 h 76981"/>
              <a:gd name="connsiteX14" fmla="*/ 49811 w 51944"/>
              <a:gd name="connsiteY14" fmla="*/ 456 h 76981"/>
              <a:gd name="connsiteX15" fmla="*/ 49443 w 51944"/>
              <a:gd name="connsiteY15" fmla="*/ 1446 h 76981"/>
              <a:gd name="connsiteX16" fmla="*/ 22595 w 51944"/>
              <a:gd name="connsiteY16" fmla="*/ 32972 h 76981"/>
              <a:gd name="connsiteX17" fmla="*/ 51944 w 51944"/>
              <a:gd name="connsiteY17" fmla="*/ 75523 h 76981"/>
              <a:gd name="connsiteX18" fmla="*/ 51525 w 51944"/>
              <a:gd name="connsiteY18" fmla="*/ 76981 h 76981"/>
              <a:gd name="connsiteX19" fmla="*/ 45914 w 51944"/>
              <a:gd name="connsiteY19" fmla="*/ 76981 h 76981"/>
              <a:gd name="connsiteX20" fmla="*/ 44035 w 51944"/>
              <a:gd name="connsiteY20" fmla="*/ 76664 h 76981"/>
              <a:gd name="connsiteX21" fmla="*/ 42677 w 51944"/>
              <a:gd name="connsiteY21" fmla="*/ 75523 h 76981"/>
              <a:gd name="connsiteX22" fmla="*/ 17708 w 51944"/>
              <a:gd name="connsiteY22" fmla="*/ 38693 h 76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1">
                <a:moveTo>
                  <a:pt x="17708" y="38693"/>
                </a:moveTo>
                <a:lnTo>
                  <a:pt x="7489" y="50644"/>
                </a:lnTo>
                <a:lnTo>
                  <a:pt x="7489" y="75523"/>
                </a:lnTo>
                <a:cubicBezTo>
                  <a:pt x="7489" y="76487"/>
                  <a:pt x="7019" y="76981"/>
                  <a:pt x="6042" y="76981"/>
                </a:cubicBezTo>
                <a:lnTo>
                  <a:pt x="1472" y="76981"/>
                </a:lnTo>
                <a:cubicBezTo>
                  <a:pt x="495" y="76981"/>
                  <a:pt x="0" y="76487"/>
                  <a:pt x="0" y="75523"/>
                </a:cubicBezTo>
                <a:lnTo>
                  <a:pt x="0" y="1446"/>
                </a:lnTo>
                <a:cubicBezTo>
                  <a:pt x="0" y="469"/>
                  <a:pt x="495" y="0"/>
                  <a:pt x="1472" y="0"/>
                </a:cubicBezTo>
                <a:lnTo>
                  <a:pt x="6042" y="0"/>
                </a:lnTo>
                <a:cubicBezTo>
                  <a:pt x="7019" y="0"/>
                  <a:pt x="7489" y="469"/>
                  <a:pt x="7489" y="1446"/>
                </a:cubicBezTo>
                <a:lnTo>
                  <a:pt x="7489" y="41078"/>
                </a:lnTo>
                <a:lnTo>
                  <a:pt x="39656" y="1446"/>
                </a:lnTo>
                <a:cubicBezTo>
                  <a:pt x="40646" y="469"/>
                  <a:pt x="41801" y="0"/>
                  <a:pt x="43198" y="0"/>
                </a:cubicBezTo>
                <a:lnTo>
                  <a:pt x="49037" y="0"/>
                </a:lnTo>
                <a:cubicBezTo>
                  <a:pt x="49443" y="0"/>
                  <a:pt x="49710" y="152"/>
                  <a:pt x="49811" y="456"/>
                </a:cubicBezTo>
                <a:cubicBezTo>
                  <a:pt x="49913" y="773"/>
                  <a:pt x="49786" y="1103"/>
                  <a:pt x="49443" y="1446"/>
                </a:cubicBezTo>
                <a:lnTo>
                  <a:pt x="22595" y="32972"/>
                </a:lnTo>
                <a:lnTo>
                  <a:pt x="51944" y="75523"/>
                </a:lnTo>
                <a:cubicBezTo>
                  <a:pt x="52566" y="76487"/>
                  <a:pt x="52426" y="76981"/>
                  <a:pt x="51525" y="76981"/>
                </a:cubicBezTo>
                <a:lnTo>
                  <a:pt x="45914" y="76981"/>
                </a:lnTo>
                <a:cubicBezTo>
                  <a:pt x="45216" y="76981"/>
                  <a:pt x="44581" y="76867"/>
                  <a:pt x="44035" y="76664"/>
                </a:cubicBezTo>
                <a:cubicBezTo>
                  <a:pt x="43477" y="76461"/>
                  <a:pt x="43020" y="76068"/>
                  <a:pt x="42677" y="75523"/>
                </a:cubicBezTo>
                <a:lnTo>
                  <a:pt x="17708" y="386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177434" y="1560190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76 w 23623"/>
              <a:gd name="connsiteY1" fmla="*/ 77603 h 77603"/>
              <a:gd name="connsiteX2" fmla="*/ 17898 w 23623"/>
              <a:gd name="connsiteY2" fmla="*/ 77603 h 77603"/>
              <a:gd name="connsiteX3" fmla="*/ 16451 w 23623"/>
              <a:gd name="connsiteY3" fmla="*/ 76157 h 77603"/>
              <a:gd name="connsiteX4" fmla="*/ 16451 w 23623"/>
              <a:gd name="connsiteY4" fmla="*/ 8538 h 77603"/>
              <a:gd name="connsiteX5" fmla="*/ 10396 w 23623"/>
              <a:gd name="connsiteY5" fmla="*/ 13625 h 77603"/>
              <a:gd name="connsiteX6" fmla="*/ 4468 w 23623"/>
              <a:gd name="connsiteY6" fmla="*/ 18738 h 77603"/>
              <a:gd name="connsiteX7" fmla="*/ 2386 w 23623"/>
              <a:gd name="connsiteY7" fmla="*/ 18535 h 77603"/>
              <a:gd name="connsiteX8" fmla="*/ 304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5 h 77603"/>
              <a:gd name="connsiteX11" fmla="*/ 16642 w 23623"/>
              <a:gd name="connsiteY11" fmla="*/ 418 h 77603"/>
              <a:gd name="connsiteX12" fmla="*/ 17898 w 23623"/>
              <a:gd name="connsiteY12" fmla="*/ 0 h 77603"/>
              <a:gd name="connsiteX13" fmla="*/ 20716 w 23623"/>
              <a:gd name="connsiteY13" fmla="*/ 0 h 77603"/>
              <a:gd name="connsiteX14" fmla="*/ 23268 w 23623"/>
              <a:gd name="connsiteY14" fmla="*/ 367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41" y="77603"/>
                  <a:pt x="22176" y="77603"/>
                </a:cubicBezTo>
                <a:lnTo>
                  <a:pt x="17898" y="77603"/>
                </a:lnTo>
                <a:cubicBezTo>
                  <a:pt x="16921" y="77603"/>
                  <a:pt x="16451" y="77134"/>
                  <a:pt x="16451" y="76157"/>
                </a:cubicBezTo>
                <a:lnTo>
                  <a:pt x="16451" y="8538"/>
                </a:lnTo>
                <a:cubicBezTo>
                  <a:pt x="14293" y="10339"/>
                  <a:pt x="12275" y="12039"/>
                  <a:pt x="10396" y="13625"/>
                </a:cubicBezTo>
                <a:cubicBezTo>
                  <a:pt x="8543" y="15236"/>
                  <a:pt x="6550" y="16923"/>
                  <a:pt x="4468" y="18738"/>
                </a:cubicBezTo>
                <a:cubicBezTo>
                  <a:pt x="3706" y="19346"/>
                  <a:pt x="3008" y="19296"/>
                  <a:pt x="2386" y="18535"/>
                </a:cubicBezTo>
                <a:lnTo>
                  <a:pt x="304" y="16035"/>
                </a:lnTo>
                <a:cubicBezTo>
                  <a:pt x="88" y="15680"/>
                  <a:pt x="0" y="15312"/>
                  <a:pt x="0" y="14944"/>
                </a:cubicBezTo>
                <a:cubicBezTo>
                  <a:pt x="0" y="14564"/>
                  <a:pt x="165" y="14221"/>
                  <a:pt x="520" y="13955"/>
                </a:cubicBezTo>
                <a:lnTo>
                  <a:pt x="16642" y="418"/>
                </a:lnTo>
                <a:cubicBezTo>
                  <a:pt x="16921" y="152"/>
                  <a:pt x="17340" y="0"/>
                  <a:pt x="17898" y="0"/>
                </a:cubicBezTo>
                <a:lnTo>
                  <a:pt x="20716" y="0"/>
                </a:lnTo>
                <a:cubicBezTo>
                  <a:pt x="22176" y="0"/>
                  <a:pt x="23014" y="126"/>
                  <a:pt x="23268" y="367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261119" y="1567691"/>
            <a:ext cx="46638" cy="6241"/>
          </a:xfrm>
          <a:custGeom>
            <a:avLst/>
            <a:gdLst>
              <a:gd name="connsiteX0" fmla="*/ 45076 w 46638"/>
              <a:gd name="connsiteY0" fmla="*/ 6241 h 6241"/>
              <a:gd name="connsiteX1" fmla="*/ 1459 w 46638"/>
              <a:gd name="connsiteY1" fmla="*/ 6241 h 6241"/>
              <a:gd name="connsiteX2" fmla="*/ 469 w 46638"/>
              <a:gd name="connsiteY2" fmla="*/ 5835 h 6241"/>
              <a:gd name="connsiteX3" fmla="*/ 0 w 46638"/>
              <a:gd name="connsiteY3" fmla="*/ 4795 h 6241"/>
              <a:gd name="connsiteX4" fmla="*/ 0 w 46638"/>
              <a:gd name="connsiteY4" fmla="*/ 1458 h 6241"/>
              <a:gd name="connsiteX5" fmla="*/ 469 w 46638"/>
              <a:gd name="connsiteY5" fmla="*/ 418 h 6241"/>
              <a:gd name="connsiteX6" fmla="*/ 1459 w 46638"/>
              <a:gd name="connsiteY6" fmla="*/ 0 h 6241"/>
              <a:gd name="connsiteX7" fmla="*/ 45076 w 46638"/>
              <a:gd name="connsiteY7" fmla="*/ 0 h 6241"/>
              <a:gd name="connsiteX8" fmla="*/ 46638 w 46638"/>
              <a:gd name="connsiteY8" fmla="*/ 1344 h 6241"/>
              <a:gd name="connsiteX9" fmla="*/ 46638 w 46638"/>
              <a:gd name="connsiteY9" fmla="*/ 4884 h 6241"/>
              <a:gd name="connsiteX10" fmla="*/ 45076 w 46638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38" h="6241">
                <a:moveTo>
                  <a:pt x="45076" y="6241"/>
                </a:moveTo>
                <a:lnTo>
                  <a:pt x="1459" y="6241"/>
                </a:lnTo>
                <a:cubicBezTo>
                  <a:pt x="1117" y="6241"/>
                  <a:pt x="787" y="6102"/>
                  <a:pt x="469" y="5835"/>
                </a:cubicBezTo>
                <a:cubicBezTo>
                  <a:pt x="152" y="5544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52" y="685"/>
                  <a:pt x="469" y="418"/>
                </a:cubicBezTo>
                <a:cubicBezTo>
                  <a:pt x="787" y="126"/>
                  <a:pt x="1117" y="0"/>
                  <a:pt x="1459" y="0"/>
                </a:cubicBezTo>
                <a:lnTo>
                  <a:pt x="45076" y="0"/>
                </a:lnTo>
                <a:cubicBezTo>
                  <a:pt x="46117" y="0"/>
                  <a:pt x="46638" y="456"/>
                  <a:pt x="46638" y="1344"/>
                </a:cubicBezTo>
                <a:lnTo>
                  <a:pt x="46638" y="4884"/>
                </a:lnTo>
                <a:cubicBezTo>
                  <a:pt x="46638" y="5785"/>
                  <a:pt x="46117" y="6241"/>
                  <a:pt x="45076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70613" y="1551668"/>
            <a:ext cx="63191" cy="30993"/>
          </a:xfrm>
          <a:custGeom>
            <a:avLst/>
            <a:gdLst>
              <a:gd name="connsiteX0" fmla="*/ 63191 w 63191"/>
              <a:gd name="connsiteY0" fmla="*/ 29547 h 30993"/>
              <a:gd name="connsiteX1" fmla="*/ 61845 w 63191"/>
              <a:gd name="connsiteY1" fmla="*/ 30993 h 30993"/>
              <a:gd name="connsiteX2" fmla="*/ 7921 w 63191"/>
              <a:gd name="connsiteY2" fmla="*/ 30993 h 30993"/>
              <a:gd name="connsiteX3" fmla="*/ 1675 w 63191"/>
              <a:gd name="connsiteY3" fmla="*/ 29483 h 30993"/>
              <a:gd name="connsiteX4" fmla="*/ 0 w 63191"/>
              <a:gd name="connsiteY4" fmla="*/ 23609 h 30993"/>
              <a:gd name="connsiteX5" fmla="*/ 0 w 63191"/>
              <a:gd name="connsiteY5" fmla="*/ 7383 h 30993"/>
              <a:gd name="connsiteX6" fmla="*/ 1675 w 63191"/>
              <a:gd name="connsiteY6" fmla="*/ 1509 h 30993"/>
              <a:gd name="connsiteX7" fmla="*/ 7921 w 63191"/>
              <a:gd name="connsiteY7" fmla="*/ 0 h 30993"/>
              <a:gd name="connsiteX8" fmla="*/ 61109 w 63191"/>
              <a:gd name="connsiteY8" fmla="*/ 0 h 30993"/>
              <a:gd name="connsiteX9" fmla="*/ 62467 w 63191"/>
              <a:gd name="connsiteY9" fmla="*/ 1357 h 30993"/>
              <a:gd name="connsiteX10" fmla="*/ 62467 w 63191"/>
              <a:gd name="connsiteY10" fmla="*/ 4782 h 30993"/>
              <a:gd name="connsiteX11" fmla="*/ 61109 w 63191"/>
              <a:gd name="connsiteY11" fmla="*/ 6241 h 30993"/>
              <a:gd name="connsiteX12" fmla="*/ 9685 w 63191"/>
              <a:gd name="connsiteY12" fmla="*/ 6241 h 30993"/>
              <a:gd name="connsiteX13" fmla="*/ 7705 w 63191"/>
              <a:gd name="connsiteY13" fmla="*/ 6812 h 30993"/>
              <a:gd name="connsiteX14" fmla="*/ 7184 w 63191"/>
              <a:gd name="connsiteY14" fmla="*/ 8944 h 30993"/>
              <a:gd name="connsiteX15" fmla="*/ 7184 w 63191"/>
              <a:gd name="connsiteY15" fmla="*/ 22049 h 30993"/>
              <a:gd name="connsiteX16" fmla="*/ 7705 w 63191"/>
              <a:gd name="connsiteY16" fmla="*/ 24129 h 30993"/>
              <a:gd name="connsiteX17" fmla="*/ 9685 w 63191"/>
              <a:gd name="connsiteY17" fmla="*/ 24751 h 30993"/>
              <a:gd name="connsiteX18" fmla="*/ 61845 w 63191"/>
              <a:gd name="connsiteY18" fmla="*/ 24751 h 30993"/>
              <a:gd name="connsiteX19" fmla="*/ 63191 w 63191"/>
              <a:gd name="connsiteY19" fmla="*/ 26108 h 30993"/>
              <a:gd name="connsiteX20" fmla="*/ 63191 w 63191"/>
              <a:gd name="connsiteY20" fmla="*/ 29547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0993">
                <a:moveTo>
                  <a:pt x="63191" y="29547"/>
                </a:moveTo>
                <a:cubicBezTo>
                  <a:pt x="63191" y="30511"/>
                  <a:pt x="62747" y="30993"/>
                  <a:pt x="61845" y="30993"/>
                </a:cubicBezTo>
                <a:lnTo>
                  <a:pt x="7921" y="30993"/>
                </a:lnTo>
                <a:cubicBezTo>
                  <a:pt x="4861" y="30993"/>
                  <a:pt x="2780" y="30498"/>
                  <a:pt x="1675" y="29483"/>
                </a:cubicBezTo>
                <a:cubicBezTo>
                  <a:pt x="558" y="28494"/>
                  <a:pt x="0" y="26540"/>
                  <a:pt x="0" y="23609"/>
                </a:cubicBezTo>
                <a:lnTo>
                  <a:pt x="0" y="7383"/>
                </a:lnTo>
                <a:cubicBezTo>
                  <a:pt x="0" y="4465"/>
                  <a:pt x="558" y="2511"/>
                  <a:pt x="1675" y="1509"/>
                </a:cubicBezTo>
                <a:cubicBezTo>
                  <a:pt x="2780" y="507"/>
                  <a:pt x="4861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44"/>
                  <a:pt x="62467" y="1357"/>
                </a:cubicBezTo>
                <a:lnTo>
                  <a:pt x="62467" y="4782"/>
                </a:lnTo>
                <a:cubicBezTo>
                  <a:pt x="62467" y="5759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20" y="6241"/>
                  <a:pt x="8048" y="6444"/>
                  <a:pt x="7705" y="6812"/>
                </a:cubicBezTo>
                <a:cubicBezTo>
                  <a:pt x="7362" y="7193"/>
                  <a:pt x="7184" y="7903"/>
                  <a:pt x="7184" y="8944"/>
                </a:cubicBezTo>
                <a:lnTo>
                  <a:pt x="7184" y="22049"/>
                </a:lnTo>
                <a:cubicBezTo>
                  <a:pt x="7184" y="23013"/>
                  <a:pt x="7362" y="23711"/>
                  <a:pt x="7705" y="24129"/>
                </a:cubicBezTo>
                <a:cubicBezTo>
                  <a:pt x="8048" y="24548"/>
                  <a:pt x="8720" y="24751"/>
                  <a:pt x="9685" y="24751"/>
                </a:cubicBezTo>
                <a:lnTo>
                  <a:pt x="61845" y="24751"/>
                </a:lnTo>
                <a:cubicBezTo>
                  <a:pt x="62747" y="24751"/>
                  <a:pt x="63191" y="25208"/>
                  <a:pt x="63191" y="26108"/>
                </a:cubicBezTo>
                <a:lnTo>
                  <a:pt x="63191" y="295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70105" y="1607426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1 w 64841"/>
              <a:gd name="connsiteY1" fmla="*/ 39074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602 h 39429"/>
              <a:gd name="connsiteX5" fmla="*/ 203 w 64841"/>
              <a:gd name="connsiteY5" fmla="*/ 31411 h 39429"/>
              <a:gd name="connsiteX6" fmla="*/ 203 w 64841"/>
              <a:gd name="connsiteY6" fmla="*/ 23926 h 39429"/>
              <a:gd name="connsiteX7" fmla="*/ 2030 w 64841"/>
              <a:gd name="connsiteY7" fmla="*/ 18052 h 39429"/>
              <a:gd name="connsiteX8" fmla="*/ 8530 w 64841"/>
              <a:gd name="connsiteY8" fmla="*/ 16543 h 39429"/>
              <a:gd name="connsiteX9" fmla="*/ 53289 w 64841"/>
              <a:gd name="connsiteY9" fmla="*/ 16543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37 h 39429"/>
              <a:gd name="connsiteX15" fmla="*/ 1459 w 64841"/>
              <a:gd name="connsiteY15" fmla="*/ 5937 h 39429"/>
              <a:gd name="connsiteX16" fmla="*/ 469 w 64841"/>
              <a:gd name="connsiteY16" fmla="*/ 5620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17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67 h 39429"/>
              <a:gd name="connsiteX23" fmla="*/ 60995 w 64841"/>
              <a:gd name="connsiteY23" fmla="*/ 1547 h 39429"/>
              <a:gd name="connsiteX24" fmla="*/ 62302 w 64841"/>
              <a:gd name="connsiteY24" fmla="*/ 3907 h 39429"/>
              <a:gd name="connsiteX25" fmla="*/ 62658 w 64841"/>
              <a:gd name="connsiteY25" fmla="*/ 7599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82 w 64841"/>
              <a:gd name="connsiteY29" fmla="*/ 22468 h 39429"/>
              <a:gd name="connsiteX30" fmla="*/ 7641 w 64841"/>
              <a:gd name="connsiteY30" fmla="*/ 22886 h 39429"/>
              <a:gd name="connsiteX31" fmla="*/ 7286 w 64841"/>
              <a:gd name="connsiteY31" fmla="*/ 24865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90 h 39429"/>
              <a:gd name="connsiteX35" fmla="*/ 63394 w 64841"/>
              <a:gd name="connsiteY35" fmla="*/ 33390 h 39429"/>
              <a:gd name="connsiteX36" fmla="*/ 64371 w 64841"/>
              <a:gd name="connsiteY36" fmla="*/ 33720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20"/>
                  <a:pt x="64371" y="39074"/>
                </a:cubicBezTo>
                <a:cubicBezTo>
                  <a:pt x="64067" y="39315"/>
                  <a:pt x="63775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20"/>
                  <a:pt x="1713" y="37602"/>
                </a:cubicBezTo>
                <a:cubicBezTo>
                  <a:pt x="698" y="36397"/>
                  <a:pt x="203" y="34329"/>
                  <a:pt x="203" y="31411"/>
                </a:cubicBezTo>
                <a:lnTo>
                  <a:pt x="203" y="23926"/>
                </a:lnTo>
                <a:cubicBezTo>
                  <a:pt x="203" y="21021"/>
                  <a:pt x="812" y="19055"/>
                  <a:pt x="2030" y="18052"/>
                </a:cubicBezTo>
                <a:cubicBezTo>
                  <a:pt x="3237" y="17038"/>
                  <a:pt x="5407" y="16543"/>
                  <a:pt x="8530" y="16543"/>
                </a:cubicBezTo>
                <a:lnTo>
                  <a:pt x="53289" y="16543"/>
                </a:lnTo>
                <a:cubicBezTo>
                  <a:pt x="54267" y="16543"/>
                  <a:pt x="54889" y="16391"/>
                  <a:pt x="55168" y="16124"/>
                </a:cubicBezTo>
                <a:cubicBezTo>
                  <a:pt x="55447" y="15845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73" y="6635"/>
                  <a:pt x="55219" y="6343"/>
                </a:cubicBezTo>
                <a:cubicBezTo>
                  <a:pt x="54965" y="6064"/>
                  <a:pt x="54368" y="5937"/>
                  <a:pt x="53391" y="5937"/>
                </a:cubicBezTo>
                <a:lnTo>
                  <a:pt x="1459" y="5937"/>
                </a:lnTo>
                <a:cubicBezTo>
                  <a:pt x="1091" y="5937"/>
                  <a:pt x="774" y="5823"/>
                  <a:pt x="469" y="5620"/>
                </a:cubicBezTo>
                <a:cubicBezTo>
                  <a:pt x="152" y="5417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17"/>
                </a:cubicBezTo>
                <a:cubicBezTo>
                  <a:pt x="774" y="101"/>
                  <a:pt x="1091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67"/>
                </a:cubicBezTo>
                <a:cubicBezTo>
                  <a:pt x="59535" y="608"/>
                  <a:pt x="60373" y="1014"/>
                  <a:pt x="60995" y="1547"/>
                </a:cubicBezTo>
                <a:cubicBezTo>
                  <a:pt x="61617" y="2118"/>
                  <a:pt x="62048" y="2892"/>
                  <a:pt x="62302" y="3907"/>
                </a:cubicBezTo>
                <a:cubicBezTo>
                  <a:pt x="62531" y="4909"/>
                  <a:pt x="62658" y="6140"/>
                  <a:pt x="62658" y="7599"/>
                </a:cubicBezTo>
                <a:lnTo>
                  <a:pt x="62658" y="15084"/>
                </a:lnTo>
                <a:cubicBezTo>
                  <a:pt x="62658" y="18002"/>
                  <a:pt x="62048" y="19968"/>
                  <a:pt x="60830" y="20958"/>
                </a:cubicBezTo>
                <a:cubicBezTo>
                  <a:pt x="59624" y="21973"/>
                  <a:pt x="57453" y="22468"/>
                  <a:pt x="54330" y="22468"/>
                </a:cubicBezTo>
                <a:lnTo>
                  <a:pt x="9482" y="22468"/>
                </a:lnTo>
                <a:cubicBezTo>
                  <a:pt x="8492" y="22468"/>
                  <a:pt x="7895" y="22620"/>
                  <a:pt x="7641" y="22886"/>
                </a:cubicBezTo>
                <a:cubicBezTo>
                  <a:pt x="7400" y="23165"/>
                  <a:pt x="7286" y="23825"/>
                  <a:pt x="7286" y="24865"/>
                </a:cubicBezTo>
                <a:lnTo>
                  <a:pt x="7286" y="31006"/>
                </a:lnTo>
                <a:cubicBezTo>
                  <a:pt x="7286" y="31982"/>
                  <a:pt x="7413" y="32617"/>
                  <a:pt x="7692" y="32921"/>
                </a:cubicBezTo>
                <a:cubicBezTo>
                  <a:pt x="7971" y="33251"/>
                  <a:pt x="8606" y="33390"/>
                  <a:pt x="9571" y="33390"/>
                </a:cubicBezTo>
                <a:lnTo>
                  <a:pt x="63394" y="33390"/>
                </a:lnTo>
                <a:cubicBezTo>
                  <a:pt x="63737" y="33390"/>
                  <a:pt x="64067" y="33492"/>
                  <a:pt x="64371" y="33720"/>
                </a:cubicBezTo>
                <a:cubicBezTo>
                  <a:pt x="64689" y="33911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55837" y="1592037"/>
            <a:ext cx="91600" cy="6241"/>
          </a:xfrm>
          <a:custGeom>
            <a:avLst/>
            <a:gdLst>
              <a:gd name="connsiteX0" fmla="*/ 91080 w 91600"/>
              <a:gd name="connsiteY0" fmla="*/ 367 h 6241"/>
              <a:gd name="connsiteX1" fmla="*/ 91600 w 91600"/>
              <a:gd name="connsiteY1" fmla="*/ 1344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44 h 6241"/>
              <a:gd name="connsiteX9" fmla="*/ 469 w 91600"/>
              <a:gd name="connsiteY9" fmla="*/ 367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7"/>
                </a:moveTo>
                <a:cubicBezTo>
                  <a:pt x="91435" y="596"/>
                  <a:pt x="91600" y="938"/>
                  <a:pt x="91600" y="1344"/>
                </a:cubicBezTo>
                <a:lnTo>
                  <a:pt x="91600" y="4871"/>
                </a:lnTo>
                <a:cubicBezTo>
                  <a:pt x="91600" y="5239"/>
                  <a:pt x="91435" y="5544"/>
                  <a:pt x="91080" y="5823"/>
                </a:cubicBezTo>
                <a:cubicBezTo>
                  <a:pt x="90737" y="6089"/>
                  <a:pt x="90394" y="6241"/>
                  <a:pt x="90039" y="6241"/>
                </a:cubicBezTo>
                <a:lnTo>
                  <a:pt x="1561" y="6241"/>
                </a:lnTo>
                <a:cubicBezTo>
                  <a:pt x="1155" y="6241"/>
                  <a:pt x="786" y="6089"/>
                  <a:pt x="469" y="5823"/>
                </a:cubicBezTo>
                <a:cubicBezTo>
                  <a:pt x="165" y="5544"/>
                  <a:pt x="0" y="5239"/>
                  <a:pt x="0" y="4871"/>
                </a:cubicBezTo>
                <a:lnTo>
                  <a:pt x="0" y="1344"/>
                </a:lnTo>
                <a:cubicBezTo>
                  <a:pt x="0" y="938"/>
                  <a:pt x="165" y="596"/>
                  <a:pt x="469" y="367"/>
                </a:cubicBezTo>
                <a:cubicBezTo>
                  <a:pt x="786" y="114"/>
                  <a:pt x="1155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462738" y="1551673"/>
            <a:ext cx="23433" cy="99652"/>
          </a:xfrm>
          <a:custGeom>
            <a:avLst/>
            <a:gdLst>
              <a:gd name="connsiteX0" fmla="*/ 20094 w 23433"/>
              <a:gd name="connsiteY0" fmla="*/ 99652 h 99652"/>
              <a:gd name="connsiteX1" fmla="*/ 19218 w 23433"/>
              <a:gd name="connsiteY1" fmla="*/ 99602 h 99652"/>
              <a:gd name="connsiteX2" fmla="*/ 18647 w 23433"/>
              <a:gd name="connsiteY2" fmla="*/ 99031 h 99652"/>
              <a:gd name="connsiteX3" fmla="*/ 4582 w 23433"/>
              <a:gd name="connsiteY3" fmla="*/ 75002 h 99652"/>
              <a:gd name="connsiteX4" fmla="*/ 0 w 23433"/>
              <a:gd name="connsiteY4" fmla="*/ 49820 h 99652"/>
              <a:gd name="connsiteX5" fmla="*/ 4582 w 23433"/>
              <a:gd name="connsiteY5" fmla="*/ 24751 h 99652"/>
              <a:gd name="connsiteX6" fmla="*/ 18647 w 23433"/>
              <a:gd name="connsiteY6" fmla="*/ 608 h 99652"/>
              <a:gd name="connsiteX7" fmla="*/ 19218 w 23433"/>
              <a:gd name="connsiteY7" fmla="*/ 38 h 99652"/>
              <a:gd name="connsiteX8" fmla="*/ 19879 w 23433"/>
              <a:gd name="connsiteY8" fmla="*/ 0 h 99652"/>
              <a:gd name="connsiteX9" fmla="*/ 22811 w 23433"/>
              <a:gd name="connsiteY9" fmla="*/ 0 h 99652"/>
              <a:gd name="connsiteX10" fmla="*/ 23433 w 23433"/>
              <a:gd name="connsiteY10" fmla="*/ 88 h 99652"/>
              <a:gd name="connsiteX11" fmla="*/ 23103 w 23433"/>
              <a:gd name="connsiteY11" fmla="*/ 723 h 99652"/>
              <a:gd name="connsiteX12" fmla="*/ 6765 w 23433"/>
              <a:gd name="connsiteY12" fmla="*/ 49820 h 99652"/>
              <a:gd name="connsiteX13" fmla="*/ 10929 w 23433"/>
              <a:gd name="connsiteY13" fmla="*/ 73962 h 99652"/>
              <a:gd name="connsiteX14" fmla="*/ 23217 w 23433"/>
              <a:gd name="connsiteY14" fmla="*/ 98929 h 99652"/>
              <a:gd name="connsiteX15" fmla="*/ 22697 w 23433"/>
              <a:gd name="connsiteY15" fmla="*/ 99652 h 99652"/>
              <a:gd name="connsiteX16" fmla="*/ 20094 w 23433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33" h="99652">
                <a:moveTo>
                  <a:pt x="20094" y="99652"/>
                </a:moveTo>
                <a:cubicBezTo>
                  <a:pt x="19612" y="99652"/>
                  <a:pt x="19307" y="99640"/>
                  <a:pt x="19218" y="99602"/>
                </a:cubicBezTo>
                <a:cubicBezTo>
                  <a:pt x="19104" y="99564"/>
                  <a:pt x="18914" y="99386"/>
                  <a:pt x="18647" y="99031"/>
                </a:cubicBezTo>
                <a:cubicBezTo>
                  <a:pt x="12325" y="91127"/>
                  <a:pt x="7641" y="83109"/>
                  <a:pt x="4582" y="75002"/>
                </a:cubicBezTo>
                <a:cubicBezTo>
                  <a:pt x="1535" y="66883"/>
                  <a:pt x="0" y="58497"/>
                  <a:pt x="0" y="49820"/>
                </a:cubicBezTo>
                <a:cubicBezTo>
                  <a:pt x="0" y="41231"/>
                  <a:pt x="1535" y="32870"/>
                  <a:pt x="4582" y="24751"/>
                </a:cubicBezTo>
                <a:cubicBezTo>
                  <a:pt x="7641" y="16644"/>
                  <a:pt x="12325" y="8588"/>
                  <a:pt x="18647" y="608"/>
                </a:cubicBezTo>
                <a:cubicBezTo>
                  <a:pt x="18914" y="266"/>
                  <a:pt x="19104" y="76"/>
                  <a:pt x="19218" y="38"/>
                </a:cubicBezTo>
                <a:cubicBezTo>
                  <a:pt x="19307" y="12"/>
                  <a:pt x="19536" y="0"/>
                  <a:pt x="19879" y="0"/>
                </a:cubicBezTo>
                <a:lnTo>
                  <a:pt x="22811" y="0"/>
                </a:lnTo>
                <a:cubicBezTo>
                  <a:pt x="23217" y="0"/>
                  <a:pt x="23433" y="25"/>
                  <a:pt x="23433" y="88"/>
                </a:cubicBezTo>
                <a:cubicBezTo>
                  <a:pt x="23433" y="164"/>
                  <a:pt x="23331" y="380"/>
                  <a:pt x="23103" y="723"/>
                </a:cubicBezTo>
                <a:cubicBezTo>
                  <a:pt x="12224" y="17786"/>
                  <a:pt x="6765" y="34152"/>
                  <a:pt x="6765" y="49820"/>
                </a:cubicBezTo>
                <a:cubicBezTo>
                  <a:pt x="6765" y="57799"/>
                  <a:pt x="8162" y="65855"/>
                  <a:pt x="10929" y="73962"/>
                </a:cubicBezTo>
                <a:cubicBezTo>
                  <a:pt x="13709" y="82069"/>
                  <a:pt x="17797" y="90404"/>
                  <a:pt x="23217" y="98929"/>
                </a:cubicBezTo>
                <a:cubicBezTo>
                  <a:pt x="23560" y="99399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548622" y="1551563"/>
            <a:ext cx="26949" cy="95923"/>
          </a:xfrm>
          <a:custGeom>
            <a:avLst/>
            <a:gdLst>
              <a:gd name="connsiteX0" fmla="*/ 6867 w 26949"/>
              <a:gd name="connsiteY0" fmla="*/ 39328 h 95923"/>
              <a:gd name="connsiteX1" fmla="*/ 20082 w 26949"/>
              <a:gd name="connsiteY1" fmla="*/ 39328 h 95923"/>
              <a:gd name="connsiteX2" fmla="*/ 20082 w 26949"/>
              <a:gd name="connsiteY2" fmla="*/ 1471 h 95923"/>
              <a:gd name="connsiteX3" fmla="*/ 21541 w 26949"/>
              <a:gd name="connsiteY3" fmla="*/ 0 h 95923"/>
              <a:gd name="connsiteX4" fmla="*/ 25502 w 26949"/>
              <a:gd name="connsiteY4" fmla="*/ 0 h 95923"/>
              <a:gd name="connsiteX5" fmla="*/ 26949 w 26949"/>
              <a:gd name="connsiteY5" fmla="*/ 1471 h 95923"/>
              <a:gd name="connsiteX6" fmla="*/ 26949 w 26949"/>
              <a:gd name="connsiteY6" fmla="*/ 94464 h 95923"/>
              <a:gd name="connsiteX7" fmla="*/ 25502 w 26949"/>
              <a:gd name="connsiteY7" fmla="*/ 95923 h 95923"/>
              <a:gd name="connsiteX8" fmla="*/ 21541 w 26949"/>
              <a:gd name="connsiteY8" fmla="*/ 95923 h 95923"/>
              <a:gd name="connsiteX9" fmla="*/ 20082 w 26949"/>
              <a:gd name="connsiteY9" fmla="*/ 94464 h 95923"/>
              <a:gd name="connsiteX10" fmla="*/ 20082 w 26949"/>
              <a:gd name="connsiteY10" fmla="*/ 45570 h 95923"/>
              <a:gd name="connsiteX11" fmla="*/ 6867 w 26949"/>
              <a:gd name="connsiteY11" fmla="*/ 45570 h 95923"/>
              <a:gd name="connsiteX12" fmla="*/ 6867 w 26949"/>
              <a:gd name="connsiteY12" fmla="*/ 90505 h 95923"/>
              <a:gd name="connsiteX13" fmla="*/ 5407 w 26949"/>
              <a:gd name="connsiteY13" fmla="*/ 91952 h 95923"/>
              <a:gd name="connsiteX14" fmla="*/ 1459 w 26949"/>
              <a:gd name="connsiteY14" fmla="*/ 91952 h 95923"/>
              <a:gd name="connsiteX15" fmla="*/ 0 w 26949"/>
              <a:gd name="connsiteY15" fmla="*/ 90505 h 95923"/>
              <a:gd name="connsiteX16" fmla="*/ 0 w 26949"/>
              <a:gd name="connsiteY16" fmla="*/ 3222 h 95923"/>
              <a:gd name="connsiteX17" fmla="*/ 1459 w 26949"/>
              <a:gd name="connsiteY17" fmla="*/ 1763 h 95923"/>
              <a:gd name="connsiteX18" fmla="*/ 5407 w 26949"/>
              <a:gd name="connsiteY18" fmla="*/ 1763 h 95923"/>
              <a:gd name="connsiteX19" fmla="*/ 6867 w 26949"/>
              <a:gd name="connsiteY19" fmla="*/ 3222 h 95923"/>
              <a:gd name="connsiteX20" fmla="*/ 6867 w 26949"/>
              <a:gd name="connsiteY20" fmla="*/ 39328 h 95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6949" h="95923">
                <a:moveTo>
                  <a:pt x="6867" y="39328"/>
                </a:moveTo>
                <a:lnTo>
                  <a:pt x="20082" y="39328"/>
                </a:lnTo>
                <a:lnTo>
                  <a:pt x="20082" y="1471"/>
                </a:lnTo>
                <a:cubicBezTo>
                  <a:pt x="20082" y="482"/>
                  <a:pt x="20577" y="0"/>
                  <a:pt x="21541" y="0"/>
                </a:cubicBezTo>
                <a:lnTo>
                  <a:pt x="25502" y="0"/>
                </a:lnTo>
                <a:cubicBezTo>
                  <a:pt x="26479" y="0"/>
                  <a:pt x="26949" y="482"/>
                  <a:pt x="26949" y="1471"/>
                </a:cubicBezTo>
                <a:lnTo>
                  <a:pt x="26949" y="94464"/>
                </a:lnTo>
                <a:cubicBezTo>
                  <a:pt x="26949" y="95428"/>
                  <a:pt x="26479" y="95923"/>
                  <a:pt x="25502" y="95923"/>
                </a:cubicBezTo>
                <a:lnTo>
                  <a:pt x="21541" y="95923"/>
                </a:lnTo>
                <a:cubicBezTo>
                  <a:pt x="20577" y="95923"/>
                  <a:pt x="20082" y="95428"/>
                  <a:pt x="20082" y="94464"/>
                </a:cubicBezTo>
                <a:lnTo>
                  <a:pt x="20082" y="45570"/>
                </a:lnTo>
                <a:lnTo>
                  <a:pt x="6867" y="45570"/>
                </a:lnTo>
                <a:lnTo>
                  <a:pt x="6867" y="90505"/>
                </a:lnTo>
                <a:cubicBezTo>
                  <a:pt x="6867" y="91470"/>
                  <a:pt x="6372" y="91952"/>
                  <a:pt x="5407" y="91952"/>
                </a:cubicBezTo>
                <a:lnTo>
                  <a:pt x="1459" y="91952"/>
                </a:lnTo>
                <a:cubicBezTo>
                  <a:pt x="482" y="91952"/>
                  <a:pt x="0" y="91470"/>
                  <a:pt x="0" y="90505"/>
                </a:cubicBezTo>
                <a:lnTo>
                  <a:pt x="0" y="3222"/>
                </a:lnTo>
                <a:cubicBezTo>
                  <a:pt x="0" y="2258"/>
                  <a:pt x="482" y="1763"/>
                  <a:pt x="1459" y="1763"/>
                </a:cubicBezTo>
                <a:lnTo>
                  <a:pt x="5407" y="1763"/>
                </a:lnTo>
                <a:cubicBezTo>
                  <a:pt x="6372" y="1763"/>
                  <a:pt x="6867" y="2258"/>
                  <a:pt x="6867" y="3222"/>
                </a:cubicBezTo>
                <a:lnTo>
                  <a:pt x="6867" y="393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98035" y="1560304"/>
            <a:ext cx="45571" cy="59931"/>
          </a:xfrm>
          <a:custGeom>
            <a:avLst/>
            <a:gdLst>
              <a:gd name="connsiteX0" fmla="*/ 45571 w 45571"/>
              <a:gd name="connsiteY0" fmla="*/ 55034 h 59931"/>
              <a:gd name="connsiteX1" fmla="*/ 44239 w 45571"/>
              <a:gd name="connsiteY1" fmla="*/ 56797 h 59931"/>
              <a:gd name="connsiteX2" fmla="*/ 27482 w 45571"/>
              <a:gd name="connsiteY2" fmla="*/ 59360 h 59931"/>
              <a:gd name="connsiteX3" fmla="*/ 8111 w 45571"/>
              <a:gd name="connsiteY3" fmla="*/ 59931 h 59931"/>
              <a:gd name="connsiteX4" fmla="*/ 1713 w 45571"/>
              <a:gd name="connsiteY4" fmla="*/ 57749 h 59931"/>
              <a:gd name="connsiteX5" fmla="*/ 0 w 45571"/>
              <a:gd name="connsiteY5" fmla="*/ 51279 h 59931"/>
              <a:gd name="connsiteX6" fmla="*/ 0 w 45571"/>
              <a:gd name="connsiteY6" fmla="*/ 7282 h 59931"/>
              <a:gd name="connsiteX7" fmla="*/ 1662 w 45571"/>
              <a:gd name="connsiteY7" fmla="*/ 1446 h 59931"/>
              <a:gd name="connsiteX8" fmla="*/ 7908 w 45571"/>
              <a:gd name="connsiteY8" fmla="*/ 0 h 59931"/>
              <a:gd name="connsiteX9" fmla="*/ 36432 w 45571"/>
              <a:gd name="connsiteY9" fmla="*/ 0 h 59931"/>
              <a:gd name="connsiteX10" fmla="*/ 37777 w 45571"/>
              <a:gd name="connsiteY10" fmla="*/ 1243 h 59931"/>
              <a:gd name="connsiteX11" fmla="*/ 37777 w 45571"/>
              <a:gd name="connsiteY11" fmla="*/ 4985 h 59931"/>
              <a:gd name="connsiteX12" fmla="*/ 36432 w 45571"/>
              <a:gd name="connsiteY12" fmla="*/ 6241 h 59931"/>
              <a:gd name="connsiteX13" fmla="*/ 9254 w 45571"/>
              <a:gd name="connsiteY13" fmla="*/ 6241 h 59931"/>
              <a:gd name="connsiteX14" fmla="*/ 7489 w 45571"/>
              <a:gd name="connsiteY14" fmla="*/ 6596 h 59931"/>
              <a:gd name="connsiteX15" fmla="*/ 7172 w 45571"/>
              <a:gd name="connsiteY15" fmla="*/ 8538 h 59931"/>
              <a:gd name="connsiteX16" fmla="*/ 7172 w 45571"/>
              <a:gd name="connsiteY16" fmla="*/ 50758 h 59931"/>
              <a:gd name="connsiteX17" fmla="*/ 7692 w 45571"/>
              <a:gd name="connsiteY17" fmla="*/ 52839 h 59931"/>
              <a:gd name="connsiteX18" fmla="*/ 9672 w 45571"/>
              <a:gd name="connsiteY18" fmla="*/ 53473 h 59931"/>
              <a:gd name="connsiteX19" fmla="*/ 26860 w 45571"/>
              <a:gd name="connsiteY19" fmla="*/ 53156 h 59931"/>
              <a:gd name="connsiteX20" fmla="*/ 43083 w 45571"/>
              <a:gd name="connsiteY20" fmla="*/ 50758 h 59931"/>
              <a:gd name="connsiteX21" fmla="*/ 45051 w 45571"/>
              <a:gd name="connsiteY21" fmla="*/ 51913 h 59931"/>
              <a:gd name="connsiteX22" fmla="*/ 45571 w 45571"/>
              <a:gd name="connsiteY22" fmla="*/ 55034 h 599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45571" h="59931">
                <a:moveTo>
                  <a:pt x="45571" y="55034"/>
                </a:moveTo>
                <a:cubicBezTo>
                  <a:pt x="45724" y="56011"/>
                  <a:pt x="45279" y="56594"/>
                  <a:pt x="44239" y="56797"/>
                </a:cubicBezTo>
                <a:cubicBezTo>
                  <a:pt x="39377" y="57977"/>
                  <a:pt x="33791" y="58840"/>
                  <a:pt x="27482" y="59360"/>
                </a:cubicBezTo>
                <a:cubicBezTo>
                  <a:pt x="21161" y="59880"/>
                  <a:pt x="14712" y="60058"/>
                  <a:pt x="8111" y="59931"/>
                </a:cubicBezTo>
                <a:cubicBezTo>
                  <a:pt x="4988" y="59855"/>
                  <a:pt x="2856" y="59132"/>
                  <a:pt x="1713" y="57749"/>
                </a:cubicBezTo>
                <a:cubicBezTo>
                  <a:pt x="571" y="56353"/>
                  <a:pt x="0" y="54196"/>
                  <a:pt x="0" y="51279"/>
                </a:cubicBezTo>
                <a:lnTo>
                  <a:pt x="0" y="7282"/>
                </a:lnTo>
                <a:cubicBezTo>
                  <a:pt x="0" y="4376"/>
                  <a:pt x="558" y="2423"/>
                  <a:pt x="1662" y="1446"/>
                </a:cubicBezTo>
                <a:cubicBezTo>
                  <a:pt x="2754" y="482"/>
                  <a:pt x="4836" y="0"/>
                  <a:pt x="7908" y="0"/>
                </a:cubicBezTo>
                <a:lnTo>
                  <a:pt x="36432" y="0"/>
                </a:lnTo>
                <a:cubicBezTo>
                  <a:pt x="37320" y="0"/>
                  <a:pt x="37777" y="405"/>
                  <a:pt x="37777" y="1243"/>
                </a:cubicBezTo>
                <a:lnTo>
                  <a:pt x="37777" y="4985"/>
                </a:lnTo>
                <a:cubicBezTo>
                  <a:pt x="37777" y="5835"/>
                  <a:pt x="37320" y="6241"/>
                  <a:pt x="36432" y="6241"/>
                </a:cubicBezTo>
                <a:lnTo>
                  <a:pt x="9254" y="6241"/>
                </a:lnTo>
                <a:cubicBezTo>
                  <a:pt x="8289" y="6241"/>
                  <a:pt x="7692" y="6355"/>
                  <a:pt x="7489" y="6596"/>
                </a:cubicBezTo>
                <a:cubicBezTo>
                  <a:pt x="7273" y="6850"/>
                  <a:pt x="7172" y="7497"/>
                  <a:pt x="7172" y="8538"/>
                </a:cubicBezTo>
                <a:lnTo>
                  <a:pt x="7172" y="50758"/>
                </a:lnTo>
                <a:cubicBezTo>
                  <a:pt x="7172" y="51799"/>
                  <a:pt x="7349" y="52496"/>
                  <a:pt x="7692" y="52839"/>
                </a:cubicBezTo>
                <a:cubicBezTo>
                  <a:pt x="8035" y="53182"/>
                  <a:pt x="8708" y="53410"/>
                  <a:pt x="9672" y="53473"/>
                </a:cubicBezTo>
                <a:cubicBezTo>
                  <a:pt x="15715" y="53676"/>
                  <a:pt x="21427" y="53588"/>
                  <a:pt x="26860" y="53156"/>
                </a:cubicBezTo>
                <a:cubicBezTo>
                  <a:pt x="32268" y="52738"/>
                  <a:pt x="37663" y="51951"/>
                  <a:pt x="43083" y="50758"/>
                </a:cubicBezTo>
                <a:cubicBezTo>
                  <a:pt x="44188" y="50555"/>
                  <a:pt x="44861" y="50936"/>
                  <a:pt x="45051" y="51913"/>
                </a:cubicBezTo>
                <a:lnTo>
                  <a:pt x="45571" y="550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90470" y="1551673"/>
            <a:ext cx="23306" cy="99652"/>
          </a:xfrm>
          <a:custGeom>
            <a:avLst/>
            <a:gdLst>
              <a:gd name="connsiteX0" fmla="*/ 622 w 23306"/>
              <a:gd name="connsiteY0" fmla="*/ 99652 h 99652"/>
              <a:gd name="connsiteX1" fmla="*/ 203 w 23306"/>
              <a:gd name="connsiteY1" fmla="*/ 98929 h 99652"/>
              <a:gd name="connsiteX2" fmla="*/ 12427 w 23306"/>
              <a:gd name="connsiteY2" fmla="*/ 73962 h 99652"/>
              <a:gd name="connsiteX3" fmla="*/ 16540 w 23306"/>
              <a:gd name="connsiteY3" fmla="*/ 49820 h 99652"/>
              <a:gd name="connsiteX4" fmla="*/ 12491 w 23306"/>
              <a:gd name="connsiteY4" fmla="*/ 25741 h 99652"/>
              <a:gd name="connsiteX5" fmla="*/ 304 w 23306"/>
              <a:gd name="connsiteY5" fmla="*/ 723 h 99652"/>
              <a:gd name="connsiteX6" fmla="*/ 0 w 23306"/>
              <a:gd name="connsiteY6" fmla="*/ 88 h 99652"/>
              <a:gd name="connsiteX7" fmla="*/ 520 w 23306"/>
              <a:gd name="connsiteY7" fmla="*/ 0 h 99652"/>
              <a:gd name="connsiteX8" fmla="*/ 3427 w 23306"/>
              <a:gd name="connsiteY8" fmla="*/ 0 h 99652"/>
              <a:gd name="connsiteX9" fmla="*/ 4100 w 23306"/>
              <a:gd name="connsiteY9" fmla="*/ 38 h 99652"/>
              <a:gd name="connsiteX10" fmla="*/ 4785 w 23306"/>
              <a:gd name="connsiteY10" fmla="*/ 608 h 99652"/>
              <a:gd name="connsiteX11" fmla="*/ 18787 w 23306"/>
              <a:gd name="connsiteY11" fmla="*/ 24751 h 99652"/>
              <a:gd name="connsiteX12" fmla="*/ 23306 w 23306"/>
              <a:gd name="connsiteY12" fmla="*/ 49820 h 99652"/>
              <a:gd name="connsiteX13" fmla="*/ 18787 w 23306"/>
              <a:gd name="connsiteY13" fmla="*/ 75002 h 99652"/>
              <a:gd name="connsiteX14" fmla="*/ 4785 w 23306"/>
              <a:gd name="connsiteY14" fmla="*/ 99031 h 99652"/>
              <a:gd name="connsiteX15" fmla="*/ 4100 w 23306"/>
              <a:gd name="connsiteY15" fmla="*/ 99602 h 99652"/>
              <a:gd name="connsiteX16" fmla="*/ 3224 w 23306"/>
              <a:gd name="connsiteY16" fmla="*/ 99652 h 99652"/>
              <a:gd name="connsiteX17" fmla="*/ 622 w 23306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06" h="99652">
                <a:moveTo>
                  <a:pt x="622" y="99652"/>
                </a:moveTo>
                <a:cubicBezTo>
                  <a:pt x="0" y="99652"/>
                  <a:pt x="-152" y="99399"/>
                  <a:pt x="203" y="98929"/>
                </a:cubicBezTo>
                <a:cubicBezTo>
                  <a:pt x="5610" y="90404"/>
                  <a:pt x="9698" y="82069"/>
                  <a:pt x="12427" y="73962"/>
                </a:cubicBezTo>
                <a:cubicBezTo>
                  <a:pt x="15169" y="65855"/>
                  <a:pt x="16540" y="57799"/>
                  <a:pt x="16540" y="49820"/>
                </a:cubicBezTo>
                <a:cubicBezTo>
                  <a:pt x="16540" y="41916"/>
                  <a:pt x="15182" y="33885"/>
                  <a:pt x="12491" y="25741"/>
                </a:cubicBezTo>
                <a:cubicBezTo>
                  <a:pt x="9774" y="17583"/>
                  <a:pt x="5712" y="9261"/>
                  <a:pt x="304" y="723"/>
                </a:cubicBezTo>
                <a:cubicBezTo>
                  <a:pt x="101" y="380"/>
                  <a:pt x="0" y="164"/>
                  <a:pt x="0" y="88"/>
                </a:cubicBezTo>
                <a:cubicBezTo>
                  <a:pt x="0" y="25"/>
                  <a:pt x="165" y="0"/>
                  <a:pt x="520" y="0"/>
                </a:cubicBezTo>
                <a:lnTo>
                  <a:pt x="3427" y="0"/>
                </a:lnTo>
                <a:cubicBezTo>
                  <a:pt x="3770" y="0"/>
                  <a:pt x="3998" y="12"/>
                  <a:pt x="4100" y="38"/>
                </a:cubicBezTo>
                <a:cubicBezTo>
                  <a:pt x="4214" y="76"/>
                  <a:pt x="4442" y="266"/>
                  <a:pt x="4785" y="608"/>
                </a:cubicBezTo>
                <a:cubicBezTo>
                  <a:pt x="11094" y="8588"/>
                  <a:pt x="15766" y="16644"/>
                  <a:pt x="18787" y="24751"/>
                </a:cubicBezTo>
                <a:cubicBezTo>
                  <a:pt x="21795" y="32870"/>
                  <a:pt x="23306" y="41231"/>
                  <a:pt x="23306" y="49820"/>
                </a:cubicBezTo>
                <a:cubicBezTo>
                  <a:pt x="23306" y="58497"/>
                  <a:pt x="21795" y="66883"/>
                  <a:pt x="18787" y="75002"/>
                </a:cubicBezTo>
                <a:cubicBezTo>
                  <a:pt x="15766" y="83109"/>
                  <a:pt x="11094" y="91127"/>
                  <a:pt x="4785" y="99031"/>
                </a:cubicBezTo>
                <a:cubicBezTo>
                  <a:pt x="4442" y="99386"/>
                  <a:pt x="4214" y="99564"/>
                  <a:pt x="4100" y="99602"/>
                </a:cubicBezTo>
                <a:cubicBezTo>
                  <a:pt x="3998" y="99640"/>
                  <a:pt x="3694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690427" y="1435359"/>
            <a:ext cx="44962" cy="78352"/>
          </a:xfrm>
          <a:custGeom>
            <a:avLst/>
            <a:gdLst>
              <a:gd name="connsiteX0" fmla="*/ 1447 w 44962"/>
              <a:gd name="connsiteY0" fmla="*/ 76043 h 78352"/>
              <a:gd name="connsiteX1" fmla="*/ 0 w 44962"/>
              <a:gd name="connsiteY1" fmla="*/ 74191 h 78352"/>
              <a:gd name="connsiteX2" fmla="*/ 0 w 44962"/>
              <a:gd name="connsiteY2" fmla="*/ 69814 h 78352"/>
              <a:gd name="connsiteX3" fmla="*/ 1447 w 44962"/>
              <a:gd name="connsiteY3" fmla="*/ 68773 h 78352"/>
              <a:gd name="connsiteX4" fmla="*/ 8784 w 44962"/>
              <a:gd name="connsiteY4" fmla="*/ 71260 h 78352"/>
              <a:gd name="connsiteX5" fmla="*/ 16642 w 44962"/>
              <a:gd name="connsiteY5" fmla="*/ 71996 h 78352"/>
              <a:gd name="connsiteX6" fmla="*/ 31532 w 44962"/>
              <a:gd name="connsiteY6" fmla="*/ 67517 h 78352"/>
              <a:gd name="connsiteX7" fmla="*/ 37777 w 44962"/>
              <a:gd name="connsiteY7" fmla="*/ 53791 h 78352"/>
              <a:gd name="connsiteX8" fmla="*/ 17683 w 44962"/>
              <a:gd name="connsiteY8" fmla="*/ 36194 h 78352"/>
              <a:gd name="connsiteX9" fmla="*/ 10561 w 44962"/>
              <a:gd name="connsiteY9" fmla="*/ 36626 h 78352"/>
              <a:gd name="connsiteX10" fmla="*/ 3529 w 44962"/>
              <a:gd name="connsiteY10" fmla="*/ 38085 h 78352"/>
              <a:gd name="connsiteX11" fmla="*/ 1663 w 44962"/>
              <a:gd name="connsiteY11" fmla="*/ 37818 h 78352"/>
              <a:gd name="connsiteX12" fmla="*/ 926 w 44962"/>
              <a:gd name="connsiteY12" fmla="*/ 36105 h 78352"/>
              <a:gd name="connsiteX13" fmla="*/ 1561 w 44962"/>
              <a:gd name="connsiteY13" fmla="*/ 2917 h 78352"/>
              <a:gd name="connsiteX14" fmla="*/ 1916 w 44962"/>
              <a:gd name="connsiteY14" fmla="*/ 367 h 78352"/>
              <a:gd name="connsiteX15" fmla="*/ 4455 w 44962"/>
              <a:gd name="connsiteY15" fmla="*/ 0 h 78352"/>
              <a:gd name="connsiteX16" fmla="*/ 40062 w 44962"/>
              <a:gd name="connsiteY16" fmla="*/ 0 h 78352"/>
              <a:gd name="connsiteX17" fmla="*/ 41522 w 44962"/>
              <a:gd name="connsiteY17" fmla="*/ 1458 h 78352"/>
              <a:gd name="connsiteX18" fmla="*/ 41522 w 44962"/>
              <a:gd name="connsiteY18" fmla="*/ 4909 h 78352"/>
              <a:gd name="connsiteX19" fmla="*/ 40062 w 44962"/>
              <a:gd name="connsiteY19" fmla="*/ 6356 h 78352"/>
              <a:gd name="connsiteX20" fmla="*/ 8619 w 44962"/>
              <a:gd name="connsiteY20" fmla="*/ 6356 h 78352"/>
              <a:gd name="connsiteX21" fmla="*/ 8378 w 44962"/>
              <a:gd name="connsiteY21" fmla="*/ 19156 h 78352"/>
              <a:gd name="connsiteX22" fmla="*/ 8098 w 44962"/>
              <a:gd name="connsiteY22" fmla="*/ 31932 h 78352"/>
              <a:gd name="connsiteX23" fmla="*/ 20501 w 44962"/>
              <a:gd name="connsiteY23" fmla="*/ 29965 h 78352"/>
              <a:gd name="connsiteX24" fmla="*/ 38196 w 44962"/>
              <a:gd name="connsiteY24" fmla="*/ 35902 h 78352"/>
              <a:gd name="connsiteX25" fmla="*/ 44962 w 44962"/>
              <a:gd name="connsiteY25" fmla="*/ 52332 h 78352"/>
              <a:gd name="connsiteX26" fmla="*/ 37155 w 44962"/>
              <a:gd name="connsiteY26" fmla="*/ 71780 h 78352"/>
              <a:gd name="connsiteX27" fmla="*/ 16642 w 44962"/>
              <a:gd name="connsiteY27" fmla="*/ 78352 h 78352"/>
              <a:gd name="connsiteX28" fmla="*/ 8530 w 44962"/>
              <a:gd name="connsiteY28" fmla="*/ 77832 h 78352"/>
              <a:gd name="connsiteX29" fmla="*/ 1447 w 44962"/>
              <a:gd name="connsiteY29" fmla="*/ 76043 h 7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62" h="78352">
                <a:moveTo>
                  <a:pt x="1447" y="76043"/>
                </a:moveTo>
                <a:cubicBezTo>
                  <a:pt x="469" y="75700"/>
                  <a:pt x="0" y="75079"/>
                  <a:pt x="0" y="74191"/>
                </a:cubicBezTo>
                <a:lnTo>
                  <a:pt x="0" y="69814"/>
                </a:lnTo>
                <a:cubicBezTo>
                  <a:pt x="0" y="68634"/>
                  <a:pt x="469" y="68291"/>
                  <a:pt x="1447" y="68773"/>
                </a:cubicBezTo>
                <a:cubicBezTo>
                  <a:pt x="3935" y="69953"/>
                  <a:pt x="6397" y="70791"/>
                  <a:pt x="8784" y="71260"/>
                </a:cubicBezTo>
                <a:cubicBezTo>
                  <a:pt x="11183" y="71755"/>
                  <a:pt x="13811" y="71996"/>
                  <a:pt x="16642" y="71996"/>
                </a:cubicBezTo>
                <a:cubicBezTo>
                  <a:pt x="22760" y="71996"/>
                  <a:pt x="27711" y="70499"/>
                  <a:pt x="31532" y="67517"/>
                </a:cubicBezTo>
                <a:cubicBezTo>
                  <a:pt x="35695" y="64320"/>
                  <a:pt x="37777" y="59766"/>
                  <a:pt x="37777" y="53791"/>
                </a:cubicBezTo>
                <a:cubicBezTo>
                  <a:pt x="37777" y="42068"/>
                  <a:pt x="31088" y="36194"/>
                  <a:pt x="17683" y="36194"/>
                </a:cubicBezTo>
                <a:cubicBezTo>
                  <a:pt x="15042" y="36194"/>
                  <a:pt x="12668" y="36347"/>
                  <a:pt x="10561" y="36626"/>
                </a:cubicBezTo>
                <a:cubicBezTo>
                  <a:pt x="8441" y="36892"/>
                  <a:pt x="6093" y="37387"/>
                  <a:pt x="3529" y="38085"/>
                </a:cubicBezTo>
                <a:cubicBezTo>
                  <a:pt x="2767" y="38275"/>
                  <a:pt x="2145" y="38211"/>
                  <a:pt x="1663" y="37818"/>
                </a:cubicBezTo>
                <a:cubicBezTo>
                  <a:pt x="1167" y="37438"/>
                  <a:pt x="926" y="36867"/>
                  <a:pt x="926" y="36105"/>
                </a:cubicBezTo>
                <a:lnTo>
                  <a:pt x="1561" y="2917"/>
                </a:lnTo>
                <a:cubicBezTo>
                  <a:pt x="1561" y="1458"/>
                  <a:pt x="1675" y="621"/>
                  <a:pt x="1916" y="367"/>
                </a:cubicBezTo>
                <a:cubicBezTo>
                  <a:pt x="2158" y="126"/>
                  <a:pt x="3008" y="0"/>
                  <a:pt x="4455" y="0"/>
                </a:cubicBezTo>
                <a:lnTo>
                  <a:pt x="40062" y="0"/>
                </a:lnTo>
                <a:cubicBezTo>
                  <a:pt x="41027" y="0"/>
                  <a:pt x="41522" y="494"/>
                  <a:pt x="41522" y="1458"/>
                </a:cubicBezTo>
                <a:lnTo>
                  <a:pt x="41522" y="4909"/>
                </a:lnTo>
                <a:cubicBezTo>
                  <a:pt x="41522" y="5873"/>
                  <a:pt x="41027" y="6356"/>
                  <a:pt x="40062" y="6356"/>
                </a:cubicBezTo>
                <a:lnTo>
                  <a:pt x="8619" y="6356"/>
                </a:lnTo>
                <a:cubicBezTo>
                  <a:pt x="8568" y="10732"/>
                  <a:pt x="8479" y="14982"/>
                  <a:pt x="8378" y="19156"/>
                </a:cubicBezTo>
                <a:cubicBezTo>
                  <a:pt x="8264" y="23317"/>
                  <a:pt x="8175" y="27580"/>
                  <a:pt x="8098" y="31932"/>
                </a:cubicBezTo>
                <a:cubicBezTo>
                  <a:pt x="11501" y="30625"/>
                  <a:pt x="15639" y="29965"/>
                  <a:pt x="20501" y="29965"/>
                </a:cubicBezTo>
                <a:cubicBezTo>
                  <a:pt x="27787" y="29965"/>
                  <a:pt x="33690" y="31932"/>
                  <a:pt x="38196" y="35902"/>
                </a:cubicBezTo>
                <a:cubicBezTo>
                  <a:pt x="42703" y="39988"/>
                  <a:pt x="44962" y="45468"/>
                  <a:pt x="44962" y="52332"/>
                </a:cubicBezTo>
                <a:cubicBezTo>
                  <a:pt x="44962" y="60730"/>
                  <a:pt x="42360" y="67213"/>
                  <a:pt x="37155" y="71780"/>
                </a:cubicBezTo>
                <a:cubicBezTo>
                  <a:pt x="32154" y="76157"/>
                  <a:pt x="25324" y="78352"/>
                  <a:pt x="16642" y="78352"/>
                </a:cubicBezTo>
                <a:cubicBezTo>
                  <a:pt x="13519" y="78352"/>
                  <a:pt x="10815" y="78174"/>
                  <a:pt x="8530" y="77832"/>
                </a:cubicBezTo>
                <a:cubicBezTo>
                  <a:pt x="6245" y="77476"/>
                  <a:pt x="3871" y="76880"/>
                  <a:pt x="1447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812524" y="1434535"/>
            <a:ext cx="46841" cy="78428"/>
          </a:xfrm>
          <a:custGeom>
            <a:avLst/>
            <a:gdLst>
              <a:gd name="connsiteX0" fmla="*/ 2906 w 46841"/>
              <a:gd name="connsiteY0" fmla="*/ 78428 h 78428"/>
              <a:gd name="connsiteX1" fmla="*/ 1193 w 46841"/>
              <a:gd name="connsiteY1" fmla="*/ 78377 h 78428"/>
              <a:gd name="connsiteX2" fmla="*/ 355 w 46841"/>
              <a:gd name="connsiteY2" fmla="*/ 78085 h 78428"/>
              <a:gd name="connsiteX3" fmla="*/ 50 w 46841"/>
              <a:gd name="connsiteY3" fmla="*/ 77235 h 78428"/>
              <a:gd name="connsiteX4" fmla="*/ 0 w 46841"/>
              <a:gd name="connsiteY4" fmla="*/ 75523 h 78428"/>
              <a:gd name="connsiteX5" fmla="*/ 101 w 46841"/>
              <a:gd name="connsiteY5" fmla="*/ 73239 h 78428"/>
              <a:gd name="connsiteX6" fmla="*/ 926 w 46841"/>
              <a:gd name="connsiteY6" fmla="*/ 71044 h 78428"/>
              <a:gd name="connsiteX7" fmla="*/ 18101 w 46841"/>
              <a:gd name="connsiteY7" fmla="*/ 52116 h 78428"/>
              <a:gd name="connsiteX8" fmla="*/ 37257 w 46841"/>
              <a:gd name="connsiteY8" fmla="*/ 20691 h 78428"/>
              <a:gd name="connsiteX9" fmla="*/ 33106 w 46841"/>
              <a:gd name="connsiteY9" fmla="*/ 10288 h 78428"/>
              <a:gd name="connsiteX10" fmla="*/ 23001 w 46841"/>
              <a:gd name="connsiteY10" fmla="*/ 6254 h 78428"/>
              <a:gd name="connsiteX11" fmla="*/ 5407 w 46841"/>
              <a:gd name="connsiteY11" fmla="*/ 10923 h 78428"/>
              <a:gd name="connsiteX12" fmla="*/ 3744 w 46841"/>
              <a:gd name="connsiteY12" fmla="*/ 10288 h 78428"/>
              <a:gd name="connsiteX13" fmla="*/ 3122 w 46841"/>
              <a:gd name="connsiteY13" fmla="*/ 6863 h 78428"/>
              <a:gd name="connsiteX14" fmla="*/ 4163 w 46841"/>
              <a:gd name="connsiteY14" fmla="*/ 4681 h 78428"/>
              <a:gd name="connsiteX15" fmla="*/ 13747 w 46841"/>
              <a:gd name="connsiteY15" fmla="*/ 1141 h 78428"/>
              <a:gd name="connsiteX16" fmla="*/ 22481 w 46841"/>
              <a:gd name="connsiteY16" fmla="*/ 0 h 78428"/>
              <a:gd name="connsiteX17" fmla="*/ 38412 w 46841"/>
              <a:gd name="connsiteY17" fmla="*/ 4985 h 78428"/>
              <a:gd name="connsiteX18" fmla="*/ 45064 w 46841"/>
              <a:gd name="connsiteY18" fmla="*/ 20387 h 78428"/>
              <a:gd name="connsiteX19" fmla="*/ 43198 w 46841"/>
              <a:gd name="connsiteY19" fmla="*/ 28823 h 78428"/>
              <a:gd name="connsiteX20" fmla="*/ 37993 w 46841"/>
              <a:gd name="connsiteY20" fmla="*/ 38389 h 78428"/>
              <a:gd name="connsiteX21" fmla="*/ 32116 w 46841"/>
              <a:gd name="connsiteY21" fmla="*/ 45976 h 78428"/>
              <a:gd name="connsiteX22" fmla="*/ 23408 w 46841"/>
              <a:gd name="connsiteY22" fmla="*/ 55960 h 78428"/>
              <a:gd name="connsiteX23" fmla="*/ 16185 w 46841"/>
              <a:gd name="connsiteY23" fmla="*/ 63978 h 78428"/>
              <a:gd name="connsiteX24" fmla="*/ 8949 w 46841"/>
              <a:gd name="connsiteY24" fmla="*/ 71983 h 78428"/>
              <a:gd name="connsiteX25" fmla="*/ 45381 w 46841"/>
              <a:gd name="connsiteY25" fmla="*/ 71983 h 78428"/>
              <a:gd name="connsiteX26" fmla="*/ 46841 w 46841"/>
              <a:gd name="connsiteY26" fmla="*/ 73442 h 78428"/>
              <a:gd name="connsiteX27" fmla="*/ 46841 w 46841"/>
              <a:gd name="connsiteY27" fmla="*/ 76982 h 78428"/>
              <a:gd name="connsiteX28" fmla="*/ 45381 w 46841"/>
              <a:gd name="connsiteY28" fmla="*/ 78428 h 78428"/>
              <a:gd name="connsiteX29" fmla="*/ 2906 w 46841"/>
              <a:gd name="connsiteY29" fmla="*/ 78428 h 78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6841" h="78428">
                <a:moveTo>
                  <a:pt x="2906" y="78428"/>
                </a:moveTo>
                <a:cubicBezTo>
                  <a:pt x="2132" y="78428"/>
                  <a:pt x="1574" y="78415"/>
                  <a:pt x="1193" y="78377"/>
                </a:cubicBezTo>
                <a:cubicBezTo>
                  <a:pt x="812" y="78352"/>
                  <a:pt x="520" y="78238"/>
                  <a:pt x="355" y="78085"/>
                </a:cubicBezTo>
                <a:cubicBezTo>
                  <a:pt x="177" y="77895"/>
                  <a:pt x="76" y="77629"/>
                  <a:pt x="50" y="77235"/>
                </a:cubicBezTo>
                <a:cubicBezTo>
                  <a:pt x="0" y="76867"/>
                  <a:pt x="0" y="76284"/>
                  <a:pt x="0" y="75523"/>
                </a:cubicBezTo>
                <a:lnTo>
                  <a:pt x="101" y="73239"/>
                </a:lnTo>
                <a:cubicBezTo>
                  <a:pt x="101" y="72338"/>
                  <a:pt x="380" y="71615"/>
                  <a:pt x="926" y="71044"/>
                </a:cubicBezTo>
                <a:lnTo>
                  <a:pt x="18101" y="52116"/>
                </a:lnTo>
                <a:cubicBezTo>
                  <a:pt x="30872" y="38313"/>
                  <a:pt x="37257" y="27847"/>
                  <a:pt x="37257" y="20691"/>
                </a:cubicBezTo>
                <a:cubicBezTo>
                  <a:pt x="37257" y="16530"/>
                  <a:pt x="35873" y="13067"/>
                  <a:pt x="33106" y="10288"/>
                </a:cubicBezTo>
                <a:cubicBezTo>
                  <a:pt x="30389" y="7586"/>
                  <a:pt x="27025" y="6254"/>
                  <a:pt x="23001" y="6254"/>
                </a:cubicBezTo>
                <a:cubicBezTo>
                  <a:pt x="17390" y="6254"/>
                  <a:pt x="11513" y="7802"/>
                  <a:pt x="5407" y="10923"/>
                </a:cubicBezTo>
                <a:cubicBezTo>
                  <a:pt x="4442" y="11405"/>
                  <a:pt x="3871" y="11202"/>
                  <a:pt x="3744" y="10288"/>
                </a:cubicBezTo>
                <a:lnTo>
                  <a:pt x="3122" y="6863"/>
                </a:lnTo>
                <a:cubicBezTo>
                  <a:pt x="2906" y="5683"/>
                  <a:pt x="3249" y="4960"/>
                  <a:pt x="4163" y="4681"/>
                </a:cubicBezTo>
                <a:cubicBezTo>
                  <a:pt x="7692" y="3082"/>
                  <a:pt x="10891" y="1915"/>
                  <a:pt x="13747" y="1141"/>
                </a:cubicBezTo>
                <a:cubicBezTo>
                  <a:pt x="16578" y="380"/>
                  <a:pt x="19498" y="0"/>
                  <a:pt x="22481" y="0"/>
                </a:cubicBezTo>
                <a:cubicBezTo>
                  <a:pt x="29133" y="0"/>
                  <a:pt x="34439" y="1662"/>
                  <a:pt x="38412" y="4985"/>
                </a:cubicBezTo>
                <a:cubicBezTo>
                  <a:pt x="42842" y="8601"/>
                  <a:pt x="45064" y="13726"/>
                  <a:pt x="45064" y="20387"/>
                </a:cubicBezTo>
                <a:cubicBezTo>
                  <a:pt x="45064" y="22950"/>
                  <a:pt x="44429" y="25766"/>
                  <a:pt x="43198" y="28823"/>
                </a:cubicBezTo>
                <a:cubicBezTo>
                  <a:pt x="41941" y="31868"/>
                  <a:pt x="40202" y="35052"/>
                  <a:pt x="37993" y="38389"/>
                </a:cubicBezTo>
                <a:cubicBezTo>
                  <a:pt x="36597" y="40317"/>
                  <a:pt x="34642" y="42855"/>
                  <a:pt x="32116" y="45976"/>
                </a:cubicBezTo>
                <a:cubicBezTo>
                  <a:pt x="29577" y="49097"/>
                  <a:pt x="26683" y="52433"/>
                  <a:pt x="23408" y="55960"/>
                </a:cubicBezTo>
                <a:cubicBezTo>
                  <a:pt x="20983" y="58599"/>
                  <a:pt x="18571" y="61263"/>
                  <a:pt x="16185" y="63978"/>
                </a:cubicBezTo>
                <a:cubicBezTo>
                  <a:pt x="13785" y="66680"/>
                  <a:pt x="11373" y="69357"/>
                  <a:pt x="8949" y="71983"/>
                </a:cubicBezTo>
                <a:lnTo>
                  <a:pt x="45381" y="71983"/>
                </a:lnTo>
                <a:cubicBezTo>
                  <a:pt x="46346" y="71983"/>
                  <a:pt x="46841" y="72478"/>
                  <a:pt x="46841" y="73442"/>
                </a:cubicBezTo>
                <a:lnTo>
                  <a:pt x="46841" y="76982"/>
                </a:lnTo>
                <a:cubicBezTo>
                  <a:pt x="46841" y="77958"/>
                  <a:pt x="46346" y="78428"/>
                  <a:pt x="45381" y="78428"/>
                </a:cubicBezTo>
                <a:lnTo>
                  <a:pt x="2906" y="7842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551294" y="1556044"/>
            <a:ext cx="77294" cy="47536"/>
          </a:xfrm>
          <a:custGeom>
            <a:avLst/>
            <a:gdLst>
              <a:gd name="connsiteX0" fmla="*/ 42423 w 77294"/>
              <a:gd name="connsiteY0" fmla="*/ 1966 h 47536"/>
              <a:gd name="connsiteX1" fmla="*/ 41382 w 77294"/>
              <a:gd name="connsiteY1" fmla="*/ 7497 h 47536"/>
              <a:gd name="connsiteX2" fmla="*/ 41903 w 77294"/>
              <a:gd name="connsiteY2" fmla="*/ 9629 h 47536"/>
              <a:gd name="connsiteX3" fmla="*/ 42639 w 77294"/>
              <a:gd name="connsiteY3" fmla="*/ 11329 h 47536"/>
              <a:gd name="connsiteX4" fmla="*/ 48935 w 77294"/>
              <a:gd name="connsiteY4" fmla="*/ 21008 h 47536"/>
              <a:gd name="connsiteX5" fmla="*/ 56983 w 77294"/>
              <a:gd name="connsiteY5" fmla="*/ 29318 h 47536"/>
              <a:gd name="connsiteX6" fmla="*/ 66314 w 77294"/>
              <a:gd name="connsiteY6" fmla="*/ 35839 h 47536"/>
              <a:gd name="connsiteX7" fmla="*/ 76456 w 77294"/>
              <a:gd name="connsiteY7" fmla="*/ 40051 h 47536"/>
              <a:gd name="connsiteX8" fmla="*/ 77294 w 77294"/>
              <a:gd name="connsiteY8" fmla="*/ 40863 h 47536"/>
              <a:gd name="connsiteX9" fmla="*/ 77294 w 77294"/>
              <a:gd name="connsiteY9" fmla="*/ 42017 h 47536"/>
              <a:gd name="connsiteX10" fmla="*/ 75631 w 77294"/>
              <a:gd name="connsiteY10" fmla="*/ 45455 h 47536"/>
              <a:gd name="connsiteX11" fmla="*/ 74958 w 77294"/>
              <a:gd name="connsiteY11" fmla="*/ 46293 h 47536"/>
              <a:gd name="connsiteX12" fmla="*/ 73549 w 77294"/>
              <a:gd name="connsiteY12" fmla="*/ 46179 h 47536"/>
              <a:gd name="connsiteX13" fmla="*/ 62569 w 77294"/>
              <a:gd name="connsiteY13" fmla="*/ 41193 h 47536"/>
              <a:gd name="connsiteX14" fmla="*/ 52769 w 77294"/>
              <a:gd name="connsiteY14" fmla="*/ 34380 h 47536"/>
              <a:gd name="connsiteX15" fmla="*/ 44505 w 77294"/>
              <a:gd name="connsiteY15" fmla="*/ 26045 h 47536"/>
              <a:gd name="connsiteX16" fmla="*/ 38044 w 77294"/>
              <a:gd name="connsiteY16" fmla="*/ 16632 h 47536"/>
              <a:gd name="connsiteX17" fmla="*/ 32116 w 77294"/>
              <a:gd name="connsiteY17" fmla="*/ 26311 h 47536"/>
              <a:gd name="connsiteX18" fmla="*/ 24207 w 77294"/>
              <a:gd name="connsiteY18" fmla="*/ 35002 h 47536"/>
              <a:gd name="connsiteX19" fmla="*/ 14737 w 77294"/>
              <a:gd name="connsiteY19" fmla="*/ 42233 h 47536"/>
              <a:gd name="connsiteX20" fmla="*/ 4011 w 77294"/>
              <a:gd name="connsiteY20" fmla="*/ 47536 h 47536"/>
              <a:gd name="connsiteX21" fmla="*/ 1929 w 77294"/>
              <a:gd name="connsiteY21" fmla="*/ 47117 h 47536"/>
              <a:gd name="connsiteX22" fmla="*/ 63 w 77294"/>
              <a:gd name="connsiteY22" fmla="*/ 43464 h 47536"/>
              <a:gd name="connsiteX23" fmla="*/ 0 w 77294"/>
              <a:gd name="connsiteY23" fmla="*/ 42385 h 47536"/>
              <a:gd name="connsiteX24" fmla="*/ 786 w 77294"/>
              <a:gd name="connsiteY24" fmla="*/ 41497 h 47536"/>
              <a:gd name="connsiteX25" fmla="*/ 13697 w 77294"/>
              <a:gd name="connsiteY25" fmla="*/ 34685 h 47536"/>
              <a:gd name="connsiteX26" fmla="*/ 24156 w 77294"/>
              <a:gd name="connsiteY26" fmla="*/ 25220 h 47536"/>
              <a:gd name="connsiteX27" fmla="*/ 31557 w 77294"/>
              <a:gd name="connsiteY27" fmla="*/ 13841 h 47536"/>
              <a:gd name="connsiteX28" fmla="*/ 35251 w 77294"/>
              <a:gd name="connsiteY28" fmla="*/ 1243 h 47536"/>
              <a:gd name="connsiteX29" fmla="*/ 36584 w 77294"/>
              <a:gd name="connsiteY29" fmla="*/ 0 h 47536"/>
              <a:gd name="connsiteX30" fmla="*/ 41268 w 77294"/>
              <a:gd name="connsiteY30" fmla="*/ 507 h 47536"/>
              <a:gd name="connsiteX31" fmla="*/ 42423 w 77294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36">
                <a:moveTo>
                  <a:pt x="42423" y="1966"/>
                </a:moveTo>
                <a:cubicBezTo>
                  <a:pt x="42207" y="3907"/>
                  <a:pt x="41865" y="5759"/>
                  <a:pt x="41382" y="7497"/>
                </a:cubicBezTo>
                <a:cubicBezTo>
                  <a:pt x="41522" y="8246"/>
                  <a:pt x="41687" y="8956"/>
                  <a:pt x="41903" y="9629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85" y="24066"/>
                  <a:pt x="54089" y="26832"/>
                  <a:pt x="56983" y="29318"/>
                </a:cubicBezTo>
                <a:cubicBezTo>
                  <a:pt x="59916" y="31830"/>
                  <a:pt x="63013" y="33987"/>
                  <a:pt x="66314" y="35839"/>
                </a:cubicBezTo>
                <a:cubicBezTo>
                  <a:pt x="69614" y="37666"/>
                  <a:pt x="72978" y="39074"/>
                  <a:pt x="76456" y="40051"/>
                </a:cubicBezTo>
                <a:cubicBezTo>
                  <a:pt x="76875" y="40191"/>
                  <a:pt x="77142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55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4" y="46496"/>
                  <a:pt x="74247" y="46470"/>
                  <a:pt x="73549" y="46179"/>
                </a:cubicBezTo>
                <a:cubicBezTo>
                  <a:pt x="69728" y="44859"/>
                  <a:pt x="66060" y="43197"/>
                  <a:pt x="62569" y="41193"/>
                </a:cubicBezTo>
                <a:cubicBezTo>
                  <a:pt x="59065" y="39188"/>
                  <a:pt x="55803" y="36905"/>
                  <a:pt x="52769" y="34380"/>
                </a:cubicBezTo>
                <a:cubicBezTo>
                  <a:pt x="49760" y="31843"/>
                  <a:pt x="46993" y="29077"/>
                  <a:pt x="44505" y="26045"/>
                </a:cubicBezTo>
                <a:cubicBezTo>
                  <a:pt x="42017" y="23026"/>
                  <a:pt x="39859" y="19905"/>
                  <a:pt x="38044" y="16632"/>
                </a:cubicBezTo>
                <a:cubicBezTo>
                  <a:pt x="36457" y="19968"/>
                  <a:pt x="34477" y="23203"/>
                  <a:pt x="32116" y="26311"/>
                </a:cubicBezTo>
                <a:cubicBezTo>
                  <a:pt x="29754" y="29432"/>
                  <a:pt x="27114" y="32338"/>
                  <a:pt x="24207" y="35002"/>
                </a:cubicBezTo>
                <a:cubicBezTo>
                  <a:pt x="21288" y="37666"/>
                  <a:pt x="18139" y="40076"/>
                  <a:pt x="14737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86" y="41497"/>
                </a:cubicBezTo>
                <a:cubicBezTo>
                  <a:pt x="5433" y="39759"/>
                  <a:pt x="9736" y="37501"/>
                  <a:pt x="13697" y="34685"/>
                </a:cubicBezTo>
                <a:cubicBezTo>
                  <a:pt x="17644" y="31868"/>
                  <a:pt x="21135" y="28722"/>
                  <a:pt x="24156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80" y="5531"/>
                  <a:pt x="35251" y="1243"/>
                </a:cubicBezTo>
                <a:cubicBezTo>
                  <a:pt x="35302" y="405"/>
                  <a:pt x="35772" y="0"/>
                  <a:pt x="36584" y="0"/>
                </a:cubicBezTo>
                <a:lnTo>
                  <a:pt x="41268" y="507"/>
                </a:lnTo>
                <a:cubicBezTo>
                  <a:pt x="42119" y="647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544262" y="1624805"/>
            <a:ext cx="91613" cy="6241"/>
          </a:xfrm>
          <a:custGeom>
            <a:avLst/>
            <a:gdLst>
              <a:gd name="connsiteX0" fmla="*/ 91093 w 91613"/>
              <a:gd name="connsiteY0" fmla="*/ 355 h 6241"/>
              <a:gd name="connsiteX1" fmla="*/ 91613 w 91613"/>
              <a:gd name="connsiteY1" fmla="*/ 1344 h 6241"/>
              <a:gd name="connsiteX2" fmla="*/ 91613 w 91613"/>
              <a:gd name="connsiteY2" fmla="*/ 4884 h 6241"/>
              <a:gd name="connsiteX3" fmla="*/ 91093 w 91613"/>
              <a:gd name="connsiteY3" fmla="*/ 5835 h 6241"/>
              <a:gd name="connsiteX4" fmla="*/ 90052 w 91613"/>
              <a:gd name="connsiteY4" fmla="*/ 6241 h 6241"/>
              <a:gd name="connsiteX5" fmla="*/ 1573 w 91613"/>
              <a:gd name="connsiteY5" fmla="*/ 6241 h 6241"/>
              <a:gd name="connsiteX6" fmla="*/ 482 w 91613"/>
              <a:gd name="connsiteY6" fmla="*/ 5835 h 6241"/>
              <a:gd name="connsiteX7" fmla="*/ 0 w 91613"/>
              <a:gd name="connsiteY7" fmla="*/ 4884 h 6241"/>
              <a:gd name="connsiteX8" fmla="*/ 0 w 91613"/>
              <a:gd name="connsiteY8" fmla="*/ 1344 h 6241"/>
              <a:gd name="connsiteX9" fmla="*/ 482 w 91613"/>
              <a:gd name="connsiteY9" fmla="*/ 355 h 6241"/>
              <a:gd name="connsiteX10" fmla="*/ 1573 w 91613"/>
              <a:gd name="connsiteY10" fmla="*/ 0 h 6241"/>
              <a:gd name="connsiteX11" fmla="*/ 90052 w 91613"/>
              <a:gd name="connsiteY11" fmla="*/ 0 h 6241"/>
              <a:gd name="connsiteX12" fmla="*/ 91093 w 91613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1">
                <a:moveTo>
                  <a:pt x="91093" y="355"/>
                </a:moveTo>
                <a:cubicBezTo>
                  <a:pt x="91448" y="608"/>
                  <a:pt x="91613" y="926"/>
                  <a:pt x="91613" y="1344"/>
                </a:cubicBezTo>
                <a:lnTo>
                  <a:pt x="91613" y="4884"/>
                </a:lnTo>
                <a:cubicBezTo>
                  <a:pt x="91613" y="5239"/>
                  <a:pt x="91448" y="5544"/>
                  <a:pt x="91093" y="5835"/>
                </a:cubicBezTo>
                <a:cubicBezTo>
                  <a:pt x="90750" y="6102"/>
                  <a:pt x="90407" y="6241"/>
                  <a:pt x="90052" y="6241"/>
                </a:cubicBezTo>
                <a:lnTo>
                  <a:pt x="1573" y="6241"/>
                </a:lnTo>
                <a:cubicBezTo>
                  <a:pt x="1155" y="6241"/>
                  <a:pt x="799" y="6102"/>
                  <a:pt x="482" y="5835"/>
                </a:cubicBezTo>
                <a:cubicBezTo>
                  <a:pt x="164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4" y="608"/>
                  <a:pt x="482" y="355"/>
                </a:cubicBezTo>
                <a:cubicBezTo>
                  <a:pt x="799" y="114"/>
                  <a:pt x="1155" y="0"/>
                  <a:pt x="1573" y="0"/>
                </a:cubicBezTo>
                <a:lnTo>
                  <a:pt x="90052" y="0"/>
                </a:lnTo>
                <a:cubicBezTo>
                  <a:pt x="90407" y="0"/>
                  <a:pt x="90750" y="114"/>
                  <a:pt x="91093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753186" y="1557070"/>
            <a:ext cx="65463" cy="48589"/>
          </a:xfrm>
          <a:custGeom>
            <a:avLst/>
            <a:gdLst>
              <a:gd name="connsiteX0" fmla="*/ 64117 w 65463"/>
              <a:gd name="connsiteY0" fmla="*/ 48589 h 48589"/>
              <a:gd name="connsiteX1" fmla="*/ 7908 w 65463"/>
              <a:gd name="connsiteY1" fmla="*/ 48589 h 48589"/>
              <a:gd name="connsiteX2" fmla="*/ 1662 w 65463"/>
              <a:gd name="connsiteY2" fmla="*/ 47079 h 48589"/>
              <a:gd name="connsiteX3" fmla="*/ 0 w 65463"/>
              <a:gd name="connsiteY3" fmla="*/ 41205 h 48589"/>
              <a:gd name="connsiteX4" fmla="*/ 0 w 65463"/>
              <a:gd name="connsiteY4" fmla="*/ 7396 h 48589"/>
              <a:gd name="connsiteX5" fmla="*/ 1662 w 65463"/>
              <a:gd name="connsiteY5" fmla="*/ 1509 h 48589"/>
              <a:gd name="connsiteX6" fmla="*/ 7908 w 65463"/>
              <a:gd name="connsiteY6" fmla="*/ 0 h 48589"/>
              <a:gd name="connsiteX7" fmla="*/ 63381 w 65463"/>
              <a:gd name="connsiteY7" fmla="*/ 0 h 48589"/>
              <a:gd name="connsiteX8" fmla="*/ 64752 w 65463"/>
              <a:gd name="connsiteY8" fmla="*/ 1357 h 48589"/>
              <a:gd name="connsiteX9" fmla="*/ 64752 w 65463"/>
              <a:gd name="connsiteY9" fmla="*/ 4795 h 48589"/>
              <a:gd name="connsiteX10" fmla="*/ 63381 w 65463"/>
              <a:gd name="connsiteY10" fmla="*/ 6241 h 48589"/>
              <a:gd name="connsiteX11" fmla="*/ 9685 w 65463"/>
              <a:gd name="connsiteY11" fmla="*/ 6241 h 48589"/>
              <a:gd name="connsiteX12" fmla="*/ 7705 w 65463"/>
              <a:gd name="connsiteY12" fmla="*/ 6812 h 48589"/>
              <a:gd name="connsiteX13" fmla="*/ 7184 w 65463"/>
              <a:gd name="connsiteY13" fmla="*/ 8956 h 48589"/>
              <a:gd name="connsiteX14" fmla="*/ 7184 w 65463"/>
              <a:gd name="connsiteY14" fmla="*/ 21237 h 48589"/>
              <a:gd name="connsiteX15" fmla="*/ 61934 w 65463"/>
              <a:gd name="connsiteY15" fmla="*/ 21237 h 48589"/>
              <a:gd name="connsiteX16" fmla="*/ 63381 w 65463"/>
              <a:gd name="connsiteY16" fmla="*/ 22379 h 48589"/>
              <a:gd name="connsiteX17" fmla="*/ 63381 w 65463"/>
              <a:gd name="connsiteY17" fmla="*/ 25918 h 48589"/>
              <a:gd name="connsiteX18" fmla="*/ 62048 w 65463"/>
              <a:gd name="connsiteY18" fmla="*/ 27250 h 48589"/>
              <a:gd name="connsiteX19" fmla="*/ 7184 w 65463"/>
              <a:gd name="connsiteY19" fmla="*/ 27250 h 48589"/>
              <a:gd name="connsiteX20" fmla="*/ 7184 w 65463"/>
              <a:gd name="connsiteY20" fmla="*/ 39645 h 48589"/>
              <a:gd name="connsiteX21" fmla="*/ 7705 w 65463"/>
              <a:gd name="connsiteY21" fmla="*/ 41726 h 48589"/>
              <a:gd name="connsiteX22" fmla="*/ 9685 w 65463"/>
              <a:gd name="connsiteY22" fmla="*/ 42347 h 48589"/>
              <a:gd name="connsiteX23" fmla="*/ 64117 w 65463"/>
              <a:gd name="connsiteY23" fmla="*/ 42347 h 48589"/>
              <a:gd name="connsiteX24" fmla="*/ 65463 w 65463"/>
              <a:gd name="connsiteY24" fmla="*/ 43705 h 48589"/>
              <a:gd name="connsiteX25" fmla="*/ 65463 w 65463"/>
              <a:gd name="connsiteY25" fmla="*/ 47130 h 48589"/>
              <a:gd name="connsiteX26" fmla="*/ 64117 w 65463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63" h="48589">
                <a:moveTo>
                  <a:pt x="64117" y="48589"/>
                </a:moveTo>
                <a:lnTo>
                  <a:pt x="7908" y="48589"/>
                </a:lnTo>
                <a:cubicBezTo>
                  <a:pt x="4849" y="48589"/>
                  <a:pt x="2767" y="48094"/>
                  <a:pt x="1662" y="47079"/>
                </a:cubicBezTo>
                <a:cubicBezTo>
                  <a:pt x="558" y="46077"/>
                  <a:pt x="0" y="44111"/>
                  <a:pt x="0" y="41205"/>
                </a:cubicBezTo>
                <a:lnTo>
                  <a:pt x="0" y="7396"/>
                </a:lnTo>
                <a:cubicBezTo>
                  <a:pt x="0" y="4478"/>
                  <a:pt x="558" y="2524"/>
                  <a:pt x="1662" y="1509"/>
                </a:cubicBezTo>
                <a:cubicBezTo>
                  <a:pt x="2767" y="520"/>
                  <a:pt x="4849" y="0"/>
                  <a:pt x="7908" y="0"/>
                </a:cubicBezTo>
                <a:lnTo>
                  <a:pt x="63381" y="0"/>
                </a:lnTo>
                <a:cubicBezTo>
                  <a:pt x="64295" y="0"/>
                  <a:pt x="64752" y="456"/>
                  <a:pt x="64752" y="1357"/>
                </a:cubicBezTo>
                <a:lnTo>
                  <a:pt x="64752" y="4795"/>
                </a:lnTo>
                <a:cubicBezTo>
                  <a:pt x="64752" y="5772"/>
                  <a:pt x="64295" y="6241"/>
                  <a:pt x="63381" y="6241"/>
                </a:cubicBezTo>
                <a:lnTo>
                  <a:pt x="9685" y="6241"/>
                </a:lnTo>
                <a:cubicBezTo>
                  <a:pt x="8708" y="6241"/>
                  <a:pt x="8047" y="6444"/>
                  <a:pt x="7705" y="6812"/>
                </a:cubicBezTo>
                <a:cubicBezTo>
                  <a:pt x="7349" y="7205"/>
                  <a:pt x="7184" y="7916"/>
                  <a:pt x="7184" y="8956"/>
                </a:cubicBezTo>
                <a:lnTo>
                  <a:pt x="7184" y="21237"/>
                </a:lnTo>
                <a:lnTo>
                  <a:pt x="61934" y="21237"/>
                </a:lnTo>
                <a:cubicBezTo>
                  <a:pt x="62899" y="21237"/>
                  <a:pt x="63381" y="21605"/>
                  <a:pt x="63381" y="22379"/>
                </a:cubicBezTo>
                <a:lnTo>
                  <a:pt x="63381" y="25918"/>
                </a:lnTo>
                <a:cubicBezTo>
                  <a:pt x="63381" y="26806"/>
                  <a:pt x="62937" y="27250"/>
                  <a:pt x="62048" y="27250"/>
                </a:cubicBezTo>
                <a:lnTo>
                  <a:pt x="7184" y="27250"/>
                </a:lnTo>
                <a:lnTo>
                  <a:pt x="7184" y="39645"/>
                </a:lnTo>
                <a:cubicBezTo>
                  <a:pt x="7184" y="40609"/>
                  <a:pt x="7349" y="41307"/>
                  <a:pt x="7705" y="41726"/>
                </a:cubicBezTo>
                <a:cubicBezTo>
                  <a:pt x="8047" y="42144"/>
                  <a:pt x="8708" y="42347"/>
                  <a:pt x="9685" y="42347"/>
                </a:cubicBezTo>
                <a:lnTo>
                  <a:pt x="64117" y="42347"/>
                </a:lnTo>
                <a:cubicBezTo>
                  <a:pt x="65019" y="42347"/>
                  <a:pt x="65463" y="42791"/>
                  <a:pt x="65463" y="43705"/>
                </a:cubicBezTo>
                <a:lnTo>
                  <a:pt x="65463" y="47130"/>
                </a:lnTo>
                <a:cubicBezTo>
                  <a:pt x="65463" y="48107"/>
                  <a:pt x="65019" y="48589"/>
                  <a:pt x="64117" y="485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739958" y="1624804"/>
            <a:ext cx="91613" cy="6241"/>
          </a:xfrm>
          <a:custGeom>
            <a:avLst/>
            <a:gdLst>
              <a:gd name="connsiteX0" fmla="*/ 91093 w 91613"/>
              <a:gd name="connsiteY0" fmla="*/ 355 h 6241"/>
              <a:gd name="connsiteX1" fmla="*/ 91613 w 91613"/>
              <a:gd name="connsiteY1" fmla="*/ 1344 h 6241"/>
              <a:gd name="connsiteX2" fmla="*/ 91613 w 91613"/>
              <a:gd name="connsiteY2" fmla="*/ 4896 h 6241"/>
              <a:gd name="connsiteX3" fmla="*/ 91093 w 91613"/>
              <a:gd name="connsiteY3" fmla="*/ 5835 h 6241"/>
              <a:gd name="connsiteX4" fmla="*/ 90052 w 91613"/>
              <a:gd name="connsiteY4" fmla="*/ 6241 h 6241"/>
              <a:gd name="connsiteX5" fmla="*/ 1561 w 91613"/>
              <a:gd name="connsiteY5" fmla="*/ 6241 h 6241"/>
              <a:gd name="connsiteX6" fmla="*/ 469 w 91613"/>
              <a:gd name="connsiteY6" fmla="*/ 5835 h 6241"/>
              <a:gd name="connsiteX7" fmla="*/ 0 w 91613"/>
              <a:gd name="connsiteY7" fmla="*/ 4896 h 6241"/>
              <a:gd name="connsiteX8" fmla="*/ 0 w 91613"/>
              <a:gd name="connsiteY8" fmla="*/ 1344 h 6241"/>
              <a:gd name="connsiteX9" fmla="*/ 469 w 91613"/>
              <a:gd name="connsiteY9" fmla="*/ 355 h 6241"/>
              <a:gd name="connsiteX10" fmla="*/ 1561 w 91613"/>
              <a:gd name="connsiteY10" fmla="*/ 0 h 6241"/>
              <a:gd name="connsiteX11" fmla="*/ 90052 w 91613"/>
              <a:gd name="connsiteY11" fmla="*/ 0 h 6241"/>
              <a:gd name="connsiteX12" fmla="*/ 91093 w 91613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1">
                <a:moveTo>
                  <a:pt x="91093" y="355"/>
                </a:moveTo>
                <a:cubicBezTo>
                  <a:pt x="91435" y="608"/>
                  <a:pt x="91613" y="926"/>
                  <a:pt x="91613" y="1344"/>
                </a:cubicBezTo>
                <a:lnTo>
                  <a:pt x="91613" y="4896"/>
                </a:lnTo>
                <a:cubicBezTo>
                  <a:pt x="91613" y="5239"/>
                  <a:pt x="91435" y="5544"/>
                  <a:pt x="91093" y="5835"/>
                </a:cubicBezTo>
                <a:cubicBezTo>
                  <a:pt x="90750" y="6102"/>
                  <a:pt x="90394" y="6241"/>
                  <a:pt x="90052" y="6241"/>
                </a:cubicBezTo>
                <a:lnTo>
                  <a:pt x="1561" y="6241"/>
                </a:lnTo>
                <a:cubicBezTo>
                  <a:pt x="1155" y="6241"/>
                  <a:pt x="799" y="6102"/>
                  <a:pt x="469" y="5835"/>
                </a:cubicBezTo>
                <a:cubicBezTo>
                  <a:pt x="164" y="5544"/>
                  <a:pt x="0" y="5239"/>
                  <a:pt x="0" y="4896"/>
                </a:cubicBezTo>
                <a:lnTo>
                  <a:pt x="0" y="1344"/>
                </a:lnTo>
                <a:cubicBezTo>
                  <a:pt x="0" y="926"/>
                  <a:pt x="164" y="608"/>
                  <a:pt x="469" y="355"/>
                </a:cubicBezTo>
                <a:cubicBezTo>
                  <a:pt x="799" y="126"/>
                  <a:pt x="1155" y="0"/>
                  <a:pt x="1561" y="0"/>
                </a:cubicBezTo>
                <a:lnTo>
                  <a:pt x="90052" y="0"/>
                </a:lnTo>
                <a:cubicBezTo>
                  <a:pt x="90394" y="0"/>
                  <a:pt x="90750" y="126"/>
                  <a:pt x="91093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875376" y="1560412"/>
            <a:ext cx="51944" cy="76981"/>
          </a:xfrm>
          <a:custGeom>
            <a:avLst/>
            <a:gdLst>
              <a:gd name="connsiteX0" fmla="*/ 17708 w 51944"/>
              <a:gd name="connsiteY0" fmla="*/ 38693 h 76981"/>
              <a:gd name="connsiteX1" fmla="*/ 7502 w 51944"/>
              <a:gd name="connsiteY1" fmla="*/ 50644 h 76981"/>
              <a:gd name="connsiteX2" fmla="*/ 7502 w 51944"/>
              <a:gd name="connsiteY2" fmla="*/ 75523 h 76981"/>
              <a:gd name="connsiteX3" fmla="*/ 6055 w 51944"/>
              <a:gd name="connsiteY3" fmla="*/ 76981 h 76981"/>
              <a:gd name="connsiteX4" fmla="*/ 1472 w 51944"/>
              <a:gd name="connsiteY4" fmla="*/ 76981 h 76981"/>
              <a:gd name="connsiteX5" fmla="*/ 0 w 51944"/>
              <a:gd name="connsiteY5" fmla="*/ 75523 h 76981"/>
              <a:gd name="connsiteX6" fmla="*/ 0 w 51944"/>
              <a:gd name="connsiteY6" fmla="*/ 1446 h 76981"/>
              <a:gd name="connsiteX7" fmla="*/ 1472 w 51944"/>
              <a:gd name="connsiteY7" fmla="*/ 0 h 76981"/>
              <a:gd name="connsiteX8" fmla="*/ 6055 w 51944"/>
              <a:gd name="connsiteY8" fmla="*/ 0 h 76981"/>
              <a:gd name="connsiteX9" fmla="*/ 7502 w 51944"/>
              <a:gd name="connsiteY9" fmla="*/ 1446 h 76981"/>
              <a:gd name="connsiteX10" fmla="*/ 7502 w 51944"/>
              <a:gd name="connsiteY10" fmla="*/ 41078 h 76981"/>
              <a:gd name="connsiteX11" fmla="*/ 39669 w 51944"/>
              <a:gd name="connsiteY11" fmla="*/ 1446 h 76981"/>
              <a:gd name="connsiteX12" fmla="*/ 43210 w 51944"/>
              <a:gd name="connsiteY12" fmla="*/ 0 h 76981"/>
              <a:gd name="connsiteX13" fmla="*/ 49050 w 51944"/>
              <a:gd name="connsiteY13" fmla="*/ 0 h 76981"/>
              <a:gd name="connsiteX14" fmla="*/ 49811 w 51944"/>
              <a:gd name="connsiteY14" fmla="*/ 456 h 76981"/>
              <a:gd name="connsiteX15" fmla="*/ 49456 w 51944"/>
              <a:gd name="connsiteY15" fmla="*/ 1446 h 76981"/>
              <a:gd name="connsiteX16" fmla="*/ 22595 w 51944"/>
              <a:gd name="connsiteY16" fmla="*/ 32972 h 76981"/>
              <a:gd name="connsiteX17" fmla="*/ 51944 w 51944"/>
              <a:gd name="connsiteY17" fmla="*/ 75523 h 76981"/>
              <a:gd name="connsiteX18" fmla="*/ 51538 w 51944"/>
              <a:gd name="connsiteY18" fmla="*/ 76981 h 76981"/>
              <a:gd name="connsiteX19" fmla="*/ 45927 w 51944"/>
              <a:gd name="connsiteY19" fmla="*/ 76981 h 76981"/>
              <a:gd name="connsiteX20" fmla="*/ 44035 w 51944"/>
              <a:gd name="connsiteY20" fmla="*/ 76664 h 76981"/>
              <a:gd name="connsiteX21" fmla="*/ 42690 w 51944"/>
              <a:gd name="connsiteY21" fmla="*/ 75523 h 76981"/>
              <a:gd name="connsiteX22" fmla="*/ 17708 w 51944"/>
              <a:gd name="connsiteY22" fmla="*/ 38693 h 76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1">
                <a:moveTo>
                  <a:pt x="17708" y="38693"/>
                </a:moveTo>
                <a:lnTo>
                  <a:pt x="7502" y="50644"/>
                </a:lnTo>
                <a:lnTo>
                  <a:pt x="7502" y="75523"/>
                </a:lnTo>
                <a:cubicBezTo>
                  <a:pt x="7502" y="76487"/>
                  <a:pt x="7019" y="76981"/>
                  <a:pt x="6055" y="76981"/>
                </a:cubicBezTo>
                <a:lnTo>
                  <a:pt x="1472" y="76981"/>
                </a:lnTo>
                <a:cubicBezTo>
                  <a:pt x="507" y="76981"/>
                  <a:pt x="0" y="76487"/>
                  <a:pt x="0" y="75523"/>
                </a:cubicBezTo>
                <a:lnTo>
                  <a:pt x="0" y="1446"/>
                </a:lnTo>
                <a:cubicBezTo>
                  <a:pt x="0" y="469"/>
                  <a:pt x="507" y="0"/>
                  <a:pt x="1472" y="0"/>
                </a:cubicBezTo>
                <a:lnTo>
                  <a:pt x="6055" y="0"/>
                </a:lnTo>
                <a:cubicBezTo>
                  <a:pt x="7019" y="0"/>
                  <a:pt x="7502" y="469"/>
                  <a:pt x="7502" y="1446"/>
                </a:cubicBezTo>
                <a:lnTo>
                  <a:pt x="7502" y="41078"/>
                </a:lnTo>
                <a:lnTo>
                  <a:pt x="39669" y="1446"/>
                </a:lnTo>
                <a:cubicBezTo>
                  <a:pt x="40646" y="469"/>
                  <a:pt x="41814" y="0"/>
                  <a:pt x="43210" y="0"/>
                </a:cubicBezTo>
                <a:lnTo>
                  <a:pt x="49050" y="0"/>
                </a:lnTo>
                <a:cubicBezTo>
                  <a:pt x="49456" y="0"/>
                  <a:pt x="49710" y="152"/>
                  <a:pt x="49811" y="456"/>
                </a:cubicBezTo>
                <a:cubicBezTo>
                  <a:pt x="49926" y="773"/>
                  <a:pt x="49798" y="1103"/>
                  <a:pt x="49456" y="1446"/>
                </a:cubicBezTo>
                <a:lnTo>
                  <a:pt x="22595" y="32972"/>
                </a:lnTo>
                <a:lnTo>
                  <a:pt x="51944" y="75523"/>
                </a:lnTo>
                <a:cubicBezTo>
                  <a:pt x="52578" y="76487"/>
                  <a:pt x="52439" y="76981"/>
                  <a:pt x="51538" y="76981"/>
                </a:cubicBezTo>
                <a:lnTo>
                  <a:pt x="45927" y="76981"/>
                </a:lnTo>
                <a:cubicBezTo>
                  <a:pt x="45229" y="76981"/>
                  <a:pt x="44594" y="76867"/>
                  <a:pt x="44035" y="76664"/>
                </a:cubicBezTo>
                <a:cubicBezTo>
                  <a:pt x="43489" y="76461"/>
                  <a:pt x="43033" y="76068"/>
                  <a:pt x="42690" y="75523"/>
                </a:cubicBezTo>
                <a:lnTo>
                  <a:pt x="17708" y="386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945352" y="1560190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63 w 23623"/>
              <a:gd name="connsiteY1" fmla="*/ 77603 h 77603"/>
              <a:gd name="connsiteX2" fmla="*/ 17898 w 23623"/>
              <a:gd name="connsiteY2" fmla="*/ 77603 h 77603"/>
              <a:gd name="connsiteX3" fmla="*/ 16438 w 23623"/>
              <a:gd name="connsiteY3" fmla="*/ 76157 h 77603"/>
              <a:gd name="connsiteX4" fmla="*/ 16438 w 23623"/>
              <a:gd name="connsiteY4" fmla="*/ 8538 h 77603"/>
              <a:gd name="connsiteX5" fmla="*/ 10396 w 23623"/>
              <a:gd name="connsiteY5" fmla="*/ 13625 h 77603"/>
              <a:gd name="connsiteX6" fmla="*/ 4455 w 23623"/>
              <a:gd name="connsiteY6" fmla="*/ 18738 h 77603"/>
              <a:gd name="connsiteX7" fmla="*/ 2373 w 23623"/>
              <a:gd name="connsiteY7" fmla="*/ 18535 h 77603"/>
              <a:gd name="connsiteX8" fmla="*/ 291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5 h 77603"/>
              <a:gd name="connsiteX11" fmla="*/ 16642 w 23623"/>
              <a:gd name="connsiteY11" fmla="*/ 418 h 77603"/>
              <a:gd name="connsiteX12" fmla="*/ 17898 w 23623"/>
              <a:gd name="connsiteY12" fmla="*/ 0 h 77603"/>
              <a:gd name="connsiteX13" fmla="*/ 20704 w 23623"/>
              <a:gd name="connsiteY13" fmla="*/ 0 h 77603"/>
              <a:gd name="connsiteX14" fmla="*/ 23255 w 23623"/>
              <a:gd name="connsiteY14" fmla="*/ 367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28" y="77603"/>
                  <a:pt x="22163" y="77603"/>
                </a:cubicBezTo>
                <a:lnTo>
                  <a:pt x="17898" y="77603"/>
                </a:lnTo>
                <a:cubicBezTo>
                  <a:pt x="16921" y="77603"/>
                  <a:pt x="16438" y="77134"/>
                  <a:pt x="16438" y="76157"/>
                </a:cubicBezTo>
                <a:lnTo>
                  <a:pt x="16438" y="8538"/>
                </a:lnTo>
                <a:cubicBezTo>
                  <a:pt x="14280" y="10339"/>
                  <a:pt x="12262" y="12039"/>
                  <a:pt x="10396" y="13625"/>
                </a:cubicBezTo>
                <a:cubicBezTo>
                  <a:pt x="8530" y="15236"/>
                  <a:pt x="6537" y="16923"/>
                  <a:pt x="4455" y="18738"/>
                </a:cubicBezTo>
                <a:cubicBezTo>
                  <a:pt x="3693" y="19346"/>
                  <a:pt x="3008" y="19296"/>
                  <a:pt x="2373" y="18535"/>
                </a:cubicBezTo>
                <a:lnTo>
                  <a:pt x="291" y="16035"/>
                </a:lnTo>
                <a:cubicBezTo>
                  <a:pt x="88" y="15680"/>
                  <a:pt x="0" y="15312"/>
                  <a:pt x="0" y="14944"/>
                </a:cubicBezTo>
                <a:cubicBezTo>
                  <a:pt x="0" y="14564"/>
                  <a:pt x="164" y="14221"/>
                  <a:pt x="520" y="13955"/>
                </a:cubicBezTo>
                <a:lnTo>
                  <a:pt x="16642" y="418"/>
                </a:lnTo>
                <a:cubicBezTo>
                  <a:pt x="16921" y="152"/>
                  <a:pt x="17327" y="0"/>
                  <a:pt x="17898" y="0"/>
                </a:cubicBezTo>
                <a:lnTo>
                  <a:pt x="20704" y="0"/>
                </a:lnTo>
                <a:cubicBezTo>
                  <a:pt x="22163" y="0"/>
                  <a:pt x="23001" y="126"/>
                  <a:pt x="23255" y="367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029024" y="1567691"/>
            <a:ext cx="46638" cy="6241"/>
          </a:xfrm>
          <a:custGeom>
            <a:avLst/>
            <a:gdLst>
              <a:gd name="connsiteX0" fmla="*/ 45076 w 46638"/>
              <a:gd name="connsiteY0" fmla="*/ 6241 h 6241"/>
              <a:gd name="connsiteX1" fmla="*/ 1459 w 46638"/>
              <a:gd name="connsiteY1" fmla="*/ 6241 h 6241"/>
              <a:gd name="connsiteX2" fmla="*/ 469 w 46638"/>
              <a:gd name="connsiteY2" fmla="*/ 5835 h 6241"/>
              <a:gd name="connsiteX3" fmla="*/ 0 w 46638"/>
              <a:gd name="connsiteY3" fmla="*/ 4795 h 6241"/>
              <a:gd name="connsiteX4" fmla="*/ 0 w 46638"/>
              <a:gd name="connsiteY4" fmla="*/ 1458 h 6241"/>
              <a:gd name="connsiteX5" fmla="*/ 469 w 46638"/>
              <a:gd name="connsiteY5" fmla="*/ 418 h 6241"/>
              <a:gd name="connsiteX6" fmla="*/ 1459 w 46638"/>
              <a:gd name="connsiteY6" fmla="*/ 0 h 6241"/>
              <a:gd name="connsiteX7" fmla="*/ 45076 w 46638"/>
              <a:gd name="connsiteY7" fmla="*/ 0 h 6241"/>
              <a:gd name="connsiteX8" fmla="*/ 46638 w 46638"/>
              <a:gd name="connsiteY8" fmla="*/ 1344 h 6241"/>
              <a:gd name="connsiteX9" fmla="*/ 46638 w 46638"/>
              <a:gd name="connsiteY9" fmla="*/ 4884 h 6241"/>
              <a:gd name="connsiteX10" fmla="*/ 45076 w 46638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38" h="6241">
                <a:moveTo>
                  <a:pt x="45076" y="6241"/>
                </a:moveTo>
                <a:lnTo>
                  <a:pt x="1459" y="6241"/>
                </a:lnTo>
                <a:cubicBezTo>
                  <a:pt x="1117" y="6241"/>
                  <a:pt x="799" y="6102"/>
                  <a:pt x="469" y="5835"/>
                </a:cubicBezTo>
                <a:cubicBezTo>
                  <a:pt x="165" y="5544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65" y="685"/>
                  <a:pt x="469" y="418"/>
                </a:cubicBezTo>
                <a:cubicBezTo>
                  <a:pt x="799" y="126"/>
                  <a:pt x="1117" y="0"/>
                  <a:pt x="1459" y="0"/>
                </a:cubicBezTo>
                <a:lnTo>
                  <a:pt x="45076" y="0"/>
                </a:lnTo>
                <a:cubicBezTo>
                  <a:pt x="46117" y="0"/>
                  <a:pt x="46638" y="456"/>
                  <a:pt x="46638" y="1344"/>
                </a:cubicBezTo>
                <a:lnTo>
                  <a:pt x="46638" y="4884"/>
                </a:lnTo>
                <a:cubicBezTo>
                  <a:pt x="46638" y="5785"/>
                  <a:pt x="46117" y="6241"/>
                  <a:pt x="45076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138531" y="1551668"/>
            <a:ext cx="63178" cy="30993"/>
          </a:xfrm>
          <a:custGeom>
            <a:avLst/>
            <a:gdLst>
              <a:gd name="connsiteX0" fmla="*/ 63178 w 63178"/>
              <a:gd name="connsiteY0" fmla="*/ 29547 h 30993"/>
              <a:gd name="connsiteX1" fmla="*/ 61845 w 63178"/>
              <a:gd name="connsiteY1" fmla="*/ 30993 h 30993"/>
              <a:gd name="connsiteX2" fmla="*/ 7908 w 63178"/>
              <a:gd name="connsiteY2" fmla="*/ 30993 h 30993"/>
              <a:gd name="connsiteX3" fmla="*/ 1662 w 63178"/>
              <a:gd name="connsiteY3" fmla="*/ 29483 h 30993"/>
              <a:gd name="connsiteX4" fmla="*/ 0 w 63178"/>
              <a:gd name="connsiteY4" fmla="*/ 23609 h 30993"/>
              <a:gd name="connsiteX5" fmla="*/ 0 w 63178"/>
              <a:gd name="connsiteY5" fmla="*/ 7383 h 30993"/>
              <a:gd name="connsiteX6" fmla="*/ 1662 w 63178"/>
              <a:gd name="connsiteY6" fmla="*/ 1509 h 30993"/>
              <a:gd name="connsiteX7" fmla="*/ 7908 w 63178"/>
              <a:gd name="connsiteY7" fmla="*/ 0 h 30993"/>
              <a:gd name="connsiteX8" fmla="*/ 61096 w 63178"/>
              <a:gd name="connsiteY8" fmla="*/ 0 h 30993"/>
              <a:gd name="connsiteX9" fmla="*/ 62455 w 63178"/>
              <a:gd name="connsiteY9" fmla="*/ 1357 h 30993"/>
              <a:gd name="connsiteX10" fmla="*/ 62455 w 63178"/>
              <a:gd name="connsiteY10" fmla="*/ 4782 h 30993"/>
              <a:gd name="connsiteX11" fmla="*/ 61096 w 63178"/>
              <a:gd name="connsiteY11" fmla="*/ 6241 h 30993"/>
              <a:gd name="connsiteX12" fmla="*/ 9672 w 63178"/>
              <a:gd name="connsiteY12" fmla="*/ 6241 h 30993"/>
              <a:gd name="connsiteX13" fmla="*/ 7705 w 63178"/>
              <a:gd name="connsiteY13" fmla="*/ 6812 h 30993"/>
              <a:gd name="connsiteX14" fmla="*/ 7184 w 63178"/>
              <a:gd name="connsiteY14" fmla="*/ 8944 h 30993"/>
              <a:gd name="connsiteX15" fmla="*/ 7184 w 63178"/>
              <a:gd name="connsiteY15" fmla="*/ 22049 h 30993"/>
              <a:gd name="connsiteX16" fmla="*/ 7705 w 63178"/>
              <a:gd name="connsiteY16" fmla="*/ 24129 h 30993"/>
              <a:gd name="connsiteX17" fmla="*/ 9672 w 63178"/>
              <a:gd name="connsiteY17" fmla="*/ 24751 h 30993"/>
              <a:gd name="connsiteX18" fmla="*/ 61845 w 63178"/>
              <a:gd name="connsiteY18" fmla="*/ 24751 h 30993"/>
              <a:gd name="connsiteX19" fmla="*/ 63178 w 63178"/>
              <a:gd name="connsiteY19" fmla="*/ 26108 h 30993"/>
              <a:gd name="connsiteX20" fmla="*/ 63178 w 63178"/>
              <a:gd name="connsiteY20" fmla="*/ 29547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78" h="30993">
                <a:moveTo>
                  <a:pt x="63178" y="29547"/>
                </a:moveTo>
                <a:cubicBezTo>
                  <a:pt x="63178" y="30511"/>
                  <a:pt x="62734" y="30993"/>
                  <a:pt x="61845" y="30993"/>
                </a:cubicBezTo>
                <a:lnTo>
                  <a:pt x="7908" y="30993"/>
                </a:lnTo>
                <a:cubicBezTo>
                  <a:pt x="4861" y="30993"/>
                  <a:pt x="2780" y="30498"/>
                  <a:pt x="1662" y="29483"/>
                </a:cubicBezTo>
                <a:cubicBezTo>
                  <a:pt x="545" y="28494"/>
                  <a:pt x="0" y="26540"/>
                  <a:pt x="0" y="23609"/>
                </a:cubicBezTo>
                <a:lnTo>
                  <a:pt x="0" y="7383"/>
                </a:lnTo>
                <a:cubicBezTo>
                  <a:pt x="0" y="4465"/>
                  <a:pt x="545" y="2511"/>
                  <a:pt x="1662" y="1509"/>
                </a:cubicBezTo>
                <a:cubicBezTo>
                  <a:pt x="2780" y="507"/>
                  <a:pt x="4861" y="0"/>
                  <a:pt x="7908" y="0"/>
                </a:cubicBezTo>
                <a:lnTo>
                  <a:pt x="61096" y="0"/>
                </a:lnTo>
                <a:cubicBezTo>
                  <a:pt x="62010" y="0"/>
                  <a:pt x="62455" y="444"/>
                  <a:pt x="62455" y="1357"/>
                </a:cubicBezTo>
                <a:lnTo>
                  <a:pt x="62455" y="4782"/>
                </a:lnTo>
                <a:cubicBezTo>
                  <a:pt x="62455" y="5759"/>
                  <a:pt x="62010" y="6241"/>
                  <a:pt x="61096" y="6241"/>
                </a:cubicBezTo>
                <a:lnTo>
                  <a:pt x="9672" y="6241"/>
                </a:lnTo>
                <a:cubicBezTo>
                  <a:pt x="8708" y="6241"/>
                  <a:pt x="8048" y="6444"/>
                  <a:pt x="7705" y="6812"/>
                </a:cubicBezTo>
                <a:cubicBezTo>
                  <a:pt x="7362" y="7193"/>
                  <a:pt x="7184" y="7903"/>
                  <a:pt x="7184" y="8944"/>
                </a:cubicBezTo>
                <a:lnTo>
                  <a:pt x="7184" y="22049"/>
                </a:lnTo>
                <a:cubicBezTo>
                  <a:pt x="7184" y="23013"/>
                  <a:pt x="7362" y="23711"/>
                  <a:pt x="7705" y="24129"/>
                </a:cubicBezTo>
                <a:cubicBezTo>
                  <a:pt x="8048" y="24548"/>
                  <a:pt x="8708" y="24751"/>
                  <a:pt x="9672" y="24751"/>
                </a:cubicBezTo>
                <a:lnTo>
                  <a:pt x="61845" y="24751"/>
                </a:lnTo>
                <a:cubicBezTo>
                  <a:pt x="62734" y="24751"/>
                  <a:pt x="63178" y="25208"/>
                  <a:pt x="63178" y="26108"/>
                </a:cubicBezTo>
                <a:lnTo>
                  <a:pt x="63178" y="295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138011" y="1607426"/>
            <a:ext cx="64854" cy="39429"/>
          </a:xfrm>
          <a:custGeom>
            <a:avLst/>
            <a:gdLst>
              <a:gd name="connsiteX0" fmla="*/ 64854 w 64854"/>
              <a:gd name="connsiteY0" fmla="*/ 38173 h 39429"/>
              <a:gd name="connsiteX1" fmla="*/ 64384 w 64854"/>
              <a:gd name="connsiteY1" fmla="*/ 39074 h 39429"/>
              <a:gd name="connsiteX2" fmla="*/ 63496 w 64854"/>
              <a:gd name="connsiteY2" fmla="*/ 39429 h 39429"/>
              <a:gd name="connsiteX3" fmla="*/ 8111 w 64854"/>
              <a:gd name="connsiteY3" fmla="*/ 39429 h 39429"/>
              <a:gd name="connsiteX4" fmla="*/ 1713 w 64854"/>
              <a:gd name="connsiteY4" fmla="*/ 37602 h 39429"/>
              <a:gd name="connsiteX5" fmla="*/ 203 w 64854"/>
              <a:gd name="connsiteY5" fmla="*/ 31411 h 39429"/>
              <a:gd name="connsiteX6" fmla="*/ 203 w 64854"/>
              <a:gd name="connsiteY6" fmla="*/ 23926 h 39429"/>
              <a:gd name="connsiteX7" fmla="*/ 2043 w 64854"/>
              <a:gd name="connsiteY7" fmla="*/ 18052 h 39429"/>
              <a:gd name="connsiteX8" fmla="*/ 8530 w 64854"/>
              <a:gd name="connsiteY8" fmla="*/ 16543 h 39429"/>
              <a:gd name="connsiteX9" fmla="*/ 53302 w 64854"/>
              <a:gd name="connsiteY9" fmla="*/ 16543 h 39429"/>
              <a:gd name="connsiteX10" fmla="*/ 55168 w 64854"/>
              <a:gd name="connsiteY10" fmla="*/ 16124 h 39429"/>
              <a:gd name="connsiteX11" fmla="*/ 55587 w 64854"/>
              <a:gd name="connsiteY11" fmla="*/ 14145 h 39429"/>
              <a:gd name="connsiteX12" fmla="*/ 55587 w 64854"/>
              <a:gd name="connsiteY12" fmla="*/ 8322 h 39429"/>
              <a:gd name="connsiteX13" fmla="*/ 55219 w 64854"/>
              <a:gd name="connsiteY13" fmla="*/ 6343 h 39429"/>
              <a:gd name="connsiteX14" fmla="*/ 53404 w 64854"/>
              <a:gd name="connsiteY14" fmla="*/ 5937 h 39429"/>
              <a:gd name="connsiteX15" fmla="*/ 1472 w 64854"/>
              <a:gd name="connsiteY15" fmla="*/ 5937 h 39429"/>
              <a:gd name="connsiteX16" fmla="*/ 482 w 64854"/>
              <a:gd name="connsiteY16" fmla="*/ 5620 h 39429"/>
              <a:gd name="connsiteX17" fmla="*/ 0 w 64854"/>
              <a:gd name="connsiteY17" fmla="*/ 4782 h 39429"/>
              <a:gd name="connsiteX18" fmla="*/ 0 w 64854"/>
              <a:gd name="connsiteY18" fmla="*/ 1141 h 39429"/>
              <a:gd name="connsiteX19" fmla="*/ 482 w 64854"/>
              <a:gd name="connsiteY19" fmla="*/ 317 h 39429"/>
              <a:gd name="connsiteX20" fmla="*/ 1472 w 64854"/>
              <a:gd name="connsiteY20" fmla="*/ 0 h 39429"/>
              <a:gd name="connsiteX21" fmla="*/ 54445 w 64854"/>
              <a:gd name="connsiteY21" fmla="*/ 0 h 39429"/>
              <a:gd name="connsiteX22" fmla="*/ 58507 w 64854"/>
              <a:gd name="connsiteY22" fmla="*/ 367 h 39429"/>
              <a:gd name="connsiteX23" fmla="*/ 60995 w 64854"/>
              <a:gd name="connsiteY23" fmla="*/ 1547 h 39429"/>
              <a:gd name="connsiteX24" fmla="*/ 62315 w 64854"/>
              <a:gd name="connsiteY24" fmla="*/ 3907 h 39429"/>
              <a:gd name="connsiteX25" fmla="*/ 62658 w 64854"/>
              <a:gd name="connsiteY25" fmla="*/ 7599 h 39429"/>
              <a:gd name="connsiteX26" fmla="*/ 62658 w 64854"/>
              <a:gd name="connsiteY26" fmla="*/ 15084 h 39429"/>
              <a:gd name="connsiteX27" fmla="*/ 60842 w 64854"/>
              <a:gd name="connsiteY27" fmla="*/ 20958 h 39429"/>
              <a:gd name="connsiteX28" fmla="*/ 54343 w 64854"/>
              <a:gd name="connsiteY28" fmla="*/ 22468 h 39429"/>
              <a:gd name="connsiteX29" fmla="*/ 9482 w 64854"/>
              <a:gd name="connsiteY29" fmla="*/ 22468 h 39429"/>
              <a:gd name="connsiteX30" fmla="*/ 7654 w 64854"/>
              <a:gd name="connsiteY30" fmla="*/ 22886 h 39429"/>
              <a:gd name="connsiteX31" fmla="*/ 7299 w 64854"/>
              <a:gd name="connsiteY31" fmla="*/ 24865 h 39429"/>
              <a:gd name="connsiteX32" fmla="*/ 7299 w 64854"/>
              <a:gd name="connsiteY32" fmla="*/ 31006 h 39429"/>
              <a:gd name="connsiteX33" fmla="*/ 7705 w 64854"/>
              <a:gd name="connsiteY33" fmla="*/ 32921 h 39429"/>
              <a:gd name="connsiteX34" fmla="*/ 9571 w 64854"/>
              <a:gd name="connsiteY34" fmla="*/ 33390 h 39429"/>
              <a:gd name="connsiteX35" fmla="*/ 63407 w 64854"/>
              <a:gd name="connsiteY35" fmla="*/ 33390 h 39429"/>
              <a:gd name="connsiteX36" fmla="*/ 64384 w 64854"/>
              <a:gd name="connsiteY36" fmla="*/ 33720 h 39429"/>
              <a:gd name="connsiteX37" fmla="*/ 64854 w 64854"/>
              <a:gd name="connsiteY37" fmla="*/ 34532 h 39429"/>
              <a:gd name="connsiteX38" fmla="*/ 64854 w 64854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54" h="39429">
                <a:moveTo>
                  <a:pt x="64854" y="38173"/>
                </a:moveTo>
                <a:cubicBezTo>
                  <a:pt x="64854" y="38529"/>
                  <a:pt x="64689" y="38820"/>
                  <a:pt x="64384" y="39074"/>
                </a:cubicBezTo>
                <a:cubicBezTo>
                  <a:pt x="64067" y="39315"/>
                  <a:pt x="63775" y="39429"/>
                  <a:pt x="63496" y="39429"/>
                </a:cubicBezTo>
                <a:lnTo>
                  <a:pt x="8111" y="39429"/>
                </a:lnTo>
                <a:cubicBezTo>
                  <a:pt x="4861" y="39429"/>
                  <a:pt x="2729" y="38820"/>
                  <a:pt x="1713" y="37602"/>
                </a:cubicBezTo>
                <a:cubicBezTo>
                  <a:pt x="711" y="36397"/>
                  <a:pt x="203" y="34329"/>
                  <a:pt x="203" y="31411"/>
                </a:cubicBezTo>
                <a:lnTo>
                  <a:pt x="203" y="23926"/>
                </a:lnTo>
                <a:cubicBezTo>
                  <a:pt x="203" y="21021"/>
                  <a:pt x="825" y="19055"/>
                  <a:pt x="2043" y="18052"/>
                </a:cubicBezTo>
                <a:cubicBezTo>
                  <a:pt x="3249" y="17038"/>
                  <a:pt x="5407" y="16543"/>
                  <a:pt x="8530" y="16543"/>
                </a:cubicBezTo>
                <a:lnTo>
                  <a:pt x="53302" y="16543"/>
                </a:lnTo>
                <a:cubicBezTo>
                  <a:pt x="54280" y="16543"/>
                  <a:pt x="54902" y="16391"/>
                  <a:pt x="55168" y="16124"/>
                </a:cubicBezTo>
                <a:cubicBezTo>
                  <a:pt x="55447" y="15845"/>
                  <a:pt x="55587" y="15185"/>
                  <a:pt x="55587" y="14145"/>
                </a:cubicBezTo>
                <a:lnTo>
                  <a:pt x="55587" y="8322"/>
                </a:lnTo>
                <a:cubicBezTo>
                  <a:pt x="55587" y="7282"/>
                  <a:pt x="55473" y="6635"/>
                  <a:pt x="55219" y="6343"/>
                </a:cubicBezTo>
                <a:cubicBezTo>
                  <a:pt x="54965" y="6064"/>
                  <a:pt x="54381" y="5937"/>
                  <a:pt x="53404" y="5937"/>
                </a:cubicBezTo>
                <a:lnTo>
                  <a:pt x="1472" y="5937"/>
                </a:lnTo>
                <a:cubicBezTo>
                  <a:pt x="1104" y="5937"/>
                  <a:pt x="774" y="5823"/>
                  <a:pt x="482" y="5620"/>
                </a:cubicBezTo>
                <a:cubicBezTo>
                  <a:pt x="152" y="5417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82" y="317"/>
                </a:cubicBezTo>
                <a:cubicBezTo>
                  <a:pt x="774" y="101"/>
                  <a:pt x="1104" y="0"/>
                  <a:pt x="1472" y="0"/>
                </a:cubicBezTo>
                <a:lnTo>
                  <a:pt x="54445" y="0"/>
                </a:lnTo>
                <a:cubicBezTo>
                  <a:pt x="56108" y="0"/>
                  <a:pt x="57466" y="114"/>
                  <a:pt x="58507" y="367"/>
                </a:cubicBezTo>
                <a:cubicBezTo>
                  <a:pt x="59535" y="608"/>
                  <a:pt x="60373" y="1014"/>
                  <a:pt x="60995" y="1547"/>
                </a:cubicBezTo>
                <a:cubicBezTo>
                  <a:pt x="61617" y="2118"/>
                  <a:pt x="62061" y="2892"/>
                  <a:pt x="62315" y="3907"/>
                </a:cubicBezTo>
                <a:cubicBezTo>
                  <a:pt x="62544" y="4909"/>
                  <a:pt x="62658" y="6140"/>
                  <a:pt x="62658" y="7599"/>
                </a:cubicBezTo>
                <a:lnTo>
                  <a:pt x="62658" y="15084"/>
                </a:lnTo>
                <a:cubicBezTo>
                  <a:pt x="62658" y="18002"/>
                  <a:pt x="62061" y="19968"/>
                  <a:pt x="60842" y="20958"/>
                </a:cubicBezTo>
                <a:cubicBezTo>
                  <a:pt x="59637" y="21973"/>
                  <a:pt x="57466" y="22468"/>
                  <a:pt x="54343" y="22468"/>
                </a:cubicBezTo>
                <a:lnTo>
                  <a:pt x="9482" y="22468"/>
                </a:lnTo>
                <a:cubicBezTo>
                  <a:pt x="8505" y="22468"/>
                  <a:pt x="7895" y="22620"/>
                  <a:pt x="7654" y="22886"/>
                </a:cubicBezTo>
                <a:cubicBezTo>
                  <a:pt x="7413" y="23165"/>
                  <a:pt x="7299" y="23825"/>
                  <a:pt x="7299" y="24865"/>
                </a:cubicBezTo>
                <a:lnTo>
                  <a:pt x="7299" y="31006"/>
                </a:lnTo>
                <a:cubicBezTo>
                  <a:pt x="7299" y="31982"/>
                  <a:pt x="7413" y="32617"/>
                  <a:pt x="7705" y="32921"/>
                </a:cubicBezTo>
                <a:cubicBezTo>
                  <a:pt x="7984" y="33251"/>
                  <a:pt x="8606" y="33390"/>
                  <a:pt x="9571" y="33390"/>
                </a:cubicBezTo>
                <a:lnTo>
                  <a:pt x="63407" y="33390"/>
                </a:lnTo>
                <a:cubicBezTo>
                  <a:pt x="63749" y="33390"/>
                  <a:pt x="64067" y="33492"/>
                  <a:pt x="64384" y="33720"/>
                </a:cubicBezTo>
                <a:cubicBezTo>
                  <a:pt x="64689" y="33911"/>
                  <a:pt x="64854" y="34190"/>
                  <a:pt x="64854" y="34532"/>
                </a:cubicBezTo>
                <a:lnTo>
                  <a:pt x="64854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123755" y="1592037"/>
            <a:ext cx="91588" cy="6241"/>
          </a:xfrm>
          <a:custGeom>
            <a:avLst/>
            <a:gdLst>
              <a:gd name="connsiteX0" fmla="*/ 91067 w 91588"/>
              <a:gd name="connsiteY0" fmla="*/ 367 h 6241"/>
              <a:gd name="connsiteX1" fmla="*/ 91588 w 91588"/>
              <a:gd name="connsiteY1" fmla="*/ 1344 h 6241"/>
              <a:gd name="connsiteX2" fmla="*/ 91588 w 91588"/>
              <a:gd name="connsiteY2" fmla="*/ 4871 h 6241"/>
              <a:gd name="connsiteX3" fmla="*/ 91067 w 91588"/>
              <a:gd name="connsiteY3" fmla="*/ 5823 h 6241"/>
              <a:gd name="connsiteX4" fmla="*/ 90026 w 91588"/>
              <a:gd name="connsiteY4" fmla="*/ 6241 h 6241"/>
              <a:gd name="connsiteX5" fmla="*/ 1561 w 91588"/>
              <a:gd name="connsiteY5" fmla="*/ 6241 h 6241"/>
              <a:gd name="connsiteX6" fmla="*/ 469 w 91588"/>
              <a:gd name="connsiteY6" fmla="*/ 5823 h 6241"/>
              <a:gd name="connsiteX7" fmla="*/ 0 w 91588"/>
              <a:gd name="connsiteY7" fmla="*/ 4871 h 6241"/>
              <a:gd name="connsiteX8" fmla="*/ 0 w 91588"/>
              <a:gd name="connsiteY8" fmla="*/ 1344 h 6241"/>
              <a:gd name="connsiteX9" fmla="*/ 469 w 91588"/>
              <a:gd name="connsiteY9" fmla="*/ 367 h 6241"/>
              <a:gd name="connsiteX10" fmla="*/ 1561 w 91588"/>
              <a:gd name="connsiteY10" fmla="*/ 0 h 6241"/>
              <a:gd name="connsiteX11" fmla="*/ 90026 w 91588"/>
              <a:gd name="connsiteY11" fmla="*/ 0 h 6241"/>
              <a:gd name="connsiteX12" fmla="*/ 91067 w 91588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588" h="6241">
                <a:moveTo>
                  <a:pt x="91067" y="367"/>
                </a:moveTo>
                <a:cubicBezTo>
                  <a:pt x="91423" y="596"/>
                  <a:pt x="91588" y="938"/>
                  <a:pt x="91588" y="1344"/>
                </a:cubicBezTo>
                <a:lnTo>
                  <a:pt x="91588" y="4871"/>
                </a:lnTo>
                <a:cubicBezTo>
                  <a:pt x="91588" y="5239"/>
                  <a:pt x="91423" y="5544"/>
                  <a:pt x="91067" y="5823"/>
                </a:cubicBezTo>
                <a:cubicBezTo>
                  <a:pt x="90725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4" y="6089"/>
                  <a:pt x="469" y="5823"/>
                </a:cubicBezTo>
                <a:cubicBezTo>
                  <a:pt x="152" y="5544"/>
                  <a:pt x="0" y="5239"/>
                  <a:pt x="0" y="4871"/>
                </a:cubicBezTo>
                <a:lnTo>
                  <a:pt x="0" y="1344"/>
                </a:lnTo>
                <a:cubicBezTo>
                  <a:pt x="0" y="938"/>
                  <a:pt x="152" y="596"/>
                  <a:pt x="469" y="367"/>
                </a:cubicBezTo>
                <a:cubicBezTo>
                  <a:pt x="774" y="114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5" y="114"/>
                  <a:pt x="91067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230656" y="1551673"/>
            <a:ext cx="23420" cy="99652"/>
          </a:xfrm>
          <a:custGeom>
            <a:avLst/>
            <a:gdLst>
              <a:gd name="connsiteX0" fmla="*/ 20094 w 23420"/>
              <a:gd name="connsiteY0" fmla="*/ 99652 h 99652"/>
              <a:gd name="connsiteX1" fmla="*/ 19206 w 23420"/>
              <a:gd name="connsiteY1" fmla="*/ 99602 h 99652"/>
              <a:gd name="connsiteX2" fmla="*/ 18635 w 23420"/>
              <a:gd name="connsiteY2" fmla="*/ 99031 h 99652"/>
              <a:gd name="connsiteX3" fmla="*/ 4569 w 23420"/>
              <a:gd name="connsiteY3" fmla="*/ 75002 h 99652"/>
              <a:gd name="connsiteX4" fmla="*/ 0 w 23420"/>
              <a:gd name="connsiteY4" fmla="*/ 49820 h 99652"/>
              <a:gd name="connsiteX5" fmla="*/ 4569 w 23420"/>
              <a:gd name="connsiteY5" fmla="*/ 24751 h 99652"/>
              <a:gd name="connsiteX6" fmla="*/ 18635 w 23420"/>
              <a:gd name="connsiteY6" fmla="*/ 608 h 99652"/>
              <a:gd name="connsiteX7" fmla="*/ 19206 w 23420"/>
              <a:gd name="connsiteY7" fmla="*/ 38 h 99652"/>
              <a:gd name="connsiteX8" fmla="*/ 19866 w 23420"/>
              <a:gd name="connsiteY8" fmla="*/ 0 h 99652"/>
              <a:gd name="connsiteX9" fmla="*/ 22798 w 23420"/>
              <a:gd name="connsiteY9" fmla="*/ 0 h 99652"/>
              <a:gd name="connsiteX10" fmla="*/ 23420 w 23420"/>
              <a:gd name="connsiteY10" fmla="*/ 88 h 99652"/>
              <a:gd name="connsiteX11" fmla="*/ 23103 w 23420"/>
              <a:gd name="connsiteY11" fmla="*/ 723 h 99652"/>
              <a:gd name="connsiteX12" fmla="*/ 6753 w 23420"/>
              <a:gd name="connsiteY12" fmla="*/ 49820 h 99652"/>
              <a:gd name="connsiteX13" fmla="*/ 10916 w 23420"/>
              <a:gd name="connsiteY13" fmla="*/ 73962 h 99652"/>
              <a:gd name="connsiteX14" fmla="*/ 23217 w 23420"/>
              <a:gd name="connsiteY14" fmla="*/ 98929 h 99652"/>
              <a:gd name="connsiteX15" fmla="*/ 22697 w 23420"/>
              <a:gd name="connsiteY15" fmla="*/ 99652 h 99652"/>
              <a:gd name="connsiteX16" fmla="*/ 20094 w 23420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20" h="99652">
                <a:moveTo>
                  <a:pt x="20094" y="99652"/>
                </a:moveTo>
                <a:cubicBezTo>
                  <a:pt x="19599" y="99652"/>
                  <a:pt x="19295" y="99640"/>
                  <a:pt x="19206" y="99602"/>
                </a:cubicBezTo>
                <a:cubicBezTo>
                  <a:pt x="19104" y="99564"/>
                  <a:pt x="18901" y="99386"/>
                  <a:pt x="18635" y="99031"/>
                </a:cubicBezTo>
                <a:cubicBezTo>
                  <a:pt x="12313" y="91127"/>
                  <a:pt x="7629" y="83109"/>
                  <a:pt x="4569" y="75002"/>
                </a:cubicBezTo>
                <a:cubicBezTo>
                  <a:pt x="1523" y="66883"/>
                  <a:pt x="0" y="58497"/>
                  <a:pt x="0" y="49820"/>
                </a:cubicBezTo>
                <a:cubicBezTo>
                  <a:pt x="0" y="41231"/>
                  <a:pt x="1523" y="32870"/>
                  <a:pt x="4569" y="24751"/>
                </a:cubicBezTo>
                <a:cubicBezTo>
                  <a:pt x="7629" y="16644"/>
                  <a:pt x="12313" y="8588"/>
                  <a:pt x="18635" y="608"/>
                </a:cubicBezTo>
                <a:cubicBezTo>
                  <a:pt x="18901" y="266"/>
                  <a:pt x="19104" y="76"/>
                  <a:pt x="19206" y="38"/>
                </a:cubicBezTo>
                <a:cubicBezTo>
                  <a:pt x="19295" y="12"/>
                  <a:pt x="19523" y="0"/>
                  <a:pt x="19866" y="0"/>
                </a:cubicBezTo>
                <a:lnTo>
                  <a:pt x="22798" y="0"/>
                </a:lnTo>
                <a:cubicBezTo>
                  <a:pt x="23217" y="0"/>
                  <a:pt x="23420" y="25"/>
                  <a:pt x="23420" y="88"/>
                </a:cubicBezTo>
                <a:cubicBezTo>
                  <a:pt x="23420" y="164"/>
                  <a:pt x="23319" y="380"/>
                  <a:pt x="23103" y="723"/>
                </a:cubicBezTo>
                <a:cubicBezTo>
                  <a:pt x="12211" y="17786"/>
                  <a:pt x="6753" y="34152"/>
                  <a:pt x="6753" y="49820"/>
                </a:cubicBezTo>
                <a:cubicBezTo>
                  <a:pt x="6753" y="57799"/>
                  <a:pt x="8149" y="65855"/>
                  <a:pt x="10916" y="73962"/>
                </a:cubicBezTo>
                <a:cubicBezTo>
                  <a:pt x="13697" y="82069"/>
                  <a:pt x="17797" y="90404"/>
                  <a:pt x="23217" y="98929"/>
                </a:cubicBezTo>
                <a:cubicBezTo>
                  <a:pt x="23560" y="99399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358377" y="1551673"/>
            <a:ext cx="23306" cy="99652"/>
          </a:xfrm>
          <a:custGeom>
            <a:avLst/>
            <a:gdLst>
              <a:gd name="connsiteX0" fmla="*/ 622 w 23306"/>
              <a:gd name="connsiteY0" fmla="*/ 99652 h 99652"/>
              <a:gd name="connsiteX1" fmla="*/ 203 w 23306"/>
              <a:gd name="connsiteY1" fmla="*/ 98929 h 99652"/>
              <a:gd name="connsiteX2" fmla="*/ 12440 w 23306"/>
              <a:gd name="connsiteY2" fmla="*/ 73962 h 99652"/>
              <a:gd name="connsiteX3" fmla="*/ 16553 w 23306"/>
              <a:gd name="connsiteY3" fmla="*/ 49820 h 99652"/>
              <a:gd name="connsiteX4" fmla="*/ 12503 w 23306"/>
              <a:gd name="connsiteY4" fmla="*/ 25741 h 99652"/>
              <a:gd name="connsiteX5" fmla="*/ 317 w 23306"/>
              <a:gd name="connsiteY5" fmla="*/ 723 h 99652"/>
              <a:gd name="connsiteX6" fmla="*/ 0 w 23306"/>
              <a:gd name="connsiteY6" fmla="*/ 88 h 99652"/>
              <a:gd name="connsiteX7" fmla="*/ 520 w 23306"/>
              <a:gd name="connsiteY7" fmla="*/ 0 h 99652"/>
              <a:gd name="connsiteX8" fmla="*/ 3440 w 23306"/>
              <a:gd name="connsiteY8" fmla="*/ 0 h 99652"/>
              <a:gd name="connsiteX9" fmla="*/ 4112 w 23306"/>
              <a:gd name="connsiteY9" fmla="*/ 38 h 99652"/>
              <a:gd name="connsiteX10" fmla="*/ 4785 w 23306"/>
              <a:gd name="connsiteY10" fmla="*/ 608 h 99652"/>
              <a:gd name="connsiteX11" fmla="*/ 18800 w 23306"/>
              <a:gd name="connsiteY11" fmla="*/ 24751 h 99652"/>
              <a:gd name="connsiteX12" fmla="*/ 23306 w 23306"/>
              <a:gd name="connsiteY12" fmla="*/ 49820 h 99652"/>
              <a:gd name="connsiteX13" fmla="*/ 18800 w 23306"/>
              <a:gd name="connsiteY13" fmla="*/ 75002 h 99652"/>
              <a:gd name="connsiteX14" fmla="*/ 4785 w 23306"/>
              <a:gd name="connsiteY14" fmla="*/ 99031 h 99652"/>
              <a:gd name="connsiteX15" fmla="*/ 4112 w 23306"/>
              <a:gd name="connsiteY15" fmla="*/ 99602 h 99652"/>
              <a:gd name="connsiteX16" fmla="*/ 3224 w 23306"/>
              <a:gd name="connsiteY16" fmla="*/ 99652 h 99652"/>
              <a:gd name="connsiteX17" fmla="*/ 622 w 23306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06" h="99652">
                <a:moveTo>
                  <a:pt x="622" y="99652"/>
                </a:moveTo>
                <a:cubicBezTo>
                  <a:pt x="0" y="99652"/>
                  <a:pt x="-152" y="99399"/>
                  <a:pt x="203" y="98929"/>
                </a:cubicBezTo>
                <a:cubicBezTo>
                  <a:pt x="5623" y="90404"/>
                  <a:pt x="9698" y="82069"/>
                  <a:pt x="12440" y="73962"/>
                </a:cubicBezTo>
                <a:cubicBezTo>
                  <a:pt x="15169" y="65855"/>
                  <a:pt x="16553" y="57799"/>
                  <a:pt x="16553" y="49820"/>
                </a:cubicBezTo>
                <a:cubicBezTo>
                  <a:pt x="16553" y="41916"/>
                  <a:pt x="15194" y="33885"/>
                  <a:pt x="12503" y="25741"/>
                </a:cubicBezTo>
                <a:cubicBezTo>
                  <a:pt x="9787" y="17583"/>
                  <a:pt x="5725" y="9261"/>
                  <a:pt x="317" y="723"/>
                </a:cubicBezTo>
                <a:cubicBezTo>
                  <a:pt x="101" y="380"/>
                  <a:pt x="0" y="164"/>
                  <a:pt x="0" y="88"/>
                </a:cubicBezTo>
                <a:cubicBezTo>
                  <a:pt x="0" y="25"/>
                  <a:pt x="177" y="0"/>
                  <a:pt x="520" y="0"/>
                </a:cubicBezTo>
                <a:lnTo>
                  <a:pt x="3440" y="0"/>
                </a:lnTo>
                <a:cubicBezTo>
                  <a:pt x="3782" y="0"/>
                  <a:pt x="4011" y="12"/>
                  <a:pt x="4112" y="38"/>
                </a:cubicBezTo>
                <a:cubicBezTo>
                  <a:pt x="4214" y="76"/>
                  <a:pt x="4443" y="266"/>
                  <a:pt x="4785" y="608"/>
                </a:cubicBezTo>
                <a:cubicBezTo>
                  <a:pt x="11107" y="8588"/>
                  <a:pt x="15766" y="16644"/>
                  <a:pt x="18800" y="24751"/>
                </a:cubicBezTo>
                <a:cubicBezTo>
                  <a:pt x="21808" y="32870"/>
                  <a:pt x="23306" y="41231"/>
                  <a:pt x="23306" y="49820"/>
                </a:cubicBezTo>
                <a:cubicBezTo>
                  <a:pt x="23306" y="58497"/>
                  <a:pt x="21808" y="66883"/>
                  <a:pt x="18800" y="75002"/>
                </a:cubicBezTo>
                <a:cubicBezTo>
                  <a:pt x="15766" y="83109"/>
                  <a:pt x="11107" y="91127"/>
                  <a:pt x="4785" y="99031"/>
                </a:cubicBezTo>
                <a:cubicBezTo>
                  <a:pt x="4443" y="99386"/>
                  <a:pt x="4214" y="99564"/>
                  <a:pt x="4112" y="99602"/>
                </a:cubicBezTo>
                <a:cubicBezTo>
                  <a:pt x="4011" y="99640"/>
                  <a:pt x="3706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3187928" y="6642268"/>
            <a:ext cx="18216" cy="99564"/>
          </a:xfrm>
          <a:custGeom>
            <a:avLst/>
            <a:gdLst>
              <a:gd name="connsiteX0" fmla="*/ 1980 w 18216"/>
              <a:gd name="connsiteY0" fmla="*/ 99564 h 99564"/>
              <a:gd name="connsiteX1" fmla="*/ 266 w 18216"/>
              <a:gd name="connsiteY1" fmla="*/ 99348 h 99564"/>
              <a:gd name="connsiteX2" fmla="*/ 0 w 18216"/>
              <a:gd name="connsiteY2" fmla="*/ 97687 h 99564"/>
              <a:gd name="connsiteX3" fmla="*/ 0 w 18216"/>
              <a:gd name="connsiteY3" fmla="*/ 1992 h 99564"/>
              <a:gd name="connsiteX4" fmla="*/ 266 w 18216"/>
              <a:gd name="connsiteY4" fmla="*/ 266 h 99564"/>
              <a:gd name="connsiteX5" fmla="*/ 1980 w 18216"/>
              <a:gd name="connsiteY5" fmla="*/ 0 h 99564"/>
              <a:gd name="connsiteX6" fmla="*/ 16134 w 18216"/>
              <a:gd name="connsiteY6" fmla="*/ 0 h 99564"/>
              <a:gd name="connsiteX7" fmla="*/ 17962 w 18216"/>
              <a:gd name="connsiteY7" fmla="*/ 216 h 99564"/>
              <a:gd name="connsiteX8" fmla="*/ 18216 w 18216"/>
              <a:gd name="connsiteY8" fmla="*/ 1878 h 99564"/>
              <a:gd name="connsiteX9" fmla="*/ 18216 w 18216"/>
              <a:gd name="connsiteY9" fmla="*/ 3223 h 99564"/>
              <a:gd name="connsiteX10" fmla="*/ 17962 w 18216"/>
              <a:gd name="connsiteY10" fmla="*/ 5062 h 99564"/>
              <a:gd name="connsiteX11" fmla="*/ 16032 w 18216"/>
              <a:gd name="connsiteY11" fmla="*/ 5303 h 99564"/>
              <a:gd name="connsiteX12" fmla="*/ 8543 w 18216"/>
              <a:gd name="connsiteY12" fmla="*/ 5303 h 99564"/>
              <a:gd name="connsiteX13" fmla="*/ 7184 w 18216"/>
              <a:gd name="connsiteY13" fmla="*/ 5519 h 99564"/>
              <a:gd name="connsiteX14" fmla="*/ 6981 w 18216"/>
              <a:gd name="connsiteY14" fmla="*/ 6965 h 99564"/>
              <a:gd name="connsiteX15" fmla="*/ 6981 w 18216"/>
              <a:gd name="connsiteY15" fmla="*/ 92701 h 99564"/>
              <a:gd name="connsiteX16" fmla="*/ 7134 w 18216"/>
              <a:gd name="connsiteY16" fmla="*/ 94046 h 99564"/>
              <a:gd name="connsiteX17" fmla="*/ 8428 w 18216"/>
              <a:gd name="connsiteY17" fmla="*/ 94261 h 99564"/>
              <a:gd name="connsiteX18" fmla="*/ 16032 w 18216"/>
              <a:gd name="connsiteY18" fmla="*/ 94261 h 99564"/>
              <a:gd name="connsiteX19" fmla="*/ 17962 w 18216"/>
              <a:gd name="connsiteY19" fmla="*/ 94515 h 99564"/>
              <a:gd name="connsiteX20" fmla="*/ 18216 w 18216"/>
              <a:gd name="connsiteY20" fmla="*/ 96342 h 99564"/>
              <a:gd name="connsiteX21" fmla="*/ 18216 w 18216"/>
              <a:gd name="connsiteY21" fmla="*/ 97585 h 99564"/>
              <a:gd name="connsiteX22" fmla="*/ 17962 w 18216"/>
              <a:gd name="connsiteY22" fmla="*/ 99297 h 99564"/>
              <a:gd name="connsiteX23" fmla="*/ 16032 w 18216"/>
              <a:gd name="connsiteY23" fmla="*/ 99564 h 99564"/>
              <a:gd name="connsiteX24" fmla="*/ 1980 w 18216"/>
              <a:gd name="connsiteY24" fmla="*/ 99564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6" h="99564">
                <a:moveTo>
                  <a:pt x="1980" y="99564"/>
                </a:moveTo>
                <a:cubicBezTo>
                  <a:pt x="1015" y="99564"/>
                  <a:pt x="444" y="99488"/>
                  <a:pt x="266" y="99348"/>
                </a:cubicBezTo>
                <a:cubicBezTo>
                  <a:pt x="101" y="99221"/>
                  <a:pt x="0" y="98663"/>
                  <a:pt x="0" y="97687"/>
                </a:cubicBezTo>
                <a:lnTo>
                  <a:pt x="0" y="1992"/>
                </a:lnTo>
                <a:cubicBezTo>
                  <a:pt x="0" y="1015"/>
                  <a:pt x="101" y="444"/>
                  <a:pt x="266" y="266"/>
                </a:cubicBezTo>
                <a:cubicBezTo>
                  <a:pt x="444" y="89"/>
                  <a:pt x="1015" y="0"/>
                  <a:pt x="1980" y="0"/>
                </a:cubicBezTo>
                <a:lnTo>
                  <a:pt x="16134" y="0"/>
                </a:lnTo>
                <a:cubicBezTo>
                  <a:pt x="17175" y="0"/>
                  <a:pt x="17784" y="76"/>
                  <a:pt x="17962" y="216"/>
                </a:cubicBezTo>
                <a:cubicBezTo>
                  <a:pt x="18127" y="355"/>
                  <a:pt x="18216" y="913"/>
                  <a:pt x="18216" y="1878"/>
                </a:cubicBezTo>
                <a:lnTo>
                  <a:pt x="18216" y="3223"/>
                </a:lnTo>
                <a:cubicBezTo>
                  <a:pt x="18216" y="4263"/>
                  <a:pt x="18127" y="4884"/>
                  <a:pt x="17962" y="5062"/>
                </a:cubicBezTo>
                <a:cubicBezTo>
                  <a:pt x="17784" y="5227"/>
                  <a:pt x="17137" y="5303"/>
                  <a:pt x="16032" y="5303"/>
                </a:cubicBezTo>
                <a:lnTo>
                  <a:pt x="8543" y="5303"/>
                </a:lnTo>
                <a:cubicBezTo>
                  <a:pt x="7781" y="5303"/>
                  <a:pt x="7324" y="5379"/>
                  <a:pt x="7184" y="5519"/>
                </a:cubicBezTo>
                <a:cubicBezTo>
                  <a:pt x="7032" y="5658"/>
                  <a:pt x="6981" y="6153"/>
                  <a:pt x="6981" y="6965"/>
                </a:cubicBezTo>
                <a:lnTo>
                  <a:pt x="6981" y="92701"/>
                </a:lnTo>
                <a:cubicBezTo>
                  <a:pt x="6981" y="93462"/>
                  <a:pt x="7019" y="93919"/>
                  <a:pt x="7134" y="94046"/>
                </a:cubicBezTo>
                <a:cubicBezTo>
                  <a:pt x="7235" y="94185"/>
                  <a:pt x="7667" y="94261"/>
                  <a:pt x="8428" y="94261"/>
                </a:cubicBezTo>
                <a:lnTo>
                  <a:pt x="16032" y="94261"/>
                </a:lnTo>
                <a:cubicBezTo>
                  <a:pt x="17137" y="94261"/>
                  <a:pt x="17784" y="94337"/>
                  <a:pt x="17962" y="94515"/>
                </a:cubicBezTo>
                <a:cubicBezTo>
                  <a:pt x="18127" y="94680"/>
                  <a:pt x="18216" y="95301"/>
                  <a:pt x="18216" y="96342"/>
                </a:cubicBezTo>
                <a:lnTo>
                  <a:pt x="18216" y="97585"/>
                </a:lnTo>
                <a:cubicBezTo>
                  <a:pt x="18216" y="98549"/>
                  <a:pt x="18127" y="99133"/>
                  <a:pt x="17962" y="99297"/>
                </a:cubicBezTo>
                <a:cubicBezTo>
                  <a:pt x="17784" y="99475"/>
                  <a:pt x="17137" y="99564"/>
                  <a:pt x="16032" y="99564"/>
                </a:cubicBezTo>
                <a:lnTo>
                  <a:pt x="1980" y="9956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3221183" y="6646651"/>
            <a:ext cx="77294" cy="47536"/>
          </a:xfrm>
          <a:custGeom>
            <a:avLst/>
            <a:gdLst>
              <a:gd name="connsiteX0" fmla="*/ 42423 w 77294"/>
              <a:gd name="connsiteY0" fmla="*/ 1966 h 47536"/>
              <a:gd name="connsiteX1" fmla="*/ 41382 w 77294"/>
              <a:gd name="connsiteY1" fmla="*/ 7497 h 47536"/>
              <a:gd name="connsiteX2" fmla="*/ 41903 w 77294"/>
              <a:gd name="connsiteY2" fmla="*/ 9628 h 47536"/>
              <a:gd name="connsiteX3" fmla="*/ 42639 w 77294"/>
              <a:gd name="connsiteY3" fmla="*/ 11329 h 47536"/>
              <a:gd name="connsiteX4" fmla="*/ 48935 w 77294"/>
              <a:gd name="connsiteY4" fmla="*/ 21008 h 47536"/>
              <a:gd name="connsiteX5" fmla="*/ 56984 w 77294"/>
              <a:gd name="connsiteY5" fmla="*/ 29319 h 47536"/>
              <a:gd name="connsiteX6" fmla="*/ 66314 w 77294"/>
              <a:gd name="connsiteY6" fmla="*/ 35839 h 47536"/>
              <a:gd name="connsiteX7" fmla="*/ 76456 w 77294"/>
              <a:gd name="connsiteY7" fmla="*/ 40051 h 47536"/>
              <a:gd name="connsiteX8" fmla="*/ 77294 w 77294"/>
              <a:gd name="connsiteY8" fmla="*/ 40863 h 47536"/>
              <a:gd name="connsiteX9" fmla="*/ 77294 w 77294"/>
              <a:gd name="connsiteY9" fmla="*/ 42018 h 47536"/>
              <a:gd name="connsiteX10" fmla="*/ 75631 w 77294"/>
              <a:gd name="connsiteY10" fmla="*/ 45456 h 47536"/>
              <a:gd name="connsiteX11" fmla="*/ 74958 w 77294"/>
              <a:gd name="connsiteY11" fmla="*/ 46293 h 47536"/>
              <a:gd name="connsiteX12" fmla="*/ 73549 w 77294"/>
              <a:gd name="connsiteY12" fmla="*/ 46179 h 47536"/>
              <a:gd name="connsiteX13" fmla="*/ 62569 w 77294"/>
              <a:gd name="connsiteY13" fmla="*/ 41193 h 47536"/>
              <a:gd name="connsiteX14" fmla="*/ 52769 w 77294"/>
              <a:gd name="connsiteY14" fmla="*/ 34380 h 47536"/>
              <a:gd name="connsiteX15" fmla="*/ 44505 w 77294"/>
              <a:gd name="connsiteY15" fmla="*/ 26045 h 47536"/>
              <a:gd name="connsiteX16" fmla="*/ 38044 w 77294"/>
              <a:gd name="connsiteY16" fmla="*/ 16632 h 47536"/>
              <a:gd name="connsiteX17" fmla="*/ 32116 w 77294"/>
              <a:gd name="connsiteY17" fmla="*/ 26312 h 47536"/>
              <a:gd name="connsiteX18" fmla="*/ 24207 w 77294"/>
              <a:gd name="connsiteY18" fmla="*/ 35002 h 47536"/>
              <a:gd name="connsiteX19" fmla="*/ 14737 w 77294"/>
              <a:gd name="connsiteY19" fmla="*/ 42233 h 47536"/>
              <a:gd name="connsiteX20" fmla="*/ 4011 w 77294"/>
              <a:gd name="connsiteY20" fmla="*/ 47536 h 47536"/>
              <a:gd name="connsiteX21" fmla="*/ 1929 w 77294"/>
              <a:gd name="connsiteY21" fmla="*/ 47118 h 47536"/>
              <a:gd name="connsiteX22" fmla="*/ 63 w 77294"/>
              <a:gd name="connsiteY22" fmla="*/ 43464 h 47536"/>
              <a:gd name="connsiteX23" fmla="*/ 0 w 77294"/>
              <a:gd name="connsiteY23" fmla="*/ 42385 h 47536"/>
              <a:gd name="connsiteX24" fmla="*/ 786 w 77294"/>
              <a:gd name="connsiteY24" fmla="*/ 41498 h 47536"/>
              <a:gd name="connsiteX25" fmla="*/ 13697 w 77294"/>
              <a:gd name="connsiteY25" fmla="*/ 34685 h 47536"/>
              <a:gd name="connsiteX26" fmla="*/ 24156 w 77294"/>
              <a:gd name="connsiteY26" fmla="*/ 25220 h 47536"/>
              <a:gd name="connsiteX27" fmla="*/ 31557 w 77294"/>
              <a:gd name="connsiteY27" fmla="*/ 13841 h 47536"/>
              <a:gd name="connsiteX28" fmla="*/ 35251 w 77294"/>
              <a:gd name="connsiteY28" fmla="*/ 1243 h 47536"/>
              <a:gd name="connsiteX29" fmla="*/ 36584 w 77294"/>
              <a:gd name="connsiteY29" fmla="*/ 0 h 47536"/>
              <a:gd name="connsiteX30" fmla="*/ 41268 w 77294"/>
              <a:gd name="connsiteY30" fmla="*/ 507 h 47536"/>
              <a:gd name="connsiteX31" fmla="*/ 42423 w 77294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36">
                <a:moveTo>
                  <a:pt x="42423" y="1966"/>
                </a:moveTo>
                <a:cubicBezTo>
                  <a:pt x="42207" y="3907"/>
                  <a:pt x="41865" y="5760"/>
                  <a:pt x="41382" y="7497"/>
                </a:cubicBezTo>
                <a:cubicBezTo>
                  <a:pt x="41522" y="8246"/>
                  <a:pt x="41687" y="8956"/>
                  <a:pt x="41903" y="9628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86" y="24066"/>
                  <a:pt x="54089" y="26832"/>
                  <a:pt x="56984" y="29319"/>
                </a:cubicBezTo>
                <a:cubicBezTo>
                  <a:pt x="59916" y="31830"/>
                  <a:pt x="63013" y="33987"/>
                  <a:pt x="66314" y="35839"/>
                </a:cubicBezTo>
                <a:cubicBezTo>
                  <a:pt x="69614" y="37666"/>
                  <a:pt x="72978" y="39074"/>
                  <a:pt x="76456" y="40051"/>
                </a:cubicBezTo>
                <a:cubicBezTo>
                  <a:pt x="76875" y="40191"/>
                  <a:pt x="77142" y="40457"/>
                  <a:pt x="77294" y="40863"/>
                </a:cubicBezTo>
                <a:cubicBezTo>
                  <a:pt x="77434" y="41295"/>
                  <a:pt x="77434" y="41675"/>
                  <a:pt x="77294" y="42018"/>
                </a:cubicBezTo>
                <a:lnTo>
                  <a:pt x="75631" y="45456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5" y="46496"/>
                  <a:pt x="74247" y="46470"/>
                  <a:pt x="73549" y="46179"/>
                </a:cubicBezTo>
                <a:cubicBezTo>
                  <a:pt x="69728" y="44860"/>
                  <a:pt x="66060" y="43198"/>
                  <a:pt x="62569" y="41193"/>
                </a:cubicBezTo>
                <a:cubicBezTo>
                  <a:pt x="59065" y="39189"/>
                  <a:pt x="55803" y="36905"/>
                  <a:pt x="52769" y="34380"/>
                </a:cubicBezTo>
                <a:cubicBezTo>
                  <a:pt x="49760" y="31843"/>
                  <a:pt x="46993" y="29078"/>
                  <a:pt x="44505" y="26045"/>
                </a:cubicBezTo>
                <a:cubicBezTo>
                  <a:pt x="42017" y="23026"/>
                  <a:pt x="39859" y="19904"/>
                  <a:pt x="38044" y="16632"/>
                </a:cubicBezTo>
                <a:cubicBezTo>
                  <a:pt x="36457" y="19968"/>
                  <a:pt x="34477" y="23204"/>
                  <a:pt x="32116" y="26312"/>
                </a:cubicBezTo>
                <a:cubicBezTo>
                  <a:pt x="29754" y="29433"/>
                  <a:pt x="27114" y="32338"/>
                  <a:pt x="24207" y="35002"/>
                </a:cubicBezTo>
                <a:cubicBezTo>
                  <a:pt x="21288" y="37666"/>
                  <a:pt x="18139" y="40076"/>
                  <a:pt x="14737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3"/>
                  <a:pt x="1929" y="47118"/>
                </a:cubicBezTo>
                <a:lnTo>
                  <a:pt x="63" y="43464"/>
                </a:lnTo>
                <a:cubicBezTo>
                  <a:pt x="-88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86" y="41498"/>
                </a:cubicBezTo>
                <a:cubicBezTo>
                  <a:pt x="5433" y="39759"/>
                  <a:pt x="9736" y="37501"/>
                  <a:pt x="13697" y="34685"/>
                </a:cubicBezTo>
                <a:cubicBezTo>
                  <a:pt x="17644" y="31868"/>
                  <a:pt x="21135" y="28722"/>
                  <a:pt x="24156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80" y="5531"/>
                  <a:pt x="35251" y="1243"/>
                </a:cubicBezTo>
                <a:cubicBezTo>
                  <a:pt x="35302" y="406"/>
                  <a:pt x="35772" y="0"/>
                  <a:pt x="36584" y="0"/>
                </a:cubicBezTo>
                <a:lnTo>
                  <a:pt x="41268" y="507"/>
                </a:lnTo>
                <a:cubicBezTo>
                  <a:pt x="42119" y="647"/>
                  <a:pt x="42487" y="1141"/>
                  <a:pt x="42423" y="196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3214150" y="6715412"/>
            <a:ext cx="91613" cy="6242"/>
          </a:xfrm>
          <a:custGeom>
            <a:avLst/>
            <a:gdLst>
              <a:gd name="connsiteX0" fmla="*/ 91092 w 91613"/>
              <a:gd name="connsiteY0" fmla="*/ 355 h 6242"/>
              <a:gd name="connsiteX1" fmla="*/ 91613 w 91613"/>
              <a:gd name="connsiteY1" fmla="*/ 1344 h 6242"/>
              <a:gd name="connsiteX2" fmla="*/ 91613 w 91613"/>
              <a:gd name="connsiteY2" fmla="*/ 4884 h 6242"/>
              <a:gd name="connsiteX3" fmla="*/ 91092 w 91613"/>
              <a:gd name="connsiteY3" fmla="*/ 5836 h 6242"/>
              <a:gd name="connsiteX4" fmla="*/ 90052 w 91613"/>
              <a:gd name="connsiteY4" fmla="*/ 6242 h 6242"/>
              <a:gd name="connsiteX5" fmla="*/ 1573 w 91613"/>
              <a:gd name="connsiteY5" fmla="*/ 6242 h 6242"/>
              <a:gd name="connsiteX6" fmla="*/ 482 w 91613"/>
              <a:gd name="connsiteY6" fmla="*/ 5836 h 6242"/>
              <a:gd name="connsiteX7" fmla="*/ 0 w 91613"/>
              <a:gd name="connsiteY7" fmla="*/ 4884 h 6242"/>
              <a:gd name="connsiteX8" fmla="*/ 0 w 91613"/>
              <a:gd name="connsiteY8" fmla="*/ 1344 h 6242"/>
              <a:gd name="connsiteX9" fmla="*/ 482 w 91613"/>
              <a:gd name="connsiteY9" fmla="*/ 355 h 6242"/>
              <a:gd name="connsiteX10" fmla="*/ 1573 w 91613"/>
              <a:gd name="connsiteY10" fmla="*/ 0 h 6242"/>
              <a:gd name="connsiteX11" fmla="*/ 90052 w 91613"/>
              <a:gd name="connsiteY11" fmla="*/ 0 h 6242"/>
              <a:gd name="connsiteX12" fmla="*/ 91092 w 91613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2">
                <a:moveTo>
                  <a:pt x="91092" y="355"/>
                </a:moveTo>
                <a:cubicBezTo>
                  <a:pt x="91448" y="609"/>
                  <a:pt x="91613" y="926"/>
                  <a:pt x="91613" y="1344"/>
                </a:cubicBezTo>
                <a:lnTo>
                  <a:pt x="91613" y="4884"/>
                </a:lnTo>
                <a:cubicBezTo>
                  <a:pt x="91613" y="5239"/>
                  <a:pt x="91448" y="5544"/>
                  <a:pt x="91092" y="5836"/>
                </a:cubicBezTo>
                <a:cubicBezTo>
                  <a:pt x="90750" y="6102"/>
                  <a:pt x="90407" y="6242"/>
                  <a:pt x="90052" y="6242"/>
                </a:cubicBezTo>
                <a:lnTo>
                  <a:pt x="1573" y="6242"/>
                </a:lnTo>
                <a:cubicBezTo>
                  <a:pt x="1155" y="6242"/>
                  <a:pt x="799" y="6102"/>
                  <a:pt x="482" y="5836"/>
                </a:cubicBezTo>
                <a:cubicBezTo>
                  <a:pt x="164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4" y="609"/>
                  <a:pt x="482" y="355"/>
                </a:cubicBezTo>
                <a:cubicBezTo>
                  <a:pt x="799" y="114"/>
                  <a:pt x="1155" y="0"/>
                  <a:pt x="1573" y="0"/>
                </a:cubicBezTo>
                <a:lnTo>
                  <a:pt x="90052" y="0"/>
                </a:lnTo>
                <a:cubicBezTo>
                  <a:pt x="90407" y="0"/>
                  <a:pt x="90750" y="114"/>
                  <a:pt x="91092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3423074" y="6647676"/>
            <a:ext cx="65463" cy="48589"/>
          </a:xfrm>
          <a:custGeom>
            <a:avLst/>
            <a:gdLst>
              <a:gd name="connsiteX0" fmla="*/ 64118 w 65463"/>
              <a:gd name="connsiteY0" fmla="*/ 48589 h 48589"/>
              <a:gd name="connsiteX1" fmla="*/ 7908 w 65463"/>
              <a:gd name="connsiteY1" fmla="*/ 48589 h 48589"/>
              <a:gd name="connsiteX2" fmla="*/ 1663 w 65463"/>
              <a:gd name="connsiteY2" fmla="*/ 47079 h 48589"/>
              <a:gd name="connsiteX3" fmla="*/ 0 w 65463"/>
              <a:gd name="connsiteY3" fmla="*/ 41206 h 48589"/>
              <a:gd name="connsiteX4" fmla="*/ 0 w 65463"/>
              <a:gd name="connsiteY4" fmla="*/ 7395 h 48589"/>
              <a:gd name="connsiteX5" fmla="*/ 1663 w 65463"/>
              <a:gd name="connsiteY5" fmla="*/ 1509 h 48589"/>
              <a:gd name="connsiteX6" fmla="*/ 7908 w 65463"/>
              <a:gd name="connsiteY6" fmla="*/ 0 h 48589"/>
              <a:gd name="connsiteX7" fmla="*/ 63381 w 65463"/>
              <a:gd name="connsiteY7" fmla="*/ 0 h 48589"/>
              <a:gd name="connsiteX8" fmla="*/ 64753 w 65463"/>
              <a:gd name="connsiteY8" fmla="*/ 1357 h 48589"/>
              <a:gd name="connsiteX9" fmla="*/ 64753 w 65463"/>
              <a:gd name="connsiteY9" fmla="*/ 4795 h 48589"/>
              <a:gd name="connsiteX10" fmla="*/ 63381 w 65463"/>
              <a:gd name="connsiteY10" fmla="*/ 6241 h 48589"/>
              <a:gd name="connsiteX11" fmla="*/ 9685 w 65463"/>
              <a:gd name="connsiteY11" fmla="*/ 6241 h 48589"/>
              <a:gd name="connsiteX12" fmla="*/ 7705 w 65463"/>
              <a:gd name="connsiteY12" fmla="*/ 6812 h 48589"/>
              <a:gd name="connsiteX13" fmla="*/ 7184 w 65463"/>
              <a:gd name="connsiteY13" fmla="*/ 8956 h 48589"/>
              <a:gd name="connsiteX14" fmla="*/ 7184 w 65463"/>
              <a:gd name="connsiteY14" fmla="*/ 21236 h 48589"/>
              <a:gd name="connsiteX15" fmla="*/ 61934 w 65463"/>
              <a:gd name="connsiteY15" fmla="*/ 21236 h 48589"/>
              <a:gd name="connsiteX16" fmla="*/ 63381 w 65463"/>
              <a:gd name="connsiteY16" fmla="*/ 22378 h 48589"/>
              <a:gd name="connsiteX17" fmla="*/ 63381 w 65463"/>
              <a:gd name="connsiteY17" fmla="*/ 25918 h 48589"/>
              <a:gd name="connsiteX18" fmla="*/ 62048 w 65463"/>
              <a:gd name="connsiteY18" fmla="*/ 27250 h 48589"/>
              <a:gd name="connsiteX19" fmla="*/ 7184 w 65463"/>
              <a:gd name="connsiteY19" fmla="*/ 27250 h 48589"/>
              <a:gd name="connsiteX20" fmla="*/ 7184 w 65463"/>
              <a:gd name="connsiteY20" fmla="*/ 39645 h 48589"/>
              <a:gd name="connsiteX21" fmla="*/ 7705 w 65463"/>
              <a:gd name="connsiteY21" fmla="*/ 41726 h 48589"/>
              <a:gd name="connsiteX22" fmla="*/ 9685 w 65463"/>
              <a:gd name="connsiteY22" fmla="*/ 42347 h 48589"/>
              <a:gd name="connsiteX23" fmla="*/ 64118 w 65463"/>
              <a:gd name="connsiteY23" fmla="*/ 42347 h 48589"/>
              <a:gd name="connsiteX24" fmla="*/ 65463 w 65463"/>
              <a:gd name="connsiteY24" fmla="*/ 43705 h 48589"/>
              <a:gd name="connsiteX25" fmla="*/ 65463 w 65463"/>
              <a:gd name="connsiteY25" fmla="*/ 47130 h 48589"/>
              <a:gd name="connsiteX26" fmla="*/ 64118 w 65463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63" h="48589">
                <a:moveTo>
                  <a:pt x="64118" y="48589"/>
                </a:moveTo>
                <a:lnTo>
                  <a:pt x="7908" y="48589"/>
                </a:lnTo>
                <a:cubicBezTo>
                  <a:pt x="4849" y="48589"/>
                  <a:pt x="2767" y="48094"/>
                  <a:pt x="1663" y="47079"/>
                </a:cubicBezTo>
                <a:cubicBezTo>
                  <a:pt x="558" y="46077"/>
                  <a:pt x="0" y="44111"/>
                  <a:pt x="0" y="41206"/>
                </a:cubicBezTo>
                <a:lnTo>
                  <a:pt x="0" y="7395"/>
                </a:lnTo>
                <a:cubicBezTo>
                  <a:pt x="0" y="4478"/>
                  <a:pt x="558" y="2524"/>
                  <a:pt x="1663" y="1509"/>
                </a:cubicBezTo>
                <a:cubicBezTo>
                  <a:pt x="2767" y="520"/>
                  <a:pt x="4849" y="0"/>
                  <a:pt x="7908" y="0"/>
                </a:cubicBezTo>
                <a:lnTo>
                  <a:pt x="63381" y="0"/>
                </a:lnTo>
                <a:cubicBezTo>
                  <a:pt x="64296" y="0"/>
                  <a:pt x="64753" y="456"/>
                  <a:pt x="64753" y="1357"/>
                </a:cubicBezTo>
                <a:lnTo>
                  <a:pt x="64753" y="4795"/>
                </a:lnTo>
                <a:cubicBezTo>
                  <a:pt x="64753" y="5772"/>
                  <a:pt x="64296" y="6241"/>
                  <a:pt x="63381" y="6241"/>
                </a:cubicBezTo>
                <a:lnTo>
                  <a:pt x="9685" y="6241"/>
                </a:lnTo>
                <a:cubicBezTo>
                  <a:pt x="8708" y="6241"/>
                  <a:pt x="8048" y="6444"/>
                  <a:pt x="7705" y="6812"/>
                </a:cubicBezTo>
                <a:cubicBezTo>
                  <a:pt x="7349" y="7205"/>
                  <a:pt x="7184" y="7915"/>
                  <a:pt x="7184" y="8956"/>
                </a:cubicBezTo>
                <a:lnTo>
                  <a:pt x="7184" y="21236"/>
                </a:lnTo>
                <a:lnTo>
                  <a:pt x="61934" y="21236"/>
                </a:lnTo>
                <a:cubicBezTo>
                  <a:pt x="62899" y="21236"/>
                  <a:pt x="63381" y="21604"/>
                  <a:pt x="63381" y="22378"/>
                </a:cubicBezTo>
                <a:lnTo>
                  <a:pt x="63381" y="25918"/>
                </a:lnTo>
                <a:cubicBezTo>
                  <a:pt x="63381" y="26806"/>
                  <a:pt x="62937" y="27250"/>
                  <a:pt x="62048" y="27250"/>
                </a:cubicBezTo>
                <a:lnTo>
                  <a:pt x="7184" y="27250"/>
                </a:lnTo>
                <a:lnTo>
                  <a:pt x="7184" y="39645"/>
                </a:lnTo>
                <a:cubicBezTo>
                  <a:pt x="7184" y="40609"/>
                  <a:pt x="7349" y="41307"/>
                  <a:pt x="7705" y="41726"/>
                </a:cubicBezTo>
                <a:cubicBezTo>
                  <a:pt x="8048" y="42144"/>
                  <a:pt x="8708" y="42347"/>
                  <a:pt x="9685" y="42347"/>
                </a:cubicBezTo>
                <a:lnTo>
                  <a:pt x="64118" y="42347"/>
                </a:lnTo>
                <a:cubicBezTo>
                  <a:pt x="65019" y="42347"/>
                  <a:pt x="65463" y="42791"/>
                  <a:pt x="65463" y="43705"/>
                </a:cubicBezTo>
                <a:lnTo>
                  <a:pt x="65463" y="47130"/>
                </a:lnTo>
                <a:cubicBezTo>
                  <a:pt x="65463" y="48107"/>
                  <a:pt x="65019" y="48589"/>
                  <a:pt x="64118" y="48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3409847" y="6715409"/>
            <a:ext cx="91613" cy="6242"/>
          </a:xfrm>
          <a:custGeom>
            <a:avLst/>
            <a:gdLst>
              <a:gd name="connsiteX0" fmla="*/ 91092 w 91613"/>
              <a:gd name="connsiteY0" fmla="*/ 355 h 6242"/>
              <a:gd name="connsiteX1" fmla="*/ 91613 w 91613"/>
              <a:gd name="connsiteY1" fmla="*/ 1344 h 6242"/>
              <a:gd name="connsiteX2" fmla="*/ 91613 w 91613"/>
              <a:gd name="connsiteY2" fmla="*/ 4897 h 6242"/>
              <a:gd name="connsiteX3" fmla="*/ 91092 w 91613"/>
              <a:gd name="connsiteY3" fmla="*/ 5836 h 6242"/>
              <a:gd name="connsiteX4" fmla="*/ 90052 w 91613"/>
              <a:gd name="connsiteY4" fmla="*/ 6242 h 6242"/>
              <a:gd name="connsiteX5" fmla="*/ 1561 w 91613"/>
              <a:gd name="connsiteY5" fmla="*/ 6242 h 6242"/>
              <a:gd name="connsiteX6" fmla="*/ 469 w 91613"/>
              <a:gd name="connsiteY6" fmla="*/ 5836 h 6242"/>
              <a:gd name="connsiteX7" fmla="*/ 0 w 91613"/>
              <a:gd name="connsiteY7" fmla="*/ 4897 h 6242"/>
              <a:gd name="connsiteX8" fmla="*/ 0 w 91613"/>
              <a:gd name="connsiteY8" fmla="*/ 1344 h 6242"/>
              <a:gd name="connsiteX9" fmla="*/ 469 w 91613"/>
              <a:gd name="connsiteY9" fmla="*/ 355 h 6242"/>
              <a:gd name="connsiteX10" fmla="*/ 1561 w 91613"/>
              <a:gd name="connsiteY10" fmla="*/ 0 h 6242"/>
              <a:gd name="connsiteX11" fmla="*/ 90052 w 91613"/>
              <a:gd name="connsiteY11" fmla="*/ 0 h 6242"/>
              <a:gd name="connsiteX12" fmla="*/ 91092 w 91613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2">
                <a:moveTo>
                  <a:pt x="91092" y="355"/>
                </a:moveTo>
                <a:cubicBezTo>
                  <a:pt x="91435" y="609"/>
                  <a:pt x="91613" y="926"/>
                  <a:pt x="91613" y="1344"/>
                </a:cubicBezTo>
                <a:lnTo>
                  <a:pt x="91613" y="4897"/>
                </a:lnTo>
                <a:cubicBezTo>
                  <a:pt x="91613" y="5239"/>
                  <a:pt x="91435" y="5544"/>
                  <a:pt x="91092" y="5836"/>
                </a:cubicBezTo>
                <a:cubicBezTo>
                  <a:pt x="90750" y="6102"/>
                  <a:pt x="90394" y="6242"/>
                  <a:pt x="90052" y="6242"/>
                </a:cubicBezTo>
                <a:lnTo>
                  <a:pt x="1561" y="6242"/>
                </a:lnTo>
                <a:cubicBezTo>
                  <a:pt x="1154" y="6242"/>
                  <a:pt x="799" y="6102"/>
                  <a:pt x="469" y="5836"/>
                </a:cubicBezTo>
                <a:cubicBezTo>
                  <a:pt x="165" y="5544"/>
                  <a:pt x="0" y="5239"/>
                  <a:pt x="0" y="4897"/>
                </a:cubicBezTo>
                <a:lnTo>
                  <a:pt x="0" y="1344"/>
                </a:lnTo>
                <a:cubicBezTo>
                  <a:pt x="0" y="926"/>
                  <a:pt x="165" y="609"/>
                  <a:pt x="469" y="355"/>
                </a:cubicBezTo>
                <a:cubicBezTo>
                  <a:pt x="799" y="127"/>
                  <a:pt x="1154" y="0"/>
                  <a:pt x="1561" y="0"/>
                </a:cubicBezTo>
                <a:lnTo>
                  <a:pt x="90052" y="0"/>
                </a:lnTo>
                <a:cubicBezTo>
                  <a:pt x="90394" y="0"/>
                  <a:pt x="90750" y="127"/>
                  <a:pt x="91092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3545264" y="6651018"/>
            <a:ext cx="51944" cy="76982"/>
          </a:xfrm>
          <a:custGeom>
            <a:avLst/>
            <a:gdLst>
              <a:gd name="connsiteX0" fmla="*/ 17708 w 51944"/>
              <a:gd name="connsiteY0" fmla="*/ 38693 h 76982"/>
              <a:gd name="connsiteX1" fmla="*/ 7502 w 51944"/>
              <a:gd name="connsiteY1" fmla="*/ 50644 h 76982"/>
              <a:gd name="connsiteX2" fmla="*/ 7502 w 51944"/>
              <a:gd name="connsiteY2" fmla="*/ 75522 h 76982"/>
              <a:gd name="connsiteX3" fmla="*/ 6055 w 51944"/>
              <a:gd name="connsiteY3" fmla="*/ 76982 h 76982"/>
              <a:gd name="connsiteX4" fmla="*/ 1472 w 51944"/>
              <a:gd name="connsiteY4" fmla="*/ 76982 h 76982"/>
              <a:gd name="connsiteX5" fmla="*/ 0 w 51944"/>
              <a:gd name="connsiteY5" fmla="*/ 75522 h 76982"/>
              <a:gd name="connsiteX6" fmla="*/ 0 w 51944"/>
              <a:gd name="connsiteY6" fmla="*/ 1445 h 76982"/>
              <a:gd name="connsiteX7" fmla="*/ 1472 w 51944"/>
              <a:gd name="connsiteY7" fmla="*/ 0 h 76982"/>
              <a:gd name="connsiteX8" fmla="*/ 6055 w 51944"/>
              <a:gd name="connsiteY8" fmla="*/ 0 h 76982"/>
              <a:gd name="connsiteX9" fmla="*/ 7502 w 51944"/>
              <a:gd name="connsiteY9" fmla="*/ 1445 h 76982"/>
              <a:gd name="connsiteX10" fmla="*/ 7502 w 51944"/>
              <a:gd name="connsiteY10" fmla="*/ 41078 h 76982"/>
              <a:gd name="connsiteX11" fmla="*/ 39668 w 51944"/>
              <a:gd name="connsiteY11" fmla="*/ 1445 h 76982"/>
              <a:gd name="connsiteX12" fmla="*/ 43210 w 51944"/>
              <a:gd name="connsiteY12" fmla="*/ 0 h 76982"/>
              <a:gd name="connsiteX13" fmla="*/ 49050 w 51944"/>
              <a:gd name="connsiteY13" fmla="*/ 0 h 76982"/>
              <a:gd name="connsiteX14" fmla="*/ 49811 w 51944"/>
              <a:gd name="connsiteY14" fmla="*/ 456 h 76982"/>
              <a:gd name="connsiteX15" fmla="*/ 49456 w 51944"/>
              <a:gd name="connsiteY15" fmla="*/ 1445 h 76982"/>
              <a:gd name="connsiteX16" fmla="*/ 22595 w 51944"/>
              <a:gd name="connsiteY16" fmla="*/ 32972 h 76982"/>
              <a:gd name="connsiteX17" fmla="*/ 51944 w 51944"/>
              <a:gd name="connsiteY17" fmla="*/ 75522 h 76982"/>
              <a:gd name="connsiteX18" fmla="*/ 51537 w 51944"/>
              <a:gd name="connsiteY18" fmla="*/ 76982 h 76982"/>
              <a:gd name="connsiteX19" fmla="*/ 45927 w 51944"/>
              <a:gd name="connsiteY19" fmla="*/ 76982 h 76982"/>
              <a:gd name="connsiteX20" fmla="*/ 44035 w 51944"/>
              <a:gd name="connsiteY20" fmla="*/ 76664 h 76982"/>
              <a:gd name="connsiteX21" fmla="*/ 42690 w 51944"/>
              <a:gd name="connsiteY21" fmla="*/ 75522 h 76982"/>
              <a:gd name="connsiteX22" fmla="*/ 17708 w 51944"/>
              <a:gd name="connsiteY22" fmla="*/ 38693 h 7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2">
                <a:moveTo>
                  <a:pt x="17708" y="38693"/>
                </a:moveTo>
                <a:lnTo>
                  <a:pt x="7502" y="50644"/>
                </a:lnTo>
                <a:lnTo>
                  <a:pt x="7502" y="75522"/>
                </a:lnTo>
                <a:cubicBezTo>
                  <a:pt x="7502" y="76486"/>
                  <a:pt x="7019" y="76982"/>
                  <a:pt x="6055" y="76982"/>
                </a:cubicBezTo>
                <a:lnTo>
                  <a:pt x="1472" y="76982"/>
                </a:lnTo>
                <a:cubicBezTo>
                  <a:pt x="507" y="76982"/>
                  <a:pt x="0" y="76486"/>
                  <a:pt x="0" y="75522"/>
                </a:cubicBezTo>
                <a:lnTo>
                  <a:pt x="0" y="1445"/>
                </a:lnTo>
                <a:cubicBezTo>
                  <a:pt x="0" y="468"/>
                  <a:pt x="507" y="0"/>
                  <a:pt x="1472" y="0"/>
                </a:cubicBezTo>
                <a:lnTo>
                  <a:pt x="6055" y="0"/>
                </a:lnTo>
                <a:cubicBezTo>
                  <a:pt x="7019" y="0"/>
                  <a:pt x="7502" y="468"/>
                  <a:pt x="7502" y="1445"/>
                </a:cubicBezTo>
                <a:lnTo>
                  <a:pt x="7502" y="41078"/>
                </a:lnTo>
                <a:lnTo>
                  <a:pt x="39668" y="1445"/>
                </a:lnTo>
                <a:cubicBezTo>
                  <a:pt x="40646" y="468"/>
                  <a:pt x="41814" y="0"/>
                  <a:pt x="43210" y="0"/>
                </a:cubicBezTo>
                <a:lnTo>
                  <a:pt x="49050" y="0"/>
                </a:lnTo>
                <a:cubicBezTo>
                  <a:pt x="49456" y="0"/>
                  <a:pt x="49710" y="151"/>
                  <a:pt x="49811" y="456"/>
                </a:cubicBezTo>
                <a:cubicBezTo>
                  <a:pt x="49926" y="773"/>
                  <a:pt x="49798" y="1103"/>
                  <a:pt x="49456" y="1445"/>
                </a:cubicBezTo>
                <a:lnTo>
                  <a:pt x="22595" y="32972"/>
                </a:lnTo>
                <a:lnTo>
                  <a:pt x="51944" y="75522"/>
                </a:lnTo>
                <a:cubicBezTo>
                  <a:pt x="52578" y="76486"/>
                  <a:pt x="52439" y="76982"/>
                  <a:pt x="51537" y="76982"/>
                </a:cubicBezTo>
                <a:lnTo>
                  <a:pt x="45927" y="76982"/>
                </a:lnTo>
                <a:cubicBezTo>
                  <a:pt x="45229" y="76982"/>
                  <a:pt x="44594" y="76867"/>
                  <a:pt x="44035" y="76664"/>
                </a:cubicBezTo>
                <a:cubicBezTo>
                  <a:pt x="43489" y="76462"/>
                  <a:pt x="43033" y="76068"/>
                  <a:pt x="42690" y="75522"/>
                </a:cubicBezTo>
                <a:lnTo>
                  <a:pt x="17708" y="3869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3615240" y="6650796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63 w 23623"/>
              <a:gd name="connsiteY1" fmla="*/ 77603 h 77603"/>
              <a:gd name="connsiteX2" fmla="*/ 17898 w 23623"/>
              <a:gd name="connsiteY2" fmla="*/ 77603 h 77603"/>
              <a:gd name="connsiteX3" fmla="*/ 16438 w 23623"/>
              <a:gd name="connsiteY3" fmla="*/ 76157 h 77603"/>
              <a:gd name="connsiteX4" fmla="*/ 16438 w 23623"/>
              <a:gd name="connsiteY4" fmla="*/ 8538 h 77603"/>
              <a:gd name="connsiteX5" fmla="*/ 10396 w 23623"/>
              <a:gd name="connsiteY5" fmla="*/ 13625 h 77603"/>
              <a:gd name="connsiteX6" fmla="*/ 4455 w 23623"/>
              <a:gd name="connsiteY6" fmla="*/ 18737 h 77603"/>
              <a:gd name="connsiteX7" fmla="*/ 2373 w 23623"/>
              <a:gd name="connsiteY7" fmla="*/ 18535 h 77603"/>
              <a:gd name="connsiteX8" fmla="*/ 291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4 h 77603"/>
              <a:gd name="connsiteX11" fmla="*/ 16642 w 23623"/>
              <a:gd name="connsiteY11" fmla="*/ 418 h 77603"/>
              <a:gd name="connsiteX12" fmla="*/ 17898 w 23623"/>
              <a:gd name="connsiteY12" fmla="*/ 0 h 77603"/>
              <a:gd name="connsiteX13" fmla="*/ 20704 w 23623"/>
              <a:gd name="connsiteY13" fmla="*/ 0 h 77603"/>
              <a:gd name="connsiteX14" fmla="*/ 23255 w 23623"/>
              <a:gd name="connsiteY14" fmla="*/ 368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28" y="77603"/>
                  <a:pt x="22163" y="77603"/>
                </a:cubicBezTo>
                <a:lnTo>
                  <a:pt x="17898" y="77603"/>
                </a:lnTo>
                <a:cubicBezTo>
                  <a:pt x="16921" y="77603"/>
                  <a:pt x="16438" y="77134"/>
                  <a:pt x="16438" y="76157"/>
                </a:cubicBezTo>
                <a:lnTo>
                  <a:pt x="16438" y="8538"/>
                </a:lnTo>
                <a:cubicBezTo>
                  <a:pt x="14280" y="10339"/>
                  <a:pt x="12262" y="12039"/>
                  <a:pt x="10396" y="13625"/>
                </a:cubicBezTo>
                <a:cubicBezTo>
                  <a:pt x="8530" y="15236"/>
                  <a:pt x="6537" y="16923"/>
                  <a:pt x="4455" y="18737"/>
                </a:cubicBezTo>
                <a:cubicBezTo>
                  <a:pt x="3693" y="19346"/>
                  <a:pt x="3008" y="19296"/>
                  <a:pt x="2373" y="18535"/>
                </a:cubicBezTo>
                <a:lnTo>
                  <a:pt x="291" y="16035"/>
                </a:lnTo>
                <a:cubicBezTo>
                  <a:pt x="88" y="15680"/>
                  <a:pt x="0" y="15313"/>
                  <a:pt x="0" y="14944"/>
                </a:cubicBezTo>
                <a:cubicBezTo>
                  <a:pt x="0" y="14564"/>
                  <a:pt x="165" y="14221"/>
                  <a:pt x="520" y="13954"/>
                </a:cubicBezTo>
                <a:lnTo>
                  <a:pt x="16642" y="418"/>
                </a:lnTo>
                <a:cubicBezTo>
                  <a:pt x="16921" y="151"/>
                  <a:pt x="17327" y="0"/>
                  <a:pt x="17898" y="0"/>
                </a:cubicBezTo>
                <a:lnTo>
                  <a:pt x="20704" y="0"/>
                </a:lnTo>
                <a:cubicBezTo>
                  <a:pt x="22163" y="0"/>
                  <a:pt x="23001" y="127"/>
                  <a:pt x="23255" y="368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3698913" y="6658296"/>
            <a:ext cx="46638" cy="6241"/>
          </a:xfrm>
          <a:custGeom>
            <a:avLst/>
            <a:gdLst>
              <a:gd name="connsiteX0" fmla="*/ 45076 w 46638"/>
              <a:gd name="connsiteY0" fmla="*/ 6241 h 6241"/>
              <a:gd name="connsiteX1" fmla="*/ 1459 w 46638"/>
              <a:gd name="connsiteY1" fmla="*/ 6241 h 6241"/>
              <a:gd name="connsiteX2" fmla="*/ 469 w 46638"/>
              <a:gd name="connsiteY2" fmla="*/ 5836 h 6241"/>
              <a:gd name="connsiteX3" fmla="*/ 0 w 46638"/>
              <a:gd name="connsiteY3" fmla="*/ 4795 h 6241"/>
              <a:gd name="connsiteX4" fmla="*/ 0 w 46638"/>
              <a:gd name="connsiteY4" fmla="*/ 1458 h 6241"/>
              <a:gd name="connsiteX5" fmla="*/ 469 w 46638"/>
              <a:gd name="connsiteY5" fmla="*/ 418 h 6241"/>
              <a:gd name="connsiteX6" fmla="*/ 1459 w 46638"/>
              <a:gd name="connsiteY6" fmla="*/ 0 h 6241"/>
              <a:gd name="connsiteX7" fmla="*/ 45076 w 46638"/>
              <a:gd name="connsiteY7" fmla="*/ 0 h 6241"/>
              <a:gd name="connsiteX8" fmla="*/ 46638 w 46638"/>
              <a:gd name="connsiteY8" fmla="*/ 1344 h 6241"/>
              <a:gd name="connsiteX9" fmla="*/ 46638 w 46638"/>
              <a:gd name="connsiteY9" fmla="*/ 4884 h 6241"/>
              <a:gd name="connsiteX10" fmla="*/ 45076 w 46638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38" h="6241">
                <a:moveTo>
                  <a:pt x="45076" y="6241"/>
                </a:moveTo>
                <a:lnTo>
                  <a:pt x="1459" y="6241"/>
                </a:lnTo>
                <a:cubicBezTo>
                  <a:pt x="1116" y="6241"/>
                  <a:pt x="799" y="6101"/>
                  <a:pt x="469" y="5836"/>
                </a:cubicBezTo>
                <a:cubicBezTo>
                  <a:pt x="164" y="5543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64" y="685"/>
                  <a:pt x="469" y="418"/>
                </a:cubicBezTo>
                <a:cubicBezTo>
                  <a:pt x="799" y="127"/>
                  <a:pt x="1116" y="0"/>
                  <a:pt x="1459" y="0"/>
                </a:cubicBezTo>
                <a:lnTo>
                  <a:pt x="45076" y="0"/>
                </a:lnTo>
                <a:cubicBezTo>
                  <a:pt x="46117" y="0"/>
                  <a:pt x="46638" y="456"/>
                  <a:pt x="46638" y="1344"/>
                </a:cubicBezTo>
                <a:lnTo>
                  <a:pt x="46638" y="4884"/>
                </a:lnTo>
                <a:cubicBezTo>
                  <a:pt x="46638" y="5784"/>
                  <a:pt x="46117" y="6241"/>
                  <a:pt x="45076" y="62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3808420" y="6642275"/>
            <a:ext cx="63178" cy="30993"/>
          </a:xfrm>
          <a:custGeom>
            <a:avLst/>
            <a:gdLst>
              <a:gd name="connsiteX0" fmla="*/ 63178 w 63178"/>
              <a:gd name="connsiteY0" fmla="*/ 29547 h 30993"/>
              <a:gd name="connsiteX1" fmla="*/ 61845 w 63178"/>
              <a:gd name="connsiteY1" fmla="*/ 30993 h 30993"/>
              <a:gd name="connsiteX2" fmla="*/ 7908 w 63178"/>
              <a:gd name="connsiteY2" fmla="*/ 30993 h 30993"/>
              <a:gd name="connsiteX3" fmla="*/ 1663 w 63178"/>
              <a:gd name="connsiteY3" fmla="*/ 29483 h 30993"/>
              <a:gd name="connsiteX4" fmla="*/ 0 w 63178"/>
              <a:gd name="connsiteY4" fmla="*/ 23609 h 30993"/>
              <a:gd name="connsiteX5" fmla="*/ 0 w 63178"/>
              <a:gd name="connsiteY5" fmla="*/ 7383 h 30993"/>
              <a:gd name="connsiteX6" fmla="*/ 1663 w 63178"/>
              <a:gd name="connsiteY6" fmla="*/ 1509 h 30993"/>
              <a:gd name="connsiteX7" fmla="*/ 7908 w 63178"/>
              <a:gd name="connsiteY7" fmla="*/ 0 h 30993"/>
              <a:gd name="connsiteX8" fmla="*/ 61097 w 63178"/>
              <a:gd name="connsiteY8" fmla="*/ 0 h 30993"/>
              <a:gd name="connsiteX9" fmla="*/ 62455 w 63178"/>
              <a:gd name="connsiteY9" fmla="*/ 1357 h 30993"/>
              <a:gd name="connsiteX10" fmla="*/ 62455 w 63178"/>
              <a:gd name="connsiteY10" fmla="*/ 4782 h 30993"/>
              <a:gd name="connsiteX11" fmla="*/ 61097 w 63178"/>
              <a:gd name="connsiteY11" fmla="*/ 6241 h 30993"/>
              <a:gd name="connsiteX12" fmla="*/ 9673 w 63178"/>
              <a:gd name="connsiteY12" fmla="*/ 6241 h 30993"/>
              <a:gd name="connsiteX13" fmla="*/ 7705 w 63178"/>
              <a:gd name="connsiteY13" fmla="*/ 6812 h 30993"/>
              <a:gd name="connsiteX14" fmla="*/ 7184 w 63178"/>
              <a:gd name="connsiteY14" fmla="*/ 8944 h 30993"/>
              <a:gd name="connsiteX15" fmla="*/ 7184 w 63178"/>
              <a:gd name="connsiteY15" fmla="*/ 22049 h 30993"/>
              <a:gd name="connsiteX16" fmla="*/ 7705 w 63178"/>
              <a:gd name="connsiteY16" fmla="*/ 24129 h 30993"/>
              <a:gd name="connsiteX17" fmla="*/ 9673 w 63178"/>
              <a:gd name="connsiteY17" fmla="*/ 24751 h 30993"/>
              <a:gd name="connsiteX18" fmla="*/ 61845 w 63178"/>
              <a:gd name="connsiteY18" fmla="*/ 24751 h 30993"/>
              <a:gd name="connsiteX19" fmla="*/ 63178 w 63178"/>
              <a:gd name="connsiteY19" fmla="*/ 26109 h 30993"/>
              <a:gd name="connsiteX20" fmla="*/ 63178 w 63178"/>
              <a:gd name="connsiteY20" fmla="*/ 29547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78" h="30993">
                <a:moveTo>
                  <a:pt x="63178" y="29547"/>
                </a:moveTo>
                <a:cubicBezTo>
                  <a:pt x="63178" y="30511"/>
                  <a:pt x="62734" y="30993"/>
                  <a:pt x="61845" y="30993"/>
                </a:cubicBezTo>
                <a:lnTo>
                  <a:pt x="7908" y="30993"/>
                </a:lnTo>
                <a:cubicBezTo>
                  <a:pt x="4861" y="30993"/>
                  <a:pt x="2780" y="30498"/>
                  <a:pt x="1663" y="29483"/>
                </a:cubicBezTo>
                <a:cubicBezTo>
                  <a:pt x="545" y="28494"/>
                  <a:pt x="0" y="26540"/>
                  <a:pt x="0" y="23609"/>
                </a:cubicBezTo>
                <a:lnTo>
                  <a:pt x="0" y="7383"/>
                </a:lnTo>
                <a:cubicBezTo>
                  <a:pt x="0" y="4465"/>
                  <a:pt x="545" y="2512"/>
                  <a:pt x="1663" y="1509"/>
                </a:cubicBezTo>
                <a:cubicBezTo>
                  <a:pt x="2780" y="507"/>
                  <a:pt x="4861" y="0"/>
                  <a:pt x="7908" y="0"/>
                </a:cubicBezTo>
                <a:lnTo>
                  <a:pt x="61097" y="0"/>
                </a:lnTo>
                <a:cubicBezTo>
                  <a:pt x="62010" y="0"/>
                  <a:pt x="62455" y="444"/>
                  <a:pt x="62455" y="1357"/>
                </a:cubicBezTo>
                <a:lnTo>
                  <a:pt x="62455" y="4782"/>
                </a:lnTo>
                <a:cubicBezTo>
                  <a:pt x="62455" y="5760"/>
                  <a:pt x="62010" y="6241"/>
                  <a:pt x="61097" y="6241"/>
                </a:cubicBezTo>
                <a:lnTo>
                  <a:pt x="9673" y="6241"/>
                </a:lnTo>
                <a:cubicBezTo>
                  <a:pt x="8707" y="6241"/>
                  <a:pt x="8047" y="6444"/>
                  <a:pt x="7705" y="6812"/>
                </a:cubicBezTo>
                <a:cubicBezTo>
                  <a:pt x="7362" y="7193"/>
                  <a:pt x="7184" y="7903"/>
                  <a:pt x="7184" y="8944"/>
                </a:cubicBezTo>
                <a:lnTo>
                  <a:pt x="7184" y="22049"/>
                </a:lnTo>
                <a:cubicBezTo>
                  <a:pt x="7184" y="23013"/>
                  <a:pt x="7362" y="23710"/>
                  <a:pt x="7705" y="24129"/>
                </a:cubicBezTo>
                <a:cubicBezTo>
                  <a:pt x="8047" y="24548"/>
                  <a:pt x="8707" y="24751"/>
                  <a:pt x="9673" y="24751"/>
                </a:cubicBezTo>
                <a:lnTo>
                  <a:pt x="61845" y="24751"/>
                </a:lnTo>
                <a:cubicBezTo>
                  <a:pt x="62734" y="24751"/>
                  <a:pt x="63178" y="25208"/>
                  <a:pt x="63178" y="26109"/>
                </a:cubicBezTo>
                <a:lnTo>
                  <a:pt x="63178" y="295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3807899" y="6698033"/>
            <a:ext cx="64854" cy="39429"/>
          </a:xfrm>
          <a:custGeom>
            <a:avLst/>
            <a:gdLst>
              <a:gd name="connsiteX0" fmla="*/ 64854 w 64854"/>
              <a:gd name="connsiteY0" fmla="*/ 38173 h 39429"/>
              <a:gd name="connsiteX1" fmla="*/ 64384 w 64854"/>
              <a:gd name="connsiteY1" fmla="*/ 39074 h 39429"/>
              <a:gd name="connsiteX2" fmla="*/ 63496 w 64854"/>
              <a:gd name="connsiteY2" fmla="*/ 39429 h 39429"/>
              <a:gd name="connsiteX3" fmla="*/ 8111 w 64854"/>
              <a:gd name="connsiteY3" fmla="*/ 39429 h 39429"/>
              <a:gd name="connsiteX4" fmla="*/ 1713 w 64854"/>
              <a:gd name="connsiteY4" fmla="*/ 37602 h 39429"/>
              <a:gd name="connsiteX5" fmla="*/ 203 w 64854"/>
              <a:gd name="connsiteY5" fmla="*/ 31411 h 39429"/>
              <a:gd name="connsiteX6" fmla="*/ 203 w 64854"/>
              <a:gd name="connsiteY6" fmla="*/ 23926 h 39429"/>
              <a:gd name="connsiteX7" fmla="*/ 2043 w 64854"/>
              <a:gd name="connsiteY7" fmla="*/ 18052 h 39429"/>
              <a:gd name="connsiteX8" fmla="*/ 8530 w 64854"/>
              <a:gd name="connsiteY8" fmla="*/ 16543 h 39429"/>
              <a:gd name="connsiteX9" fmla="*/ 53302 w 64854"/>
              <a:gd name="connsiteY9" fmla="*/ 16543 h 39429"/>
              <a:gd name="connsiteX10" fmla="*/ 55168 w 64854"/>
              <a:gd name="connsiteY10" fmla="*/ 16124 h 39429"/>
              <a:gd name="connsiteX11" fmla="*/ 55587 w 64854"/>
              <a:gd name="connsiteY11" fmla="*/ 14144 h 39429"/>
              <a:gd name="connsiteX12" fmla="*/ 55587 w 64854"/>
              <a:gd name="connsiteY12" fmla="*/ 8321 h 39429"/>
              <a:gd name="connsiteX13" fmla="*/ 55219 w 64854"/>
              <a:gd name="connsiteY13" fmla="*/ 6343 h 39429"/>
              <a:gd name="connsiteX14" fmla="*/ 53404 w 64854"/>
              <a:gd name="connsiteY14" fmla="*/ 5936 h 39429"/>
              <a:gd name="connsiteX15" fmla="*/ 1472 w 64854"/>
              <a:gd name="connsiteY15" fmla="*/ 5936 h 39429"/>
              <a:gd name="connsiteX16" fmla="*/ 482 w 64854"/>
              <a:gd name="connsiteY16" fmla="*/ 5619 h 39429"/>
              <a:gd name="connsiteX17" fmla="*/ 0 w 64854"/>
              <a:gd name="connsiteY17" fmla="*/ 4782 h 39429"/>
              <a:gd name="connsiteX18" fmla="*/ 0 w 64854"/>
              <a:gd name="connsiteY18" fmla="*/ 1141 h 39429"/>
              <a:gd name="connsiteX19" fmla="*/ 482 w 64854"/>
              <a:gd name="connsiteY19" fmla="*/ 317 h 39429"/>
              <a:gd name="connsiteX20" fmla="*/ 1472 w 64854"/>
              <a:gd name="connsiteY20" fmla="*/ 0 h 39429"/>
              <a:gd name="connsiteX21" fmla="*/ 54445 w 64854"/>
              <a:gd name="connsiteY21" fmla="*/ 0 h 39429"/>
              <a:gd name="connsiteX22" fmla="*/ 58507 w 64854"/>
              <a:gd name="connsiteY22" fmla="*/ 367 h 39429"/>
              <a:gd name="connsiteX23" fmla="*/ 60995 w 64854"/>
              <a:gd name="connsiteY23" fmla="*/ 1547 h 39429"/>
              <a:gd name="connsiteX24" fmla="*/ 62315 w 64854"/>
              <a:gd name="connsiteY24" fmla="*/ 3906 h 39429"/>
              <a:gd name="connsiteX25" fmla="*/ 62658 w 64854"/>
              <a:gd name="connsiteY25" fmla="*/ 7598 h 39429"/>
              <a:gd name="connsiteX26" fmla="*/ 62658 w 64854"/>
              <a:gd name="connsiteY26" fmla="*/ 15083 h 39429"/>
              <a:gd name="connsiteX27" fmla="*/ 60843 w 64854"/>
              <a:gd name="connsiteY27" fmla="*/ 20957 h 39429"/>
              <a:gd name="connsiteX28" fmla="*/ 54343 w 64854"/>
              <a:gd name="connsiteY28" fmla="*/ 22467 h 39429"/>
              <a:gd name="connsiteX29" fmla="*/ 9482 w 64854"/>
              <a:gd name="connsiteY29" fmla="*/ 22467 h 39429"/>
              <a:gd name="connsiteX30" fmla="*/ 7654 w 64854"/>
              <a:gd name="connsiteY30" fmla="*/ 22886 h 39429"/>
              <a:gd name="connsiteX31" fmla="*/ 7299 w 64854"/>
              <a:gd name="connsiteY31" fmla="*/ 24865 h 39429"/>
              <a:gd name="connsiteX32" fmla="*/ 7299 w 64854"/>
              <a:gd name="connsiteY32" fmla="*/ 31005 h 39429"/>
              <a:gd name="connsiteX33" fmla="*/ 7705 w 64854"/>
              <a:gd name="connsiteY33" fmla="*/ 32921 h 39429"/>
              <a:gd name="connsiteX34" fmla="*/ 9571 w 64854"/>
              <a:gd name="connsiteY34" fmla="*/ 33390 h 39429"/>
              <a:gd name="connsiteX35" fmla="*/ 63407 w 64854"/>
              <a:gd name="connsiteY35" fmla="*/ 33390 h 39429"/>
              <a:gd name="connsiteX36" fmla="*/ 64384 w 64854"/>
              <a:gd name="connsiteY36" fmla="*/ 33720 h 39429"/>
              <a:gd name="connsiteX37" fmla="*/ 64854 w 64854"/>
              <a:gd name="connsiteY37" fmla="*/ 34532 h 39429"/>
              <a:gd name="connsiteX38" fmla="*/ 64854 w 64854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54" h="39429">
                <a:moveTo>
                  <a:pt x="64854" y="38173"/>
                </a:moveTo>
                <a:cubicBezTo>
                  <a:pt x="64854" y="38528"/>
                  <a:pt x="64689" y="38820"/>
                  <a:pt x="64384" y="39074"/>
                </a:cubicBezTo>
                <a:cubicBezTo>
                  <a:pt x="64067" y="39315"/>
                  <a:pt x="63775" y="39429"/>
                  <a:pt x="63496" y="39429"/>
                </a:cubicBezTo>
                <a:lnTo>
                  <a:pt x="8111" y="39429"/>
                </a:lnTo>
                <a:cubicBezTo>
                  <a:pt x="4861" y="39429"/>
                  <a:pt x="2729" y="38820"/>
                  <a:pt x="1713" y="37602"/>
                </a:cubicBezTo>
                <a:cubicBezTo>
                  <a:pt x="710" y="36397"/>
                  <a:pt x="203" y="34329"/>
                  <a:pt x="203" y="31411"/>
                </a:cubicBezTo>
                <a:lnTo>
                  <a:pt x="203" y="23926"/>
                </a:lnTo>
                <a:cubicBezTo>
                  <a:pt x="203" y="21021"/>
                  <a:pt x="825" y="19054"/>
                  <a:pt x="2043" y="18052"/>
                </a:cubicBezTo>
                <a:cubicBezTo>
                  <a:pt x="3249" y="17037"/>
                  <a:pt x="5407" y="16543"/>
                  <a:pt x="8530" y="16543"/>
                </a:cubicBezTo>
                <a:lnTo>
                  <a:pt x="53302" y="16543"/>
                </a:lnTo>
                <a:cubicBezTo>
                  <a:pt x="54280" y="16543"/>
                  <a:pt x="54902" y="16390"/>
                  <a:pt x="55168" y="16124"/>
                </a:cubicBezTo>
                <a:cubicBezTo>
                  <a:pt x="55448" y="15844"/>
                  <a:pt x="55587" y="15185"/>
                  <a:pt x="55587" y="14144"/>
                </a:cubicBezTo>
                <a:lnTo>
                  <a:pt x="55587" y="8321"/>
                </a:lnTo>
                <a:cubicBezTo>
                  <a:pt x="55587" y="7281"/>
                  <a:pt x="55473" y="6634"/>
                  <a:pt x="55219" y="6343"/>
                </a:cubicBezTo>
                <a:cubicBezTo>
                  <a:pt x="54965" y="6063"/>
                  <a:pt x="54381" y="5936"/>
                  <a:pt x="53404" y="5936"/>
                </a:cubicBezTo>
                <a:lnTo>
                  <a:pt x="1472" y="5936"/>
                </a:lnTo>
                <a:cubicBezTo>
                  <a:pt x="1104" y="5936"/>
                  <a:pt x="774" y="5822"/>
                  <a:pt x="482" y="5619"/>
                </a:cubicBezTo>
                <a:cubicBezTo>
                  <a:pt x="152" y="5416"/>
                  <a:pt x="0" y="5137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82" y="317"/>
                </a:cubicBezTo>
                <a:cubicBezTo>
                  <a:pt x="774" y="100"/>
                  <a:pt x="1104" y="0"/>
                  <a:pt x="1472" y="0"/>
                </a:cubicBezTo>
                <a:lnTo>
                  <a:pt x="54445" y="0"/>
                </a:lnTo>
                <a:cubicBezTo>
                  <a:pt x="56108" y="0"/>
                  <a:pt x="57466" y="113"/>
                  <a:pt x="58507" y="367"/>
                </a:cubicBezTo>
                <a:cubicBezTo>
                  <a:pt x="59535" y="608"/>
                  <a:pt x="60373" y="1014"/>
                  <a:pt x="60995" y="1547"/>
                </a:cubicBezTo>
                <a:cubicBezTo>
                  <a:pt x="61617" y="2118"/>
                  <a:pt x="62061" y="2892"/>
                  <a:pt x="62315" y="3906"/>
                </a:cubicBezTo>
                <a:cubicBezTo>
                  <a:pt x="62543" y="4909"/>
                  <a:pt x="62658" y="6139"/>
                  <a:pt x="62658" y="7598"/>
                </a:cubicBezTo>
                <a:lnTo>
                  <a:pt x="62658" y="15083"/>
                </a:lnTo>
                <a:cubicBezTo>
                  <a:pt x="62658" y="18002"/>
                  <a:pt x="62061" y="19968"/>
                  <a:pt x="60843" y="20957"/>
                </a:cubicBezTo>
                <a:cubicBezTo>
                  <a:pt x="59637" y="21973"/>
                  <a:pt x="57466" y="22467"/>
                  <a:pt x="54343" y="22467"/>
                </a:cubicBezTo>
                <a:lnTo>
                  <a:pt x="9482" y="22467"/>
                </a:lnTo>
                <a:cubicBezTo>
                  <a:pt x="8505" y="22467"/>
                  <a:pt x="7895" y="22619"/>
                  <a:pt x="7654" y="22886"/>
                </a:cubicBezTo>
                <a:cubicBezTo>
                  <a:pt x="7413" y="23165"/>
                  <a:pt x="7299" y="23824"/>
                  <a:pt x="7299" y="24865"/>
                </a:cubicBezTo>
                <a:lnTo>
                  <a:pt x="7299" y="31005"/>
                </a:lnTo>
                <a:cubicBezTo>
                  <a:pt x="7299" y="31982"/>
                  <a:pt x="7413" y="32616"/>
                  <a:pt x="7705" y="32921"/>
                </a:cubicBezTo>
                <a:cubicBezTo>
                  <a:pt x="7984" y="33251"/>
                  <a:pt x="8606" y="33390"/>
                  <a:pt x="9571" y="33390"/>
                </a:cubicBezTo>
                <a:lnTo>
                  <a:pt x="63407" y="33390"/>
                </a:lnTo>
                <a:cubicBezTo>
                  <a:pt x="63749" y="33390"/>
                  <a:pt x="64067" y="33492"/>
                  <a:pt x="64384" y="33720"/>
                </a:cubicBezTo>
                <a:cubicBezTo>
                  <a:pt x="64689" y="33911"/>
                  <a:pt x="64854" y="34190"/>
                  <a:pt x="64854" y="34532"/>
                </a:cubicBezTo>
                <a:lnTo>
                  <a:pt x="64854" y="3817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3793644" y="6682644"/>
            <a:ext cx="91588" cy="6241"/>
          </a:xfrm>
          <a:custGeom>
            <a:avLst/>
            <a:gdLst>
              <a:gd name="connsiteX0" fmla="*/ 91067 w 91588"/>
              <a:gd name="connsiteY0" fmla="*/ 367 h 6241"/>
              <a:gd name="connsiteX1" fmla="*/ 91588 w 91588"/>
              <a:gd name="connsiteY1" fmla="*/ 1344 h 6241"/>
              <a:gd name="connsiteX2" fmla="*/ 91588 w 91588"/>
              <a:gd name="connsiteY2" fmla="*/ 4871 h 6241"/>
              <a:gd name="connsiteX3" fmla="*/ 91067 w 91588"/>
              <a:gd name="connsiteY3" fmla="*/ 5822 h 6241"/>
              <a:gd name="connsiteX4" fmla="*/ 90026 w 91588"/>
              <a:gd name="connsiteY4" fmla="*/ 6241 h 6241"/>
              <a:gd name="connsiteX5" fmla="*/ 1561 w 91588"/>
              <a:gd name="connsiteY5" fmla="*/ 6241 h 6241"/>
              <a:gd name="connsiteX6" fmla="*/ 469 w 91588"/>
              <a:gd name="connsiteY6" fmla="*/ 5822 h 6241"/>
              <a:gd name="connsiteX7" fmla="*/ 0 w 91588"/>
              <a:gd name="connsiteY7" fmla="*/ 4871 h 6241"/>
              <a:gd name="connsiteX8" fmla="*/ 0 w 91588"/>
              <a:gd name="connsiteY8" fmla="*/ 1344 h 6241"/>
              <a:gd name="connsiteX9" fmla="*/ 469 w 91588"/>
              <a:gd name="connsiteY9" fmla="*/ 367 h 6241"/>
              <a:gd name="connsiteX10" fmla="*/ 1561 w 91588"/>
              <a:gd name="connsiteY10" fmla="*/ 0 h 6241"/>
              <a:gd name="connsiteX11" fmla="*/ 90026 w 91588"/>
              <a:gd name="connsiteY11" fmla="*/ 0 h 6241"/>
              <a:gd name="connsiteX12" fmla="*/ 91067 w 91588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588" h="6241">
                <a:moveTo>
                  <a:pt x="91067" y="367"/>
                </a:moveTo>
                <a:cubicBezTo>
                  <a:pt x="91423" y="596"/>
                  <a:pt x="91588" y="938"/>
                  <a:pt x="91588" y="1344"/>
                </a:cubicBezTo>
                <a:lnTo>
                  <a:pt x="91588" y="4871"/>
                </a:lnTo>
                <a:cubicBezTo>
                  <a:pt x="91588" y="5239"/>
                  <a:pt x="91423" y="5543"/>
                  <a:pt x="91067" y="5822"/>
                </a:cubicBezTo>
                <a:cubicBezTo>
                  <a:pt x="90724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4" y="6089"/>
                  <a:pt x="469" y="5822"/>
                </a:cubicBezTo>
                <a:cubicBezTo>
                  <a:pt x="152" y="5543"/>
                  <a:pt x="0" y="5239"/>
                  <a:pt x="0" y="4871"/>
                </a:cubicBezTo>
                <a:lnTo>
                  <a:pt x="0" y="1344"/>
                </a:lnTo>
                <a:cubicBezTo>
                  <a:pt x="0" y="938"/>
                  <a:pt x="152" y="596"/>
                  <a:pt x="469" y="367"/>
                </a:cubicBezTo>
                <a:cubicBezTo>
                  <a:pt x="774" y="113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13"/>
                  <a:pt x="91067" y="36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3894512" y="6642273"/>
            <a:ext cx="18215" cy="99564"/>
          </a:xfrm>
          <a:custGeom>
            <a:avLst/>
            <a:gdLst>
              <a:gd name="connsiteX0" fmla="*/ 16235 w 18215"/>
              <a:gd name="connsiteY0" fmla="*/ 0 h 99564"/>
              <a:gd name="connsiteX1" fmla="*/ 17949 w 18215"/>
              <a:gd name="connsiteY1" fmla="*/ 215 h 99564"/>
              <a:gd name="connsiteX2" fmla="*/ 18215 w 18215"/>
              <a:gd name="connsiteY2" fmla="*/ 1865 h 99564"/>
              <a:gd name="connsiteX3" fmla="*/ 18215 w 18215"/>
              <a:gd name="connsiteY3" fmla="*/ 97572 h 99564"/>
              <a:gd name="connsiteX4" fmla="*/ 17949 w 18215"/>
              <a:gd name="connsiteY4" fmla="*/ 99297 h 99564"/>
              <a:gd name="connsiteX5" fmla="*/ 16235 w 18215"/>
              <a:gd name="connsiteY5" fmla="*/ 99564 h 99564"/>
              <a:gd name="connsiteX6" fmla="*/ 2082 w 18215"/>
              <a:gd name="connsiteY6" fmla="*/ 99564 h 99564"/>
              <a:gd name="connsiteX7" fmla="*/ 253 w 18215"/>
              <a:gd name="connsiteY7" fmla="*/ 99348 h 99564"/>
              <a:gd name="connsiteX8" fmla="*/ 0 w 18215"/>
              <a:gd name="connsiteY8" fmla="*/ 97673 h 99564"/>
              <a:gd name="connsiteX9" fmla="*/ 0 w 18215"/>
              <a:gd name="connsiteY9" fmla="*/ 96341 h 99564"/>
              <a:gd name="connsiteX10" fmla="*/ 253 w 18215"/>
              <a:gd name="connsiteY10" fmla="*/ 94501 h 99564"/>
              <a:gd name="connsiteX11" fmla="*/ 2183 w 18215"/>
              <a:gd name="connsiteY11" fmla="*/ 94260 h 99564"/>
              <a:gd name="connsiteX12" fmla="*/ 9673 w 18215"/>
              <a:gd name="connsiteY12" fmla="*/ 94260 h 99564"/>
              <a:gd name="connsiteX13" fmla="*/ 11031 w 18215"/>
              <a:gd name="connsiteY13" fmla="*/ 94045 h 99564"/>
              <a:gd name="connsiteX14" fmla="*/ 11234 w 18215"/>
              <a:gd name="connsiteY14" fmla="*/ 92599 h 99564"/>
              <a:gd name="connsiteX15" fmla="*/ 11234 w 18215"/>
              <a:gd name="connsiteY15" fmla="*/ 6863 h 99564"/>
              <a:gd name="connsiteX16" fmla="*/ 11081 w 18215"/>
              <a:gd name="connsiteY16" fmla="*/ 5518 h 99564"/>
              <a:gd name="connsiteX17" fmla="*/ 9774 w 18215"/>
              <a:gd name="connsiteY17" fmla="*/ 5302 h 99564"/>
              <a:gd name="connsiteX18" fmla="*/ 2183 w 18215"/>
              <a:gd name="connsiteY18" fmla="*/ 5302 h 99564"/>
              <a:gd name="connsiteX19" fmla="*/ 253 w 18215"/>
              <a:gd name="connsiteY19" fmla="*/ 5049 h 99564"/>
              <a:gd name="connsiteX20" fmla="*/ 0 w 18215"/>
              <a:gd name="connsiteY20" fmla="*/ 3222 h 99564"/>
              <a:gd name="connsiteX21" fmla="*/ 0 w 18215"/>
              <a:gd name="connsiteY21" fmla="*/ 1978 h 99564"/>
              <a:gd name="connsiteX22" fmla="*/ 253 w 18215"/>
              <a:gd name="connsiteY22" fmla="*/ 266 h 99564"/>
              <a:gd name="connsiteX23" fmla="*/ 2183 w 18215"/>
              <a:gd name="connsiteY23" fmla="*/ 0 h 99564"/>
              <a:gd name="connsiteX24" fmla="*/ 16235 w 18215"/>
              <a:gd name="connsiteY24" fmla="*/ 0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5" h="99564">
                <a:moveTo>
                  <a:pt x="16235" y="0"/>
                </a:moveTo>
                <a:cubicBezTo>
                  <a:pt x="17200" y="0"/>
                  <a:pt x="17771" y="75"/>
                  <a:pt x="17949" y="215"/>
                </a:cubicBezTo>
                <a:cubicBezTo>
                  <a:pt x="18114" y="342"/>
                  <a:pt x="18215" y="900"/>
                  <a:pt x="18215" y="1865"/>
                </a:cubicBezTo>
                <a:lnTo>
                  <a:pt x="18215" y="97572"/>
                </a:lnTo>
                <a:cubicBezTo>
                  <a:pt x="18215" y="98549"/>
                  <a:pt x="18114" y="99120"/>
                  <a:pt x="17949" y="99297"/>
                </a:cubicBezTo>
                <a:cubicBezTo>
                  <a:pt x="17771" y="99475"/>
                  <a:pt x="17200" y="99564"/>
                  <a:pt x="16235" y="99564"/>
                </a:cubicBezTo>
                <a:lnTo>
                  <a:pt x="2082" y="99564"/>
                </a:lnTo>
                <a:cubicBezTo>
                  <a:pt x="1041" y="99564"/>
                  <a:pt x="431" y="99487"/>
                  <a:pt x="253" y="99348"/>
                </a:cubicBezTo>
                <a:cubicBezTo>
                  <a:pt x="88" y="99208"/>
                  <a:pt x="0" y="98650"/>
                  <a:pt x="0" y="97673"/>
                </a:cubicBezTo>
                <a:lnTo>
                  <a:pt x="0" y="96341"/>
                </a:lnTo>
                <a:cubicBezTo>
                  <a:pt x="0" y="95301"/>
                  <a:pt x="88" y="94679"/>
                  <a:pt x="253" y="94501"/>
                </a:cubicBezTo>
                <a:cubicBezTo>
                  <a:pt x="431" y="94336"/>
                  <a:pt x="1066" y="94260"/>
                  <a:pt x="2183" y="94260"/>
                </a:cubicBezTo>
                <a:lnTo>
                  <a:pt x="9673" y="94260"/>
                </a:lnTo>
                <a:cubicBezTo>
                  <a:pt x="10434" y="94260"/>
                  <a:pt x="10878" y="94184"/>
                  <a:pt x="11031" y="94045"/>
                </a:cubicBezTo>
                <a:cubicBezTo>
                  <a:pt x="11171" y="93905"/>
                  <a:pt x="11234" y="93411"/>
                  <a:pt x="11234" y="92599"/>
                </a:cubicBezTo>
                <a:lnTo>
                  <a:pt x="11234" y="6863"/>
                </a:lnTo>
                <a:cubicBezTo>
                  <a:pt x="11234" y="6101"/>
                  <a:pt x="11183" y="5645"/>
                  <a:pt x="11081" y="5518"/>
                </a:cubicBezTo>
                <a:cubicBezTo>
                  <a:pt x="10980" y="5378"/>
                  <a:pt x="10536" y="5302"/>
                  <a:pt x="9774" y="5302"/>
                </a:cubicBezTo>
                <a:lnTo>
                  <a:pt x="2183" y="5302"/>
                </a:lnTo>
                <a:cubicBezTo>
                  <a:pt x="1066" y="5302"/>
                  <a:pt x="431" y="5226"/>
                  <a:pt x="253" y="5049"/>
                </a:cubicBezTo>
                <a:cubicBezTo>
                  <a:pt x="88" y="4884"/>
                  <a:pt x="0" y="4262"/>
                  <a:pt x="0" y="3222"/>
                </a:cubicBezTo>
                <a:lnTo>
                  <a:pt x="0" y="1978"/>
                </a:lnTo>
                <a:cubicBezTo>
                  <a:pt x="0" y="1014"/>
                  <a:pt x="88" y="430"/>
                  <a:pt x="253" y="266"/>
                </a:cubicBezTo>
                <a:cubicBezTo>
                  <a:pt x="431" y="89"/>
                  <a:pt x="1066" y="0"/>
                  <a:pt x="2183" y="0"/>
                </a:cubicBezTo>
                <a:lnTo>
                  <a:pt x="16235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5345906" y="6642268"/>
            <a:ext cx="18215" cy="99564"/>
          </a:xfrm>
          <a:custGeom>
            <a:avLst/>
            <a:gdLst>
              <a:gd name="connsiteX0" fmla="*/ 1980 w 18215"/>
              <a:gd name="connsiteY0" fmla="*/ 99564 h 99564"/>
              <a:gd name="connsiteX1" fmla="*/ 266 w 18215"/>
              <a:gd name="connsiteY1" fmla="*/ 99348 h 99564"/>
              <a:gd name="connsiteX2" fmla="*/ 0 w 18215"/>
              <a:gd name="connsiteY2" fmla="*/ 97687 h 99564"/>
              <a:gd name="connsiteX3" fmla="*/ 0 w 18215"/>
              <a:gd name="connsiteY3" fmla="*/ 1992 h 99564"/>
              <a:gd name="connsiteX4" fmla="*/ 266 w 18215"/>
              <a:gd name="connsiteY4" fmla="*/ 266 h 99564"/>
              <a:gd name="connsiteX5" fmla="*/ 1980 w 18215"/>
              <a:gd name="connsiteY5" fmla="*/ 0 h 99564"/>
              <a:gd name="connsiteX6" fmla="*/ 16133 w 18215"/>
              <a:gd name="connsiteY6" fmla="*/ 0 h 99564"/>
              <a:gd name="connsiteX7" fmla="*/ 17962 w 18215"/>
              <a:gd name="connsiteY7" fmla="*/ 216 h 99564"/>
              <a:gd name="connsiteX8" fmla="*/ 18215 w 18215"/>
              <a:gd name="connsiteY8" fmla="*/ 1878 h 99564"/>
              <a:gd name="connsiteX9" fmla="*/ 18215 w 18215"/>
              <a:gd name="connsiteY9" fmla="*/ 3223 h 99564"/>
              <a:gd name="connsiteX10" fmla="*/ 17962 w 18215"/>
              <a:gd name="connsiteY10" fmla="*/ 5062 h 99564"/>
              <a:gd name="connsiteX11" fmla="*/ 16032 w 18215"/>
              <a:gd name="connsiteY11" fmla="*/ 5303 h 99564"/>
              <a:gd name="connsiteX12" fmla="*/ 8542 w 18215"/>
              <a:gd name="connsiteY12" fmla="*/ 5303 h 99564"/>
              <a:gd name="connsiteX13" fmla="*/ 7184 w 18215"/>
              <a:gd name="connsiteY13" fmla="*/ 5519 h 99564"/>
              <a:gd name="connsiteX14" fmla="*/ 6981 w 18215"/>
              <a:gd name="connsiteY14" fmla="*/ 6965 h 99564"/>
              <a:gd name="connsiteX15" fmla="*/ 6981 w 18215"/>
              <a:gd name="connsiteY15" fmla="*/ 92701 h 99564"/>
              <a:gd name="connsiteX16" fmla="*/ 7134 w 18215"/>
              <a:gd name="connsiteY16" fmla="*/ 94046 h 99564"/>
              <a:gd name="connsiteX17" fmla="*/ 8428 w 18215"/>
              <a:gd name="connsiteY17" fmla="*/ 94261 h 99564"/>
              <a:gd name="connsiteX18" fmla="*/ 16032 w 18215"/>
              <a:gd name="connsiteY18" fmla="*/ 94261 h 99564"/>
              <a:gd name="connsiteX19" fmla="*/ 17962 w 18215"/>
              <a:gd name="connsiteY19" fmla="*/ 94515 h 99564"/>
              <a:gd name="connsiteX20" fmla="*/ 18215 w 18215"/>
              <a:gd name="connsiteY20" fmla="*/ 96342 h 99564"/>
              <a:gd name="connsiteX21" fmla="*/ 18215 w 18215"/>
              <a:gd name="connsiteY21" fmla="*/ 97585 h 99564"/>
              <a:gd name="connsiteX22" fmla="*/ 17962 w 18215"/>
              <a:gd name="connsiteY22" fmla="*/ 99297 h 99564"/>
              <a:gd name="connsiteX23" fmla="*/ 16032 w 18215"/>
              <a:gd name="connsiteY23" fmla="*/ 99564 h 99564"/>
              <a:gd name="connsiteX24" fmla="*/ 1980 w 18215"/>
              <a:gd name="connsiteY24" fmla="*/ 99564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5" h="99564">
                <a:moveTo>
                  <a:pt x="1980" y="99564"/>
                </a:moveTo>
                <a:cubicBezTo>
                  <a:pt x="1015" y="99564"/>
                  <a:pt x="444" y="99488"/>
                  <a:pt x="266" y="99348"/>
                </a:cubicBezTo>
                <a:cubicBezTo>
                  <a:pt x="101" y="99221"/>
                  <a:pt x="0" y="98663"/>
                  <a:pt x="0" y="97687"/>
                </a:cubicBezTo>
                <a:lnTo>
                  <a:pt x="0" y="1992"/>
                </a:lnTo>
                <a:cubicBezTo>
                  <a:pt x="0" y="1015"/>
                  <a:pt x="101" y="444"/>
                  <a:pt x="266" y="266"/>
                </a:cubicBezTo>
                <a:cubicBezTo>
                  <a:pt x="444" y="89"/>
                  <a:pt x="1015" y="0"/>
                  <a:pt x="1980" y="0"/>
                </a:cubicBezTo>
                <a:lnTo>
                  <a:pt x="16133" y="0"/>
                </a:lnTo>
                <a:cubicBezTo>
                  <a:pt x="17174" y="0"/>
                  <a:pt x="17784" y="76"/>
                  <a:pt x="17962" y="216"/>
                </a:cubicBezTo>
                <a:cubicBezTo>
                  <a:pt x="18127" y="355"/>
                  <a:pt x="18215" y="913"/>
                  <a:pt x="18215" y="1878"/>
                </a:cubicBezTo>
                <a:lnTo>
                  <a:pt x="18215" y="3223"/>
                </a:lnTo>
                <a:cubicBezTo>
                  <a:pt x="18215" y="4263"/>
                  <a:pt x="18127" y="4884"/>
                  <a:pt x="17962" y="5062"/>
                </a:cubicBezTo>
                <a:cubicBezTo>
                  <a:pt x="17784" y="5227"/>
                  <a:pt x="17136" y="5303"/>
                  <a:pt x="16032" y="5303"/>
                </a:cubicBezTo>
                <a:lnTo>
                  <a:pt x="8542" y="5303"/>
                </a:lnTo>
                <a:cubicBezTo>
                  <a:pt x="7781" y="5303"/>
                  <a:pt x="7324" y="5379"/>
                  <a:pt x="7184" y="5519"/>
                </a:cubicBezTo>
                <a:cubicBezTo>
                  <a:pt x="7032" y="5658"/>
                  <a:pt x="6981" y="6153"/>
                  <a:pt x="6981" y="6965"/>
                </a:cubicBezTo>
                <a:lnTo>
                  <a:pt x="6981" y="92701"/>
                </a:lnTo>
                <a:cubicBezTo>
                  <a:pt x="6981" y="93462"/>
                  <a:pt x="7019" y="93919"/>
                  <a:pt x="7134" y="94046"/>
                </a:cubicBezTo>
                <a:cubicBezTo>
                  <a:pt x="7235" y="94185"/>
                  <a:pt x="7666" y="94261"/>
                  <a:pt x="8428" y="94261"/>
                </a:cubicBezTo>
                <a:lnTo>
                  <a:pt x="16032" y="94261"/>
                </a:lnTo>
                <a:cubicBezTo>
                  <a:pt x="17136" y="94261"/>
                  <a:pt x="17784" y="94337"/>
                  <a:pt x="17962" y="94515"/>
                </a:cubicBezTo>
                <a:cubicBezTo>
                  <a:pt x="18127" y="94680"/>
                  <a:pt x="18215" y="95301"/>
                  <a:pt x="18215" y="96342"/>
                </a:cubicBezTo>
                <a:lnTo>
                  <a:pt x="18215" y="97585"/>
                </a:lnTo>
                <a:cubicBezTo>
                  <a:pt x="18215" y="98549"/>
                  <a:pt x="18127" y="99133"/>
                  <a:pt x="17962" y="99297"/>
                </a:cubicBezTo>
                <a:cubicBezTo>
                  <a:pt x="17784" y="99475"/>
                  <a:pt x="17136" y="99564"/>
                  <a:pt x="16032" y="99564"/>
                </a:cubicBezTo>
                <a:lnTo>
                  <a:pt x="1980" y="9956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5379161" y="6646651"/>
            <a:ext cx="77294" cy="47536"/>
          </a:xfrm>
          <a:custGeom>
            <a:avLst/>
            <a:gdLst>
              <a:gd name="connsiteX0" fmla="*/ 42423 w 77294"/>
              <a:gd name="connsiteY0" fmla="*/ 1966 h 47536"/>
              <a:gd name="connsiteX1" fmla="*/ 41382 w 77294"/>
              <a:gd name="connsiteY1" fmla="*/ 7497 h 47536"/>
              <a:gd name="connsiteX2" fmla="*/ 41903 w 77294"/>
              <a:gd name="connsiteY2" fmla="*/ 9628 h 47536"/>
              <a:gd name="connsiteX3" fmla="*/ 42639 w 77294"/>
              <a:gd name="connsiteY3" fmla="*/ 11329 h 47536"/>
              <a:gd name="connsiteX4" fmla="*/ 48935 w 77294"/>
              <a:gd name="connsiteY4" fmla="*/ 21008 h 47536"/>
              <a:gd name="connsiteX5" fmla="*/ 56984 w 77294"/>
              <a:gd name="connsiteY5" fmla="*/ 29319 h 47536"/>
              <a:gd name="connsiteX6" fmla="*/ 66314 w 77294"/>
              <a:gd name="connsiteY6" fmla="*/ 35839 h 47536"/>
              <a:gd name="connsiteX7" fmla="*/ 76456 w 77294"/>
              <a:gd name="connsiteY7" fmla="*/ 40051 h 47536"/>
              <a:gd name="connsiteX8" fmla="*/ 77294 w 77294"/>
              <a:gd name="connsiteY8" fmla="*/ 40863 h 47536"/>
              <a:gd name="connsiteX9" fmla="*/ 77294 w 77294"/>
              <a:gd name="connsiteY9" fmla="*/ 42018 h 47536"/>
              <a:gd name="connsiteX10" fmla="*/ 75631 w 77294"/>
              <a:gd name="connsiteY10" fmla="*/ 45456 h 47536"/>
              <a:gd name="connsiteX11" fmla="*/ 74958 w 77294"/>
              <a:gd name="connsiteY11" fmla="*/ 46293 h 47536"/>
              <a:gd name="connsiteX12" fmla="*/ 73549 w 77294"/>
              <a:gd name="connsiteY12" fmla="*/ 46179 h 47536"/>
              <a:gd name="connsiteX13" fmla="*/ 62569 w 77294"/>
              <a:gd name="connsiteY13" fmla="*/ 41193 h 47536"/>
              <a:gd name="connsiteX14" fmla="*/ 52769 w 77294"/>
              <a:gd name="connsiteY14" fmla="*/ 34380 h 47536"/>
              <a:gd name="connsiteX15" fmla="*/ 44505 w 77294"/>
              <a:gd name="connsiteY15" fmla="*/ 26045 h 47536"/>
              <a:gd name="connsiteX16" fmla="*/ 38044 w 77294"/>
              <a:gd name="connsiteY16" fmla="*/ 16632 h 47536"/>
              <a:gd name="connsiteX17" fmla="*/ 32116 w 77294"/>
              <a:gd name="connsiteY17" fmla="*/ 26312 h 47536"/>
              <a:gd name="connsiteX18" fmla="*/ 24207 w 77294"/>
              <a:gd name="connsiteY18" fmla="*/ 35002 h 47536"/>
              <a:gd name="connsiteX19" fmla="*/ 14737 w 77294"/>
              <a:gd name="connsiteY19" fmla="*/ 42233 h 47536"/>
              <a:gd name="connsiteX20" fmla="*/ 4011 w 77294"/>
              <a:gd name="connsiteY20" fmla="*/ 47536 h 47536"/>
              <a:gd name="connsiteX21" fmla="*/ 1929 w 77294"/>
              <a:gd name="connsiteY21" fmla="*/ 47118 h 47536"/>
              <a:gd name="connsiteX22" fmla="*/ 63 w 77294"/>
              <a:gd name="connsiteY22" fmla="*/ 43464 h 47536"/>
              <a:gd name="connsiteX23" fmla="*/ 0 w 77294"/>
              <a:gd name="connsiteY23" fmla="*/ 42385 h 47536"/>
              <a:gd name="connsiteX24" fmla="*/ 787 w 77294"/>
              <a:gd name="connsiteY24" fmla="*/ 41498 h 47536"/>
              <a:gd name="connsiteX25" fmla="*/ 13696 w 77294"/>
              <a:gd name="connsiteY25" fmla="*/ 34685 h 47536"/>
              <a:gd name="connsiteX26" fmla="*/ 24157 w 77294"/>
              <a:gd name="connsiteY26" fmla="*/ 25220 h 47536"/>
              <a:gd name="connsiteX27" fmla="*/ 31557 w 77294"/>
              <a:gd name="connsiteY27" fmla="*/ 13841 h 47536"/>
              <a:gd name="connsiteX28" fmla="*/ 35251 w 77294"/>
              <a:gd name="connsiteY28" fmla="*/ 1243 h 47536"/>
              <a:gd name="connsiteX29" fmla="*/ 36584 w 77294"/>
              <a:gd name="connsiteY29" fmla="*/ 0 h 47536"/>
              <a:gd name="connsiteX30" fmla="*/ 41268 w 77294"/>
              <a:gd name="connsiteY30" fmla="*/ 507 h 47536"/>
              <a:gd name="connsiteX31" fmla="*/ 42423 w 77294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36">
                <a:moveTo>
                  <a:pt x="42423" y="1966"/>
                </a:moveTo>
                <a:cubicBezTo>
                  <a:pt x="42207" y="3907"/>
                  <a:pt x="41865" y="5760"/>
                  <a:pt x="41382" y="7497"/>
                </a:cubicBezTo>
                <a:cubicBezTo>
                  <a:pt x="41522" y="8246"/>
                  <a:pt x="41687" y="8956"/>
                  <a:pt x="41903" y="9628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86" y="24066"/>
                  <a:pt x="54089" y="26832"/>
                  <a:pt x="56984" y="29319"/>
                </a:cubicBezTo>
                <a:cubicBezTo>
                  <a:pt x="59916" y="31830"/>
                  <a:pt x="63013" y="33987"/>
                  <a:pt x="66314" y="35839"/>
                </a:cubicBezTo>
                <a:cubicBezTo>
                  <a:pt x="69614" y="37666"/>
                  <a:pt x="72978" y="39074"/>
                  <a:pt x="76456" y="40051"/>
                </a:cubicBezTo>
                <a:cubicBezTo>
                  <a:pt x="76875" y="40191"/>
                  <a:pt x="77142" y="40457"/>
                  <a:pt x="77294" y="40863"/>
                </a:cubicBezTo>
                <a:cubicBezTo>
                  <a:pt x="77434" y="41295"/>
                  <a:pt x="77434" y="41675"/>
                  <a:pt x="77294" y="42018"/>
                </a:cubicBezTo>
                <a:lnTo>
                  <a:pt x="75631" y="45456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5" y="46496"/>
                  <a:pt x="74247" y="46470"/>
                  <a:pt x="73549" y="46179"/>
                </a:cubicBezTo>
                <a:cubicBezTo>
                  <a:pt x="69728" y="44860"/>
                  <a:pt x="66060" y="43198"/>
                  <a:pt x="62569" y="41193"/>
                </a:cubicBezTo>
                <a:cubicBezTo>
                  <a:pt x="59065" y="39189"/>
                  <a:pt x="55803" y="36905"/>
                  <a:pt x="52769" y="34380"/>
                </a:cubicBezTo>
                <a:cubicBezTo>
                  <a:pt x="49760" y="31843"/>
                  <a:pt x="46993" y="29078"/>
                  <a:pt x="44505" y="26045"/>
                </a:cubicBezTo>
                <a:cubicBezTo>
                  <a:pt x="42017" y="23026"/>
                  <a:pt x="39859" y="19904"/>
                  <a:pt x="38044" y="16632"/>
                </a:cubicBezTo>
                <a:cubicBezTo>
                  <a:pt x="36457" y="19968"/>
                  <a:pt x="34477" y="23204"/>
                  <a:pt x="32116" y="26312"/>
                </a:cubicBezTo>
                <a:cubicBezTo>
                  <a:pt x="29755" y="29433"/>
                  <a:pt x="27114" y="32338"/>
                  <a:pt x="24207" y="35002"/>
                </a:cubicBezTo>
                <a:cubicBezTo>
                  <a:pt x="21287" y="37666"/>
                  <a:pt x="18139" y="40076"/>
                  <a:pt x="14737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3"/>
                  <a:pt x="1929" y="47118"/>
                </a:cubicBezTo>
                <a:lnTo>
                  <a:pt x="63" y="43464"/>
                </a:lnTo>
                <a:cubicBezTo>
                  <a:pt x="-88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87" y="41498"/>
                </a:cubicBezTo>
                <a:cubicBezTo>
                  <a:pt x="5433" y="39759"/>
                  <a:pt x="9736" y="37501"/>
                  <a:pt x="13696" y="34685"/>
                </a:cubicBezTo>
                <a:cubicBezTo>
                  <a:pt x="17644" y="31868"/>
                  <a:pt x="21135" y="28722"/>
                  <a:pt x="24157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80" y="5531"/>
                  <a:pt x="35251" y="1243"/>
                </a:cubicBezTo>
                <a:cubicBezTo>
                  <a:pt x="35302" y="406"/>
                  <a:pt x="35772" y="0"/>
                  <a:pt x="36584" y="0"/>
                </a:cubicBezTo>
                <a:lnTo>
                  <a:pt x="41268" y="507"/>
                </a:lnTo>
                <a:cubicBezTo>
                  <a:pt x="42119" y="647"/>
                  <a:pt x="42487" y="1141"/>
                  <a:pt x="42423" y="196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5372128" y="6715412"/>
            <a:ext cx="91613" cy="6242"/>
          </a:xfrm>
          <a:custGeom>
            <a:avLst/>
            <a:gdLst>
              <a:gd name="connsiteX0" fmla="*/ 91092 w 91613"/>
              <a:gd name="connsiteY0" fmla="*/ 355 h 6242"/>
              <a:gd name="connsiteX1" fmla="*/ 91613 w 91613"/>
              <a:gd name="connsiteY1" fmla="*/ 1344 h 6242"/>
              <a:gd name="connsiteX2" fmla="*/ 91613 w 91613"/>
              <a:gd name="connsiteY2" fmla="*/ 4884 h 6242"/>
              <a:gd name="connsiteX3" fmla="*/ 91092 w 91613"/>
              <a:gd name="connsiteY3" fmla="*/ 5836 h 6242"/>
              <a:gd name="connsiteX4" fmla="*/ 90052 w 91613"/>
              <a:gd name="connsiteY4" fmla="*/ 6242 h 6242"/>
              <a:gd name="connsiteX5" fmla="*/ 1573 w 91613"/>
              <a:gd name="connsiteY5" fmla="*/ 6242 h 6242"/>
              <a:gd name="connsiteX6" fmla="*/ 482 w 91613"/>
              <a:gd name="connsiteY6" fmla="*/ 5836 h 6242"/>
              <a:gd name="connsiteX7" fmla="*/ 0 w 91613"/>
              <a:gd name="connsiteY7" fmla="*/ 4884 h 6242"/>
              <a:gd name="connsiteX8" fmla="*/ 0 w 91613"/>
              <a:gd name="connsiteY8" fmla="*/ 1344 h 6242"/>
              <a:gd name="connsiteX9" fmla="*/ 482 w 91613"/>
              <a:gd name="connsiteY9" fmla="*/ 355 h 6242"/>
              <a:gd name="connsiteX10" fmla="*/ 1573 w 91613"/>
              <a:gd name="connsiteY10" fmla="*/ 0 h 6242"/>
              <a:gd name="connsiteX11" fmla="*/ 90052 w 91613"/>
              <a:gd name="connsiteY11" fmla="*/ 0 h 6242"/>
              <a:gd name="connsiteX12" fmla="*/ 91092 w 91613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2">
                <a:moveTo>
                  <a:pt x="91092" y="355"/>
                </a:moveTo>
                <a:cubicBezTo>
                  <a:pt x="91448" y="609"/>
                  <a:pt x="91613" y="926"/>
                  <a:pt x="91613" y="1344"/>
                </a:cubicBezTo>
                <a:lnTo>
                  <a:pt x="91613" y="4884"/>
                </a:lnTo>
                <a:cubicBezTo>
                  <a:pt x="91613" y="5239"/>
                  <a:pt x="91448" y="5544"/>
                  <a:pt x="91092" y="5836"/>
                </a:cubicBezTo>
                <a:cubicBezTo>
                  <a:pt x="90750" y="6102"/>
                  <a:pt x="90407" y="6242"/>
                  <a:pt x="90052" y="6242"/>
                </a:cubicBezTo>
                <a:lnTo>
                  <a:pt x="1573" y="6242"/>
                </a:lnTo>
                <a:cubicBezTo>
                  <a:pt x="1154" y="6242"/>
                  <a:pt x="799" y="6102"/>
                  <a:pt x="482" y="5836"/>
                </a:cubicBezTo>
                <a:cubicBezTo>
                  <a:pt x="165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5" y="609"/>
                  <a:pt x="482" y="355"/>
                </a:cubicBezTo>
                <a:cubicBezTo>
                  <a:pt x="799" y="114"/>
                  <a:pt x="1154" y="0"/>
                  <a:pt x="1573" y="0"/>
                </a:cubicBezTo>
                <a:lnTo>
                  <a:pt x="90052" y="0"/>
                </a:lnTo>
                <a:cubicBezTo>
                  <a:pt x="90407" y="0"/>
                  <a:pt x="90750" y="114"/>
                  <a:pt x="91092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5581051" y="6647676"/>
            <a:ext cx="65463" cy="48589"/>
          </a:xfrm>
          <a:custGeom>
            <a:avLst/>
            <a:gdLst>
              <a:gd name="connsiteX0" fmla="*/ 64118 w 65463"/>
              <a:gd name="connsiteY0" fmla="*/ 48589 h 48589"/>
              <a:gd name="connsiteX1" fmla="*/ 7908 w 65463"/>
              <a:gd name="connsiteY1" fmla="*/ 48589 h 48589"/>
              <a:gd name="connsiteX2" fmla="*/ 1663 w 65463"/>
              <a:gd name="connsiteY2" fmla="*/ 47079 h 48589"/>
              <a:gd name="connsiteX3" fmla="*/ 0 w 65463"/>
              <a:gd name="connsiteY3" fmla="*/ 41206 h 48589"/>
              <a:gd name="connsiteX4" fmla="*/ 0 w 65463"/>
              <a:gd name="connsiteY4" fmla="*/ 7395 h 48589"/>
              <a:gd name="connsiteX5" fmla="*/ 1663 w 65463"/>
              <a:gd name="connsiteY5" fmla="*/ 1509 h 48589"/>
              <a:gd name="connsiteX6" fmla="*/ 7908 w 65463"/>
              <a:gd name="connsiteY6" fmla="*/ 0 h 48589"/>
              <a:gd name="connsiteX7" fmla="*/ 63381 w 65463"/>
              <a:gd name="connsiteY7" fmla="*/ 0 h 48589"/>
              <a:gd name="connsiteX8" fmla="*/ 64753 w 65463"/>
              <a:gd name="connsiteY8" fmla="*/ 1357 h 48589"/>
              <a:gd name="connsiteX9" fmla="*/ 64753 w 65463"/>
              <a:gd name="connsiteY9" fmla="*/ 4795 h 48589"/>
              <a:gd name="connsiteX10" fmla="*/ 63381 w 65463"/>
              <a:gd name="connsiteY10" fmla="*/ 6241 h 48589"/>
              <a:gd name="connsiteX11" fmla="*/ 9685 w 65463"/>
              <a:gd name="connsiteY11" fmla="*/ 6241 h 48589"/>
              <a:gd name="connsiteX12" fmla="*/ 7705 w 65463"/>
              <a:gd name="connsiteY12" fmla="*/ 6812 h 48589"/>
              <a:gd name="connsiteX13" fmla="*/ 7184 w 65463"/>
              <a:gd name="connsiteY13" fmla="*/ 8956 h 48589"/>
              <a:gd name="connsiteX14" fmla="*/ 7184 w 65463"/>
              <a:gd name="connsiteY14" fmla="*/ 21236 h 48589"/>
              <a:gd name="connsiteX15" fmla="*/ 61934 w 65463"/>
              <a:gd name="connsiteY15" fmla="*/ 21236 h 48589"/>
              <a:gd name="connsiteX16" fmla="*/ 63381 w 65463"/>
              <a:gd name="connsiteY16" fmla="*/ 22378 h 48589"/>
              <a:gd name="connsiteX17" fmla="*/ 63381 w 65463"/>
              <a:gd name="connsiteY17" fmla="*/ 25918 h 48589"/>
              <a:gd name="connsiteX18" fmla="*/ 62048 w 65463"/>
              <a:gd name="connsiteY18" fmla="*/ 27250 h 48589"/>
              <a:gd name="connsiteX19" fmla="*/ 7184 w 65463"/>
              <a:gd name="connsiteY19" fmla="*/ 27250 h 48589"/>
              <a:gd name="connsiteX20" fmla="*/ 7184 w 65463"/>
              <a:gd name="connsiteY20" fmla="*/ 39645 h 48589"/>
              <a:gd name="connsiteX21" fmla="*/ 7705 w 65463"/>
              <a:gd name="connsiteY21" fmla="*/ 41726 h 48589"/>
              <a:gd name="connsiteX22" fmla="*/ 9685 w 65463"/>
              <a:gd name="connsiteY22" fmla="*/ 42347 h 48589"/>
              <a:gd name="connsiteX23" fmla="*/ 64118 w 65463"/>
              <a:gd name="connsiteY23" fmla="*/ 42347 h 48589"/>
              <a:gd name="connsiteX24" fmla="*/ 65463 w 65463"/>
              <a:gd name="connsiteY24" fmla="*/ 43705 h 48589"/>
              <a:gd name="connsiteX25" fmla="*/ 65463 w 65463"/>
              <a:gd name="connsiteY25" fmla="*/ 47130 h 48589"/>
              <a:gd name="connsiteX26" fmla="*/ 64118 w 65463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63" h="48589">
                <a:moveTo>
                  <a:pt x="64118" y="48589"/>
                </a:moveTo>
                <a:lnTo>
                  <a:pt x="7908" y="48589"/>
                </a:lnTo>
                <a:cubicBezTo>
                  <a:pt x="4849" y="48589"/>
                  <a:pt x="2767" y="48094"/>
                  <a:pt x="1663" y="47079"/>
                </a:cubicBezTo>
                <a:cubicBezTo>
                  <a:pt x="558" y="46077"/>
                  <a:pt x="0" y="44111"/>
                  <a:pt x="0" y="41206"/>
                </a:cubicBezTo>
                <a:lnTo>
                  <a:pt x="0" y="7395"/>
                </a:lnTo>
                <a:cubicBezTo>
                  <a:pt x="0" y="4478"/>
                  <a:pt x="558" y="2524"/>
                  <a:pt x="1663" y="1509"/>
                </a:cubicBezTo>
                <a:cubicBezTo>
                  <a:pt x="2767" y="520"/>
                  <a:pt x="4849" y="0"/>
                  <a:pt x="7908" y="0"/>
                </a:cubicBezTo>
                <a:lnTo>
                  <a:pt x="63381" y="0"/>
                </a:lnTo>
                <a:cubicBezTo>
                  <a:pt x="64296" y="0"/>
                  <a:pt x="64753" y="456"/>
                  <a:pt x="64753" y="1357"/>
                </a:cubicBezTo>
                <a:lnTo>
                  <a:pt x="64753" y="4795"/>
                </a:lnTo>
                <a:cubicBezTo>
                  <a:pt x="64753" y="5772"/>
                  <a:pt x="64296" y="6241"/>
                  <a:pt x="63381" y="6241"/>
                </a:cubicBezTo>
                <a:lnTo>
                  <a:pt x="9685" y="6241"/>
                </a:lnTo>
                <a:cubicBezTo>
                  <a:pt x="8708" y="6241"/>
                  <a:pt x="8048" y="6444"/>
                  <a:pt x="7705" y="6812"/>
                </a:cubicBezTo>
                <a:cubicBezTo>
                  <a:pt x="7349" y="7205"/>
                  <a:pt x="7184" y="7915"/>
                  <a:pt x="7184" y="8956"/>
                </a:cubicBezTo>
                <a:lnTo>
                  <a:pt x="7184" y="21236"/>
                </a:lnTo>
                <a:lnTo>
                  <a:pt x="61934" y="21236"/>
                </a:lnTo>
                <a:cubicBezTo>
                  <a:pt x="62899" y="21236"/>
                  <a:pt x="63381" y="21604"/>
                  <a:pt x="63381" y="22378"/>
                </a:cubicBezTo>
                <a:lnTo>
                  <a:pt x="63381" y="25918"/>
                </a:lnTo>
                <a:cubicBezTo>
                  <a:pt x="63381" y="26806"/>
                  <a:pt x="62937" y="27250"/>
                  <a:pt x="62048" y="27250"/>
                </a:cubicBezTo>
                <a:lnTo>
                  <a:pt x="7184" y="27250"/>
                </a:lnTo>
                <a:lnTo>
                  <a:pt x="7184" y="39645"/>
                </a:lnTo>
                <a:cubicBezTo>
                  <a:pt x="7184" y="40609"/>
                  <a:pt x="7349" y="41307"/>
                  <a:pt x="7705" y="41726"/>
                </a:cubicBezTo>
                <a:cubicBezTo>
                  <a:pt x="8048" y="42144"/>
                  <a:pt x="8708" y="42347"/>
                  <a:pt x="9685" y="42347"/>
                </a:cubicBezTo>
                <a:lnTo>
                  <a:pt x="64118" y="42347"/>
                </a:lnTo>
                <a:cubicBezTo>
                  <a:pt x="65019" y="42347"/>
                  <a:pt x="65463" y="42791"/>
                  <a:pt x="65463" y="43705"/>
                </a:cubicBezTo>
                <a:lnTo>
                  <a:pt x="65463" y="47130"/>
                </a:lnTo>
                <a:cubicBezTo>
                  <a:pt x="65463" y="48107"/>
                  <a:pt x="65019" y="48589"/>
                  <a:pt x="64118" y="48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5567824" y="6715409"/>
            <a:ext cx="91613" cy="6242"/>
          </a:xfrm>
          <a:custGeom>
            <a:avLst/>
            <a:gdLst>
              <a:gd name="connsiteX0" fmla="*/ 91092 w 91613"/>
              <a:gd name="connsiteY0" fmla="*/ 355 h 6242"/>
              <a:gd name="connsiteX1" fmla="*/ 91613 w 91613"/>
              <a:gd name="connsiteY1" fmla="*/ 1344 h 6242"/>
              <a:gd name="connsiteX2" fmla="*/ 91613 w 91613"/>
              <a:gd name="connsiteY2" fmla="*/ 4897 h 6242"/>
              <a:gd name="connsiteX3" fmla="*/ 91092 w 91613"/>
              <a:gd name="connsiteY3" fmla="*/ 5836 h 6242"/>
              <a:gd name="connsiteX4" fmla="*/ 90052 w 91613"/>
              <a:gd name="connsiteY4" fmla="*/ 6242 h 6242"/>
              <a:gd name="connsiteX5" fmla="*/ 1561 w 91613"/>
              <a:gd name="connsiteY5" fmla="*/ 6242 h 6242"/>
              <a:gd name="connsiteX6" fmla="*/ 469 w 91613"/>
              <a:gd name="connsiteY6" fmla="*/ 5836 h 6242"/>
              <a:gd name="connsiteX7" fmla="*/ 0 w 91613"/>
              <a:gd name="connsiteY7" fmla="*/ 4897 h 6242"/>
              <a:gd name="connsiteX8" fmla="*/ 0 w 91613"/>
              <a:gd name="connsiteY8" fmla="*/ 1344 h 6242"/>
              <a:gd name="connsiteX9" fmla="*/ 469 w 91613"/>
              <a:gd name="connsiteY9" fmla="*/ 355 h 6242"/>
              <a:gd name="connsiteX10" fmla="*/ 1561 w 91613"/>
              <a:gd name="connsiteY10" fmla="*/ 0 h 6242"/>
              <a:gd name="connsiteX11" fmla="*/ 90052 w 91613"/>
              <a:gd name="connsiteY11" fmla="*/ 0 h 6242"/>
              <a:gd name="connsiteX12" fmla="*/ 91092 w 91613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2">
                <a:moveTo>
                  <a:pt x="91092" y="355"/>
                </a:moveTo>
                <a:cubicBezTo>
                  <a:pt x="91435" y="609"/>
                  <a:pt x="91613" y="926"/>
                  <a:pt x="91613" y="1344"/>
                </a:cubicBezTo>
                <a:lnTo>
                  <a:pt x="91613" y="4897"/>
                </a:lnTo>
                <a:cubicBezTo>
                  <a:pt x="91613" y="5239"/>
                  <a:pt x="91435" y="5544"/>
                  <a:pt x="91092" y="5836"/>
                </a:cubicBezTo>
                <a:cubicBezTo>
                  <a:pt x="90750" y="6102"/>
                  <a:pt x="90394" y="6242"/>
                  <a:pt x="90052" y="6242"/>
                </a:cubicBezTo>
                <a:lnTo>
                  <a:pt x="1561" y="6242"/>
                </a:lnTo>
                <a:cubicBezTo>
                  <a:pt x="1154" y="6242"/>
                  <a:pt x="799" y="6102"/>
                  <a:pt x="469" y="5836"/>
                </a:cubicBezTo>
                <a:cubicBezTo>
                  <a:pt x="165" y="5544"/>
                  <a:pt x="0" y="5239"/>
                  <a:pt x="0" y="4897"/>
                </a:cubicBezTo>
                <a:lnTo>
                  <a:pt x="0" y="1344"/>
                </a:lnTo>
                <a:cubicBezTo>
                  <a:pt x="0" y="926"/>
                  <a:pt x="165" y="609"/>
                  <a:pt x="469" y="355"/>
                </a:cubicBezTo>
                <a:cubicBezTo>
                  <a:pt x="799" y="127"/>
                  <a:pt x="1154" y="0"/>
                  <a:pt x="1561" y="0"/>
                </a:cubicBezTo>
                <a:lnTo>
                  <a:pt x="90052" y="0"/>
                </a:lnTo>
                <a:cubicBezTo>
                  <a:pt x="90394" y="0"/>
                  <a:pt x="90750" y="127"/>
                  <a:pt x="91092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5703243" y="6651018"/>
            <a:ext cx="51944" cy="76982"/>
          </a:xfrm>
          <a:custGeom>
            <a:avLst/>
            <a:gdLst>
              <a:gd name="connsiteX0" fmla="*/ 17708 w 51944"/>
              <a:gd name="connsiteY0" fmla="*/ 38693 h 76982"/>
              <a:gd name="connsiteX1" fmla="*/ 7502 w 51944"/>
              <a:gd name="connsiteY1" fmla="*/ 50644 h 76982"/>
              <a:gd name="connsiteX2" fmla="*/ 7502 w 51944"/>
              <a:gd name="connsiteY2" fmla="*/ 75522 h 76982"/>
              <a:gd name="connsiteX3" fmla="*/ 6055 w 51944"/>
              <a:gd name="connsiteY3" fmla="*/ 76982 h 76982"/>
              <a:gd name="connsiteX4" fmla="*/ 1472 w 51944"/>
              <a:gd name="connsiteY4" fmla="*/ 76982 h 76982"/>
              <a:gd name="connsiteX5" fmla="*/ 0 w 51944"/>
              <a:gd name="connsiteY5" fmla="*/ 75522 h 76982"/>
              <a:gd name="connsiteX6" fmla="*/ 0 w 51944"/>
              <a:gd name="connsiteY6" fmla="*/ 1445 h 76982"/>
              <a:gd name="connsiteX7" fmla="*/ 1472 w 51944"/>
              <a:gd name="connsiteY7" fmla="*/ 0 h 76982"/>
              <a:gd name="connsiteX8" fmla="*/ 6055 w 51944"/>
              <a:gd name="connsiteY8" fmla="*/ 0 h 76982"/>
              <a:gd name="connsiteX9" fmla="*/ 7502 w 51944"/>
              <a:gd name="connsiteY9" fmla="*/ 1445 h 76982"/>
              <a:gd name="connsiteX10" fmla="*/ 7502 w 51944"/>
              <a:gd name="connsiteY10" fmla="*/ 41078 h 76982"/>
              <a:gd name="connsiteX11" fmla="*/ 39668 w 51944"/>
              <a:gd name="connsiteY11" fmla="*/ 1445 h 76982"/>
              <a:gd name="connsiteX12" fmla="*/ 43210 w 51944"/>
              <a:gd name="connsiteY12" fmla="*/ 0 h 76982"/>
              <a:gd name="connsiteX13" fmla="*/ 49050 w 51944"/>
              <a:gd name="connsiteY13" fmla="*/ 0 h 76982"/>
              <a:gd name="connsiteX14" fmla="*/ 49811 w 51944"/>
              <a:gd name="connsiteY14" fmla="*/ 456 h 76982"/>
              <a:gd name="connsiteX15" fmla="*/ 49456 w 51944"/>
              <a:gd name="connsiteY15" fmla="*/ 1445 h 76982"/>
              <a:gd name="connsiteX16" fmla="*/ 22595 w 51944"/>
              <a:gd name="connsiteY16" fmla="*/ 32972 h 76982"/>
              <a:gd name="connsiteX17" fmla="*/ 51944 w 51944"/>
              <a:gd name="connsiteY17" fmla="*/ 75522 h 76982"/>
              <a:gd name="connsiteX18" fmla="*/ 51537 w 51944"/>
              <a:gd name="connsiteY18" fmla="*/ 76982 h 76982"/>
              <a:gd name="connsiteX19" fmla="*/ 45927 w 51944"/>
              <a:gd name="connsiteY19" fmla="*/ 76982 h 76982"/>
              <a:gd name="connsiteX20" fmla="*/ 44035 w 51944"/>
              <a:gd name="connsiteY20" fmla="*/ 76664 h 76982"/>
              <a:gd name="connsiteX21" fmla="*/ 42690 w 51944"/>
              <a:gd name="connsiteY21" fmla="*/ 75522 h 76982"/>
              <a:gd name="connsiteX22" fmla="*/ 17708 w 51944"/>
              <a:gd name="connsiteY22" fmla="*/ 38693 h 7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2">
                <a:moveTo>
                  <a:pt x="17708" y="38693"/>
                </a:moveTo>
                <a:lnTo>
                  <a:pt x="7502" y="50644"/>
                </a:lnTo>
                <a:lnTo>
                  <a:pt x="7502" y="75522"/>
                </a:lnTo>
                <a:cubicBezTo>
                  <a:pt x="7502" y="76486"/>
                  <a:pt x="7019" y="76982"/>
                  <a:pt x="6055" y="76982"/>
                </a:cubicBezTo>
                <a:lnTo>
                  <a:pt x="1472" y="76982"/>
                </a:lnTo>
                <a:cubicBezTo>
                  <a:pt x="507" y="76982"/>
                  <a:pt x="0" y="76486"/>
                  <a:pt x="0" y="75522"/>
                </a:cubicBezTo>
                <a:lnTo>
                  <a:pt x="0" y="1445"/>
                </a:lnTo>
                <a:cubicBezTo>
                  <a:pt x="0" y="468"/>
                  <a:pt x="507" y="0"/>
                  <a:pt x="1472" y="0"/>
                </a:cubicBezTo>
                <a:lnTo>
                  <a:pt x="6055" y="0"/>
                </a:lnTo>
                <a:cubicBezTo>
                  <a:pt x="7019" y="0"/>
                  <a:pt x="7502" y="468"/>
                  <a:pt x="7502" y="1445"/>
                </a:cubicBezTo>
                <a:lnTo>
                  <a:pt x="7502" y="41078"/>
                </a:lnTo>
                <a:lnTo>
                  <a:pt x="39668" y="1445"/>
                </a:lnTo>
                <a:cubicBezTo>
                  <a:pt x="40646" y="468"/>
                  <a:pt x="41814" y="0"/>
                  <a:pt x="43210" y="0"/>
                </a:cubicBezTo>
                <a:lnTo>
                  <a:pt x="49050" y="0"/>
                </a:lnTo>
                <a:cubicBezTo>
                  <a:pt x="49456" y="0"/>
                  <a:pt x="49710" y="151"/>
                  <a:pt x="49811" y="456"/>
                </a:cubicBezTo>
                <a:cubicBezTo>
                  <a:pt x="49926" y="773"/>
                  <a:pt x="49798" y="1103"/>
                  <a:pt x="49456" y="1445"/>
                </a:cubicBezTo>
                <a:lnTo>
                  <a:pt x="22595" y="32972"/>
                </a:lnTo>
                <a:lnTo>
                  <a:pt x="51944" y="75522"/>
                </a:lnTo>
                <a:cubicBezTo>
                  <a:pt x="52578" y="76486"/>
                  <a:pt x="52439" y="76982"/>
                  <a:pt x="51537" y="76982"/>
                </a:cubicBezTo>
                <a:lnTo>
                  <a:pt x="45927" y="76982"/>
                </a:lnTo>
                <a:cubicBezTo>
                  <a:pt x="45229" y="76982"/>
                  <a:pt x="44594" y="76867"/>
                  <a:pt x="44035" y="76664"/>
                </a:cubicBezTo>
                <a:cubicBezTo>
                  <a:pt x="43489" y="76462"/>
                  <a:pt x="43033" y="76068"/>
                  <a:pt x="42690" y="75522"/>
                </a:cubicBezTo>
                <a:lnTo>
                  <a:pt x="17708" y="3869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5773219" y="6650796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63 w 23623"/>
              <a:gd name="connsiteY1" fmla="*/ 77603 h 77603"/>
              <a:gd name="connsiteX2" fmla="*/ 17898 w 23623"/>
              <a:gd name="connsiteY2" fmla="*/ 77603 h 77603"/>
              <a:gd name="connsiteX3" fmla="*/ 16438 w 23623"/>
              <a:gd name="connsiteY3" fmla="*/ 76157 h 77603"/>
              <a:gd name="connsiteX4" fmla="*/ 16438 w 23623"/>
              <a:gd name="connsiteY4" fmla="*/ 8538 h 77603"/>
              <a:gd name="connsiteX5" fmla="*/ 10396 w 23623"/>
              <a:gd name="connsiteY5" fmla="*/ 13625 h 77603"/>
              <a:gd name="connsiteX6" fmla="*/ 4455 w 23623"/>
              <a:gd name="connsiteY6" fmla="*/ 18737 h 77603"/>
              <a:gd name="connsiteX7" fmla="*/ 2373 w 23623"/>
              <a:gd name="connsiteY7" fmla="*/ 18535 h 77603"/>
              <a:gd name="connsiteX8" fmla="*/ 291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4 h 77603"/>
              <a:gd name="connsiteX11" fmla="*/ 16642 w 23623"/>
              <a:gd name="connsiteY11" fmla="*/ 418 h 77603"/>
              <a:gd name="connsiteX12" fmla="*/ 17898 w 23623"/>
              <a:gd name="connsiteY12" fmla="*/ 0 h 77603"/>
              <a:gd name="connsiteX13" fmla="*/ 20704 w 23623"/>
              <a:gd name="connsiteY13" fmla="*/ 0 h 77603"/>
              <a:gd name="connsiteX14" fmla="*/ 23255 w 23623"/>
              <a:gd name="connsiteY14" fmla="*/ 368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28" y="77603"/>
                  <a:pt x="22163" y="77603"/>
                </a:cubicBezTo>
                <a:lnTo>
                  <a:pt x="17898" y="77603"/>
                </a:lnTo>
                <a:cubicBezTo>
                  <a:pt x="16921" y="77603"/>
                  <a:pt x="16438" y="77134"/>
                  <a:pt x="16438" y="76157"/>
                </a:cubicBezTo>
                <a:lnTo>
                  <a:pt x="16438" y="8538"/>
                </a:lnTo>
                <a:cubicBezTo>
                  <a:pt x="14280" y="10339"/>
                  <a:pt x="12262" y="12039"/>
                  <a:pt x="10396" y="13625"/>
                </a:cubicBezTo>
                <a:cubicBezTo>
                  <a:pt x="8530" y="15236"/>
                  <a:pt x="6537" y="16923"/>
                  <a:pt x="4455" y="18737"/>
                </a:cubicBezTo>
                <a:cubicBezTo>
                  <a:pt x="3693" y="19346"/>
                  <a:pt x="3008" y="19296"/>
                  <a:pt x="2373" y="18535"/>
                </a:cubicBezTo>
                <a:lnTo>
                  <a:pt x="291" y="16035"/>
                </a:lnTo>
                <a:cubicBezTo>
                  <a:pt x="88" y="15680"/>
                  <a:pt x="0" y="15313"/>
                  <a:pt x="0" y="14944"/>
                </a:cubicBezTo>
                <a:cubicBezTo>
                  <a:pt x="0" y="14564"/>
                  <a:pt x="165" y="14221"/>
                  <a:pt x="520" y="13954"/>
                </a:cubicBezTo>
                <a:lnTo>
                  <a:pt x="16642" y="418"/>
                </a:lnTo>
                <a:cubicBezTo>
                  <a:pt x="16921" y="151"/>
                  <a:pt x="17327" y="0"/>
                  <a:pt x="17898" y="0"/>
                </a:cubicBezTo>
                <a:lnTo>
                  <a:pt x="20704" y="0"/>
                </a:lnTo>
                <a:cubicBezTo>
                  <a:pt x="22163" y="0"/>
                  <a:pt x="23001" y="127"/>
                  <a:pt x="23255" y="368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5860795" y="6646651"/>
            <a:ext cx="77294" cy="47536"/>
          </a:xfrm>
          <a:custGeom>
            <a:avLst/>
            <a:gdLst>
              <a:gd name="connsiteX0" fmla="*/ 42423 w 77294"/>
              <a:gd name="connsiteY0" fmla="*/ 1966 h 47536"/>
              <a:gd name="connsiteX1" fmla="*/ 41382 w 77294"/>
              <a:gd name="connsiteY1" fmla="*/ 7497 h 47536"/>
              <a:gd name="connsiteX2" fmla="*/ 41903 w 77294"/>
              <a:gd name="connsiteY2" fmla="*/ 9628 h 47536"/>
              <a:gd name="connsiteX3" fmla="*/ 42639 w 77294"/>
              <a:gd name="connsiteY3" fmla="*/ 11329 h 47536"/>
              <a:gd name="connsiteX4" fmla="*/ 48935 w 77294"/>
              <a:gd name="connsiteY4" fmla="*/ 21008 h 47536"/>
              <a:gd name="connsiteX5" fmla="*/ 56984 w 77294"/>
              <a:gd name="connsiteY5" fmla="*/ 29319 h 47536"/>
              <a:gd name="connsiteX6" fmla="*/ 66314 w 77294"/>
              <a:gd name="connsiteY6" fmla="*/ 35839 h 47536"/>
              <a:gd name="connsiteX7" fmla="*/ 76456 w 77294"/>
              <a:gd name="connsiteY7" fmla="*/ 40051 h 47536"/>
              <a:gd name="connsiteX8" fmla="*/ 77294 w 77294"/>
              <a:gd name="connsiteY8" fmla="*/ 40863 h 47536"/>
              <a:gd name="connsiteX9" fmla="*/ 77294 w 77294"/>
              <a:gd name="connsiteY9" fmla="*/ 42018 h 47536"/>
              <a:gd name="connsiteX10" fmla="*/ 75631 w 77294"/>
              <a:gd name="connsiteY10" fmla="*/ 45456 h 47536"/>
              <a:gd name="connsiteX11" fmla="*/ 74958 w 77294"/>
              <a:gd name="connsiteY11" fmla="*/ 46293 h 47536"/>
              <a:gd name="connsiteX12" fmla="*/ 73549 w 77294"/>
              <a:gd name="connsiteY12" fmla="*/ 46179 h 47536"/>
              <a:gd name="connsiteX13" fmla="*/ 62569 w 77294"/>
              <a:gd name="connsiteY13" fmla="*/ 41193 h 47536"/>
              <a:gd name="connsiteX14" fmla="*/ 52769 w 77294"/>
              <a:gd name="connsiteY14" fmla="*/ 34380 h 47536"/>
              <a:gd name="connsiteX15" fmla="*/ 44505 w 77294"/>
              <a:gd name="connsiteY15" fmla="*/ 26045 h 47536"/>
              <a:gd name="connsiteX16" fmla="*/ 38044 w 77294"/>
              <a:gd name="connsiteY16" fmla="*/ 16632 h 47536"/>
              <a:gd name="connsiteX17" fmla="*/ 32116 w 77294"/>
              <a:gd name="connsiteY17" fmla="*/ 26312 h 47536"/>
              <a:gd name="connsiteX18" fmla="*/ 24207 w 77294"/>
              <a:gd name="connsiteY18" fmla="*/ 35002 h 47536"/>
              <a:gd name="connsiteX19" fmla="*/ 14737 w 77294"/>
              <a:gd name="connsiteY19" fmla="*/ 42233 h 47536"/>
              <a:gd name="connsiteX20" fmla="*/ 4011 w 77294"/>
              <a:gd name="connsiteY20" fmla="*/ 47536 h 47536"/>
              <a:gd name="connsiteX21" fmla="*/ 1929 w 77294"/>
              <a:gd name="connsiteY21" fmla="*/ 47118 h 47536"/>
              <a:gd name="connsiteX22" fmla="*/ 63 w 77294"/>
              <a:gd name="connsiteY22" fmla="*/ 43464 h 47536"/>
              <a:gd name="connsiteX23" fmla="*/ 0 w 77294"/>
              <a:gd name="connsiteY23" fmla="*/ 42385 h 47536"/>
              <a:gd name="connsiteX24" fmla="*/ 787 w 77294"/>
              <a:gd name="connsiteY24" fmla="*/ 41498 h 47536"/>
              <a:gd name="connsiteX25" fmla="*/ 13696 w 77294"/>
              <a:gd name="connsiteY25" fmla="*/ 34685 h 47536"/>
              <a:gd name="connsiteX26" fmla="*/ 24157 w 77294"/>
              <a:gd name="connsiteY26" fmla="*/ 25220 h 47536"/>
              <a:gd name="connsiteX27" fmla="*/ 31557 w 77294"/>
              <a:gd name="connsiteY27" fmla="*/ 13841 h 47536"/>
              <a:gd name="connsiteX28" fmla="*/ 35251 w 77294"/>
              <a:gd name="connsiteY28" fmla="*/ 1243 h 47536"/>
              <a:gd name="connsiteX29" fmla="*/ 36584 w 77294"/>
              <a:gd name="connsiteY29" fmla="*/ 0 h 47536"/>
              <a:gd name="connsiteX30" fmla="*/ 41268 w 77294"/>
              <a:gd name="connsiteY30" fmla="*/ 507 h 47536"/>
              <a:gd name="connsiteX31" fmla="*/ 42423 w 77294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36">
                <a:moveTo>
                  <a:pt x="42423" y="1966"/>
                </a:moveTo>
                <a:cubicBezTo>
                  <a:pt x="42207" y="3907"/>
                  <a:pt x="41865" y="5760"/>
                  <a:pt x="41382" y="7497"/>
                </a:cubicBezTo>
                <a:cubicBezTo>
                  <a:pt x="41522" y="8246"/>
                  <a:pt x="41687" y="8956"/>
                  <a:pt x="41903" y="9628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86" y="24066"/>
                  <a:pt x="54089" y="26832"/>
                  <a:pt x="56984" y="29319"/>
                </a:cubicBezTo>
                <a:cubicBezTo>
                  <a:pt x="59916" y="31830"/>
                  <a:pt x="63013" y="33987"/>
                  <a:pt x="66314" y="35839"/>
                </a:cubicBezTo>
                <a:cubicBezTo>
                  <a:pt x="69614" y="37666"/>
                  <a:pt x="72978" y="39074"/>
                  <a:pt x="76456" y="40051"/>
                </a:cubicBezTo>
                <a:cubicBezTo>
                  <a:pt x="76875" y="40191"/>
                  <a:pt x="77142" y="40457"/>
                  <a:pt x="77294" y="40863"/>
                </a:cubicBezTo>
                <a:cubicBezTo>
                  <a:pt x="77434" y="41295"/>
                  <a:pt x="77434" y="41675"/>
                  <a:pt x="77294" y="42018"/>
                </a:cubicBezTo>
                <a:lnTo>
                  <a:pt x="75631" y="45456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5" y="46496"/>
                  <a:pt x="74247" y="46470"/>
                  <a:pt x="73549" y="46179"/>
                </a:cubicBezTo>
                <a:cubicBezTo>
                  <a:pt x="69728" y="44860"/>
                  <a:pt x="66060" y="43198"/>
                  <a:pt x="62569" y="41193"/>
                </a:cubicBezTo>
                <a:cubicBezTo>
                  <a:pt x="59065" y="39189"/>
                  <a:pt x="55803" y="36905"/>
                  <a:pt x="52769" y="34380"/>
                </a:cubicBezTo>
                <a:cubicBezTo>
                  <a:pt x="49760" y="31843"/>
                  <a:pt x="46993" y="29078"/>
                  <a:pt x="44505" y="26045"/>
                </a:cubicBezTo>
                <a:cubicBezTo>
                  <a:pt x="42017" y="23026"/>
                  <a:pt x="39859" y="19904"/>
                  <a:pt x="38044" y="16632"/>
                </a:cubicBezTo>
                <a:cubicBezTo>
                  <a:pt x="36457" y="19968"/>
                  <a:pt x="34477" y="23204"/>
                  <a:pt x="32116" y="26312"/>
                </a:cubicBezTo>
                <a:cubicBezTo>
                  <a:pt x="29755" y="29433"/>
                  <a:pt x="27114" y="32338"/>
                  <a:pt x="24207" y="35002"/>
                </a:cubicBezTo>
                <a:cubicBezTo>
                  <a:pt x="21287" y="37666"/>
                  <a:pt x="18139" y="40076"/>
                  <a:pt x="14737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3"/>
                  <a:pt x="1929" y="47118"/>
                </a:cubicBezTo>
                <a:lnTo>
                  <a:pt x="63" y="43464"/>
                </a:lnTo>
                <a:cubicBezTo>
                  <a:pt x="-88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87" y="41498"/>
                </a:cubicBezTo>
                <a:cubicBezTo>
                  <a:pt x="5433" y="39759"/>
                  <a:pt x="9736" y="37501"/>
                  <a:pt x="13696" y="34685"/>
                </a:cubicBezTo>
                <a:cubicBezTo>
                  <a:pt x="17644" y="31868"/>
                  <a:pt x="21135" y="28722"/>
                  <a:pt x="24157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80" y="5531"/>
                  <a:pt x="35251" y="1243"/>
                </a:cubicBezTo>
                <a:cubicBezTo>
                  <a:pt x="35302" y="406"/>
                  <a:pt x="35772" y="0"/>
                  <a:pt x="36584" y="0"/>
                </a:cubicBezTo>
                <a:lnTo>
                  <a:pt x="41268" y="507"/>
                </a:lnTo>
                <a:cubicBezTo>
                  <a:pt x="42119" y="647"/>
                  <a:pt x="42487" y="1141"/>
                  <a:pt x="42423" y="196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5853762" y="6715412"/>
            <a:ext cx="91613" cy="6242"/>
          </a:xfrm>
          <a:custGeom>
            <a:avLst/>
            <a:gdLst>
              <a:gd name="connsiteX0" fmla="*/ 91092 w 91613"/>
              <a:gd name="connsiteY0" fmla="*/ 355 h 6242"/>
              <a:gd name="connsiteX1" fmla="*/ 91613 w 91613"/>
              <a:gd name="connsiteY1" fmla="*/ 1344 h 6242"/>
              <a:gd name="connsiteX2" fmla="*/ 91613 w 91613"/>
              <a:gd name="connsiteY2" fmla="*/ 4884 h 6242"/>
              <a:gd name="connsiteX3" fmla="*/ 91092 w 91613"/>
              <a:gd name="connsiteY3" fmla="*/ 5836 h 6242"/>
              <a:gd name="connsiteX4" fmla="*/ 90052 w 91613"/>
              <a:gd name="connsiteY4" fmla="*/ 6242 h 6242"/>
              <a:gd name="connsiteX5" fmla="*/ 1573 w 91613"/>
              <a:gd name="connsiteY5" fmla="*/ 6242 h 6242"/>
              <a:gd name="connsiteX6" fmla="*/ 482 w 91613"/>
              <a:gd name="connsiteY6" fmla="*/ 5836 h 6242"/>
              <a:gd name="connsiteX7" fmla="*/ 0 w 91613"/>
              <a:gd name="connsiteY7" fmla="*/ 4884 h 6242"/>
              <a:gd name="connsiteX8" fmla="*/ 0 w 91613"/>
              <a:gd name="connsiteY8" fmla="*/ 1344 h 6242"/>
              <a:gd name="connsiteX9" fmla="*/ 482 w 91613"/>
              <a:gd name="connsiteY9" fmla="*/ 355 h 6242"/>
              <a:gd name="connsiteX10" fmla="*/ 1573 w 91613"/>
              <a:gd name="connsiteY10" fmla="*/ 0 h 6242"/>
              <a:gd name="connsiteX11" fmla="*/ 90052 w 91613"/>
              <a:gd name="connsiteY11" fmla="*/ 0 h 6242"/>
              <a:gd name="connsiteX12" fmla="*/ 91092 w 91613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13" h="6242">
                <a:moveTo>
                  <a:pt x="91092" y="355"/>
                </a:moveTo>
                <a:cubicBezTo>
                  <a:pt x="91448" y="609"/>
                  <a:pt x="91613" y="926"/>
                  <a:pt x="91613" y="1344"/>
                </a:cubicBezTo>
                <a:lnTo>
                  <a:pt x="91613" y="4884"/>
                </a:lnTo>
                <a:cubicBezTo>
                  <a:pt x="91613" y="5239"/>
                  <a:pt x="91448" y="5544"/>
                  <a:pt x="91092" y="5836"/>
                </a:cubicBezTo>
                <a:cubicBezTo>
                  <a:pt x="90750" y="6102"/>
                  <a:pt x="90407" y="6242"/>
                  <a:pt x="90052" y="6242"/>
                </a:cubicBezTo>
                <a:lnTo>
                  <a:pt x="1573" y="6242"/>
                </a:lnTo>
                <a:cubicBezTo>
                  <a:pt x="1154" y="6242"/>
                  <a:pt x="799" y="6102"/>
                  <a:pt x="482" y="5836"/>
                </a:cubicBezTo>
                <a:cubicBezTo>
                  <a:pt x="165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5" y="609"/>
                  <a:pt x="482" y="355"/>
                </a:cubicBezTo>
                <a:cubicBezTo>
                  <a:pt x="799" y="114"/>
                  <a:pt x="1154" y="0"/>
                  <a:pt x="1573" y="0"/>
                </a:cubicBezTo>
                <a:lnTo>
                  <a:pt x="90052" y="0"/>
                </a:lnTo>
                <a:cubicBezTo>
                  <a:pt x="90407" y="0"/>
                  <a:pt x="90750" y="114"/>
                  <a:pt x="91092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5953813" y="6682534"/>
            <a:ext cx="65361" cy="22670"/>
          </a:xfrm>
          <a:custGeom>
            <a:avLst/>
            <a:gdLst>
              <a:gd name="connsiteX0" fmla="*/ 28929 w 65361"/>
              <a:gd name="connsiteY0" fmla="*/ 22670 h 22670"/>
              <a:gd name="connsiteX1" fmla="*/ 27990 w 65361"/>
              <a:gd name="connsiteY1" fmla="*/ 22200 h 22670"/>
              <a:gd name="connsiteX2" fmla="*/ 27571 w 65361"/>
              <a:gd name="connsiteY2" fmla="*/ 21110 h 22670"/>
              <a:gd name="connsiteX3" fmla="*/ 27571 w 65361"/>
              <a:gd name="connsiteY3" fmla="*/ 8854 h 22670"/>
              <a:gd name="connsiteX4" fmla="*/ 20602 w 65361"/>
              <a:gd name="connsiteY4" fmla="*/ 9146 h 22670"/>
              <a:gd name="connsiteX5" fmla="*/ 13417 w 65361"/>
              <a:gd name="connsiteY5" fmla="*/ 9374 h 22670"/>
              <a:gd name="connsiteX6" fmla="*/ 6765 w 65361"/>
              <a:gd name="connsiteY6" fmla="*/ 9514 h 22670"/>
              <a:gd name="connsiteX7" fmla="*/ 1561 w 65361"/>
              <a:gd name="connsiteY7" fmla="*/ 9463 h 22670"/>
              <a:gd name="connsiteX8" fmla="*/ 469 w 65361"/>
              <a:gd name="connsiteY8" fmla="*/ 9045 h 22670"/>
              <a:gd name="connsiteX9" fmla="*/ 0 w 65361"/>
              <a:gd name="connsiteY9" fmla="*/ 8106 h 22670"/>
              <a:gd name="connsiteX10" fmla="*/ 0 w 65361"/>
              <a:gd name="connsiteY10" fmla="*/ 4579 h 22670"/>
              <a:gd name="connsiteX11" fmla="*/ 469 w 65361"/>
              <a:gd name="connsiteY11" fmla="*/ 3589 h 22670"/>
              <a:gd name="connsiteX12" fmla="*/ 1561 w 65361"/>
              <a:gd name="connsiteY12" fmla="*/ 3222 h 22670"/>
              <a:gd name="connsiteX13" fmla="*/ 8378 w 65361"/>
              <a:gd name="connsiteY13" fmla="*/ 3171 h 22670"/>
              <a:gd name="connsiteX14" fmla="*/ 16705 w 65361"/>
              <a:gd name="connsiteY14" fmla="*/ 2968 h 22670"/>
              <a:gd name="connsiteX15" fmla="*/ 25083 w 65361"/>
              <a:gd name="connsiteY15" fmla="*/ 2651 h 22670"/>
              <a:gd name="connsiteX16" fmla="*/ 32052 w 65361"/>
              <a:gd name="connsiteY16" fmla="*/ 2397 h 22670"/>
              <a:gd name="connsiteX17" fmla="*/ 39542 w 65361"/>
              <a:gd name="connsiteY17" fmla="*/ 2029 h 22670"/>
              <a:gd name="connsiteX18" fmla="*/ 47768 w 65361"/>
              <a:gd name="connsiteY18" fmla="*/ 1458 h 22670"/>
              <a:gd name="connsiteX19" fmla="*/ 55891 w 65361"/>
              <a:gd name="connsiteY19" fmla="*/ 773 h 22670"/>
              <a:gd name="connsiteX20" fmla="*/ 63064 w 65361"/>
              <a:gd name="connsiteY20" fmla="*/ 0 h 22670"/>
              <a:gd name="connsiteX21" fmla="*/ 64841 w 65361"/>
              <a:gd name="connsiteY21" fmla="*/ 1040 h 22670"/>
              <a:gd name="connsiteX22" fmla="*/ 65361 w 65361"/>
              <a:gd name="connsiteY22" fmla="*/ 4364 h 22670"/>
              <a:gd name="connsiteX23" fmla="*/ 64105 w 65361"/>
              <a:gd name="connsiteY23" fmla="*/ 5924 h 22670"/>
              <a:gd name="connsiteX24" fmla="*/ 49849 w 65361"/>
              <a:gd name="connsiteY24" fmla="*/ 7433 h 22670"/>
              <a:gd name="connsiteX25" fmla="*/ 34756 w 65361"/>
              <a:gd name="connsiteY25" fmla="*/ 8423 h 22670"/>
              <a:gd name="connsiteX26" fmla="*/ 34756 w 65361"/>
              <a:gd name="connsiteY26" fmla="*/ 21110 h 22670"/>
              <a:gd name="connsiteX27" fmla="*/ 34401 w 65361"/>
              <a:gd name="connsiteY27" fmla="*/ 22200 h 22670"/>
              <a:gd name="connsiteX28" fmla="*/ 33397 w 65361"/>
              <a:gd name="connsiteY28" fmla="*/ 22670 h 22670"/>
              <a:gd name="connsiteX29" fmla="*/ 28929 w 65361"/>
              <a:gd name="connsiteY29" fmla="*/ 22670 h 2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61" h="22670">
                <a:moveTo>
                  <a:pt x="28929" y="22670"/>
                </a:moveTo>
                <a:cubicBezTo>
                  <a:pt x="28587" y="22670"/>
                  <a:pt x="28269" y="22531"/>
                  <a:pt x="27990" y="22200"/>
                </a:cubicBezTo>
                <a:cubicBezTo>
                  <a:pt x="27711" y="21896"/>
                  <a:pt x="27571" y="21541"/>
                  <a:pt x="27571" y="21110"/>
                </a:cubicBezTo>
                <a:lnTo>
                  <a:pt x="27571" y="8854"/>
                </a:lnTo>
                <a:cubicBezTo>
                  <a:pt x="25362" y="8969"/>
                  <a:pt x="23026" y="9083"/>
                  <a:pt x="20602" y="9146"/>
                </a:cubicBezTo>
                <a:cubicBezTo>
                  <a:pt x="18165" y="9222"/>
                  <a:pt x="15778" y="9298"/>
                  <a:pt x="13417" y="9374"/>
                </a:cubicBezTo>
                <a:cubicBezTo>
                  <a:pt x="11056" y="9425"/>
                  <a:pt x="8847" y="9476"/>
                  <a:pt x="6765" y="9514"/>
                </a:cubicBezTo>
                <a:cubicBezTo>
                  <a:pt x="4683" y="9552"/>
                  <a:pt x="2944" y="9539"/>
                  <a:pt x="1561" y="9463"/>
                </a:cubicBezTo>
                <a:cubicBezTo>
                  <a:pt x="1129" y="9463"/>
                  <a:pt x="761" y="9324"/>
                  <a:pt x="469" y="9045"/>
                </a:cubicBezTo>
                <a:cubicBezTo>
                  <a:pt x="139" y="8778"/>
                  <a:pt x="0" y="8449"/>
                  <a:pt x="0" y="8106"/>
                </a:cubicBezTo>
                <a:lnTo>
                  <a:pt x="0" y="4579"/>
                </a:lnTo>
                <a:cubicBezTo>
                  <a:pt x="0" y="4160"/>
                  <a:pt x="139" y="3830"/>
                  <a:pt x="469" y="3589"/>
                </a:cubicBezTo>
                <a:cubicBezTo>
                  <a:pt x="761" y="3348"/>
                  <a:pt x="1129" y="3222"/>
                  <a:pt x="1561" y="3222"/>
                </a:cubicBezTo>
                <a:cubicBezTo>
                  <a:pt x="3427" y="3222"/>
                  <a:pt x="5699" y="3196"/>
                  <a:pt x="8378" y="3171"/>
                </a:cubicBezTo>
                <a:cubicBezTo>
                  <a:pt x="11043" y="3133"/>
                  <a:pt x="13823" y="3069"/>
                  <a:pt x="16705" y="2968"/>
                </a:cubicBezTo>
                <a:cubicBezTo>
                  <a:pt x="19586" y="2854"/>
                  <a:pt x="22366" y="2752"/>
                  <a:pt x="25083" y="2651"/>
                </a:cubicBezTo>
                <a:cubicBezTo>
                  <a:pt x="27787" y="2549"/>
                  <a:pt x="30110" y="2461"/>
                  <a:pt x="32052" y="2397"/>
                </a:cubicBezTo>
                <a:cubicBezTo>
                  <a:pt x="34337" y="2333"/>
                  <a:pt x="36838" y="2206"/>
                  <a:pt x="39542" y="2029"/>
                </a:cubicBezTo>
                <a:cubicBezTo>
                  <a:pt x="42258" y="1864"/>
                  <a:pt x="45000" y="1661"/>
                  <a:pt x="47768" y="1458"/>
                </a:cubicBezTo>
                <a:cubicBezTo>
                  <a:pt x="50548" y="1242"/>
                  <a:pt x="53251" y="1014"/>
                  <a:pt x="55891" y="773"/>
                </a:cubicBezTo>
                <a:cubicBezTo>
                  <a:pt x="58532" y="532"/>
                  <a:pt x="60906" y="279"/>
                  <a:pt x="63064" y="0"/>
                </a:cubicBezTo>
                <a:cubicBezTo>
                  <a:pt x="64181" y="-140"/>
                  <a:pt x="64777" y="202"/>
                  <a:pt x="64841" y="1040"/>
                </a:cubicBezTo>
                <a:lnTo>
                  <a:pt x="65361" y="4364"/>
                </a:lnTo>
                <a:cubicBezTo>
                  <a:pt x="65425" y="5340"/>
                  <a:pt x="65019" y="5860"/>
                  <a:pt x="64105" y="5924"/>
                </a:cubicBezTo>
                <a:cubicBezTo>
                  <a:pt x="59675" y="6622"/>
                  <a:pt x="54914" y="7129"/>
                  <a:pt x="49849" y="7433"/>
                </a:cubicBezTo>
                <a:cubicBezTo>
                  <a:pt x="44784" y="7751"/>
                  <a:pt x="39758" y="8080"/>
                  <a:pt x="34756" y="8423"/>
                </a:cubicBezTo>
                <a:lnTo>
                  <a:pt x="34756" y="21110"/>
                </a:lnTo>
                <a:cubicBezTo>
                  <a:pt x="34756" y="21541"/>
                  <a:pt x="34629" y="21896"/>
                  <a:pt x="34401" y="22200"/>
                </a:cubicBezTo>
                <a:cubicBezTo>
                  <a:pt x="34147" y="22531"/>
                  <a:pt x="33816" y="22670"/>
                  <a:pt x="33397" y="22670"/>
                </a:cubicBezTo>
                <a:lnTo>
                  <a:pt x="28929" y="2267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6078616" y="6650182"/>
            <a:ext cx="91588" cy="71463"/>
          </a:xfrm>
          <a:custGeom>
            <a:avLst/>
            <a:gdLst>
              <a:gd name="connsiteX0" fmla="*/ 13316 w 91588"/>
              <a:gd name="connsiteY0" fmla="*/ 317 h 71463"/>
              <a:gd name="connsiteX1" fmla="*/ 14357 w 91588"/>
              <a:gd name="connsiteY1" fmla="*/ 0 h 71463"/>
              <a:gd name="connsiteX2" fmla="*/ 70160 w 91588"/>
              <a:gd name="connsiteY2" fmla="*/ 0 h 71463"/>
              <a:gd name="connsiteX3" fmla="*/ 74159 w 91588"/>
              <a:gd name="connsiteY3" fmla="*/ 520 h 71463"/>
              <a:gd name="connsiteX4" fmla="*/ 76507 w 91588"/>
              <a:gd name="connsiteY4" fmla="*/ 2029 h 71463"/>
              <a:gd name="connsiteX5" fmla="*/ 77650 w 91588"/>
              <a:gd name="connsiteY5" fmla="*/ 4579 h 71463"/>
              <a:gd name="connsiteX6" fmla="*/ 78068 w 91588"/>
              <a:gd name="connsiteY6" fmla="*/ 8321 h 71463"/>
              <a:gd name="connsiteX7" fmla="*/ 78018 w 91588"/>
              <a:gd name="connsiteY7" fmla="*/ 15439 h 71463"/>
              <a:gd name="connsiteX8" fmla="*/ 77548 w 91588"/>
              <a:gd name="connsiteY8" fmla="*/ 24916 h 71463"/>
              <a:gd name="connsiteX9" fmla="*/ 76761 w 91588"/>
              <a:gd name="connsiteY9" fmla="*/ 35623 h 71463"/>
              <a:gd name="connsiteX10" fmla="*/ 75720 w 91588"/>
              <a:gd name="connsiteY10" fmla="*/ 46559 h 71463"/>
              <a:gd name="connsiteX11" fmla="*/ 74527 w 91588"/>
              <a:gd name="connsiteY11" fmla="*/ 56734 h 71463"/>
              <a:gd name="connsiteX12" fmla="*/ 73283 w 91588"/>
              <a:gd name="connsiteY12" fmla="*/ 65221 h 71463"/>
              <a:gd name="connsiteX13" fmla="*/ 90027 w 91588"/>
              <a:gd name="connsiteY13" fmla="*/ 65221 h 71463"/>
              <a:gd name="connsiteX14" fmla="*/ 91067 w 91588"/>
              <a:gd name="connsiteY14" fmla="*/ 65589 h 71463"/>
              <a:gd name="connsiteX15" fmla="*/ 91588 w 91588"/>
              <a:gd name="connsiteY15" fmla="*/ 66578 h 71463"/>
              <a:gd name="connsiteX16" fmla="*/ 91588 w 91588"/>
              <a:gd name="connsiteY16" fmla="*/ 70118 h 71463"/>
              <a:gd name="connsiteX17" fmla="*/ 91067 w 91588"/>
              <a:gd name="connsiteY17" fmla="*/ 71056 h 71463"/>
              <a:gd name="connsiteX18" fmla="*/ 90027 w 91588"/>
              <a:gd name="connsiteY18" fmla="*/ 71463 h 71463"/>
              <a:gd name="connsiteX19" fmla="*/ 1561 w 91588"/>
              <a:gd name="connsiteY19" fmla="*/ 71463 h 71463"/>
              <a:gd name="connsiteX20" fmla="*/ 456 w 91588"/>
              <a:gd name="connsiteY20" fmla="*/ 71056 h 71463"/>
              <a:gd name="connsiteX21" fmla="*/ 0 w 91588"/>
              <a:gd name="connsiteY21" fmla="*/ 70118 h 71463"/>
              <a:gd name="connsiteX22" fmla="*/ 0 w 91588"/>
              <a:gd name="connsiteY22" fmla="*/ 66578 h 71463"/>
              <a:gd name="connsiteX23" fmla="*/ 456 w 91588"/>
              <a:gd name="connsiteY23" fmla="*/ 65589 h 71463"/>
              <a:gd name="connsiteX24" fmla="*/ 1561 w 91588"/>
              <a:gd name="connsiteY24" fmla="*/ 65221 h 71463"/>
              <a:gd name="connsiteX25" fmla="*/ 66199 w 91588"/>
              <a:gd name="connsiteY25" fmla="*/ 65221 h 71463"/>
              <a:gd name="connsiteX26" fmla="*/ 67494 w 91588"/>
              <a:gd name="connsiteY26" fmla="*/ 58053 h 71463"/>
              <a:gd name="connsiteX27" fmla="*/ 68802 w 91588"/>
              <a:gd name="connsiteY27" fmla="*/ 48259 h 71463"/>
              <a:gd name="connsiteX28" fmla="*/ 69894 w 91588"/>
              <a:gd name="connsiteY28" fmla="*/ 37133 h 71463"/>
              <a:gd name="connsiteX29" fmla="*/ 70680 w 91588"/>
              <a:gd name="connsiteY29" fmla="*/ 25906 h 71463"/>
              <a:gd name="connsiteX30" fmla="*/ 71087 w 91588"/>
              <a:gd name="connsiteY30" fmla="*/ 15909 h 71463"/>
              <a:gd name="connsiteX31" fmla="*/ 70985 w 91588"/>
              <a:gd name="connsiteY31" fmla="*/ 8423 h 71463"/>
              <a:gd name="connsiteX32" fmla="*/ 70465 w 91588"/>
              <a:gd name="connsiteY32" fmla="*/ 6609 h 71463"/>
              <a:gd name="connsiteX33" fmla="*/ 68586 w 91588"/>
              <a:gd name="connsiteY33" fmla="*/ 6241 h 71463"/>
              <a:gd name="connsiteX34" fmla="*/ 14357 w 91588"/>
              <a:gd name="connsiteY34" fmla="*/ 6241 h 71463"/>
              <a:gd name="connsiteX35" fmla="*/ 13316 w 91588"/>
              <a:gd name="connsiteY35" fmla="*/ 5874 h 71463"/>
              <a:gd name="connsiteX36" fmla="*/ 12795 w 91588"/>
              <a:gd name="connsiteY36" fmla="*/ 4998 h 71463"/>
              <a:gd name="connsiteX37" fmla="*/ 12795 w 91588"/>
              <a:gd name="connsiteY37" fmla="*/ 1243 h 71463"/>
              <a:gd name="connsiteX38" fmla="*/ 13316 w 91588"/>
              <a:gd name="connsiteY38" fmla="*/ 317 h 71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588" h="71463">
                <a:moveTo>
                  <a:pt x="13316" y="317"/>
                </a:moveTo>
                <a:cubicBezTo>
                  <a:pt x="13658" y="88"/>
                  <a:pt x="14014" y="0"/>
                  <a:pt x="14357" y="0"/>
                </a:cubicBezTo>
                <a:lnTo>
                  <a:pt x="70160" y="0"/>
                </a:lnTo>
                <a:cubicBezTo>
                  <a:pt x="71810" y="0"/>
                  <a:pt x="73156" y="165"/>
                  <a:pt x="74159" y="520"/>
                </a:cubicBezTo>
                <a:cubicBezTo>
                  <a:pt x="75162" y="862"/>
                  <a:pt x="75949" y="1369"/>
                  <a:pt x="76507" y="2029"/>
                </a:cubicBezTo>
                <a:cubicBezTo>
                  <a:pt x="77053" y="2702"/>
                  <a:pt x="77434" y="3539"/>
                  <a:pt x="77650" y="4579"/>
                </a:cubicBezTo>
                <a:cubicBezTo>
                  <a:pt x="77853" y="5619"/>
                  <a:pt x="78005" y="6863"/>
                  <a:pt x="78068" y="8321"/>
                </a:cubicBezTo>
                <a:cubicBezTo>
                  <a:pt x="78119" y="10186"/>
                  <a:pt x="78107" y="12572"/>
                  <a:pt x="78018" y="15439"/>
                </a:cubicBezTo>
                <a:cubicBezTo>
                  <a:pt x="77904" y="18332"/>
                  <a:pt x="77751" y="21478"/>
                  <a:pt x="77548" y="24916"/>
                </a:cubicBezTo>
                <a:cubicBezTo>
                  <a:pt x="77332" y="28341"/>
                  <a:pt x="77066" y="31918"/>
                  <a:pt x="76761" y="35623"/>
                </a:cubicBezTo>
                <a:cubicBezTo>
                  <a:pt x="76456" y="39341"/>
                  <a:pt x="76101" y="42981"/>
                  <a:pt x="75720" y="46559"/>
                </a:cubicBezTo>
                <a:cubicBezTo>
                  <a:pt x="75339" y="50124"/>
                  <a:pt x="74933" y="53511"/>
                  <a:pt x="74527" y="56734"/>
                </a:cubicBezTo>
                <a:cubicBezTo>
                  <a:pt x="74108" y="59969"/>
                  <a:pt x="73689" y="62798"/>
                  <a:pt x="73283" y="65221"/>
                </a:cubicBezTo>
                <a:lnTo>
                  <a:pt x="90027" y="65221"/>
                </a:lnTo>
                <a:cubicBezTo>
                  <a:pt x="90369" y="65221"/>
                  <a:pt x="90725" y="65348"/>
                  <a:pt x="91067" y="65589"/>
                </a:cubicBezTo>
                <a:cubicBezTo>
                  <a:pt x="91410" y="65830"/>
                  <a:pt x="91588" y="66147"/>
                  <a:pt x="91588" y="66578"/>
                </a:cubicBezTo>
                <a:lnTo>
                  <a:pt x="91588" y="70118"/>
                </a:lnTo>
                <a:cubicBezTo>
                  <a:pt x="91588" y="70460"/>
                  <a:pt x="91410" y="70777"/>
                  <a:pt x="91067" y="71056"/>
                </a:cubicBezTo>
                <a:cubicBezTo>
                  <a:pt x="90725" y="71336"/>
                  <a:pt x="90369" y="71463"/>
                  <a:pt x="90027" y="71463"/>
                </a:cubicBezTo>
                <a:lnTo>
                  <a:pt x="1561" y="71463"/>
                </a:lnTo>
                <a:cubicBezTo>
                  <a:pt x="1142" y="71463"/>
                  <a:pt x="774" y="71336"/>
                  <a:pt x="456" y="71056"/>
                </a:cubicBezTo>
                <a:cubicBezTo>
                  <a:pt x="152" y="70777"/>
                  <a:pt x="0" y="70460"/>
                  <a:pt x="0" y="70118"/>
                </a:cubicBezTo>
                <a:lnTo>
                  <a:pt x="0" y="66578"/>
                </a:lnTo>
                <a:cubicBezTo>
                  <a:pt x="0" y="66147"/>
                  <a:pt x="152" y="65830"/>
                  <a:pt x="456" y="65589"/>
                </a:cubicBezTo>
                <a:cubicBezTo>
                  <a:pt x="774" y="65348"/>
                  <a:pt x="1142" y="65221"/>
                  <a:pt x="1561" y="65221"/>
                </a:cubicBezTo>
                <a:lnTo>
                  <a:pt x="66199" y="65221"/>
                </a:lnTo>
                <a:cubicBezTo>
                  <a:pt x="66618" y="63432"/>
                  <a:pt x="67037" y="61021"/>
                  <a:pt x="67494" y="58053"/>
                </a:cubicBezTo>
                <a:cubicBezTo>
                  <a:pt x="67951" y="55059"/>
                  <a:pt x="68383" y="51811"/>
                  <a:pt x="68802" y="48259"/>
                </a:cubicBezTo>
                <a:cubicBezTo>
                  <a:pt x="69221" y="44732"/>
                  <a:pt x="69576" y="41028"/>
                  <a:pt x="69894" y="37133"/>
                </a:cubicBezTo>
                <a:cubicBezTo>
                  <a:pt x="70198" y="33251"/>
                  <a:pt x="70465" y="29509"/>
                  <a:pt x="70680" y="25906"/>
                </a:cubicBezTo>
                <a:cubicBezTo>
                  <a:pt x="70884" y="22290"/>
                  <a:pt x="71023" y="18978"/>
                  <a:pt x="71087" y="15909"/>
                </a:cubicBezTo>
                <a:cubicBezTo>
                  <a:pt x="71163" y="12851"/>
                  <a:pt x="71125" y="10364"/>
                  <a:pt x="70985" y="8423"/>
                </a:cubicBezTo>
                <a:cubicBezTo>
                  <a:pt x="70909" y="7459"/>
                  <a:pt x="70731" y="6850"/>
                  <a:pt x="70465" y="6609"/>
                </a:cubicBezTo>
                <a:cubicBezTo>
                  <a:pt x="70186" y="6368"/>
                  <a:pt x="69563" y="6241"/>
                  <a:pt x="68586" y="6241"/>
                </a:cubicBezTo>
                <a:lnTo>
                  <a:pt x="14357" y="6241"/>
                </a:lnTo>
                <a:cubicBezTo>
                  <a:pt x="14014" y="6241"/>
                  <a:pt x="13658" y="6115"/>
                  <a:pt x="13316" y="5874"/>
                </a:cubicBezTo>
                <a:cubicBezTo>
                  <a:pt x="12973" y="5632"/>
                  <a:pt x="12795" y="5340"/>
                  <a:pt x="12795" y="4998"/>
                </a:cubicBezTo>
                <a:lnTo>
                  <a:pt x="12795" y="1243"/>
                </a:lnTo>
                <a:cubicBezTo>
                  <a:pt x="12795" y="837"/>
                  <a:pt x="12973" y="520"/>
                  <a:pt x="13316" y="31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6184883" y="6645394"/>
            <a:ext cx="56006" cy="47028"/>
          </a:xfrm>
          <a:custGeom>
            <a:avLst/>
            <a:gdLst>
              <a:gd name="connsiteX0" fmla="*/ 7908 w 56006"/>
              <a:gd name="connsiteY0" fmla="*/ 47028 h 47028"/>
              <a:gd name="connsiteX1" fmla="*/ 1612 w 56006"/>
              <a:gd name="connsiteY1" fmla="*/ 45201 h 47028"/>
              <a:gd name="connsiteX2" fmla="*/ 0 w 56006"/>
              <a:gd name="connsiteY2" fmla="*/ 39010 h 47028"/>
              <a:gd name="connsiteX3" fmla="*/ 0 w 56006"/>
              <a:gd name="connsiteY3" fmla="*/ 27250 h 47028"/>
              <a:gd name="connsiteX4" fmla="*/ 1827 w 56006"/>
              <a:gd name="connsiteY4" fmla="*/ 21389 h 47028"/>
              <a:gd name="connsiteX5" fmla="*/ 8327 w 56006"/>
              <a:gd name="connsiteY5" fmla="*/ 19867 h 47028"/>
              <a:gd name="connsiteX6" fmla="*/ 33423 w 56006"/>
              <a:gd name="connsiteY6" fmla="*/ 19867 h 47028"/>
              <a:gd name="connsiteX7" fmla="*/ 35289 w 56006"/>
              <a:gd name="connsiteY7" fmla="*/ 19448 h 47028"/>
              <a:gd name="connsiteX8" fmla="*/ 35695 w 56006"/>
              <a:gd name="connsiteY8" fmla="*/ 17469 h 47028"/>
              <a:gd name="connsiteX9" fmla="*/ 35695 w 56006"/>
              <a:gd name="connsiteY9" fmla="*/ 8639 h 47028"/>
              <a:gd name="connsiteX10" fmla="*/ 35353 w 56006"/>
              <a:gd name="connsiteY10" fmla="*/ 6660 h 47028"/>
              <a:gd name="connsiteX11" fmla="*/ 33512 w 56006"/>
              <a:gd name="connsiteY11" fmla="*/ 6241 h 47028"/>
              <a:gd name="connsiteX12" fmla="*/ 1675 w 56006"/>
              <a:gd name="connsiteY12" fmla="*/ 6241 h 47028"/>
              <a:gd name="connsiteX13" fmla="*/ 418 w 56006"/>
              <a:gd name="connsiteY13" fmla="*/ 4884 h 47028"/>
              <a:gd name="connsiteX14" fmla="*/ 418 w 56006"/>
              <a:gd name="connsiteY14" fmla="*/ 1255 h 47028"/>
              <a:gd name="connsiteX15" fmla="*/ 1675 w 56006"/>
              <a:gd name="connsiteY15" fmla="*/ 0 h 47028"/>
              <a:gd name="connsiteX16" fmla="*/ 34654 w 56006"/>
              <a:gd name="connsiteY16" fmla="*/ 0 h 47028"/>
              <a:gd name="connsiteX17" fmla="*/ 38729 w 56006"/>
              <a:gd name="connsiteY17" fmla="*/ 367 h 47028"/>
              <a:gd name="connsiteX18" fmla="*/ 41230 w 56006"/>
              <a:gd name="connsiteY18" fmla="*/ 1560 h 47028"/>
              <a:gd name="connsiteX19" fmla="*/ 42512 w 56006"/>
              <a:gd name="connsiteY19" fmla="*/ 3907 h 47028"/>
              <a:gd name="connsiteX20" fmla="*/ 42893 w 56006"/>
              <a:gd name="connsiteY20" fmla="*/ 7598 h 47028"/>
              <a:gd name="connsiteX21" fmla="*/ 42893 w 56006"/>
              <a:gd name="connsiteY21" fmla="*/ 18737 h 47028"/>
              <a:gd name="connsiteX22" fmla="*/ 41065 w 56006"/>
              <a:gd name="connsiteY22" fmla="*/ 24611 h 47028"/>
              <a:gd name="connsiteX23" fmla="*/ 34553 w 56006"/>
              <a:gd name="connsiteY23" fmla="*/ 26121 h 47028"/>
              <a:gd name="connsiteX24" fmla="*/ 9368 w 56006"/>
              <a:gd name="connsiteY24" fmla="*/ 26121 h 47028"/>
              <a:gd name="connsiteX25" fmla="*/ 7565 w 56006"/>
              <a:gd name="connsiteY25" fmla="*/ 26527 h 47028"/>
              <a:gd name="connsiteX26" fmla="*/ 7184 w 56006"/>
              <a:gd name="connsiteY26" fmla="*/ 28493 h 47028"/>
              <a:gd name="connsiteX27" fmla="*/ 7184 w 56006"/>
              <a:gd name="connsiteY27" fmla="*/ 38490 h 47028"/>
              <a:gd name="connsiteX28" fmla="*/ 9469 w 56006"/>
              <a:gd name="connsiteY28" fmla="*/ 40888 h 47028"/>
              <a:gd name="connsiteX29" fmla="*/ 32573 w 56006"/>
              <a:gd name="connsiteY29" fmla="*/ 39899 h 47028"/>
              <a:gd name="connsiteX30" fmla="*/ 53404 w 56006"/>
              <a:gd name="connsiteY30" fmla="*/ 37247 h 47028"/>
              <a:gd name="connsiteX31" fmla="*/ 54813 w 56006"/>
              <a:gd name="connsiteY31" fmla="*/ 37247 h 47028"/>
              <a:gd name="connsiteX32" fmla="*/ 55384 w 56006"/>
              <a:gd name="connsiteY32" fmla="*/ 38287 h 47028"/>
              <a:gd name="connsiteX33" fmla="*/ 56006 w 56006"/>
              <a:gd name="connsiteY33" fmla="*/ 41599 h 47028"/>
              <a:gd name="connsiteX34" fmla="*/ 55854 w 56006"/>
              <a:gd name="connsiteY34" fmla="*/ 42867 h 47028"/>
              <a:gd name="connsiteX35" fmla="*/ 54546 w 56006"/>
              <a:gd name="connsiteY35" fmla="*/ 43388 h 47028"/>
              <a:gd name="connsiteX36" fmla="*/ 32953 w 56006"/>
              <a:gd name="connsiteY36" fmla="*/ 46090 h 47028"/>
              <a:gd name="connsiteX37" fmla="*/ 7908 w 56006"/>
              <a:gd name="connsiteY37" fmla="*/ 47028 h 47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6006" h="47028">
                <a:moveTo>
                  <a:pt x="7908" y="47028"/>
                </a:moveTo>
                <a:cubicBezTo>
                  <a:pt x="4798" y="47028"/>
                  <a:pt x="2703" y="46407"/>
                  <a:pt x="1612" y="45201"/>
                </a:cubicBezTo>
                <a:cubicBezTo>
                  <a:pt x="545" y="43984"/>
                  <a:pt x="0" y="41928"/>
                  <a:pt x="0" y="39010"/>
                </a:cubicBezTo>
                <a:lnTo>
                  <a:pt x="0" y="27250"/>
                </a:lnTo>
                <a:cubicBezTo>
                  <a:pt x="0" y="24345"/>
                  <a:pt x="622" y="22391"/>
                  <a:pt x="1827" y="21389"/>
                </a:cubicBezTo>
                <a:cubicBezTo>
                  <a:pt x="3046" y="20374"/>
                  <a:pt x="5204" y="19867"/>
                  <a:pt x="8327" y="19867"/>
                </a:cubicBezTo>
                <a:lnTo>
                  <a:pt x="33423" y="19867"/>
                </a:lnTo>
                <a:cubicBezTo>
                  <a:pt x="34388" y="19867"/>
                  <a:pt x="35010" y="19727"/>
                  <a:pt x="35289" y="19448"/>
                </a:cubicBezTo>
                <a:cubicBezTo>
                  <a:pt x="35581" y="19181"/>
                  <a:pt x="35695" y="18509"/>
                  <a:pt x="35695" y="17469"/>
                </a:cubicBezTo>
                <a:lnTo>
                  <a:pt x="35695" y="8639"/>
                </a:lnTo>
                <a:cubicBezTo>
                  <a:pt x="35695" y="7598"/>
                  <a:pt x="35594" y="6939"/>
                  <a:pt x="35353" y="6660"/>
                </a:cubicBezTo>
                <a:cubicBezTo>
                  <a:pt x="35099" y="6381"/>
                  <a:pt x="34490" y="6241"/>
                  <a:pt x="33512" y="6241"/>
                </a:cubicBezTo>
                <a:lnTo>
                  <a:pt x="1675" y="6241"/>
                </a:lnTo>
                <a:cubicBezTo>
                  <a:pt x="837" y="6241"/>
                  <a:pt x="418" y="5797"/>
                  <a:pt x="418" y="4884"/>
                </a:cubicBezTo>
                <a:lnTo>
                  <a:pt x="418" y="1255"/>
                </a:lnTo>
                <a:cubicBezTo>
                  <a:pt x="418" y="418"/>
                  <a:pt x="837" y="0"/>
                  <a:pt x="1675" y="0"/>
                </a:cubicBezTo>
                <a:lnTo>
                  <a:pt x="34654" y="0"/>
                </a:lnTo>
                <a:cubicBezTo>
                  <a:pt x="36330" y="0"/>
                  <a:pt x="37688" y="126"/>
                  <a:pt x="38729" y="367"/>
                </a:cubicBezTo>
                <a:cubicBezTo>
                  <a:pt x="39770" y="608"/>
                  <a:pt x="40608" y="1002"/>
                  <a:pt x="41230" y="1560"/>
                </a:cubicBezTo>
                <a:cubicBezTo>
                  <a:pt x="41852" y="2118"/>
                  <a:pt x="42284" y="2905"/>
                  <a:pt x="42512" y="3907"/>
                </a:cubicBezTo>
                <a:cubicBezTo>
                  <a:pt x="42766" y="4909"/>
                  <a:pt x="42893" y="6139"/>
                  <a:pt x="42893" y="7598"/>
                </a:cubicBezTo>
                <a:lnTo>
                  <a:pt x="42893" y="18737"/>
                </a:lnTo>
                <a:cubicBezTo>
                  <a:pt x="42893" y="21630"/>
                  <a:pt x="42284" y="23597"/>
                  <a:pt x="41065" y="24611"/>
                </a:cubicBezTo>
                <a:cubicBezTo>
                  <a:pt x="39846" y="25613"/>
                  <a:pt x="37688" y="26121"/>
                  <a:pt x="34553" y="26121"/>
                </a:cubicBezTo>
                <a:lnTo>
                  <a:pt x="9368" y="26121"/>
                </a:lnTo>
                <a:cubicBezTo>
                  <a:pt x="8403" y="26121"/>
                  <a:pt x="7794" y="26248"/>
                  <a:pt x="7565" y="26527"/>
                </a:cubicBezTo>
                <a:cubicBezTo>
                  <a:pt x="7311" y="26806"/>
                  <a:pt x="7184" y="27465"/>
                  <a:pt x="7184" y="28493"/>
                </a:cubicBezTo>
                <a:lnTo>
                  <a:pt x="7184" y="38490"/>
                </a:lnTo>
                <a:cubicBezTo>
                  <a:pt x="7184" y="40089"/>
                  <a:pt x="7959" y="40888"/>
                  <a:pt x="9469" y="40888"/>
                </a:cubicBezTo>
                <a:cubicBezTo>
                  <a:pt x="17873" y="40812"/>
                  <a:pt x="25578" y="40482"/>
                  <a:pt x="32573" y="39899"/>
                </a:cubicBezTo>
                <a:cubicBezTo>
                  <a:pt x="39592" y="39303"/>
                  <a:pt x="46536" y="38427"/>
                  <a:pt x="53404" y="37247"/>
                </a:cubicBezTo>
                <a:cubicBezTo>
                  <a:pt x="54102" y="37107"/>
                  <a:pt x="54572" y="37107"/>
                  <a:pt x="54813" y="37247"/>
                </a:cubicBezTo>
                <a:cubicBezTo>
                  <a:pt x="55054" y="37386"/>
                  <a:pt x="55232" y="37741"/>
                  <a:pt x="55384" y="38287"/>
                </a:cubicBezTo>
                <a:lnTo>
                  <a:pt x="56006" y="41599"/>
                </a:lnTo>
                <a:cubicBezTo>
                  <a:pt x="56146" y="42233"/>
                  <a:pt x="56095" y="42639"/>
                  <a:pt x="55854" y="42867"/>
                </a:cubicBezTo>
                <a:cubicBezTo>
                  <a:pt x="55612" y="43070"/>
                  <a:pt x="55181" y="43235"/>
                  <a:pt x="54546" y="43388"/>
                </a:cubicBezTo>
                <a:cubicBezTo>
                  <a:pt x="48237" y="44491"/>
                  <a:pt x="41027" y="45392"/>
                  <a:pt x="32953" y="46090"/>
                </a:cubicBezTo>
                <a:cubicBezTo>
                  <a:pt x="24867" y="46787"/>
                  <a:pt x="16515" y="47092"/>
                  <a:pt x="7908" y="4702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6277327" y="6642273"/>
            <a:ext cx="18203" cy="99564"/>
          </a:xfrm>
          <a:custGeom>
            <a:avLst/>
            <a:gdLst>
              <a:gd name="connsiteX0" fmla="*/ 16235 w 18203"/>
              <a:gd name="connsiteY0" fmla="*/ 0 h 99564"/>
              <a:gd name="connsiteX1" fmla="*/ 17962 w 18203"/>
              <a:gd name="connsiteY1" fmla="*/ 215 h 99564"/>
              <a:gd name="connsiteX2" fmla="*/ 18203 w 18203"/>
              <a:gd name="connsiteY2" fmla="*/ 1865 h 99564"/>
              <a:gd name="connsiteX3" fmla="*/ 18203 w 18203"/>
              <a:gd name="connsiteY3" fmla="*/ 97572 h 99564"/>
              <a:gd name="connsiteX4" fmla="*/ 17962 w 18203"/>
              <a:gd name="connsiteY4" fmla="*/ 99297 h 99564"/>
              <a:gd name="connsiteX5" fmla="*/ 16235 w 18203"/>
              <a:gd name="connsiteY5" fmla="*/ 99564 h 99564"/>
              <a:gd name="connsiteX6" fmla="*/ 2082 w 18203"/>
              <a:gd name="connsiteY6" fmla="*/ 99564 h 99564"/>
              <a:gd name="connsiteX7" fmla="*/ 253 w 18203"/>
              <a:gd name="connsiteY7" fmla="*/ 99348 h 99564"/>
              <a:gd name="connsiteX8" fmla="*/ 0 w 18203"/>
              <a:gd name="connsiteY8" fmla="*/ 97673 h 99564"/>
              <a:gd name="connsiteX9" fmla="*/ 0 w 18203"/>
              <a:gd name="connsiteY9" fmla="*/ 96341 h 99564"/>
              <a:gd name="connsiteX10" fmla="*/ 253 w 18203"/>
              <a:gd name="connsiteY10" fmla="*/ 94501 h 99564"/>
              <a:gd name="connsiteX11" fmla="*/ 2183 w 18203"/>
              <a:gd name="connsiteY11" fmla="*/ 94260 h 99564"/>
              <a:gd name="connsiteX12" fmla="*/ 9673 w 18203"/>
              <a:gd name="connsiteY12" fmla="*/ 94260 h 99564"/>
              <a:gd name="connsiteX13" fmla="*/ 11031 w 18203"/>
              <a:gd name="connsiteY13" fmla="*/ 94045 h 99564"/>
              <a:gd name="connsiteX14" fmla="*/ 11234 w 18203"/>
              <a:gd name="connsiteY14" fmla="*/ 92599 h 99564"/>
              <a:gd name="connsiteX15" fmla="*/ 11234 w 18203"/>
              <a:gd name="connsiteY15" fmla="*/ 6863 h 99564"/>
              <a:gd name="connsiteX16" fmla="*/ 11081 w 18203"/>
              <a:gd name="connsiteY16" fmla="*/ 5518 h 99564"/>
              <a:gd name="connsiteX17" fmla="*/ 9774 w 18203"/>
              <a:gd name="connsiteY17" fmla="*/ 5302 h 99564"/>
              <a:gd name="connsiteX18" fmla="*/ 2183 w 18203"/>
              <a:gd name="connsiteY18" fmla="*/ 5302 h 99564"/>
              <a:gd name="connsiteX19" fmla="*/ 253 w 18203"/>
              <a:gd name="connsiteY19" fmla="*/ 5049 h 99564"/>
              <a:gd name="connsiteX20" fmla="*/ 0 w 18203"/>
              <a:gd name="connsiteY20" fmla="*/ 3222 h 99564"/>
              <a:gd name="connsiteX21" fmla="*/ 0 w 18203"/>
              <a:gd name="connsiteY21" fmla="*/ 1978 h 99564"/>
              <a:gd name="connsiteX22" fmla="*/ 253 w 18203"/>
              <a:gd name="connsiteY22" fmla="*/ 266 h 99564"/>
              <a:gd name="connsiteX23" fmla="*/ 2183 w 18203"/>
              <a:gd name="connsiteY23" fmla="*/ 0 h 99564"/>
              <a:gd name="connsiteX24" fmla="*/ 16235 w 18203"/>
              <a:gd name="connsiteY24" fmla="*/ 0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03" h="99564">
                <a:moveTo>
                  <a:pt x="16235" y="0"/>
                </a:moveTo>
                <a:cubicBezTo>
                  <a:pt x="17200" y="0"/>
                  <a:pt x="17784" y="75"/>
                  <a:pt x="17962" y="215"/>
                </a:cubicBezTo>
                <a:cubicBezTo>
                  <a:pt x="18127" y="342"/>
                  <a:pt x="18203" y="900"/>
                  <a:pt x="18203" y="1865"/>
                </a:cubicBezTo>
                <a:lnTo>
                  <a:pt x="18203" y="97572"/>
                </a:lnTo>
                <a:cubicBezTo>
                  <a:pt x="18203" y="98549"/>
                  <a:pt x="18127" y="99120"/>
                  <a:pt x="17962" y="99297"/>
                </a:cubicBezTo>
                <a:cubicBezTo>
                  <a:pt x="17784" y="99475"/>
                  <a:pt x="17200" y="99564"/>
                  <a:pt x="16235" y="99564"/>
                </a:cubicBezTo>
                <a:lnTo>
                  <a:pt x="2082" y="99564"/>
                </a:lnTo>
                <a:cubicBezTo>
                  <a:pt x="1041" y="99564"/>
                  <a:pt x="431" y="99487"/>
                  <a:pt x="253" y="99348"/>
                </a:cubicBezTo>
                <a:cubicBezTo>
                  <a:pt x="88" y="99208"/>
                  <a:pt x="0" y="98650"/>
                  <a:pt x="0" y="97673"/>
                </a:cubicBezTo>
                <a:lnTo>
                  <a:pt x="0" y="96341"/>
                </a:lnTo>
                <a:cubicBezTo>
                  <a:pt x="0" y="95301"/>
                  <a:pt x="88" y="94679"/>
                  <a:pt x="253" y="94501"/>
                </a:cubicBezTo>
                <a:cubicBezTo>
                  <a:pt x="431" y="94336"/>
                  <a:pt x="1079" y="94260"/>
                  <a:pt x="2183" y="94260"/>
                </a:cubicBezTo>
                <a:lnTo>
                  <a:pt x="9673" y="94260"/>
                </a:lnTo>
                <a:cubicBezTo>
                  <a:pt x="10447" y="94260"/>
                  <a:pt x="10891" y="94184"/>
                  <a:pt x="11031" y="94045"/>
                </a:cubicBezTo>
                <a:cubicBezTo>
                  <a:pt x="11171" y="93905"/>
                  <a:pt x="11234" y="93411"/>
                  <a:pt x="11234" y="92599"/>
                </a:cubicBezTo>
                <a:lnTo>
                  <a:pt x="11234" y="6863"/>
                </a:lnTo>
                <a:cubicBezTo>
                  <a:pt x="11234" y="6101"/>
                  <a:pt x="11196" y="5645"/>
                  <a:pt x="11081" y="5518"/>
                </a:cubicBezTo>
                <a:cubicBezTo>
                  <a:pt x="10980" y="5378"/>
                  <a:pt x="10548" y="5302"/>
                  <a:pt x="9774" y="5302"/>
                </a:cubicBezTo>
                <a:lnTo>
                  <a:pt x="2183" y="5302"/>
                </a:lnTo>
                <a:cubicBezTo>
                  <a:pt x="1079" y="5302"/>
                  <a:pt x="431" y="5226"/>
                  <a:pt x="253" y="5049"/>
                </a:cubicBezTo>
                <a:cubicBezTo>
                  <a:pt x="88" y="4884"/>
                  <a:pt x="0" y="4262"/>
                  <a:pt x="0" y="3222"/>
                </a:cubicBezTo>
                <a:lnTo>
                  <a:pt x="0" y="1978"/>
                </a:lnTo>
                <a:cubicBezTo>
                  <a:pt x="0" y="1014"/>
                  <a:pt x="88" y="430"/>
                  <a:pt x="253" y="266"/>
                </a:cubicBezTo>
                <a:cubicBezTo>
                  <a:pt x="431" y="89"/>
                  <a:pt x="1079" y="0"/>
                  <a:pt x="2183" y="0"/>
                </a:cubicBezTo>
                <a:lnTo>
                  <a:pt x="16235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4573095" y="1556044"/>
            <a:ext cx="77307" cy="47536"/>
          </a:xfrm>
          <a:custGeom>
            <a:avLst/>
            <a:gdLst>
              <a:gd name="connsiteX0" fmla="*/ 42423 w 77307"/>
              <a:gd name="connsiteY0" fmla="*/ 1966 h 47536"/>
              <a:gd name="connsiteX1" fmla="*/ 41382 w 77307"/>
              <a:gd name="connsiteY1" fmla="*/ 7497 h 47536"/>
              <a:gd name="connsiteX2" fmla="*/ 41903 w 77307"/>
              <a:gd name="connsiteY2" fmla="*/ 9629 h 47536"/>
              <a:gd name="connsiteX3" fmla="*/ 42639 w 77307"/>
              <a:gd name="connsiteY3" fmla="*/ 11329 h 47536"/>
              <a:gd name="connsiteX4" fmla="*/ 48935 w 77307"/>
              <a:gd name="connsiteY4" fmla="*/ 21008 h 47536"/>
              <a:gd name="connsiteX5" fmla="*/ 56996 w 77307"/>
              <a:gd name="connsiteY5" fmla="*/ 29318 h 47536"/>
              <a:gd name="connsiteX6" fmla="*/ 66326 w 77307"/>
              <a:gd name="connsiteY6" fmla="*/ 35839 h 47536"/>
              <a:gd name="connsiteX7" fmla="*/ 76469 w 77307"/>
              <a:gd name="connsiteY7" fmla="*/ 40051 h 47536"/>
              <a:gd name="connsiteX8" fmla="*/ 77307 w 77307"/>
              <a:gd name="connsiteY8" fmla="*/ 40863 h 47536"/>
              <a:gd name="connsiteX9" fmla="*/ 77307 w 77307"/>
              <a:gd name="connsiteY9" fmla="*/ 42017 h 47536"/>
              <a:gd name="connsiteX10" fmla="*/ 75631 w 77307"/>
              <a:gd name="connsiteY10" fmla="*/ 45455 h 47536"/>
              <a:gd name="connsiteX11" fmla="*/ 74958 w 77307"/>
              <a:gd name="connsiteY11" fmla="*/ 46293 h 47536"/>
              <a:gd name="connsiteX12" fmla="*/ 73549 w 77307"/>
              <a:gd name="connsiteY12" fmla="*/ 46179 h 47536"/>
              <a:gd name="connsiteX13" fmla="*/ 62569 w 77307"/>
              <a:gd name="connsiteY13" fmla="*/ 41193 h 47536"/>
              <a:gd name="connsiteX14" fmla="*/ 52782 w 77307"/>
              <a:gd name="connsiteY14" fmla="*/ 34380 h 47536"/>
              <a:gd name="connsiteX15" fmla="*/ 44505 w 77307"/>
              <a:gd name="connsiteY15" fmla="*/ 26045 h 47536"/>
              <a:gd name="connsiteX16" fmla="*/ 38056 w 77307"/>
              <a:gd name="connsiteY16" fmla="*/ 16632 h 47536"/>
              <a:gd name="connsiteX17" fmla="*/ 32116 w 77307"/>
              <a:gd name="connsiteY17" fmla="*/ 26311 h 47536"/>
              <a:gd name="connsiteX18" fmla="*/ 24207 w 77307"/>
              <a:gd name="connsiteY18" fmla="*/ 35002 h 47536"/>
              <a:gd name="connsiteX19" fmla="*/ 14737 w 77307"/>
              <a:gd name="connsiteY19" fmla="*/ 42233 h 47536"/>
              <a:gd name="connsiteX20" fmla="*/ 4024 w 77307"/>
              <a:gd name="connsiteY20" fmla="*/ 47536 h 47536"/>
              <a:gd name="connsiteX21" fmla="*/ 1942 w 77307"/>
              <a:gd name="connsiteY21" fmla="*/ 47117 h 47536"/>
              <a:gd name="connsiteX22" fmla="*/ 63 w 77307"/>
              <a:gd name="connsiteY22" fmla="*/ 43464 h 47536"/>
              <a:gd name="connsiteX23" fmla="*/ 0 w 77307"/>
              <a:gd name="connsiteY23" fmla="*/ 42385 h 47536"/>
              <a:gd name="connsiteX24" fmla="*/ 799 w 77307"/>
              <a:gd name="connsiteY24" fmla="*/ 41497 h 47536"/>
              <a:gd name="connsiteX25" fmla="*/ 13696 w 77307"/>
              <a:gd name="connsiteY25" fmla="*/ 34685 h 47536"/>
              <a:gd name="connsiteX26" fmla="*/ 24157 w 77307"/>
              <a:gd name="connsiteY26" fmla="*/ 25220 h 47536"/>
              <a:gd name="connsiteX27" fmla="*/ 31557 w 77307"/>
              <a:gd name="connsiteY27" fmla="*/ 13841 h 47536"/>
              <a:gd name="connsiteX28" fmla="*/ 35251 w 77307"/>
              <a:gd name="connsiteY28" fmla="*/ 1243 h 47536"/>
              <a:gd name="connsiteX29" fmla="*/ 36596 w 77307"/>
              <a:gd name="connsiteY29" fmla="*/ 0 h 47536"/>
              <a:gd name="connsiteX30" fmla="*/ 41281 w 77307"/>
              <a:gd name="connsiteY30" fmla="*/ 507 h 47536"/>
              <a:gd name="connsiteX31" fmla="*/ 42423 w 77307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307" h="47536">
                <a:moveTo>
                  <a:pt x="42423" y="1966"/>
                </a:moveTo>
                <a:cubicBezTo>
                  <a:pt x="42220" y="3907"/>
                  <a:pt x="41878" y="5759"/>
                  <a:pt x="41382" y="7497"/>
                </a:cubicBezTo>
                <a:cubicBezTo>
                  <a:pt x="41535" y="8246"/>
                  <a:pt x="41700" y="8956"/>
                  <a:pt x="41903" y="9629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98" y="24066"/>
                  <a:pt x="54089" y="26832"/>
                  <a:pt x="56996" y="29318"/>
                </a:cubicBezTo>
                <a:cubicBezTo>
                  <a:pt x="59916" y="31830"/>
                  <a:pt x="63026" y="33987"/>
                  <a:pt x="66326" y="35839"/>
                </a:cubicBezTo>
                <a:cubicBezTo>
                  <a:pt x="69627" y="37666"/>
                  <a:pt x="72991" y="39074"/>
                  <a:pt x="76469" y="40051"/>
                </a:cubicBezTo>
                <a:cubicBezTo>
                  <a:pt x="76888" y="40191"/>
                  <a:pt x="77154" y="40457"/>
                  <a:pt x="77307" y="40863"/>
                </a:cubicBezTo>
                <a:cubicBezTo>
                  <a:pt x="77434" y="41294"/>
                  <a:pt x="77434" y="41675"/>
                  <a:pt x="77307" y="42017"/>
                </a:cubicBezTo>
                <a:lnTo>
                  <a:pt x="75631" y="45455"/>
                </a:lnTo>
                <a:cubicBezTo>
                  <a:pt x="75428" y="45798"/>
                  <a:pt x="75200" y="46077"/>
                  <a:pt x="74958" y="46293"/>
                </a:cubicBezTo>
                <a:cubicBezTo>
                  <a:pt x="74705" y="46496"/>
                  <a:pt x="74247" y="46470"/>
                  <a:pt x="73549" y="46179"/>
                </a:cubicBezTo>
                <a:cubicBezTo>
                  <a:pt x="69728" y="44859"/>
                  <a:pt x="66073" y="43197"/>
                  <a:pt x="62569" y="41193"/>
                </a:cubicBezTo>
                <a:cubicBezTo>
                  <a:pt x="59065" y="39188"/>
                  <a:pt x="55815" y="36905"/>
                  <a:pt x="52782" y="34380"/>
                </a:cubicBezTo>
                <a:cubicBezTo>
                  <a:pt x="49760" y="31843"/>
                  <a:pt x="47006" y="29077"/>
                  <a:pt x="44505" y="26045"/>
                </a:cubicBezTo>
                <a:cubicBezTo>
                  <a:pt x="42017" y="23026"/>
                  <a:pt x="39859" y="19905"/>
                  <a:pt x="38056" y="16632"/>
                </a:cubicBezTo>
                <a:cubicBezTo>
                  <a:pt x="36457" y="19968"/>
                  <a:pt x="34489" y="23203"/>
                  <a:pt x="32116" y="26311"/>
                </a:cubicBezTo>
                <a:cubicBezTo>
                  <a:pt x="29755" y="29432"/>
                  <a:pt x="27127" y="32338"/>
                  <a:pt x="24207" y="35002"/>
                </a:cubicBezTo>
                <a:cubicBezTo>
                  <a:pt x="21300" y="37666"/>
                  <a:pt x="18139" y="40076"/>
                  <a:pt x="14737" y="42233"/>
                </a:cubicBezTo>
                <a:cubicBezTo>
                  <a:pt x="11335" y="44390"/>
                  <a:pt x="7768" y="46141"/>
                  <a:pt x="4024" y="47536"/>
                </a:cubicBezTo>
                <a:cubicBezTo>
                  <a:pt x="2906" y="47955"/>
                  <a:pt x="2208" y="47802"/>
                  <a:pt x="1942" y="47117"/>
                </a:cubicBezTo>
                <a:lnTo>
                  <a:pt x="63" y="43464"/>
                </a:lnTo>
                <a:cubicBezTo>
                  <a:pt x="-76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99" y="41497"/>
                </a:cubicBezTo>
                <a:cubicBezTo>
                  <a:pt x="5433" y="39759"/>
                  <a:pt x="9749" y="37501"/>
                  <a:pt x="13696" y="34685"/>
                </a:cubicBezTo>
                <a:cubicBezTo>
                  <a:pt x="17657" y="31868"/>
                  <a:pt x="21135" y="28722"/>
                  <a:pt x="24157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93" y="5531"/>
                  <a:pt x="35251" y="1243"/>
                </a:cubicBezTo>
                <a:cubicBezTo>
                  <a:pt x="35302" y="405"/>
                  <a:pt x="35772" y="0"/>
                  <a:pt x="36596" y="0"/>
                </a:cubicBezTo>
                <a:lnTo>
                  <a:pt x="41281" y="507"/>
                </a:lnTo>
                <a:cubicBezTo>
                  <a:pt x="42119" y="647"/>
                  <a:pt x="42500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4566076" y="162480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73 w 91600"/>
              <a:gd name="connsiteY5" fmla="*/ 6241 h 6241"/>
              <a:gd name="connsiteX6" fmla="*/ 482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44 h 6241"/>
              <a:gd name="connsiteX9" fmla="*/ 482 w 91600"/>
              <a:gd name="connsiteY9" fmla="*/ 355 h 6241"/>
              <a:gd name="connsiteX10" fmla="*/ 1573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35" y="608"/>
                  <a:pt x="91600" y="926"/>
                  <a:pt x="91600" y="1344"/>
                </a:cubicBezTo>
                <a:lnTo>
                  <a:pt x="91600" y="4884"/>
                </a:lnTo>
                <a:cubicBezTo>
                  <a:pt x="91600" y="5239"/>
                  <a:pt x="91435" y="5544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73" y="6241"/>
                </a:lnTo>
                <a:cubicBezTo>
                  <a:pt x="1142" y="6241"/>
                  <a:pt x="786" y="6102"/>
                  <a:pt x="482" y="5835"/>
                </a:cubicBezTo>
                <a:cubicBezTo>
                  <a:pt x="152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52" y="608"/>
                  <a:pt x="482" y="355"/>
                </a:cubicBezTo>
                <a:cubicBezTo>
                  <a:pt x="786" y="114"/>
                  <a:pt x="1142" y="0"/>
                  <a:pt x="1573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4774987" y="1557070"/>
            <a:ext cx="65476" cy="48589"/>
          </a:xfrm>
          <a:custGeom>
            <a:avLst/>
            <a:gdLst>
              <a:gd name="connsiteX0" fmla="*/ 64118 w 65476"/>
              <a:gd name="connsiteY0" fmla="*/ 48589 h 48589"/>
              <a:gd name="connsiteX1" fmla="*/ 7908 w 65476"/>
              <a:gd name="connsiteY1" fmla="*/ 48589 h 48589"/>
              <a:gd name="connsiteX2" fmla="*/ 1663 w 65476"/>
              <a:gd name="connsiteY2" fmla="*/ 47079 h 48589"/>
              <a:gd name="connsiteX3" fmla="*/ 0 w 65476"/>
              <a:gd name="connsiteY3" fmla="*/ 41205 h 48589"/>
              <a:gd name="connsiteX4" fmla="*/ 0 w 65476"/>
              <a:gd name="connsiteY4" fmla="*/ 7396 h 48589"/>
              <a:gd name="connsiteX5" fmla="*/ 1663 w 65476"/>
              <a:gd name="connsiteY5" fmla="*/ 1509 h 48589"/>
              <a:gd name="connsiteX6" fmla="*/ 7908 w 65476"/>
              <a:gd name="connsiteY6" fmla="*/ 0 h 48589"/>
              <a:gd name="connsiteX7" fmla="*/ 63394 w 65476"/>
              <a:gd name="connsiteY7" fmla="*/ 0 h 48589"/>
              <a:gd name="connsiteX8" fmla="*/ 64753 w 65476"/>
              <a:gd name="connsiteY8" fmla="*/ 1357 h 48589"/>
              <a:gd name="connsiteX9" fmla="*/ 64753 w 65476"/>
              <a:gd name="connsiteY9" fmla="*/ 4795 h 48589"/>
              <a:gd name="connsiteX10" fmla="*/ 63394 w 65476"/>
              <a:gd name="connsiteY10" fmla="*/ 6241 h 48589"/>
              <a:gd name="connsiteX11" fmla="*/ 9685 w 65476"/>
              <a:gd name="connsiteY11" fmla="*/ 6241 h 48589"/>
              <a:gd name="connsiteX12" fmla="*/ 7718 w 65476"/>
              <a:gd name="connsiteY12" fmla="*/ 6812 h 48589"/>
              <a:gd name="connsiteX13" fmla="*/ 7197 w 65476"/>
              <a:gd name="connsiteY13" fmla="*/ 8956 h 48589"/>
              <a:gd name="connsiteX14" fmla="*/ 7197 w 65476"/>
              <a:gd name="connsiteY14" fmla="*/ 21237 h 48589"/>
              <a:gd name="connsiteX15" fmla="*/ 61934 w 65476"/>
              <a:gd name="connsiteY15" fmla="*/ 21237 h 48589"/>
              <a:gd name="connsiteX16" fmla="*/ 63394 w 65476"/>
              <a:gd name="connsiteY16" fmla="*/ 22379 h 48589"/>
              <a:gd name="connsiteX17" fmla="*/ 63394 w 65476"/>
              <a:gd name="connsiteY17" fmla="*/ 25918 h 48589"/>
              <a:gd name="connsiteX18" fmla="*/ 62048 w 65476"/>
              <a:gd name="connsiteY18" fmla="*/ 27250 h 48589"/>
              <a:gd name="connsiteX19" fmla="*/ 7197 w 65476"/>
              <a:gd name="connsiteY19" fmla="*/ 27250 h 48589"/>
              <a:gd name="connsiteX20" fmla="*/ 7197 w 65476"/>
              <a:gd name="connsiteY20" fmla="*/ 39645 h 48589"/>
              <a:gd name="connsiteX21" fmla="*/ 7718 w 65476"/>
              <a:gd name="connsiteY21" fmla="*/ 41726 h 48589"/>
              <a:gd name="connsiteX22" fmla="*/ 9685 w 65476"/>
              <a:gd name="connsiteY22" fmla="*/ 42347 h 48589"/>
              <a:gd name="connsiteX23" fmla="*/ 64118 w 65476"/>
              <a:gd name="connsiteY23" fmla="*/ 42347 h 48589"/>
              <a:gd name="connsiteX24" fmla="*/ 65476 w 65476"/>
              <a:gd name="connsiteY24" fmla="*/ 43705 h 48589"/>
              <a:gd name="connsiteX25" fmla="*/ 65476 w 65476"/>
              <a:gd name="connsiteY25" fmla="*/ 47130 h 48589"/>
              <a:gd name="connsiteX26" fmla="*/ 64118 w 65476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89">
                <a:moveTo>
                  <a:pt x="64118" y="48589"/>
                </a:moveTo>
                <a:lnTo>
                  <a:pt x="7908" y="48589"/>
                </a:lnTo>
                <a:cubicBezTo>
                  <a:pt x="4862" y="48589"/>
                  <a:pt x="2780" y="48094"/>
                  <a:pt x="1663" y="47079"/>
                </a:cubicBezTo>
                <a:cubicBezTo>
                  <a:pt x="558" y="46077"/>
                  <a:pt x="0" y="44111"/>
                  <a:pt x="0" y="41205"/>
                </a:cubicBezTo>
                <a:lnTo>
                  <a:pt x="0" y="7396"/>
                </a:lnTo>
                <a:cubicBezTo>
                  <a:pt x="0" y="4478"/>
                  <a:pt x="558" y="2524"/>
                  <a:pt x="1663" y="1509"/>
                </a:cubicBezTo>
                <a:cubicBezTo>
                  <a:pt x="2780" y="520"/>
                  <a:pt x="4862" y="0"/>
                  <a:pt x="7908" y="0"/>
                </a:cubicBezTo>
                <a:lnTo>
                  <a:pt x="63394" y="0"/>
                </a:lnTo>
                <a:cubicBezTo>
                  <a:pt x="64296" y="0"/>
                  <a:pt x="64753" y="456"/>
                  <a:pt x="64753" y="1357"/>
                </a:cubicBezTo>
                <a:lnTo>
                  <a:pt x="64753" y="4795"/>
                </a:lnTo>
                <a:cubicBezTo>
                  <a:pt x="64753" y="5772"/>
                  <a:pt x="64296" y="6241"/>
                  <a:pt x="63394" y="6241"/>
                </a:cubicBezTo>
                <a:lnTo>
                  <a:pt x="9685" y="6241"/>
                </a:lnTo>
                <a:cubicBezTo>
                  <a:pt x="8708" y="6241"/>
                  <a:pt x="8060" y="6444"/>
                  <a:pt x="7718" y="6812"/>
                </a:cubicBezTo>
                <a:cubicBezTo>
                  <a:pt x="7362" y="7205"/>
                  <a:pt x="7197" y="7916"/>
                  <a:pt x="7197" y="8956"/>
                </a:cubicBezTo>
                <a:lnTo>
                  <a:pt x="7197" y="21237"/>
                </a:lnTo>
                <a:lnTo>
                  <a:pt x="61934" y="21237"/>
                </a:lnTo>
                <a:cubicBezTo>
                  <a:pt x="62899" y="21237"/>
                  <a:pt x="63394" y="21605"/>
                  <a:pt x="63394" y="22379"/>
                </a:cubicBezTo>
                <a:lnTo>
                  <a:pt x="63394" y="25918"/>
                </a:lnTo>
                <a:cubicBezTo>
                  <a:pt x="63394" y="26806"/>
                  <a:pt x="62950" y="27250"/>
                  <a:pt x="62048" y="27250"/>
                </a:cubicBezTo>
                <a:lnTo>
                  <a:pt x="7197" y="27250"/>
                </a:lnTo>
                <a:lnTo>
                  <a:pt x="7197" y="39645"/>
                </a:lnTo>
                <a:cubicBezTo>
                  <a:pt x="7197" y="40609"/>
                  <a:pt x="7362" y="41307"/>
                  <a:pt x="7718" y="41726"/>
                </a:cubicBezTo>
                <a:cubicBezTo>
                  <a:pt x="8060" y="42144"/>
                  <a:pt x="8708" y="42347"/>
                  <a:pt x="9685" y="42347"/>
                </a:cubicBezTo>
                <a:lnTo>
                  <a:pt x="64118" y="42347"/>
                </a:lnTo>
                <a:cubicBezTo>
                  <a:pt x="65032" y="42347"/>
                  <a:pt x="65476" y="42791"/>
                  <a:pt x="65476" y="43705"/>
                </a:cubicBezTo>
                <a:lnTo>
                  <a:pt x="65476" y="47130"/>
                </a:lnTo>
                <a:cubicBezTo>
                  <a:pt x="65476" y="48107"/>
                  <a:pt x="65032" y="48589"/>
                  <a:pt x="64118" y="485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4761772" y="162480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96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96 h 6241"/>
              <a:gd name="connsiteX8" fmla="*/ 0 w 91600"/>
              <a:gd name="connsiteY8" fmla="*/ 1344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608"/>
                  <a:pt x="91600" y="926"/>
                  <a:pt x="91600" y="1344"/>
                </a:cubicBezTo>
                <a:lnTo>
                  <a:pt x="91600" y="4896"/>
                </a:lnTo>
                <a:cubicBezTo>
                  <a:pt x="91600" y="5239"/>
                  <a:pt x="91423" y="5544"/>
                  <a:pt x="91080" y="5835"/>
                </a:cubicBezTo>
                <a:cubicBezTo>
                  <a:pt x="90737" y="6102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102"/>
                  <a:pt x="469" y="5835"/>
                </a:cubicBezTo>
                <a:cubicBezTo>
                  <a:pt x="152" y="5544"/>
                  <a:pt x="0" y="5239"/>
                  <a:pt x="0" y="4896"/>
                </a:cubicBezTo>
                <a:lnTo>
                  <a:pt x="0" y="1344"/>
                </a:lnTo>
                <a:cubicBezTo>
                  <a:pt x="0" y="926"/>
                  <a:pt x="152" y="608"/>
                  <a:pt x="469" y="355"/>
                </a:cubicBezTo>
                <a:cubicBezTo>
                  <a:pt x="786" y="126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37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4868044" y="1560412"/>
            <a:ext cx="51944" cy="76981"/>
          </a:xfrm>
          <a:custGeom>
            <a:avLst/>
            <a:gdLst>
              <a:gd name="connsiteX0" fmla="*/ 17695 w 51944"/>
              <a:gd name="connsiteY0" fmla="*/ 38693 h 76981"/>
              <a:gd name="connsiteX1" fmla="*/ 7501 w 51944"/>
              <a:gd name="connsiteY1" fmla="*/ 50644 h 76981"/>
              <a:gd name="connsiteX2" fmla="*/ 7501 w 51944"/>
              <a:gd name="connsiteY2" fmla="*/ 75523 h 76981"/>
              <a:gd name="connsiteX3" fmla="*/ 6042 w 51944"/>
              <a:gd name="connsiteY3" fmla="*/ 76981 h 76981"/>
              <a:gd name="connsiteX4" fmla="*/ 1459 w 51944"/>
              <a:gd name="connsiteY4" fmla="*/ 76981 h 76981"/>
              <a:gd name="connsiteX5" fmla="*/ 0 w 51944"/>
              <a:gd name="connsiteY5" fmla="*/ 75523 h 76981"/>
              <a:gd name="connsiteX6" fmla="*/ 0 w 51944"/>
              <a:gd name="connsiteY6" fmla="*/ 1446 h 76981"/>
              <a:gd name="connsiteX7" fmla="*/ 1459 w 51944"/>
              <a:gd name="connsiteY7" fmla="*/ 0 h 76981"/>
              <a:gd name="connsiteX8" fmla="*/ 6042 w 51944"/>
              <a:gd name="connsiteY8" fmla="*/ 0 h 76981"/>
              <a:gd name="connsiteX9" fmla="*/ 7501 w 51944"/>
              <a:gd name="connsiteY9" fmla="*/ 1446 h 76981"/>
              <a:gd name="connsiteX10" fmla="*/ 7501 w 51944"/>
              <a:gd name="connsiteY10" fmla="*/ 41078 h 76981"/>
              <a:gd name="connsiteX11" fmla="*/ 39656 w 51944"/>
              <a:gd name="connsiteY11" fmla="*/ 1446 h 76981"/>
              <a:gd name="connsiteX12" fmla="*/ 43210 w 51944"/>
              <a:gd name="connsiteY12" fmla="*/ 0 h 76981"/>
              <a:gd name="connsiteX13" fmla="*/ 49037 w 51944"/>
              <a:gd name="connsiteY13" fmla="*/ 0 h 76981"/>
              <a:gd name="connsiteX14" fmla="*/ 49811 w 51944"/>
              <a:gd name="connsiteY14" fmla="*/ 456 h 76981"/>
              <a:gd name="connsiteX15" fmla="*/ 49456 w 51944"/>
              <a:gd name="connsiteY15" fmla="*/ 1446 h 76981"/>
              <a:gd name="connsiteX16" fmla="*/ 22595 w 51944"/>
              <a:gd name="connsiteY16" fmla="*/ 32972 h 76981"/>
              <a:gd name="connsiteX17" fmla="*/ 51944 w 51944"/>
              <a:gd name="connsiteY17" fmla="*/ 75523 h 76981"/>
              <a:gd name="connsiteX18" fmla="*/ 51537 w 51944"/>
              <a:gd name="connsiteY18" fmla="*/ 76981 h 76981"/>
              <a:gd name="connsiteX19" fmla="*/ 45914 w 51944"/>
              <a:gd name="connsiteY19" fmla="*/ 76981 h 76981"/>
              <a:gd name="connsiteX20" fmla="*/ 44035 w 51944"/>
              <a:gd name="connsiteY20" fmla="*/ 76664 h 76981"/>
              <a:gd name="connsiteX21" fmla="*/ 42690 w 51944"/>
              <a:gd name="connsiteY21" fmla="*/ 75523 h 76981"/>
              <a:gd name="connsiteX22" fmla="*/ 17695 w 51944"/>
              <a:gd name="connsiteY22" fmla="*/ 38693 h 76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1">
                <a:moveTo>
                  <a:pt x="17695" y="38693"/>
                </a:moveTo>
                <a:lnTo>
                  <a:pt x="7501" y="50644"/>
                </a:lnTo>
                <a:lnTo>
                  <a:pt x="7501" y="75523"/>
                </a:lnTo>
                <a:cubicBezTo>
                  <a:pt x="7501" y="76487"/>
                  <a:pt x="7006" y="76981"/>
                  <a:pt x="6042" y="76981"/>
                </a:cubicBezTo>
                <a:lnTo>
                  <a:pt x="1459" y="76981"/>
                </a:lnTo>
                <a:cubicBezTo>
                  <a:pt x="494" y="76981"/>
                  <a:pt x="0" y="76487"/>
                  <a:pt x="0" y="75523"/>
                </a:cubicBezTo>
                <a:lnTo>
                  <a:pt x="0" y="1446"/>
                </a:lnTo>
                <a:cubicBezTo>
                  <a:pt x="0" y="469"/>
                  <a:pt x="494" y="0"/>
                  <a:pt x="1459" y="0"/>
                </a:cubicBezTo>
                <a:lnTo>
                  <a:pt x="6042" y="0"/>
                </a:lnTo>
                <a:cubicBezTo>
                  <a:pt x="7006" y="0"/>
                  <a:pt x="7501" y="469"/>
                  <a:pt x="7501" y="1446"/>
                </a:cubicBezTo>
                <a:lnTo>
                  <a:pt x="7501" y="41078"/>
                </a:lnTo>
                <a:lnTo>
                  <a:pt x="39656" y="1446"/>
                </a:lnTo>
                <a:cubicBezTo>
                  <a:pt x="40633" y="469"/>
                  <a:pt x="41814" y="0"/>
                  <a:pt x="43210" y="0"/>
                </a:cubicBezTo>
                <a:lnTo>
                  <a:pt x="49037" y="0"/>
                </a:lnTo>
                <a:cubicBezTo>
                  <a:pt x="49456" y="0"/>
                  <a:pt x="49697" y="152"/>
                  <a:pt x="49811" y="456"/>
                </a:cubicBezTo>
                <a:cubicBezTo>
                  <a:pt x="49926" y="773"/>
                  <a:pt x="49798" y="1103"/>
                  <a:pt x="49456" y="1446"/>
                </a:cubicBezTo>
                <a:lnTo>
                  <a:pt x="22595" y="32972"/>
                </a:lnTo>
                <a:lnTo>
                  <a:pt x="51944" y="75523"/>
                </a:lnTo>
                <a:cubicBezTo>
                  <a:pt x="52578" y="76487"/>
                  <a:pt x="52426" y="76981"/>
                  <a:pt x="51537" y="76981"/>
                </a:cubicBezTo>
                <a:lnTo>
                  <a:pt x="45914" y="76981"/>
                </a:lnTo>
                <a:cubicBezTo>
                  <a:pt x="45216" y="76981"/>
                  <a:pt x="44594" y="76867"/>
                  <a:pt x="44035" y="76664"/>
                </a:cubicBezTo>
                <a:cubicBezTo>
                  <a:pt x="43477" y="76461"/>
                  <a:pt x="43033" y="76068"/>
                  <a:pt x="42690" y="75523"/>
                </a:cubicBezTo>
                <a:lnTo>
                  <a:pt x="17695" y="386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4938010" y="1560190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63 w 23623"/>
              <a:gd name="connsiteY1" fmla="*/ 77603 h 77603"/>
              <a:gd name="connsiteX2" fmla="*/ 17898 w 23623"/>
              <a:gd name="connsiteY2" fmla="*/ 77603 h 77603"/>
              <a:gd name="connsiteX3" fmla="*/ 16438 w 23623"/>
              <a:gd name="connsiteY3" fmla="*/ 76157 h 77603"/>
              <a:gd name="connsiteX4" fmla="*/ 16438 w 23623"/>
              <a:gd name="connsiteY4" fmla="*/ 8538 h 77603"/>
              <a:gd name="connsiteX5" fmla="*/ 10409 w 23623"/>
              <a:gd name="connsiteY5" fmla="*/ 13625 h 77603"/>
              <a:gd name="connsiteX6" fmla="*/ 4468 w 23623"/>
              <a:gd name="connsiteY6" fmla="*/ 18738 h 77603"/>
              <a:gd name="connsiteX7" fmla="*/ 2386 w 23623"/>
              <a:gd name="connsiteY7" fmla="*/ 18535 h 77603"/>
              <a:gd name="connsiteX8" fmla="*/ 304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5 h 77603"/>
              <a:gd name="connsiteX11" fmla="*/ 16654 w 23623"/>
              <a:gd name="connsiteY11" fmla="*/ 418 h 77603"/>
              <a:gd name="connsiteX12" fmla="*/ 17898 w 23623"/>
              <a:gd name="connsiteY12" fmla="*/ 0 h 77603"/>
              <a:gd name="connsiteX13" fmla="*/ 20716 w 23623"/>
              <a:gd name="connsiteY13" fmla="*/ 0 h 77603"/>
              <a:gd name="connsiteX14" fmla="*/ 23255 w 23623"/>
              <a:gd name="connsiteY14" fmla="*/ 367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28" y="77603"/>
                  <a:pt x="22163" y="77603"/>
                </a:cubicBezTo>
                <a:lnTo>
                  <a:pt x="17898" y="77603"/>
                </a:lnTo>
                <a:cubicBezTo>
                  <a:pt x="16933" y="77603"/>
                  <a:pt x="16438" y="77134"/>
                  <a:pt x="16438" y="76157"/>
                </a:cubicBezTo>
                <a:lnTo>
                  <a:pt x="16438" y="8538"/>
                </a:lnTo>
                <a:cubicBezTo>
                  <a:pt x="14293" y="10339"/>
                  <a:pt x="12262" y="12039"/>
                  <a:pt x="10409" y="13625"/>
                </a:cubicBezTo>
                <a:cubicBezTo>
                  <a:pt x="8530" y="15236"/>
                  <a:pt x="6549" y="16923"/>
                  <a:pt x="4468" y="18738"/>
                </a:cubicBezTo>
                <a:cubicBezTo>
                  <a:pt x="3706" y="19346"/>
                  <a:pt x="3021" y="19296"/>
                  <a:pt x="2386" y="18535"/>
                </a:cubicBezTo>
                <a:lnTo>
                  <a:pt x="304" y="16035"/>
                </a:lnTo>
                <a:cubicBezTo>
                  <a:pt x="88" y="15680"/>
                  <a:pt x="0" y="15312"/>
                  <a:pt x="0" y="14944"/>
                </a:cubicBezTo>
                <a:cubicBezTo>
                  <a:pt x="0" y="14564"/>
                  <a:pt x="165" y="14221"/>
                  <a:pt x="520" y="13955"/>
                </a:cubicBezTo>
                <a:lnTo>
                  <a:pt x="16654" y="418"/>
                </a:lnTo>
                <a:cubicBezTo>
                  <a:pt x="16933" y="152"/>
                  <a:pt x="17340" y="0"/>
                  <a:pt x="17898" y="0"/>
                </a:cubicBezTo>
                <a:lnTo>
                  <a:pt x="20716" y="0"/>
                </a:lnTo>
                <a:cubicBezTo>
                  <a:pt x="22163" y="0"/>
                  <a:pt x="23014" y="126"/>
                  <a:pt x="23255" y="367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4996440" y="1556044"/>
            <a:ext cx="77307" cy="47536"/>
          </a:xfrm>
          <a:custGeom>
            <a:avLst/>
            <a:gdLst>
              <a:gd name="connsiteX0" fmla="*/ 42423 w 77307"/>
              <a:gd name="connsiteY0" fmla="*/ 1966 h 47536"/>
              <a:gd name="connsiteX1" fmla="*/ 41382 w 77307"/>
              <a:gd name="connsiteY1" fmla="*/ 7497 h 47536"/>
              <a:gd name="connsiteX2" fmla="*/ 41903 w 77307"/>
              <a:gd name="connsiteY2" fmla="*/ 9629 h 47536"/>
              <a:gd name="connsiteX3" fmla="*/ 42639 w 77307"/>
              <a:gd name="connsiteY3" fmla="*/ 11329 h 47536"/>
              <a:gd name="connsiteX4" fmla="*/ 48935 w 77307"/>
              <a:gd name="connsiteY4" fmla="*/ 21008 h 47536"/>
              <a:gd name="connsiteX5" fmla="*/ 56996 w 77307"/>
              <a:gd name="connsiteY5" fmla="*/ 29318 h 47536"/>
              <a:gd name="connsiteX6" fmla="*/ 66326 w 77307"/>
              <a:gd name="connsiteY6" fmla="*/ 35839 h 47536"/>
              <a:gd name="connsiteX7" fmla="*/ 76469 w 77307"/>
              <a:gd name="connsiteY7" fmla="*/ 40051 h 47536"/>
              <a:gd name="connsiteX8" fmla="*/ 77307 w 77307"/>
              <a:gd name="connsiteY8" fmla="*/ 40863 h 47536"/>
              <a:gd name="connsiteX9" fmla="*/ 77307 w 77307"/>
              <a:gd name="connsiteY9" fmla="*/ 42017 h 47536"/>
              <a:gd name="connsiteX10" fmla="*/ 75631 w 77307"/>
              <a:gd name="connsiteY10" fmla="*/ 45455 h 47536"/>
              <a:gd name="connsiteX11" fmla="*/ 74958 w 77307"/>
              <a:gd name="connsiteY11" fmla="*/ 46293 h 47536"/>
              <a:gd name="connsiteX12" fmla="*/ 73549 w 77307"/>
              <a:gd name="connsiteY12" fmla="*/ 46179 h 47536"/>
              <a:gd name="connsiteX13" fmla="*/ 62569 w 77307"/>
              <a:gd name="connsiteY13" fmla="*/ 41193 h 47536"/>
              <a:gd name="connsiteX14" fmla="*/ 52782 w 77307"/>
              <a:gd name="connsiteY14" fmla="*/ 34380 h 47536"/>
              <a:gd name="connsiteX15" fmla="*/ 44505 w 77307"/>
              <a:gd name="connsiteY15" fmla="*/ 26045 h 47536"/>
              <a:gd name="connsiteX16" fmla="*/ 38056 w 77307"/>
              <a:gd name="connsiteY16" fmla="*/ 16632 h 47536"/>
              <a:gd name="connsiteX17" fmla="*/ 32116 w 77307"/>
              <a:gd name="connsiteY17" fmla="*/ 26311 h 47536"/>
              <a:gd name="connsiteX18" fmla="*/ 24207 w 77307"/>
              <a:gd name="connsiteY18" fmla="*/ 35002 h 47536"/>
              <a:gd name="connsiteX19" fmla="*/ 14737 w 77307"/>
              <a:gd name="connsiteY19" fmla="*/ 42233 h 47536"/>
              <a:gd name="connsiteX20" fmla="*/ 4024 w 77307"/>
              <a:gd name="connsiteY20" fmla="*/ 47536 h 47536"/>
              <a:gd name="connsiteX21" fmla="*/ 1942 w 77307"/>
              <a:gd name="connsiteY21" fmla="*/ 47117 h 47536"/>
              <a:gd name="connsiteX22" fmla="*/ 63 w 77307"/>
              <a:gd name="connsiteY22" fmla="*/ 43464 h 47536"/>
              <a:gd name="connsiteX23" fmla="*/ 0 w 77307"/>
              <a:gd name="connsiteY23" fmla="*/ 42385 h 47536"/>
              <a:gd name="connsiteX24" fmla="*/ 799 w 77307"/>
              <a:gd name="connsiteY24" fmla="*/ 41497 h 47536"/>
              <a:gd name="connsiteX25" fmla="*/ 13696 w 77307"/>
              <a:gd name="connsiteY25" fmla="*/ 34685 h 47536"/>
              <a:gd name="connsiteX26" fmla="*/ 24157 w 77307"/>
              <a:gd name="connsiteY26" fmla="*/ 25220 h 47536"/>
              <a:gd name="connsiteX27" fmla="*/ 31557 w 77307"/>
              <a:gd name="connsiteY27" fmla="*/ 13841 h 47536"/>
              <a:gd name="connsiteX28" fmla="*/ 35251 w 77307"/>
              <a:gd name="connsiteY28" fmla="*/ 1243 h 47536"/>
              <a:gd name="connsiteX29" fmla="*/ 36596 w 77307"/>
              <a:gd name="connsiteY29" fmla="*/ 0 h 47536"/>
              <a:gd name="connsiteX30" fmla="*/ 41281 w 77307"/>
              <a:gd name="connsiteY30" fmla="*/ 507 h 47536"/>
              <a:gd name="connsiteX31" fmla="*/ 42423 w 77307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307" h="47536">
                <a:moveTo>
                  <a:pt x="42423" y="1966"/>
                </a:moveTo>
                <a:cubicBezTo>
                  <a:pt x="42220" y="3907"/>
                  <a:pt x="41878" y="5759"/>
                  <a:pt x="41382" y="7497"/>
                </a:cubicBezTo>
                <a:cubicBezTo>
                  <a:pt x="41535" y="8246"/>
                  <a:pt x="41700" y="8956"/>
                  <a:pt x="41903" y="9629"/>
                </a:cubicBezTo>
                <a:cubicBezTo>
                  <a:pt x="42119" y="10263"/>
                  <a:pt x="42347" y="10847"/>
                  <a:pt x="42639" y="11329"/>
                </a:cubicBezTo>
                <a:cubicBezTo>
                  <a:pt x="44365" y="14729"/>
                  <a:pt x="46460" y="17951"/>
                  <a:pt x="48935" y="21008"/>
                </a:cubicBezTo>
                <a:cubicBezTo>
                  <a:pt x="51398" y="24066"/>
                  <a:pt x="54089" y="26832"/>
                  <a:pt x="56996" y="29318"/>
                </a:cubicBezTo>
                <a:cubicBezTo>
                  <a:pt x="59916" y="31830"/>
                  <a:pt x="63026" y="33987"/>
                  <a:pt x="66326" y="35839"/>
                </a:cubicBezTo>
                <a:cubicBezTo>
                  <a:pt x="69627" y="37666"/>
                  <a:pt x="72991" y="39074"/>
                  <a:pt x="76469" y="40051"/>
                </a:cubicBezTo>
                <a:cubicBezTo>
                  <a:pt x="76888" y="40191"/>
                  <a:pt x="77154" y="40457"/>
                  <a:pt x="77307" y="40863"/>
                </a:cubicBezTo>
                <a:cubicBezTo>
                  <a:pt x="77434" y="41294"/>
                  <a:pt x="77434" y="41675"/>
                  <a:pt x="77307" y="42017"/>
                </a:cubicBezTo>
                <a:lnTo>
                  <a:pt x="75631" y="45455"/>
                </a:lnTo>
                <a:cubicBezTo>
                  <a:pt x="75428" y="45798"/>
                  <a:pt x="75200" y="46077"/>
                  <a:pt x="74958" y="46293"/>
                </a:cubicBezTo>
                <a:cubicBezTo>
                  <a:pt x="74705" y="46496"/>
                  <a:pt x="74247" y="46470"/>
                  <a:pt x="73549" y="46179"/>
                </a:cubicBezTo>
                <a:cubicBezTo>
                  <a:pt x="69728" y="44859"/>
                  <a:pt x="66073" y="43197"/>
                  <a:pt x="62569" y="41193"/>
                </a:cubicBezTo>
                <a:cubicBezTo>
                  <a:pt x="59065" y="39188"/>
                  <a:pt x="55815" y="36905"/>
                  <a:pt x="52782" y="34380"/>
                </a:cubicBezTo>
                <a:cubicBezTo>
                  <a:pt x="49760" y="31843"/>
                  <a:pt x="47006" y="29077"/>
                  <a:pt x="44505" y="26045"/>
                </a:cubicBezTo>
                <a:cubicBezTo>
                  <a:pt x="42017" y="23026"/>
                  <a:pt x="39859" y="19905"/>
                  <a:pt x="38056" y="16632"/>
                </a:cubicBezTo>
                <a:cubicBezTo>
                  <a:pt x="36457" y="19968"/>
                  <a:pt x="34489" y="23203"/>
                  <a:pt x="32116" y="26311"/>
                </a:cubicBezTo>
                <a:cubicBezTo>
                  <a:pt x="29755" y="29432"/>
                  <a:pt x="27127" y="32338"/>
                  <a:pt x="24207" y="35002"/>
                </a:cubicBezTo>
                <a:cubicBezTo>
                  <a:pt x="21300" y="37666"/>
                  <a:pt x="18139" y="40076"/>
                  <a:pt x="14737" y="42233"/>
                </a:cubicBezTo>
                <a:cubicBezTo>
                  <a:pt x="11335" y="44390"/>
                  <a:pt x="7768" y="46141"/>
                  <a:pt x="4024" y="47536"/>
                </a:cubicBezTo>
                <a:cubicBezTo>
                  <a:pt x="2906" y="47955"/>
                  <a:pt x="2208" y="47802"/>
                  <a:pt x="1942" y="47117"/>
                </a:cubicBezTo>
                <a:lnTo>
                  <a:pt x="63" y="43464"/>
                </a:lnTo>
                <a:cubicBezTo>
                  <a:pt x="-76" y="43121"/>
                  <a:pt x="-101" y="42779"/>
                  <a:pt x="0" y="42385"/>
                </a:cubicBezTo>
                <a:cubicBezTo>
                  <a:pt x="114" y="42005"/>
                  <a:pt x="368" y="41713"/>
                  <a:pt x="799" y="41497"/>
                </a:cubicBezTo>
                <a:cubicBezTo>
                  <a:pt x="5433" y="39759"/>
                  <a:pt x="9749" y="37501"/>
                  <a:pt x="13696" y="34685"/>
                </a:cubicBezTo>
                <a:cubicBezTo>
                  <a:pt x="17657" y="31868"/>
                  <a:pt x="21135" y="28722"/>
                  <a:pt x="24157" y="25220"/>
                </a:cubicBezTo>
                <a:cubicBezTo>
                  <a:pt x="27178" y="21719"/>
                  <a:pt x="29640" y="17926"/>
                  <a:pt x="31557" y="13841"/>
                </a:cubicBezTo>
                <a:cubicBezTo>
                  <a:pt x="33461" y="9743"/>
                  <a:pt x="34693" y="5531"/>
                  <a:pt x="35251" y="1243"/>
                </a:cubicBezTo>
                <a:cubicBezTo>
                  <a:pt x="35302" y="405"/>
                  <a:pt x="35772" y="0"/>
                  <a:pt x="36596" y="0"/>
                </a:cubicBezTo>
                <a:lnTo>
                  <a:pt x="41281" y="507"/>
                </a:lnTo>
                <a:cubicBezTo>
                  <a:pt x="42119" y="647"/>
                  <a:pt x="42500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989420" y="162480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73 w 91600"/>
              <a:gd name="connsiteY5" fmla="*/ 6241 h 6241"/>
              <a:gd name="connsiteX6" fmla="*/ 482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44 h 6241"/>
              <a:gd name="connsiteX9" fmla="*/ 482 w 91600"/>
              <a:gd name="connsiteY9" fmla="*/ 355 h 6241"/>
              <a:gd name="connsiteX10" fmla="*/ 1573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35" y="608"/>
                  <a:pt x="91600" y="926"/>
                  <a:pt x="91600" y="1344"/>
                </a:cubicBezTo>
                <a:lnTo>
                  <a:pt x="91600" y="4884"/>
                </a:lnTo>
                <a:cubicBezTo>
                  <a:pt x="91600" y="5239"/>
                  <a:pt x="91435" y="5544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73" y="6241"/>
                </a:lnTo>
                <a:cubicBezTo>
                  <a:pt x="1142" y="6241"/>
                  <a:pt x="786" y="6102"/>
                  <a:pt x="482" y="5835"/>
                </a:cubicBezTo>
                <a:cubicBezTo>
                  <a:pt x="152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52" y="608"/>
                  <a:pt x="482" y="355"/>
                </a:cubicBezTo>
                <a:cubicBezTo>
                  <a:pt x="786" y="114"/>
                  <a:pt x="1142" y="0"/>
                  <a:pt x="1573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5089458" y="1591928"/>
            <a:ext cx="65361" cy="22670"/>
          </a:xfrm>
          <a:custGeom>
            <a:avLst/>
            <a:gdLst>
              <a:gd name="connsiteX0" fmla="*/ 28942 w 65361"/>
              <a:gd name="connsiteY0" fmla="*/ 22670 h 22670"/>
              <a:gd name="connsiteX1" fmla="*/ 28002 w 65361"/>
              <a:gd name="connsiteY1" fmla="*/ 22201 h 22670"/>
              <a:gd name="connsiteX2" fmla="*/ 27571 w 65361"/>
              <a:gd name="connsiteY2" fmla="*/ 21110 h 22670"/>
              <a:gd name="connsiteX3" fmla="*/ 27571 w 65361"/>
              <a:gd name="connsiteY3" fmla="*/ 8855 h 22670"/>
              <a:gd name="connsiteX4" fmla="*/ 20615 w 65361"/>
              <a:gd name="connsiteY4" fmla="*/ 9147 h 22670"/>
              <a:gd name="connsiteX5" fmla="*/ 13417 w 65361"/>
              <a:gd name="connsiteY5" fmla="*/ 9375 h 22670"/>
              <a:gd name="connsiteX6" fmla="*/ 6765 w 65361"/>
              <a:gd name="connsiteY6" fmla="*/ 9514 h 22670"/>
              <a:gd name="connsiteX7" fmla="*/ 1561 w 65361"/>
              <a:gd name="connsiteY7" fmla="*/ 9464 h 22670"/>
              <a:gd name="connsiteX8" fmla="*/ 469 w 65361"/>
              <a:gd name="connsiteY8" fmla="*/ 9045 h 22670"/>
              <a:gd name="connsiteX9" fmla="*/ 0 w 65361"/>
              <a:gd name="connsiteY9" fmla="*/ 8106 h 22670"/>
              <a:gd name="connsiteX10" fmla="*/ 0 w 65361"/>
              <a:gd name="connsiteY10" fmla="*/ 4579 h 22670"/>
              <a:gd name="connsiteX11" fmla="*/ 469 w 65361"/>
              <a:gd name="connsiteY11" fmla="*/ 3590 h 22670"/>
              <a:gd name="connsiteX12" fmla="*/ 1561 w 65361"/>
              <a:gd name="connsiteY12" fmla="*/ 3222 h 22670"/>
              <a:gd name="connsiteX13" fmla="*/ 8378 w 65361"/>
              <a:gd name="connsiteY13" fmla="*/ 3171 h 22670"/>
              <a:gd name="connsiteX14" fmla="*/ 16705 w 65361"/>
              <a:gd name="connsiteY14" fmla="*/ 2968 h 22670"/>
              <a:gd name="connsiteX15" fmla="*/ 25083 w 65361"/>
              <a:gd name="connsiteY15" fmla="*/ 2651 h 22670"/>
              <a:gd name="connsiteX16" fmla="*/ 32065 w 65361"/>
              <a:gd name="connsiteY16" fmla="*/ 2397 h 22670"/>
              <a:gd name="connsiteX17" fmla="*/ 39554 w 65361"/>
              <a:gd name="connsiteY17" fmla="*/ 2029 h 22670"/>
              <a:gd name="connsiteX18" fmla="*/ 47780 w 65361"/>
              <a:gd name="connsiteY18" fmla="*/ 1458 h 22670"/>
              <a:gd name="connsiteX19" fmla="*/ 55891 w 65361"/>
              <a:gd name="connsiteY19" fmla="*/ 773 h 22670"/>
              <a:gd name="connsiteX20" fmla="*/ 63077 w 65361"/>
              <a:gd name="connsiteY20" fmla="*/ 0 h 22670"/>
              <a:gd name="connsiteX21" fmla="*/ 64841 w 65361"/>
              <a:gd name="connsiteY21" fmla="*/ 1040 h 22670"/>
              <a:gd name="connsiteX22" fmla="*/ 65361 w 65361"/>
              <a:gd name="connsiteY22" fmla="*/ 4364 h 22670"/>
              <a:gd name="connsiteX23" fmla="*/ 64117 w 65361"/>
              <a:gd name="connsiteY23" fmla="*/ 5924 h 22670"/>
              <a:gd name="connsiteX24" fmla="*/ 49862 w 65361"/>
              <a:gd name="connsiteY24" fmla="*/ 7434 h 22670"/>
              <a:gd name="connsiteX25" fmla="*/ 34769 w 65361"/>
              <a:gd name="connsiteY25" fmla="*/ 8423 h 22670"/>
              <a:gd name="connsiteX26" fmla="*/ 34769 w 65361"/>
              <a:gd name="connsiteY26" fmla="*/ 21110 h 22670"/>
              <a:gd name="connsiteX27" fmla="*/ 34401 w 65361"/>
              <a:gd name="connsiteY27" fmla="*/ 22201 h 22670"/>
              <a:gd name="connsiteX28" fmla="*/ 33397 w 65361"/>
              <a:gd name="connsiteY28" fmla="*/ 22670 h 22670"/>
              <a:gd name="connsiteX29" fmla="*/ 28942 w 65361"/>
              <a:gd name="connsiteY29" fmla="*/ 22670 h 2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61" h="22670">
                <a:moveTo>
                  <a:pt x="28942" y="22670"/>
                </a:moveTo>
                <a:cubicBezTo>
                  <a:pt x="28599" y="22670"/>
                  <a:pt x="28269" y="22531"/>
                  <a:pt x="28002" y="22201"/>
                </a:cubicBezTo>
                <a:cubicBezTo>
                  <a:pt x="27723" y="21897"/>
                  <a:pt x="27571" y="21541"/>
                  <a:pt x="27571" y="21110"/>
                </a:cubicBezTo>
                <a:lnTo>
                  <a:pt x="27571" y="8855"/>
                </a:lnTo>
                <a:cubicBezTo>
                  <a:pt x="25362" y="8969"/>
                  <a:pt x="23039" y="9083"/>
                  <a:pt x="20615" y="9147"/>
                </a:cubicBezTo>
                <a:cubicBezTo>
                  <a:pt x="18177" y="9223"/>
                  <a:pt x="15778" y="9299"/>
                  <a:pt x="13417" y="9375"/>
                </a:cubicBezTo>
                <a:cubicBezTo>
                  <a:pt x="11069" y="9426"/>
                  <a:pt x="8847" y="9476"/>
                  <a:pt x="6765" y="9514"/>
                </a:cubicBezTo>
                <a:cubicBezTo>
                  <a:pt x="4683" y="9553"/>
                  <a:pt x="2944" y="9540"/>
                  <a:pt x="1561" y="9464"/>
                </a:cubicBezTo>
                <a:cubicBezTo>
                  <a:pt x="1142" y="9464"/>
                  <a:pt x="774" y="9324"/>
                  <a:pt x="469" y="9045"/>
                </a:cubicBezTo>
                <a:cubicBezTo>
                  <a:pt x="152" y="8779"/>
                  <a:pt x="0" y="8449"/>
                  <a:pt x="0" y="8106"/>
                </a:cubicBezTo>
                <a:lnTo>
                  <a:pt x="0" y="4579"/>
                </a:lnTo>
                <a:cubicBezTo>
                  <a:pt x="0" y="4161"/>
                  <a:pt x="152" y="3831"/>
                  <a:pt x="469" y="3590"/>
                </a:cubicBezTo>
                <a:cubicBezTo>
                  <a:pt x="774" y="3349"/>
                  <a:pt x="1142" y="3222"/>
                  <a:pt x="1561" y="3222"/>
                </a:cubicBezTo>
                <a:cubicBezTo>
                  <a:pt x="3427" y="3222"/>
                  <a:pt x="5712" y="3196"/>
                  <a:pt x="8378" y="3171"/>
                </a:cubicBezTo>
                <a:cubicBezTo>
                  <a:pt x="11043" y="3133"/>
                  <a:pt x="13823" y="3070"/>
                  <a:pt x="16705" y="2968"/>
                </a:cubicBezTo>
                <a:cubicBezTo>
                  <a:pt x="19586" y="2854"/>
                  <a:pt x="22366" y="2753"/>
                  <a:pt x="25083" y="2651"/>
                </a:cubicBezTo>
                <a:cubicBezTo>
                  <a:pt x="27787" y="2550"/>
                  <a:pt x="30110" y="2461"/>
                  <a:pt x="32065" y="2397"/>
                </a:cubicBezTo>
                <a:cubicBezTo>
                  <a:pt x="34350" y="2334"/>
                  <a:pt x="36850" y="2207"/>
                  <a:pt x="39554" y="2029"/>
                </a:cubicBezTo>
                <a:cubicBezTo>
                  <a:pt x="42258" y="1864"/>
                  <a:pt x="45013" y="1661"/>
                  <a:pt x="47780" y="1458"/>
                </a:cubicBezTo>
                <a:cubicBezTo>
                  <a:pt x="50548" y="1243"/>
                  <a:pt x="53264" y="1014"/>
                  <a:pt x="55891" y="773"/>
                </a:cubicBezTo>
                <a:cubicBezTo>
                  <a:pt x="58532" y="532"/>
                  <a:pt x="60919" y="279"/>
                  <a:pt x="63077" y="0"/>
                </a:cubicBezTo>
                <a:cubicBezTo>
                  <a:pt x="64181" y="-139"/>
                  <a:pt x="64777" y="202"/>
                  <a:pt x="64841" y="1040"/>
                </a:cubicBezTo>
                <a:lnTo>
                  <a:pt x="65361" y="4364"/>
                </a:lnTo>
                <a:cubicBezTo>
                  <a:pt x="65438" y="5341"/>
                  <a:pt x="65019" y="5861"/>
                  <a:pt x="64117" y="5924"/>
                </a:cubicBezTo>
                <a:cubicBezTo>
                  <a:pt x="59687" y="6622"/>
                  <a:pt x="54927" y="7129"/>
                  <a:pt x="49862" y="7434"/>
                </a:cubicBezTo>
                <a:cubicBezTo>
                  <a:pt x="44784" y="7751"/>
                  <a:pt x="39758" y="8081"/>
                  <a:pt x="34769" y="8423"/>
                </a:cubicBezTo>
                <a:lnTo>
                  <a:pt x="34769" y="21110"/>
                </a:lnTo>
                <a:cubicBezTo>
                  <a:pt x="34769" y="21541"/>
                  <a:pt x="34642" y="21897"/>
                  <a:pt x="34401" y="22201"/>
                </a:cubicBezTo>
                <a:cubicBezTo>
                  <a:pt x="34147" y="22531"/>
                  <a:pt x="33829" y="22670"/>
                  <a:pt x="33397" y="22670"/>
                </a:cubicBezTo>
                <a:lnTo>
                  <a:pt x="28942" y="226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185116" y="1559575"/>
            <a:ext cx="91601" cy="71463"/>
          </a:xfrm>
          <a:custGeom>
            <a:avLst/>
            <a:gdLst>
              <a:gd name="connsiteX0" fmla="*/ 13316 w 91601"/>
              <a:gd name="connsiteY0" fmla="*/ 317 h 71463"/>
              <a:gd name="connsiteX1" fmla="*/ 14357 w 91601"/>
              <a:gd name="connsiteY1" fmla="*/ 0 h 71463"/>
              <a:gd name="connsiteX2" fmla="*/ 70173 w 91601"/>
              <a:gd name="connsiteY2" fmla="*/ 0 h 71463"/>
              <a:gd name="connsiteX3" fmla="*/ 74159 w 91601"/>
              <a:gd name="connsiteY3" fmla="*/ 520 h 71463"/>
              <a:gd name="connsiteX4" fmla="*/ 76520 w 91601"/>
              <a:gd name="connsiteY4" fmla="*/ 2029 h 71463"/>
              <a:gd name="connsiteX5" fmla="*/ 77649 w 91601"/>
              <a:gd name="connsiteY5" fmla="*/ 4579 h 71463"/>
              <a:gd name="connsiteX6" fmla="*/ 78081 w 91601"/>
              <a:gd name="connsiteY6" fmla="*/ 8322 h 71463"/>
              <a:gd name="connsiteX7" fmla="*/ 78030 w 91601"/>
              <a:gd name="connsiteY7" fmla="*/ 15439 h 71463"/>
              <a:gd name="connsiteX8" fmla="*/ 77561 w 91601"/>
              <a:gd name="connsiteY8" fmla="*/ 24916 h 71463"/>
              <a:gd name="connsiteX9" fmla="*/ 76761 w 91601"/>
              <a:gd name="connsiteY9" fmla="*/ 35623 h 71463"/>
              <a:gd name="connsiteX10" fmla="*/ 75720 w 91601"/>
              <a:gd name="connsiteY10" fmla="*/ 46559 h 71463"/>
              <a:gd name="connsiteX11" fmla="*/ 74527 w 91601"/>
              <a:gd name="connsiteY11" fmla="*/ 56734 h 71463"/>
              <a:gd name="connsiteX12" fmla="*/ 73295 w 91601"/>
              <a:gd name="connsiteY12" fmla="*/ 65221 h 71463"/>
              <a:gd name="connsiteX13" fmla="*/ 90039 w 91601"/>
              <a:gd name="connsiteY13" fmla="*/ 65221 h 71463"/>
              <a:gd name="connsiteX14" fmla="*/ 91080 w 91601"/>
              <a:gd name="connsiteY14" fmla="*/ 65589 h 71463"/>
              <a:gd name="connsiteX15" fmla="*/ 91601 w 91601"/>
              <a:gd name="connsiteY15" fmla="*/ 66578 h 71463"/>
              <a:gd name="connsiteX16" fmla="*/ 91601 w 91601"/>
              <a:gd name="connsiteY16" fmla="*/ 70118 h 71463"/>
              <a:gd name="connsiteX17" fmla="*/ 91080 w 91601"/>
              <a:gd name="connsiteY17" fmla="*/ 71057 h 71463"/>
              <a:gd name="connsiteX18" fmla="*/ 90039 w 91601"/>
              <a:gd name="connsiteY18" fmla="*/ 71463 h 71463"/>
              <a:gd name="connsiteX19" fmla="*/ 1561 w 91601"/>
              <a:gd name="connsiteY19" fmla="*/ 71463 h 71463"/>
              <a:gd name="connsiteX20" fmla="*/ 469 w 91601"/>
              <a:gd name="connsiteY20" fmla="*/ 71057 h 71463"/>
              <a:gd name="connsiteX21" fmla="*/ 0 w 91601"/>
              <a:gd name="connsiteY21" fmla="*/ 70118 h 71463"/>
              <a:gd name="connsiteX22" fmla="*/ 0 w 91601"/>
              <a:gd name="connsiteY22" fmla="*/ 66578 h 71463"/>
              <a:gd name="connsiteX23" fmla="*/ 469 w 91601"/>
              <a:gd name="connsiteY23" fmla="*/ 65589 h 71463"/>
              <a:gd name="connsiteX24" fmla="*/ 1561 w 91601"/>
              <a:gd name="connsiteY24" fmla="*/ 65221 h 71463"/>
              <a:gd name="connsiteX25" fmla="*/ 66199 w 91601"/>
              <a:gd name="connsiteY25" fmla="*/ 65221 h 71463"/>
              <a:gd name="connsiteX26" fmla="*/ 67507 w 91601"/>
              <a:gd name="connsiteY26" fmla="*/ 58053 h 71463"/>
              <a:gd name="connsiteX27" fmla="*/ 68802 w 91601"/>
              <a:gd name="connsiteY27" fmla="*/ 48259 h 71463"/>
              <a:gd name="connsiteX28" fmla="*/ 69894 w 91601"/>
              <a:gd name="connsiteY28" fmla="*/ 37133 h 71463"/>
              <a:gd name="connsiteX29" fmla="*/ 70693 w 91601"/>
              <a:gd name="connsiteY29" fmla="*/ 25905 h 71463"/>
              <a:gd name="connsiteX30" fmla="*/ 71099 w 91601"/>
              <a:gd name="connsiteY30" fmla="*/ 15908 h 71463"/>
              <a:gd name="connsiteX31" fmla="*/ 70985 w 91601"/>
              <a:gd name="connsiteY31" fmla="*/ 8423 h 71463"/>
              <a:gd name="connsiteX32" fmla="*/ 70465 w 91601"/>
              <a:gd name="connsiteY32" fmla="*/ 6609 h 71463"/>
              <a:gd name="connsiteX33" fmla="*/ 68599 w 91601"/>
              <a:gd name="connsiteY33" fmla="*/ 6241 h 71463"/>
              <a:gd name="connsiteX34" fmla="*/ 14357 w 91601"/>
              <a:gd name="connsiteY34" fmla="*/ 6241 h 71463"/>
              <a:gd name="connsiteX35" fmla="*/ 13316 w 91601"/>
              <a:gd name="connsiteY35" fmla="*/ 5873 h 71463"/>
              <a:gd name="connsiteX36" fmla="*/ 12795 w 91601"/>
              <a:gd name="connsiteY36" fmla="*/ 4998 h 71463"/>
              <a:gd name="connsiteX37" fmla="*/ 12795 w 91601"/>
              <a:gd name="connsiteY37" fmla="*/ 1243 h 71463"/>
              <a:gd name="connsiteX38" fmla="*/ 13316 w 91601"/>
              <a:gd name="connsiteY38" fmla="*/ 317 h 71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601" h="71463">
                <a:moveTo>
                  <a:pt x="13316" y="317"/>
                </a:moveTo>
                <a:cubicBezTo>
                  <a:pt x="13658" y="88"/>
                  <a:pt x="14014" y="0"/>
                  <a:pt x="14357" y="0"/>
                </a:cubicBezTo>
                <a:lnTo>
                  <a:pt x="70173" y="0"/>
                </a:lnTo>
                <a:cubicBezTo>
                  <a:pt x="71823" y="0"/>
                  <a:pt x="73169" y="164"/>
                  <a:pt x="74159" y="520"/>
                </a:cubicBezTo>
                <a:cubicBezTo>
                  <a:pt x="75174" y="862"/>
                  <a:pt x="75949" y="1370"/>
                  <a:pt x="76520" y="2029"/>
                </a:cubicBezTo>
                <a:cubicBezTo>
                  <a:pt x="77053" y="2702"/>
                  <a:pt x="77446" y="3539"/>
                  <a:pt x="77649" y="4579"/>
                </a:cubicBezTo>
                <a:cubicBezTo>
                  <a:pt x="77853" y="5620"/>
                  <a:pt x="78005" y="6863"/>
                  <a:pt x="78081" y="8322"/>
                </a:cubicBezTo>
                <a:cubicBezTo>
                  <a:pt x="78132" y="10187"/>
                  <a:pt x="78119" y="12572"/>
                  <a:pt x="78030" y="15439"/>
                </a:cubicBezTo>
                <a:cubicBezTo>
                  <a:pt x="77916" y="18332"/>
                  <a:pt x="77751" y="21478"/>
                  <a:pt x="77561" y="24916"/>
                </a:cubicBezTo>
                <a:cubicBezTo>
                  <a:pt x="77332" y="28341"/>
                  <a:pt x="77079" y="31919"/>
                  <a:pt x="76761" y="35623"/>
                </a:cubicBezTo>
                <a:cubicBezTo>
                  <a:pt x="76469" y="39341"/>
                  <a:pt x="76113" y="42982"/>
                  <a:pt x="75720" y="46559"/>
                </a:cubicBezTo>
                <a:cubicBezTo>
                  <a:pt x="75352" y="50124"/>
                  <a:pt x="74946" y="53511"/>
                  <a:pt x="74527" y="56734"/>
                </a:cubicBezTo>
                <a:cubicBezTo>
                  <a:pt x="74108" y="59969"/>
                  <a:pt x="73702" y="62798"/>
                  <a:pt x="73295" y="65221"/>
                </a:cubicBezTo>
                <a:lnTo>
                  <a:pt x="90039" y="65221"/>
                </a:lnTo>
                <a:cubicBezTo>
                  <a:pt x="90382" y="65221"/>
                  <a:pt x="90737" y="65348"/>
                  <a:pt x="91080" y="65589"/>
                </a:cubicBezTo>
                <a:cubicBezTo>
                  <a:pt x="91423" y="65830"/>
                  <a:pt x="91601" y="66147"/>
                  <a:pt x="91601" y="66578"/>
                </a:cubicBezTo>
                <a:lnTo>
                  <a:pt x="91601" y="70118"/>
                </a:lnTo>
                <a:cubicBezTo>
                  <a:pt x="91601" y="70461"/>
                  <a:pt x="91423" y="70778"/>
                  <a:pt x="91080" y="71057"/>
                </a:cubicBezTo>
                <a:cubicBezTo>
                  <a:pt x="90737" y="71336"/>
                  <a:pt x="90382" y="71463"/>
                  <a:pt x="90039" y="71463"/>
                </a:cubicBezTo>
                <a:lnTo>
                  <a:pt x="1561" y="71463"/>
                </a:lnTo>
                <a:cubicBezTo>
                  <a:pt x="1142" y="71463"/>
                  <a:pt x="787" y="71336"/>
                  <a:pt x="469" y="71057"/>
                </a:cubicBezTo>
                <a:cubicBezTo>
                  <a:pt x="152" y="70778"/>
                  <a:pt x="0" y="70461"/>
                  <a:pt x="0" y="70118"/>
                </a:cubicBezTo>
                <a:lnTo>
                  <a:pt x="0" y="66578"/>
                </a:lnTo>
                <a:cubicBezTo>
                  <a:pt x="0" y="66147"/>
                  <a:pt x="152" y="65830"/>
                  <a:pt x="469" y="65589"/>
                </a:cubicBezTo>
                <a:cubicBezTo>
                  <a:pt x="787" y="65348"/>
                  <a:pt x="1142" y="65221"/>
                  <a:pt x="1561" y="65221"/>
                </a:cubicBezTo>
                <a:lnTo>
                  <a:pt x="66199" y="65221"/>
                </a:lnTo>
                <a:cubicBezTo>
                  <a:pt x="66618" y="63432"/>
                  <a:pt x="67050" y="61022"/>
                  <a:pt x="67507" y="58053"/>
                </a:cubicBezTo>
                <a:cubicBezTo>
                  <a:pt x="67964" y="55059"/>
                  <a:pt x="68383" y="51811"/>
                  <a:pt x="68802" y="48259"/>
                </a:cubicBezTo>
                <a:cubicBezTo>
                  <a:pt x="69221" y="44732"/>
                  <a:pt x="69589" y="41028"/>
                  <a:pt x="69894" y="37133"/>
                </a:cubicBezTo>
                <a:cubicBezTo>
                  <a:pt x="70211" y="33251"/>
                  <a:pt x="70465" y="29508"/>
                  <a:pt x="70693" y="25905"/>
                </a:cubicBezTo>
                <a:cubicBezTo>
                  <a:pt x="70884" y="22290"/>
                  <a:pt x="71036" y="18979"/>
                  <a:pt x="71099" y="15908"/>
                </a:cubicBezTo>
                <a:cubicBezTo>
                  <a:pt x="71163" y="12851"/>
                  <a:pt x="71137" y="10364"/>
                  <a:pt x="70985" y="8423"/>
                </a:cubicBezTo>
                <a:cubicBezTo>
                  <a:pt x="70922" y="7459"/>
                  <a:pt x="70744" y="6850"/>
                  <a:pt x="70465" y="6609"/>
                </a:cubicBezTo>
                <a:cubicBezTo>
                  <a:pt x="70186" y="6368"/>
                  <a:pt x="69576" y="6241"/>
                  <a:pt x="68599" y="6241"/>
                </a:cubicBezTo>
                <a:lnTo>
                  <a:pt x="14357" y="6241"/>
                </a:lnTo>
                <a:cubicBezTo>
                  <a:pt x="14014" y="6241"/>
                  <a:pt x="13658" y="6114"/>
                  <a:pt x="13316" y="5873"/>
                </a:cubicBezTo>
                <a:cubicBezTo>
                  <a:pt x="12973" y="5632"/>
                  <a:pt x="12795" y="5341"/>
                  <a:pt x="12795" y="4998"/>
                </a:cubicBezTo>
                <a:lnTo>
                  <a:pt x="12795" y="1243"/>
                </a:lnTo>
                <a:cubicBezTo>
                  <a:pt x="12795" y="837"/>
                  <a:pt x="12973" y="520"/>
                  <a:pt x="13316" y="31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5291398" y="1554789"/>
            <a:ext cx="55993" cy="47029"/>
          </a:xfrm>
          <a:custGeom>
            <a:avLst/>
            <a:gdLst>
              <a:gd name="connsiteX0" fmla="*/ 7908 w 55993"/>
              <a:gd name="connsiteY0" fmla="*/ 47029 h 47029"/>
              <a:gd name="connsiteX1" fmla="*/ 1612 w 55993"/>
              <a:gd name="connsiteY1" fmla="*/ 45202 h 47029"/>
              <a:gd name="connsiteX2" fmla="*/ 0 w 55993"/>
              <a:gd name="connsiteY2" fmla="*/ 39011 h 47029"/>
              <a:gd name="connsiteX3" fmla="*/ 0 w 55993"/>
              <a:gd name="connsiteY3" fmla="*/ 27250 h 47029"/>
              <a:gd name="connsiteX4" fmla="*/ 1815 w 55993"/>
              <a:gd name="connsiteY4" fmla="*/ 21389 h 47029"/>
              <a:gd name="connsiteX5" fmla="*/ 8327 w 55993"/>
              <a:gd name="connsiteY5" fmla="*/ 19867 h 47029"/>
              <a:gd name="connsiteX6" fmla="*/ 33411 w 55993"/>
              <a:gd name="connsiteY6" fmla="*/ 19867 h 47029"/>
              <a:gd name="connsiteX7" fmla="*/ 35289 w 55993"/>
              <a:gd name="connsiteY7" fmla="*/ 19448 h 47029"/>
              <a:gd name="connsiteX8" fmla="*/ 35695 w 55993"/>
              <a:gd name="connsiteY8" fmla="*/ 17469 h 47029"/>
              <a:gd name="connsiteX9" fmla="*/ 35695 w 55993"/>
              <a:gd name="connsiteY9" fmla="*/ 8639 h 47029"/>
              <a:gd name="connsiteX10" fmla="*/ 35340 w 55993"/>
              <a:gd name="connsiteY10" fmla="*/ 6660 h 47029"/>
              <a:gd name="connsiteX11" fmla="*/ 33512 w 55993"/>
              <a:gd name="connsiteY11" fmla="*/ 6241 h 47029"/>
              <a:gd name="connsiteX12" fmla="*/ 1675 w 55993"/>
              <a:gd name="connsiteY12" fmla="*/ 6241 h 47029"/>
              <a:gd name="connsiteX13" fmla="*/ 406 w 55993"/>
              <a:gd name="connsiteY13" fmla="*/ 4884 h 47029"/>
              <a:gd name="connsiteX14" fmla="*/ 406 w 55993"/>
              <a:gd name="connsiteY14" fmla="*/ 1256 h 47029"/>
              <a:gd name="connsiteX15" fmla="*/ 1675 w 55993"/>
              <a:gd name="connsiteY15" fmla="*/ 0 h 47029"/>
              <a:gd name="connsiteX16" fmla="*/ 34654 w 55993"/>
              <a:gd name="connsiteY16" fmla="*/ 0 h 47029"/>
              <a:gd name="connsiteX17" fmla="*/ 38717 w 55993"/>
              <a:gd name="connsiteY17" fmla="*/ 367 h 47029"/>
              <a:gd name="connsiteX18" fmla="*/ 41218 w 55993"/>
              <a:gd name="connsiteY18" fmla="*/ 1560 h 47029"/>
              <a:gd name="connsiteX19" fmla="*/ 42512 w 55993"/>
              <a:gd name="connsiteY19" fmla="*/ 3907 h 47029"/>
              <a:gd name="connsiteX20" fmla="*/ 42880 w 55993"/>
              <a:gd name="connsiteY20" fmla="*/ 7599 h 47029"/>
              <a:gd name="connsiteX21" fmla="*/ 42880 w 55993"/>
              <a:gd name="connsiteY21" fmla="*/ 18738 h 47029"/>
              <a:gd name="connsiteX22" fmla="*/ 41065 w 55993"/>
              <a:gd name="connsiteY22" fmla="*/ 24611 h 47029"/>
              <a:gd name="connsiteX23" fmla="*/ 34553 w 55993"/>
              <a:gd name="connsiteY23" fmla="*/ 26121 h 47029"/>
              <a:gd name="connsiteX24" fmla="*/ 9368 w 55993"/>
              <a:gd name="connsiteY24" fmla="*/ 26121 h 47029"/>
              <a:gd name="connsiteX25" fmla="*/ 7553 w 55993"/>
              <a:gd name="connsiteY25" fmla="*/ 26527 h 47029"/>
              <a:gd name="connsiteX26" fmla="*/ 7172 w 55993"/>
              <a:gd name="connsiteY26" fmla="*/ 28493 h 47029"/>
              <a:gd name="connsiteX27" fmla="*/ 7172 w 55993"/>
              <a:gd name="connsiteY27" fmla="*/ 38491 h 47029"/>
              <a:gd name="connsiteX28" fmla="*/ 9469 w 55993"/>
              <a:gd name="connsiteY28" fmla="*/ 40888 h 47029"/>
              <a:gd name="connsiteX29" fmla="*/ 32573 w 55993"/>
              <a:gd name="connsiteY29" fmla="*/ 39899 h 47029"/>
              <a:gd name="connsiteX30" fmla="*/ 53391 w 55993"/>
              <a:gd name="connsiteY30" fmla="*/ 37247 h 47029"/>
              <a:gd name="connsiteX31" fmla="*/ 54800 w 55993"/>
              <a:gd name="connsiteY31" fmla="*/ 37247 h 47029"/>
              <a:gd name="connsiteX32" fmla="*/ 55371 w 55993"/>
              <a:gd name="connsiteY32" fmla="*/ 38288 h 47029"/>
              <a:gd name="connsiteX33" fmla="*/ 55993 w 55993"/>
              <a:gd name="connsiteY33" fmla="*/ 41599 h 47029"/>
              <a:gd name="connsiteX34" fmla="*/ 55841 w 55993"/>
              <a:gd name="connsiteY34" fmla="*/ 42867 h 47029"/>
              <a:gd name="connsiteX35" fmla="*/ 54546 w 55993"/>
              <a:gd name="connsiteY35" fmla="*/ 43388 h 47029"/>
              <a:gd name="connsiteX36" fmla="*/ 32941 w 55993"/>
              <a:gd name="connsiteY36" fmla="*/ 46090 h 47029"/>
              <a:gd name="connsiteX37" fmla="*/ 7908 w 55993"/>
              <a:gd name="connsiteY37" fmla="*/ 47029 h 47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5993" h="47029">
                <a:moveTo>
                  <a:pt x="7908" y="47029"/>
                </a:moveTo>
                <a:cubicBezTo>
                  <a:pt x="4798" y="47029"/>
                  <a:pt x="2691" y="46407"/>
                  <a:pt x="1612" y="45202"/>
                </a:cubicBezTo>
                <a:cubicBezTo>
                  <a:pt x="533" y="43984"/>
                  <a:pt x="0" y="41929"/>
                  <a:pt x="0" y="39011"/>
                </a:cubicBezTo>
                <a:lnTo>
                  <a:pt x="0" y="27250"/>
                </a:lnTo>
                <a:cubicBezTo>
                  <a:pt x="0" y="24345"/>
                  <a:pt x="609" y="22391"/>
                  <a:pt x="1815" y="21389"/>
                </a:cubicBezTo>
                <a:cubicBezTo>
                  <a:pt x="3033" y="20374"/>
                  <a:pt x="5204" y="19867"/>
                  <a:pt x="8327" y="19867"/>
                </a:cubicBezTo>
                <a:lnTo>
                  <a:pt x="33411" y="19867"/>
                </a:lnTo>
                <a:cubicBezTo>
                  <a:pt x="34375" y="19867"/>
                  <a:pt x="35010" y="19727"/>
                  <a:pt x="35289" y="19448"/>
                </a:cubicBezTo>
                <a:cubicBezTo>
                  <a:pt x="35569" y="19182"/>
                  <a:pt x="35695" y="18509"/>
                  <a:pt x="35695" y="17469"/>
                </a:cubicBezTo>
                <a:lnTo>
                  <a:pt x="35695" y="8639"/>
                </a:lnTo>
                <a:cubicBezTo>
                  <a:pt x="35695" y="7599"/>
                  <a:pt x="35594" y="6939"/>
                  <a:pt x="35340" y="6660"/>
                </a:cubicBezTo>
                <a:cubicBezTo>
                  <a:pt x="35086" y="6381"/>
                  <a:pt x="34490" y="6241"/>
                  <a:pt x="33512" y="6241"/>
                </a:cubicBezTo>
                <a:lnTo>
                  <a:pt x="1675" y="6241"/>
                </a:lnTo>
                <a:cubicBezTo>
                  <a:pt x="825" y="6241"/>
                  <a:pt x="406" y="5797"/>
                  <a:pt x="406" y="4884"/>
                </a:cubicBezTo>
                <a:lnTo>
                  <a:pt x="406" y="1256"/>
                </a:lnTo>
                <a:cubicBezTo>
                  <a:pt x="406" y="418"/>
                  <a:pt x="825" y="0"/>
                  <a:pt x="1675" y="0"/>
                </a:cubicBezTo>
                <a:lnTo>
                  <a:pt x="34654" y="0"/>
                </a:lnTo>
                <a:cubicBezTo>
                  <a:pt x="36330" y="0"/>
                  <a:pt x="37676" y="126"/>
                  <a:pt x="38717" y="367"/>
                </a:cubicBezTo>
                <a:cubicBezTo>
                  <a:pt x="39758" y="608"/>
                  <a:pt x="40595" y="1002"/>
                  <a:pt x="41218" y="1560"/>
                </a:cubicBezTo>
                <a:cubicBezTo>
                  <a:pt x="41839" y="2118"/>
                  <a:pt x="42284" y="2905"/>
                  <a:pt x="42512" y="3907"/>
                </a:cubicBezTo>
                <a:cubicBezTo>
                  <a:pt x="42753" y="4909"/>
                  <a:pt x="42880" y="6140"/>
                  <a:pt x="42880" y="7599"/>
                </a:cubicBezTo>
                <a:lnTo>
                  <a:pt x="42880" y="18738"/>
                </a:lnTo>
                <a:cubicBezTo>
                  <a:pt x="42880" y="21630"/>
                  <a:pt x="42284" y="23597"/>
                  <a:pt x="41065" y="24611"/>
                </a:cubicBezTo>
                <a:cubicBezTo>
                  <a:pt x="39846" y="25614"/>
                  <a:pt x="37676" y="26121"/>
                  <a:pt x="34553" y="26121"/>
                </a:cubicBezTo>
                <a:lnTo>
                  <a:pt x="9368" y="26121"/>
                </a:lnTo>
                <a:cubicBezTo>
                  <a:pt x="8390" y="26121"/>
                  <a:pt x="7794" y="26248"/>
                  <a:pt x="7553" y="26527"/>
                </a:cubicBezTo>
                <a:cubicBezTo>
                  <a:pt x="7299" y="26806"/>
                  <a:pt x="7172" y="27466"/>
                  <a:pt x="7172" y="28493"/>
                </a:cubicBezTo>
                <a:lnTo>
                  <a:pt x="7172" y="38491"/>
                </a:lnTo>
                <a:cubicBezTo>
                  <a:pt x="7172" y="40089"/>
                  <a:pt x="7946" y="40888"/>
                  <a:pt x="9469" y="40888"/>
                </a:cubicBezTo>
                <a:cubicBezTo>
                  <a:pt x="17860" y="40812"/>
                  <a:pt x="25565" y="40482"/>
                  <a:pt x="32573" y="39899"/>
                </a:cubicBezTo>
                <a:cubicBezTo>
                  <a:pt x="39580" y="39303"/>
                  <a:pt x="46523" y="38427"/>
                  <a:pt x="53391" y="37247"/>
                </a:cubicBezTo>
                <a:cubicBezTo>
                  <a:pt x="54089" y="37108"/>
                  <a:pt x="54559" y="37108"/>
                  <a:pt x="54800" y="37247"/>
                </a:cubicBezTo>
                <a:cubicBezTo>
                  <a:pt x="55054" y="37387"/>
                  <a:pt x="55232" y="37742"/>
                  <a:pt x="55371" y="38288"/>
                </a:cubicBezTo>
                <a:lnTo>
                  <a:pt x="55993" y="41599"/>
                </a:lnTo>
                <a:cubicBezTo>
                  <a:pt x="56146" y="42233"/>
                  <a:pt x="56095" y="42639"/>
                  <a:pt x="55841" y="42867"/>
                </a:cubicBezTo>
                <a:cubicBezTo>
                  <a:pt x="55600" y="43070"/>
                  <a:pt x="55181" y="43235"/>
                  <a:pt x="54546" y="43388"/>
                </a:cubicBezTo>
                <a:cubicBezTo>
                  <a:pt x="48237" y="44491"/>
                  <a:pt x="41014" y="45392"/>
                  <a:pt x="32941" y="46090"/>
                </a:cubicBezTo>
                <a:cubicBezTo>
                  <a:pt x="24855" y="46788"/>
                  <a:pt x="16515" y="47092"/>
                  <a:pt x="7908" y="470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5383934" y="1567691"/>
            <a:ext cx="46638" cy="6241"/>
          </a:xfrm>
          <a:custGeom>
            <a:avLst/>
            <a:gdLst>
              <a:gd name="connsiteX0" fmla="*/ 45076 w 46638"/>
              <a:gd name="connsiteY0" fmla="*/ 6241 h 6241"/>
              <a:gd name="connsiteX1" fmla="*/ 1459 w 46638"/>
              <a:gd name="connsiteY1" fmla="*/ 6241 h 6241"/>
              <a:gd name="connsiteX2" fmla="*/ 469 w 46638"/>
              <a:gd name="connsiteY2" fmla="*/ 5835 h 6241"/>
              <a:gd name="connsiteX3" fmla="*/ 0 w 46638"/>
              <a:gd name="connsiteY3" fmla="*/ 4795 h 6241"/>
              <a:gd name="connsiteX4" fmla="*/ 0 w 46638"/>
              <a:gd name="connsiteY4" fmla="*/ 1458 h 6241"/>
              <a:gd name="connsiteX5" fmla="*/ 469 w 46638"/>
              <a:gd name="connsiteY5" fmla="*/ 418 h 6241"/>
              <a:gd name="connsiteX6" fmla="*/ 1459 w 46638"/>
              <a:gd name="connsiteY6" fmla="*/ 0 h 6241"/>
              <a:gd name="connsiteX7" fmla="*/ 45076 w 46638"/>
              <a:gd name="connsiteY7" fmla="*/ 0 h 6241"/>
              <a:gd name="connsiteX8" fmla="*/ 46638 w 46638"/>
              <a:gd name="connsiteY8" fmla="*/ 1344 h 6241"/>
              <a:gd name="connsiteX9" fmla="*/ 46638 w 46638"/>
              <a:gd name="connsiteY9" fmla="*/ 4884 h 6241"/>
              <a:gd name="connsiteX10" fmla="*/ 45076 w 46638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38" h="6241">
                <a:moveTo>
                  <a:pt x="45076" y="6241"/>
                </a:moveTo>
                <a:lnTo>
                  <a:pt x="1459" y="6241"/>
                </a:lnTo>
                <a:cubicBezTo>
                  <a:pt x="1116" y="6241"/>
                  <a:pt x="786" y="6102"/>
                  <a:pt x="469" y="5835"/>
                </a:cubicBezTo>
                <a:cubicBezTo>
                  <a:pt x="152" y="5544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52" y="685"/>
                  <a:pt x="469" y="418"/>
                </a:cubicBezTo>
                <a:cubicBezTo>
                  <a:pt x="786" y="126"/>
                  <a:pt x="1116" y="0"/>
                  <a:pt x="1459" y="0"/>
                </a:cubicBezTo>
                <a:lnTo>
                  <a:pt x="45076" y="0"/>
                </a:lnTo>
                <a:cubicBezTo>
                  <a:pt x="46117" y="0"/>
                  <a:pt x="46638" y="456"/>
                  <a:pt x="46638" y="1344"/>
                </a:cubicBezTo>
                <a:lnTo>
                  <a:pt x="46638" y="4884"/>
                </a:lnTo>
                <a:cubicBezTo>
                  <a:pt x="46638" y="5785"/>
                  <a:pt x="46117" y="6241"/>
                  <a:pt x="45076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493429" y="1551668"/>
            <a:ext cx="63191" cy="30993"/>
          </a:xfrm>
          <a:custGeom>
            <a:avLst/>
            <a:gdLst>
              <a:gd name="connsiteX0" fmla="*/ 63191 w 63191"/>
              <a:gd name="connsiteY0" fmla="*/ 29547 h 30993"/>
              <a:gd name="connsiteX1" fmla="*/ 61845 w 63191"/>
              <a:gd name="connsiteY1" fmla="*/ 30993 h 30993"/>
              <a:gd name="connsiteX2" fmla="*/ 7921 w 63191"/>
              <a:gd name="connsiteY2" fmla="*/ 30993 h 30993"/>
              <a:gd name="connsiteX3" fmla="*/ 1675 w 63191"/>
              <a:gd name="connsiteY3" fmla="*/ 29483 h 30993"/>
              <a:gd name="connsiteX4" fmla="*/ 0 w 63191"/>
              <a:gd name="connsiteY4" fmla="*/ 23609 h 30993"/>
              <a:gd name="connsiteX5" fmla="*/ 0 w 63191"/>
              <a:gd name="connsiteY5" fmla="*/ 7383 h 30993"/>
              <a:gd name="connsiteX6" fmla="*/ 1675 w 63191"/>
              <a:gd name="connsiteY6" fmla="*/ 1509 h 30993"/>
              <a:gd name="connsiteX7" fmla="*/ 7921 w 63191"/>
              <a:gd name="connsiteY7" fmla="*/ 0 h 30993"/>
              <a:gd name="connsiteX8" fmla="*/ 61109 w 63191"/>
              <a:gd name="connsiteY8" fmla="*/ 0 h 30993"/>
              <a:gd name="connsiteX9" fmla="*/ 62467 w 63191"/>
              <a:gd name="connsiteY9" fmla="*/ 1357 h 30993"/>
              <a:gd name="connsiteX10" fmla="*/ 62467 w 63191"/>
              <a:gd name="connsiteY10" fmla="*/ 4782 h 30993"/>
              <a:gd name="connsiteX11" fmla="*/ 61109 w 63191"/>
              <a:gd name="connsiteY11" fmla="*/ 6241 h 30993"/>
              <a:gd name="connsiteX12" fmla="*/ 9685 w 63191"/>
              <a:gd name="connsiteY12" fmla="*/ 6241 h 30993"/>
              <a:gd name="connsiteX13" fmla="*/ 7705 w 63191"/>
              <a:gd name="connsiteY13" fmla="*/ 6812 h 30993"/>
              <a:gd name="connsiteX14" fmla="*/ 7184 w 63191"/>
              <a:gd name="connsiteY14" fmla="*/ 8944 h 30993"/>
              <a:gd name="connsiteX15" fmla="*/ 7184 w 63191"/>
              <a:gd name="connsiteY15" fmla="*/ 22049 h 30993"/>
              <a:gd name="connsiteX16" fmla="*/ 7705 w 63191"/>
              <a:gd name="connsiteY16" fmla="*/ 24129 h 30993"/>
              <a:gd name="connsiteX17" fmla="*/ 9685 w 63191"/>
              <a:gd name="connsiteY17" fmla="*/ 24751 h 30993"/>
              <a:gd name="connsiteX18" fmla="*/ 61845 w 63191"/>
              <a:gd name="connsiteY18" fmla="*/ 24751 h 30993"/>
              <a:gd name="connsiteX19" fmla="*/ 63191 w 63191"/>
              <a:gd name="connsiteY19" fmla="*/ 26108 h 30993"/>
              <a:gd name="connsiteX20" fmla="*/ 63191 w 63191"/>
              <a:gd name="connsiteY20" fmla="*/ 29547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0993">
                <a:moveTo>
                  <a:pt x="63191" y="29547"/>
                </a:moveTo>
                <a:cubicBezTo>
                  <a:pt x="63191" y="30511"/>
                  <a:pt x="62747" y="30993"/>
                  <a:pt x="61845" y="30993"/>
                </a:cubicBezTo>
                <a:lnTo>
                  <a:pt x="7921" y="30993"/>
                </a:lnTo>
                <a:cubicBezTo>
                  <a:pt x="4862" y="30993"/>
                  <a:pt x="2780" y="30498"/>
                  <a:pt x="1675" y="29483"/>
                </a:cubicBezTo>
                <a:cubicBezTo>
                  <a:pt x="558" y="28494"/>
                  <a:pt x="0" y="26540"/>
                  <a:pt x="0" y="23609"/>
                </a:cubicBezTo>
                <a:lnTo>
                  <a:pt x="0" y="7383"/>
                </a:lnTo>
                <a:cubicBezTo>
                  <a:pt x="0" y="4465"/>
                  <a:pt x="558" y="2511"/>
                  <a:pt x="1675" y="1509"/>
                </a:cubicBezTo>
                <a:cubicBezTo>
                  <a:pt x="2780" y="507"/>
                  <a:pt x="4862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44"/>
                  <a:pt x="62467" y="1357"/>
                </a:cubicBezTo>
                <a:lnTo>
                  <a:pt x="62467" y="4782"/>
                </a:lnTo>
                <a:cubicBezTo>
                  <a:pt x="62467" y="5759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20" y="6241"/>
                  <a:pt x="8048" y="6444"/>
                  <a:pt x="7705" y="6812"/>
                </a:cubicBezTo>
                <a:cubicBezTo>
                  <a:pt x="7362" y="7193"/>
                  <a:pt x="7184" y="7903"/>
                  <a:pt x="7184" y="8944"/>
                </a:cubicBezTo>
                <a:lnTo>
                  <a:pt x="7184" y="22049"/>
                </a:lnTo>
                <a:cubicBezTo>
                  <a:pt x="7184" y="23013"/>
                  <a:pt x="7362" y="23711"/>
                  <a:pt x="7705" y="24129"/>
                </a:cubicBezTo>
                <a:cubicBezTo>
                  <a:pt x="8048" y="24548"/>
                  <a:pt x="8720" y="24751"/>
                  <a:pt x="9685" y="24751"/>
                </a:cubicBezTo>
                <a:lnTo>
                  <a:pt x="61845" y="24751"/>
                </a:lnTo>
                <a:cubicBezTo>
                  <a:pt x="62747" y="24751"/>
                  <a:pt x="63191" y="25208"/>
                  <a:pt x="63191" y="26108"/>
                </a:cubicBezTo>
                <a:lnTo>
                  <a:pt x="63191" y="295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5492921" y="1607426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2 w 64841"/>
              <a:gd name="connsiteY1" fmla="*/ 39074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602 h 39429"/>
              <a:gd name="connsiteX5" fmla="*/ 203 w 64841"/>
              <a:gd name="connsiteY5" fmla="*/ 31411 h 39429"/>
              <a:gd name="connsiteX6" fmla="*/ 203 w 64841"/>
              <a:gd name="connsiteY6" fmla="*/ 23926 h 39429"/>
              <a:gd name="connsiteX7" fmla="*/ 2031 w 64841"/>
              <a:gd name="connsiteY7" fmla="*/ 18052 h 39429"/>
              <a:gd name="connsiteX8" fmla="*/ 8530 w 64841"/>
              <a:gd name="connsiteY8" fmla="*/ 16543 h 39429"/>
              <a:gd name="connsiteX9" fmla="*/ 53290 w 64841"/>
              <a:gd name="connsiteY9" fmla="*/ 16543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37 h 39429"/>
              <a:gd name="connsiteX15" fmla="*/ 1459 w 64841"/>
              <a:gd name="connsiteY15" fmla="*/ 5937 h 39429"/>
              <a:gd name="connsiteX16" fmla="*/ 469 w 64841"/>
              <a:gd name="connsiteY16" fmla="*/ 5620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17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67 h 39429"/>
              <a:gd name="connsiteX23" fmla="*/ 60995 w 64841"/>
              <a:gd name="connsiteY23" fmla="*/ 1547 h 39429"/>
              <a:gd name="connsiteX24" fmla="*/ 62302 w 64841"/>
              <a:gd name="connsiteY24" fmla="*/ 3907 h 39429"/>
              <a:gd name="connsiteX25" fmla="*/ 62658 w 64841"/>
              <a:gd name="connsiteY25" fmla="*/ 7599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82 w 64841"/>
              <a:gd name="connsiteY29" fmla="*/ 22468 h 39429"/>
              <a:gd name="connsiteX30" fmla="*/ 7641 w 64841"/>
              <a:gd name="connsiteY30" fmla="*/ 22886 h 39429"/>
              <a:gd name="connsiteX31" fmla="*/ 7286 w 64841"/>
              <a:gd name="connsiteY31" fmla="*/ 24865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90 h 39429"/>
              <a:gd name="connsiteX35" fmla="*/ 63394 w 64841"/>
              <a:gd name="connsiteY35" fmla="*/ 33390 h 39429"/>
              <a:gd name="connsiteX36" fmla="*/ 64372 w 64841"/>
              <a:gd name="connsiteY36" fmla="*/ 33720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20"/>
                  <a:pt x="64372" y="39074"/>
                </a:cubicBezTo>
                <a:cubicBezTo>
                  <a:pt x="64067" y="39315"/>
                  <a:pt x="63775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20"/>
                  <a:pt x="1713" y="37602"/>
                </a:cubicBezTo>
                <a:cubicBezTo>
                  <a:pt x="698" y="36397"/>
                  <a:pt x="203" y="34329"/>
                  <a:pt x="203" y="31411"/>
                </a:cubicBezTo>
                <a:lnTo>
                  <a:pt x="203" y="23926"/>
                </a:lnTo>
                <a:cubicBezTo>
                  <a:pt x="203" y="21021"/>
                  <a:pt x="812" y="19055"/>
                  <a:pt x="2031" y="18052"/>
                </a:cubicBezTo>
                <a:cubicBezTo>
                  <a:pt x="3237" y="17038"/>
                  <a:pt x="5407" y="16543"/>
                  <a:pt x="8530" y="16543"/>
                </a:cubicBezTo>
                <a:lnTo>
                  <a:pt x="53290" y="16543"/>
                </a:lnTo>
                <a:cubicBezTo>
                  <a:pt x="54267" y="16543"/>
                  <a:pt x="54889" y="16391"/>
                  <a:pt x="55168" y="16124"/>
                </a:cubicBezTo>
                <a:cubicBezTo>
                  <a:pt x="55448" y="15845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73" y="6635"/>
                  <a:pt x="55219" y="6343"/>
                </a:cubicBezTo>
                <a:cubicBezTo>
                  <a:pt x="54965" y="6064"/>
                  <a:pt x="54369" y="5937"/>
                  <a:pt x="53391" y="5937"/>
                </a:cubicBezTo>
                <a:lnTo>
                  <a:pt x="1459" y="5937"/>
                </a:lnTo>
                <a:cubicBezTo>
                  <a:pt x="1091" y="5937"/>
                  <a:pt x="774" y="5823"/>
                  <a:pt x="469" y="5620"/>
                </a:cubicBezTo>
                <a:cubicBezTo>
                  <a:pt x="152" y="5417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17"/>
                </a:cubicBezTo>
                <a:cubicBezTo>
                  <a:pt x="774" y="101"/>
                  <a:pt x="1091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67"/>
                </a:cubicBezTo>
                <a:cubicBezTo>
                  <a:pt x="59535" y="608"/>
                  <a:pt x="60373" y="1014"/>
                  <a:pt x="60995" y="1547"/>
                </a:cubicBezTo>
                <a:cubicBezTo>
                  <a:pt x="61617" y="2118"/>
                  <a:pt x="62048" y="2892"/>
                  <a:pt x="62302" y="3907"/>
                </a:cubicBezTo>
                <a:cubicBezTo>
                  <a:pt x="62531" y="4909"/>
                  <a:pt x="62658" y="6140"/>
                  <a:pt x="62658" y="7599"/>
                </a:cubicBezTo>
                <a:lnTo>
                  <a:pt x="62658" y="15084"/>
                </a:lnTo>
                <a:cubicBezTo>
                  <a:pt x="62658" y="18002"/>
                  <a:pt x="62048" y="19968"/>
                  <a:pt x="60830" y="20958"/>
                </a:cubicBezTo>
                <a:cubicBezTo>
                  <a:pt x="59624" y="21973"/>
                  <a:pt x="57453" y="22468"/>
                  <a:pt x="54330" y="22468"/>
                </a:cubicBezTo>
                <a:lnTo>
                  <a:pt x="9482" y="22468"/>
                </a:lnTo>
                <a:cubicBezTo>
                  <a:pt x="8492" y="22468"/>
                  <a:pt x="7895" y="22620"/>
                  <a:pt x="7641" y="22886"/>
                </a:cubicBezTo>
                <a:cubicBezTo>
                  <a:pt x="7400" y="23165"/>
                  <a:pt x="7286" y="23825"/>
                  <a:pt x="7286" y="24865"/>
                </a:cubicBezTo>
                <a:lnTo>
                  <a:pt x="7286" y="31006"/>
                </a:lnTo>
                <a:cubicBezTo>
                  <a:pt x="7286" y="31982"/>
                  <a:pt x="7413" y="32617"/>
                  <a:pt x="7692" y="32921"/>
                </a:cubicBezTo>
                <a:cubicBezTo>
                  <a:pt x="7971" y="33251"/>
                  <a:pt x="8606" y="33390"/>
                  <a:pt x="9571" y="33390"/>
                </a:cubicBezTo>
                <a:lnTo>
                  <a:pt x="63394" y="33390"/>
                </a:lnTo>
                <a:cubicBezTo>
                  <a:pt x="63737" y="33390"/>
                  <a:pt x="64067" y="33492"/>
                  <a:pt x="64372" y="33720"/>
                </a:cubicBezTo>
                <a:cubicBezTo>
                  <a:pt x="64689" y="33911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5478653" y="1592037"/>
            <a:ext cx="91601" cy="6241"/>
          </a:xfrm>
          <a:custGeom>
            <a:avLst/>
            <a:gdLst>
              <a:gd name="connsiteX0" fmla="*/ 91080 w 91601"/>
              <a:gd name="connsiteY0" fmla="*/ 367 h 6241"/>
              <a:gd name="connsiteX1" fmla="*/ 91601 w 91601"/>
              <a:gd name="connsiteY1" fmla="*/ 1344 h 6241"/>
              <a:gd name="connsiteX2" fmla="*/ 91601 w 91601"/>
              <a:gd name="connsiteY2" fmla="*/ 4871 h 6241"/>
              <a:gd name="connsiteX3" fmla="*/ 91080 w 91601"/>
              <a:gd name="connsiteY3" fmla="*/ 5823 h 6241"/>
              <a:gd name="connsiteX4" fmla="*/ 90039 w 91601"/>
              <a:gd name="connsiteY4" fmla="*/ 6241 h 6241"/>
              <a:gd name="connsiteX5" fmla="*/ 1561 w 91601"/>
              <a:gd name="connsiteY5" fmla="*/ 6241 h 6241"/>
              <a:gd name="connsiteX6" fmla="*/ 469 w 91601"/>
              <a:gd name="connsiteY6" fmla="*/ 5823 h 6241"/>
              <a:gd name="connsiteX7" fmla="*/ 0 w 91601"/>
              <a:gd name="connsiteY7" fmla="*/ 4871 h 6241"/>
              <a:gd name="connsiteX8" fmla="*/ 0 w 91601"/>
              <a:gd name="connsiteY8" fmla="*/ 1344 h 6241"/>
              <a:gd name="connsiteX9" fmla="*/ 469 w 91601"/>
              <a:gd name="connsiteY9" fmla="*/ 367 h 6241"/>
              <a:gd name="connsiteX10" fmla="*/ 1561 w 91601"/>
              <a:gd name="connsiteY10" fmla="*/ 0 h 6241"/>
              <a:gd name="connsiteX11" fmla="*/ 90039 w 91601"/>
              <a:gd name="connsiteY11" fmla="*/ 0 h 6241"/>
              <a:gd name="connsiteX12" fmla="*/ 91080 w 91601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1" h="6241">
                <a:moveTo>
                  <a:pt x="91080" y="367"/>
                </a:moveTo>
                <a:cubicBezTo>
                  <a:pt x="91435" y="596"/>
                  <a:pt x="91601" y="938"/>
                  <a:pt x="91601" y="1344"/>
                </a:cubicBezTo>
                <a:lnTo>
                  <a:pt x="91601" y="4871"/>
                </a:lnTo>
                <a:cubicBezTo>
                  <a:pt x="91601" y="5239"/>
                  <a:pt x="91435" y="5544"/>
                  <a:pt x="91080" y="5823"/>
                </a:cubicBezTo>
                <a:cubicBezTo>
                  <a:pt x="90737" y="6089"/>
                  <a:pt x="90394" y="6241"/>
                  <a:pt x="90039" y="6241"/>
                </a:cubicBezTo>
                <a:lnTo>
                  <a:pt x="1561" y="6241"/>
                </a:lnTo>
                <a:cubicBezTo>
                  <a:pt x="1154" y="6241"/>
                  <a:pt x="787" y="6089"/>
                  <a:pt x="469" y="5823"/>
                </a:cubicBezTo>
                <a:cubicBezTo>
                  <a:pt x="165" y="5544"/>
                  <a:pt x="0" y="5239"/>
                  <a:pt x="0" y="4871"/>
                </a:cubicBezTo>
                <a:lnTo>
                  <a:pt x="0" y="1344"/>
                </a:lnTo>
                <a:cubicBezTo>
                  <a:pt x="0" y="938"/>
                  <a:pt x="165" y="596"/>
                  <a:pt x="469" y="367"/>
                </a:cubicBezTo>
                <a:cubicBezTo>
                  <a:pt x="787" y="114"/>
                  <a:pt x="1154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5585555" y="1551673"/>
            <a:ext cx="23433" cy="99652"/>
          </a:xfrm>
          <a:custGeom>
            <a:avLst/>
            <a:gdLst>
              <a:gd name="connsiteX0" fmla="*/ 20094 w 23433"/>
              <a:gd name="connsiteY0" fmla="*/ 99652 h 99652"/>
              <a:gd name="connsiteX1" fmla="*/ 19218 w 23433"/>
              <a:gd name="connsiteY1" fmla="*/ 99602 h 99652"/>
              <a:gd name="connsiteX2" fmla="*/ 18647 w 23433"/>
              <a:gd name="connsiteY2" fmla="*/ 99031 h 99652"/>
              <a:gd name="connsiteX3" fmla="*/ 4582 w 23433"/>
              <a:gd name="connsiteY3" fmla="*/ 75002 h 99652"/>
              <a:gd name="connsiteX4" fmla="*/ 0 w 23433"/>
              <a:gd name="connsiteY4" fmla="*/ 49820 h 99652"/>
              <a:gd name="connsiteX5" fmla="*/ 4582 w 23433"/>
              <a:gd name="connsiteY5" fmla="*/ 24751 h 99652"/>
              <a:gd name="connsiteX6" fmla="*/ 18647 w 23433"/>
              <a:gd name="connsiteY6" fmla="*/ 608 h 99652"/>
              <a:gd name="connsiteX7" fmla="*/ 19218 w 23433"/>
              <a:gd name="connsiteY7" fmla="*/ 38 h 99652"/>
              <a:gd name="connsiteX8" fmla="*/ 19879 w 23433"/>
              <a:gd name="connsiteY8" fmla="*/ 0 h 99652"/>
              <a:gd name="connsiteX9" fmla="*/ 22811 w 23433"/>
              <a:gd name="connsiteY9" fmla="*/ 0 h 99652"/>
              <a:gd name="connsiteX10" fmla="*/ 23433 w 23433"/>
              <a:gd name="connsiteY10" fmla="*/ 88 h 99652"/>
              <a:gd name="connsiteX11" fmla="*/ 23103 w 23433"/>
              <a:gd name="connsiteY11" fmla="*/ 723 h 99652"/>
              <a:gd name="connsiteX12" fmla="*/ 6765 w 23433"/>
              <a:gd name="connsiteY12" fmla="*/ 49820 h 99652"/>
              <a:gd name="connsiteX13" fmla="*/ 10929 w 23433"/>
              <a:gd name="connsiteY13" fmla="*/ 73962 h 99652"/>
              <a:gd name="connsiteX14" fmla="*/ 23217 w 23433"/>
              <a:gd name="connsiteY14" fmla="*/ 98929 h 99652"/>
              <a:gd name="connsiteX15" fmla="*/ 22697 w 23433"/>
              <a:gd name="connsiteY15" fmla="*/ 99652 h 99652"/>
              <a:gd name="connsiteX16" fmla="*/ 20094 w 23433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33" h="99652">
                <a:moveTo>
                  <a:pt x="20094" y="99652"/>
                </a:moveTo>
                <a:cubicBezTo>
                  <a:pt x="19612" y="99652"/>
                  <a:pt x="19307" y="99640"/>
                  <a:pt x="19218" y="99602"/>
                </a:cubicBezTo>
                <a:cubicBezTo>
                  <a:pt x="19104" y="99564"/>
                  <a:pt x="18914" y="99386"/>
                  <a:pt x="18647" y="99031"/>
                </a:cubicBezTo>
                <a:cubicBezTo>
                  <a:pt x="12325" y="91127"/>
                  <a:pt x="7641" y="83109"/>
                  <a:pt x="4582" y="75002"/>
                </a:cubicBezTo>
                <a:cubicBezTo>
                  <a:pt x="1535" y="66883"/>
                  <a:pt x="0" y="58497"/>
                  <a:pt x="0" y="49820"/>
                </a:cubicBezTo>
                <a:cubicBezTo>
                  <a:pt x="0" y="41231"/>
                  <a:pt x="1535" y="32870"/>
                  <a:pt x="4582" y="24751"/>
                </a:cubicBezTo>
                <a:cubicBezTo>
                  <a:pt x="7641" y="16644"/>
                  <a:pt x="12325" y="8588"/>
                  <a:pt x="18647" y="608"/>
                </a:cubicBezTo>
                <a:cubicBezTo>
                  <a:pt x="18914" y="266"/>
                  <a:pt x="19104" y="76"/>
                  <a:pt x="19218" y="38"/>
                </a:cubicBezTo>
                <a:cubicBezTo>
                  <a:pt x="19307" y="12"/>
                  <a:pt x="19536" y="0"/>
                  <a:pt x="19879" y="0"/>
                </a:cubicBezTo>
                <a:lnTo>
                  <a:pt x="22811" y="0"/>
                </a:lnTo>
                <a:cubicBezTo>
                  <a:pt x="23217" y="0"/>
                  <a:pt x="23433" y="25"/>
                  <a:pt x="23433" y="88"/>
                </a:cubicBezTo>
                <a:cubicBezTo>
                  <a:pt x="23433" y="164"/>
                  <a:pt x="23331" y="380"/>
                  <a:pt x="23103" y="723"/>
                </a:cubicBezTo>
                <a:cubicBezTo>
                  <a:pt x="12224" y="17786"/>
                  <a:pt x="6765" y="34152"/>
                  <a:pt x="6765" y="49820"/>
                </a:cubicBezTo>
                <a:cubicBezTo>
                  <a:pt x="6765" y="57799"/>
                  <a:pt x="8162" y="65855"/>
                  <a:pt x="10929" y="73962"/>
                </a:cubicBezTo>
                <a:cubicBezTo>
                  <a:pt x="13709" y="82069"/>
                  <a:pt x="17797" y="90404"/>
                  <a:pt x="23217" y="98929"/>
                </a:cubicBezTo>
                <a:cubicBezTo>
                  <a:pt x="23560" y="99399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5713287" y="1551673"/>
            <a:ext cx="23306" cy="99652"/>
          </a:xfrm>
          <a:custGeom>
            <a:avLst/>
            <a:gdLst>
              <a:gd name="connsiteX0" fmla="*/ 622 w 23306"/>
              <a:gd name="connsiteY0" fmla="*/ 99652 h 99652"/>
              <a:gd name="connsiteX1" fmla="*/ 203 w 23306"/>
              <a:gd name="connsiteY1" fmla="*/ 98929 h 99652"/>
              <a:gd name="connsiteX2" fmla="*/ 12427 w 23306"/>
              <a:gd name="connsiteY2" fmla="*/ 73962 h 99652"/>
              <a:gd name="connsiteX3" fmla="*/ 16540 w 23306"/>
              <a:gd name="connsiteY3" fmla="*/ 49820 h 99652"/>
              <a:gd name="connsiteX4" fmla="*/ 12491 w 23306"/>
              <a:gd name="connsiteY4" fmla="*/ 25741 h 99652"/>
              <a:gd name="connsiteX5" fmla="*/ 304 w 23306"/>
              <a:gd name="connsiteY5" fmla="*/ 723 h 99652"/>
              <a:gd name="connsiteX6" fmla="*/ 0 w 23306"/>
              <a:gd name="connsiteY6" fmla="*/ 88 h 99652"/>
              <a:gd name="connsiteX7" fmla="*/ 520 w 23306"/>
              <a:gd name="connsiteY7" fmla="*/ 0 h 99652"/>
              <a:gd name="connsiteX8" fmla="*/ 3427 w 23306"/>
              <a:gd name="connsiteY8" fmla="*/ 0 h 99652"/>
              <a:gd name="connsiteX9" fmla="*/ 4100 w 23306"/>
              <a:gd name="connsiteY9" fmla="*/ 38 h 99652"/>
              <a:gd name="connsiteX10" fmla="*/ 4785 w 23306"/>
              <a:gd name="connsiteY10" fmla="*/ 608 h 99652"/>
              <a:gd name="connsiteX11" fmla="*/ 18787 w 23306"/>
              <a:gd name="connsiteY11" fmla="*/ 24751 h 99652"/>
              <a:gd name="connsiteX12" fmla="*/ 23306 w 23306"/>
              <a:gd name="connsiteY12" fmla="*/ 49820 h 99652"/>
              <a:gd name="connsiteX13" fmla="*/ 18787 w 23306"/>
              <a:gd name="connsiteY13" fmla="*/ 75002 h 99652"/>
              <a:gd name="connsiteX14" fmla="*/ 4785 w 23306"/>
              <a:gd name="connsiteY14" fmla="*/ 99031 h 99652"/>
              <a:gd name="connsiteX15" fmla="*/ 4100 w 23306"/>
              <a:gd name="connsiteY15" fmla="*/ 99602 h 99652"/>
              <a:gd name="connsiteX16" fmla="*/ 3224 w 23306"/>
              <a:gd name="connsiteY16" fmla="*/ 99652 h 99652"/>
              <a:gd name="connsiteX17" fmla="*/ 622 w 23306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06" h="99652">
                <a:moveTo>
                  <a:pt x="622" y="99652"/>
                </a:moveTo>
                <a:cubicBezTo>
                  <a:pt x="0" y="99652"/>
                  <a:pt x="-152" y="99399"/>
                  <a:pt x="203" y="98929"/>
                </a:cubicBezTo>
                <a:cubicBezTo>
                  <a:pt x="5610" y="90404"/>
                  <a:pt x="9698" y="82069"/>
                  <a:pt x="12427" y="73962"/>
                </a:cubicBezTo>
                <a:cubicBezTo>
                  <a:pt x="15169" y="65855"/>
                  <a:pt x="16540" y="57799"/>
                  <a:pt x="16540" y="49820"/>
                </a:cubicBezTo>
                <a:cubicBezTo>
                  <a:pt x="16540" y="41916"/>
                  <a:pt x="15182" y="33885"/>
                  <a:pt x="12491" y="25741"/>
                </a:cubicBezTo>
                <a:cubicBezTo>
                  <a:pt x="9774" y="17583"/>
                  <a:pt x="5712" y="9261"/>
                  <a:pt x="304" y="723"/>
                </a:cubicBezTo>
                <a:cubicBezTo>
                  <a:pt x="101" y="380"/>
                  <a:pt x="0" y="164"/>
                  <a:pt x="0" y="88"/>
                </a:cubicBezTo>
                <a:cubicBezTo>
                  <a:pt x="0" y="25"/>
                  <a:pt x="165" y="0"/>
                  <a:pt x="520" y="0"/>
                </a:cubicBezTo>
                <a:lnTo>
                  <a:pt x="3427" y="0"/>
                </a:lnTo>
                <a:cubicBezTo>
                  <a:pt x="3770" y="0"/>
                  <a:pt x="3998" y="12"/>
                  <a:pt x="4100" y="38"/>
                </a:cubicBezTo>
                <a:cubicBezTo>
                  <a:pt x="4214" y="76"/>
                  <a:pt x="4443" y="266"/>
                  <a:pt x="4785" y="608"/>
                </a:cubicBezTo>
                <a:cubicBezTo>
                  <a:pt x="11094" y="8588"/>
                  <a:pt x="15766" y="16644"/>
                  <a:pt x="18787" y="24751"/>
                </a:cubicBezTo>
                <a:cubicBezTo>
                  <a:pt x="21795" y="32870"/>
                  <a:pt x="23306" y="41231"/>
                  <a:pt x="23306" y="49820"/>
                </a:cubicBezTo>
                <a:cubicBezTo>
                  <a:pt x="23306" y="58497"/>
                  <a:pt x="21795" y="66883"/>
                  <a:pt x="18787" y="75002"/>
                </a:cubicBezTo>
                <a:cubicBezTo>
                  <a:pt x="15766" y="83109"/>
                  <a:pt x="11094" y="91127"/>
                  <a:pt x="4785" y="99031"/>
                </a:cubicBezTo>
                <a:cubicBezTo>
                  <a:pt x="4443" y="99386"/>
                  <a:pt x="4214" y="99564"/>
                  <a:pt x="4100" y="99602"/>
                </a:cubicBezTo>
                <a:cubicBezTo>
                  <a:pt x="3998" y="99640"/>
                  <a:pt x="3693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6222258" y="1435357"/>
            <a:ext cx="47564" cy="77603"/>
          </a:xfrm>
          <a:custGeom>
            <a:avLst/>
            <a:gdLst>
              <a:gd name="connsiteX0" fmla="*/ 17898 w 47564"/>
              <a:gd name="connsiteY0" fmla="*/ 76157 h 77603"/>
              <a:gd name="connsiteX1" fmla="*/ 15817 w 47564"/>
              <a:gd name="connsiteY1" fmla="*/ 77603 h 77603"/>
              <a:gd name="connsiteX2" fmla="*/ 10612 w 47564"/>
              <a:gd name="connsiteY2" fmla="*/ 77603 h 77603"/>
              <a:gd name="connsiteX3" fmla="*/ 9723 w 47564"/>
              <a:gd name="connsiteY3" fmla="*/ 77197 h 77603"/>
              <a:gd name="connsiteX4" fmla="*/ 9774 w 47564"/>
              <a:gd name="connsiteY4" fmla="*/ 76157 h 77603"/>
              <a:gd name="connsiteX5" fmla="*/ 40075 w 47564"/>
              <a:gd name="connsiteY5" fmla="*/ 6355 h 77603"/>
              <a:gd name="connsiteX6" fmla="*/ 1447 w 47564"/>
              <a:gd name="connsiteY6" fmla="*/ 6355 h 77603"/>
              <a:gd name="connsiteX7" fmla="*/ 0 w 47564"/>
              <a:gd name="connsiteY7" fmla="*/ 4909 h 77603"/>
              <a:gd name="connsiteX8" fmla="*/ 0 w 47564"/>
              <a:gd name="connsiteY8" fmla="*/ 1458 h 77603"/>
              <a:gd name="connsiteX9" fmla="*/ 1447 w 47564"/>
              <a:gd name="connsiteY9" fmla="*/ 0 h 77603"/>
              <a:gd name="connsiteX10" fmla="*/ 44645 w 47564"/>
              <a:gd name="connsiteY10" fmla="*/ 0 h 77603"/>
              <a:gd name="connsiteX11" fmla="*/ 47197 w 47564"/>
              <a:gd name="connsiteY11" fmla="*/ 367 h 77603"/>
              <a:gd name="connsiteX12" fmla="*/ 47564 w 47564"/>
              <a:gd name="connsiteY12" fmla="*/ 2930 h 77603"/>
              <a:gd name="connsiteX13" fmla="*/ 47564 w 47564"/>
              <a:gd name="connsiteY13" fmla="*/ 5531 h 77603"/>
              <a:gd name="connsiteX14" fmla="*/ 47260 w 47564"/>
              <a:gd name="connsiteY14" fmla="*/ 6977 h 77603"/>
              <a:gd name="connsiteX15" fmla="*/ 17898 w 47564"/>
              <a:gd name="connsiteY15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7564" h="77603">
                <a:moveTo>
                  <a:pt x="17898" y="76157"/>
                </a:moveTo>
                <a:cubicBezTo>
                  <a:pt x="17416" y="77134"/>
                  <a:pt x="16718" y="77603"/>
                  <a:pt x="15817" y="77603"/>
                </a:cubicBezTo>
                <a:lnTo>
                  <a:pt x="10612" y="77603"/>
                </a:lnTo>
                <a:cubicBezTo>
                  <a:pt x="10206" y="77603"/>
                  <a:pt x="9901" y="77476"/>
                  <a:pt x="9723" y="77197"/>
                </a:cubicBezTo>
                <a:cubicBezTo>
                  <a:pt x="9558" y="76918"/>
                  <a:pt x="9584" y="76563"/>
                  <a:pt x="9774" y="76157"/>
                </a:cubicBezTo>
                <a:lnTo>
                  <a:pt x="40075" y="6355"/>
                </a:lnTo>
                <a:lnTo>
                  <a:pt x="1447" y="6355"/>
                </a:lnTo>
                <a:cubicBezTo>
                  <a:pt x="482" y="6355"/>
                  <a:pt x="0" y="5873"/>
                  <a:pt x="0" y="4909"/>
                </a:cubicBezTo>
                <a:lnTo>
                  <a:pt x="0" y="1458"/>
                </a:lnTo>
                <a:cubicBezTo>
                  <a:pt x="0" y="494"/>
                  <a:pt x="482" y="0"/>
                  <a:pt x="1447" y="0"/>
                </a:cubicBezTo>
                <a:lnTo>
                  <a:pt x="44645" y="0"/>
                </a:lnTo>
                <a:cubicBezTo>
                  <a:pt x="46105" y="0"/>
                  <a:pt x="46955" y="126"/>
                  <a:pt x="47197" y="367"/>
                </a:cubicBezTo>
                <a:cubicBezTo>
                  <a:pt x="47438" y="621"/>
                  <a:pt x="47564" y="1458"/>
                  <a:pt x="47564" y="2930"/>
                </a:cubicBezTo>
                <a:lnTo>
                  <a:pt x="47564" y="5531"/>
                </a:lnTo>
                <a:cubicBezTo>
                  <a:pt x="47564" y="6076"/>
                  <a:pt x="47463" y="6571"/>
                  <a:pt x="47260" y="6977"/>
                </a:cubicBezTo>
                <a:lnTo>
                  <a:pt x="17898" y="7615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5960202" y="1556044"/>
            <a:ext cx="77281" cy="47536"/>
          </a:xfrm>
          <a:custGeom>
            <a:avLst/>
            <a:gdLst>
              <a:gd name="connsiteX0" fmla="*/ 42423 w 77281"/>
              <a:gd name="connsiteY0" fmla="*/ 1966 h 47536"/>
              <a:gd name="connsiteX1" fmla="*/ 41382 w 77281"/>
              <a:gd name="connsiteY1" fmla="*/ 7497 h 47536"/>
              <a:gd name="connsiteX2" fmla="*/ 41903 w 77281"/>
              <a:gd name="connsiteY2" fmla="*/ 9629 h 47536"/>
              <a:gd name="connsiteX3" fmla="*/ 42626 w 77281"/>
              <a:gd name="connsiteY3" fmla="*/ 11329 h 47536"/>
              <a:gd name="connsiteX4" fmla="*/ 48922 w 77281"/>
              <a:gd name="connsiteY4" fmla="*/ 21008 h 47536"/>
              <a:gd name="connsiteX5" fmla="*/ 56984 w 77281"/>
              <a:gd name="connsiteY5" fmla="*/ 29318 h 47536"/>
              <a:gd name="connsiteX6" fmla="*/ 66301 w 77281"/>
              <a:gd name="connsiteY6" fmla="*/ 35839 h 47536"/>
              <a:gd name="connsiteX7" fmla="*/ 76456 w 77281"/>
              <a:gd name="connsiteY7" fmla="*/ 40051 h 47536"/>
              <a:gd name="connsiteX8" fmla="*/ 77281 w 77281"/>
              <a:gd name="connsiteY8" fmla="*/ 40863 h 47536"/>
              <a:gd name="connsiteX9" fmla="*/ 77281 w 77281"/>
              <a:gd name="connsiteY9" fmla="*/ 42017 h 47536"/>
              <a:gd name="connsiteX10" fmla="*/ 75619 w 77281"/>
              <a:gd name="connsiteY10" fmla="*/ 45455 h 47536"/>
              <a:gd name="connsiteX11" fmla="*/ 74958 w 77281"/>
              <a:gd name="connsiteY11" fmla="*/ 46293 h 47536"/>
              <a:gd name="connsiteX12" fmla="*/ 73536 w 77281"/>
              <a:gd name="connsiteY12" fmla="*/ 46179 h 47536"/>
              <a:gd name="connsiteX13" fmla="*/ 62556 w 77281"/>
              <a:gd name="connsiteY13" fmla="*/ 41193 h 47536"/>
              <a:gd name="connsiteX14" fmla="*/ 52769 w 77281"/>
              <a:gd name="connsiteY14" fmla="*/ 34380 h 47536"/>
              <a:gd name="connsiteX15" fmla="*/ 44505 w 77281"/>
              <a:gd name="connsiteY15" fmla="*/ 26045 h 47536"/>
              <a:gd name="connsiteX16" fmla="*/ 38031 w 77281"/>
              <a:gd name="connsiteY16" fmla="*/ 16632 h 47536"/>
              <a:gd name="connsiteX17" fmla="*/ 32103 w 77281"/>
              <a:gd name="connsiteY17" fmla="*/ 26311 h 47536"/>
              <a:gd name="connsiteX18" fmla="*/ 24195 w 77281"/>
              <a:gd name="connsiteY18" fmla="*/ 35002 h 47536"/>
              <a:gd name="connsiteX19" fmla="*/ 14725 w 77281"/>
              <a:gd name="connsiteY19" fmla="*/ 42233 h 47536"/>
              <a:gd name="connsiteX20" fmla="*/ 4011 w 77281"/>
              <a:gd name="connsiteY20" fmla="*/ 47536 h 47536"/>
              <a:gd name="connsiteX21" fmla="*/ 1929 w 77281"/>
              <a:gd name="connsiteY21" fmla="*/ 47117 h 47536"/>
              <a:gd name="connsiteX22" fmla="*/ 50 w 77281"/>
              <a:gd name="connsiteY22" fmla="*/ 43464 h 47536"/>
              <a:gd name="connsiteX23" fmla="*/ 0 w 77281"/>
              <a:gd name="connsiteY23" fmla="*/ 42385 h 47536"/>
              <a:gd name="connsiteX24" fmla="*/ 774 w 77281"/>
              <a:gd name="connsiteY24" fmla="*/ 41497 h 47536"/>
              <a:gd name="connsiteX25" fmla="*/ 13684 w 77281"/>
              <a:gd name="connsiteY25" fmla="*/ 34685 h 47536"/>
              <a:gd name="connsiteX26" fmla="*/ 24157 w 77281"/>
              <a:gd name="connsiteY26" fmla="*/ 25220 h 47536"/>
              <a:gd name="connsiteX27" fmla="*/ 31544 w 77281"/>
              <a:gd name="connsiteY27" fmla="*/ 13841 h 47536"/>
              <a:gd name="connsiteX28" fmla="*/ 35238 w 77281"/>
              <a:gd name="connsiteY28" fmla="*/ 1243 h 47536"/>
              <a:gd name="connsiteX29" fmla="*/ 36584 w 77281"/>
              <a:gd name="connsiteY29" fmla="*/ 0 h 47536"/>
              <a:gd name="connsiteX30" fmla="*/ 41268 w 77281"/>
              <a:gd name="connsiteY30" fmla="*/ 507 h 47536"/>
              <a:gd name="connsiteX31" fmla="*/ 42423 w 77281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81" h="47536">
                <a:moveTo>
                  <a:pt x="42423" y="1966"/>
                </a:moveTo>
                <a:cubicBezTo>
                  <a:pt x="42195" y="3907"/>
                  <a:pt x="41852" y="5759"/>
                  <a:pt x="41382" y="7497"/>
                </a:cubicBezTo>
                <a:cubicBezTo>
                  <a:pt x="41509" y="8246"/>
                  <a:pt x="41674" y="8956"/>
                  <a:pt x="41903" y="9629"/>
                </a:cubicBezTo>
                <a:cubicBezTo>
                  <a:pt x="42106" y="10263"/>
                  <a:pt x="42347" y="10847"/>
                  <a:pt x="42626" y="11329"/>
                </a:cubicBezTo>
                <a:cubicBezTo>
                  <a:pt x="44353" y="14729"/>
                  <a:pt x="46460" y="17951"/>
                  <a:pt x="48922" y="21008"/>
                </a:cubicBezTo>
                <a:cubicBezTo>
                  <a:pt x="51386" y="24066"/>
                  <a:pt x="54076" y="26832"/>
                  <a:pt x="56984" y="29318"/>
                </a:cubicBezTo>
                <a:cubicBezTo>
                  <a:pt x="59903" y="31830"/>
                  <a:pt x="63000" y="33987"/>
                  <a:pt x="66301" y="35839"/>
                </a:cubicBezTo>
                <a:cubicBezTo>
                  <a:pt x="69601" y="37666"/>
                  <a:pt x="72978" y="39074"/>
                  <a:pt x="76456" y="40051"/>
                </a:cubicBezTo>
                <a:cubicBezTo>
                  <a:pt x="76863" y="40191"/>
                  <a:pt x="77142" y="40457"/>
                  <a:pt x="77281" y="40863"/>
                </a:cubicBezTo>
                <a:cubicBezTo>
                  <a:pt x="77434" y="41294"/>
                  <a:pt x="77434" y="41675"/>
                  <a:pt x="77281" y="42017"/>
                </a:cubicBezTo>
                <a:lnTo>
                  <a:pt x="75619" y="45455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5" y="46496"/>
                  <a:pt x="74235" y="46470"/>
                  <a:pt x="73536" y="46179"/>
                </a:cubicBezTo>
                <a:cubicBezTo>
                  <a:pt x="69716" y="44859"/>
                  <a:pt x="66060" y="43197"/>
                  <a:pt x="62556" y="41193"/>
                </a:cubicBezTo>
                <a:cubicBezTo>
                  <a:pt x="59065" y="39188"/>
                  <a:pt x="55790" y="36905"/>
                  <a:pt x="52769" y="34380"/>
                </a:cubicBezTo>
                <a:cubicBezTo>
                  <a:pt x="49760" y="31843"/>
                  <a:pt x="46993" y="29077"/>
                  <a:pt x="44505" y="26045"/>
                </a:cubicBezTo>
                <a:cubicBezTo>
                  <a:pt x="42004" y="23026"/>
                  <a:pt x="39846" y="19905"/>
                  <a:pt x="38031" y="16632"/>
                </a:cubicBezTo>
                <a:cubicBezTo>
                  <a:pt x="36444" y="19968"/>
                  <a:pt x="34464" y="23203"/>
                  <a:pt x="32103" y="26311"/>
                </a:cubicBezTo>
                <a:cubicBezTo>
                  <a:pt x="29755" y="29432"/>
                  <a:pt x="27114" y="32338"/>
                  <a:pt x="24195" y="35002"/>
                </a:cubicBezTo>
                <a:cubicBezTo>
                  <a:pt x="21287" y="37666"/>
                  <a:pt x="18127" y="40076"/>
                  <a:pt x="14725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2"/>
                  <a:pt x="1929" y="47117"/>
                </a:cubicBezTo>
                <a:lnTo>
                  <a:pt x="50" y="43464"/>
                </a:lnTo>
                <a:cubicBezTo>
                  <a:pt x="-101" y="43121"/>
                  <a:pt x="-101" y="42779"/>
                  <a:pt x="0" y="42385"/>
                </a:cubicBezTo>
                <a:cubicBezTo>
                  <a:pt x="101" y="42005"/>
                  <a:pt x="368" y="41713"/>
                  <a:pt x="774" y="41497"/>
                </a:cubicBezTo>
                <a:cubicBezTo>
                  <a:pt x="5433" y="39759"/>
                  <a:pt x="9736" y="37501"/>
                  <a:pt x="13684" y="34685"/>
                </a:cubicBezTo>
                <a:cubicBezTo>
                  <a:pt x="17644" y="31868"/>
                  <a:pt x="21123" y="28722"/>
                  <a:pt x="24157" y="25220"/>
                </a:cubicBezTo>
                <a:cubicBezTo>
                  <a:pt x="27178" y="21719"/>
                  <a:pt x="29628" y="17926"/>
                  <a:pt x="31544" y="13841"/>
                </a:cubicBezTo>
                <a:cubicBezTo>
                  <a:pt x="33449" y="9743"/>
                  <a:pt x="34680" y="5531"/>
                  <a:pt x="35238" y="1243"/>
                </a:cubicBezTo>
                <a:cubicBezTo>
                  <a:pt x="35302" y="405"/>
                  <a:pt x="35759" y="0"/>
                  <a:pt x="36584" y="0"/>
                </a:cubicBezTo>
                <a:lnTo>
                  <a:pt x="41268" y="507"/>
                </a:lnTo>
                <a:cubicBezTo>
                  <a:pt x="42106" y="647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5953170" y="162480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73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44 h 6241"/>
              <a:gd name="connsiteX9" fmla="*/ 469 w 91600"/>
              <a:gd name="connsiteY9" fmla="*/ 355 h 6241"/>
              <a:gd name="connsiteX10" fmla="*/ 1573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35" y="608"/>
                  <a:pt x="91600" y="926"/>
                  <a:pt x="91600" y="1344"/>
                </a:cubicBezTo>
                <a:lnTo>
                  <a:pt x="91600" y="4884"/>
                </a:lnTo>
                <a:cubicBezTo>
                  <a:pt x="91600" y="5239"/>
                  <a:pt x="91435" y="5544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73" y="6241"/>
                </a:lnTo>
                <a:cubicBezTo>
                  <a:pt x="1154" y="6241"/>
                  <a:pt x="787" y="6102"/>
                  <a:pt x="469" y="5835"/>
                </a:cubicBezTo>
                <a:cubicBezTo>
                  <a:pt x="165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5" y="608"/>
                  <a:pt x="469" y="355"/>
                </a:cubicBezTo>
                <a:cubicBezTo>
                  <a:pt x="787" y="114"/>
                  <a:pt x="1154" y="0"/>
                  <a:pt x="1573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6162093" y="1557070"/>
            <a:ext cx="65463" cy="48589"/>
          </a:xfrm>
          <a:custGeom>
            <a:avLst/>
            <a:gdLst>
              <a:gd name="connsiteX0" fmla="*/ 64118 w 65463"/>
              <a:gd name="connsiteY0" fmla="*/ 48589 h 48589"/>
              <a:gd name="connsiteX1" fmla="*/ 7908 w 65463"/>
              <a:gd name="connsiteY1" fmla="*/ 48589 h 48589"/>
              <a:gd name="connsiteX2" fmla="*/ 1663 w 65463"/>
              <a:gd name="connsiteY2" fmla="*/ 47079 h 48589"/>
              <a:gd name="connsiteX3" fmla="*/ 0 w 65463"/>
              <a:gd name="connsiteY3" fmla="*/ 41205 h 48589"/>
              <a:gd name="connsiteX4" fmla="*/ 0 w 65463"/>
              <a:gd name="connsiteY4" fmla="*/ 7396 h 48589"/>
              <a:gd name="connsiteX5" fmla="*/ 1663 w 65463"/>
              <a:gd name="connsiteY5" fmla="*/ 1509 h 48589"/>
              <a:gd name="connsiteX6" fmla="*/ 7908 w 65463"/>
              <a:gd name="connsiteY6" fmla="*/ 0 h 48589"/>
              <a:gd name="connsiteX7" fmla="*/ 63381 w 65463"/>
              <a:gd name="connsiteY7" fmla="*/ 0 h 48589"/>
              <a:gd name="connsiteX8" fmla="*/ 64740 w 65463"/>
              <a:gd name="connsiteY8" fmla="*/ 1357 h 48589"/>
              <a:gd name="connsiteX9" fmla="*/ 64740 w 65463"/>
              <a:gd name="connsiteY9" fmla="*/ 4795 h 48589"/>
              <a:gd name="connsiteX10" fmla="*/ 63381 w 65463"/>
              <a:gd name="connsiteY10" fmla="*/ 6241 h 48589"/>
              <a:gd name="connsiteX11" fmla="*/ 9673 w 65463"/>
              <a:gd name="connsiteY11" fmla="*/ 6241 h 48589"/>
              <a:gd name="connsiteX12" fmla="*/ 7692 w 65463"/>
              <a:gd name="connsiteY12" fmla="*/ 6812 h 48589"/>
              <a:gd name="connsiteX13" fmla="*/ 7172 w 65463"/>
              <a:gd name="connsiteY13" fmla="*/ 8956 h 48589"/>
              <a:gd name="connsiteX14" fmla="*/ 7172 w 65463"/>
              <a:gd name="connsiteY14" fmla="*/ 21237 h 48589"/>
              <a:gd name="connsiteX15" fmla="*/ 61934 w 65463"/>
              <a:gd name="connsiteY15" fmla="*/ 21237 h 48589"/>
              <a:gd name="connsiteX16" fmla="*/ 63381 w 65463"/>
              <a:gd name="connsiteY16" fmla="*/ 22379 h 48589"/>
              <a:gd name="connsiteX17" fmla="*/ 63381 w 65463"/>
              <a:gd name="connsiteY17" fmla="*/ 25918 h 48589"/>
              <a:gd name="connsiteX18" fmla="*/ 62036 w 65463"/>
              <a:gd name="connsiteY18" fmla="*/ 27250 h 48589"/>
              <a:gd name="connsiteX19" fmla="*/ 7172 w 65463"/>
              <a:gd name="connsiteY19" fmla="*/ 27250 h 48589"/>
              <a:gd name="connsiteX20" fmla="*/ 7172 w 65463"/>
              <a:gd name="connsiteY20" fmla="*/ 39645 h 48589"/>
              <a:gd name="connsiteX21" fmla="*/ 7692 w 65463"/>
              <a:gd name="connsiteY21" fmla="*/ 41726 h 48589"/>
              <a:gd name="connsiteX22" fmla="*/ 9673 w 65463"/>
              <a:gd name="connsiteY22" fmla="*/ 42347 h 48589"/>
              <a:gd name="connsiteX23" fmla="*/ 64118 w 65463"/>
              <a:gd name="connsiteY23" fmla="*/ 42347 h 48589"/>
              <a:gd name="connsiteX24" fmla="*/ 65463 w 65463"/>
              <a:gd name="connsiteY24" fmla="*/ 43705 h 48589"/>
              <a:gd name="connsiteX25" fmla="*/ 65463 w 65463"/>
              <a:gd name="connsiteY25" fmla="*/ 47130 h 48589"/>
              <a:gd name="connsiteX26" fmla="*/ 64118 w 65463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63" h="48589">
                <a:moveTo>
                  <a:pt x="64118" y="48589"/>
                </a:moveTo>
                <a:lnTo>
                  <a:pt x="7908" y="48589"/>
                </a:lnTo>
                <a:cubicBezTo>
                  <a:pt x="4849" y="48589"/>
                  <a:pt x="2767" y="48094"/>
                  <a:pt x="1663" y="47079"/>
                </a:cubicBezTo>
                <a:cubicBezTo>
                  <a:pt x="546" y="46077"/>
                  <a:pt x="0" y="44111"/>
                  <a:pt x="0" y="41205"/>
                </a:cubicBezTo>
                <a:lnTo>
                  <a:pt x="0" y="7396"/>
                </a:lnTo>
                <a:cubicBezTo>
                  <a:pt x="0" y="4478"/>
                  <a:pt x="546" y="2524"/>
                  <a:pt x="1663" y="1509"/>
                </a:cubicBezTo>
                <a:cubicBezTo>
                  <a:pt x="2767" y="520"/>
                  <a:pt x="4849" y="0"/>
                  <a:pt x="7908" y="0"/>
                </a:cubicBezTo>
                <a:lnTo>
                  <a:pt x="63381" y="0"/>
                </a:lnTo>
                <a:cubicBezTo>
                  <a:pt x="64296" y="0"/>
                  <a:pt x="64740" y="456"/>
                  <a:pt x="64740" y="1357"/>
                </a:cubicBezTo>
                <a:lnTo>
                  <a:pt x="64740" y="4795"/>
                </a:lnTo>
                <a:cubicBezTo>
                  <a:pt x="64740" y="5772"/>
                  <a:pt x="64296" y="6241"/>
                  <a:pt x="63381" y="6241"/>
                </a:cubicBezTo>
                <a:lnTo>
                  <a:pt x="9673" y="6241"/>
                </a:lnTo>
                <a:cubicBezTo>
                  <a:pt x="8708" y="6241"/>
                  <a:pt x="8035" y="6444"/>
                  <a:pt x="7692" y="6812"/>
                </a:cubicBezTo>
                <a:cubicBezTo>
                  <a:pt x="7337" y="7205"/>
                  <a:pt x="7172" y="7916"/>
                  <a:pt x="7172" y="8956"/>
                </a:cubicBezTo>
                <a:lnTo>
                  <a:pt x="7172" y="21237"/>
                </a:lnTo>
                <a:lnTo>
                  <a:pt x="61934" y="21237"/>
                </a:lnTo>
                <a:cubicBezTo>
                  <a:pt x="62899" y="21237"/>
                  <a:pt x="63381" y="21605"/>
                  <a:pt x="63381" y="22379"/>
                </a:cubicBezTo>
                <a:lnTo>
                  <a:pt x="63381" y="25918"/>
                </a:lnTo>
                <a:cubicBezTo>
                  <a:pt x="63381" y="26806"/>
                  <a:pt x="62924" y="27250"/>
                  <a:pt x="62036" y="27250"/>
                </a:cubicBezTo>
                <a:lnTo>
                  <a:pt x="7172" y="27250"/>
                </a:lnTo>
                <a:lnTo>
                  <a:pt x="7172" y="39645"/>
                </a:lnTo>
                <a:cubicBezTo>
                  <a:pt x="7172" y="40609"/>
                  <a:pt x="7337" y="41307"/>
                  <a:pt x="7692" y="41726"/>
                </a:cubicBezTo>
                <a:cubicBezTo>
                  <a:pt x="8035" y="42144"/>
                  <a:pt x="8708" y="42347"/>
                  <a:pt x="9673" y="42347"/>
                </a:cubicBezTo>
                <a:lnTo>
                  <a:pt x="64118" y="42347"/>
                </a:lnTo>
                <a:cubicBezTo>
                  <a:pt x="65006" y="42347"/>
                  <a:pt x="65463" y="42791"/>
                  <a:pt x="65463" y="43705"/>
                </a:cubicBezTo>
                <a:lnTo>
                  <a:pt x="65463" y="47130"/>
                </a:lnTo>
                <a:cubicBezTo>
                  <a:pt x="65463" y="48107"/>
                  <a:pt x="65006" y="48589"/>
                  <a:pt x="64118" y="485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6148866" y="162480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96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35 h 6241"/>
              <a:gd name="connsiteX7" fmla="*/ 0 w 91600"/>
              <a:gd name="connsiteY7" fmla="*/ 4896 h 6241"/>
              <a:gd name="connsiteX8" fmla="*/ 0 w 91600"/>
              <a:gd name="connsiteY8" fmla="*/ 1344 h 6241"/>
              <a:gd name="connsiteX9" fmla="*/ 456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608"/>
                  <a:pt x="91600" y="926"/>
                  <a:pt x="91600" y="1344"/>
                </a:cubicBezTo>
                <a:lnTo>
                  <a:pt x="91600" y="4896"/>
                </a:lnTo>
                <a:cubicBezTo>
                  <a:pt x="91600" y="5239"/>
                  <a:pt x="91423" y="5544"/>
                  <a:pt x="91080" y="5835"/>
                </a:cubicBezTo>
                <a:cubicBezTo>
                  <a:pt x="90737" y="6102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54" y="6241"/>
                  <a:pt x="786" y="6102"/>
                  <a:pt x="456" y="5835"/>
                </a:cubicBezTo>
                <a:cubicBezTo>
                  <a:pt x="165" y="5544"/>
                  <a:pt x="0" y="5239"/>
                  <a:pt x="0" y="4896"/>
                </a:cubicBezTo>
                <a:lnTo>
                  <a:pt x="0" y="1344"/>
                </a:lnTo>
                <a:cubicBezTo>
                  <a:pt x="0" y="926"/>
                  <a:pt x="165" y="608"/>
                  <a:pt x="456" y="355"/>
                </a:cubicBezTo>
                <a:cubicBezTo>
                  <a:pt x="786" y="126"/>
                  <a:pt x="1154" y="0"/>
                  <a:pt x="1561" y="0"/>
                </a:cubicBezTo>
                <a:lnTo>
                  <a:pt x="90039" y="0"/>
                </a:lnTo>
                <a:cubicBezTo>
                  <a:pt x="90382" y="0"/>
                  <a:pt x="90737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6255139" y="1560412"/>
            <a:ext cx="51944" cy="76981"/>
          </a:xfrm>
          <a:custGeom>
            <a:avLst/>
            <a:gdLst>
              <a:gd name="connsiteX0" fmla="*/ 17708 w 51944"/>
              <a:gd name="connsiteY0" fmla="*/ 38693 h 76981"/>
              <a:gd name="connsiteX1" fmla="*/ 7489 w 51944"/>
              <a:gd name="connsiteY1" fmla="*/ 50644 h 76981"/>
              <a:gd name="connsiteX2" fmla="*/ 7489 w 51944"/>
              <a:gd name="connsiteY2" fmla="*/ 75523 h 76981"/>
              <a:gd name="connsiteX3" fmla="*/ 6042 w 51944"/>
              <a:gd name="connsiteY3" fmla="*/ 76981 h 76981"/>
              <a:gd name="connsiteX4" fmla="*/ 1472 w 51944"/>
              <a:gd name="connsiteY4" fmla="*/ 76981 h 76981"/>
              <a:gd name="connsiteX5" fmla="*/ 0 w 51944"/>
              <a:gd name="connsiteY5" fmla="*/ 75523 h 76981"/>
              <a:gd name="connsiteX6" fmla="*/ 0 w 51944"/>
              <a:gd name="connsiteY6" fmla="*/ 1446 h 76981"/>
              <a:gd name="connsiteX7" fmla="*/ 1472 w 51944"/>
              <a:gd name="connsiteY7" fmla="*/ 0 h 76981"/>
              <a:gd name="connsiteX8" fmla="*/ 6042 w 51944"/>
              <a:gd name="connsiteY8" fmla="*/ 0 h 76981"/>
              <a:gd name="connsiteX9" fmla="*/ 7489 w 51944"/>
              <a:gd name="connsiteY9" fmla="*/ 1446 h 76981"/>
              <a:gd name="connsiteX10" fmla="*/ 7489 w 51944"/>
              <a:gd name="connsiteY10" fmla="*/ 41078 h 76981"/>
              <a:gd name="connsiteX11" fmla="*/ 39656 w 51944"/>
              <a:gd name="connsiteY11" fmla="*/ 1446 h 76981"/>
              <a:gd name="connsiteX12" fmla="*/ 43198 w 51944"/>
              <a:gd name="connsiteY12" fmla="*/ 0 h 76981"/>
              <a:gd name="connsiteX13" fmla="*/ 49037 w 51944"/>
              <a:gd name="connsiteY13" fmla="*/ 0 h 76981"/>
              <a:gd name="connsiteX14" fmla="*/ 49811 w 51944"/>
              <a:gd name="connsiteY14" fmla="*/ 456 h 76981"/>
              <a:gd name="connsiteX15" fmla="*/ 49443 w 51944"/>
              <a:gd name="connsiteY15" fmla="*/ 1446 h 76981"/>
              <a:gd name="connsiteX16" fmla="*/ 22595 w 51944"/>
              <a:gd name="connsiteY16" fmla="*/ 32972 h 76981"/>
              <a:gd name="connsiteX17" fmla="*/ 51944 w 51944"/>
              <a:gd name="connsiteY17" fmla="*/ 75523 h 76981"/>
              <a:gd name="connsiteX18" fmla="*/ 51525 w 51944"/>
              <a:gd name="connsiteY18" fmla="*/ 76981 h 76981"/>
              <a:gd name="connsiteX19" fmla="*/ 45914 w 51944"/>
              <a:gd name="connsiteY19" fmla="*/ 76981 h 76981"/>
              <a:gd name="connsiteX20" fmla="*/ 44035 w 51944"/>
              <a:gd name="connsiteY20" fmla="*/ 76664 h 76981"/>
              <a:gd name="connsiteX21" fmla="*/ 42677 w 51944"/>
              <a:gd name="connsiteY21" fmla="*/ 75523 h 76981"/>
              <a:gd name="connsiteX22" fmla="*/ 17708 w 51944"/>
              <a:gd name="connsiteY22" fmla="*/ 38693 h 76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1">
                <a:moveTo>
                  <a:pt x="17708" y="38693"/>
                </a:moveTo>
                <a:lnTo>
                  <a:pt x="7489" y="50644"/>
                </a:lnTo>
                <a:lnTo>
                  <a:pt x="7489" y="75523"/>
                </a:lnTo>
                <a:cubicBezTo>
                  <a:pt x="7489" y="76487"/>
                  <a:pt x="7019" y="76981"/>
                  <a:pt x="6042" y="76981"/>
                </a:cubicBezTo>
                <a:lnTo>
                  <a:pt x="1472" y="76981"/>
                </a:lnTo>
                <a:cubicBezTo>
                  <a:pt x="494" y="76981"/>
                  <a:pt x="0" y="76487"/>
                  <a:pt x="0" y="75523"/>
                </a:cubicBezTo>
                <a:lnTo>
                  <a:pt x="0" y="1446"/>
                </a:lnTo>
                <a:cubicBezTo>
                  <a:pt x="0" y="469"/>
                  <a:pt x="494" y="0"/>
                  <a:pt x="1472" y="0"/>
                </a:cubicBezTo>
                <a:lnTo>
                  <a:pt x="6042" y="0"/>
                </a:lnTo>
                <a:cubicBezTo>
                  <a:pt x="7019" y="0"/>
                  <a:pt x="7489" y="469"/>
                  <a:pt x="7489" y="1446"/>
                </a:cubicBezTo>
                <a:lnTo>
                  <a:pt x="7489" y="41078"/>
                </a:lnTo>
                <a:lnTo>
                  <a:pt x="39656" y="1446"/>
                </a:lnTo>
                <a:cubicBezTo>
                  <a:pt x="40646" y="469"/>
                  <a:pt x="41801" y="0"/>
                  <a:pt x="43198" y="0"/>
                </a:cubicBezTo>
                <a:lnTo>
                  <a:pt x="49037" y="0"/>
                </a:lnTo>
                <a:cubicBezTo>
                  <a:pt x="49443" y="0"/>
                  <a:pt x="49710" y="152"/>
                  <a:pt x="49811" y="456"/>
                </a:cubicBezTo>
                <a:cubicBezTo>
                  <a:pt x="49913" y="773"/>
                  <a:pt x="49786" y="1103"/>
                  <a:pt x="49443" y="1446"/>
                </a:cubicBezTo>
                <a:lnTo>
                  <a:pt x="22595" y="32972"/>
                </a:lnTo>
                <a:lnTo>
                  <a:pt x="51944" y="75523"/>
                </a:lnTo>
                <a:cubicBezTo>
                  <a:pt x="52566" y="76487"/>
                  <a:pt x="52426" y="76981"/>
                  <a:pt x="51525" y="76981"/>
                </a:cubicBezTo>
                <a:lnTo>
                  <a:pt x="45914" y="76981"/>
                </a:lnTo>
                <a:cubicBezTo>
                  <a:pt x="45216" y="76981"/>
                  <a:pt x="44581" y="76867"/>
                  <a:pt x="44035" y="76664"/>
                </a:cubicBezTo>
                <a:cubicBezTo>
                  <a:pt x="43477" y="76461"/>
                  <a:pt x="43020" y="76068"/>
                  <a:pt x="42677" y="75523"/>
                </a:cubicBezTo>
                <a:lnTo>
                  <a:pt x="17708" y="386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6325104" y="1560190"/>
            <a:ext cx="23623" cy="77603"/>
          </a:xfrm>
          <a:custGeom>
            <a:avLst/>
            <a:gdLst>
              <a:gd name="connsiteX0" fmla="*/ 23623 w 23623"/>
              <a:gd name="connsiteY0" fmla="*/ 76157 h 77603"/>
              <a:gd name="connsiteX1" fmla="*/ 22176 w 23623"/>
              <a:gd name="connsiteY1" fmla="*/ 77603 h 77603"/>
              <a:gd name="connsiteX2" fmla="*/ 17898 w 23623"/>
              <a:gd name="connsiteY2" fmla="*/ 77603 h 77603"/>
              <a:gd name="connsiteX3" fmla="*/ 16451 w 23623"/>
              <a:gd name="connsiteY3" fmla="*/ 76157 h 77603"/>
              <a:gd name="connsiteX4" fmla="*/ 16451 w 23623"/>
              <a:gd name="connsiteY4" fmla="*/ 8538 h 77603"/>
              <a:gd name="connsiteX5" fmla="*/ 10396 w 23623"/>
              <a:gd name="connsiteY5" fmla="*/ 13625 h 77603"/>
              <a:gd name="connsiteX6" fmla="*/ 4468 w 23623"/>
              <a:gd name="connsiteY6" fmla="*/ 18738 h 77603"/>
              <a:gd name="connsiteX7" fmla="*/ 2386 w 23623"/>
              <a:gd name="connsiteY7" fmla="*/ 18535 h 77603"/>
              <a:gd name="connsiteX8" fmla="*/ 304 w 23623"/>
              <a:gd name="connsiteY8" fmla="*/ 16035 h 77603"/>
              <a:gd name="connsiteX9" fmla="*/ 0 w 23623"/>
              <a:gd name="connsiteY9" fmla="*/ 14944 h 77603"/>
              <a:gd name="connsiteX10" fmla="*/ 520 w 23623"/>
              <a:gd name="connsiteY10" fmla="*/ 13955 h 77603"/>
              <a:gd name="connsiteX11" fmla="*/ 16642 w 23623"/>
              <a:gd name="connsiteY11" fmla="*/ 418 h 77603"/>
              <a:gd name="connsiteX12" fmla="*/ 17898 w 23623"/>
              <a:gd name="connsiteY12" fmla="*/ 0 h 77603"/>
              <a:gd name="connsiteX13" fmla="*/ 20716 w 23623"/>
              <a:gd name="connsiteY13" fmla="*/ 0 h 77603"/>
              <a:gd name="connsiteX14" fmla="*/ 23268 w 23623"/>
              <a:gd name="connsiteY14" fmla="*/ 367 h 77603"/>
              <a:gd name="connsiteX15" fmla="*/ 23623 w 23623"/>
              <a:gd name="connsiteY15" fmla="*/ 2930 h 77603"/>
              <a:gd name="connsiteX16" fmla="*/ 23623 w 23623"/>
              <a:gd name="connsiteY16" fmla="*/ 76157 h 77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623" h="77603">
                <a:moveTo>
                  <a:pt x="23623" y="76157"/>
                </a:moveTo>
                <a:cubicBezTo>
                  <a:pt x="23623" y="77134"/>
                  <a:pt x="23141" y="77603"/>
                  <a:pt x="22176" y="77603"/>
                </a:cubicBezTo>
                <a:lnTo>
                  <a:pt x="17898" y="77603"/>
                </a:lnTo>
                <a:cubicBezTo>
                  <a:pt x="16921" y="77603"/>
                  <a:pt x="16451" y="77134"/>
                  <a:pt x="16451" y="76157"/>
                </a:cubicBezTo>
                <a:lnTo>
                  <a:pt x="16451" y="8538"/>
                </a:lnTo>
                <a:cubicBezTo>
                  <a:pt x="14293" y="10339"/>
                  <a:pt x="12275" y="12039"/>
                  <a:pt x="10396" y="13625"/>
                </a:cubicBezTo>
                <a:cubicBezTo>
                  <a:pt x="8543" y="15236"/>
                  <a:pt x="6549" y="16923"/>
                  <a:pt x="4468" y="18738"/>
                </a:cubicBezTo>
                <a:cubicBezTo>
                  <a:pt x="3706" y="19346"/>
                  <a:pt x="3008" y="19296"/>
                  <a:pt x="2386" y="18535"/>
                </a:cubicBezTo>
                <a:lnTo>
                  <a:pt x="304" y="16035"/>
                </a:lnTo>
                <a:cubicBezTo>
                  <a:pt x="88" y="15680"/>
                  <a:pt x="0" y="15312"/>
                  <a:pt x="0" y="14944"/>
                </a:cubicBezTo>
                <a:cubicBezTo>
                  <a:pt x="0" y="14564"/>
                  <a:pt x="165" y="14221"/>
                  <a:pt x="520" y="13955"/>
                </a:cubicBezTo>
                <a:lnTo>
                  <a:pt x="16642" y="418"/>
                </a:lnTo>
                <a:cubicBezTo>
                  <a:pt x="16921" y="152"/>
                  <a:pt x="17340" y="0"/>
                  <a:pt x="17898" y="0"/>
                </a:cubicBezTo>
                <a:lnTo>
                  <a:pt x="20716" y="0"/>
                </a:lnTo>
                <a:cubicBezTo>
                  <a:pt x="22176" y="0"/>
                  <a:pt x="23014" y="126"/>
                  <a:pt x="23268" y="367"/>
                </a:cubicBezTo>
                <a:cubicBezTo>
                  <a:pt x="23496" y="621"/>
                  <a:pt x="23623" y="1458"/>
                  <a:pt x="23623" y="2930"/>
                </a:cubicBezTo>
                <a:lnTo>
                  <a:pt x="23623" y="7615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6383547" y="1556044"/>
            <a:ext cx="77281" cy="47536"/>
          </a:xfrm>
          <a:custGeom>
            <a:avLst/>
            <a:gdLst>
              <a:gd name="connsiteX0" fmla="*/ 42423 w 77281"/>
              <a:gd name="connsiteY0" fmla="*/ 1966 h 47536"/>
              <a:gd name="connsiteX1" fmla="*/ 41382 w 77281"/>
              <a:gd name="connsiteY1" fmla="*/ 7497 h 47536"/>
              <a:gd name="connsiteX2" fmla="*/ 41903 w 77281"/>
              <a:gd name="connsiteY2" fmla="*/ 9629 h 47536"/>
              <a:gd name="connsiteX3" fmla="*/ 42626 w 77281"/>
              <a:gd name="connsiteY3" fmla="*/ 11329 h 47536"/>
              <a:gd name="connsiteX4" fmla="*/ 48922 w 77281"/>
              <a:gd name="connsiteY4" fmla="*/ 21008 h 47536"/>
              <a:gd name="connsiteX5" fmla="*/ 56984 w 77281"/>
              <a:gd name="connsiteY5" fmla="*/ 29318 h 47536"/>
              <a:gd name="connsiteX6" fmla="*/ 66301 w 77281"/>
              <a:gd name="connsiteY6" fmla="*/ 35839 h 47536"/>
              <a:gd name="connsiteX7" fmla="*/ 76456 w 77281"/>
              <a:gd name="connsiteY7" fmla="*/ 40051 h 47536"/>
              <a:gd name="connsiteX8" fmla="*/ 77281 w 77281"/>
              <a:gd name="connsiteY8" fmla="*/ 40863 h 47536"/>
              <a:gd name="connsiteX9" fmla="*/ 77281 w 77281"/>
              <a:gd name="connsiteY9" fmla="*/ 42017 h 47536"/>
              <a:gd name="connsiteX10" fmla="*/ 75619 w 77281"/>
              <a:gd name="connsiteY10" fmla="*/ 45455 h 47536"/>
              <a:gd name="connsiteX11" fmla="*/ 74958 w 77281"/>
              <a:gd name="connsiteY11" fmla="*/ 46293 h 47536"/>
              <a:gd name="connsiteX12" fmla="*/ 73536 w 77281"/>
              <a:gd name="connsiteY12" fmla="*/ 46179 h 47536"/>
              <a:gd name="connsiteX13" fmla="*/ 62556 w 77281"/>
              <a:gd name="connsiteY13" fmla="*/ 41193 h 47536"/>
              <a:gd name="connsiteX14" fmla="*/ 52769 w 77281"/>
              <a:gd name="connsiteY14" fmla="*/ 34380 h 47536"/>
              <a:gd name="connsiteX15" fmla="*/ 44505 w 77281"/>
              <a:gd name="connsiteY15" fmla="*/ 26045 h 47536"/>
              <a:gd name="connsiteX16" fmla="*/ 38031 w 77281"/>
              <a:gd name="connsiteY16" fmla="*/ 16632 h 47536"/>
              <a:gd name="connsiteX17" fmla="*/ 32103 w 77281"/>
              <a:gd name="connsiteY17" fmla="*/ 26311 h 47536"/>
              <a:gd name="connsiteX18" fmla="*/ 24195 w 77281"/>
              <a:gd name="connsiteY18" fmla="*/ 35002 h 47536"/>
              <a:gd name="connsiteX19" fmla="*/ 14725 w 77281"/>
              <a:gd name="connsiteY19" fmla="*/ 42233 h 47536"/>
              <a:gd name="connsiteX20" fmla="*/ 4011 w 77281"/>
              <a:gd name="connsiteY20" fmla="*/ 47536 h 47536"/>
              <a:gd name="connsiteX21" fmla="*/ 1929 w 77281"/>
              <a:gd name="connsiteY21" fmla="*/ 47117 h 47536"/>
              <a:gd name="connsiteX22" fmla="*/ 50 w 77281"/>
              <a:gd name="connsiteY22" fmla="*/ 43464 h 47536"/>
              <a:gd name="connsiteX23" fmla="*/ 0 w 77281"/>
              <a:gd name="connsiteY23" fmla="*/ 42385 h 47536"/>
              <a:gd name="connsiteX24" fmla="*/ 774 w 77281"/>
              <a:gd name="connsiteY24" fmla="*/ 41497 h 47536"/>
              <a:gd name="connsiteX25" fmla="*/ 13684 w 77281"/>
              <a:gd name="connsiteY25" fmla="*/ 34685 h 47536"/>
              <a:gd name="connsiteX26" fmla="*/ 24157 w 77281"/>
              <a:gd name="connsiteY26" fmla="*/ 25220 h 47536"/>
              <a:gd name="connsiteX27" fmla="*/ 31544 w 77281"/>
              <a:gd name="connsiteY27" fmla="*/ 13841 h 47536"/>
              <a:gd name="connsiteX28" fmla="*/ 35238 w 77281"/>
              <a:gd name="connsiteY28" fmla="*/ 1243 h 47536"/>
              <a:gd name="connsiteX29" fmla="*/ 36584 w 77281"/>
              <a:gd name="connsiteY29" fmla="*/ 0 h 47536"/>
              <a:gd name="connsiteX30" fmla="*/ 41268 w 77281"/>
              <a:gd name="connsiteY30" fmla="*/ 507 h 47536"/>
              <a:gd name="connsiteX31" fmla="*/ 42423 w 77281"/>
              <a:gd name="connsiteY31" fmla="*/ 1966 h 47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81" h="47536">
                <a:moveTo>
                  <a:pt x="42423" y="1966"/>
                </a:moveTo>
                <a:cubicBezTo>
                  <a:pt x="42195" y="3907"/>
                  <a:pt x="41852" y="5759"/>
                  <a:pt x="41382" y="7497"/>
                </a:cubicBezTo>
                <a:cubicBezTo>
                  <a:pt x="41509" y="8246"/>
                  <a:pt x="41674" y="8956"/>
                  <a:pt x="41903" y="9629"/>
                </a:cubicBezTo>
                <a:cubicBezTo>
                  <a:pt x="42106" y="10263"/>
                  <a:pt x="42347" y="10847"/>
                  <a:pt x="42626" y="11329"/>
                </a:cubicBezTo>
                <a:cubicBezTo>
                  <a:pt x="44353" y="14729"/>
                  <a:pt x="46460" y="17951"/>
                  <a:pt x="48922" y="21008"/>
                </a:cubicBezTo>
                <a:cubicBezTo>
                  <a:pt x="51386" y="24066"/>
                  <a:pt x="54076" y="26832"/>
                  <a:pt x="56984" y="29318"/>
                </a:cubicBezTo>
                <a:cubicBezTo>
                  <a:pt x="59903" y="31830"/>
                  <a:pt x="63000" y="33987"/>
                  <a:pt x="66301" y="35839"/>
                </a:cubicBezTo>
                <a:cubicBezTo>
                  <a:pt x="69601" y="37666"/>
                  <a:pt x="72978" y="39074"/>
                  <a:pt x="76456" y="40051"/>
                </a:cubicBezTo>
                <a:cubicBezTo>
                  <a:pt x="76863" y="40191"/>
                  <a:pt x="77142" y="40457"/>
                  <a:pt x="77281" y="40863"/>
                </a:cubicBezTo>
                <a:cubicBezTo>
                  <a:pt x="77434" y="41294"/>
                  <a:pt x="77434" y="41675"/>
                  <a:pt x="77281" y="42017"/>
                </a:cubicBezTo>
                <a:lnTo>
                  <a:pt x="75619" y="45455"/>
                </a:lnTo>
                <a:cubicBezTo>
                  <a:pt x="75415" y="45798"/>
                  <a:pt x="75187" y="46077"/>
                  <a:pt x="74958" y="46293"/>
                </a:cubicBezTo>
                <a:cubicBezTo>
                  <a:pt x="74705" y="46496"/>
                  <a:pt x="74235" y="46470"/>
                  <a:pt x="73536" y="46179"/>
                </a:cubicBezTo>
                <a:cubicBezTo>
                  <a:pt x="69716" y="44859"/>
                  <a:pt x="66060" y="43197"/>
                  <a:pt x="62556" y="41193"/>
                </a:cubicBezTo>
                <a:cubicBezTo>
                  <a:pt x="59065" y="39188"/>
                  <a:pt x="55790" y="36905"/>
                  <a:pt x="52769" y="34380"/>
                </a:cubicBezTo>
                <a:cubicBezTo>
                  <a:pt x="49760" y="31843"/>
                  <a:pt x="46993" y="29077"/>
                  <a:pt x="44505" y="26045"/>
                </a:cubicBezTo>
                <a:cubicBezTo>
                  <a:pt x="42004" y="23026"/>
                  <a:pt x="39846" y="19905"/>
                  <a:pt x="38031" y="16632"/>
                </a:cubicBezTo>
                <a:cubicBezTo>
                  <a:pt x="36444" y="19968"/>
                  <a:pt x="34464" y="23203"/>
                  <a:pt x="32103" y="26311"/>
                </a:cubicBezTo>
                <a:cubicBezTo>
                  <a:pt x="29755" y="29432"/>
                  <a:pt x="27114" y="32338"/>
                  <a:pt x="24195" y="35002"/>
                </a:cubicBezTo>
                <a:cubicBezTo>
                  <a:pt x="21287" y="37666"/>
                  <a:pt x="18127" y="40076"/>
                  <a:pt x="14725" y="42233"/>
                </a:cubicBezTo>
                <a:cubicBezTo>
                  <a:pt x="11335" y="44390"/>
                  <a:pt x="7756" y="46141"/>
                  <a:pt x="4011" y="47536"/>
                </a:cubicBezTo>
                <a:cubicBezTo>
                  <a:pt x="2906" y="47955"/>
                  <a:pt x="2208" y="47802"/>
                  <a:pt x="1929" y="47117"/>
                </a:cubicBezTo>
                <a:lnTo>
                  <a:pt x="50" y="43464"/>
                </a:lnTo>
                <a:cubicBezTo>
                  <a:pt x="-101" y="43121"/>
                  <a:pt x="-101" y="42779"/>
                  <a:pt x="0" y="42385"/>
                </a:cubicBezTo>
                <a:cubicBezTo>
                  <a:pt x="101" y="42005"/>
                  <a:pt x="368" y="41713"/>
                  <a:pt x="774" y="41497"/>
                </a:cubicBezTo>
                <a:cubicBezTo>
                  <a:pt x="5433" y="39759"/>
                  <a:pt x="9736" y="37501"/>
                  <a:pt x="13684" y="34685"/>
                </a:cubicBezTo>
                <a:cubicBezTo>
                  <a:pt x="17644" y="31868"/>
                  <a:pt x="21123" y="28722"/>
                  <a:pt x="24157" y="25220"/>
                </a:cubicBezTo>
                <a:cubicBezTo>
                  <a:pt x="27178" y="21719"/>
                  <a:pt x="29628" y="17926"/>
                  <a:pt x="31544" y="13841"/>
                </a:cubicBezTo>
                <a:cubicBezTo>
                  <a:pt x="33449" y="9743"/>
                  <a:pt x="34680" y="5531"/>
                  <a:pt x="35238" y="1243"/>
                </a:cubicBezTo>
                <a:cubicBezTo>
                  <a:pt x="35302" y="405"/>
                  <a:pt x="35759" y="0"/>
                  <a:pt x="36584" y="0"/>
                </a:cubicBezTo>
                <a:lnTo>
                  <a:pt x="41268" y="507"/>
                </a:lnTo>
                <a:cubicBezTo>
                  <a:pt x="42106" y="647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6376514" y="162480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44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73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44 h 6241"/>
              <a:gd name="connsiteX9" fmla="*/ 469 w 91600"/>
              <a:gd name="connsiteY9" fmla="*/ 355 h 6241"/>
              <a:gd name="connsiteX10" fmla="*/ 1573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35" y="608"/>
                  <a:pt x="91600" y="926"/>
                  <a:pt x="91600" y="1344"/>
                </a:cubicBezTo>
                <a:lnTo>
                  <a:pt x="91600" y="4884"/>
                </a:lnTo>
                <a:cubicBezTo>
                  <a:pt x="91600" y="5239"/>
                  <a:pt x="91435" y="5544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73" y="6241"/>
                </a:lnTo>
                <a:cubicBezTo>
                  <a:pt x="1154" y="6241"/>
                  <a:pt x="787" y="6102"/>
                  <a:pt x="469" y="5835"/>
                </a:cubicBezTo>
                <a:cubicBezTo>
                  <a:pt x="165" y="5544"/>
                  <a:pt x="0" y="5239"/>
                  <a:pt x="0" y="4884"/>
                </a:cubicBezTo>
                <a:lnTo>
                  <a:pt x="0" y="1344"/>
                </a:lnTo>
                <a:cubicBezTo>
                  <a:pt x="0" y="926"/>
                  <a:pt x="165" y="608"/>
                  <a:pt x="469" y="355"/>
                </a:cubicBezTo>
                <a:cubicBezTo>
                  <a:pt x="787" y="114"/>
                  <a:pt x="1154" y="0"/>
                  <a:pt x="1573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6476554" y="1591928"/>
            <a:ext cx="65374" cy="22670"/>
          </a:xfrm>
          <a:custGeom>
            <a:avLst/>
            <a:gdLst>
              <a:gd name="connsiteX0" fmla="*/ 28930 w 65374"/>
              <a:gd name="connsiteY0" fmla="*/ 22670 h 22670"/>
              <a:gd name="connsiteX1" fmla="*/ 28002 w 65374"/>
              <a:gd name="connsiteY1" fmla="*/ 22201 h 22670"/>
              <a:gd name="connsiteX2" fmla="*/ 27584 w 65374"/>
              <a:gd name="connsiteY2" fmla="*/ 21110 h 22670"/>
              <a:gd name="connsiteX3" fmla="*/ 27584 w 65374"/>
              <a:gd name="connsiteY3" fmla="*/ 8855 h 22670"/>
              <a:gd name="connsiteX4" fmla="*/ 20615 w 65374"/>
              <a:gd name="connsiteY4" fmla="*/ 9147 h 22670"/>
              <a:gd name="connsiteX5" fmla="*/ 13430 w 65374"/>
              <a:gd name="connsiteY5" fmla="*/ 9375 h 22670"/>
              <a:gd name="connsiteX6" fmla="*/ 6765 w 65374"/>
              <a:gd name="connsiteY6" fmla="*/ 9514 h 22670"/>
              <a:gd name="connsiteX7" fmla="*/ 1561 w 65374"/>
              <a:gd name="connsiteY7" fmla="*/ 9464 h 22670"/>
              <a:gd name="connsiteX8" fmla="*/ 469 w 65374"/>
              <a:gd name="connsiteY8" fmla="*/ 9045 h 22670"/>
              <a:gd name="connsiteX9" fmla="*/ 0 w 65374"/>
              <a:gd name="connsiteY9" fmla="*/ 8106 h 22670"/>
              <a:gd name="connsiteX10" fmla="*/ 0 w 65374"/>
              <a:gd name="connsiteY10" fmla="*/ 4579 h 22670"/>
              <a:gd name="connsiteX11" fmla="*/ 469 w 65374"/>
              <a:gd name="connsiteY11" fmla="*/ 3590 h 22670"/>
              <a:gd name="connsiteX12" fmla="*/ 1561 w 65374"/>
              <a:gd name="connsiteY12" fmla="*/ 3222 h 22670"/>
              <a:gd name="connsiteX13" fmla="*/ 8378 w 65374"/>
              <a:gd name="connsiteY13" fmla="*/ 3171 h 22670"/>
              <a:gd name="connsiteX14" fmla="*/ 16705 w 65374"/>
              <a:gd name="connsiteY14" fmla="*/ 2968 h 22670"/>
              <a:gd name="connsiteX15" fmla="*/ 25083 w 65374"/>
              <a:gd name="connsiteY15" fmla="*/ 2651 h 22670"/>
              <a:gd name="connsiteX16" fmla="*/ 32052 w 65374"/>
              <a:gd name="connsiteY16" fmla="*/ 2397 h 22670"/>
              <a:gd name="connsiteX17" fmla="*/ 39554 w 65374"/>
              <a:gd name="connsiteY17" fmla="*/ 2029 h 22670"/>
              <a:gd name="connsiteX18" fmla="*/ 47767 w 65374"/>
              <a:gd name="connsiteY18" fmla="*/ 1458 h 22670"/>
              <a:gd name="connsiteX19" fmla="*/ 55905 w 65374"/>
              <a:gd name="connsiteY19" fmla="*/ 773 h 22670"/>
              <a:gd name="connsiteX20" fmla="*/ 63064 w 65374"/>
              <a:gd name="connsiteY20" fmla="*/ 0 h 22670"/>
              <a:gd name="connsiteX21" fmla="*/ 64854 w 65374"/>
              <a:gd name="connsiteY21" fmla="*/ 1040 h 22670"/>
              <a:gd name="connsiteX22" fmla="*/ 65374 w 65374"/>
              <a:gd name="connsiteY22" fmla="*/ 4364 h 22670"/>
              <a:gd name="connsiteX23" fmla="*/ 64105 w 65374"/>
              <a:gd name="connsiteY23" fmla="*/ 5924 h 22670"/>
              <a:gd name="connsiteX24" fmla="*/ 49849 w 65374"/>
              <a:gd name="connsiteY24" fmla="*/ 7434 h 22670"/>
              <a:gd name="connsiteX25" fmla="*/ 34769 w 65374"/>
              <a:gd name="connsiteY25" fmla="*/ 8423 h 22670"/>
              <a:gd name="connsiteX26" fmla="*/ 34769 w 65374"/>
              <a:gd name="connsiteY26" fmla="*/ 21110 h 22670"/>
              <a:gd name="connsiteX27" fmla="*/ 34413 w 65374"/>
              <a:gd name="connsiteY27" fmla="*/ 22201 h 22670"/>
              <a:gd name="connsiteX28" fmla="*/ 33411 w 65374"/>
              <a:gd name="connsiteY28" fmla="*/ 22670 h 22670"/>
              <a:gd name="connsiteX29" fmla="*/ 28930 w 65374"/>
              <a:gd name="connsiteY29" fmla="*/ 22670 h 2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74" h="22670">
                <a:moveTo>
                  <a:pt x="28930" y="22670"/>
                </a:moveTo>
                <a:cubicBezTo>
                  <a:pt x="28587" y="22670"/>
                  <a:pt x="28282" y="22531"/>
                  <a:pt x="28002" y="22201"/>
                </a:cubicBezTo>
                <a:cubicBezTo>
                  <a:pt x="27711" y="21897"/>
                  <a:pt x="27584" y="21541"/>
                  <a:pt x="27584" y="21110"/>
                </a:cubicBezTo>
                <a:lnTo>
                  <a:pt x="27584" y="8855"/>
                </a:lnTo>
                <a:cubicBezTo>
                  <a:pt x="25362" y="8969"/>
                  <a:pt x="23026" y="9083"/>
                  <a:pt x="20615" y="9147"/>
                </a:cubicBezTo>
                <a:cubicBezTo>
                  <a:pt x="18177" y="9223"/>
                  <a:pt x="15791" y="9299"/>
                  <a:pt x="13430" y="9375"/>
                </a:cubicBezTo>
                <a:cubicBezTo>
                  <a:pt x="11069" y="9426"/>
                  <a:pt x="8847" y="9476"/>
                  <a:pt x="6765" y="9514"/>
                </a:cubicBezTo>
                <a:cubicBezTo>
                  <a:pt x="4683" y="9553"/>
                  <a:pt x="2944" y="9540"/>
                  <a:pt x="1561" y="9464"/>
                </a:cubicBezTo>
                <a:cubicBezTo>
                  <a:pt x="1129" y="9464"/>
                  <a:pt x="774" y="9324"/>
                  <a:pt x="469" y="9045"/>
                </a:cubicBezTo>
                <a:cubicBezTo>
                  <a:pt x="152" y="8779"/>
                  <a:pt x="0" y="8449"/>
                  <a:pt x="0" y="8106"/>
                </a:cubicBezTo>
                <a:lnTo>
                  <a:pt x="0" y="4579"/>
                </a:lnTo>
                <a:cubicBezTo>
                  <a:pt x="0" y="4161"/>
                  <a:pt x="152" y="3831"/>
                  <a:pt x="469" y="3590"/>
                </a:cubicBezTo>
                <a:cubicBezTo>
                  <a:pt x="774" y="3349"/>
                  <a:pt x="1129" y="3222"/>
                  <a:pt x="1561" y="3222"/>
                </a:cubicBezTo>
                <a:cubicBezTo>
                  <a:pt x="3440" y="3222"/>
                  <a:pt x="5699" y="3196"/>
                  <a:pt x="8378" y="3171"/>
                </a:cubicBezTo>
                <a:cubicBezTo>
                  <a:pt x="11056" y="3133"/>
                  <a:pt x="13823" y="3070"/>
                  <a:pt x="16705" y="2968"/>
                </a:cubicBezTo>
                <a:cubicBezTo>
                  <a:pt x="19586" y="2854"/>
                  <a:pt x="22379" y="2753"/>
                  <a:pt x="25083" y="2651"/>
                </a:cubicBezTo>
                <a:cubicBezTo>
                  <a:pt x="27787" y="2550"/>
                  <a:pt x="30122" y="2461"/>
                  <a:pt x="32052" y="2397"/>
                </a:cubicBezTo>
                <a:cubicBezTo>
                  <a:pt x="34349" y="2334"/>
                  <a:pt x="36838" y="2207"/>
                  <a:pt x="39554" y="2029"/>
                </a:cubicBezTo>
                <a:cubicBezTo>
                  <a:pt x="42271" y="1864"/>
                  <a:pt x="45000" y="1661"/>
                  <a:pt x="47767" y="1458"/>
                </a:cubicBezTo>
                <a:cubicBezTo>
                  <a:pt x="50548" y="1243"/>
                  <a:pt x="53251" y="1014"/>
                  <a:pt x="55905" y="773"/>
                </a:cubicBezTo>
                <a:cubicBezTo>
                  <a:pt x="58532" y="532"/>
                  <a:pt x="60918" y="279"/>
                  <a:pt x="63064" y="0"/>
                </a:cubicBezTo>
                <a:cubicBezTo>
                  <a:pt x="64181" y="-139"/>
                  <a:pt x="64778" y="202"/>
                  <a:pt x="64854" y="1040"/>
                </a:cubicBezTo>
                <a:lnTo>
                  <a:pt x="65374" y="4364"/>
                </a:lnTo>
                <a:cubicBezTo>
                  <a:pt x="65437" y="5341"/>
                  <a:pt x="65031" y="5861"/>
                  <a:pt x="64105" y="5924"/>
                </a:cubicBezTo>
                <a:cubicBezTo>
                  <a:pt x="59674" y="6622"/>
                  <a:pt x="54927" y="7129"/>
                  <a:pt x="49849" y="7434"/>
                </a:cubicBezTo>
                <a:cubicBezTo>
                  <a:pt x="44797" y="7751"/>
                  <a:pt x="39758" y="8081"/>
                  <a:pt x="34769" y="8423"/>
                </a:cubicBezTo>
                <a:lnTo>
                  <a:pt x="34769" y="21110"/>
                </a:lnTo>
                <a:cubicBezTo>
                  <a:pt x="34769" y="21541"/>
                  <a:pt x="34642" y="21897"/>
                  <a:pt x="34413" y="22201"/>
                </a:cubicBezTo>
                <a:cubicBezTo>
                  <a:pt x="34159" y="22531"/>
                  <a:pt x="33829" y="22670"/>
                  <a:pt x="33411" y="22670"/>
                </a:cubicBezTo>
                <a:lnTo>
                  <a:pt x="28930" y="226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6572211" y="1559575"/>
            <a:ext cx="91600" cy="71463"/>
          </a:xfrm>
          <a:custGeom>
            <a:avLst/>
            <a:gdLst>
              <a:gd name="connsiteX0" fmla="*/ 13328 w 91600"/>
              <a:gd name="connsiteY0" fmla="*/ 317 h 71463"/>
              <a:gd name="connsiteX1" fmla="*/ 14369 w 91600"/>
              <a:gd name="connsiteY1" fmla="*/ 0 h 71463"/>
              <a:gd name="connsiteX2" fmla="*/ 70160 w 91600"/>
              <a:gd name="connsiteY2" fmla="*/ 0 h 71463"/>
              <a:gd name="connsiteX3" fmla="*/ 74171 w 91600"/>
              <a:gd name="connsiteY3" fmla="*/ 520 h 71463"/>
              <a:gd name="connsiteX4" fmla="*/ 76506 w 91600"/>
              <a:gd name="connsiteY4" fmla="*/ 2029 h 71463"/>
              <a:gd name="connsiteX5" fmla="*/ 77649 w 91600"/>
              <a:gd name="connsiteY5" fmla="*/ 4579 h 71463"/>
              <a:gd name="connsiteX6" fmla="*/ 78068 w 91600"/>
              <a:gd name="connsiteY6" fmla="*/ 8322 h 71463"/>
              <a:gd name="connsiteX7" fmla="*/ 78017 w 91600"/>
              <a:gd name="connsiteY7" fmla="*/ 15439 h 71463"/>
              <a:gd name="connsiteX8" fmla="*/ 77547 w 91600"/>
              <a:gd name="connsiteY8" fmla="*/ 24916 h 71463"/>
              <a:gd name="connsiteX9" fmla="*/ 76773 w 91600"/>
              <a:gd name="connsiteY9" fmla="*/ 35623 h 71463"/>
              <a:gd name="connsiteX10" fmla="*/ 75733 w 91600"/>
              <a:gd name="connsiteY10" fmla="*/ 46559 h 71463"/>
              <a:gd name="connsiteX11" fmla="*/ 74527 w 91600"/>
              <a:gd name="connsiteY11" fmla="*/ 56734 h 71463"/>
              <a:gd name="connsiteX12" fmla="*/ 73283 w 91600"/>
              <a:gd name="connsiteY12" fmla="*/ 65221 h 71463"/>
              <a:gd name="connsiteX13" fmla="*/ 90039 w 91600"/>
              <a:gd name="connsiteY13" fmla="*/ 65221 h 71463"/>
              <a:gd name="connsiteX14" fmla="*/ 91080 w 91600"/>
              <a:gd name="connsiteY14" fmla="*/ 65589 h 71463"/>
              <a:gd name="connsiteX15" fmla="*/ 91600 w 91600"/>
              <a:gd name="connsiteY15" fmla="*/ 66578 h 71463"/>
              <a:gd name="connsiteX16" fmla="*/ 91600 w 91600"/>
              <a:gd name="connsiteY16" fmla="*/ 70118 h 71463"/>
              <a:gd name="connsiteX17" fmla="*/ 91080 w 91600"/>
              <a:gd name="connsiteY17" fmla="*/ 71057 h 71463"/>
              <a:gd name="connsiteX18" fmla="*/ 90039 w 91600"/>
              <a:gd name="connsiteY18" fmla="*/ 71463 h 71463"/>
              <a:gd name="connsiteX19" fmla="*/ 1561 w 91600"/>
              <a:gd name="connsiteY19" fmla="*/ 71463 h 71463"/>
              <a:gd name="connsiteX20" fmla="*/ 456 w 91600"/>
              <a:gd name="connsiteY20" fmla="*/ 71057 h 71463"/>
              <a:gd name="connsiteX21" fmla="*/ 0 w 91600"/>
              <a:gd name="connsiteY21" fmla="*/ 70118 h 71463"/>
              <a:gd name="connsiteX22" fmla="*/ 0 w 91600"/>
              <a:gd name="connsiteY22" fmla="*/ 66578 h 71463"/>
              <a:gd name="connsiteX23" fmla="*/ 456 w 91600"/>
              <a:gd name="connsiteY23" fmla="*/ 65589 h 71463"/>
              <a:gd name="connsiteX24" fmla="*/ 1561 w 91600"/>
              <a:gd name="connsiteY24" fmla="*/ 65221 h 71463"/>
              <a:gd name="connsiteX25" fmla="*/ 66212 w 91600"/>
              <a:gd name="connsiteY25" fmla="*/ 65221 h 71463"/>
              <a:gd name="connsiteX26" fmla="*/ 67507 w 91600"/>
              <a:gd name="connsiteY26" fmla="*/ 58053 h 71463"/>
              <a:gd name="connsiteX27" fmla="*/ 68802 w 91600"/>
              <a:gd name="connsiteY27" fmla="*/ 48259 h 71463"/>
              <a:gd name="connsiteX28" fmla="*/ 69906 w 91600"/>
              <a:gd name="connsiteY28" fmla="*/ 37133 h 71463"/>
              <a:gd name="connsiteX29" fmla="*/ 70680 w 91600"/>
              <a:gd name="connsiteY29" fmla="*/ 25905 h 71463"/>
              <a:gd name="connsiteX30" fmla="*/ 71099 w 91600"/>
              <a:gd name="connsiteY30" fmla="*/ 15908 h 71463"/>
              <a:gd name="connsiteX31" fmla="*/ 70997 w 91600"/>
              <a:gd name="connsiteY31" fmla="*/ 8423 h 71463"/>
              <a:gd name="connsiteX32" fmla="*/ 70477 w 91600"/>
              <a:gd name="connsiteY32" fmla="*/ 6609 h 71463"/>
              <a:gd name="connsiteX33" fmla="*/ 68598 w 91600"/>
              <a:gd name="connsiteY33" fmla="*/ 6241 h 71463"/>
              <a:gd name="connsiteX34" fmla="*/ 14369 w 91600"/>
              <a:gd name="connsiteY34" fmla="*/ 6241 h 71463"/>
              <a:gd name="connsiteX35" fmla="*/ 13328 w 91600"/>
              <a:gd name="connsiteY35" fmla="*/ 5873 h 71463"/>
              <a:gd name="connsiteX36" fmla="*/ 12808 w 91600"/>
              <a:gd name="connsiteY36" fmla="*/ 4998 h 71463"/>
              <a:gd name="connsiteX37" fmla="*/ 12808 w 91600"/>
              <a:gd name="connsiteY37" fmla="*/ 1243 h 71463"/>
              <a:gd name="connsiteX38" fmla="*/ 13328 w 91600"/>
              <a:gd name="connsiteY38" fmla="*/ 317 h 71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600" h="71463">
                <a:moveTo>
                  <a:pt x="13328" y="317"/>
                </a:moveTo>
                <a:cubicBezTo>
                  <a:pt x="13671" y="88"/>
                  <a:pt x="14027" y="0"/>
                  <a:pt x="14369" y="0"/>
                </a:cubicBezTo>
                <a:lnTo>
                  <a:pt x="70160" y="0"/>
                </a:lnTo>
                <a:cubicBezTo>
                  <a:pt x="71810" y="0"/>
                  <a:pt x="73156" y="164"/>
                  <a:pt x="74171" y="520"/>
                </a:cubicBezTo>
                <a:cubicBezTo>
                  <a:pt x="75162" y="862"/>
                  <a:pt x="75961" y="1370"/>
                  <a:pt x="76506" y="2029"/>
                </a:cubicBezTo>
                <a:cubicBezTo>
                  <a:pt x="77065" y="2702"/>
                  <a:pt x="77446" y="3539"/>
                  <a:pt x="77649" y="4579"/>
                </a:cubicBezTo>
                <a:cubicBezTo>
                  <a:pt x="77865" y="5620"/>
                  <a:pt x="78005" y="6863"/>
                  <a:pt x="78068" y="8322"/>
                </a:cubicBezTo>
                <a:cubicBezTo>
                  <a:pt x="78132" y="10187"/>
                  <a:pt x="78119" y="12572"/>
                  <a:pt x="78017" y="15439"/>
                </a:cubicBezTo>
                <a:cubicBezTo>
                  <a:pt x="77916" y="18332"/>
                  <a:pt x="77764" y="21478"/>
                  <a:pt x="77547" y="24916"/>
                </a:cubicBezTo>
                <a:cubicBezTo>
                  <a:pt x="77344" y="28341"/>
                  <a:pt x="77065" y="31919"/>
                  <a:pt x="76773" y="35623"/>
                </a:cubicBezTo>
                <a:cubicBezTo>
                  <a:pt x="76456" y="39341"/>
                  <a:pt x="76100" y="42982"/>
                  <a:pt x="75733" y="46559"/>
                </a:cubicBezTo>
                <a:cubicBezTo>
                  <a:pt x="75339" y="50124"/>
                  <a:pt x="74945" y="53511"/>
                  <a:pt x="74527" y="56734"/>
                </a:cubicBezTo>
                <a:cubicBezTo>
                  <a:pt x="74121" y="59969"/>
                  <a:pt x="73701" y="62798"/>
                  <a:pt x="73283" y="65221"/>
                </a:cubicBezTo>
                <a:lnTo>
                  <a:pt x="90039" y="65221"/>
                </a:lnTo>
                <a:cubicBezTo>
                  <a:pt x="90382" y="65221"/>
                  <a:pt x="90737" y="65348"/>
                  <a:pt x="91080" y="65589"/>
                </a:cubicBezTo>
                <a:cubicBezTo>
                  <a:pt x="91423" y="65830"/>
                  <a:pt x="91600" y="66147"/>
                  <a:pt x="91600" y="66578"/>
                </a:cubicBezTo>
                <a:lnTo>
                  <a:pt x="91600" y="70118"/>
                </a:lnTo>
                <a:cubicBezTo>
                  <a:pt x="91600" y="70461"/>
                  <a:pt x="91423" y="70778"/>
                  <a:pt x="91080" y="71057"/>
                </a:cubicBezTo>
                <a:cubicBezTo>
                  <a:pt x="90737" y="71336"/>
                  <a:pt x="90382" y="71463"/>
                  <a:pt x="90039" y="71463"/>
                </a:cubicBezTo>
                <a:lnTo>
                  <a:pt x="1561" y="71463"/>
                </a:lnTo>
                <a:cubicBezTo>
                  <a:pt x="1154" y="71463"/>
                  <a:pt x="786" y="71336"/>
                  <a:pt x="456" y="71057"/>
                </a:cubicBezTo>
                <a:cubicBezTo>
                  <a:pt x="165" y="70778"/>
                  <a:pt x="0" y="70461"/>
                  <a:pt x="0" y="70118"/>
                </a:cubicBezTo>
                <a:lnTo>
                  <a:pt x="0" y="66578"/>
                </a:lnTo>
                <a:cubicBezTo>
                  <a:pt x="0" y="66147"/>
                  <a:pt x="165" y="65830"/>
                  <a:pt x="456" y="65589"/>
                </a:cubicBezTo>
                <a:cubicBezTo>
                  <a:pt x="786" y="65348"/>
                  <a:pt x="1154" y="65221"/>
                  <a:pt x="1561" y="65221"/>
                </a:cubicBezTo>
                <a:lnTo>
                  <a:pt x="66212" y="65221"/>
                </a:lnTo>
                <a:cubicBezTo>
                  <a:pt x="66618" y="63432"/>
                  <a:pt x="67050" y="61022"/>
                  <a:pt x="67507" y="58053"/>
                </a:cubicBezTo>
                <a:cubicBezTo>
                  <a:pt x="67951" y="55059"/>
                  <a:pt x="68395" y="51811"/>
                  <a:pt x="68802" y="48259"/>
                </a:cubicBezTo>
                <a:cubicBezTo>
                  <a:pt x="69220" y="44732"/>
                  <a:pt x="69588" y="41028"/>
                  <a:pt x="69906" y="37133"/>
                </a:cubicBezTo>
                <a:cubicBezTo>
                  <a:pt x="70198" y="33251"/>
                  <a:pt x="70477" y="29508"/>
                  <a:pt x="70680" y="25905"/>
                </a:cubicBezTo>
                <a:cubicBezTo>
                  <a:pt x="70884" y="22290"/>
                  <a:pt x="71023" y="18979"/>
                  <a:pt x="71099" y="15908"/>
                </a:cubicBezTo>
                <a:cubicBezTo>
                  <a:pt x="71175" y="12851"/>
                  <a:pt x="71125" y="10364"/>
                  <a:pt x="70997" y="8423"/>
                </a:cubicBezTo>
                <a:cubicBezTo>
                  <a:pt x="70922" y="7459"/>
                  <a:pt x="70744" y="6850"/>
                  <a:pt x="70477" y="6609"/>
                </a:cubicBezTo>
                <a:cubicBezTo>
                  <a:pt x="70185" y="6368"/>
                  <a:pt x="69563" y="6241"/>
                  <a:pt x="68598" y="6241"/>
                </a:cubicBezTo>
                <a:lnTo>
                  <a:pt x="14369" y="6241"/>
                </a:lnTo>
                <a:cubicBezTo>
                  <a:pt x="14027" y="6241"/>
                  <a:pt x="13671" y="6114"/>
                  <a:pt x="13328" y="5873"/>
                </a:cubicBezTo>
                <a:cubicBezTo>
                  <a:pt x="12986" y="5632"/>
                  <a:pt x="12808" y="5341"/>
                  <a:pt x="12808" y="4998"/>
                </a:cubicBezTo>
                <a:lnTo>
                  <a:pt x="12808" y="1243"/>
                </a:lnTo>
                <a:cubicBezTo>
                  <a:pt x="12808" y="837"/>
                  <a:pt x="12986" y="520"/>
                  <a:pt x="13328" y="31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6678493" y="1554789"/>
            <a:ext cx="56006" cy="47029"/>
          </a:xfrm>
          <a:custGeom>
            <a:avLst/>
            <a:gdLst>
              <a:gd name="connsiteX0" fmla="*/ 7908 w 56006"/>
              <a:gd name="connsiteY0" fmla="*/ 47029 h 47029"/>
              <a:gd name="connsiteX1" fmla="*/ 1612 w 56006"/>
              <a:gd name="connsiteY1" fmla="*/ 45202 h 47029"/>
              <a:gd name="connsiteX2" fmla="*/ 0 w 56006"/>
              <a:gd name="connsiteY2" fmla="*/ 39011 h 47029"/>
              <a:gd name="connsiteX3" fmla="*/ 0 w 56006"/>
              <a:gd name="connsiteY3" fmla="*/ 27250 h 47029"/>
              <a:gd name="connsiteX4" fmla="*/ 1815 w 56006"/>
              <a:gd name="connsiteY4" fmla="*/ 21389 h 47029"/>
              <a:gd name="connsiteX5" fmla="*/ 8327 w 56006"/>
              <a:gd name="connsiteY5" fmla="*/ 19867 h 47029"/>
              <a:gd name="connsiteX6" fmla="*/ 33423 w 56006"/>
              <a:gd name="connsiteY6" fmla="*/ 19867 h 47029"/>
              <a:gd name="connsiteX7" fmla="*/ 35276 w 56006"/>
              <a:gd name="connsiteY7" fmla="*/ 19448 h 47029"/>
              <a:gd name="connsiteX8" fmla="*/ 35696 w 56006"/>
              <a:gd name="connsiteY8" fmla="*/ 17469 h 47029"/>
              <a:gd name="connsiteX9" fmla="*/ 35696 w 56006"/>
              <a:gd name="connsiteY9" fmla="*/ 8639 h 47029"/>
              <a:gd name="connsiteX10" fmla="*/ 35340 w 56006"/>
              <a:gd name="connsiteY10" fmla="*/ 6660 h 47029"/>
              <a:gd name="connsiteX11" fmla="*/ 33512 w 56006"/>
              <a:gd name="connsiteY11" fmla="*/ 6241 h 47029"/>
              <a:gd name="connsiteX12" fmla="*/ 1662 w 56006"/>
              <a:gd name="connsiteY12" fmla="*/ 6241 h 47029"/>
              <a:gd name="connsiteX13" fmla="*/ 418 w 56006"/>
              <a:gd name="connsiteY13" fmla="*/ 4884 h 47029"/>
              <a:gd name="connsiteX14" fmla="*/ 418 w 56006"/>
              <a:gd name="connsiteY14" fmla="*/ 1256 h 47029"/>
              <a:gd name="connsiteX15" fmla="*/ 1662 w 56006"/>
              <a:gd name="connsiteY15" fmla="*/ 0 h 47029"/>
              <a:gd name="connsiteX16" fmla="*/ 34655 w 56006"/>
              <a:gd name="connsiteY16" fmla="*/ 0 h 47029"/>
              <a:gd name="connsiteX17" fmla="*/ 38730 w 56006"/>
              <a:gd name="connsiteY17" fmla="*/ 367 h 47029"/>
              <a:gd name="connsiteX18" fmla="*/ 41217 w 56006"/>
              <a:gd name="connsiteY18" fmla="*/ 1560 h 47029"/>
              <a:gd name="connsiteX19" fmla="*/ 42512 w 56006"/>
              <a:gd name="connsiteY19" fmla="*/ 3907 h 47029"/>
              <a:gd name="connsiteX20" fmla="*/ 42893 w 56006"/>
              <a:gd name="connsiteY20" fmla="*/ 7599 h 47029"/>
              <a:gd name="connsiteX21" fmla="*/ 42893 w 56006"/>
              <a:gd name="connsiteY21" fmla="*/ 18738 h 47029"/>
              <a:gd name="connsiteX22" fmla="*/ 41052 w 56006"/>
              <a:gd name="connsiteY22" fmla="*/ 24611 h 47029"/>
              <a:gd name="connsiteX23" fmla="*/ 34553 w 56006"/>
              <a:gd name="connsiteY23" fmla="*/ 26121 h 47029"/>
              <a:gd name="connsiteX24" fmla="*/ 9368 w 56006"/>
              <a:gd name="connsiteY24" fmla="*/ 26121 h 47029"/>
              <a:gd name="connsiteX25" fmla="*/ 7553 w 56006"/>
              <a:gd name="connsiteY25" fmla="*/ 26527 h 47029"/>
              <a:gd name="connsiteX26" fmla="*/ 7184 w 56006"/>
              <a:gd name="connsiteY26" fmla="*/ 28493 h 47029"/>
              <a:gd name="connsiteX27" fmla="*/ 7184 w 56006"/>
              <a:gd name="connsiteY27" fmla="*/ 38491 h 47029"/>
              <a:gd name="connsiteX28" fmla="*/ 9469 w 56006"/>
              <a:gd name="connsiteY28" fmla="*/ 40888 h 47029"/>
              <a:gd name="connsiteX29" fmla="*/ 32573 w 56006"/>
              <a:gd name="connsiteY29" fmla="*/ 39899 h 47029"/>
              <a:gd name="connsiteX30" fmla="*/ 53404 w 56006"/>
              <a:gd name="connsiteY30" fmla="*/ 37247 h 47029"/>
              <a:gd name="connsiteX31" fmla="*/ 54800 w 56006"/>
              <a:gd name="connsiteY31" fmla="*/ 37247 h 47029"/>
              <a:gd name="connsiteX32" fmla="*/ 55371 w 56006"/>
              <a:gd name="connsiteY32" fmla="*/ 38288 h 47029"/>
              <a:gd name="connsiteX33" fmla="*/ 56006 w 56006"/>
              <a:gd name="connsiteY33" fmla="*/ 41599 h 47029"/>
              <a:gd name="connsiteX34" fmla="*/ 55841 w 56006"/>
              <a:gd name="connsiteY34" fmla="*/ 42867 h 47029"/>
              <a:gd name="connsiteX35" fmla="*/ 54547 w 56006"/>
              <a:gd name="connsiteY35" fmla="*/ 43388 h 47029"/>
              <a:gd name="connsiteX36" fmla="*/ 32953 w 56006"/>
              <a:gd name="connsiteY36" fmla="*/ 46090 h 47029"/>
              <a:gd name="connsiteX37" fmla="*/ 7908 w 56006"/>
              <a:gd name="connsiteY37" fmla="*/ 47029 h 47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6006" h="47029">
                <a:moveTo>
                  <a:pt x="7908" y="47029"/>
                </a:moveTo>
                <a:cubicBezTo>
                  <a:pt x="4785" y="47029"/>
                  <a:pt x="2691" y="46407"/>
                  <a:pt x="1612" y="45202"/>
                </a:cubicBezTo>
                <a:cubicBezTo>
                  <a:pt x="545" y="43984"/>
                  <a:pt x="0" y="41929"/>
                  <a:pt x="0" y="39011"/>
                </a:cubicBezTo>
                <a:lnTo>
                  <a:pt x="0" y="27250"/>
                </a:lnTo>
                <a:cubicBezTo>
                  <a:pt x="0" y="24345"/>
                  <a:pt x="609" y="22391"/>
                  <a:pt x="1815" y="21389"/>
                </a:cubicBezTo>
                <a:cubicBezTo>
                  <a:pt x="3033" y="20374"/>
                  <a:pt x="5204" y="19867"/>
                  <a:pt x="8327" y="19867"/>
                </a:cubicBezTo>
                <a:lnTo>
                  <a:pt x="33423" y="19867"/>
                </a:lnTo>
                <a:cubicBezTo>
                  <a:pt x="34388" y="19867"/>
                  <a:pt x="35010" y="19727"/>
                  <a:pt x="35276" y="19448"/>
                </a:cubicBezTo>
                <a:cubicBezTo>
                  <a:pt x="35569" y="19182"/>
                  <a:pt x="35696" y="18509"/>
                  <a:pt x="35696" y="17469"/>
                </a:cubicBezTo>
                <a:lnTo>
                  <a:pt x="35696" y="8639"/>
                </a:lnTo>
                <a:cubicBezTo>
                  <a:pt x="35696" y="7599"/>
                  <a:pt x="35581" y="6939"/>
                  <a:pt x="35340" y="6660"/>
                </a:cubicBezTo>
                <a:cubicBezTo>
                  <a:pt x="35086" y="6381"/>
                  <a:pt x="34490" y="6241"/>
                  <a:pt x="33512" y="6241"/>
                </a:cubicBezTo>
                <a:lnTo>
                  <a:pt x="1662" y="6241"/>
                </a:lnTo>
                <a:cubicBezTo>
                  <a:pt x="824" y="6241"/>
                  <a:pt x="418" y="5797"/>
                  <a:pt x="418" y="4884"/>
                </a:cubicBezTo>
                <a:lnTo>
                  <a:pt x="418" y="1256"/>
                </a:lnTo>
                <a:cubicBezTo>
                  <a:pt x="418" y="418"/>
                  <a:pt x="824" y="0"/>
                  <a:pt x="1662" y="0"/>
                </a:cubicBezTo>
                <a:lnTo>
                  <a:pt x="34655" y="0"/>
                </a:lnTo>
                <a:cubicBezTo>
                  <a:pt x="36317" y="0"/>
                  <a:pt x="37689" y="126"/>
                  <a:pt x="38730" y="367"/>
                </a:cubicBezTo>
                <a:cubicBezTo>
                  <a:pt x="39770" y="608"/>
                  <a:pt x="40595" y="1002"/>
                  <a:pt x="41217" y="1560"/>
                </a:cubicBezTo>
                <a:cubicBezTo>
                  <a:pt x="41852" y="2118"/>
                  <a:pt x="42271" y="2905"/>
                  <a:pt x="42512" y="3907"/>
                </a:cubicBezTo>
                <a:cubicBezTo>
                  <a:pt x="42766" y="4909"/>
                  <a:pt x="42893" y="6140"/>
                  <a:pt x="42893" y="7599"/>
                </a:cubicBezTo>
                <a:lnTo>
                  <a:pt x="42893" y="18738"/>
                </a:lnTo>
                <a:cubicBezTo>
                  <a:pt x="42893" y="21630"/>
                  <a:pt x="42271" y="23597"/>
                  <a:pt x="41052" y="24611"/>
                </a:cubicBezTo>
                <a:cubicBezTo>
                  <a:pt x="39834" y="25614"/>
                  <a:pt x="37689" y="26121"/>
                  <a:pt x="34553" y="26121"/>
                </a:cubicBezTo>
                <a:lnTo>
                  <a:pt x="9368" y="26121"/>
                </a:lnTo>
                <a:cubicBezTo>
                  <a:pt x="8403" y="26121"/>
                  <a:pt x="7781" y="26248"/>
                  <a:pt x="7553" y="26527"/>
                </a:cubicBezTo>
                <a:cubicBezTo>
                  <a:pt x="7298" y="26806"/>
                  <a:pt x="7184" y="27466"/>
                  <a:pt x="7184" y="28493"/>
                </a:cubicBezTo>
                <a:lnTo>
                  <a:pt x="7184" y="38491"/>
                </a:lnTo>
                <a:cubicBezTo>
                  <a:pt x="7184" y="40089"/>
                  <a:pt x="7946" y="40888"/>
                  <a:pt x="9469" y="40888"/>
                </a:cubicBezTo>
                <a:cubicBezTo>
                  <a:pt x="17873" y="40812"/>
                  <a:pt x="25565" y="40482"/>
                  <a:pt x="32573" y="39899"/>
                </a:cubicBezTo>
                <a:cubicBezTo>
                  <a:pt x="39592" y="39303"/>
                  <a:pt x="46536" y="38427"/>
                  <a:pt x="53404" y="37247"/>
                </a:cubicBezTo>
                <a:cubicBezTo>
                  <a:pt x="54102" y="37108"/>
                  <a:pt x="54571" y="37108"/>
                  <a:pt x="54800" y="37247"/>
                </a:cubicBezTo>
                <a:cubicBezTo>
                  <a:pt x="55041" y="37387"/>
                  <a:pt x="55232" y="37742"/>
                  <a:pt x="55371" y="38288"/>
                </a:cubicBezTo>
                <a:lnTo>
                  <a:pt x="56006" y="41599"/>
                </a:lnTo>
                <a:cubicBezTo>
                  <a:pt x="56133" y="42233"/>
                  <a:pt x="56082" y="42639"/>
                  <a:pt x="55841" y="42867"/>
                </a:cubicBezTo>
                <a:cubicBezTo>
                  <a:pt x="55600" y="43070"/>
                  <a:pt x="55168" y="43235"/>
                  <a:pt x="54547" y="43388"/>
                </a:cubicBezTo>
                <a:cubicBezTo>
                  <a:pt x="48224" y="44491"/>
                  <a:pt x="41027" y="45392"/>
                  <a:pt x="32953" y="46090"/>
                </a:cubicBezTo>
                <a:cubicBezTo>
                  <a:pt x="24867" y="46788"/>
                  <a:pt x="16515" y="47092"/>
                  <a:pt x="7908" y="470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6771028" y="1567691"/>
            <a:ext cx="46625" cy="6241"/>
          </a:xfrm>
          <a:custGeom>
            <a:avLst/>
            <a:gdLst>
              <a:gd name="connsiteX0" fmla="*/ 45064 w 46625"/>
              <a:gd name="connsiteY0" fmla="*/ 6241 h 6241"/>
              <a:gd name="connsiteX1" fmla="*/ 1447 w 46625"/>
              <a:gd name="connsiteY1" fmla="*/ 6241 h 6241"/>
              <a:gd name="connsiteX2" fmla="*/ 457 w 46625"/>
              <a:gd name="connsiteY2" fmla="*/ 5835 h 6241"/>
              <a:gd name="connsiteX3" fmla="*/ 0 w 46625"/>
              <a:gd name="connsiteY3" fmla="*/ 4795 h 6241"/>
              <a:gd name="connsiteX4" fmla="*/ 0 w 46625"/>
              <a:gd name="connsiteY4" fmla="*/ 1458 h 6241"/>
              <a:gd name="connsiteX5" fmla="*/ 457 w 46625"/>
              <a:gd name="connsiteY5" fmla="*/ 418 h 6241"/>
              <a:gd name="connsiteX6" fmla="*/ 1447 w 46625"/>
              <a:gd name="connsiteY6" fmla="*/ 0 h 6241"/>
              <a:gd name="connsiteX7" fmla="*/ 45064 w 46625"/>
              <a:gd name="connsiteY7" fmla="*/ 0 h 6241"/>
              <a:gd name="connsiteX8" fmla="*/ 46625 w 46625"/>
              <a:gd name="connsiteY8" fmla="*/ 1344 h 6241"/>
              <a:gd name="connsiteX9" fmla="*/ 46625 w 46625"/>
              <a:gd name="connsiteY9" fmla="*/ 4884 h 6241"/>
              <a:gd name="connsiteX10" fmla="*/ 45064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4" y="6241"/>
                </a:moveTo>
                <a:lnTo>
                  <a:pt x="1447" y="6241"/>
                </a:lnTo>
                <a:cubicBezTo>
                  <a:pt x="1104" y="6241"/>
                  <a:pt x="787" y="6102"/>
                  <a:pt x="457" y="5835"/>
                </a:cubicBezTo>
                <a:cubicBezTo>
                  <a:pt x="165" y="5544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65" y="685"/>
                  <a:pt x="457" y="418"/>
                </a:cubicBezTo>
                <a:cubicBezTo>
                  <a:pt x="787" y="126"/>
                  <a:pt x="1104" y="0"/>
                  <a:pt x="1447" y="0"/>
                </a:cubicBezTo>
                <a:lnTo>
                  <a:pt x="45064" y="0"/>
                </a:lnTo>
                <a:cubicBezTo>
                  <a:pt x="46104" y="0"/>
                  <a:pt x="46625" y="456"/>
                  <a:pt x="46625" y="1344"/>
                </a:cubicBezTo>
                <a:lnTo>
                  <a:pt x="46625" y="4884"/>
                </a:lnTo>
                <a:cubicBezTo>
                  <a:pt x="46625" y="5785"/>
                  <a:pt x="46104" y="6241"/>
                  <a:pt x="45064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6880525" y="1551668"/>
            <a:ext cx="63191" cy="30993"/>
          </a:xfrm>
          <a:custGeom>
            <a:avLst/>
            <a:gdLst>
              <a:gd name="connsiteX0" fmla="*/ 63191 w 63191"/>
              <a:gd name="connsiteY0" fmla="*/ 29547 h 30993"/>
              <a:gd name="connsiteX1" fmla="*/ 61845 w 63191"/>
              <a:gd name="connsiteY1" fmla="*/ 30993 h 30993"/>
              <a:gd name="connsiteX2" fmla="*/ 7921 w 63191"/>
              <a:gd name="connsiteY2" fmla="*/ 30993 h 30993"/>
              <a:gd name="connsiteX3" fmla="*/ 1662 w 63191"/>
              <a:gd name="connsiteY3" fmla="*/ 29483 h 30993"/>
              <a:gd name="connsiteX4" fmla="*/ 0 w 63191"/>
              <a:gd name="connsiteY4" fmla="*/ 23609 h 30993"/>
              <a:gd name="connsiteX5" fmla="*/ 0 w 63191"/>
              <a:gd name="connsiteY5" fmla="*/ 7383 h 30993"/>
              <a:gd name="connsiteX6" fmla="*/ 1662 w 63191"/>
              <a:gd name="connsiteY6" fmla="*/ 1509 h 30993"/>
              <a:gd name="connsiteX7" fmla="*/ 7921 w 63191"/>
              <a:gd name="connsiteY7" fmla="*/ 0 h 30993"/>
              <a:gd name="connsiteX8" fmla="*/ 61109 w 63191"/>
              <a:gd name="connsiteY8" fmla="*/ 0 h 30993"/>
              <a:gd name="connsiteX9" fmla="*/ 62455 w 63191"/>
              <a:gd name="connsiteY9" fmla="*/ 1357 h 30993"/>
              <a:gd name="connsiteX10" fmla="*/ 62455 w 63191"/>
              <a:gd name="connsiteY10" fmla="*/ 4782 h 30993"/>
              <a:gd name="connsiteX11" fmla="*/ 61109 w 63191"/>
              <a:gd name="connsiteY11" fmla="*/ 6241 h 30993"/>
              <a:gd name="connsiteX12" fmla="*/ 9685 w 63191"/>
              <a:gd name="connsiteY12" fmla="*/ 6241 h 30993"/>
              <a:gd name="connsiteX13" fmla="*/ 7718 w 63191"/>
              <a:gd name="connsiteY13" fmla="*/ 6812 h 30993"/>
              <a:gd name="connsiteX14" fmla="*/ 7198 w 63191"/>
              <a:gd name="connsiteY14" fmla="*/ 8944 h 30993"/>
              <a:gd name="connsiteX15" fmla="*/ 7198 w 63191"/>
              <a:gd name="connsiteY15" fmla="*/ 22049 h 30993"/>
              <a:gd name="connsiteX16" fmla="*/ 7718 w 63191"/>
              <a:gd name="connsiteY16" fmla="*/ 24129 h 30993"/>
              <a:gd name="connsiteX17" fmla="*/ 9685 w 63191"/>
              <a:gd name="connsiteY17" fmla="*/ 24751 h 30993"/>
              <a:gd name="connsiteX18" fmla="*/ 61845 w 63191"/>
              <a:gd name="connsiteY18" fmla="*/ 24751 h 30993"/>
              <a:gd name="connsiteX19" fmla="*/ 63191 w 63191"/>
              <a:gd name="connsiteY19" fmla="*/ 26108 h 30993"/>
              <a:gd name="connsiteX20" fmla="*/ 63191 w 63191"/>
              <a:gd name="connsiteY20" fmla="*/ 29547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0993">
                <a:moveTo>
                  <a:pt x="63191" y="29547"/>
                </a:moveTo>
                <a:cubicBezTo>
                  <a:pt x="63191" y="30511"/>
                  <a:pt x="62734" y="30993"/>
                  <a:pt x="61845" y="30993"/>
                </a:cubicBezTo>
                <a:lnTo>
                  <a:pt x="7921" y="30993"/>
                </a:lnTo>
                <a:cubicBezTo>
                  <a:pt x="4861" y="30993"/>
                  <a:pt x="2780" y="30498"/>
                  <a:pt x="1662" y="29483"/>
                </a:cubicBezTo>
                <a:cubicBezTo>
                  <a:pt x="558" y="28494"/>
                  <a:pt x="0" y="26540"/>
                  <a:pt x="0" y="23609"/>
                </a:cubicBezTo>
                <a:lnTo>
                  <a:pt x="0" y="7383"/>
                </a:lnTo>
                <a:cubicBezTo>
                  <a:pt x="0" y="4465"/>
                  <a:pt x="558" y="2511"/>
                  <a:pt x="1662" y="1509"/>
                </a:cubicBezTo>
                <a:cubicBezTo>
                  <a:pt x="2780" y="507"/>
                  <a:pt x="4861" y="0"/>
                  <a:pt x="7921" y="0"/>
                </a:cubicBezTo>
                <a:lnTo>
                  <a:pt x="61109" y="0"/>
                </a:lnTo>
                <a:cubicBezTo>
                  <a:pt x="62010" y="0"/>
                  <a:pt x="62455" y="444"/>
                  <a:pt x="62455" y="1357"/>
                </a:cubicBezTo>
                <a:lnTo>
                  <a:pt x="62455" y="4782"/>
                </a:lnTo>
                <a:cubicBezTo>
                  <a:pt x="62455" y="5759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07" y="6241"/>
                  <a:pt x="8060" y="6444"/>
                  <a:pt x="7718" y="6812"/>
                </a:cubicBezTo>
                <a:cubicBezTo>
                  <a:pt x="7375" y="7193"/>
                  <a:pt x="7198" y="7903"/>
                  <a:pt x="7198" y="8944"/>
                </a:cubicBezTo>
                <a:lnTo>
                  <a:pt x="7198" y="22049"/>
                </a:lnTo>
                <a:cubicBezTo>
                  <a:pt x="7198" y="23013"/>
                  <a:pt x="7375" y="23711"/>
                  <a:pt x="7718" y="24129"/>
                </a:cubicBezTo>
                <a:cubicBezTo>
                  <a:pt x="8060" y="24548"/>
                  <a:pt x="8707" y="24751"/>
                  <a:pt x="9685" y="24751"/>
                </a:cubicBezTo>
                <a:lnTo>
                  <a:pt x="61845" y="24751"/>
                </a:lnTo>
                <a:cubicBezTo>
                  <a:pt x="62734" y="24751"/>
                  <a:pt x="63191" y="25208"/>
                  <a:pt x="63191" y="26108"/>
                </a:cubicBezTo>
                <a:lnTo>
                  <a:pt x="63191" y="295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6880005" y="1607426"/>
            <a:ext cx="64866" cy="39429"/>
          </a:xfrm>
          <a:custGeom>
            <a:avLst/>
            <a:gdLst>
              <a:gd name="connsiteX0" fmla="*/ 64866 w 64866"/>
              <a:gd name="connsiteY0" fmla="*/ 38173 h 39429"/>
              <a:gd name="connsiteX1" fmla="*/ 64396 w 64866"/>
              <a:gd name="connsiteY1" fmla="*/ 39074 h 39429"/>
              <a:gd name="connsiteX2" fmla="*/ 63496 w 64866"/>
              <a:gd name="connsiteY2" fmla="*/ 39429 h 39429"/>
              <a:gd name="connsiteX3" fmla="*/ 8124 w 64866"/>
              <a:gd name="connsiteY3" fmla="*/ 39429 h 39429"/>
              <a:gd name="connsiteX4" fmla="*/ 1726 w 64866"/>
              <a:gd name="connsiteY4" fmla="*/ 37602 h 39429"/>
              <a:gd name="connsiteX5" fmla="*/ 215 w 64866"/>
              <a:gd name="connsiteY5" fmla="*/ 31411 h 39429"/>
              <a:gd name="connsiteX6" fmla="*/ 215 w 64866"/>
              <a:gd name="connsiteY6" fmla="*/ 23926 h 39429"/>
              <a:gd name="connsiteX7" fmla="*/ 2043 w 64866"/>
              <a:gd name="connsiteY7" fmla="*/ 18052 h 39429"/>
              <a:gd name="connsiteX8" fmla="*/ 8542 w 64866"/>
              <a:gd name="connsiteY8" fmla="*/ 16543 h 39429"/>
              <a:gd name="connsiteX9" fmla="*/ 53315 w 64866"/>
              <a:gd name="connsiteY9" fmla="*/ 16543 h 39429"/>
              <a:gd name="connsiteX10" fmla="*/ 55168 w 64866"/>
              <a:gd name="connsiteY10" fmla="*/ 16124 h 39429"/>
              <a:gd name="connsiteX11" fmla="*/ 55587 w 64866"/>
              <a:gd name="connsiteY11" fmla="*/ 14145 h 39429"/>
              <a:gd name="connsiteX12" fmla="*/ 55587 w 64866"/>
              <a:gd name="connsiteY12" fmla="*/ 8322 h 39429"/>
              <a:gd name="connsiteX13" fmla="*/ 55232 w 64866"/>
              <a:gd name="connsiteY13" fmla="*/ 6343 h 39429"/>
              <a:gd name="connsiteX14" fmla="*/ 53403 w 64866"/>
              <a:gd name="connsiteY14" fmla="*/ 5937 h 39429"/>
              <a:gd name="connsiteX15" fmla="*/ 1472 w 64866"/>
              <a:gd name="connsiteY15" fmla="*/ 5937 h 39429"/>
              <a:gd name="connsiteX16" fmla="*/ 482 w 64866"/>
              <a:gd name="connsiteY16" fmla="*/ 5620 h 39429"/>
              <a:gd name="connsiteX17" fmla="*/ 0 w 64866"/>
              <a:gd name="connsiteY17" fmla="*/ 4782 h 39429"/>
              <a:gd name="connsiteX18" fmla="*/ 0 w 64866"/>
              <a:gd name="connsiteY18" fmla="*/ 1141 h 39429"/>
              <a:gd name="connsiteX19" fmla="*/ 482 w 64866"/>
              <a:gd name="connsiteY19" fmla="*/ 317 h 39429"/>
              <a:gd name="connsiteX20" fmla="*/ 1472 w 64866"/>
              <a:gd name="connsiteY20" fmla="*/ 0 h 39429"/>
              <a:gd name="connsiteX21" fmla="*/ 54457 w 64866"/>
              <a:gd name="connsiteY21" fmla="*/ 0 h 39429"/>
              <a:gd name="connsiteX22" fmla="*/ 58519 w 64866"/>
              <a:gd name="connsiteY22" fmla="*/ 367 h 39429"/>
              <a:gd name="connsiteX23" fmla="*/ 61007 w 64866"/>
              <a:gd name="connsiteY23" fmla="*/ 1547 h 39429"/>
              <a:gd name="connsiteX24" fmla="*/ 62315 w 64866"/>
              <a:gd name="connsiteY24" fmla="*/ 3907 h 39429"/>
              <a:gd name="connsiteX25" fmla="*/ 62670 w 64866"/>
              <a:gd name="connsiteY25" fmla="*/ 7599 h 39429"/>
              <a:gd name="connsiteX26" fmla="*/ 62670 w 64866"/>
              <a:gd name="connsiteY26" fmla="*/ 15084 h 39429"/>
              <a:gd name="connsiteX27" fmla="*/ 60842 w 64866"/>
              <a:gd name="connsiteY27" fmla="*/ 20958 h 39429"/>
              <a:gd name="connsiteX28" fmla="*/ 54356 w 64866"/>
              <a:gd name="connsiteY28" fmla="*/ 22468 h 39429"/>
              <a:gd name="connsiteX29" fmla="*/ 9482 w 64866"/>
              <a:gd name="connsiteY29" fmla="*/ 22468 h 39429"/>
              <a:gd name="connsiteX30" fmla="*/ 7666 w 64866"/>
              <a:gd name="connsiteY30" fmla="*/ 22886 h 39429"/>
              <a:gd name="connsiteX31" fmla="*/ 7298 w 64866"/>
              <a:gd name="connsiteY31" fmla="*/ 24865 h 39429"/>
              <a:gd name="connsiteX32" fmla="*/ 7298 w 64866"/>
              <a:gd name="connsiteY32" fmla="*/ 31006 h 39429"/>
              <a:gd name="connsiteX33" fmla="*/ 7718 w 64866"/>
              <a:gd name="connsiteY33" fmla="*/ 32921 h 39429"/>
              <a:gd name="connsiteX34" fmla="*/ 9583 w 64866"/>
              <a:gd name="connsiteY34" fmla="*/ 33390 h 39429"/>
              <a:gd name="connsiteX35" fmla="*/ 63406 w 64866"/>
              <a:gd name="connsiteY35" fmla="*/ 33390 h 39429"/>
              <a:gd name="connsiteX36" fmla="*/ 64396 w 64866"/>
              <a:gd name="connsiteY36" fmla="*/ 33720 h 39429"/>
              <a:gd name="connsiteX37" fmla="*/ 64866 w 64866"/>
              <a:gd name="connsiteY37" fmla="*/ 34532 h 39429"/>
              <a:gd name="connsiteX38" fmla="*/ 64866 w 64866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66" h="39429">
                <a:moveTo>
                  <a:pt x="64866" y="38173"/>
                </a:moveTo>
                <a:cubicBezTo>
                  <a:pt x="64866" y="38529"/>
                  <a:pt x="64701" y="38820"/>
                  <a:pt x="64396" y="39074"/>
                </a:cubicBezTo>
                <a:cubicBezTo>
                  <a:pt x="64067" y="39315"/>
                  <a:pt x="63775" y="39429"/>
                  <a:pt x="63496" y="39429"/>
                </a:cubicBezTo>
                <a:lnTo>
                  <a:pt x="8124" y="39429"/>
                </a:lnTo>
                <a:cubicBezTo>
                  <a:pt x="4861" y="39429"/>
                  <a:pt x="2729" y="38820"/>
                  <a:pt x="1726" y="37602"/>
                </a:cubicBezTo>
                <a:cubicBezTo>
                  <a:pt x="723" y="36397"/>
                  <a:pt x="215" y="34329"/>
                  <a:pt x="215" y="31411"/>
                </a:cubicBezTo>
                <a:lnTo>
                  <a:pt x="215" y="23926"/>
                </a:lnTo>
                <a:cubicBezTo>
                  <a:pt x="215" y="21021"/>
                  <a:pt x="824" y="19055"/>
                  <a:pt x="2043" y="18052"/>
                </a:cubicBezTo>
                <a:cubicBezTo>
                  <a:pt x="3249" y="17038"/>
                  <a:pt x="5419" y="16543"/>
                  <a:pt x="8542" y="16543"/>
                </a:cubicBezTo>
                <a:lnTo>
                  <a:pt x="53315" y="16543"/>
                </a:lnTo>
                <a:cubicBezTo>
                  <a:pt x="54279" y="16543"/>
                  <a:pt x="54902" y="16391"/>
                  <a:pt x="55168" y="16124"/>
                </a:cubicBezTo>
                <a:cubicBezTo>
                  <a:pt x="55460" y="15845"/>
                  <a:pt x="55587" y="15185"/>
                  <a:pt x="55587" y="14145"/>
                </a:cubicBezTo>
                <a:lnTo>
                  <a:pt x="55587" y="8322"/>
                </a:lnTo>
                <a:cubicBezTo>
                  <a:pt x="55587" y="7282"/>
                  <a:pt x="55473" y="6635"/>
                  <a:pt x="55232" y="6343"/>
                </a:cubicBezTo>
                <a:cubicBezTo>
                  <a:pt x="54978" y="6064"/>
                  <a:pt x="54381" y="5937"/>
                  <a:pt x="53403" y="5937"/>
                </a:cubicBezTo>
                <a:lnTo>
                  <a:pt x="1472" y="5937"/>
                </a:lnTo>
                <a:cubicBezTo>
                  <a:pt x="1116" y="5937"/>
                  <a:pt x="786" y="5823"/>
                  <a:pt x="482" y="5620"/>
                </a:cubicBezTo>
                <a:cubicBezTo>
                  <a:pt x="165" y="5417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65" y="520"/>
                  <a:pt x="482" y="317"/>
                </a:cubicBezTo>
                <a:cubicBezTo>
                  <a:pt x="786" y="101"/>
                  <a:pt x="1116" y="0"/>
                  <a:pt x="1472" y="0"/>
                </a:cubicBezTo>
                <a:lnTo>
                  <a:pt x="54457" y="0"/>
                </a:lnTo>
                <a:cubicBezTo>
                  <a:pt x="56108" y="0"/>
                  <a:pt x="57478" y="114"/>
                  <a:pt x="58519" y="367"/>
                </a:cubicBezTo>
                <a:cubicBezTo>
                  <a:pt x="59548" y="608"/>
                  <a:pt x="60373" y="1014"/>
                  <a:pt x="61007" y="1547"/>
                </a:cubicBezTo>
                <a:cubicBezTo>
                  <a:pt x="61629" y="2118"/>
                  <a:pt x="62061" y="2892"/>
                  <a:pt x="62315" y="3907"/>
                </a:cubicBezTo>
                <a:cubicBezTo>
                  <a:pt x="62556" y="4909"/>
                  <a:pt x="62670" y="6140"/>
                  <a:pt x="62670" y="7599"/>
                </a:cubicBezTo>
                <a:lnTo>
                  <a:pt x="62670" y="15084"/>
                </a:lnTo>
                <a:cubicBezTo>
                  <a:pt x="62670" y="18002"/>
                  <a:pt x="62061" y="19968"/>
                  <a:pt x="60842" y="20958"/>
                </a:cubicBezTo>
                <a:cubicBezTo>
                  <a:pt x="59636" y="21973"/>
                  <a:pt x="57478" y="22468"/>
                  <a:pt x="54356" y="22468"/>
                </a:cubicBezTo>
                <a:lnTo>
                  <a:pt x="9482" y="22468"/>
                </a:lnTo>
                <a:cubicBezTo>
                  <a:pt x="8504" y="22468"/>
                  <a:pt x="7908" y="22620"/>
                  <a:pt x="7666" y="22886"/>
                </a:cubicBezTo>
                <a:cubicBezTo>
                  <a:pt x="7413" y="23165"/>
                  <a:pt x="7298" y="23825"/>
                  <a:pt x="7298" y="24865"/>
                </a:cubicBezTo>
                <a:lnTo>
                  <a:pt x="7298" y="31006"/>
                </a:lnTo>
                <a:cubicBezTo>
                  <a:pt x="7298" y="31982"/>
                  <a:pt x="7425" y="32617"/>
                  <a:pt x="7718" y="32921"/>
                </a:cubicBezTo>
                <a:cubicBezTo>
                  <a:pt x="7984" y="33251"/>
                  <a:pt x="8606" y="33390"/>
                  <a:pt x="9583" y="33390"/>
                </a:cubicBezTo>
                <a:lnTo>
                  <a:pt x="63406" y="33390"/>
                </a:lnTo>
                <a:cubicBezTo>
                  <a:pt x="63749" y="33390"/>
                  <a:pt x="64067" y="33492"/>
                  <a:pt x="64396" y="33720"/>
                </a:cubicBezTo>
                <a:cubicBezTo>
                  <a:pt x="64701" y="33911"/>
                  <a:pt x="64866" y="34190"/>
                  <a:pt x="64866" y="34532"/>
                </a:cubicBezTo>
                <a:lnTo>
                  <a:pt x="64866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6865749" y="1592037"/>
            <a:ext cx="91600" cy="6241"/>
          </a:xfrm>
          <a:custGeom>
            <a:avLst/>
            <a:gdLst>
              <a:gd name="connsiteX0" fmla="*/ 91080 w 91600"/>
              <a:gd name="connsiteY0" fmla="*/ 367 h 6241"/>
              <a:gd name="connsiteX1" fmla="*/ 91600 w 91600"/>
              <a:gd name="connsiteY1" fmla="*/ 1344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82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44 h 6241"/>
              <a:gd name="connsiteX9" fmla="*/ 482 w 91600"/>
              <a:gd name="connsiteY9" fmla="*/ 367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7"/>
                </a:moveTo>
                <a:cubicBezTo>
                  <a:pt x="91435" y="596"/>
                  <a:pt x="91600" y="938"/>
                  <a:pt x="91600" y="1344"/>
                </a:cubicBezTo>
                <a:lnTo>
                  <a:pt x="91600" y="4871"/>
                </a:lnTo>
                <a:cubicBezTo>
                  <a:pt x="91600" y="5239"/>
                  <a:pt x="91435" y="5544"/>
                  <a:pt x="91080" y="5823"/>
                </a:cubicBezTo>
                <a:cubicBezTo>
                  <a:pt x="90737" y="6089"/>
                  <a:pt x="90395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089"/>
                  <a:pt x="482" y="5823"/>
                </a:cubicBezTo>
                <a:cubicBezTo>
                  <a:pt x="151" y="5544"/>
                  <a:pt x="0" y="5239"/>
                  <a:pt x="0" y="4871"/>
                </a:cubicBezTo>
                <a:lnTo>
                  <a:pt x="0" y="1344"/>
                </a:lnTo>
                <a:cubicBezTo>
                  <a:pt x="0" y="938"/>
                  <a:pt x="151" y="596"/>
                  <a:pt x="482" y="367"/>
                </a:cubicBezTo>
                <a:cubicBezTo>
                  <a:pt x="786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95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6972662" y="1551673"/>
            <a:ext cx="23408" cy="99652"/>
          </a:xfrm>
          <a:custGeom>
            <a:avLst/>
            <a:gdLst>
              <a:gd name="connsiteX0" fmla="*/ 20082 w 23408"/>
              <a:gd name="connsiteY0" fmla="*/ 99652 h 99652"/>
              <a:gd name="connsiteX1" fmla="*/ 19194 w 23408"/>
              <a:gd name="connsiteY1" fmla="*/ 99602 h 99652"/>
              <a:gd name="connsiteX2" fmla="*/ 18622 w 23408"/>
              <a:gd name="connsiteY2" fmla="*/ 99031 h 99652"/>
              <a:gd name="connsiteX3" fmla="*/ 4570 w 23408"/>
              <a:gd name="connsiteY3" fmla="*/ 75002 h 99652"/>
              <a:gd name="connsiteX4" fmla="*/ 0 w 23408"/>
              <a:gd name="connsiteY4" fmla="*/ 49820 h 99652"/>
              <a:gd name="connsiteX5" fmla="*/ 4570 w 23408"/>
              <a:gd name="connsiteY5" fmla="*/ 24751 h 99652"/>
              <a:gd name="connsiteX6" fmla="*/ 18622 w 23408"/>
              <a:gd name="connsiteY6" fmla="*/ 608 h 99652"/>
              <a:gd name="connsiteX7" fmla="*/ 19194 w 23408"/>
              <a:gd name="connsiteY7" fmla="*/ 38 h 99652"/>
              <a:gd name="connsiteX8" fmla="*/ 19867 w 23408"/>
              <a:gd name="connsiteY8" fmla="*/ 0 h 99652"/>
              <a:gd name="connsiteX9" fmla="*/ 22786 w 23408"/>
              <a:gd name="connsiteY9" fmla="*/ 0 h 99652"/>
              <a:gd name="connsiteX10" fmla="*/ 23408 w 23408"/>
              <a:gd name="connsiteY10" fmla="*/ 88 h 99652"/>
              <a:gd name="connsiteX11" fmla="*/ 23104 w 23408"/>
              <a:gd name="connsiteY11" fmla="*/ 723 h 99652"/>
              <a:gd name="connsiteX12" fmla="*/ 6753 w 23408"/>
              <a:gd name="connsiteY12" fmla="*/ 49820 h 99652"/>
              <a:gd name="connsiteX13" fmla="*/ 10917 w 23408"/>
              <a:gd name="connsiteY13" fmla="*/ 73962 h 99652"/>
              <a:gd name="connsiteX14" fmla="*/ 23205 w 23408"/>
              <a:gd name="connsiteY14" fmla="*/ 98929 h 99652"/>
              <a:gd name="connsiteX15" fmla="*/ 22684 w 23408"/>
              <a:gd name="connsiteY15" fmla="*/ 99652 h 99652"/>
              <a:gd name="connsiteX16" fmla="*/ 20082 w 23408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08" h="99652">
                <a:moveTo>
                  <a:pt x="20082" y="99652"/>
                </a:moveTo>
                <a:cubicBezTo>
                  <a:pt x="19600" y="99652"/>
                  <a:pt x="19295" y="99640"/>
                  <a:pt x="19194" y="99602"/>
                </a:cubicBezTo>
                <a:cubicBezTo>
                  <a:pt x="19092" y="99564"/>
                  <a:pt x="18901" y="99386"/>
                  <a:pt x="18622" y="99031"/>
                </a:cubicBezTo>
                <a:cubicBezTo>
                  <a:pt x="12313" y="91127"/>
                  <a:pt x="7629" y="83109"/>
                  <a:pt x="4570" y="75002"/>
                </a:cubicBezTo>
                <a:cubicBezTo>
                  <a:pt x="1510" y="66883"/>
                  <a:pt x="0" y="58497"/>
                  <a:pt x="0" y="49820"/>
                </a:cubicBezTo>
                <a:cubicBezTo>
                  <a:pt x="0" y="41231"/>
                  <a:pt x="1510" y="32870"/>
                  <a:pt x="4570" y="24751"/>
                </a:cubicBezTo>
                <a:cubicBezTo>
                  <a:pt x="7629" y="16644"/>
                  <a:pt x="12313" y="8588"/>
                  <a:pt x="18622" y="608"/>
                </a:cubicBezTo>
                <a:cubicBezTo>
                  <a:pt x="18901" y="266"/>
                  <a:pt x="19092" y="76"/>
                  <a:pt x="19194" y="38"/>
                </a:cubicBezTo>
                <a:cubicBezTo>
                  <a:pt x="19295" y="12"/>
                  <a:pt x="19523" y="0"/>
                  <a:pt x="19867" y="0"/>
                </a:cubicBezTo>
                <a:lnTo>
                  <a:pt x="22786" y="0"/>
                </a:lnTo>
                <a:cubicBezTo>
                  <a:pt x="23205" y="0"/>
                  <a:pt x="23408" y="25"/>
                  <a:pt x="23408" y="88"/>
                </a:cubicBezTo>
                <a:cubicBezTo>
                  <a:pt x="23408" y="164"/>
                  <a:pt x="23307" y="380"/>
                  <a:pt x="23104" y="723"/>
                </a:cubicBezTo>
                <a:cubicBezTo>
                  <a:pt x="12199" y="17786"/>
                  <a:pt x="6753" y="34152"/>
                  <a:pt x="6753" y="49820"/>
                </a:cubicBezTo>
                <a:cubicBezTo>
                  <a:pt x="6753" y="57799"/>
                  <a:pt x="8149" y="65855"/>
                  <a:pt x="10917" y="73962"/>
                </a:cubicBezTo>
                <a:cubicBezTo>
                  <a:pt x="13697" y="82069"/>
                  <a:pt x="17797" y="90404"/>
                  <a:pt x="23205" y="98929"/>
                </a:cubicBezTo>
                <a:cubicBezTo>
                  <a:pt x="23548" y="99399"/>
                  <a:pt x="23383" y="99652"/>
                  <a:pt x="22684" y="99652"/>
                </a:cubicBezTo>
                <a:lnTo>
                  <a:pt x="2008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7001381" y="1605044"/>
            <a:ext cx="91601" cy="41814"/>
          </a:xfrm>
          <a:custGeom>
            <a:avLst/>
            <a:gdLst>
              <a:gd name="connsiteX0" fmla="*/ 43299 w 91601"/>
              <a:gd name="connsiteY0" fmla="*/ 41814 h 41814"/>
              <a:gd name="connsiteX1" fmla="*/ 42360 w 91601"/>
              <a:gd name="connsiteY1" fmla="*/ 41345 h 41814"/>
              <a:gd name="connsiteX2" fmla="*/ 41954 w 91601"/>
              <a:gd name="connsiteY2" fmla="*/ 40241 h 41814"/>
              <a:gd name="connsiteX3" fmla="*/ 41954 w 91601"/>
              <a:gd name="connsiteY3" fmla="*/ 6241 h 41814"/>
              <a:gd name="connsiteX4" fmla="*/ 1561 w 91601"/>
              <a:gd name="connsiteY4" fmla="*/ 6241 h 41814"/>
              <a:gd name="connsiteX5" fmla="*/ 457 w 91601"/>
              <a:gd name="connsiteY5" fmla="*/ 5823 h 41814"/>
              <a:gd name="connsiteX6" fmla="*/ 0 w 91601"/>
              <a:gd name="connsiteY6" fmla="*/ 4871 h 41814"/>
              <a:gd name="connsiteX7" fmla="*/ 0 w 91601"/>
              <a:gd name="connsiteY7" fmla="*/ 1344 h 41814"/>
              <a:gd name="connsiteX8" fmla="*/ 457 w 91601"/>
              <a:gd name="connsiteY8" fmla="*/ 355 h 41814"/>
              <a:gd name="connsiteX9" fmla="*/ 1561 w 91601"/>
              <a:gd name="connsiteY9" fmla="*/ 0 h 41814"/>
              <a:gd name="connsiteX10" fmla="*/ 90039 w 91601"/>
              <a:gd name="connsiteY10" fmla="*/ 0 h 41814"/>
              <a:gd name="connsiteX11" fmla="*/ 91080 w 91601"/>
              <a:gd name="connsiteY11" fmla="*/ 355 h 41814"/>
              <a:gd name="connsiteX12" fmla="*/ 91601 w 91601"/>
              <a:gd name="connsiteY12" fmla="*/ 1344 h 41814"/>
              <a:gd name="connsiteX13" fmla="*/ 91601 w 91601"/>
              <a:gd name="connsiteY13" fmla="*/ 4871 h 41814"/>
              <a:gd name="connsiteX14" fmla="*/ 91080 w 91601"/>
              <a:gd name="connsiteY14" fmla="*/ 5823 h 41814"/>
              <a:gd name="connsiteX15" fmla="*/ 90039 w 91601"/>
              <a:gd name="connsiteY15" fmla="*/ 6241 h 41814"/>
              <a:gd name="connsiteX16" fmla="*/ 49126 w 91601"/>
              <a:gd name="connsiteY16" fmla="*/ 6241 h 41814"/>
              <a:gd name="connsiteX17" fmla="*/ 49126 w 91601"/>
              <a:gd name="connsiteY17" fmla="*/ 40241 h 41814"/>
              <a:gd name="connsiteX18" fmla="*/ 48770 w 91601"/>
              <a:gd name="connsiteY18" fmla="*/ 41345 h 41814"/>
              <a:gd name="connsiteX19" fmla="*/ 47780 w 91601"/>
              <a:gd name="connsiteY19" fmla="*/ 41814 h 41814"/>
              <a:gd name="connsiteX20" fmla="*/ 43299 w 91601"/>
              <a:gd name="connsiteY20" fmla="*/ 41814 h 4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91601" h="41814">
                <a:moveTo>
                  <a:pt x="43299" y="41814"/>
                </a:moveTo>
                <a:cubicBezTo>
                  <a:pt x="42957" y="41814"/>
                  <a:pt x="42640" y="41649"/>
                  <a:pt x="42360" y="41345"/>
                </a:cubicBezTo>
                <a:cubicBezTo>
                  <a:pt x="42093" y="41028"/>
                  <a:pt x="41954" y="40673"/>
                  <a:pt x="41954" y="40241"/>
                </a:cubicBezTo>
                <a:lnTo>
                  <a:pt x="41954" y="6241"/>
                </a:lnTo>
                <a:lnTo>
                  <a:pt x="1561" y="6241"/>
                </a:lnTo>
                <a:cubicBezTo>
                  <a:pt x="1154" y="6241"/>
                  <a:pt x="787" y="6089"/>
                  <a:pt x="457" y="5823"/>
                </a:cubicBezTo>
                <a:cubicBezTo>
                  <a:pt x="165" y="5544"/>
                  <a:pt x="0" y="5226"/>
                  <a:pt x="0" y="4871"/>
                </a:cubicBezTo>
                <a:lnTo>
                  <a:pt x="0" y="1344"/>
                </a:lnTo>
                <a:cubicBezTo>
                  <a:pt x="0" y="926"/>
                  <a:pt x="165" y="583"/>
                  <a:pt x="457" y="355"/>
                </a:cubicBezTo>
                <a:cubicBezTo>
                  <a:pt x="787" y="114"/>
                  <a:pt x="1154" y="0"/>
                  <a:pt x="1561" y="0"/>
                </a:cubicBezTo>
                <a:lnTo>
                  <a:pt x="90039" y="0"/>
                </a:lnTo>
                <a:cubicBezTo>
                  <a:pt x="90382" y="0"/>
                  <a:pt x="90737" y="114"/>
                  <a:pt x="91080" y="355"/>
                </a:cubicBezTo>
                <a:cubicBezTo>
                  <a:pt x="91423" y="583"/>
                  <a:pt x="91601" y="926"/>
                  <a:pt x="91601" y="1344"/>
                </a:cubicBezTo>
                <a:lnTo>
                  <a:pt x="91601" y="4871"/>
                </a:lnTo>
                <a:cubicBezTo>
                  <a:pt x="91601" y="5226"/>
                  <a:pt x="91423" y="5544"/>
                  <a:pt x="91080" y="5823"/>
                </a:cubicBezTo>
                <a:cubicBezTo>
                  <a:pt x="90737" y="6089"/>
                  <a:pt x="90382" y="6241"/>
                  <a:pt x="90039" y="6241"/>
                </a:cubicBezTo>
                <a:lnTo>
                  <a:pt x="49126" y="6241"/>
                </a:lnTo>
                <a:lnTo>
                  <a:pt x="49126" y="40241"/>
                </a:lnTo>
                <a:cubicBezTo>
                  <a:pt x="49126" y="40673"/>
                  <a:pt x="49012" y="41028"/>
                  <a:pt x="48770" y="41345"/>
                </a:cubicBezTo>
                <a:cubicBezTo>
                  <a:pt x="48517" y="41649"/>
                  <a:pt x="48186" y="41814"/>
                  <a:pt x="47780" y="41814"/>
                </a:cubicBezTo>
                <a:lnTo>
                  <a:pt x="43299" y="418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7100369" y="1551673"/>
            <a:ext cx="23318" cy="99652"/>
          </a:xfrm>
          <a:custGeom>
            <a:avLst/>
            <a:gdLst>
              <a:gd name="connsiteX0" fmla="*/ 621 w 23318"/>
              <a:gd name="connsiteY0" fmla="*/ 99652 h 99652"/>
              <a:gd name="connsiteX1" fmla="*/ 215 w 23318"/>
              <a:gd name="connsiteY1" fmla="*/ 98929 h 99652"/>
              <a:gd name="connsiteX2" fmla="*/ 12452 w 23318"/>
              <a:gd name="connsiteY2" fmla="*/ 73962 h 99652"/>
              <a:gd name="connsiteX3" fmla="*/ 16565 w 23318"/>
              <a:gd name="connsiteY3" fmla="*/ 49820 h 99652"/>
              <a:gd name="connsiteX4" fmla="*/ 12503 w 23318"/>
              <a:gd name="connsiteY4" fmla="*/ 25741 h 99652"/>
              <a:gd name="connsiteX5" fmla="*/ 329 w 23318"/>
              <a:gd name="connsiteY5" fmla="*/ 723 h 99652"/>
              <a:gd name="connsiteX6" fmla="*/ 0 w 23318"/>
              <a:gd name="connsiteY6" fmla="*/ 88 h 99652"/>
              <a:gd name="connsiteX7" fmla="*/ 520 w 23318"/>
              <a:gd name="connsiteY7" fmla="*/ 0 h 99652"/>
              <a:gd name="connsiteX8" fmla="*/ 3452 w 23318"/>
              <a:gd name="connsiteY8" fmla="*/ 0 h 99652"/>
              <a:gd name="connsiteX9" fmla="*/ 4112 w 23318"/>
              <a:gd name="connsiteY9" fmla="*/ 38 h 99652"/>
              <a:gd name="connsiteX10" fmla="*/ 4784 w 23318"/>
              <a:gd name="connsiteY10" fmla="*/ 608 h 99652"/>
              <a:gd name="connsiteX11" fmla="*/ 18799 w 23318"/>
              <a:gd name="connsiteY11" fmla="*/ 24751 h 99652"/>
              <a:gd name="connsiteX12" fmla="*/ 23318 w 23318"/>
              <a:gd name="connsiteY12" fmla="*/ 49820 h 99652"/>
              <a:gd name="connsiteX13" fmla="*/ 18799 w 23318"/>
              <a:gd name="connsiteY13" fmla="*/ 75002 h 99652"/>
              <a:gd name="connsiteX14" fmla="*/ 4784 w 23318"/>
              <a:gd name="connsiteY14" fmla="*/ 99031 h 99652"/>
              <a:gd name="connsiteX15" fmla="*/ 4112 w 23318"/>
              <a:gd name="connsiteY15" fmla="*/ 99602 h 99652"/>
              <a:gd name="connsiteX16" fmla="*/ 3223 w 23318"/>
              <a:gd name="connsiteY16" fmla="*/ 99652 h 99652"/>
              <a:gd name="connsiteX17" fmla="*/ 621 w 23318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18" h="99652">
                <a:moveTo>
                  <a:pt x="621" y="99652"/>
                </a:moveTo>
                <a:cubicBezTo>
                  <a:pt x="0" y="99652"/>
                  <a:pt x="-140" y="99399"/>
                  <a:pt x="215" y="98929"/>
                </a:cubicBezTo>
                <a:cubicBezTo>
                  <a:pt x="5636" y="90404"/>
                  <a:pt x="9697" y="82069"/>
                  <a:pt x="12452" y="73962"/>
                </a:cubicBezTo>
                <a:cubicBezTo>
                  <a:pt x="15182" y="65855"/>
                  <a:pt x="16565" y="57799"/>
                  <a:pt x="16565" y="49820"/>
                </a:cubicBezTo>
                <a:cubicBezTo>
                  <a:pt x="16565" y="41916"/>
                  <a:pt x="15194" y="33885"/>
                  <a:pt x="12503" y="25741"/>
                </a:cubicBezTo>
                <a:cubicBezTo>
                  <a:pt x="9799" y="17583"/>
                  <a:pt x="5724" y="9261"/>
                  <a:pt x="329" y="723"/>
                </a:cubicBezTo>
                <a:cubicBezTo>
                  <a:pt x="101" y="380"/>
                  <a:pt x="0" y="164"/>
                  <a:pt x="0" y="88"/>
                </a:cubicBezTo>
                <a:cubicBezTo>
                  <a:pt x="0" y="25"/>
                  <a:pt x="177" y="0"/>
                  <a:pt x="520" y="0"/>
                </a:cubicBezTo>
                <a:lnTo>
                  <a:pt x="3452" y="0"/>
                </a:lnTo>
                <a:cubicBezTo>
                  <a:pt x="3795" y="0"/>
                  <a:pt x="4023" y="12"/>
                  <a:pt x="4112" y="38"/>
                </a:cubicBezTo>
                <a:cubicBezTo>
                  <a:pt x="4214" y="76"/>
                  <a:pt x="4442" y="266"/>
                  <a:pt x="4784" y="608"/>
                </a:cubicBezTo>
                <a:cubicBezTo>
                  <a:pt x="11107" y="8588"/>
                  <a:pt x="15765" y="16644"/>
                  <a:pt x="18799" y="24751"/>
                </a:cubicBezTo>
                <a:cubicBezTo>
                  <a:pt x="21821" y="32870"/>
                  <a:pt x="23318" y="41231"/>
                  <a:pt x="23318" y="49820"/>
                </a:cubicBezTo>
                <a:cubicBezTo>
                  <a:pt x="23318" y="58497"/>
                  <a:pt x="21821" y="66883"/>
                  <a:pt x="18799" y="75002"/>
                </a:cubicBezTo>
                <a:cubicBezTo>
                  <a:pt x="15765" y="83109"/>
                  <a:pt x="11107" y="91127"/>
                  <a:pt x="4784" y="99031"/>
                </a:cubicBezTo>
                <a:cubicBezTo>
                  <a:pt x="4442" y="99386"/>
                  <a:pt x="4214" y="99564"/>
                  <a:pt x="4112" y="99602"/>
                </a:cubicBezTo>
                <a:cubicBezTo>
                  <a:pt x="4023" y="99640"/>
                  <a:pt x="3719" y="99652"/>
                  <a:pt x="3223" y="99652"/>
                </a:cubicBezTo>
                <a:lnTo>
                  <a:pt x="621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643910" y="8117317"/>
            <a:ext cx="6312500" cy="254999"/>
          </a:xfrm>
          <a:custGeom>
            <a:avLst/>
            <a:gdLst>
              <a:gd name="connsiteX0" fmla="*/ 6312500 w 6312500"/>
              <a:gd name="connsiteY0" fmla="*/ 254999 h 254999"/>
              <a:gd name="connsiteX1" fmla="*/ 0 w 6312500"/>
              <a:gd name="connsiteY1" fmla="*/ 254999 h 254999"/>
              <a:gd name="connsiteX2" fmla="*/ 0 w 6312500"/>
              <a:gd name="connsiteY2" fmla="*/ 0 h 254999"/>
              <a:gd name="connsiteX3" fmla="*/ 6312500 w 6312500"/>
              <a:gd name="connsiteY3" fmla="*/ 0 h 254999"/>
              <a:gd name="connsiteX4" fmla="*/ 6312500 w 6312500"/>
              <a:gd name="connsiteY4" fmla="*/ 254999 h 254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12500" h="254999">
                <a:moveTo>
                  <a:pt x="6312500" y="254999"/>
                </a:moveTo>
                <a:lnTo>
                  <a:pt x="0" y="254999"/>
                </a:lnTo>
                <a:lnTo>
                  <a:pt x="0" y="0"/>
                </a:lnTo>
                <a:lnTo>
                  <a:pt x="6312500" y="0"/>
                </a:lnTo>
                <a:lnTo>
                  <a:pt x="6312500" y="25499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43909" y="7725518"/>
            <a:ext cx="57123" cy="254999"/>
          </a:xfrm>
          <a:custGeom>
            <a:avLst/>
            <a:gdLst>
              <a:gd name="connsiteX0" fmla="*/ 57123 w 57123"/>
              <a:gd name="connsiteY0" fmla="*/ 254999 h 254999"/>
              <a:gd name="connsiteX1" fmla="*/ 0 w 57123"/>
              <a:gd name="connsiteY1" fmla="*/ 254999 h 254999"/>
              <a:gd name="connsiteX2" fmla="*/ 0 w 57123"/>
              <a:gd name="connsiteY2" fmla="*/ 0 h 254999"/>
              <a:gd name="connsiteX3" fmla="*/ 57123 w 57123"/>
              <a:gd name="connsiteY3" fmla="*/ 0 h 254999"/>
              <a:gd name="connsiteX4" fmla="*/ 57123 w 57123"/>
              <a:gd name="connsiteY4" fmla="*/ 254999 h 254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23" h="254999">
                <a:moveTo>
                  <a:pt x="57123" y="254999"/>
                </a:moveTo>
                <a:lnTo>
                  <a:pt x="0" y="254999"/>
                </a:lnTo>
                <a:lnTo>
                  <a:pt x="0" y="0"/>
                </a:lnTo>
                <a:lnTo>
                  <a:pt x="57123" y="0"/>
                </a:lnTo>
                <a:lnTo>
                  <a:pt x="57123" y="25499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643930" y="9432933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1722934" y="9136532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2594465" y="9136532"/>
            <a:ext cx="3617" cy="244482"/>
          </a:xfrm>
          <a:custGeom>
            <a:avLst/>
            <a:gdLst>
              <a:gd name="connsiteX0" fmla="*/ 1808 w 3617"/>
              <a:gd name="connsiteY0" fmla="*/ 0 h 244482"/>
              <a:gd name="connsiteX1" fmla="*/ 1808 w 361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82">
                <a:moveTo>
                  <a:pt x="1808" y="0"/>
                </a:moveTo>
                <a:lnTo>
                  <a:pt x="1808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3466046" y="9136532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4337602" y="9136532"/>
            <a:ext cx="3567" cy="244482"/>
          </a:xfrm>
          <a:custGeom>
            <a:avLst/>
            <a:gdLst>
              <a:gd name="connsiteX0" fmla="*/ 1783 w 3567"/>
              <a:gd name="connsiteY0" fmla="*/ 0 h 244482"/>
              <a:gd name="connsiteX1" fmla="*/ 1783 w 356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82">
                <a:moveTo>
                  <a:pt x="1783" y="0"/>
                </a:moveTo>
                <a:lnTo>
                  <a:pt x="1783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1718419" y="8150553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2589975" y="8150553"/>
            <a:ext cx="12618" cy="188535"/>
          </a:xfrm>
          <a:custGeom>
            <a:avLst/>
            <a:gdLst>
              <a:gd name="connsiteX0" fmla="*/ 6308 w 12618"/>
              <a:gd name="connsiteY0" fmla="*/ 0 h 188535"/>
              <a:gd name="connsiteX1" fmla="*/ 6308 w 12618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18" h="188535">
                <a:moveTo>
                  <a:pt x="6308" y="0"/>
                </a:moveTo>
                <a:lnTo>
                  <a:pt x="6308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3461531" y="8150553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4333087" y="8150553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5508040" y="8189025"/>
            <a:ext cx="68522" cy="101200"/>
          </a:xfrm>
          <a:custGeom>
            <a:avLst/>
            <a:gdLst>
              <a:gd name="connsiteX0" fmla="*/ 68179 w 68522"/>
              <a:gd name="connsiteY0" fmla="*/ 97140 h 101200"/>
              <a:gd name="connsiteX1" fmla="*/ 68522 w 68522"/>
              <a:gd name="connsiteY1" fmla="*/ 95225 h 101200"/>
              <a:gd name="connsiteX2" fmla="*/ 67926 w 68522"/>
              <a:gd name="connsiteY2" fmla="*/ 83807 h 101200"/>
              <a:gd name="connsiteX3" fmla="*/ 67342 w 68522"/>
              <a:gd name="connsiteY3" fmla="*/ 82145 h 101200"/>
              <a:gd name="connsiteX4" fmla="*/ 65273 w 68522"/>
              <a:gd name="connsiteY4" fmla="*/ 82538 h 101200"/>
              <a:gd name="connsiteX5" fmla="*/ 56577 w 68522"/>
              <a:gd name="connsiteY5" fmla="*/ 84821 h 101200"/>
              <a:gd name="connsiteX6" fmla="*/ 45495 w 68522"/>
              <a:gd name="connsiteY6" fmla="*/ 85342 h 101200"/>
              <a:gd name="connsiteX7" fmla="*/ 34020 w 68522"/>
              <a:gd name="connsiteY7" fmla="*/ 81891 h 101200"/>
              <a:gd name="connsiteX8" fmla="*/ 24842 w 68522"/>
              <a:gd name="connsiteY8" fmla="*/ 74659 h 101200"/>
              <a:gd name="connsiteX9" fmla="*/ 18812 w 68522"/>
              <a:gd name="connsiteY9" fmla="*/ 64003 h 101200"/>
              <a:gd name="connsiteX10" fmla="*/ 16629 w 68522"/>
              <a:gd name="connsiteY10" fmla="*/ 50530 h 101200"/>
              <a:gd name="connsiteX11" fmla="*/ 18698 w 68522"/>
              <a:gd name="connsiteY11" fmla="*/ 36828 h 101200"/>
              <a:gd name="connsiteX12" fmla="*/ 24372 w 68522"/>
              <a:gd name="connsiteY12" fmla="*/ 26020 h 101200"/>
              <a:gd name="connsiteX13" fmla="*/ 33537 w 68522"/>
              <a:gd name="connsiteY13" fmla="*/ 19029 h 101200"/>
              <a:gd name="connsiteX14" fmla="*/ 45597 w 68522"/>
              <a:gd name="connsiteY14" fmla="*/ 16631 h 101200"/>
              <a:gd name="connsiteX15" fmla="*/ 54546 w 68522"/>
              <a:gd name="connsiteY15" fmla="*/ 17126 h 101200"/>
              <a:gd name="connsiteX16" fmla="*/ 64194 w 68522"/>
              <a:gd name="connsiteY16" fmla="*/ 19435 h 101200"/>
              <a:gd name="connsiteX17" fmla="*/ 67342 w 68522"/>
              <a:gd name="connsiteY17" fmla="*/ 19803 h 101200"/>
              <a:gd name="connsiteX18" fmla="*/ 68281 w 68522"/>
              <a:gd name="connsiteY18" fmla="*/ 17392 h 101200"/>
              <a:gd name="connsiteX19" fmla="*/ 68522 w 68522"/>
              <a:gd name="connsiteY19" fmla="*/ 6470 h 101200"/>
              <a:gd name="connsiteX20" fmla="*/ 68522 w 68522"/>
              <a:gd name="connsiteY20" fmla="*/ 4312 h 101200"/>
              <a:gd name="connsiteX21" fmla="*/ 66720 w 68522"/>
              <a:gd name="connsiteY21" fmla="*/ 2778 h 101200"/>
              <a:gd name="connsiteX22" fmla="*/ 57326 w 68522"/>
              <a:gd name="connsiteY22" fmla="*/ 621 h 101200"/>
              <a:gd name="connsiteX23" fmla="*/ 46802 w 68522"/>
              <a:gd name="connsiteY23" fmla="*/ 0 h 101200"/>
              <a:gd name="connsiteX24" fmla="*/ 27863 w 68522"/>
              <a:gd name="connsiteY24" fmla="*/ 3666 h 101200"/>
              <a:gd name="connsiteX25" fmla="*/ 13011 w 68522"/>
              <a:gd name="connsiteY25" fmla="*/ 13954 h 101200"/>
              <a:gd name="connsiteX26" fmla="*/ 3490 w 68522"/>
              <a:gd name="connsiteY26" fmla="*/ 29965 h 101200"/>
              <a:gd name="connsiteX27" fmla="*/ 0 w 68522"/>
              <a:gd name="connsiteY27" fmla="*/ 50530 h 101200"/>
              <a:gd name="connsiteX28" fmla="*/ 3490 w 68522"/>
              <a:gd name="connsiteY28" fmla="*/ 71247 h 101200"/>
              <a:gd name="connsiteX29" fmla="*/ 13011 w 68522"/>
              <a:gd name="connsiteY29" fmla="*/ 87219 h 101200"/>
              <a:gd name="connsiteX30" fmla="*/ 27863 w 68522"/>
              <a:gd name="connsiteY30" fmla="*/ 97534 h 101200"/>
              <a:gd name="connsiteX31" fmla="*/ 46802 w 68522"/>
              <a:gd name="connsiteY31" fmla="*/ 101200 h 101200"/>
              <a:gd name="connsiteX32" fmla="*/ 58164 w 68522"/>
              <a:gd name="connsiteY32" fmla="*/ 100312 h 101200"/>
              <a:gd name="connsiteX33" fmla="*/ 66364 w 68522"/>
              <a:gd name="connsiteY33" fmla="*/ 98155 h 101200"/>
              <a:gd name="connsiteX34" fmla="*/ 68179 w 68522"/>
              <a:gd name="connsiteY34" fmla="*/ 97140 h 1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68522" h="101200">
                <a:moveTo>
                  <a:pt x="68179" y="97140"/>
                </a:moveTo>
                <a:cubicBezTo>
                  <a:pt x="68522" y="96759"/>
                  <a:pt x="68649" y="96125"/>
                  <a:pt x="68522" y="95225"/>
                </a:cubicBezTo>
                <a:lnTo>
                  <a:pt x="67926" y="83807"/>
                </a:lnTo>
                <a:cubicBezTo>
                  <a:pt x="67811" y="82918"/>
                  <a:pt x="67685" y="82411"/>
                  <a:pt x="67342" y="82145"/>
                </a:cubicBezTo>
                <a:cubicBezTo>
                  <a:pt x="66961" y="82018"/>
                  <a:pt x="66364" y="82145"/>
                  <a:pt x="65273" y="82538"/>
                </a:cubicBezTo>
                <a:cubicBezTo>
                  <a:pt x="62975" y="83439"/>
                  <a:pt x="60094" y="84174"/>
                  <a:pt x="56577" y="84821"/>
                </a:cubicBezTo>
                <a:cubicBezTo>
                  <a:pt x="53086" y="85583"/>
                  <a:pt x="49341" y="85710"/>
                  <a:pt x="45495" y="85342"/>
                </a:cubicBezTo>
                <a:cubicBezTo>
                  <a:pt x="41255" y="84949"/>
                  <a:pt x="37510" y="83807"/>
                  <a:pt x="34020" y="81891"/>
                </a:cubicBezTo>
                <a:cubicBezTo>
                  <a:pt x="30516" y="80115"/>
                  <a:pt x="27393" y="77704"/>
                  <a:pt x="24842" y="74659"/>
                </a:cubicBezTo>
                <a:cubicBezTo>
                  <a:pt x="22316" y="71742"/>
                  <a:pt x="20259" y="68189"/>
                  <a:pt x="18812" y="64003"/>
                </a:cubicBezTo>
                <a:cubicBezTo>
                  <a:pt x="17378" y="59943"/>
                  <a:pt x="16629" y="55478"/>
                  <a:pt x="16629" y="50530"/>
                </a:cubicBezTo>
                <a:cubicBezTo>
                  <a:pt x="16629" y="45570"/>
                  <a:pt x="17378" y="41015"/>
                  <a:pt x="18698" y="36828"/>
                </a:cubicBezTo>
                <a:cubicBezTo>
                  <a:pt x="20031" y="32642"/>
                  <a:pt x="21846" y="29064"/>
                  <a:pt x="24372" y="26020"/>
                </a:cubicBezTo>
                <a:cubicBezTo>
                  <a:pt x="26898" y="23101"/>
                  <a:pt x="29919" y="20691"/>
                  <a:pt x="33537" y="19029"/>
                </a:cubicBezTo>
                <a:cubicBezTo>
                  <a:pt x="37041" y="17392"/>
                  <a:pt x="41128" y="16631"/>
                  <a:pt x="45597" y="16631"/>
                </a:cubicBezTo>
                <a:cubicBezTo>
                  <a:pt x="48618" y="16631"/>
                  <a:pt x="51639" y="16758"/>
                  <a:pt x="54546" y="17126"/>
                </a:cubicBezTo>
                <a:cubicBezTo>
                  <a:pt x="57326" y="17519"/>
                  <a:pt x="60563" y="18293"/>
                  <a:pt x="64194" y="19435"/>
                </a:cubicBezTo>
                <a:cubicBezTo>
                  <a:pt x="65628" y="19803"/>
                  <a:pt x="66720" y="19930"/>
                  <a:pt x="67342" y="19803"/>
                </a:cubicBezTo>
                <a:cubicBezTo>
                  <a:pt x="67926" y="19676"/>
                  <a:pt x="68281" y="18788"/>
                  <a:pt x="68281" y="17392"/>
                </a:cubicBezTo>
                <a:lnTo>
                  <a:pt x="68522" y="6470"/>
                </a:lnTo>
                <a:lnTo>
                  <a:pt x="68522" y="4312"/>
                </a:lnTo>
                <a:cubicBezTo>
                  <a:pt x="68408" y="3666"/>
                  <a:pt x="67811" y="3171"/>
                  <a:pt x="66720" y="2778"/>
                </a:cubicBezTo>
                <a:cubicBezTo>
                  <a:pt x="63813" y="1889"/>
                  <a:pt x="60690" y="1141"/>
                  <a:pt x="57326" y="621"/>
                </a:cubicBezTo>
                <a:cubicBezTo>
                  <a:pt x="53924" y="253"/>
                  <a:pt x="50433" y="0"/>
                  <a:pt x="46802" y="0"/>
                </a:cubicBezTo>
                <a:cubicBezTo>
                  <a:pt x="39935" y="0"/>
                  <a:pt x="33537" y="1268"/>
                  <a:pt x="27863" y="3666"/>
                </a:cubicBezTo>
                <a:cubicBezTo>
                  <a:pt x="22062" y="6101"/>
                  <a:pt x="17136" y="9514"/>
                  <a:pt x="13011" y="13954"/>
                </a:cubicBezTo>
                <a:cubicBezTo>
                  <a:pt x="8923" y="18420"/>
                  <a:pt x="5775" y="23736"/>
                  <a:pt x="3490" y="29965"/>
                </a:cubicBezTo>
                <a:cubicBezTo>
                  <a:pt x="1192" y="36181"/>
                  <a:pt x="0" y="43045"/>
                  <a:pt x="0" y="50530"/>
                </a:cubicBezTo>
                <a:cubicBezTo>
                  <a:pt x="0" y="58154"/>
                  <a:pt x="1192" y="65018"/>
                  <a:pt x="3490" y="71247"/>
                </a:cubicBezTo>
                <a:cubicBezTo>
                  <a:pt x="5775" y="77463"/>
                  <a:pt x="8923" y="82791"/>
                  <a:pt x="13011" y="87219"/>
                </a:cubicBezTo>
                <a:cubicBezTo>
                  <a:pt x="17136" y="91685"/>
                  <a:pt x="22062" y="95098"/>
                  <a:pt x="27863" y="97534"/>
                </a:cubicBezTo>
                <a:cubicBezTo>
                  <a:pt x="33537" y="99931"/>
                  <a:pt x="39935" y="101200"/>
                  <a:pt x="46802" y="101200"/>
                </a:cubicBezTo>
                <a:cubicBezTo>
                  <a:pt x="51144" y="101200"/>
                  <a:pt x="54889" y="100946"/>
                  <a:pt x="58164" y="100312"/>
                </a:cubicBezTo>
                <a:cubicBezTo>
                  <a:pt x="61286" y="99690"/>
                  <a:pt x="64067" y="99043"/>
                  <a:pt x="66364" y="98155"/>
                </a:cubicBezTo>
                <a:cubicBezTo>
                  <a:pt x="67215" y="97774"/>
                  <a:pt x="67811" y="97534"/>
                  <a:pt x="68179" y="9714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1722934" y="9484347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2594465" y="9484347"/>
            <a:ext cx="3617" cy="244482"/>
          </a:xfrm>
          <a:custGeom>
            <a:avLst/>
            <a:gdLst>
              <a:gd name="connsiteX0" fmla="*/ 1808 w 3617"/>
              <a:gd name="connsiteY0" fmla="*/ 0 h 244482"/>
              <a:gd name="connsiteX1" fmla="*/ 1808 w 361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82">
                <a:moveTo>
                  <a:pt x="1808" y="0"/>
                </a:moveTo>
                <a:lnTo>
                  <a:pt x="1808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3466046" y="9484347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4337602" y="9484347"/>
            <a:ext cx="3567" cy="244482"/>
          </a:xfrm>
          <a:custGeom>
            <a:avLst/>
            <a:gdLst>
              <a:gd name="connsiteX0" fmla="*/ 1783 w 3567"/>
              <a:gd name="connsiteY0" fmla="*/ 0 h 244482"/>
              <a:gd name="connsiteX1" fmla="*/ 1783 w 356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82">
                <a:moveTo>
                  <a:pt x="1783" y="0"/>
                </a:moveTo>
                <a:lnTo>
                  <a:pt x="1783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643930" y="9769449"/>
            <a:ext cx="6310050" cy="18015"/>
          </a:xfrm>
          <a:custGeom>
            <a:avLst/>
            <a:gdLst>
              <a:gd name="connsiteX0" fmla="*/ 0 w 6310050"/>
              <a:gd name="connsiteY0" fmla="*/ 9007 h 18015"/>
              <a:gd name="connsiteX1" fmla="*/ 6310050 w 6310050"/>
              <a:gd name="connsiteY1" fmla="*/ 9007 h 18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18015">
                <a:moveTo>
                  <a:pt x="0" y="9007"/>
                </a:moveTo>
                <a:lnTo>
                  <a:pt x="6310050" y="900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6080766" y="9136532"/>
            <a:ext cx="3541" cy="244482"/>
          </a:xfrm>
          <a:custGeom>
            <a:avLst/>
            <a:gdLst>
              <a:gd name="connsiteX0" fmla="*/ 1770 w 3541"/>
              <a:gd name="connsiteY0" fmla="*/ 0 h 244482"/>
              <a:gd name="connsiteX1" fmla="*/ 1770 w 3541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82">
                <a:moveTo>
                  <a:pt x="1770" y="0"/>
                </a:moveTo>
                <a:lnTo>
                  <a:pt x="1770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6076200" y="8150553"/>
            <a:ext cx="12541" cy="188535"/>
          </a:xfrm>
          <a:custGeom>
            <a:avLst/>
            <a:gdLst>
              <a:gd name="connsiteX0" fmla="*/ 6270 w 12541"/>
              <a:gd name="connsiteY0" fmla="*/ 0 h 188535"/>
              <a:gd name="connsiteX1" fmla="*/ 6270 w 12541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41" h="188535">
                <a:moveTo>
                  <a:pt x="6270" y="0"/>
                </a:moveTo>
                <a:lnTo>
                  <a:pt x="6270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6080766" y="9484347"/>
            <a:ext cx="3541" cy="244482"/>
          </a:xfrm>
          <a:custGeom>
            <a:avLst/>
            <a:gdLst>
              <a:gd name="connsiteX0" fmla="*/ 1770 w 3541"/>
              <a:gd name="connsiteY0" fmla="*/ 0 h 244482"/>
              <a:gd name="connsiteX1" fmla="*/ 1770 w 3541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82">
                <a:moveTo>
                  <a:pt x="1770" y="0"/>
                </a:moveTo>
                <a:lnTo>
                  <a:pt x="1770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5204126" y="9136532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5199610" y="8150553"/>
            <a:ext cx="12617" cy="188535"/>
          </a:xfrm>
          <a:custGeom>
            <a:avLst/>
            <a:gdLst>
              <a:gd name="connsiteX0" fmla="*/ 6308 w 12617"/>
              <a:gd name="connsiteY0" fmla="*/ 0 h 188535"/>
              <a:gd name="connsiteX1" fmla="*/ 6308 w 12617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17" h="188535">
                <a:moveTo>
                  <a:pt x="6308" y="0"/>
                </a:moveTo>
                <a:lnTo>
                  <a:pt x="6308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5204126" y="9484347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643930" y="8730092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1722934" y="8425503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2594465" y="8425503"/>
            <a:ext cx="3617" cy="244470"/>
          </a:xfrm>
          <a:custGeom>
            <a:avLst/>
            <a:gdLst>
              <a:gd name="connsiteX0" fmla="*/ 1808 w 3617"/>
              <a:gd name="connsiteY0" fmla="*/ 0 h 244470"/>
              <a:gd name="connsiteX1" fmla="*/ 1808 w 361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70">
                <a:moveTo>
                  <a:pt x="1808" y="0"/>
                </a:moveTo>
                <a:lnTo>
                  <a:pt x="1808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3466046" y="8425503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4337602" y="8425503"/>
            <a:ext cx="3567" cy="244470"/>
          </a:xfrm>
          <a:custGeom>
            <a:avLst/>
            <a:gdLst>
              <a:gd name="connsiteX0" fmla="*/ 1783 w 3567"/>
              <a:gd name="connsiteY0" fmla="*/ 0 h 244470"/>
              <a:gd name="connsiteX1" fmla="*/ 1783 w 356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70">
                <a:moveTo>
                  <a:pt x="1783" y="0"/>
                </a:moveTo>
                <a:lnTo>
                  <a:pt x="1783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2276293" y="8528811"/>
            <a:ext cx="87970" cy="70232"/>
          </a:xfrm>
          <a:custGeom>
            <a:avLst/>
            <a:gdLst>
              <a:gd name="connsiteX0" fmla="*/ 469 w 87970"/>
              <a:gd name="connsiteY0" fmla="*/ 68443 h 70232"/>
              <a:gd name="connsiteX1" fmla="*/ 2158 w 87970"/>
              <a:gd name="connsiteY1" fmla="*/ 70232 h 70232"/>
              <a:gd name="connsiteX2" fmla="*/ 6867 w 87970"/>
              <a:gd name="connsiteY2" fmla="*/ 70232 h 70232"/>
              <a:gd name="connsiteX3" fmla="*/ 8555 w 87970"/>
              <a:gd name="connsiteY3" fmla="*/ 68443 h 70232"/>
              <a:gd name="connsiteX4" fmla="*/ 8555 w 87970"/>
              <a:gd name="connsiteY4" fmla="*/ 27554 h 70232"/>
              <a:gd name="connsiteX5" fmla="*/ 13265 w 87970"/>
              <a:gd name="connsiteY5" fmla="*/ 12838 h 70232"/>
              <a:gd name="connsiteX6" fmla="*/ 26175 w 87970"/>
              <a:gd name="connsiteY6" fmla="*/ 7243 h 70232"/>
              <a:gd name="connsiteX7" fmla="*/ 40164 w 87970"/>
              <a:gd name="connsiteY7" fmla="*/ 24637 h 70232"/>
              <a:gd name="connsiteX8" fmla="*/ 40164 w 87970"/>
              <a:gd name="connsiteY8" fmla="*/ 68443 h 70232"/>
              <a:gd name="connsiteX9" fmla="*/ 41878 w 87970"/>
              <a:gd name="connsiteY9" fmla="*/ 70232 h 70232"/>
              <a:gd name="connsiteX10" fmla="*/ 46689 w 87970"/>
              <a:gd name="connsiteY10" fmla="*/ 70232 h 70232"/>
              <a:gd name="connsiteX11" fmla="*/ 48364 w 87970"/>
              <a:gd name="connsiteY11" fmla="*/ 68443 h 70232"/>
              <a:gd name="connsiteX12" fmla="*/ 48364 w 87970"/>
              <a:gd name="connsiteY12" fmla="*/ 32261 h 70232"/>
              <a:gd name="connsiteX13" fmla="*/ 49456 w 87970"/>
              <a:gd name="connsiteY13" fmla="*/ 22607 h 70232"/>
              <a:gd name="connsiteX14" fmla="*/ 52959 w 87970"/>
              <a:gd name="connsiteY14" fmla="*/ 14602 h 70232"/>
              <a:gd name="connsiteX15" fmla="*/ 58634 w 87970"/>
              <a:gd name="connsiteY15" fmla="*/ 9146 h 70232"/>
              <a:gd name="connsiteX16" fmla="*/ 66123 w 87970"/>
              <a:gd name="connsiteY16" fmla="*/ 7243 h 70232"/>
              <a:gd name="connsiteX17" fmla="*/ 80011 w 87970"/>
              <a:gd name="connsiteY17" fmla="*/ 24637 h 70232"/>
              <a:gd name="connsiteX18" fmla="*/ 80011 w 87970"/>
              <a:gd name="connsiteY18" fmla="*/ 68571 h 70232"/>
              <a:gd name="connsiteX19" fmla="*/ 81686 w 87970"/>
              <a:gd name="connsiteY19" fmla="*/ 70232 h 70232"/>
              <a:gd name="connsiteX20" fmla="*/ 86282 w 87970"/>
              <a:gd name="connsiteY20" fmla="*/ 70232 h 70232"/>
              <a:gd name="connsiteX21" fmla="*/ 87970 w 87970"/>
              <a:gd name="connsiteY21" fmla="*/ 68443 h 70232"/>
              <a:gd name="connsiteX22" fmla="*/ 87970 w 87970"/>
              <a:gd name="connsiteY22" fmla="*/ 22848 h 70232"/>
              <a:gd name="connsiteX23" fmla="*/ 86497 w 87970"/>
              <a:gd name="connsiteY23" fmla="*/ 13980 h 70232"/>
              <a:gd name="connsiteX24" fmla="*/ 82410 w 87970"/>
              <a:gd name="connsiteY24" fmla="*/ 6597 h 70232"/>
              <a:gd name="connsiteX25" fmla="*/ 75885 w 87970"/>
              <a:gd name="connsiteY25" fmla="*/ 1789 h 70232"/>
              <a:gd name="connsiteX26" fmla="*/ 67342 w 87970"/>
              <a:gd name="connsiteY26" fmla="*/ 0 h 70232"/>
              <a:gd name="connsiteX27" fmla="*/ 54419 w 87970"/>
              <a:gd name="connsiteY27" fmla="*/ 3692 h 70232"/>
              <a:gd name="connsiteX28" fmla="*/ 46219 w 87970"/>
              <a:gd name="connsiteY28" fmla="*/ 14729 h 70232"/>
              <a:gd name="connsiteX29" fmla="*/ 39567 w 87970"/>
              <a:gd name="connsiteY29" fmla="*/ 3692 h 70232"/>
              <a:gd name="connsiteX30" fmla="*/ 26898 w 87970"/>
              <a:gd name="connsiteY30" fmla="*/ 0 h 70232"/>
              <a:gd name="connsiteX31" fmla="*/ 15321 w 87970"/>
              <a:gd name="connsiteY31" fmla="*/ 2676 h 70232"/>
              <a:gd name="connsiteX32" fmla="*/ 7832 w 87970"/>
              <a:gd name="connsiteY32" fmla="*/ 10162 h 70232"/>
              <a:gd name="connsiteX33" fmla="*/ 7832 w 87970"/>
              <a:gd name="connsiteY33" fmla="*/ 3298 h 70232"/>
              <a:gd name="connsiteX34" fmla="*/ 6144 w 87970"/>
              <a:gd name="connsiteY34" fmla="*/ 1522 h 70232"/>
              <a:gd name="connsiteX35" fmla="*/ 1688 w 87970"/>
              <a:gd name="connsiteY35" fmla="*/ 1522 h 70232"/>
              <a:gd name="connsiteX36" fmla="*/ 0 w 87970"/>
              <a:gd name="connsiteY36" fmla="*/ 3298 h 70232"/>
              <a:gd name="connsiteX37" fmla="*/ 342 w 87970"/>
              <a:gd name="connsiteY37" fmla="*/ 9146 h 70232"/>
              <a:gd name="connsiteX38" fmla="*/ 469 w 87970"/>
              <a:gd name="connsiteY38" fmla="*/ 17646 h 70232"/>
              <a:gd name="connsiteX39" fmla="*/ 469 w 87970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70" h="70232">
                <a:moveTo>
                  <a:pt x="469" y="68443"/>
                </a:moveTo>
                <a:cubicBezTo>
                  <a:pt x="469" y="69585"/>
                  <a:pt x="1066" y="70232"/>
                  <a:pt x="2158" y="70232"/>
                </a:cubicBezTo>
                <a:lnTo>
                  <a:pt x="6867" y="70232"/>
                </a:lnTo>
                <a:cubicBezTo>
                  <a:pt x="7959" y="70232"/>
                  <a:pt x="8555" y="69585"/>
                  <a:pt x="8555" y="68443"/>
                </a:cubicBezTo>
                <a:lnTo>
                  <a:pt x="8555" y="27554"/>
                </a:lnTo>
                <a:cubicBezTo>
                  <a:pt x="8555" y="21465"/>
                  <a:pt x="10117" y="16505"/>
                  <a:pt x="13265" y="12838"/>
                </a:cubicBezTo>
                <a:cubicBezTo>
                  <a:pt x="16413" y="9146"/>
                  <a:pt x="20754" y="7243"/>
                  <a:pt x="26175" y="7243"/>
                </a:cubicBezTo>
                <a:cubicBezTo>
                  <a:pt x="35480" y="7243"/>
                  <a:pt x="40164" y="13092"/>
                  <a:pt x="40164" y="24637"/>
                </a:cubicBezTo>
                <a:lnTo>
                  <a:pt x="40164" y="68443"/>
                </a:lnTo>
                <a:cubicBezTo>
                  <a:pt x="40164" y="69585"/>
                  <a:pt x="40786" y="70232"/>
                  <a:pt x="41878" y="70232"/>
                </a:cubicBezTo>
                <a:lnTo>
                  <a:pt x="46689" y="70232"/>
                </a:lnTo>
                <a:cubicBezTo>
                  <a:pt x="47780" y="70232"/>
                  <a:pt x="48364" y="69585"/>
                  <a:pt x="48364" y="68443"/>
                </a:cubicBezTo>
                <a:lnTo>
                  <a:pt x="48364" y="32261"/>
                </a:lnTo>
                <a:cubicBezTo>
                  <a:pt x="48275" y="28823"/>
                  <a:pt x="48618" y="25651"/>
                  <a:pt x="49456" y="22607"/>
                </a:cubicBezTo>
                <a:cubicBezTo>
                  <a:pt x="50179" y="19549"/>
                  <a:pt x="51398" y="16898"/>
                  <a:pt x="52959" y="14602"/>
                </a:cubicBezTo>
                <a:cubicBezTo>
                  <a:pt x="54546" y="12318"/>
                  <a:pt x="56349" y="10542"/>
                  <a:pt x="58634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80011" y="13092"/>
                  <a:pt x="80011" y="24637"/>
                </a:cubicBezTo>
                <a:lnTo>
                  <a:pt x="80011" y="68571"/>
                </a:lnTo>
                <a:cubicBezTo>
                  <a:pt x="80011" y="69737"/>
                  <a:pt x="80607" y="70232"/>
                  <a:pt x="81686" y="70232"/>
                </a:cubicBezTo>
                <a:lnTo>
                  <a:pt x="86282" y="70232"/>
                </a:lnTo>
                <a:cubicBezTo>
                  <a:pt x="87348" y="70232"/>
                  <a:pt x="87970" y="69585"/>
                  <a:pt x="87970" y="68443"/>
                </a:cubicBezTo>
                <a:lnTo>
                  <a:pt x="87970" y="22848"/>
                </a:lnTo>
                <a:cubicBezTo>
                  <a:pt x="87970" y="19677"/>
                  <a:pt x="87475" y="16758"/>
                  <a:pt x="86497" y="13980"/>
                </a:cubicBezTo>
                <a:cubicBezTo>
                  <a:pt x="85533" y="11176"/>
                  <a:pt x="84225" y="8779"/>
                  <a:pt x="82410" y="6597"/>
                </a:cubicBezTo>
                <a:cubicBezTo>
                  <a:pt x="80607" y="4567"/>
                  <a:pt x="78424" y="2930"/>
                  <a:pt x="75885" y="1789"/>
                </a:cubicBezTo>
                <a:cubicBezTo>
                  <a:pt x="73359" y="647"/>
                  <a:pt x="70465" y="0"/>
                  <a:pt x="67342" y="0"/>
                </a:cubicBezTo>
                <a:cubicBezTo>
                  <a:pt x="62378" y="0"/>
                  <a:pt x="58164" y="1268"/>
                  <a:pt x="54419" y="3692"/>
                </a:cubicBezTo>
                <a:cubicBezTo>
                  <a:pt x="50675" y="6229"/>
                  <a:pt x="47894" y="9921"/>
                  <a:pt x="46219" y="14729"/>
                </a:cubicBezTo>
                <a:cubicBezTo>
                  <a:pt x="45368" y="9921"/>
                  <a:pt x="43185" y="6229"/>
                  <a:pt x="39567" y="3692"/>
                </a:cubicBezTo>
                <a:cubicBezTo>
                  <a:pt x="35949" y="1268"/>
                  <a:pt x="31735" y="0"/>
                  <a:pt x="26898" y="0"/>
                </a:cubicBezTo>
                <a:cubicBezTo>
                  <a:pt x="22316" y="0"/>
                  <a:pt x="18444" y="900"/>
                  <a:pt x="15321" y="2676"/>
                </a:cubicBezTo>
                <a:cubicBezTo>
                  <a:pt x="12173" y="4567"/>
                  <a:pt x="9647" y="6990"/>
                  <a:pt x="7832" y="10162"/>
                </a:cubicBezTo>
                <a:lnTo>
                  <a:pt x="7832" y="3298"/>
                </a:lnTo>
                <a:cubicBezTo>
                  <a:pt x="7832" y="2156"/>
                  <a:pt x="7235" y="1522"/>
                  <a:pt x="6144" y="1522"/>
                </a:cubicBezTo>
                <a:lnTo>
                  <a:pt x="1688" y="1522"/>
                </a:lnTo>
                <a:cubicBezTo>
                  <a:pt x="596" y="1522"/>
                  <a:pt x="0" y="2156"/>
                  <a:pt x="0" y="3298"/>
                </a:cubicBezTo>
                <a:cubicBezTo>
                  <a:pt x="101" y="5214"/>
                  <a:pt x="215" y="7117"/>
                  <a:pt x="342" y="9146"/>
                </a:cubicBezTo>
                <a:cubicBezTo>
                  <a:pt x="469" y="11303"/>
                  <a:pt x="469" y="14107"/>
                  <a:pt x="469" y="17646"/>
                </a:cubicBezTo>
                <a:lnTo>
                  <a:pt x="469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2169065" y="8528811"/>
            <a:ext cx="87957" cy="70232"/>
          </a:xfrm>
          <a:custGeom>
            <a:avLst/>
            <a:gdLst>
              <a:gd name="connsiteX0" fmla="*/ 495 w 87957"/>
              <a:gd name="connsiteY0" fmla="*/ 68443 h 70232"/>
              <a:gd name="connsiteX1" fmla="*/ 2170 w 87957"/>
              <a:gd name="connsiteY1" fmla="*/ 70232 h 70232"/>
              <a:gd name="connsiteX2" fmla="*/ 6892 w 87957"/>
              <a:gd name="connsiteY2" fmla="*/ 70232 h 70232"/>
              <a:gd name="connsiteX3" fmla="*/ 8568 w 87957"/>
              <a:gd name="connsiteY3" fmla="*/ 68443 h 70232"/>
              <a:gd name="connsiteX4" fmla="*/ 8568 w 87957"/>
              <a:gd name="connsiteY4" fmla="*/ 27554 h 70232"/>
              <a:gd name="connsiteX5" fmla="*/ 13278 w 87957"/>
              <a:gd name="connsiteY5" fmla="*/ 12838 h 70232"/>
              <a:gd name="connsiteX6" fmla="*/ 26175 w 87957"/>
              <a:gd name="connsiteY6" fmla="*/ 7243 h 70232"/>
              <a:gd name="connsiteX7" fmla="*/ 40189 w 87957"/>
              <a:gd name="connsiteY7" fmla="*/ 24637 h 70232"/>
              <a:gd name="connsiteX8" fmla="*/ 40189 w 87957"/>
              <a:gd name="connsiteY8" fmla="*/ 68443 h 70232"/>
              <a:gd name="connsiteX9" fmla="*/ 41865 w 87957"/>
              <a:gd name="connsiteY9" fmla="*/ 70232 h 70232"/>
              <a:gd name="connsiteX10" fmla="*/ 46701 w 87957"/>
              <a:gd name="connsiteY10" fmla="*/ 70232 h 70232"/>
              <a:gd name="connsiteX11" fmla="*/ 48390 w 87957"/>
              <a:gd name="connsiteY11" fmla="*/ 68443 h 70232"/>
              <a:gd name="connsiteX12" fmla="*/ 48390 w 87957"/>
              <a:gd name="connsiteY12" fmla="*/ 32261 h 70232"/>
              <a:gd name="connsiteX13" fmla="*/ 49481 w 87957"/>
              <a:gd name="connsiteY13" fmla="*/ 22607 h 70232"/>
              <a:gd name="connsiteX14" fmla="*/ 52972 w 87957"/>
              <a:gd name="connsiteY14" fmla="*/ 14602 h 70232"/>
              <a:gd name="connsiteX15" fmla="*/ 58659 w 87957"/>
              <a:gd name="connsiteY15" fmla="*/ 9146 h 70232"/>
              <a:gd name="connsiteX16" fmla="*/ 66123 w 87957"/>
              <a:gd name="connsiteY16" fmla="*/ 7243 h 70232"/>
              <a:gd name="connsiteX17" fmla="*/ 79998 w 87957"/>
              <a:gd name="connsiteY17" fmla="*/ 24637 h 70232"/>
              <a:gd name="connsiteX18" fmla="*/ 79998 w 87957"/>
              <a:gd name="connsiteY18" fmla="*/ 68571 h 70232"/>
              <a:gd name="connsiteX19" fmla="*/ 81686 w 87957"/>
              <a:gd name="connsiteY19" fmla="*/ 70232 h 70232"/>
              <a:gd name="connsiteX20" fmla="*/ 86269 w 87957"/>
              <a:gd name="connsiteY20" fmla="*/ 70232 h 70232"/>
              <a:gd name="connsiteX21" fmla="*/ 87957 w 87957"/>
              <a:gd name="connsiteY21" fmla="*/ 68443 h 70232"/>
              <a:gd name="connsiteX22" fmla="*/ 87957 w 87957"/>
              <a:gd name="connsiteY22" fmla="*/ 22848 h 70232"/>
              <a:gd name="connsiteX23" fmla="*/ 86523 w 87957"/>
              <a:gd name="connsiteY23" fmla="*/ 13980 h 70232"/>
              <a:gd name="connsiteX24" fmla="*/ 82435 w 87957"/>
              <a:gd name="connsiteY24" fmla="*/ 6597 h 70232"/>
              <a:gd name="connsiteX25" fmla="*/ 75911 w 87957"/>
              <a:gd name="connsiteY25" fmla="*/ 1789 h 70232"/>
              <a:gd name="connsiteX26" fmla="*/ 67329 w 87957"/>
              <a:gd name="connsiteY26" fmla="*/ 0 h 70232"/>
              <a:gd name="connsiteX27" fmla="*/ 54419 w 87957"/>
              <a:gd name="connsiteY27" fmla="*/ 3692 h 70232"/>
              <a:gd name="connsiteX28" fmla="*/ 46206 w 87957"/>
              <a:gd name="connsiteY28" fmla="*/ 14729 h 70232"/>
              <a:gd name="connsiteX29" fmla="*/ 39593 w 87957"/>
              <a:gd name="connsiteY29" fmla="*/ 3692 h 70232"/>
              <a:gd name="connsiteX30" fmla="*/ 26924 w 87957"/>
              <a:gd name="connsiteY30" fmla="*/ 0 h 70232"/>
              <a:gd name="connsiteX31" fmla="*/ 15321 w 87957"/>
              <a:gd name="connsiteY31" fmla="*/ 2676 h 70232"/>
              <a:gd name="connsiteX32" fmla="*/ 7857 w 87957"/>
              <a:gd name="connsiteY32" fmla="*/ 10162 h 70232"/>
              <a:gd name="connsiteX33" fmla="*/ 7857 w 87957"/>
              <a:gd name="connsiteY33" fmla="*/ 3298 h 70232"/>
              <a:gd name="connsiteX34" fmla="*/ 6144 w 87957"/>
              <a:gd name="connsiteY34" fmla="*/ 1522 h 70232"/>
              <a:gd name="connsiteX35" fmla="*/ 1675 w 87957"/>
              <a:gd name="connsiteY35" fmla="*/ 1522 h 70232"/>
              <a:gd name="connsiteX36" fmla="*/ 0 w 87957"/>
              <a:gd name="connsiteY36" fmla="*/ 3298 h 70232"/>
              <a:gd name="connsiteX37" fmla="*/ 368 w 87957"/>
              <a:gd name="connsiteY37" fmla="*/ 9146 h 70232"/>
              <a:gd name="connsiteX38" fmla="*/ 495 w 87957"/>
              <a:gd name="connsiteY38" fmla="*/ 17646 h 70232"/>
              <a:gd name="connsiteX39" fmla="*/ 495 w 87957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57" h="70232">
                <a:moveTo>
                  <a:pt x="495" y="68443"/>
                </a:moveTo>
                <a:cubicBezTo>
                  <a:pt x="495" y="69585"/>
                  <a:pt x="1091" y="70232"/>
                  <a:pt x="2170" y="70232"/>
                </a:cubicBezTo>
                <a:lnTo>
                  <a:pt x="6892" y="70232"/>
                </a:lnTo>
                <a:cubicBezTo>
                  <a:pt x="7959" y="70232"/>
                  <a:pt x="8568" y="69585"/>
                  <a:pt x="8568" y="68443"/>
                </a:cubicBezTo>
                <a:lnTo>
                  <a:pt x="8568" y="27554"/>
                </a:lnTo>
                <a:cubicBezTo>
                  <a:pt x="8568" y="21465"/>
                  <a:pt x="10130" y="16505"/>
                  <a:pt x="13278" y="12838"/>
                </a:cubicBezTo>
                <a:cubicBezTo>
                  <a:pt x="16413" y="9146"/>
                  <a:pt x="20742" y="7243"/>
                  <a:pt x="26175" y="7243"/>
                </a:cubicBezTo>
                <a:cubicBezTo>
                  <a:pt x="35480" y="7243"/>
                  <a:pt x="40189" y="13092"/>
                  <a:pt x="40189" y="24637"/>
                </a:cubicBezTo>
                <a:lnTo>
                  <a:pt x="40189" y="68443"/>
                </a:lnTo>
                <a:cubicBezTo>
                  <a:pt x="40189" y="69585"/>
                  <a:pt x="40786" y="70232"/>
                  <a:pt x="41865" y="70232"/>
                </a:cubicBezTo>
                <a:lnTo>
                  <a:pt x="46701" y="70232"/>
                </a:lnTo>
                <a:cubicBezTo>
                  <a:pt x="47793" y="70232"/>
                  <a:pt x="48390" y="69585"/>
                  <a:pt x="48390" y="68443"/>
                </a:cubicBezTo>
                <a:lnTo>
                  <a:pt x="48390" y="32261"/>
                </a:lnTo>
                <a:cubicBezTo>
                  <a:pt x="48263" y="28823"/>
                  <a:pt x="48643" y="25651"/>
                  <a:pt x="49481" y="22607"/>
                </a:cubicBezTo>
                <a:cubicBezTo>
                  <a:pt x="50205" y="19549"/>
                  <a:pt x="51411" y="16898"/>
                  <a:pt x="52972" y="14602"/>
                </a:cubicBezTo>
                <a:cubicBezTo>
                  <a:pt x="54534" y="12318"/>
                  <a:pt x="56349" y="10542"/>
                  <a:pt x="58659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79998" y="13092"/>
                  <a:pt x="79998" y="24637"/>
                </a:cubicBezTo>
                <a:lnTo>
                  <a:pt x="79998" y="68571"/>
                </a:lnTo>
                <a:cubicBezTo>
                  <a:pt x="79998" y="69737"/>
                  <a:pt x="80620" y="70232"/>
                  <a:pt x="81686" y="70232"/>
                </a:cubicBezTo>
                <a:lnTo>
                  <a:pt x="86269" y="70232"/>
                </a:lnTo>
                <a:cubicBezTo>
                  <a:pt x="87361" y="70232"/>
                  <a:pt x="87957" y="69585"/>
                  <a:pt x="87957" y="68443"/>
                </a:cubicBezTo>
                <a:lnTo>
                  <a:pt x="87957" y="22848"/>
                </a:lnTo>
                <a:cubicBezTo>
                  <a:pt x="87957" y="19677"/>
                  <a:pt x="87488" y="16758"/>
                  <a:pt x="86523" y="13980"/>
                </a:cubicBezTo>
                <a:cubicBezTo>
                  <a:pt x="85558" y="11176"/>
                  <a:pt x="84238" y="8779"/>
                  <a:pt x="82435" y="6597"/>
                </a:cubicBezTo>
                <a:cubicBezTo>
                  <a:pt x="80620" y="4567"/>
                  <a:pt x="78437" y="2930"/>
                  <a:pt x="75911" y="1789"/>
                </a:cubicBezTo>
                <a:cubicBezTo>
                  <a:pt x="73359" y="647"/>
                  <a:pt x="70477" y="0"/>
                  <a:pt x="67329" y="0"/>
                </a:cubicBezTo>
                <a:cubicBezTo>
                  <a:pt x="62404" y="0"/>
                  <a:pt x="58164" y="1268"/>
                  <a:pt x="54419" y="3692"/>
                </a:cubicBezTo>
                <a:cubicBezTo>
                  <a:pt x="50675" y="6229"/>
                  <a:pt x="47895" y="9921"/>
                  <a:pt x="46206" y="14729"/>
                </a:cubicBezTo>
                <a:cubicBezTo>
                  <a:pt x="45368" y="9921"/>
                  <a:pt x="43210" y="6229"/>
                  <a:pt x="39593" y="3692"/>
                </a:cubicBezTo>
                <a:cubicBezTo>
                  <a:pt x="35975" y="1268"/>
                  <a:pt x="31735" y="0"/>
                  <a:pt x="26924" y="0"/>
                </a:cubicBezTo>
                <a:cubicBezTo>
                  <a:pt x="22329" y="0"/>
                  <a:pt x="18469" y="900"/>
                  <a:pt x="15321" y="2676"/>
                </a:cubicBezTo>
                <a:cubicBezTo>
                  <a:pt x="12199" y="4567"/>
                  <a:pt x="9660" y="6990"/>
                  <a:pt x="7857" y="10162"/>
                </a:cubicBezTo>
                <a:lnTo>
                  <a:pt x="7857" y="3298"/>
                </a:lnTo>
                <a:cubicBezTo>
                  <a:pt x="7857" y="2156"/>
                  <a:pt x="7235" y="1522"/>
                  <a:pt x="6144" y="1522"/>
                </a:cubicBezTo>
                <a:lnTo>
                  <a:pt x="1675" y="1522"/>
                </a:lnTo>
                <a:cubicBezTo>
                  <a:pt x="609" y="1522"/>
                  <a:pt x="0" y="2156"/>
                  <a:pt x="0" y="3298"/>
                </a:cubicBezTo>
                <a:cubicBezTo>
                  <a:pt x="114" y="5214"/>
                  <a:pt x="241" y="7117"/>
                  <a:pt x="368" y="9146"/>
                </a:cubicBezTo>
                <a:cubicBezTo>
                  <a:pt x="495" y="11303"/>
                  <a:pt x="495" y="14107"/>
                  <a:pt x="495" y="17646"/>
                </a:cubicBezTo>
                <a:lnTo>
                  <a:pt x="495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2099641" y="8504808"/>
            <a:ext cx="52134" cy="95618"/>
          </a:xfrm>
          <a:custGeom>
            <a:avLst/>
            <a:gdLst>
              <a:gd name="connsiteX0" fmla="*/ 9888 w 52134"/>
              <a:gd name="connsiteY0" fmla="*/ 94997 h 95618"/>
              <a:gd name="connsiteX1" fmla="*/ 19307 w 52134"/>
              <a:gd name="connsiteY1" fmla="*/ 95618 h 95618"/>
              <a:gd name="connsiteX2" fmla="*/ 43083 w 52134"/>
              <a:gd name="connsiteY2" fmla="*/ 87638 h 95618"/>
              <a:gd name="connsiteX3" fmla="*/ 52134 w 52134"/>
              <a:gd name="connsiteY3" fmla="*/ 63876 h 95618"/>
              <a:gd name="connsiteX4" fmla="*/ 44277 w 52134"/>
              <a:gd name="connsiteY4" fmla="*/ 43806 h 95618"/>
              <a:gd name="connsiteX5" fmla="*/ 23776 w 52134"/>
              <a:gd name="connsiteY5" fmla="*/ 36575 h 95618"/>
              <a:gd name="connsiteX6" fmla="*/ 9418 w 52134"/>
              <a:gd name="connsiteY6" fmla="*/ 38998 h 95618"/>
              <a:gd name="connsiteX7" fmla="*/ 9761 w 52134"/>
              <a:gd name="connsiteY7" fmla="*/ 23369 h 95618"/>
              <a:gd name="connsiteX8" fmla="*/ 10015 w 52134"/>
              <a:gd name="connsiteY8" fmla="*/ 7751 h 95618"/>
              <a:gd name="connsiteX9" fmla="*/ 46460 w 52134"/>
              <a:gd name="connsiteY9" fmla="*/ 7751 h 95618"/>
              <a:gd name="connsiteX10" fmla="*/ 48148 w 52134"/>
              <a:gd name="connsiteY10" fmla="*/ 5975 h 95618"/>
              <a:gd name="connsiteX11" fmla="*/ 48148 w 52134"/>
              <a:gd name="connsiteY11" fmla="*/ 1789 h 95618"/>
              <a:gd name="connsiteX12" fmla="*/ 46460 w 52134"/>
              <a:gd name="connsiteY12" fmla="*/ 0 h 95618"/>
              <a:gd name="connsiteX13" fmla="*/ 5179 w 52134"/>
              <a:gd name="connsiteY13" fmla="*/ 0 h 95618"/>
              <a:gd name="connsiteX14" fmla="*/ 2310 w 52134"/>
              <a:gd name="connsiteY14" fmla="*/ 393 h 95618"/>
              <a:gd name="connsiteX15" fmla="*/ 1802 w 52134"/>
              <a:gd name="connsiteY15" fmla="*/ 3564 h 95618"/>
              <a:gd name="connsiteX16" fmla="*/ 1091 w 52134"/>
              <a:gd name="connsiteY16" fmla="*/ 44073 h 95618"/>
              <a:gd name="connsiteX17" fmla="*/ 1929 w 52134"/>
              <a:gd name="connsiteY17" fmla="*/ 46115 h 95618"/>
              <a:gd name="connsiteX18" fmla="*/ 4112 w 52134"/>
              <a:gd name="connsiteY18" fmla="*/ 46483 h 95618"/>
              <a:gd name="connsiteX19" fmla="*/ 12325 w 52134"/>
              <a:gd name="connsiteY19" fmla="*/ 44694 h 95618"/>
              <a:gd name="connsiteX20" fmla="*/ 20500 w 52134"/>
              <a:gd name="connsiteY20" fmla="*/ 44200 h 95618"/>
              <a:gd name="connsiteX21" fmla="*/ 43807 w 52134"/>
              <a:gd name="connsiteY21" fmla="*/ 65665 h 95618"/>
              <a:gd name="connsiteX22" fmla="*/ 36571 w 52134"/>
              <a:gd name="connsiteY22" fmla="*/ 82412 h 95618"/>
              <a:gd name="connsiteX23" fmla="*/ 19307 w 52134"/>
              <a:gd name="connsiteY23" fmla="*/ 87892 h 95618"/>
              <a:gd name="connsiteX24" fmla="*/ 10256 w 52134"/>
              <a:gd name="connsiteY24" fmla="*/ 86991 h 95618"/>
              <a:gd name="connsiteX25" fmla="*/ 1688 w 52134"/>
              <a:gd name="connsiteY25" fmla="*/ 83946 h 95618"/>
              <a:gd name="connsiteX26" fmla="*/ 0 w 52134"/>
              <a:gd name="connsiteY26" fmla="*/ 85215 h 95618"/>
              <a:gd name="connsiteX27" fmla="*/ 0 w 52134"/>
              <a:gd name="connsiteY27" fmla="*/ 90544 h 95618"/>
              <a:gd name="connsiteX28" fmla="*/ 1688 w 52134"/>
              <a:gd name="connsiteY28" fmla="*/ 92840 h 95618"/>
              <a:gd name="connsiteX29" fmla="*/ 9888 w 52134"/>
              <a:gd name="connsiteY29" fmla="*/ 94997 h 95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134" h="95618">
                <a:moveTo>
                  <a:pt x="9888" y="94997"/>
                </a:moveTo>
                <a:cubicBezTo>
                  <a:pt x="12541" y="95364"/>
                  <a:pt x="15689" y="95618"/>
                  <a:pt x="19307" y="95618"/>
                </a:cubicBezTo>
                <a:cubicBezTo>
                  <a:pt x="29323" y="95618"/>
                  <a:pt x="37282" y="92967"/>
                  <a:pt x="43083" y="87638"/>
                </a:cubicBezTo>
                <a:cubicBezTo>
                  <a:pt x="49113" y="82043"/>
                  <a:pt x="52134" y="74166"/>
                  <a:pt x="52134" y="63876"/>
                </a:cubicBezTo>
                <a:cubicBezTo>
                  <a:pt x="52134" y="55503"/>
                  <a:pt x="49481" y="48767"/>
                  <a:pt x="44277" y="43806"/>
                </a:cubicBezTo>
                <a:cubicBezTo>
                  <a:pt x="39097" y="38998"/>
                  <a:pt x="32230" y="36575"/>
                  <a:pt x="23776" y="36575"/>
                </a:cubicBezTo>
                <a:cubicBezTo>
                  <a:pt x="18101" y="36575"/>
                  <a:pt x="13392" y="37336"/>
                  <a:pt x="9418" y="38998"/>
                </a:cubicBezTo>
                <a:cubicBezTo>
                  <a:pt x="9545" y="33645"/>
                  <a:pt x="9647" y="28443"/>
                  <a:pt x="9761" y="23369"/>
                </a:cubicBezTo>
                <a:cubicBezTo>
                  <a:pt x="9888" y="18281"/>
                  <a:pt x="9888" y="13079"/>
                  <a:pt x="10015" y="7751"/>
                </a:cubicBezTo>
                <a:lnTo>
                  <a:pt x="46460" y="7751"/>
                </a:lnTo>
                <a:cubicBezTo>
                  <a:pt x="47552" y="7751"/>
                  <a:pt x="48148" y="7104"/>
                  <a:pt x="48148" y="5975"/>
                </a:cubicBezTo>
                <a:lnTo>
                  <a:pt x="48148" y="1789"/>
                </a:lnTo>
                <a:cubicBezTo>
                  <a:pt x="48148" y="647"/>
                  <a:pt x="47552" y="0"/>
                  <a:pt x="46460" y="0"/>
                </a:cubicBezTo>
                <a:lnTo>
                  <a:pt x="5179" y="0"/>
                </a:lnTo>
                <a:cubicBezTo>
                  <a:pt x="3490" y="0"/>
                  <a:pt x="2526" y="127"/>
                  <a:pt x="2310" y="393"/>
                </a:cubicBezTo>
                <a:cubicBezTo>
                  <a:pt x="1929" y="761"/>
                  <a:pt x="1802" y="1789"/>
                  <a:pt x="1802" y="3564"/>
                </a:cubicBezTo>
                <a:lnTo>
                  <a:pt x="1091" y="44073"/>
                </a:lnTo>
                <a:cubicBezTo>
                  <a:pt x="1091" y="44974"/>
                  <a:pt x="1332" y="45709"/>
                  <a:pt x="1929" y="46115"/>
                </a:cubicBezTo>
                <a:cubicBezTo>
                  <a:pt x="2526" y="46610"/>
                  <a:pt x="3249" y="46725"/>
                  <a:pt x="4112" y="46483"/>
                </a:cubicBezTo>
                <a:cubicBezTo>
                  <a:pt x="7108" y="45595"/>
                  <a:pt x="9761" y="45101"/>
                  <a:pt x="12325" y="44694"/>
                </a:cubicBezTo>
                <a:cubicBezTo>
                  <a:pt x="14725" y="44326"/>
                  <a:pt x="17505" y="44200"/>
                  <a:pt x="20500" y="44200"/>
                </a:cubicBezTo>
                <a:cubicBezTo>
                  <a:pt x="36076" y="44200"/>
                  <a:pt x="43807" y="51317"/>
                  <a:pt x="43807" y="65665"/>
                </a:cubicBezTo>
                <a:cubicBezTo>
                  <a:pt x="43807" y="72897"/>
                  <a:pt x="41408" y="78492"/>
                  <a:pt x="36571" y="82412"/>
                </a:cubicBezTo>
                <a:cubicBezTo>
                  <a:pt x="32103" y="86104"/>
                  <a:pt x="26429" y="87892"/>
                  <a:pt x="19307" y="87892"/>
                </a:cubicBezTo>
                <a:cubicBezTo>
                  <a:pt x="16045" y="87892"/>
                  <a:pt x="13036" y="87638"/>
                  <a:pt x="10256" y="86991"/>
                </a:cubicBezTo>
                <a:cubicBezTo>
                  <a:pt x="7489" y="86357"/>
                  <a:pt x="4582" y="85329"/>
                  <a:pt x="1688" y="83946"/>
                </a:cubicBezTo>
                <a:cubicBezTo>
                  <a:pt x="596" y="83300"/>
                  <a:pt x="0" y="83820"/>
                  <a:pt x="0" y="85215"/>
                </a:cubicBezTo>
                <a:lnTo>
                  <a:pt x="0" y="90544"/>
                </a:lnTo>
                <a:cubicBezTo>
                  <a:pt x="0" y="91698"/>
                  <a:pt x="596" y="92447"/>
                  <a:pt x="1688" y="92840"/>
                </a:cubicBezTo>
                <a:cubicBezTo>
                  <a:pt x="4455" y="93855"/>
                  <a:pt x="7235" y="94603"/>
                  <a:pt x="9888" y="949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2025165" y="8504808"/>
            <a:ext cx="55130" cy="94756"/>
          </a:xfrm>
          <a:custGeom>
            <a:avLst/>
            <a:gdLst>
              <a:gd name="connsiteX0" fmla="*/ 54762 w 55130"/>
              <a:gd name="connsiteY0" fmla="*/ 8525 h 94756"/>
              <a:gd name="connsiteX1" fmla="*/ 55130 w 55130"/>
              <a:gd name="connsiteY1" fmla="*/ 6736 h 94756"/>
              <a:gd name="connsiteX2" fmla="*/ 55130 w 55130"/>
              <a:gd name="connsiteY2" fmla="*/ 3564 h 94756"/>
              <a:gd name="connsiteX3" fmla="*/ 54762 w 55130"/>
              <a:gd name="connsiteY3" fmla="*/ 393 h 94756"/>
              <a:gd name="connsiteX4" fmla="*/ 51766 w 55130"/>
              <a:gd name="connsiteY4" fmla="*/ 0 h 94756"/>
              <a:gd name="connsiteX5" fmla="*/ 1675 w 55130"/>
              <a:gd name="connsiteY5" fmla="*/ 0 h 94756"/>
              <a:gd name="connsiteX6" fmla="*/ 0 w 55130"/>
              <a:gd name="connsiteY6" fmla="*/ 1789 h 94756"/>
              <a:gd name="connsiteX7" fmla="*/ 0 w 55130"/>
              <a:gd name="connsiteY7" fmla="*/ 5975 h 94756"/>
              <a:gd name="connsiteX8" fmla="*/ 1675 w 55130"/>
              <a:gd name="connsiteY8" fmla="*/ 7751 h 94756"/>
              <a:gd name="connsiteX9" fmla="*/ 46435 w 55130"/>
              <a:gd name="connsiteY9" fmla="*/ 7751 h 94756"/>
              <a:gd name="connsiteX10" fmla="*/ 11323 w 55130"/>
              <a:gd name="connsiteY10" fmla="*/ 92967 h 94756"/>
              <a:gd name="connsiteX11" fmla="*/ 11323 w 55130"/>
              <a:gd name="connsiteY11" fmla="*/ 94236 h 94756"/>
              <a:gd name="connsiteX12" fmla="*/ 12287 w 55130"/>
              <a:gd name="connsiteY12" fmla="*/ 94756 h 94756"/>
              <a:gd name="connsiteX13" fmla="*/ 18317 w 55130"/>
              <a:gd name="connsiteY13" fmla="*/ 94756 h 94756"/>
              <a:gd name="connsiteX14" fmla="*/ 20742 w 55130"/>
              <a:gd name="connsiteY14" fmla="*/ 92967 h 94756"/>
              <a:gd name="connsiteX15" fmla="*/ 54762 w 55130"/>
              <a:gd name="connsiteY15" fmla="*/ 8525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5130" h="94756">
                <a:moveTo>
                  <a:pt x="54762" y="8525"/>
                </a:moveTo>
                <a:cubicBezTo>
                  <a:pt x="55016" y="8005"/>
                  <a:pt x="55130" y="7384"/>
                  <a:pt x="55130" y="6736"/>
                </a:cubicBezTo>
                <a:lnTo>
                  <a:pt x="55130" y="3564"/>
                </a:lnTo>
                <a:cubicBezTo>
                  <a:pt x="55130" y="1789"/>
                  <a:pt x="55016" y="761"/>
                  <a:pt x="54762" y="393"/>
                </a:cubicBezTo>
                <a:cubicBezTo>
                  <a:pt x="54419" y="127"/>
                  <a:pt x="53454" y="0"/>
                  <a:pt x="51766" y="0"/>
                </a:cubicBezTo>
                <a:lnTo>
                  <a:pt x="1675" y="0"/>
                </a:lnTo>
                <a:cubicBezTo>
                  <a:pt x="596" y="0"/>
                  <a:pt x="0" y="647"/>
                  <a:pt x="0" y="1789"/>
                </a:cubicBezTo>
                <a:lnTo>
                  <a:pt x="0" y="5975"/>
                </a:lnTo>
                <a:cubicBezTo>
                  <a:pt x="0" y="7104"/>
                  <a:pt x="596" y="7751"/>
                  <a:pt x="1675" y="7751"/>
                </a:cubicBezTo>
                <a:lnTo>
                  <a:pt x="46435" y="7751"/>
                </a:lnTo>
                <a:lnTo>
                  <a:pt x="11323" y="92967"/>
                </a:lnTo>
                <a:cubicBezTo>
                  <a:pt x="11081" y="93461"/>
                  <a:pt x="11081" y="93855"/>
                  <a:pt x="11323" y="94236"/>
                </a:cubicBezTo>
                <a:cubicBezTo>
                  <a:pt x="11450" y="94603"/>
                  <a:pt x="11792" y="94756"/>
                  <a:pt x="12287" y="94756"/>
                </a:cubicBezTo>
                <a:lnTo>
                  <a:pt x="18317" y="94756"/>
                </a:lnTo>
                <a:cubicBezTo>
                  <a:pt x="19409" y="94756"/>
                  <a:pt x="20132" y="94108"/>
                  <a:pt x="20742" y="92967"/>
                </a:cubicBezTo>
                <a:lnTo>
                  <a:pt x="54762" y="852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1953430" y="8503793"/>
            <a:ext cx="54305" cy="95770"/>
          </a:xfrm>
          <a:custGeom>
            <a:avLst/>
            <a:gdLst>
              <a:gd name="connsiteX0" fmla="*/ 52617 w 54305"/>
              <a:gd name="connsiteY0" fmla="*/ 95770 h 95770"/>
              <a:gd name="connsiteX1" fmla="*/ 54305 w 54305"/>
              <a:gd name="connsiteY1" fmla="*/ 93981 h 95770"/>
              <a:gd name="connsiteX2" fmla="*/ 54305 w 54305"/>
              <a:gd name="connsiteY2" fmla="*/ 89668 h 95770"/>
              <a:gd name="connsiteX3" fmla="*/ 52617 w 54305"/>
              <a:gd name="connsiteY3" fmla="*/ 87892 h 95770"/>
              <a:gd name="connsiteX4" fmla="*/ 10371 w 54305"/>
              <a:gd name="connsiteY4" fmla="*/ 87892 h 95770"/>
              <a:gd name="connsiteX5" fmla="*/ 18825 w 54305"/>
              <a:gd name="connsiteY5" fmla="*/ 78098 h 95770"/>
              <a:gd name="connsiteX6" fmla="*/ 27152 w 54305"/>
              <a:gd name="connsiteY6" fmla="*/ 68342 h 95770"/>
              <a:gd name="connsiteX7" fmla="*/ 37295 w 54305"/>
              <a:gd name="connsiteY7" fmla="*/ 56150 h 95770"/>
              <a:gd name="connsiteX8" fmla="*/ 44035 w 54305"/>
              <a:gd name="connsiteY8" fmla="*/ 46851 h 95770"/>
              <a:gd name="connsiteX9" fmla="*/ 50090 w 54305"/>
              <a:gd name="connsiteY9" fmla="*/ 35180 h 95770"/>
              <a:gd name="connsiteX10" fmla="*/ 52248 w 54305"/>
              <a:gd name="connsiteY10" fmla="*/ 24903 h 95770"/>
              <a:gd name="connsiteX11" fmla="*/ 44531 w 54305"/>
              <a:gd name="connsiteY11" fmla="*/ 6089 h 95770"/>
              <a:gd name="connsiteX12" fmla="*/ 26061 w 54305"/>
              <a:gd name="connsiteY12" fmla="*/ 0 h 95770"/>
              <a:gd name="connsiteX13" fmla="*/ 15918 w 54305"/>
              <a:gd name="connsiteY13" fmla="*/ 1408 h 95770"/>
              <a:gd name="connsiteX14" fmla="*/ 4836 w 54305"/>
              <a:gd name="connsiteY14" fmla="*/ 5721 h 95770"/>
              <a:gd name="connsiteX15" fmla="*/ 3617 w 54305"/>
              <a:gd name="connsiteY15" fmla="*/ 8398 h 95770"/>
              <a:gd name="connsiteX16" fmla="*/ 4341 w 54305"/>
              <a:gd name="connsiteY16" fmla="*/ 12585 h 95770"/>
              <a:gd name="connsiteX17" fmla="*/ 6270 w 54305"/>
              <a:gd name="connsiteY17" fmla="*/ 13333 h 95770"/>
              <a:gd name="connsiteX18" fmla="*/ 26683 w 54305"/>
              <a:gd name="connsiteY18" fmla="*/ 7624 h 95770"/>
              <a:gd name="connsiteX19" fmla="*/ 38386 w 54305"/>
              <a:gd name="connsiteY19" fmla="*/ 12585 h 95770"/>
              <a:gd name="connsiteX20" fmla="*/ 43198 w 54305"/>
              <a:gd name="connsiteY20" fmla="*/ 25271 h 95770"/>
              <a:gd name="connsiteX21" fmla="*/ 21008 w 54305"/>
              <a:gd name="connsiteY21" fmla="*/ 63623 h 95770"/>
              <a:gd name="connsiteX22" fmla="*/ 1091 w 54305"/>
              <a:gd name="connsiteY22" fmla="*/ 86750 h 95770"/>
              <a:gd name="connsiteX23" fmla="*/ 126 w 54305"/>
              <a:gd name="connsiteY23" fmla="*/ 89402 h 95770"/>
              <a:gd name="connsiteX24" fmla="*/ 0 w 54305"/>
              <a:gd name="connsiteY24" fmla="*/ 92192 h 95770"/>
              <a:gd name="connsiteX25" fmla="*/ 126 w 54305"/>
              <a:gd name="connsiteY25" fmla="*/ 94235 h 95770"/>
              <a:gd name="connsiteX26" fmla="*/ 469 w 54305"/>
              <a:gd name="connsiteY26" fmla="*/ 95250 h 95770"/>
              <a:gd name="connsiteX27" fmla="*/ 1447 w 54305"/>
              <a:gd name="connsiteY27" fmla="*/ 95618 h 95770"/>
              <a:gd name="connsiteX28" fmla="*/ 3376 w 54305"/>
              <a:gd name="connsiteY28" fmla="*/ 95770 h 95770"/>
              <a:gd name="connsiteX29" fmla="*/ 52617 w 54305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70">
                <a:moveTo>
                  <a:pt x="52617" y="95770"/>
                </a:moveTo>
                <a:cubicBezTo>
                  <a:pt x="53708" y="95770"/>
                  <a:pt x="54305" y="95123"/>
                  <a:pt x="54305" y="93981"/>
                </a:cubicBezTo>
                <a:lnTo>
                  <a:pt x="54305" y="89668"/>
                </a:lnTo>
                <a:cubicBezTo>
                  <a:pt x="54305" y="88501"/>
                  <a:pt x="53708" y="87892"/>
                  <a:pt x="52617" y="87892"/>
                </a:cubicBezTo>
                <a:lnTo>
                  <a:pt x="10371" y="87892"/>
                </a:lnTo>
                <a:cubicBezTo>
                  <a:pt x="13138" y="84720"/>
                  <a:pt x="16045" y="81396"/>
                  <a:pt x="18825" y="78098"/>
                </a:cubicBezTo>
                <a:cubicBezTo>
                  <a:pt x="21592" y="74800"/>
                  <a:pt x="24372" y="71514"/>
                  <a:pt x="27152" y="68342"/>
                </a:cubicBezTo>
                <a:cubicBezTo>
                  <a:pt x="30897" y="64003"/>
                  <a:pt x="34274" y="59931"/>
                  <a:pt x="37295" y="56150"/>
                </a:cubicBezTo>
                <a:cubicBezTo>
                  <a:pt x="40189" y="52331"/>
                  <a:pt x="42474" y="49286"/>
                  <a:pt x="44035" y="46851"/>
                </a:cubicBezTo>
                <a:cubicBezTo>
                  <a:pt x="46587" y="42791"/>
                  <a:pt x="48618" y="38871"/>
                  <a:pt x="50090" y="35180"/>
                </a:cubicBezTo>
                <a:cubicBezTo>
                  <a:pt x="51525" y="31488"/>
                  <a:pt x="52248" y="28075"/>
                  <a:pt x="52248" y="24903"/>
                </a:cubicBezTo>
                <a:cubicBezTo>
                  <a:pt x="52248" y="16771"/>
                  <a:pt x="49710" y="10555"/>
                  <a:pt x="44531" y="6089"/>
                </a:cubicBezTo>
                <a:cubicBezTo>
                  <a:pt x="39948" y="2029"/>
                  <a:pt x="33791" y="0"/>
                  <a:pt x="26061" y="0"/>
                </a:cubicBezTo>
                <a:cubicBezTo>
                  <a:pt x="22570" y="0"/>
                  <a:pt x="19193" y="520"/>
                  <a:pt x="15918" y="1408"/>
                </a:cubicBezTo>
                <a:cubicBezTo>
                  <a:pt x="12668" y="2295"/>
                  <a:pt x="8923" y="3818"/>
                  <a:pt x="4836" y="5721"/>
                </a:cubicBezTo>
                <a:cubicBezTo>
                  <a:pt x="3744" y="6089"/>
                  <a:pt x="3376" y="6990"/>
                  <a:pt x="3617" y="8398"/>
                </a:cubicBezTo>
                <a:lnTo>
                  <a:pt x="4341" y="12585"/>
                </a:lnTo>
                <a:cubicBezTo>
                  <a:pt x="4468" y="13727"/>
                  <a:pt x="5179" y="13968"/>
                  <a:pt x="6270" y="13333"/>
                </a:cubicBezTo>
                <a:cubicBezTo>
                  <a:pt x="13392" y="9540"/>
                  <a:pt x="20158" y="7624"/>
                  <a:pt x="26683" y="7624"/>
                </a:cubicBezTo>
                <a:cubicBezTo>
                  <a:pt x="31367" y="7624"/>
                  <a:pt x="35238" y="9260"/>
                  <a:pt x="38386" y="12585"/>
                </a:cubicBezTo>
                <a:cubicBezTo>
                  <a:pt x="41636" y="16010"/>
                  <a:pt x="43198" y="20197"/>
                  <a:pt x="43198" y="25271"/>
                </a:cubicBezTo>
                <a:cubicBezTo>
                  <a:pt x="43198" y="34038"/>
                  <a:pt x="35835" y="46724"/>
                  <a:pt x="21008" y="63623"/>
                </a:cubicBezTo>
                <a:lnTo>
                  <a:pt x="1091" y="86750"/>
                </a:lnTo>
                <a:cubicBezTo>
                  <a:pt x="469" y="87372"/>
                  <a:pt x="126" y="88260"/>
                  <a:pt x="126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26" y="94235"/>
                </a:cubicBezTo>
                <a:cubicBezTo>
                  <a:pt x="126" y="94755"/>
                  <a:pt x="253" y="95123"/>
                  <a:pt x="469" y="95250"/>
                </a:cubicBezTo>
                <a:cubicBezTo>
                  <a:pt x="596" y="95491"/>
                  <a:pt x="964" y="95618"/>
                  <a:pt x="1447" y="95618"/>
                </a:cubicBezTo>
                <a:cubicBezTo>
                  <a:pt x="1815" y="95770"/>
                  <a:pt x="2538" y="95770"/>
                  <a:pt x="3376" y="95770"/>
                </a:cubicBezTo>
                <a:lnTo>
                  <a:pt x="52617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3848796" y="8511532"/>
            <a:ext cx="37295" cy="35040"/>
          </a:xfrm>
          <a:custGeom>
            <a:avLst/>
            <a:gdLst>
              <a:gd name="connsiteX0" fmla="*/ 32827 w 37295"/>
              <a:gd name="connsiteY0" fmla="*/ 25030 h 35040"/>
              <a:gd name="connsiteX1" fmla="*/ 20627 w 37295"/>
              <a:gd name="connsiteY1" fmla="*/ 34418 h 35040"/>
              <a:gd name="connsiteX2" fmla="*/ 18825 w 37295"/>
              <a:gd name="connsiteY2" fmla="*/ 35040 h 35040"/>
              <a:gd name="connsiteX3" fmla="*/ 17264 w 37295"/>
              <a:gd name="connsiteY3" fmla="*/ 34672 h 35040"/>
              <a:gd name="connsiteX4" fmla="*/ 10612 w 37295"/>
              <a:gd name="connsiteY4" fmla="*/ 30853 h 35040"/>
              <a:gd name="connsiteX5" fmla="*/ 6029 w 37295"/>
              <a:gd name="connsiteY5" fmla="*/ 27301 h 35040"/>
              <a:gd name="connsiteX6" fmla="*/ 0 w 37295"/>
              <a:gd name="connsiteY6" fmla="*/ 15363 h 35040"/>
              <a:gd name="connsiteX7" fmla="*/ 5788 w 37295"/>
              <a:gd name="connsiteY7" fmla="*/ 4059 h 35040"/>
              <a:gd name="connsiteX8" fmla="*/ 18825 w 37295"/>
              <a:gd name="connsiteY8" fmla="*/ 0 h 35040"/>
              <a:gd name="connsiteX9" fmla="*/ 31240 w 37295"/>
              <a:gd name="connsiteY9" fmla="*/ 3945 h 35040"/>
              <a:gd name="connsiteX10" fmla="*/ 37295 w 37295"/>
              <a:gd name="connsiteY10" fmla="*/ 15363 h 35040"/>
              <a:gd name="connsiteX11" fmla="*/ 32827 w 37295"/>
              <a:gd name="connsiteY11" fmla="*/ 25030 h 35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295" h="35040">
                <a:moveTo>
                  <a:pt x="32827" y="25030"/>
                </a:moveTo>
                <a:cubicBezTo>
                  <a:pt x="29805" y="28329"/>
                  <a:pt x="25819" y="31500"/>
                  <a:pt x="20627" y="34418"/>
                </a:cubicBezTo>
                <a:cubicBezTo>
                  <a:pt x="19789" y="34786"/>
                  <a:pt x="19193" y="35040"/>
                  <a:pt x="18825" y="35040"/>
                </a:cubicBezTo>
                <a:cubicBezTo>
                  <a:pt x="18457" y="35192"/>
                  <a:pt x="17860" y="35040"/>
                  <a:pt x="17264" y="34672"/>
                </a:cubicBezTo>
                <a:cubicBezTo>
                  <a:pt x="14737" y="33403"/>
                  <a:pt x="12427" y="32135"/>
                  <a:pt x="10612" y="30853"/>
                </a:cubicBezTo>
                <a:cubicBezTo>
                  <a:pt x="8682" y="29585"/>
                  <a:pt x="7121" y="28443"/>
                  <a:pt x="6029" y="27301"/>
                </a:cubicBezTo>
                <a:cubicBezTo>
                  <a:pt x="2068" y="23736"/>
                  <a:pt x="0" y="19803"/>
                  <a:pt x="0" y="15363"/>
                </a:cubicBezTo>
                <a:cubicBezTo>
                  <a:pt x="0" y="10529"/>
                  <a:pt x="1942" y="6736"/>
                  <a:pt x="5788" y="4059"/>
                </a:cubicBezTo>
                <a:cubicBezTo>
                  <a:pt x="9304" y="1395"/>
                  <a:pt x="13646" y="0"/>
                  <a:pt x="18825" y="0"/>
                </a:cubicBezTo>
                <a:cubicBezTo>
                  <a:pt x="23534" y="0"/>
                  <a:pt x="27749" y="1268"/>
                  <a:pt x="31240" y="3945"/>
                </a:cubicBezTo>
                <a:cubicBezTo>
                  <a:pt x="35238" y="6736"/>
                  <a:pt x="37295" y="10529"/>
                  <a:pt x="37295" y="15363"/>
                </a:cubicBezTo>
                <a:cubicBezTo>
                  <a:pt x="37295" y="18535"/>
                  <a:pt x="35835" y="21833"/>
                  <a:pt x="32827" y="2503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3767553" y="8503781"/>
            <a:ext cx="54762" cy="96633"/>
          </a:xfrm>
          <a:custGeom>
            <a:avLst/>
            <a:gdLst>
              <a:gd name="connsiteX0" fmla="*/ 11082 w 54762"/>
              <a:gd name="connsiteY0" fmla="*/ 95884 h 96633"/>
              <a:gd name="connsiteX1" fmla="*/ 22062 w 54762"/>
              <a:gd name="connsiteY1" fmla="*/ 96633 h 96633"/>
              <a:gd name="connsiteX2" fmla="*/ 34985 w 54762"/>
              <a:gd name="connsiteY2" fmla="*/ 94755 h 96633"/>
              <a:gd name="connsiteX3" fmla="*/ 45242 w 54762"/>
              <a:gd name="connsiteY3" fmla="*/ 89402 h 96633"/>
              <a:gd name="connsiteX4" fmla="*/ 52363 w 54762"/>
              <a:gd name="connsiteY4" fmla="*/ 80521 h 96633"/>
              <a:gd name="connsiteX5" fmla="*/ 54762 w 54762"/>
              <a:gd name="connsiteY5" fmla="*/ 69077 h 96633"/>
              <a:gd name="connsiteX6" fmla="*/ 53328 w 54762"/>
              <a:gd name="connsiteY6" fmla="*/ 60210 h 96633"/>
              <a:gd name="connsiteX7" fmla="*/ 49113 w 54762"/>
              <a:gd name="connsiteY7" fmla="*/ 53092 h 96633"/>
              <a:gd name="connsiteX8" fmla="*/ 43439 w 54762"/>
              <a:gd name="connsiteY8" fmla="*/ 48513 h 96633"/>
              <a:gd name="connsiteX9" fmla="*/ 36203 w 54762"/>
              <a:gd name="connsiteY9" fmla="*/ 46356 h 96633"/>
              <a:gd name="connsiteX10" fmla="*/ 48745 w 54762"/>
              <a:gd name="connsiteY10" fmla="*/ 38351 h 96633"/>
              <a:gd name="connsiteX11" fmla="*/ 54546 w 54762"/>
              <a:gd name="connsiteY11" fmla="*/ 23634 h 96633"/>
              <a:gd name="connsiteX12" fmla="*/ 45724 w 54762"/>
              <a:gd name="connsiteY12" fmla="*/ 5467 h 96633"/>
              <a:gd name="connsiteX13" fmla="*/ 25807 w 54762"/>
              <a:gd name="connsiteY13" fmla="*/ 0 h 96633"/>
              <a:gd name="connsiteX14" fmla="*/ 15791 w 54762"/>
              <a:gd name="connsiteY14" fmla="*/ 887 h 96633"/>
              <a:gd name="connsiteX15" fmla="*/ 5648 w 54762"/>
              <a:gd name="connsiteY15" fmla="*/ 3692 h 96633"/>
              <a:gd name="connsiteX16" fmla="*/ 4087 w 54762"/>
              <a:gd name="connsiteY16" fmla="*/ 6215 h 96633"/>
              <a:gd name="connsiteX17" fmla="*/ 4582 w 54762"/>
              <a:gd name="connsiteY17" fmla="*/ 10923 h 96633"/>
              <a:gd name="connsiteX18" fmla="*/ 6398 w 54762"/>
              <a:gd name="connsiteY18" fmla="*/ 11938 h 96633"/>
              <a:gd name="connsiteX19" fmla="*/ 15918 w 54762"/>
              <a:gd name="connsiteY19" fmla="*/ 8893 h 96633"/>
              <a:gd name="connsiteX20" fmla="*/ 24969 w 54762"/>
              <a:gd name="connsiteY20" fmla="*/ 7751 h 96633"/>
              <a:gd name="connsiteX21" fmla="*/ 32573 w 54762"/>
              <a:gd name="connsiteY21" fmla="*/ 8766 h 96633"/>
              <a:gd name="connsiteX22" fmla="*/ 39098 w 54762"/>
              <a:gd name="connsiteY22" fmla="*/ 11569 h 96633"/>
              <a:gd name="connsiteX23" fmla="*/ 44163 w 54762"/>
              <a:gd name="connsiteY23" fmla="*/ 16771 h 96633"/>
              <a:gd name="connsiteX24" fmla="*/ 45965 w 54762"/>
              <a:gd name="connsiteY24" fmla="*/ 23634 h 96633"/>
              <a:gd name="connsiteX25" fmla="*/ 34985 w 54762"/>
              <a:gd name="connsiteY25" fmla="*/ 39620 h 96633"/>
              <a:gd name="connsiteX26" fmla="*/ 14827 w 54762"/>
              <a:gd name="connsiteY26" fmla="*/ 42537 h 96633"/>
              <a:gd name="connsiteX27" fmla="*/ 14230 w 54762"/>
              <a:gd name="connsiteY27" fmla="*/ 42537 h 96633"/>
              <a:gd name="connsiteX28" fmla="*/ 12668 w 54762"/>
              <a:gd name="connsiteY28" fmla="*/ 44199 h 96633"/>
              <a:gd name="connsiteX29" fmla="*/ 12668 w 54762"/>
              <a:gd name="connsiteY29" fmla="*/ 48881 h 96633"/>
              <a:gd name="connsiteX30" fmla="*/ 14230 w 54762"/>
              <a:gd name="connsiteY30" fmla="*/ 50302 h 96633"/>
              <a:gd name="connsiteX31" fmla="*/ 20501 w 54762"/>
              <a:gd name="connsiteY31" fmla="*/ 50302 h 96633"/>
              <a:gd name="connsiteX32" fmla="*/ 46219 w 54762"/>
              <a:gd name="connsiteY32" fmla="*/ 68342 h 96633"/>
              <a:gd name="connsiteX33" fmla="*/ 38603 w 54762"/>
              <a:gd name="connsiteY33" fmla="*/ 83946 h 96633"/>
              <a:gd name="connsiteX34" fmla="*/ 22557 w 54762"/>
              <a:gd name="connsiteY34" fmla="*/ 89021 h 96633"/>
              <a:gd name="connsiteX35" fmla="*/ 12046 w 54762"/>
              <a:gd name="connsiteY35" fmla="*/ 88006 h 96633"/>
              <a:gd name="connsiteX36" fmla="*/ 2399 w 54762"/>
              <a:gd name="connsiteY36" fmla="*/ 84961 h 96633"/>
              <a:gd name="connsiteX37" fmla="*/ 469 w 54762"/>
              <a:gd name="connsiteY37" fmla="*/ 85735 h 96633"/>
              <a:gd name="connsiteX38" fmla="*/ 0 w 54762"/>
              <a:gd name="connsiteY38" fmla="*/ 90683 h 96633"/>
              <a:gd name="connsiteX39" fmla="*/ 1561 w 54762"/>
              <a:gd name="connsiteY39" fmla="*/ 93588 h 96633"/>
              <a:gd name="connsiteX40" fmla="*/ 11082 w 54762"/>
              <a:gd name="connsiteY40" fmla="*/ 95884 h 96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4762" h="96633">
                <a:moveTo>
                  <a:pt x="11082" y="95884"/>
                </a:moveTo>
                <a:cubicBezTo>
                  <a:pt x="14103" y="96265"/>
                  <a:pt x="17848" y="96506"/>
                  <a:pt x="22062" y="96633"/>
                </a:cubicBezTo>
                <a:cubicBezTo>
                  <a:pt x="26772" y="96785"/>
                  <a:pt x="31113" y="96138"/>
                  <a:pt x="34985" y="94755"/>
                </a:cubicBezTo>
                <a:cubicBezTo>
                  <a:pt x="38856" y="93461"/>
                  <a:pt x="42220" y="91698"/>
                  <a:pt x="45242" y="89402"/>
                </a:cubicBezTo>
                <a:cubicBezTo>
                  <a:pt x="48276" y="86991"/>
                  <a:pt x="50675" y="83946"/>
                  <a:pt x="52363" y="80521"/>
                </a:cubicBezTo>
                <a:cubicBezTo>
                  <a:pt x="53924" y="77083"/>
                  <a:pt x="54762" y="73264"/>
                  <a:pt x="54762" y="69077"/>
                </a:cubicBezTo>
                <a:cubicBezTo>
                  <a:pt x="54762" y="65906"/>
                  <a:pt x="54292" y="62862"/>
                  <a:pt x="53328" y="60210"/>
                </a:cubicBezTo>
                <a:cubicBezTo>
                  <a:pt x="52363" y="57533"/>
                  <a:pt x="50929" y="55250"/>
                  <a:pt x="49113" y="53092"/>
                </a:cubicBezTo>
                <a:cubicBezTo>
                  <a:pt x="47526" y="51189"/>
                  <a:pt x="45597" y="49655"/>
                  <a:pt x="43439" y="48513"/>
                </a:cubicBezTo>
                <a:cubicBezTo>
                  <a:pt x="41129" y="47371"/>
                  <a:pt x="38729" y="46724"/>
                  <a:pt x="36203" y="46356"/>
                </a:cubicBezTo>
                <a:cubicBezTo>
                  <a:pt x="41383" y="44694"/>
                  <a:pt x="45496" y="42043"/>
                  <a:pt x="48745" y="38351"/>
                </a:cubicBezTo>
                <a:cubicBezTo>
                  <a:pt x="52617" y="34164"/>
                  <a:pt x="54546" y="29331"/>
                  <a:pt x="54546" y="23634"/>
                </a:cubicBezTo>
                <a:cubicBezTo>
                  <a:pt x="54546" y="15630"/>
                  <a:pt x="51639" y="9666"/>
                  <a:pt x="45724" y="5467"/>
                </a:cubicBezTo>
                <a:cubicBezTo>
                  <a:pt x="40532" y="1775"/>
                  <a:pt x="33893" y="0"/>
                  <a:pt x="25807" y="0"/>
                </a:cubicBezTo>
                <a:cubicBezTo>
                  <a:pt x="22316" y="0"/>
                  <a:pt x="18939" y="266"/>
                  <a:pt x="15791" y="887"/>
                </a:cubicBezTo>
                <a:cubicBezTo>
                  <a:pt x="12668" y="1534"/>
                  <a:pt x="9279" y="2423"/>
                  <a:pt x="5648" y="3692"/>
                </a:cubicBezTo>
                <a:cubicBezTo>
                  <a:pt x="4341" y="4186"/>
                  <a:pt x="3846" y="5074"/>
                  <a:pt x="4087" y="6215"/>
                </a:cubicBezTo>
                <a:lnTo>
                  <a:pt x="4582" y="10923"/>
                </a:lnTo>
                <a:cubicBezTo>
                  <a:pt x="4684" y="12065"/>
                  <a:pt x="5306" y="12318"/>
                  <a:pt x="6398" y="11938"/>
                </a:cubicBezTo>
                <a:cubicBezTo>
                  <a:pt x="9393" y="10682"/>
                  <a:pt x="12668" y="9666"/>
                  <a:pt x="15918" y="8893"/>
                </a:cubicBezTo>
                <a:cubicBezTo>
                  <a:pt x="19193" y="8118"/>
                  <a:pt x="22189" y="7751"/>
                  <a:pt x="24969" y="7751"/>
                </a:cubicBezTo>
                <a:cubicBezTo>
                  <a:pt x="27622" y="7751"/>
                  <a:pt x="30148" y="8118"/>
                  <a:pt x="32573" y="8766"/>
                </a:cubicBezTo>
                <a:cubicBezTo>
                  <a:pt x="34985" y="9413"/>
                  <a:pt x="37168" y="10428"/>
                  <a:pt x="39098" y="11569"/>
                </a:cubicBezTo>
                <a:cubicBezTo>
                  <a:pt x="41129" y="12952"/>
                  <a:pt x="42817" y="14741"/>
                  <a:pt x="44163" y="16771"/>
                </a:cubicBezTo>
                <a:cubicBezTo>
                  <a:pt x="45368" y="18928"/>
                  <a:pt x="45965" y="21211"/>
                  <a:pt x="45965" y="23634"/>
                </a:cubicBezTo>
                <a:cubicBezTo>
                  <a:pt x="45965" y="31360"/>
                  <a:pt x="42347" y="36689"/>
                  <a:pt x="34985" y="39620"/>
                </a:cubicBezTo>
                <a:cubicBezTo>
                  <a:pt x="30148" y="41523"/>
                  <a:pt x="23408" y="42537"/>
                  <a:pt x="14827" y="42537"/>
                </a:cubicBezTo>
                <a:lnTo>
                  <a:pt x="14230" y="42537"/>
                </a:lnTo>
                <a:cubicBezTo>
                  <a:pt x="13138" y="42537"/>
                  <a:pt x="12668" y="43057"/>
                  <a:pt x="12668" y="44199"/>
                </a:cubicBezTo>
                <a:lnTo>
                  <a:pt x="12668" y="48881"/>
                </a:lnTo>
                <a:cubicBezTo>
                  <a:pt x="12668" y="49782"/>
                  <a:pt x="13138" y="50302"/>
                  <a:pt x="14230" y="50302"/>
                </a:cubicBezTo>
                <a:lnTo>
                  <a:pt x="20501" y="50302"/>
                </a:lnTo>
                <a:cubicBezTo>
                  <a:pt x="37638" y="50302"/>
                  <a:pt x="46219" y="56264"/>
                  <a:pt x="46219" y="68342"/>
                </a:cubicBezTo>
                <a:cubicBezTo>
                  <a:pt x="46219" y="75180"/>
                  <a:pt x="43680" y="80381"/>
                  <a:pt x="38603" y="83946"/>
                </a:cubicBezTo>
                <a:cubicBezTo>
                  <a:pt x="34261" y="87372"/>
                  <a:pt x="28955" y="89148"/>
                  <a:pt x="22557" y="89021"/>
                </a:cubicBezTo>
                <a:cubicBezTo>
                  <a:pt x="18571" y="88906"/>
                  <a:pt x="15080" y="88653"/>
                  <a:pt x="12046" y="88006"/>
                </a:cubicBezTo>
                <a:cubicBezTo>
                  <a:pt x="9050" y="87372"/>
                  <a:pt x="5776" y="86344"/>
                  <a:pt x="2399" y="84961"/>
                </a:cubicBezTo>
                <a:cubicBezTo>
                  <a:pt x="1320" y="84441"/>
                  <a:pt x="596" y="84720"/>
                  <a:pt x="469" y="85735"/>
                </a:cubicBezTo>
                <a:lnTo>
                  <a:pt x="0" y="90683"/>
                </a:lnTo>
                <a:cubicBezTo>
                  <a:pt x="-126" y="92319"/>
                  <a:pt x="343" y="93208"/>
                  <a:pt x="1561" y="93588"/>
                </a:cubicBezTo>
                <a:cubicBezTo>
                  <a:pt x="4811" y="94755"/>
                  <a:pt x="7959" y="95491"/>
                  <a:pt x="11082" y="9588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3696543" y="8503781"/>
            <a:ext cx="54305" cy="95770"/>
          </a:xfrm>
          <a:custGeom>
            <a:avLst/>
            <a:gdLst>
              <a:gd name="connsiteX0" fmla="*/ 52617 w 54305"/>
              <a:gd name="connsiteY0" fmla="*/ 95770 h 95770"/>
              <a:gd name="connsiteX1" fmla="*/ 54305 w 54305"/>
              <a:gd name="connsiteY1" fmla="*/ 93981 h 95770"/>
              <a:gd name="connsiteX2" fmla="*/ 54305 w 54305"/>
              <a:gd name="connsiteY2" fmla="*/ 89668 h 95770"/>
              <a:gd name="connsiteX3" fmla="*/ 52617 w 54305"/>
              <a:gd name="connsiteY3" fmla="*/ 87892 h 95770"/>
              <a:gd name="connsiteX4" fmla="*/ 10396 w 54305"/>
              <a:gd name="connsiteY4" fmla="*/ 87892 h 95770"/>
              <a:gd name="connsiteX5" fmla="*/ 18850 w 54305"/>
              <a:gd name="connsiteY5" fmla="*/ 78098 h 95770"/>
              <a:gd name="connsiteX6" fmla="*/ 27152 w 54305"/>
              <a:gd name="connsiteY6" fmla="*/ 68342 h 95770"/>
              <a:gd name="connsiteX7" fmla="*/ 37295 w 54305"/>
              <a:gd name="connsiteY7" fmla="*/ 56150 h 95770"/>
              <a:gd name="connsiteX8" fmla="*/ 44061 w 54305"/>
              <a:gd name="connsiteY8" fmla="*/ 46851 h 95770"/>
              <a:gd name="connsiteX9" fmla="*/ 50091 w 54305"/>
              <a:gd name="connsiteY9" fmla="*/ 35180 h 95770"/>
              <a:gd name="connsiteX10" fmla="*/ 52261 w 54305"/>
              <a:gd name="connsiteY10" fmla="*/ 24903 h 95770"/>
              <a:gd name="connsiteX11" fmla="*/ 44531 w 54305"/>
              <a:gd name="connsiteY11" fmla="*/ 6089 h 95770"/>
              <a:gd name="connsiteX12" fmla="*/ 26086 w 54305"/>
              <a:gd name="connsiteY12" fmla="*/ 0 h 95770"/>
              <a:gd name="connsiteX13" fmla="*/ 15943 w 54305"/>
              <a:gd name="connsiteY13" fmla="*/ 1408 h 95770"/>
              <a:gd name="connsiteX14" fmla="*/ 4836 w 54305"/>
              <a:gd name="connsiteY14" fmla="*/ 5721 h 95770"/>
              <a:gd name="connsiteX15" fmla="*/ 3617 w 54305"/>
              <a:gd name="connsiteY15" fmla="*/ 8398 h 95770"/>
              <a:gd name="connsiteX16" fmla="*/ 4341 w 54305"/>
              <a:gd name="connsiteY16" fmla="*/ 12585 h 95770"/>
              <a:gd name="connsiteX17" fmla="*/ 6270 w 54305"/>
              <a:gd name="connsiteY17" fmla="*/ 13333 h 95770"/>
              <a:gd name="connsiteX18" fmla="*/ 26682 w 54305"/>
              <a:gd name="connsiteY18" fmla="*/ 7624 h 95770"/>
              <a:gd name="connsiteX19" fmla="*/ 38387 w 54305"/>
              <a:gd name="connsiteY19" fmla="*/ 12585 h 95770"/>
              <a:gd name="connsiteX20" fmla="*/ 43223 w 54305"/>
              <a:gd name="connsiteY20" fmla="*/ 25271 h 95770"/>
              <a:gd name="connsiteX21" fmla="*/ 21008 w 54305"/>
              <a:gd name="connsiteY21" fmla="*/ 63623 h 95770"/>
              <a:gd name="connsiteX22" fmla="*/ 1091 w 54305"/>
              <a:gd name="connsiteY22" fmla="*/ 86750 h 95770"/>
              <a:gd name="connsiteX23" fmla="*/ 126 w 54305"/>
              <a:gd name="connsiteY23" fmla="*/ 89402 h 95770"/>
              <a:gd name="connsiteX24" fmla="*/ 0 w 54305"/>
              <a:gd name="connsiteY24" fmla="*/ 92192 h 95770"/>
              <a:gd name="connsiteX25" fmla="*/ 126 w 54305"/>
              <a:gd name="connsiteY25" fmla="*/ 94235 h 95770"/>
              <a:gd name="connsiteX26" fmla="*/ 494 w 54305"/>
              <a:gd name="connsiteY26" fmla="*/ 95250 h 95770"/>
              <a:gd name="connsiteX27" fmla="*/ 1472 w 54305"/>
              <a:gd name="connsiteY27" fmla="*/ 95618 h 95770"/>
              <a:gd name="connsiteX28" fmla="*/ 3402 w 54305"/>
              <a:gd name="connsiteY28" fmla="*/ 95770 h 95770"/>
              <a:gd name="connsiteX29" fmla="*/ 52617 w 54305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70">
                <a:moveTo>
                  <a:pt x="52617" y="95770"/>
                </a:moveTo>
                <a:cubicBezTo>
                  <a:pt x="53708" y="95770"/>
                  <a:pt x="54305" y="95123"/>
                  <a:pt x="54305" y="93981"/>
                </a:cubicBezTo>
                <a:lnTo>
                  <a:pt x="54305" y="89668"/>
                </a:lnTo>
                <a:cubicBezTo>
                  <a:pt x="54305" y="88501"/>
                  <a:pt x="53708" y="87892"/>
                  <a:pt x="52617" y="87892"/>
                </a:cubicBezTo>
                <a:lnTo>
                  <a:pt x="10396" y="87892"/>
                </a:lnTo>
                <a:cubicBezTo>
                  <a:pt x="13163" y="84720"/>
                  <a:pt x="16070" y="81396"/>
                  <a:pt x="18850" y="78098"/>
                </a:cubicBezTo>
                <a:cubicBezTo>
                  <a:pt x="21592" y="74800"/>
                  <a:pt x="24372" y="71514"/>
                  <a:pt x="27152" y="68342"/>
                </a:cubicBezTo>
                <a:cubicBezTo>
                  <a:pt x="30897" y="64003"/>
                  <a:pt x="34286" y="59931"/>
                  <a:pt x="37295" y="56150"/>
                </a:cubicBezTo>
                <a:cubicBezTo>
                  <a:pt x="40189" y="52331"/>
                  <a:pt x="42474" y="49286"/>
                  <a:pt x="44061" y="46851"/>
                </a:cubicBezTo>
                <a:cubicBezTo>
                  <a:pt x="46587" y="42791"/>
                  <a:pt x="48643" y="38871"/>
                  <a:pt x="50091" y="35180"/>
                </a:cubicBezTo>
                <a:cubicBezTo>
                  <a:pt x="51550" y="31488"/>
                  <a:pt x="52261" y="28075"/>
                  <a:pt x="52261" y="24903"/>
                </a:cubicBezTo>
                <a:cubicBezTo>
                  <a:pt x="52261" y="16771"/>
                  <a:pt x="49735" y="10555"/>
                  <a:pt x="44531" y="6089"/>
                </a:cubicBezTo>
                <a:cubicBezTo>
                  <a:pt x="39948" y="2029"/>
                  <a:pt x="33791" y="0"/>
                  <a:pt x="26086" y="0"/>
                </a:cubicBezTo>
                <a:cubicBezTo>
                  <a:pt x="22569" y="0"/>
                  <a:pt x="19193" y="520"/>
                  <a:pt x="15943" y="1408"/>
                </a:cubicBezTo>
                <a:cubicBezTo>
                  <a:pt x="12668" y="2295"/>
                  <a:pt x="8923" y="3818"/>
                  <a:pt x="4836" y="5721"/>
                </a:cubicBezTo>
                <a:cubicBezTo>
                  <a:pt x="3744" y="6089"/>
                  <a:pt x="3402" y="6990"/>
                  <a:pt x="3617" y="8398"/>
                </a:cubicBezTo>
                <a:lnTo>
                  <a:pt x="4341" y="12585"/>
                </a:lnTo>
                <a:cubicBezTo>
                  <a:pt x="4468" y="13727"/>
                  <a:pt x="5204" y="13968"/>
                  <a:pt x="6270" y="13333"/>
                </a:cubicBezTo>
                <a:cubicBezTo>
                  <a:pt x="13392" y="9540"/>
                  <a:pt x="20158" y="7624"/>
                  <a:pt x="26682" y="7624"/>
                </a:cubicBezTo>
                <a:cubicBezTo>
                  <a:pt x="31392" y="7624"/>
                  <a:pt x="35238" y="9260"/>
                  <a:pt x="38387" y="12585"/>
                </a:cubicBezTo>
                <a:cubicBezTo>
                  <a:pt x="41636" y="16010"/>
                  <a:pt x="43223" y="20197"/>
                  <a:pt x="43223" y="25271"/>
                </a:cubicBezTo>
                <a:cubicBezTo>
                  <a:pt x="43223" y="34038"/>
                  <a:pt x="35860" y="46724"/>
                  <a:pt x="21008" y="63623"/>
                </a:cubicBezTo>
                <a:lnTo>
                  <a:pt x="1091" y="86750"/>
                </a:lnTo>
                <a:cubicBezTo>
                  <a:pt x="494" y="87372"/>
                  <a:pt x="126" y="88260"/>
                  <a:pt x="126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26" y="94235"/>
                </a:cubicBezTo>
                <a:cubicBezTo>
                  <a:pt x="126" y="94755"/>
                  <a:pt x="253" y="95123"/>
                  <a:pt x="494" y="95250"/>
                </a:cubicBezTo>
                <a:cubicBezTo>
                  <a:pt x="622" y="95491"/>
                  <a:pt x="964" y="95618"/>
                  <a:pt x="1472" y="95618"/>
                </a:cubicBezTo>
                <a:cubicBezTo>
                  <a:pt x="1815" y="95770"/>
                  <a:pt x="2538" y="95770"/>
                  <a:pt x="3402" y="95770"/>
                </a:cubicBezTo>
                <a:lnTo>
                  <a:pt x="52617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5626504" y="8532859"/>
            <a:ext cx="53924" cy="68710"/>
          </a:xfrm>
          <a:custGeom>
            <a:avLst/>
            <a:gdLst>
              <a:gd name="connsiteX0" fmla="*/ 53924 w 53924"/>
              <a:gd name="connsiteY0" fmla="*/ 1775 h 68710"/>
              <a:gd name="connsiteX1" fmla="*/ 53797 w 53924"/>
              <a:gd name="connsiteY1" fmla="*/ 520 h 68710"/>
              <a:gd name="connsiteX2" fmla="*/ 52731 w 53924"/>
              <a:gd name="connsiteY2" fmla="*/ 0 h 68710"/>
              <a:gd name="connsiteX3" fmla="*/ 47425 w 53924"/>
              <a:gd name="connsiteY3" fmla="*/ 0 h 68710"/>
              <a:gd name="connsiteX4" fmla="*/ 46092 w 53924"/>
              <a:gd name="connsiteY4" fmla="*/ 520 h 68710"/>
              <a:gd name="connsiteX5" fmla="*/ 45241 w 53924"/>
              <a:gd name="connsiteY5" fmla="*/ 1775 h 68710"/>
              <a:gd name="connsiteX6" fmla="*/ 26644 w 53924"/>
              <a:gd name="connsiteY6" fmla="*/ 59931 h 68710"/>
              <a:gd name="connsiteX7" fmla="*/ 8797 w 53924"/>
              <a:gd name="connsiteY7" fmla="*/ 1775 h 68710"/>
              <a:gd name="connsiteX8" fmla="*/ 6613 w 53924"/>
              <a:gd name="connsiteY8" fmla="*/ 0 h 68710"/>
              <a:gd name="connsiteX9" fmla="*/ 1180 w 53924"/>
              <a:gd name="connsiteY9" fmla="*/ 0 h 68710"/>
              <a:gd name="connsiteX10" fmla="*/ 114 w 53924"/>
              <a:gd name="connsiteY10" fmla="*/ 520 h 68710"/>
              <a:gd name="connsiteX11" fmla="*/ 0 w 53924"/>
              <a:gd name="connsiteY11" fmla="*/ 1775 h 68710"/>
              <a:gd name="connsiteX12" fmla="*/ 21224 w 53924"/>
              <a:gd name="connsiteY12" fmla="*/ 67048 h 68710"/>
              <a:gd name="connsiteX13" fmla="*/ 23522 w 53924"/>
              <a:gd name="connsiteY13" fmla="*/ 68710 h 68710"/>
              <a:gd name="connsiteX14" fmla="*/ 29424 w 53924"/>
              <a:gd name="connsiteY14" fmla="*/ 68710 h 68710"/>
              <a:gd name="connsiteX15" fmla="*/ 31849 w 53924"/>
              <a:gd name="connsiteY15" fmla="*/ 67048 h 68710"/>
              <a:gd name="connsiteX16" fmla="*/ 53924 w 53924"/>
              <a:gd name="connsiteY16" fmla="*/ 1775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710">
                <a:moveTo>
                  <a:pt x="53924" y="1775"/>
                </a:moveTo>
                <a:cubicBezTo>
                  <a:pt x="54051" y="1408"/>
                  <a:pt x="54051" y="888"/>
                  <a:pt x="53797" y="520"/>
                </a:cubicBezTo>
                <a:cubicBezTo>
                  <a:pt x="53569" y="139"/>
                  <a:pt x="53201" y="0"/>
                  <a:pt x="52731" y="0"/>
                </a:cubicBezTo>
                <a:lnTo>
                  <a:pt x="47425" y="0"/>
                </a:lnTo>
                <a:cubicBezTo>
                  <a:pt x="46930" y="0"/>
                  <a:pt x="46460" y="139"/>
                  <a:pt x="46092" y="520"/>
                </a:cubicBezTo>
                <a:cubicBezTo>
                  <a:pt x="45711" y="888"/>
                  <a:pt x="45368" y="1281"/>
                  <a:pt x="45241" y="1775"/>
                </a:cubicBezTo>
                <a:lnTo>
                  <a:pt x="26644" y="59931"/>
                </a:lnTo>
                <a:lnTo>
                  <a:pt x="8797" y="1775"/>
                </a:lnTo>
                <a:cubicBezTo>
                  <a:pt x="8327" y="634"/>
                  <a:pt x="7578" y="0"/>
                  <a:pt x="6613" y="0"/>
                </a:cubicBezTo>
                <a:lnTo>
                  <a:pt x="1180" y="0"/>
                </a:lnTo>
                <a:cubicBezTo>
                  <a:pt x="710" y="0"/>
                  <a:pt x="342" y="139"/>
                  <a:pt x="114" y="520"/>
                </a:cubicBezTo>
                <a:cubicBezTo>
                  <a:pt x="-126" y="888"/>
                  <a:pt x="-126" y="1408"/>
                  <a:pt x="0" y="1775"/>
                </a:cubicBezTo>
                <a:lnTo>
                  <a:pt x="21224" y="67048"/>
                </a:lnTo>
                <a:cubicBezTo>
                  <a:pt x="21592" y="68215"/>
                  <a:pt x="22316" y="68710"/>
                  <a:pt x="23522" y="68710"/>
                </a:cubicBezTo>
                <a:lnTo>
                  <a:pt x="29424" y="68710"/>
                </a:lnTo>
                <a:cubicBezTo>
                  <a:pt x="30643" y="68710"/>
                  <a:pt x="31481" y="68215"/>
                  <a:pt x="31849" y="67048"/>
                </a:cubicBezTo>
                <a:lnTo>
                  <a:pt x="53924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5608009" y="8500622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51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51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51"/>
                </a:lnTo>
                <a:cubicBezTo>
                  <a:pt x="8695" y="609"/>
                  <a:pt x="8098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51"/>
                </a:cubicBezTo>
                <a:lnTo>
                  <a:pt x="0" y="99158"/>
                </a:lnTo>
                <a:cubicBezTo>
                  <a:pt x="0" y="100300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8" y="100947"/>
                  <a:pt x="8695" y="100300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5579523" y="8502652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51 h 12318"/>
              <a:gd name="connsiteX5" fmla="*/ 5801 w 11691"/>
              <a:gd name="connsiteY5" fmla="*/ 0 h 12318"/>
              <a:gd name="connsiteX6" fmla="*/ 1675 w 11691"/>
              <a:gd name="connsiteY6" fmla="*/ 1751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53"/>
                  <a:pt x="11691" y="6216"/>
                </a:cubicBezTo>
                <a:cubicBezTo>
                  <a:pt x="11691" y="4554"/>
                  <a:pt x="11107" y="3044"/>
                  <a:pt x="10015" y="1751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51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53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5581110" y="8532859"/>
            <a:ext cx="8670" cy="68710"/>
          </a:xfrm>
          <a:custGeom>
            <a:avLst/>
            <a:gdLst>
              <a:gd name="connsiteX0" fmla="*/ 8670 w 8670"/>
              <a:gd name="connsiteY0" fmla="*/ 66921 h 68710"/>
              <a:gd name="connsiteX1" fmla="*/ 8670 w 8670"/>
              <a:gd name="connsiteY1" fmla="*/ 1775 h 68710"/>
              <a:gd name="connsiteX2" fmla="*/ 6981 w 8670"/>
              <a:gd name="connsiteY2" fmla="*/ 0 h 68710"/>
              <a:gd name="connsiteX3" fmla="*/ 1675 w 8670"/>
              <a:gd name="connsiteY3" fmla="*/ 0 h 68710"/>
              <a:gd name="connsiteX4" fmla="*/ 0 w 8670"/>
              <a:gd name="connsiteY4" fmla="*/ 1775 h 68710"/>
              <a:gd name="connsiteX5" fmla="*/ 0 w 8670"/>
              <a:gd name="connsiteY5" fmla="*/ 66921 h 68710"/>
              <a:gd name="connsiteX6" fmla="*/ 1675 w 8670"/>
              <a:gd name="connsiteY6" fmla="*/ 68710 h 68710"/>
              <a:gd name="connsiteX7" fmla="*/ 6981 w 8670"/>
              <a:gd name="connsiteY7" fmla="*/ 68710 h 68710"/>
              <a:gd name="connsiteX8" fmla="*/ 8670 w 8670"/>
              <a:gd name="connsiteY8" fmla="*/ 66921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710">
                <a:moveTo>
                  <a:pt x="8670" y="66921"/>
                </a:moveTo>
                <a:lnTo>
                  <a:pt x="8670" y="1775"/>
                </a:lnTo>
                <a:cubicBezTo>
                  <a:pt x="8670" y="634"/>
                  <a:pt x="8073" y="0"/>
                  <a:pt x="6981" y="0"/>
                </a:cubicBezTo>
                <a:lnTo>
                  <a:pt x="1675" y="0"/>
                </a:lnTo>
                <a:cubicBezTo>
                  <a:pt x="583" y="0"/>
                  <a:pt x="0" y="634"/>
                  <a:pt x="0" y="1775"/>
                </a:cubicBezTo>
                <a:lnTo>
                  <a:pt x="0" y="66921"/>
                </a:lnTo>
                <a:cubicBezTo>
                  <a:pt x="0" y="68063"/>
                  <a:pt x="583" y="68710"/>
                  <a:pt x="1675" y="68710"/>
                </a:cubicBezTo>
                <a:lnTo>
                  <a:pt x="6981" y="68710"/>
                </a:lnTo>
                <a:cubicBezTo>
                  <a:pt x="8073" y="68710"/>
                  <a:pt x="8670" y="68063"/>
                  <a:pt x="8670" y="669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5515050" y="8505697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23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4 w 50433"/>
              <a:gd name="connsiteY19" fmla="*/ 10897 h 97901"/>
              <a:gd name="connsiteX20" fmla="*/ 45381 w 50433"/>
              <a:gd name="connsiteY20" fmla="*/ 9768 h 97901"/>
              <a:gd name="connsiteX21" fmla="*/ 46346 w 50433"/>
              <a:gd name="connsiteY21" fmla="*/ 4808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281 h 97901"/>
              <a:gd name="connsiteX30" fmla="*/ 11335 w 50433"/>
              <a:gd name="connsiteY30" fmla="*/ 43413 h 97901"/>
              <a:gd name="connsiteX31" fmla="*/ 21478 w 50433"/>
              <a:gd name="connsiteY31" fmla="*/ 50149 h 97901"/>
              <a:gd name="connsiteX32" fmla="*/ 31024 w 50433"/>
              <a:gd name="connsiteY32" fmla="*/ 55998 h 97901"/>
              <a:gd name="connsiteX33" fmla="*/ 38602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6 w 50433"/>
              <a:gd name="connsiteY38" fmla="*/ 85215 h 97901"/>
              <a:gd name="connsiteX39" fmla="*/ 1688 w 50433"/>
              <a:gd name="connsiteY39" fmla="*/ 85063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64" y="97901"/>
                  <a:pt x="20754" y="97901"/>
                </a:cubicBezTo>
                <a:cubicBezTo>
                  <a:pt x="24626" y="97901"/>
                  <a:pt x="28371" y="97255"/>
                  <a:pt x="31989" y="95986"/>
                </a:cubicBezTo>
                <a:cubicBezTo>
                  <a:pt x="35480" y="94857"/>
                  <a:pt x="38602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5" y="79113"/>
                  <a:pt x="50433" y="75307"/>
                  <a:pt x="50433" y="71120"/>
                </a:cubicBezTo>
                <a:cubicBezTo>
                  <a:pt x="50433" y="67796"/>
                  <a:pt x="49837" y="64891"/>
                  <a:pt x="48631" y="62341"/>
                </a:cubicBezTo>
                <a:cubicBezTo>
                  <a:pt x="47437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53"/>
                  <a:pt x="18571" y="37831"/>
                  <a:pt x="16540" y="36182"/>
                </a:cubicBezTo>
                <a:cubicBezTo>
                  <a:pt x="14484" y="34545"/>
                  <a:pt x="12668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42" y="10783"/>
                  <a:pt x="18698" y="9768"/>
                  <a:pt x="21123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56" y="9020"/>
                  <a:pt x="41040" y="9768"/>
                  <a:pt x="43324" y="10897"/>
                </a:cubicBezTo>
                <a:cubicBezTo>
                  <a:pt x="44403" y="11545"/>
                  <a:pt x="45127" y="11176"/>
                  <a:pt x="45381" y="9768"/>
                </a:cubicBezTo>
                <a:lnTo>
                  <a:pt x="46346" y="4808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096" y="0"/>
                  <a:pt x="21605" y="494"/>
                  <a:pt x="18101" y="1636"/>
                </a:cubicBezTo>
                <a:cubicBezTo>
                  <a:pt x="14610" y="2778"/>
                  <a:pt x="11589" y="4313"/>
                  <a:pt x="8936" y="6343"/>
                </a:cubicBezTo>
                <a:cubicBezTo>
                  <a:pt x="6156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281"/>
                </a:cubicBezTo>
                <a:cubicBezTo>
                  <a:pt x="5433" y="38338"/>
                  <a:pt x="8085" y="41002"/>
                  <a:pt x="11335" y="43413"/>
                </a:cubicBezTo>
                <a:cubicBezTo>
                  <a:pt x="14610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24" y="55998"/>
                </a:cubicBezTo>
                <a:cubicBezTo>
                  <a:pt x="34274" y="58155"/>
                  <a:pt x="36800" y="60552"/>
                  <a:pt x="38602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07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5" y="87993"/>
                  <a:pt x="5686" y="86852"/>
                  <a:pt x="2906" y="85215"/>
                </a:cubicBezTo>
                <a:cubicBezTo>
                  <a:pt x="2411" y="84821"/>
                  <a:pt x="2069" y="84821"/>
                  <a:pt x="1688" y="85063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6" y="93461"/>
                  <a:pt x="596" y="94210"/>
                  <a:pt x="1942" y="94603"/>
                </a:cubicBezTo>
                <a:cubicBezTo>
                  <a:pt x="5433" y="95745"/>
                  <a:pt x="8555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2895681" y="8503967"/>
            <a:ext cx="54318" cy="95770"/>
          </a:xfrm>
          <a:custGeom>
            <a:avLst/>
            <a:gdLst>
              <a:gd name="connsiteX0" fmla="*/ 52629 w 54318"/>
              <a:gd name="connsiteY0" fmla="*/ 95770 h 95770"/>
              <a:gd name="connsiteX1" fmla="*/ 54318 w 54318"/>
              <a:gd name="connsiteY1" fmla="*/ 93981 h 95770"/>
              <a:gd name="connsiteX2" fmla="*/ 54318 w 54318"/>
              <a:gd name="connsiteY2" fmla="*/ 89668 h 95770"/>
              <a:gd name="connsiteX3" fmla="*/ 52629 w 54318"/>
              <a:gd name="connsiteY3" fmla="*/ 87892 h 95770"/>
              <a:gd name="connsiteX4" fmla="*/ 10383 w 54318"/>
              <a:gd name="connsiteY4" fmla="*/ 87892 h 95770"/>
              <a:gd name="connsiteX5" fmla="*/ 18838 w 54318"/>
              <a:gd name="connsiteY5" fmla="*/ 78098 h 95770"/>
              <a:gd name="connsiteX6" fmla="*/ 27165 w 54318"/>
              <a:gd name="connsiteY6" fmla="*/ 68342 h 95770"/>
              <a:gd name="connsiteX7" fmla="*/ 37282 w 54318"/>
              <a:gd name="connsiteY7" fmla="*/ 56150 h 95770"/>
              <a:gd name="connsiteX8" fmla="*/ 44048 w 54318"/>
              <a:gd name="connsiteY8" fmla="*/ 46851 h 95770"/>
              <a:gd name="connsiteX9" fmla="*/ 50078 w 54318"/>
              <a:gd name="connsiteY9" fmla="*/ 35180 h 95770"/>
              <a:gd name="connsiteX10" fmla="*/ 52261 w 54318"/>
              <a:gd name="connsiteY10" fmla="*/ 24903 h 95770"/>
              <a:gd name="connsiteX11" fmla="*/ 44518 w 54318"/>
              <a:gd name="connsiteY11" fmla="*/ 6089 h 95770"/>
              <a:gd name="connsiteX12" fmla="*/ 26073 w 54318"/>
              <a:gd name="connsiteY12" fmla="*/ 0 h 95770"/>
              <a:gd name="connsiteX13" fmla="*/ 15931 w 54318"/>
              <a:gd name="connsiteY13" fmla="*/ 1408 h 95770"/>
              <a:gd name="connsiteX14" fmla="*/ 4823 w 54318"/>
              <a:gd name="connsiteY14" fmla="*/ 5721 h 95770"/>
              <a:gd name="connsiteX15" fmla="*/ 3617 w 54318"/>
              <a:gd name="connsiteY15" fmla="*/ 8398 h 95770"/>
              <a:gd name="connsiteX16" fmla="*/ 4354 w 54318"/>
              <a:gd name="connsiteY16" fmla="*/ 12585 h 95770"/>
              <a:gd name="connsiteX17" fmla="*/ 6296 w 54318"/>
              <a:gd name="connsiteY17" fmla="*/ 13333 h 95770"/>
              <a:gd name="connsiteX18" fmla="*/ 26670 w 54318"/>
              <a:gd name="connsiteY18" fmla="*/ 7624 h 95770"/>
              <a:gd name="connsiteX19" fmla="*/ 38374 w 54318"/>
              <a:gd name="connsiteY19" fmla="*/ 12585 h 95770"/>
              <a:gd name="connsiteX20" fmla="*/ 43210 w 54318"/>
              <a:gd name="connsiteY20" fmla="*/ 25271 h 95770"/>
              <a:gd name="connsiteX21" fmla="*/ 20996 w 54318"/>
              <a:gd name="connsiteY21" fmla="*/ 63623 h 95770"/>
              <a:gd name="connsiteX22" fmla="*/ 1079 w 54318"/>
              <a:gd name="connsiteY22" fmla="*/ 86750 h 95770"/>
              <a:gd name="connsiteX23" fmla="*/ 114 w 54318"/>
              <a:gd name="connsiteY23" fmla="*/ 89402 h 95770"/>
              <a:gd name="connsiteX24" fmla="*/ 0 w 54318"/>
              <a:gd name="connsiteY24" fmla="*/ 92192 h 95770"/>
              <a:gd name="connsiteX25" fmla="*/ 114 w 54318"/>
              <a:gd name="connsiteY25" fmla="*/ 94235 h 95770"/>
              <a:gd name="connsiteX26" fmla="*/ 495 w 54318"/>
              <a:gd name="connsiteY26" fmla="*/ 95250 h 95770"/>
              <a:gd name="connsiteX27" fmla="*/ 1459 w 54318"/>
              <a:gd name="connsiteY27" fmla="*/ 95618 h 95770"/>
              <a:gd name="connsiteX28" fmla="*/ 3389 w 54318"/>
              <a:gd name="connsiteY28" fmla="*/ 95770 h 95770"/>
              <a:gd name="connsiteX29" fmla="*/ 52629 w 54318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770">
                <a:moveTo>
                  <a:pt x="52629" y="95770"/>
                </a:moveTo>
                <a:cubicBezTo>
                  <a:pt x="53696" y="95770"/>
                  <a:pt x="54318" y="95123"/>
                  <a:pt x="54318" y="93981"/>
                </a:cubicBezTo>
                <a:lnTo>
                  <a:pt x="54318" y="89668"/>
                </a:lnTo>
                <a:cubicBezTo>
                  <a:pt x="54318" y="88501"/>
                  <a:pt x="53696" y="87892"/>
                  <a:pt x="52629" y="87892"/>
                </a:cubicBezTo>
                <a:lnTo>
                  <a:pt x="10383" y="87892"/>
                </a:lnTo>
                <a:cubicBezTo>
                  <a:pt x="13163" y="84720"/>
                  <a:pt x="16058" y="81396"/>
                  <a:pt x="18838" y="78098"/>
                </a:cubicBezTo>
                <a:cubicBezTo>
                  <a:pt x="21618" y="74800"/>
                  <a:pt x="24385" y="71514"/>
                  <a:pt x="27165" y="68342"/>
                </a:cubicBezTo>
                <a:cubicBezTo>
                  <a:pt x="30884" y="64003"/>
                  <a:pt x="34286" y="59931"/>
                  <a:pt x="37282" y="56150"/>
                </a:cubicBezTo>
                <a:cubicBezTo>
                  <a:pt x="40189" y="52331"/>
                  <a:pt x="42487" y="49286"/>
                  <a:pt x="44048" y="46851"/>
                </a:cubicBezTo>
                <a:cubicBezTo>
                  <a:pt x="46574" y="42791"/>
                  <a:pt x="48643" y="38871"/>
                  <a:pt x="50078" y="35180"/>
                </a:cubicBezTo>
                <a:cubicBezTo>
                  <a:pt x="51538" y="31488"/>
                  <a:pt x="52261" y="28075"/>
                  <a:pt x="52261" y="24903"/>
                </a:cubicBezTo>
                <a:cubicBezTo>
                  <a:pt x="52261" y="16771"/>
                  <a:pt x="49735" y="10555"/>
                  <a:pt x="44518" y="6089"/>
                </a:cubicBezTo>
                <a:cubicBezTo>
                  <a:pt x="39935" y="2029"/>
                  <a:pt x="33791" y="0"/>
                  <a:pt x="26073" y="0"/>
                </a:cubicBezTo>
                <a:cubicBezTo>
                  <a:pt x="22582" y="0"/>
                  <a:pt x="19180" y="520"/>
                  <a:pt x="15931" y="1408"/>
                </a:cubicBezTo>
                <a:cubicBezTo>
                  <a:pt x="12668" y="2295"/>
                  <a:pt x="8949" y="3818"/>
                  <a:pt x="4823" y="5721"/>
                </a:cubicBezTo>
                <a:cubicBezTo>
                  <a:pt x="3732" y="6089"/>
                  <a:pt x="3389" y="6990"/>
                  <a:pt x="3617" y="8398"/>
                </a:cubicBezTo>
                <a:lnTo>
                  <a:pt x="4354" y="12585"/>
                </a:lnTo>
                <a:cubicBezTo>
                  <a:pt x="4481" y="13727"/>
                  <a:pt x="5204" y="13968"/>
                  <a:pt x="6296" y="13333"/>
                </a:cubicBezTo>
                <a:cubicBezTo>
                  <a:pt x="13404" y="9540"/>
                  <a:pt x="20145" y="7624"/>
                  <a:pt x="26670" y="7624"/>
                </a:cubicBezTo>
                <a:cubicBezTo>
                  <a:pt x="31379" y="7624"/>
                  <a:pt x="35251" y="9260"/>
                  <a:pt x="38374" y="12585"/>
                </a:cubicBezTo>
                <a:cubicBezTo>
                  <a:pt x="41649" y="16010"/>
                  <a:pt x="43210" y="20197"/>
                  <a:pt x="43210" y="25271"/>
                </a:cubicBezTo>
                <a:cubicBezTo>
                  <a:pt x="43210" y="34038"/>
                  <a:pt x="35848" y="46724"/>
                  <a:pt x="20996" y="63623"/>
                </a:cubicBezTo>
                <a:lnTo>
                  <a:pt x="1079" y="86750"/>
                </a:lnTo>
                <a:cubicBezTo>
                  <a:pt x="495" y="87372"/>
                  <a:pt x="114" y="88260"/>
                  <a:pt x="114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14" y="94235"/>
                </a:cubicBezTo>
                <a:cubicBezTo>
                  <a:pt x="114" y="94755"/>
                  <a:pt x="241" y="95123"/>
                  <a:pt x="495" y="95250"/>
                </a:cubicBezTo>
                <a:cubicBezTo>
                  <a:pt x="609" y="95491"/>
                  <a:pt x="964" y="95618"/>
                  <a:pt x="1459" y="95618"/>
                </a:cubicBezTo>
                <a:cubicBezTo>
                  <a:pt x="1802" y="95770"/>
                  <a:pt x="2551" y="95770"/>
                  <a:pt x="3389" y="95770"/>
                </a:cubicBezTo>
                <a:lnTo>
                  <a:pt x="52629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2834584" y="8504982"/>
            <a:ext cx="27393" cy="94756"/>
          </a:xfrm>
          <a:custGeom>
            <a:avLst/>
            <a:gdLst>
              <a:gd name="connsiteX0" fmla="*/ 27393 w 27393"/>
              <a:gd name="connsiteY0" fmla="*/ 3564 h 94756"/>
              <a:gd name="connsiteX1" fmla="*/ 27025 w 27393"/>
              <a:gd name="connsiteY1" fmla="*/ 393 h 94756"/>
              <a:gd name="connsiteX2" fmla="*/ 24030 w 27393"/>
              <a:gd name="connsiteY2" fmla="*/ 0 h 94756"/>
              <a:gd name="connsiteX3" fmla="*/ 20754 w 27393"/>
              <a:gd name="connsiteY3" fmla="*/ 0 h 94756"/>
              <a:gd name="connsiteX4" fmla="*/ 19320 w 27393"/>
              <a:gd name="connsiteY4" fmla="*/ 520 h 94756"/>
              <a:gd name="connsiteX5" fmla="*/ 596 w 27393"/>
              <a:gd name="connsiteY5" fmla="*/ 17025 h 94756"/>
              <a:gd name="connsiteX6" fmla="*/ 0 w 27393"/>
              <a:gd name="connsiteY6" fmla="*/ 18167 h 94756"/>
              <a:gd name="connsiteX7" fmla="*/ 368 w 27393"/>
              <a:gd name="connsiteY7" fmla="*/ 19575 h 94756"/>
              <a:gd name="connsiteX8" fmla="*/ 2780 w 27393"/>
              <a:gd name="connsiteY8" fmla="*/ 22620 h 94756"/>
              <a:gd name="connsiteX9" fmla="*/ 5179 w 27393"/>
              <a:gd name="connsiteY9" fmla="*/ 22873 h 94756"/>
              <a:gd name="connsiteX10" fmla="*/ 12072 w 27393"/>
              <a:gd name="connsiteY10" fmla="*/ 16644 h 94756"/>
              <a:gd name="connsiteX11" fmla="*/ 19066 w 27393"/>
              <a:gd name="connsiteY11" fmla="*/ 10428 h 94756"/>
              <a:gd name="connsiteX12" fmla="*/ 19066 w 27393"/>
              <a:gd name="connsiteY12" fmla="*/ 92967 h 94756"/>
              <a:gd name="connsiteX13" fmla="*/ 20754 w 27393"/>
              <a:gd name="connsiteY13" fmla="*/ 94756 h 94756"/>
              <a:gd name="connsiteX14" fmla="*/ 25705 w 27393"/>
              <a:gd name="connsiteY14" fmla="*/ 94756 h 94756"/>
              <a:gd name="connsiteX15" fmla="*/ 27393 w 27393"/>
              <a:gd name="connsiteY15" fmla="*/ 92967 h 94756"/>
              <a:gd name="connsiteX16" fmla="*/ 27393 w 27393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56">
                <a:moveTo>
                  <a:pt x="27393" y="3564"/>
                </a:moveTo>
                <a:cubicBezTo>
                  <a:pt x="27393" y="1789"/>
                  <a:pt x="27266" y="761"/>
                  <a:pt x="27025" y="393"/>
                </a:cubicBezTo>
                <a:cubicBezTo>
                  <a:pt x="26683" y="127"/>
                  <a:pt x="25705" y="0"/>
                  <a:pt x="24030" y="0"/>
                </a:cubicBezTo>
                <a:lnTo>
                  <a:pt x="20754" y="0"/>
                </a:lnTo>
                <a:cubicBezTo>
                  <a:pt x="20158" y="0"/>
                  <a:pt x="19663" y="127"/>
                  <a:pt x="19320" y="520"/>
                </a:cubicBezTo>
                <a:lnTo>
                  <a:pt x="596" y="17025"/>
                </a:lnTo>
                <a:cubicBezTo>
                  <a:pt x="253" y="17393"/>
                  <a:pt x="0" y="17786"/>
                  <a:pt x="0" y="18167"/>
                </a:cubicBezTo>
                <a:cubicBezTo>
                  <a:pt x="0" y="18687"/>
                  <a:pt x="126" y="19182"/>
                  <a:pt x="368" y="19575"/>
                </a:cubicBezTo>
                <a:lnTo>
                  <a:pt x="2780" y="22620"/>
                </a:lnTo>
                <a:cubicBezTo>
                  <a:pt x="3490" y="23483"/>
                  <a:pt x="4341" y="23634"/>
                  <a:pt x="5179" y="22873"/>
                </a:cubicBezTo>
                <a:cubicBezTo>
                  <a:pt x="7616" y="20717"/>
                  <a:pt x="9888" y="18560"/>
                  <a:pt x="12072" y="16644"/>
                </a:cubicBezTo>
                <a:cubicBezTo>
                  <a:pt x="14230" y="14741"/>
                  <a:pt x="16540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4" y="94756"/>
                </a:cubicBezTo>
                <a:lnTo>
                  <a:pt x="25705" y="94756"/>
                </a:lnTo>
                <a:cubicBezTo>
                  <a:pt x="26797" y="94756"/>
                  <a:pt x="27393" y="94108"/>
                  <a:pt x="27393" y="92967"/>
                </a:cubicBezTo>
                <a:lnTo>
                  <a:pt x="27393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1722934" y="8785125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2594465" y="8785125"/>
            <a:ext cx="3617" cy="244470"/>
          </a:xfrm>
          <a:custGeom>
            <a:avLst/>
            <a:gdLst>
              <a:gd name="connsiteX0" fmla="*/ 1808 w 3617"/>
              <a:gd name="connsiteY0" fmla="*/ 0 h 244470"/>
              <a:gd name="connsiteX1" fmla="*/ 1808 w 361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70">
                <a:moveTo>
                  <a:pt x="1808" y="0"/>
                </a:moveTo>
                <a:lnTo>
                  <a:pt x="1808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3466046" y="8785125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4337602" y="8785125"/>
            <a:ext cx="3567" cy="244470"/>
          </a:xfrm>
          <a:custGeom>
            <a:avLst/>
            <a:gdLst>
              <a:gd name="connsiteX0" fmla="*/ 1783 w 3567"/>
              <a:gd name="connsiteY0" fmla="*/ 0 h 244470"/>
              <a:gd name="connsiteX1" fmla="*/ 1783 w 356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70">
                <a:moveTo>
                  <a:pt x="1783" y="0"/>
                </a:moveTo>
                <a:lnTo>
                  <a:pt x="1783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2033835" y="8860055"/>
            <a:ext cx="27393" cy="94756"/>
          </a:xfrm>
          <a:custGeom>
            <a:avLst/>
            <a:gdLst>
              <a:gd name="connsiteX0" fmla="*/ 27393 w 27393"/>
              <a:gd name="connsiteY0" fmla="*/ 3564 h 94756"/>
              <a:gd name="connsiteX1" fmla="*/ 27025 w 27393"/>
              <a:gd name="connsiteY1" fmla="*/ 393 h 94756"/>
              <a:gd name="connsiteX2" fmla="*/ 24029 w 27393"/>
              <a:gd name="connsiteY2" fmla="*/ 0 h 94756"/>
              <a:gd name="connsiteX3" fmla="*/ 20754 w 27393"/>
              <a:gd name="connsiteY3" fmla="*/ 0 h 94756"/>
              <a:gd name="connsiteX4" fmla="*/ 19320 w 27393"/>
              <a:gd name="connsiteY4" fmla="*/ 520 h 94756"/>
              <a:gd name="connsiteX5" fmla="*/ 596 w 27393"/>
              <a:gd name="connsiteY5" fmla="*/ 17025 h 94756"/>
              <a:gd name="connsiteX6" fmla="*/ 0 w 27393"/>
              <a:gd name="connsiteY6" fmla="*/ 18167 h 94756"/>
              <a:gd name="connsiteX7" fmla="*/ 380 w 27393"/>
              <a:gd name="connsiteY7" fmla="*/ 19575 h 94756"/>
              <a:gd name="connsiteX8" fmla="*/ 2780 w 27393"/>
              <a:gd name="connsiteY8" fmla="*/ 22620 h 94756"/>
              <a:gd name="connsiteX9" fmla="*/ 5179 w 27393"/>
              <a:gd name="connsiteY9" fmla="*/ 22873 h 94756"/>
              <a:gd name="connsiteX10" fmla="*/ 12072 w 27393"/>
              <a:gd name="connsiteY10" fmla="*/ 16644 h 94756"/>
              <a:gd name="connsiteX11" fmla="*/ 19066 w 27393"/>
              <a:gd name="connsiteY11" fmla="*/ 10428 h 94756"/>
              <a:gd name="connsiteX12" fmla="*/ 19066 w 27393"/>
              <a:gd name="connsiteY12" fmla="*/ 92967 h 94756"/>
              <a:gd name="connsiteX13" fmla="*/ 20754 w 27393"/>
              <a:gd name="connsiteY13" fmla="*/ 94756 h 94756"/>
              <a:gd name="connsiteX14" fmla="*/ 25718 w 27393"/>
              <a:gd name="connsiteY14" fmla="*/ 94756 h 94756"/>
              <a:gd name="connsiteX15" fmla="*/ 27393 w 27393"/>
              <a:gd name="connsiteY15" fmla="*/ 92967 h 94756"/>
              <a:gd name="connsiteX16" fmla="*/ 27393 w 27393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56">
                <a:moveTo>
                  <a:pt x="27393" y="3564"/>
                </a:moveTo>
                <a:cubicBezTo>
                  <a:pt x="27393" y="1789"/>
                  <a:pt x="27279" y="761"/>
                  <a:pt x="27025" y="393"/>
                </a:cubicBezTo>
                <a:cubicBezTo>
                  <a:pt x="26683" y="127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63" y="127"/>
                  <a:pt x="19320" y="520"/>
                </a:cubicBezTo>
                <a:lnTo>
                  <a:pt x="596" y="17025"/>
                </a:lnTo>
                <a:cubicBezTo>
                  <a:pt x="253" y="17393"/>
                  <a:pt x="0" y="17786"/>
                  <a:pt x="0" y="18167"/>
                </a:cubicBezTo>
                <a:cubicBezTo>
                  <a:pt x="0" y="18687"/>
                  <a:pt x="126" y="19182"/>
                  <a:pt x="380" y="19575"/>
                </a:cubicBezTo>
                <a:lnTo>
                  <a:pt x="2780" y="22620"/>
                </a:lnTo>
                <a:cubicBezTo>
                  <a:pt x="3503" y="23483"/>
                  <a:pt x="4341" y="23634"/>
                  <a:pt x="5179" y="22873"/>
                </a:cubicBezTo>
                <a:cubicBezTo>
                  <a:pt x="7616" y="20717"/>
                  <a:pt x="9901" y="18560"/>
                  <a:pt x="12072" y="16644"/>
                </a:cubicBezTo>
                <a:cubicBezTo>
                  <a:pt x="14230" y="14741"/>
                  <a:pt x="16540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4" y="94756"/>
                </a:cubicBezTo>
                <a:lnTo>
                  <a:pt x="25718" y="94756"/>
                </a:lnTo>
                <a:cubicBezTo>
                  <a:pt x="26784" y="94756"/>
                  <a:pt x="27393" y="94108"/>
                  <a:pt x="27393" y="92967"/>
                </a:cubicBezTo>
                <a:lnTo>
                  <a:pt x="27393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1953430" y="8859041"/>
            <a:ext cx="54305" cy="95770"/>
          </a:xfrm>
          <a:custGeom>
            <a:avLst/>
            <a:gdLst>
              <a:gd name="connsiteX0" fmla="*/ 52617 w 54305"/>
              <a:gd name="connsiteY0" fmla="*/ 95770 h 95770"/>
              <a:gd name="connsiteX1" fmla="*/ 54305 w 54305"/>
              <a:gd name="connsiteY1" fmla="*/ 93981 h 95770"/>
              <a:gd name="connsiteX2" fmla="*/ 54305 w 54305"/>
              <a:gd name="connsiteY2" fmla="*/ 89668 h 95770"/>
              <a:gd name="connsiteX3" fmla="*/ 52617 w 54305"/>
              <a:gd name="connsiteY3" fmla="*/ 87892 h 95770"/>
              <a:gd name="connsiteX4" fmla="*/ 10371 w 54305"/>
              <a:gd name="connsiteY4" fmla="*/ 87892 h 95770"/>
              <a:gd name="connsiteX5" fmla="*/ 18825 w 54305"/>
              <a:gd name="connsiteY5" fmla="*/ 78098 h 95770"/>
              <a:gd name="connsiteX6" fmla="*/ 27152 w 54305"/>
              <a:gd name="connsiteY6" fmla="*/ 68342 h 95770"/>
              <a:gd name="connsiteX7" fmla="*/ 37295 w 54305"/>
              <a:gd name="connsiteY7" fmla="*/ 56150 h 95770"/>
              <a:gd name="connsiteX8" fmla="*/ 44035 w 54305"/>
              <a:gd name="connsiteY8" fmla="*/ 46851 h 95770"/>
              <a:gd name="connsiteX9" fmla="*/ 50090 w 54305"/>
              <a:gd name="connsiteY9" fmla="*/ 35180 h 95770"/>
              <a:gd name="connsiteX10" fmla="*/ 52248 w 54305"/>
              <a:gd name="connsiteY10" fmla="*/ 24903 h 95770"/>
              <a:gd name="connsiteX11" fmla="*/ 44531 w 54305"/>
              <a:gd name="connsiteY11" fmla="*/ 6089 h 95770"/>
              <a:gd name="connsiteX12" fmla="*/ 26061 w 54305"/>
              <a:gd name="connsiteY12" fmla="*/ 0 h 95770"/>
              <a:gd name="connsiteX13" fmla="*/ 15918 w 54305"/>
              <a:gd name="connsiteY13" fmla="*/ 1408 h 95770"/>
              <a:gd name="connsiteX14" fmla="*/ 4836 w 54305"/>
              <a:gd name="connsiteY14" fmla="*/ 5721 h 95770"/>
              <a:gd name="connsiteX15" fmla="*/ 3617 w 54305"/>
              <a:gd name="connsiteY15" fmla="*/ 8398 h 95770"/>
              <a:gd name="connsiteX16" fmla="*/ 4341 w 54305"/>
              <a:gd name="connsiteY16" fmla="*/ 12585 h 95770"/>
              <a:gd name="connsiteX17" fmla="*/ 6270 w 54305"/>
              <a:gd name="connsiteY17" fmla="*/ 13333 h 95770"/>
              <a:gd name="connsiteX18" fmla="*/ 26683 w 54305"/>
              <a:gd name="connsiteY18" fmla="*/ 7624 h 95770"/>
              <a:gd name="connsiteX19" fmla="*/ 38386 w 54305"/>
              <a:gd name="connsiteY19" fmla="*/ 12585 h 95770"/>
              <a:gd name="connsiteX20" fmla="*/ 43198 w 54305"/>
              <a:gd name="connsiteY20" fmla="*/ 25271 h 95770"/>
              <a:gd name="connsiteX21" fmla="*/ 21008 w 54305"/>
              <a:gd name="connsiteY21" fmla="*/ 63623 h 95770"/>
              <a:gd name="connsiteX22" fmla="*/ 1091 w 54305"/>
              <a:gd name="connsiteY22" fmla="*/ 86750 h 95770"/>
              <a:gd name="connsiteX23" fmla="*/ 126 w 54305"/>
              <a:gd name="connsiteY23" fmla="*/ 89402 h 95770"/>
              <a:gd name="connsiteX24" fmla="*/ 0 w 54305"/>
              <a:gd name="connsiteY24" fmla="*/ 92192 h 95770"/>
              <a:gd name="connsiteX25" fmla="*/ 126 w 54305"/>
              <a:gd name="connsiteY25" fmla="*/ 94235 h 95770"/>
              <a:gd name="connsiteX26" fmla="*/ 469 w 54305"/>
              <a:gd name="connsiteY26" fmla="*/ 95250 h 95770"/>
              <a:gd name="connsiteX27" fmla="*/ 1447 w 54305"/>
              <a:gd name="connsiteY27" fmla="*/ 95618 h 95770"/>
              <a:gd name="connsiteX28" fmla="*/ 3376 w 54305"/>
              <a:gd name="connsiteY28" fmla="*/ 95770 h 95770"/>
              <a:gd name="connsiteX29" fmla="*/ 52617 w 54305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70">
                <a:moveTo>
                  <a:pt x="52617" y="95770"/>
                </a:moveTo>
                <a:cubicBezTo>
                  <a:pt x="53708" y="95770"/>
                  <a:pt x="54305" y="95123"/>
                  <a:pt x="54305" y="93981"/>
                </a:cubicBezTo>
                <a:lnTo>
                  <a:pt x="54305" y="89668"/>
                </a:lnTo>
                <a:cubicBezTo>
                  <a:pt x="54305" y="88501"/>
                  <a:pt x="53708" y="87892"/>
                  <a:pt x="52617" y="87892"/>
                </a:cubicBezTo>
                <a:lnTo>
                  <a:pt x="10371" y="87892"/>
                </a:lnTo>
                <a:cubicBezTo>
                  <a:pt x="13138" y="84720"/>
                  <a:pt x="16045" y="81396"/>
                  <a:pt x="18825" y="78098"/>
                </a:cubicBezTo>
                <a:cubicBezTo>
                  <a:pt x="21592" y="74800"/>
                  <a:pt x="24372" y="71514"/>
                  <a:pt x="27152" y="68342"/>
                </a:cubicBezTo>
                <a:cubicBezTo>
                  <a:pt x="30897" y="64003"/>
                  <a:pt x="34274" y="59931"/>
                  <a:pt x="37295" y="56150"/>
                </a:cubicBezTo>
                <a:cubicBezTo>
                  <a:pt x="40189" y="52331"/>
                  <a:pt x="42474" y="49286"/>
                  <a:pt x="44035" y="46851"/>
                </a:cubicBezTo>
                <a:cubicBezTo>
                  <a:pt x="46587" y="42791"/>
                  <a:pt x="48618" y="38871"/>
                  <a:pt x="50090" y="35180"/>
                </a:cubicBezTo>
                <a:cubicBezTo>
                  <a:pt x="51525" y="31488"/>
                  <a:pt x="52248" y="28075"/>
                  <a:pt x="52248" y="24903"/>
                </a:cubicBezTo>
                <a:cubicBezTo>
                  <a:pt x="52248" y="16771"/>
                  <a:pt x="49710" y="10555"/>
                  <a:pt x="44531" y="6089"/>
                </a:cubicBezTo>
                <a:cubicBezTo>
                  <a:pt x="39948" y="2029"/>
                  <a:pt x="33791" y="0"/>
                  <a:pt x="26061" y="0"/>
                </a:cubicBezTo>
                <a:cubicBezTo>
                  <a:pt x="22570" y="0"/>
                  <a:pt x="19193" y="520"/>
                  <a:pt x="15918" y="1408"/>
                </a:cubicBezTo>
                <a:cubicBezTo>
                  <a:pt x="12668" y="2295"/>
                  <a:pt x="8923" y="3818"/>
                  <a:pt x="4836" y="5721"/>
                </a:cubicBezTo>
                <a:cubicBezTo>
                  <a:pt x="3744" y="6089"/>
                  <a:pt x="3376" y="6990"/>
                  <a:pt x="3617" y="8398"/>
                </a:cubicBezTo>
                <a:lnTo>
                  <a:pt x="4341" y="12585"/>
                </a:lnTo>
                <a:cubicBezTo>
                  <a:pt x="4468" y="13727"/>
                  <a:pt x="5179" y="13968"/>
                  <a:pt x="6270" y="13333"/>
                </a:cubicBezTo>
                <a:cubicBezTo>
                  <a:pt x="13392" y="9540"/>
                  <a:pt x="20158" y="7624"/>
                  <a:pt x="26683" y="7624"/>
                </a:cubicBezTo>
                <a:cubicBezTo>
                  <a:pt x="31367" y="7624"/>
                  <a:pt x="35238" y="9260"/>
                  <a:pt x="38386" y="12585"/>
                </a:cubicBezTo>
                <a:cubicBezTo>
                  <a:pt x="41636" y="16010"/>
                  <a:pt x="43198" y="20197"/>
                  <a:pt x="43198" y="25271"/>
                </a:cubicBezTo>
                <a:cubicBezTo>
                  <a:pt x="43198" y="34038"/>
                  <a:pt x="35835" y="46724"/>
                  <a:pt x="21008" y="63623"/>
                </a:cubicBezTo>
                <a:lnTo>
                  <a:pt x="1091" y="86750"/>
                </a:lnTo>
                <a:cubicBezTo>
                  <a:pt x="469" y="87372"/>
                  <a:pt x="126" y="88260"/>
                  <a:pt x="126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26" y="94235"/>
                </a:cubicBezTo>
                <a:cubicBezTo>
                  <a:pt x="126" y="94755"/>
                  <a:pt x="253" y="95123"/>
                  <a:pt x="469" y="95250"/>
                </a:cubicBezTo>
                <a:cubicBezTo>
                  <a:pt x="596" y="95491"/>
                  <a:pt x="964" y="95618"/>
                  <a:pt x="1447" y="95618"/>
                </a:cubicBezTo>
                <a:cubicBezTo>
                  <a:pt x="1815" y="95770"/>
                  <a:pt x="2538" y="95770"/>
                  <a:pt x="3376" y="95770"/>
                </a:cubicBezTo>
                <a:lnTo>
                  <a:pt x="52617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3848796" y="8866792"/>
            <a:ext cx="37295" cy="35040"/>
          </a:xfrm>
          <a:custGeom>
            <a:avLst/>
            <a:gdLst>
              <a:gd name="connsiteX0" fmla="*/ 32827 w 37295"/>
              <a:gd name="connsiteY0" fmla="*/ 25030 h 35040"/>
              <a:gd name="connsiteX1" fmla="*/ 20627 w 37295"/>
              <a:gd name="connsiteY1" fmla="*/ 34418 h 35040"/>
              <a:gd name="connsiteX2" fmla="*/ 18825 w 37295"/>
              <a:gd name="connsiteY2" fmla="*/ 35040 h 35040"/>
              <a:gd name="connsiteX3" fmla="*/ 17264 w 37295"/>
              <a:gd name="connsiteY3" fmla="*/ 34672 h 35040"/>
              <a:gd name="connsiteX4" fmla="*/ 10612 w 37295"/>
              <a:gd name="connsiteY4" fmla="*/ 30853 h 35040"/>
              <a:gd name="connsiteX5" fmla="*/ 6029 w 37295"/>
              <a:gd name="connsiteY5" fmla="*/ 27301 h 35040"/>
              <a:gd name="connsiteX6" fmla="*/ 0 w 37295"/>
              <a:gd name="connsiteY6" fmla="*/ 15363 h 35040"/>
              <a:gd name="connsiteX7" fmla="*/ 5788 w 37295"/>
              <a:gd name="connsiteY7" fmla="*/ 4059 h 35040"/>
              <a:gd name="connsiteX8" fmla="*/ 18825 w 37295"/>
              <a:gd name="connsiteY8" fmla="*/ 0 h 35040"/>
              <a:gd name="connsiteX9" fmla="*/ 31240 w 37295"/>
              <a:gd name="connsiteY9" fmla="*/ 3945 h 35040"/>
              <a:gd name="connsiteX10" fmla="*/ 37295 w 37295"/>
              <a:gd name="connsiteY10" fmla="*/ 15363 h 35040"/>
              <a:gd name="connsiteX11" fmla="*/ 32827 w 37295"/>
              <a:gd name="connsiteY11" fmla="*/ 25030 h 35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295" h="35040">
                <a:moveTo>
                  <a:pt x="32827" y="25030"/>
                </a:moveTo>
                <a:cubicBezTo>
                  <a:pt x="29805" y="28329"/>
                  <a:pt x="25819" y="31500"/>
                  <a:pt x="20627" y="34418"/>
                </a:cubicBezTo>
                <a:cubicBezTo>
                  <a:pt x="19789" y="34786"/>
                  <a:pt x="19193" y="35040"/>
                  <a:pt x="18825" y="35040"/>
                </a:cubicBezTo>
                <a:cubicBezTo>
                  <a:pt x="18457" y="35192"/>
                  <a:pt x="17860" y="35040"/>
                  <a:pt x="17264" y="34672"/>
                </a:cubicBezTo>
                <a:cubicBezTo>
                  <a:pt x="14737" y="33403"/>
                  <a:pt x="12427" y="32135"/>
                  <a:pt x="10612" y="30853"/>
                </a:cubicBezTo>
                <a:cubicBezTo>
                  <a:pt x="8682" y="29585"/>
                  <a:pt x="7121" y="28443"/>
                  <a:pt x="6029" y="27301"/>
                </a:cubicBezTo>
                <a:cubicBezTo>
                  <a:pt x="2068" y="23736"/>
                  <a:pt x="0" y="19803"/>
                  <a:pt x="0" y="15363"/>
                </a:cubicBezTo>
                <a:cubicBezTo>
                  <a:pt x="0" y="10529"/>
                  <a:pt x="1942" y="6736"/>
                  <a:pt x="5788" y="4059"/>
                </a:cubicBezTo>
                <a:cubicBezTo>
                  <a:pt x="9304" y="1395"/>
                  <a:pt x="13646" y="0"/>
                  <a:pt x="18825" y="0"/>
                </a:cubicBezTo>
                <a:cubicBezTo>
                  <a:pt x="23534" y="0"/>
                  <a:pt x="27749" y="1268"/>
                  <a:pt x="31240" y="3945"/>
                </a:cubicBezTo>
                <a:cubicBezTo>
                  <a:pt x="35238" y="6736"/>
                  <a:pt x="37295" y="10529"/>
                  <a:pt x="37295" y="15363"/>
                </a:cubicBezTo>
                <a:cubicBezTo>
                  <a:pt x="37295" y="18535"/>
                  <a:pt x="35835" y="21833"/>
                  <a:pt x="32827" y="2503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3768277" y="8860055"/>
            <a:ext cx="55130" cy="94756"/>
          </a:xfrm>
          <a:custGeom>
            <a:avLst/>
            <a:gdLst>
              <a:gd name="connsiteX0" fmla="*/ 54788 w 55130"/>
              <a:gd name="connsiteY0" fmla="*/ 8525 h 94756"/>
              <a:gd name="connsiteX1" fmla="*/ 55130 w 55130"/>
              <a:gd name="connsiteY1" fmla="*/ 6736 h 94756"/>
              <a:gd name="connsiteX2" fmla="*/ 55130 w 55130"/>
              <a:gd name="connsiteY2" fmla="*/ 3564 h 94756"/>
              <a:gd name="connsiteX3" fmla="*/ 54788 w 55130"/>
              <a:gd name="connsiteY3" fmla="*/ 393 h 94756"/>
              <a:gd name="connsiteX4" fmla="*/ 51766 w 55130"/>
              <a:gd name="connsiteY4" fmla="*/ 0 h 94756"/>
              <a:gd name="connsiteX5" fmla="*/ 1675 w 55130"/>
              <a:gd name="connsiteY5" fmla="*/ 0 h 94756"/>
              <a:gd name="connsiteX6" fmla="*/ 0 w 55130"/>
              <a:gd name="connsiteY6" fmla="*/ 1789 h 94756"/>
              <a:gd name="connsiteX7" fmla="*/ 0 w 55130"/>
              <a:gd name="connsiteY7" fmla="*/ 5975 h 94756"/>
              <a:gd name="connsiteX8" fmla="*/ 1675 w 55130"/>
              <a:gd name="connsiteY8" fmla="*/ 7751 h 94756"/>
              <a:gd name="connsiteX9" fmla="*/ 46460 w 55130"/>
              <a:gd name="connsiteY9" fmla="*/ 7751 h 94756"/>
              <a:gd name="connsiteX10" fmla="*/ 11323 w 55130"/>
              <a:gd name="connsiteY10" fmla="*/ 92967 h 94756"/>
              <a:gd name="connsiteX11" fmla="*/ 11323 w 55130"/>
              <a:gd name="connsiteY11" fmla="*/ 94236 h 94756"/>
              <a:gd name="connsiteX12" fmla="*/ 12288 w 55130"/>
              <a:gd name="connsiteY12" fmla="*/ 94756 h 94756"/>
              <a:gd name="connsiteX13" fmla="*/ 18343 w 55130"/>
              <a:gd name="connsiteY13" fmla="*/ 94756 h 94756"/>
              <a:gd name="connsiteX14" fmla="*/ 20742 w 55130"/>
              <a:gd name="connsiteY14" fmla="*/ 92967 h 94756"/>
              <a:gd name="connsiteX15" fmla="*/ 54788 w 55130"/>
              <a:gd name="connsiteY15" fmla="*/ 8525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5130" h="94756">
                <a:moveTo>
                  <a:pt x="54788" y="8525"/>
                </a:moveTo>
                <a:cubicBezTo>
                  <a:pt x="55016" y="8005"/>
                  <a:pt x="55130" y="7384"/>
                  <a:pt x="55130" y="6736"/>
                </a:cubicBezTo>
                <a:lnTo>
                  <a:pt x="55130" y="3564"/>
                </a:lnTo>
                <a:cubicBezTo>
                  <a:pt x="55130" y="1789"/>
                  <a:pt x="55016" y="761"/>
                  <a:pt x="54788" y="393"/>
                </a:cubicBezTo>
                <a:cubicBezTo>
                  <a:pt x="54419" y="127"/>
                  <a:pt x="53455" y="0"/>
                  <a:pt x="51766" y="0"/>
                </a:cubicBezTo>
                <a:lnTo>
                  <a:pt x="1675" y="0"/>
                </a:lnTo>
                <a:cubicBezTo>
                  <a:pt x="596" y="0"/>
                  <a:pt x="0" y="647"/>
                  <a:pt x="0" y="1789"/>
                </a:cubicBezTo>
                <a:lnTo>
                  <a:pt x="0" y="5975"/>
                </a:lnTo>
                <a:cubicBezTo>
                  <a:pt x="0" y="7104"/>
                  <a:pt x="596" y="7751"/>
                  <a:pt x="1675" y="7751"/>
                </a:cubicBezTo>
                <a:lnTo>
                  <a:pt x="46460" y="7751"/>
                </a:lnTo>
                <a:lnTo>
                  <a:pt x="11323" y="92967"/>
                </a:lnTo>
                <a:cubicBezTo>
                  <a:pt x="11107" y="93461"/>
                  <a:pt x="11107" y="93855"/>
                  <a:pt x="11323" y="94236"/>
                </a:cubicBezTo>
                <a:cubicBezTo>
                  <a:pt x="11450" y="94603"/>
                  <a:pt x="11818" y="94756"/>
                  <a:pt x="12288" y="94756"/>
                </a:cubicBezTo>
                <a:lnTo>
                  <a:pt x="18343" y="94756"/>
                </a:lnTo>
                <a:cubicBezTo>
                  <a:pt x="19409" y="94756"/>
                  <a:pt x="20158" y="94108"/>
                  <a:pt x="20742" y="92967"/>
                </a:cubicBezTo>
                <a:lnTo>
                  <a:pt x="54788" y="852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3706215" y="8860055"/>
            <a:ext cx="27368" cy="94756"/>
          </a:xfrm>
          <a:custGeom>
            <a:avLst/>
            <a:gdLst>
              <a:gd name="connsiteX0" fmla="*/ 27368 w 27368"/>
              <a:gd name="connsiteY0" fmla="*/ 3564 h 94756"/>
              <a:gd name="connsiteX1" fmla="*/ 27025 w 27368"/>
              <a:gd name="connsiteY1" fmla="*/ 393 h 94756"/>
              <a:gd name="connsiteX2" fmla="*/ 24004 w 27368"/>
              <a:gd name="connsiteY2" fmla="*/ 0 h 94756"/>
              <a:gd name="connsiteX3" fmla="*/ 20755 w 27368"/>
              <a:gd name="connsiteY3" fmla="*/ 0 h 94756"/>
              <a:gd name="connsiteX4" fmla="*/ 19295 w 27368"/>
              <a:gd name="connsiteY4" fmla="*/ 520 h 94756"/>
              <a:gd name="connsiteX5" fmla="*/ 596 w 27368"/>
              <a:gd name="connsiteY5" fmla="*/ 17025 h 94756"/>
              <a:gd name="connsiteX6" fmla="*/ 0 w 27368"/>
              <a:gd name="connsiteY6" fmla="*/ 18167 h 94756"/>
              <a:gd name="connsiteX7" fmla="*/ 343 w 27368"/>
              <a:gd name="connsiteY7" fmla="*/ 19575 h 94756"/>
              <a:gd name="connsiteX8" fmla="*/ 2780 w 27368"/>
              <a:gd name="connsiteY8" fmla="*/ 22620 h 94756"/>
              <a:gd name="connsiteX9" fmla="*/ 5179 w 27368"/>
              <a:gd name="connsiteY9" fmla="*/ 22873 h 94756"/>
              <a:gd name="connsiteX10" fmla="*/ 12046 w 27368"/>
              <a:gd name="connsiteY10" fmla="*/ 16644 h 94756"/>
              <a:gd name="connsiteX11" fmla="*/ 19066 w 27368"/>
              <a:gd name="connsiteY11" fmla="*/ 10428 h 94756"/>
              <a:gd name="connsiteX12" fmla="*/ 19066 w 27368"/>
              <a:gd name="connsiteY12" fmla="*/ 92967 h 94756"/>
              <a:gd name="connsiteX13" fmla="*/ 20755 w 27368"/>
              <a:gd name="connsiteY13" fmla="*/ 94756 h 94756"/>
              <a:gd name="connsiteX14" fmla="*/ 25680 w 27368"/>
              <a:gd name="connsiteY14" fmla="*/ 94756 h 94756"/>
              <a:gd name="connsiteX15" fmla="*/ 27368 w 27368"/>
              <a:gd name="connsiteY15" fmla="*/ 92967 h 94756"/>
              <a:gd name="connsiteX16" fmla="*/ 27368 w 27368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756">
                <a:moveTo>
                  <a:pt x="27368" y="3564"/>
                </a:moveTo>
                <a:cubicBezTo>
                  <a:pt x="27368" y="1789"/>
                  <a:pt x="27267" y="761"/>
                  <a:pt x="27025" y="393"/>
                </a:cubicBezTo>
                <a:cubicBezTo>
                  <a:pt x="26658" y="127"/>
                  <a:pt x="25680" y="0"/>
                  <a:pt x="24004" y="0"/>
                </a:cubicBezTo>
                <a:lnTo>
                  <a:pt x="20755" y="0"/>
                </a:lnTo>
                <a:cubicBezTo>
                  <a:pt x="20133" y="0"/>
                  <a:pt x="19663" y="127"/>
                  <a:pt x="19295" y="520"/>
                </a:cubicBezTo>
                <a:lnTo>
                  <a:pt x="596" y="17025"/>
                </a:lnTo>
                <a:cubicBezTo>
                  <a:pt x="228" y="17393"/>
                  <a:pt x="0" y="17786"/>
                  <a:pt x="0" y="18167"/>
                </a:cubicBezTo>
                <a:cubicBezTo>
                  <a:pt x="0" y="18687"/>
                  <a:pt x="101" y="19182"/>
                  <a:pt x="343" y="19575"/>
                </a:cubicBezTo>
                <a:lnTo>
                  <a:pt x="2780" y="22620"/>
                </a:lnTo>
                <a:cubicBezTo>
                  <a:pt x="3491" y="23483"/>
                  <a:pt x="4341" y="23634"/>
                  <a:pt x="5179" y="22873"/>
                </a:cubicBezTo>
                <a:cubicBezTo>
                  <a:pt x="7591" y="20717"/>
                  <a:pt x="9888" y="18560"/>
                  <a:pt x="12046" y="16644"/>
                </a:cubicBezTo>
                <a:cubicBezTo>
                  <a:pt x="14230" y="14741"/>
                  <a:pt x="16515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5" y="94756"/>
                </a:cubicBezTo>
                <a:lnTo>
                  <a:pt x="25680" y="94756"/>
                </a:lnTo>
                <a:cubicBezTo>
                  <a:pt x="26772" y="94756"/>
                  <a:pt x="27368" y="94108"/>
                  <a:pt x="27368" y="92967"/>
                </a:cubicBezTo>
                <a:lnTo>
                  <a:pt x="27368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5626504" y="8888108"/>
            <a:ext cx="53924" cy="68710"/>
          </a:xfrm>
          <a:custGeom>
            <a:avLst/>
            <a:gdLst>
              <a:gd name="connsiteX0" fmla="*/ 53924 w 53924"/>
              <a:gd name="connsiteY0" fmla="*/ 1775 h 68710"/>
              <a:gd name="connsiteX1" fmla="*/ 53797 w 53924"/>
              <a:gd name="connsiteY1" fmla="*/ 520 h 68710"/>
              <a:gd name="connsiteX2" fmla="*/ 52731 w 53924"/>
              <a:gd name="connsiteY2" fmla="*/ 0 h 68710"/>
              <a:gd name="connsiteX3" fmla="*/ 47425 w 53924"/>
              <a:gd name="connsiteY3" fmla="*/ 0 h 68710"/>
              <a:gd name="connsiteX4" fmla="*/ 46092 w 53924"/>
              <a:gd name="connsiteY4" fmla="*/ 520 h 68710"/>
              <a:gd name="connsiteX5" fmla="*/ 45241 w 53924"/>
              <a:gd name="connsiteY5" fmla="*/ 1775 h 68710"/>
              <a:gd name="connsiteX6" fmla="*/ 26644 w 53924"/>
              <a:gd name="connsiteY6" fmla="*/ 59931 h 68710"/>
              <a:gd name="connsiteX7" fmla="*/ 8797 w 53924"/>
              <a:gd name="connsiteY7" fmla="*/ 1775 h 68710"/>
              <a:gd name="connsiteX8" fmla="*/ 6613 w 53924"/>
              <a:gd name="connsiteY8" fmla="*/ 0 h 68710"/>
              <a:gd name="connsiteX9" fmla="*/ 1180 w 53924"/>
              <a:gd name="connsiteY9" fmla="*/ 0 h 68710"/>
              <a:gd name="connsiteX10" fmla="*/ 114 w 53924"/>
              <a:gd name="connsiteY10" fmla="*/ 520 h 68710"/>
              <a:gd name="connsiteX11" fmla="*/ 0 w 53924"/>
              <a:gd name="connsiteY11" fmla="*/ 1775 h 68710"/>
              <a:gd name="connsiteX12" fmla="*/ 21224 w 53924"/>
              <a:gd name="connsiteY12" fmla="*/ 67048 h 68710"/>
              <a:gd name="connsiteX13" fmla="*/ 23522 w 53924"/>
              <a:gd name="connsiteY13" fmla="*/ 68710 h 68710"/>
              <a:gd name="connsiteX14" fmla="*/ 29424 w 53924"/>
              <a:gd name="connsiteY14" fmla="*/ 68710 h 68710"/>
              <a:gd name="connsiteX15" fmla="*/ 31849 w 53924"/>
              <a:gd name="connsiteY15" fmla="*/ 67048 h 68710"/>
              <a:gd name="connsiteX16" fmla="*/ 53924 w 53924"/>
              <a:gd name="connsiteY16" fmla="*/ 1775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710">
                <a:moveTo>
                  <a:pt x="53924" y="1775"/>
                </a:moveTo>
                <a:cubicBezTo>
                  <a:pt x="54051" y="1408"/>
                  <a:pt x="54051" y="888"/>
                  <a:pt x="53797" y="520"/>
                </a:cubicBezTo>
                <a:cubicBezTo>
                  <a:pt x="53569" y="139"/>
                  <a:pt x="53201" y="0"/>
                  <a:pt x="52731" y="0"/>
                </a:cubicBezTo>
                <a:lnTo>
                  <a:pt x="47425" y="0"/>
                </a:lnTo>
                <a:cubicBezTo>
                  <a:pt x="46930" y="0"/>
                  <a:pt x="46460" y="139"/>
                  <a:pt x="46092" y="520"/>
                </a:cubicBezTo>
                <a:cubicBezTo>
                  <a:pt x="45711" y="888"/>
                  <a:pt x="45368" y="1281"/>
                  <a:pt x="45241" y="1775"/>
                </a:cubicBezTo>
                <a:lnTo>
                  <a:pt x="26644" y="59931"/>
                </a:lnTo>
                <a:lnTo>
                  <a:pt x="8797" y="1775"/>
                </a:lnTo>
                <a:cubicBezTo>
                  <a:pt x="8327" y="634"/>
                  <a:pt x="7578" y="0"/>
                  <a:pt x="6613" y="0"/>
                </a:cubicBezTo>
                <a:lnTo>
                  <a:pt x="1180" y="0"/>
                </a:lnTo>
                <a:cubicBezTo>
                  <a:pt x="710" y="0"/>
                  <a:pt x="342" y="139"/>
                  <a:pt x="114" y="520"/>
                </a:cubicBezTo>
                <a:cubicBezTo>
                  <a:pt x="-126" y="888"/>
                  <a:pt x="-126" y="1408"/>
                  <a:pt x="0" y="1775"/>
                </a:cubicBezTo>
                <a:lnTo>
                  <a:pt x="21224" y="67048"/>
                </a:lnTo>
                <a:cubicBezTo>
                  <a:pt x="21592" y="68215"/>
                  <a:pt x="22316" y="68710"/>
                  <a:pt x="23522" y="68710"/>
                </a:cubicBezTo>
                <a:lnTo>
                  <a:pt x="29424" y="68710"/>
                </a:lnTo>
                <a:cubicBezTo>
                  <a:pt x="30643" y="68710"/>
                  <a:pt x="31481" y="68215"/>
                  <a:pt x="31849" y="67048"/>
                </a:cubicBezTo>
                <a:lnTo>
                  <a:pt x="53924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5608009" y="8855871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51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51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51"/>
                </a:lnTo>
                <a:cubicBezTo>
                  <a:pt x="8695" y="609"/>
                  <a:pt x="8098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51"/>
                </a:cubicBezTo>
                <a:lnTo>
                  <a:pt x="0" y="99158"/>
                </a:lnTo>
                <a:cubicBezTo>
                  <a:pt x="0" y="100300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8" y="100947"/>
                  <a:pt x="8695" y="100300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5579523" y="8857901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51 h 12318"/>
              <a:gd name="connsiteX5" fmla="*/ 5801 w 11691"/>
              <a:gd name="connsiteY5" fmla="*/ 0 h 12318"/>
              <a:gd name="connsiteX6" fmla="*/ 1675 w 11691"/>
              <a:gd name="connsiteY6" fmla="*/ 1751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53"/>
                  <a:pt x="11691" y="6216"/>
                </a:cubicBezTo>
                <a:cubicBezTo>
                  <a:pt x="11691" y="4554"/>
                  <a:pt x="11107" y="3044"/>
                  <a:pt x="10015" y="1751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51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53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5581110" y="8888108"/>
            <a:ext cx="8670" cy="68710"/>
          </a:xfrm>
          <a:custGeom>
            <a:avLst/>
            <a:gdLst>
              <a:gd name="connsiteX0" fmla="*/ 8670 w 8670"/>
              <a:gd name="connsiteY0" fmla="*/ 66921 h 68710"/>
              <a:gd name="connsiteX1" fmla="*/ 8670 w 8670"/>
              <a:gd name="connsiteY1" fmla="*/ 1775 h 68710"/>
              <a:gd name="connsiteX2" fmla="*/ 6981 w 8670"/>
              <a:gd name="connsiteY2" fmla="*/ 0 h 68710"/>
              <a:gd name="connsiteX3" fmla="*/ 1675 w 8670"/>
              <a:gd name="connsiteY3" fmla="*/ 0 h 68710"/>
              <a:gd name="connsiteX4" fmla="*/ 0 w 8670"/>
              <a:gd name="connsiteY4" fmla="*/ 1775 h 68710"/>
              <a:gd name="connsiteX5" fmla="*/ 0 w 8670"/>
              <a:gd name="connsiteY5" fmla="*/ 66921 h 68710"/>
              <a:gd name="connsiteX6" fmla="*/ 1675 w 8670"/>
              <a:gd name="connsiteY6" fmla="*/ 68710 h 68710"/>
              <a:gd name="connsiteX7" fmla="*/ 6981 w 8670"/>
              <a:gd name="connsiteY7" fmla="*/ 68710 h 68710"/>
              <a:gd name="connsiteX8" fmla="*/ 8670 w 8670"/>
              <a:gd name="connsiteY8" fmla="*/ 66921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710">
                <a:moveTo>
                  <a:pt x="8670" y="66921"/>
                </a:moveTo>
                <a:lnTo>
                  <a:pt x="8670" y="1775"/>
                </a:lnTo>
                <a:cubicBezTo>
                  <a:pt x="8670" y="634"/>
                  <a:pt x="8073" y="0"/>
                  <a:pt x="6981" y="0"/>
                </a:cubicBezTo>
                <a:lnTo>
                  <a:pt x="1675" y="0"/>
                </a:lnTo>
                <a:cubicBezTo>
                  <a:pt x="583" y="0"/>
                  <a:pt x="0" y="634"/>
                  <a:pt x="0" y="1775"/>
                </a:cubicBezTo>
                <a:lnTo>
                  <a:pt x="0" y="66921"/>
                </a:lnTo>
                <a:cubicBezTo>
                  <a:pt x="0" y="68063"/>
                  <a:pt x="583" y="68710"/>
                  <a:pt x="1675" y="68710"/>
                </a:cubicBezTo>
                <a:lnTo>
                  <a:pt x="6981" y="68710"/>
                </a:lnTo>
                <a:cubicBezTo>
                  <a:pt x="8073" y="68710"/>
                  <a:pt x="8670" y="68063"/>
                  <a:pt x="8670" y="669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5515050" y="8860946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23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4 w 50433"/>
              <a:gd name="connsiteY19" fmla="*/ 10897 h 97901"/>
              <a:gd name="connsiteX20" fmla="*/ 45381 w 50433"/>
              <a:gd name="connsiteY20" fmla="*/ 9768 h 97901"/>
              <a:gd name="connsiteX21" fmla="*/ 46346 w 50433"/>
              <a:gd name="connsiteY21" fmla="*/ 4808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281 h 97901"/>
              <a:gd name="connsiteX30" fmla="*/ 11335 w 50433"/>
              <a:gd name="connsiteY30" fmla="*/ 43413 h 97901"/>
              <a:gd name="connsiteX31" fmla="*/ 21478 w 50433"/>
              <a:gd name="connsiteY31" fmla="*/ 50149 h 97901"/>
              <a:gd name="connsiteX32" fmla="*/ 31024 w 50433"/>
              <a:gd name="connsiteY32" fmla="*/ 55998 h 97901"/>
              <a:gd name="connsiteX33" fmla="*/ 38602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6 w 50433"/>
              <a:gd name="connsiteY38" fmla="*/ 85215 h 97901"/>
              <a:gd name="connsiteX39" fmla="*/ 1688 w 50433"/>
              <a:gd name="connsiteY39" fmla="*/ 85063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64" y="97901"/>
                  <a:pt x="20754" y="97901"/>
                </a:cubicBezTo>
                <a:cubicBezTo>
                  <a:pt x="24626" y="97901"/>
                  <a:pt x="28371" y="97255"/>
                  <a:pt x="31989" y="95986"/>
                </a:cubicBezTo>
                <a:cubicBezTo>
                  <a:pt x="35480" y="94857"/>
                  <a:pt x="38602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5" y="79113"/>
                  <a:pt x="50433" y="75307"/>
                  <a:pt x="50433" y="71120"/>
                </a:cubicBezTo>
                <a:cubicBezTo>
                  <a:pt x="50433" y="67796"/>
                  <a:pt x="49837" y="64891"/>
                  <a:pt x="48631" y="62341"/>
                </a:cubicBezTo>
                <a:cubicBezTo>
                  <a:pt x="47437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53"/>
                  <a:pt x="18571" y="37831"/>
                  <a:pt x="16540" y="36182"/>
                </a:cubicBezTo>
                <a:cubicBezTo>
                  <a:pt x="14484" y="34545"/>
                  <a:pt x="12668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42" y="10783"/>
                  <a:pt x="18698" y="9768"/>
                  <a:pt x="21123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56" y="9020"/>
                  <a:pt x="41040" y="9768"/>
                  <a:pt x="43324" y="10897"/>
                </a:cubicBezTo>
                <a:cubicBezTo>
                  <a:pt x="44403" y="11545"/>
                  <a:pt x="45127" y="11176"/>
                  <a:pt x="45381" y="9768"/>
                </a:cubicBezTo>
                <a:lnTo>
                  <a:pt x="46346" y="4808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096" y="0"/>
                  <a:pt x="21605" y="494"/>
                  <a:pt x="18101" y="1636"/>
                </a:cubicBezTo>
                <a:cubicBezTo>
                  <a:pt x="14610" y="2778"/>
                  <a:pt x="11589" y="4313"/>
                  <a:pt x="8936" y="6343"/>
                </a:cubicBezTo>
                <a:cubicBezTo>
                  <a:pt x="6156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281"/>
                </a:cubicBezTo>
                <a:cubicBezTo>
                  <a:pt x="5433" y="38338"/>
                  <a:pt x="8085" y="41002"/>
                  <a:pt x="11335" y="43413"/>
                </a:cubicBezTo>
                <a:cubicBezTo>
                  <a:pt x="14610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24" y="55998"/>
                </a:cubicBezTo>
                <a:cubicBezTo>
                  <a:pt x="34274" y="58155"/>
                  <a:pt x="36800" y="60552"/>
                  <a:pt x="38602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07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5" y="87993"/>
                  <a:pt x="5686" y="86852"/>
                  <a:pt x="2906" y="85215"/>
                </a:cubicBezTo>
                <a:cubicBezTo>
                  <a:pt x="2411" y="84821"/>
                  <a:pt x="2069" y="84821"/>
                  <a:pt x="1688" y="85063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6" y="93461"/>
                  <a:pt x="596" y="94210"/>
                  <a:pt x="1942" y="94603"/>
                </a:cubicBezTo>
                <a:cubicBezTo>
                  <a:pt x="5433" y="95745"/>
                  <a:pt x="8555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2895681" y="8859227"/>
            <a:ext cx="54318" cy="95770"/>
          </a:xfrm>
          <a:custGeom>
            <a:avLst/>
            <a:gdLst>
              <a:gd name="connsiteX0" fmla="*/ 52629 w 54318"/>
              <a:gd name="connsiteY0" fmla="*/ 95770 h 95770"/>
              <a:gd name="connsiteX1" fmla="*/ 54318 w 54318"/>
              <a:gd name="connsiteY1" fmla="*/ 93981 h 95770"/>
              <a:gd name="connsiteX2" fmla="*/ 54318 w 54318"/>
              <a:gd name="connsiteY2" fmla="*/ 89668 h 95770"/>
              <a:gd name="connsiteX3" fmla="*/ 52629 w 54318"/>
              <a:gd name="connsiteY3" fmla="*/ 87892 h 95770"/>
              <a:gd name="connsiteX4" fmla="*/ 10383 w 54318"/>
              <a:gd name="connsiteY4" fmla="*/ 87892 h 95770"/>
              <a:gd name="connsiteX5" fmla="*/ 18838 w 54318"/>
              <a:gd name="connsiteY5" fmla="*/ 78098 h 95770"/>
              <a:gd name="connsiteX6" fmla="*/ 27165 w 54318"/>
              <a:gd name="connsiteY6" fmla="*/ 68342 h 95770"/>
              <a:gd name="connsiteX7" fmla="*/ 37282 w 54318"/>
              <a:gd name="connsiteY7" fmla="*/ 56150 h 95770"/>
              <a:gd name="connsiteX8" fmla="*/ 44048 w 54318"/>
              <a:gd name="connsiteY8" fmla="*/ 46851 h 95770"/>
              <a:gd name="connsiteX9" fmla="*/ 50078 w 54318"/>
              <a:gd name="connsiteY9" fmla="*/ 35180 h 95770"/>
              <a:gd name="connsiteX10" fmla="*/ 52261 w 54318"/>
              <a:gd name="connsiteY10" fmla="*/ 24903 h 95770"/>
              <a:gd name="connsiteX11" fmla="*/ 44518 w 54318"/>
              <a:gd name="connsiteY11" fmla="*/ 6089 h 95770"/>
              <a:gd name="connsiteX12" fmla="*/ 26073 w 54318"/>
              <a:gd name="connsiteY12" fmla="*/ 0 h 95770"/>
              <a:gd name="connsiteX13" fmla="*/ 15931 w 54318"/>
              <a:gd name="connsiteY13" fmla="*/ 1408 h 95770"/>
              <a:gd name="connsiteX14" fmla="*/ 4823 w 54318"/>
              <a:gd name="connsiteY14" fmla="*/ 5721 h 95770"/>
              <a:gd name="connsiteX15" fmla="*/ 3617 w 54318"/>
              <a:gd name="connsiteY15" fmla="*/ 8398 h 95770"/>
              <a:gd name="connsiteX16" fmla="*/ 4354 w 54318"/>
              <a:gd name="connsiteY16" fmla="*/ 12585 h 95770"/>
              <a:gd name="connsiteX17" fmla="*/ 6296 w 54318"/>
              <a:gd name="connsiteY17" fmla="*/ 13333 h 95770"/>
              <a:gd name="connsiteX18" fmla="*/ 26670 w 54318"/>
              <a:gd name="connsiteY18" fmla="*/ 7624 h 95770"/>
              <a:gd name="connsiteX19" fmla="*/ 38374 w 54318"/>
              <a:gd name="connsiteY19" fmla="*/ 12585 h 95770"/>
              <a:gd name="connsiteX20" fmla="*/ 43210 w 54318"/>
              <a:gd name="connsiteY20" fmla="*/ 25271 h 95770"/>
              <a:gd name="connsiteX21" fmla="*/ 20996 w 54318"/>
              <a:gd name="connsiteY21" fmla="*/ 63623 h 95770"/>
              <a:gd name="connsiteX22" fmla="*/ 1079 w 54318"/>
              <a:gd name="connsiteY22" fmla="*/ 86750 h 95770"/>
              <a:gd name="connsiteX23" fmla="*/ 114 w 54318"/>
              <a:gd name="connsiteY23" fmla="*/ 89402 h 95770"/>
              <a:gd name="connsiteX24" fmla="*/ 0 w 54318"/>
              <a:gd name="connsiteY24" fmla="*/ 92192 h 95770"/>
              <a:gd name="connsiteX25" fmla="*/ 114 w 54318"/>
              <a:gd name="connsiteY25" fmla="*/ 94235 h 95770"/>
              <a:gd name="connsiteX26" fmla="*/ 495 w 54318"/>
              <a:gd name="connsiteY26" fmla="*/ 95250 h 95770"/>
              <a:gd name="connsiteX27" fmla="*/ 1459 w 54318"/>
              <a:gd name="connsiteY27" fmla="*/ 95618 h 95770"/>
              <a:gd name="connsiteX28" fmla="*/ 3389 w 54318"/>
              <a:gd name="connsiteY28" fmla="*/ 95770 h 95770"/>
              <a:gd name="connsiteX29" fmla="*/ 52629 w 54318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770">
                <a:moveTo>
                  <a:pt x="52629" y="95770"/>
                </a:moveTo>
                <a:cubicBezTo>
                  <a:pt x="53696" y="95770"/>
                  <a:pt x="54318" y="95123"/>
                  <a:pt x="54318" y="93981"/>
                </a:cubicBezTo>
                <a:lnTo>
                  <a:pt x="54318" y="89668"/>
                </a:lnTo>
                <a:cubicBezTo>
                  <a:pt x="54318" y="88501"/>
                  <a:pt x="53696" y="87892"/>
                  <a:pt x="52629" y="87892"/>
                </a:cubicBezTo>
                <a:lnTo>
                  <a:pt x="10383" y="87892"/>
                </a:lnTo>
                <a:cubicBezTo>
                  <a:pt x="13163" y="84720"/>
                  <a:pt x="16058" y="81396"/>
                  <a:pt x="18838" y="78098"/>
                </a:cubicBezTo>
                <a:cubicBezTo>
                  <a:pt x="21618" y="74800"/>
                  <a:pt x="24385" y="71514"/>
                  <a:pt x="27165" y="68342"/>
                </a:cubicBezTo>
                <a:cubicBezTo>
                  <a:pt x="30884" y="64003"/>
                  <a:pt x="34286" y="59931"/>
                  <a:pt x="37282" y="56150"/>
                </a:cubicBezTo>
                <a:cubicBezTo>
                  <a:pt x="40189" y="52331"/>
                  <a:pt x="42487" y="49286"/>
                  <a:pt x="44048" y="46851"/>
                </a:cubicBezTo>
                <a:cubicBezTo>
                  <a:pt x="46574" y="42791"/>
                  <a:pt x="48643" y="38871"/>
                  <a:pt x="50078" y="35180"/>
                </a:cubicBezTo>
                <a:cubicBezTo>
                  <a:pt x="51538" y="31488"/>
                  <a:pt x="52261" y="28075"/>
                  <a:pt x="52261" y="24903"/>
                </a:cubicBezTo>
                <a:cubicBezTo>
                  <a:pt x="52261" y="16771"/>
                  <a:pt x="49735" y="10555"/>
                  <a:pt x="44518" y="6089"/>
                </a:cubicBezTo>
                <a:cubicBezTo>
                  <a:pt x="39935" y="2029"/>
                  <a:pt x="33791" y="0"/>
                  <a:pt x="26073" y="0"/>
                </a:cubicBezTo>
                <a:cubicBezTo>
                  <a:pt x="22582" y="0"/>
                  <a:pt x="19180" y="520"/>
                  <a:pt x="15931" y="1408"/>
                </a:cubicBezTo>
                <a:cubicBezTo>
                  <a:pt x="12668" y="2295"/>
                  <a:pt x="8949" y="3818"/>
                  <a:pt x="4823" y="5721"/>
                </a:cubicBezTo>
                <a:cubicBezTo>
                  <a:pt x="3732" y="6089"/>
                  <a:pt x="3389" y="6990"/>
                  <a:pt x="3617" y="8398"/>
                </a:cubicBezTo>
                <a:lnTo>
                  <a:pt x="4354" y="12585"/>
                </a:lnTo>
                <a:cubicBezTo>
                  <a:pt x="4481" y="13727"/>
                  <a:pt x="5204" y="13968"/>
                  <a:pt x="6296" y="13333"/>
                </a:cubicBezTo>
                <a:cubicBezTo>
                  <a:pt x="13404" y="9540"/>
                  <a:pt x="20145" y="7624"/>
                  <a:pt x="26670" y="7624"/>
                </a:cubicBezTo>
                <a:cubicBezTo>
                  <a:pt x="31379" y="7624"/>
                  <a:pt x="35251" y="9260"/>
                  <a:pt x="38374" y="12585"/>
                </a:cubicBezTo>
                <a:cubicBezTo>
                  <a:pt x="41649" y="16010"/>
                  <a:pt x="43210" y="20197"/>
                  <a:pt x="43210" y="25271"/>
                </a:cubicBezTo>
                <a:cubicBezTo>
                  <a:pt x="43210" y="34038"/>
                  <a:pt x="35848" y="46724"/>
                  <a:pt x="20996" y="63623"/>
                </a:cubicBezTo>
                <a:lnTo>
                  <a:pt x="1079" y="86750"/>
                </a:lnTo>
                <a:cubicBezTo>
                  <a:pt x="495" y="87372"/>
                  <a:pt x="114" y="88260"/>
                  <a:pt x="114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14" y="94235"/>
                </a:cubicBezTo>
                <a:cubicBezTo>
                  <a:pt x="114" y="94755"/>
                  <a:pt x="241" y="95123"/>
                  <a:pt x="495" y="95250"/>
                </a:cubicBezTo>
                <a:cubicBezTo>
                  <a:pt x="609" y="95491"/>
                  <a:pt x="964" y="95618"/>
                  <a:pt x="1459" y="95618"/>
                </a:cubicBezTo>
                <a:cubicBezTo>
                  <a:pt x="1802" y="95770"/>
                  <a:pt x="2551" y="95770"/>
                  <a:pt x="3389" y="95770"/>
                </a:cubicBezTo>
                <a:lnTo>
                  <a:pt x="52629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2834584" y="8860242"/>
            <a:ext cx="27393" cy="94756"/>
          </a:xfrm>
          <a:custGeom>
            <a:avLst/>
            <a:gdLst>
              <a:gd name="connsiteX0" fmla="*/ 27393 w 27393"/>
              <a:gd name="connsiteY0" fmla="*/ 3564 h 94756"/>
              <a:gd name="connsiteX1" fmla="*/ 27025 w 27393"/>
              <a:gd name="connsiteY1" fmla="*/ 393 h 94756"/>
              <a:gd name="connsiteX2" fmla="*/ 24030 w 27393"/>
              <a:gd name="connsiteY2" fmla="*/ 0 h 94756"/>
              <a:gd name="connsiteX3" fmla="*/ 20754 w 27393"/>
              <a:gd name="connsiteY3" fmla="*/ 0 h 94756"/>
              <a:gd name="connsiteX4" fmla="*/ 19320 w 27393"/>
              <a:gd name="connsiteY4" fmla="*/ 520 h 94756"/>
              <a:gd name="connsiteX5" fmla="*/ 596 w 27393"/>
              <a:gd name="connsiteY5" fmla="*/ 17025 h 94756"/>
              <a:gd name="connsiteX6" fmla="*/ 0 w 27393"/>
              <a:gd name="connsiteY6" fmla="*/ 18167 h 94756"/>
              <a:gd name="connsiteX7" fmla="*/ 368 w 27393"/>
              <a:gd name="connsiteY7" fmla="*/ 19575 h 94756"/>
              <a:gd name="connsiteX8" fmla="*/ 2780 w 27393"/>
              <a:gd name="connsiteY8" fmla="*/ 22620 h 94756"/>
              <a:gd name="connsiteX9" fmla="*/ 5179 w 27393"/>
              <a:gd name="connsiteY9" fmla="*/ 22873 h 94756"/>
              <a:gd name="connsiteX10" fmla="*/ 12072 w 27393"/>
              <a:gd name="connsiteY10" fmla="*/ 16644 h 94756"/>
              <a:gd name="connsiteX11" fmla="*/ 19066 w 27393"/>
              <a:gd name="connsiteY11" fmla="*/ 10428 h 94756"/>
              <a:gd name="connsiteX12" fmla="*/ 19066 w 27393"/>
              <a:gd name="connsiteY12" fmla="*/ 92967 h 94756"/>
              <a:gd name="connsiteX13" fmla="*/ 20754 w 27393"/>
              <a:gd name="connsiteY13" fmla="*/ 94756 h 94756"/>
              <a:gd name="connsiteX14" fmla="*/ 25705 w 27393"/>
              <a:gd name="connsiteY14" fmla="*/ 94756 h 94756"/>
              <a:gd name="connsiteX15" fmla="*/ 27393 w 27393"/>
              <a:gd name="connsiteY15" fmla="*/ 92967 h 94756"/>
              <a:gd name="connsiteX16" fmla="*/ 27393 w 27393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56">
                <a:moveTo>
                  <a:pt x="27393" y="3564"/>
                </a:moveTo>
                <a:cubicBezTo>
                  <a:pt x="27393" y="1789"/>
                  <a:pt x="27266" y="761"/>
                  <a:pt x="27025" y="393"/>
                </a:cubicBezTo>
                <a:cubicBezTo>
                  <a:pt x="26683" y="127"/>
                  <a:pt x="25705" y="0"/>
                  <a:pt x="24030" y="0"/>
                </a:cubicBezTo>
                <a:lnTo>
                  <a:pt x="20754" y="0"/>
                </a:lnTo>
                <a:cubicBezTo>
                  <a:pt x="20158" y="0"/>
                  <a:pt x="19663" y="127"/>
                  <a:pt x="19320" y="520"/>
                </a:cubicBezTo>
                <a:lnTo>
                  <a:pt x="596" y="17025"/>
                </a:lnTo>
                <a:cubicBezTo>
                  <a:pt x="253" y="17393"/>
                  <a:pt x="0" y="17786"/>
                  <a:pt x="0" y="18167"/>
                </a:cubicBezTo>
                <a:cubicBezTo>
                  <a:pt x="0" y="18687"/>
                  <a:pt x="126" y="19182"/>
                  <a:pt x="368" y="19575"/>
                </a:cubicBezTo>
                <a:lnTo>
                  <a:pt x="2780" y="22620"/>
                </a:lnTo>
                <a:cubicBezTo>
                  <a:pt x="3490" y="23483"/>
                  <a:pt x="4341" y="23634"/>
                  <a:pt x="5179" y="22873"/>
                </a:cubicBezTo>
                <a:cubicBezTo>
                  <a:pt x="7616" y="20717"/>
                  <a:pt x="9888" y="18560"/>
                  <a:pt x="12072" y="16644"/>
                </a:cubicBezTo>
                <a:cubicBezTo>
                  <a:pt x="14230" y="14741"/>
                  <a:pt x="16540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4" y="94756"/>
                </a:cubicBezTo>
                <a:lnTo>
                  <a:pt x="25705" y="94756"/>
                </a:lnTo>
                <a:cubicBezTo>
                  <a:pt x="26797" y="94756"/>
                  <a:pt x="27393" y="94108"/>
                  <a:pt x="27393" y="92967"/>
                </a:cubicBezTo>
                <a:lnTo>
                  <a:pt x="27393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6080766" y="8425503"/>
            <a:ext cx="3541" cy="244470"/>
          </a:xfrm>
          <a:custGeom>
            <a:avLst/>
            <a:gdLst>
              <a:gd name="connsiteX0" fmla="*/ 1770 w 3541"/>
              <a:gd name="connsiteY0" fmla="*/ 0 h 244470"/>
              <a:gd name="connsiteX1" fmla="*/ 1770 w 3541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70">
                <a:moveTo>
                  <a:pt x="1770" y="0"/>
                </a:moveTo>
                <a:lnTo>
                  <a:pt x="1770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6080766" y="8785125"/>
            <a:ext cx="3541" cy="244470"/>
          </a:xfrm>
          <a:custGeom>
            <a:avLst/>
            <a:gdLst>
              <a:gd name="connsiteX0" fmla="*/ 1770 w 3541"/>
              <a:gd name="connsiteY0" fmla="*/ 0 h 244470"/>
              <a:gd name="connsiteX1" fmla="*/ 1770 w 3541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70">
                <a:moveTo>
                  <a:pt x="1770" y="0"/>
                </a:moveTo>
                <a:lnTo>
                  <a:pt x="1770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6408776" y="8503472"/>
            <a:ext cx="54292" cy="95770"/>
          </a:xfrm>
          <a:custGeom>
            <a:avLst/>
            <a:gdLst>
              <a:gd name="connsiteX0" fmla="*/ 52617 w 54292"/>
              <a:gd name="connsiteY0" fmla="*/ 95770 h 95770"/>
              <a:gd name="connsiteX1" fmla="*/ 54292 w 54292"/>
              <a:gd name="connsiteY1" fmla="*/ 93981 h 95770"/>
              <a:gd name="connsiteX2" fmla="*/ 54292 w 54292"/>
              <a:gd name="connsiteY2" fmla="*/ 89668 h 95770"/>
              <a:gd name="connsiteX3" fmla="*/ 52617 w 54292"/>
              <a:gd name="connsiteY3" fmla="*/ 87879 h 95770"/>
              <a:gd name="connsiteX4" fmla="*/ 10358 w 54292"/>
              <a:gd name="connsiteY4" fmla="*/ 87879 h 95770"/>
              <a:gd name="connsiteX5" fmla="*/ 18812 w 54292"/>
              <a:gd name="connsiteY5" fmla="*/ 78098 h 95770"/>
              <a:gd name="connsiteX6" fmla="*/ 27152 w 54292"/>
              <a:gd name="connsiteY6" fmla="*/ 68329 h 95770"/>
              <a:gd name="connsiteX7" fmla="*/ 37282 w 54292"/>
              <a:gd name="connsiteY7" fmla="*/ 56150 h 95770"/>
              <a:gd name="connsiteX8" fmla="*/ 44036 w 54292"/>
              <a:gd name="connsiteY8" fmla="*/ 46851 h 95770"/>
              <a:gd name="connsiteX9" fmla="*/ 50078 w 54292"/>
              <a:gd name="connsiteY9" fmla="*/ 35180 h 95770"/>
              <a:gd name="connsiteX10" fmla="*/ 52236 w 54292"/>
              <a:gd name="connsiteY10" fmla="*/ 24903 h 95770"/>
              <a:gd name="connsiteX11" fmla="*/ 44531 w 54292"/>
              <a:gd name="connsiteY11" fmla="*/ 6089 h 95770"/>
              <a:gd name="connsiteX12" fmla="*/ 26061 w 54292"/>
              <a:gd name="connsiteY12" fmla="*/ 0 h 95770"/>
              <a:gd name="connsiteX13" fmla="*/ 15918 w 54292"/>
              <a:gd name="connsiteY13" fmla="*/ 1408 h 95770"/>
              <a:gd name="connsiteX14" fmla="*/ 4810 w 54292"/>
              <a:gd name="connsiteY14" fmla="*/ 5721 h 95770"/>
              <a:gd name="connsiteX15" fmla="*/ 3617 w 54292"/>
              <a:gd name="connsiteY15" fmla="*/ 8398 h 95770"/>
              <a:gd name="connsiteX16" fmla="*/ 4341 w 54292"/>
              <a:gd name="connsiteY16" fmla="*/ 12585 h 95770"/>
              <a:gd name="connsiteX17" fmla="*/ 6270 w 54292"/>
              <a:gd name="connsiteY17" fmla="*/ 13320 h 95770"/>
              <a:gd name="connsiteX18" fmla="*/ 26657 w 54292"/>
              <a:gd name="connsiteY18" fmla="*/ 7624 h 95770"/>
              <a:gd name="connsiteX19" fmla="*/ 38348 w 54292"/>
              <a:gd name="connsiteY19" fmla="*/ 12585 h 95770"/>
              <a:gd name="connsiteX20" fmla="*/ 43185 w 54292"/>
              <a:gd name="connsiteY20" fmla="*/ 25271 h 95770"/>
              <a:gd name="connsiteX21" fmla="*/ 20996 w 54292"/>
              <a:gd name="connsiteY21" fmla="*/ 63623 h 95770"/>
              <a:gd name="connsiteX22" fmla="*/ 1066 w 54292"/>
              <a:gd name="connsiteY22" fmla="*/ 86750 h 95770"/>
              <a:gd name="connsiteX23" fmla="*/ 127 w 54292"/>
              <a:gd name="connsiteY23" fmla="*/ 89402 h 95770"/>
              <a:gd name="connsiteX24" fmla="*/ 0 w 54292"/>
              <a:gd name="connsiteY24" fmla="*/ 92192 h 95770"/>
              <a:gd name="connsiteX25" fmla="*/ 127 w 54292"/>
              <a:gd name="connsiteY25" fmla="*/ 94222 h 95770"/>
              <a:gd name="connsiteX26" fmla="*/ 469 w 54292"/>
              <a:gd name="connsiteY26" fmla="*/ 95250 h 95770"/>
              <a:gd name="connsiteX27" fmla="*/ 1434 w 54292"/>
              <a:gd name="connsiteY27" fmla="*/ 95618 h 95770"/>
              <a:gd name="connsiteX28" fmla="*/ 3376 w 54292"/>
              <a:gd name="connsiteY28" fmla="*/ 95770 h 95770"/>
              <a:gd name="connsiteX29" fmla="*/ 52617 w 54292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770">
                <a:moveTo>
                  <a:pt x="52617" y="95770"/>
                </a:moveTo>
                <a:cubicBezTo>
                  <a:pt x="53696" y="95770"/>
                  <a:pt x="54292" y="95123"/>
                  <a:pt x="54292" y="93981"/>
                </a:cubicBezTo>
                <a:lnTo>
                  <a:pt x="54292" y="89668"/>
                </a:lnTo>
                <a:cubicBezTo>
                  <a:pt x="54292" y="88501"/>
                  <a:pt x="53696" y="87879"/>
                  <a:pt x="52617" y="87879"/>
                </a:cubicBezTo>
                <a:lnTo>
                  <a:pt x="10358" y="87879"/>
                </a:lnTo>
                <a:cubicBezTo>
                  <a:pt x="13138" y="84708"/>
                  <a:pt x="16045" y="81396"/>
                  <a:pt x="18812" y="78098"/>
                </a:cubicBezTo>
                <a:cubicBezTo>
                  <a:pt x="21592" y="74800"/>
                  <a:pt x="24372" y="71501"/>
                  <a:pt x="27152" y="68329"/>
                </a:cubicBezTo>
                <a:cubicBezTo>
                  <a:pt x="30897" y="64003"/>
                  <a:pt x="34261" y="59931"/>
                  <a:pt x="37282" y="56150"/>
                </a:cubicBezTo>
                <a:cubicBezTo>
                  <a:pt x="40164" y="52331"/>
                  <a:pt x="42474" y="49274"/>
                  <a:pt x="44036" y="46851"/>
                </a:cubicBezTo>
                <a:cubicBezTo>
                  <a:pt x="46562" y="42791"/>
                  <a:pt x="48618" y="38871"/>
                  <a:pt x="50078" y="35180"/>
                </a:cubicBezTo>
                <a:cubicBezTo>
                  <a:pt x="51525" y="31488"/>
                  <a:pt x="52236" y="28075"/>
                  <a:pt x="52236" y="24903"/>
                </a:cubicBezTo>
                <a:cubicBezTo>
                  <a:pt x="52236" y="16771"/>
                  <a:pt x="49710" y="10555"/>
                  <a:pt x="44531" y="6089"/>
                </a:cubicBezTo>
                <a:cubicBezTo>
                  <a:pt x="39935" y="2030"/>
                  <a:pt x="33766" y="0"/>
                  <a:pt x="26061" y="0"/>
                </a:cubicBezTo>
                <a:cubicBezTo>
                  <a:pt x="22557" y="0"/>
                  <a:pt x="19193" y="520"/>
                  <a:pt x="15918" y="1408"/>
                </a:cubicBezTo>
                <a:cubicBezTo>
                  <a:pt x="12668" y="2295"/>
                  <a:pt x="8923" y="3805"/>
                  <a:pt x="4810" y="5721"/>
                </a:cubicBezTo>
                <a:cubicBezTo>
                  <a:pt x="3744" y="6089"/>
                  <a:pt x="3376" y="6977"/>
                  <a:pt x="3617" y="8398"/>
                </a:cubicBezTo>
                <a:lnTo>
                  <a:pt x="4341" y="12585"/>
                </a:lnTo>
                <a:cubicBezTo>
                  <a:pt x="4468" y="13727"/>
                  <a:pt x="5179" y="13968"/>
                  <a:pt x="6270" y="13320"/>
                </a:cubicBezTo>
                <a:cubicBezTo>
                  <a:pt x="13392" y="9540"/>
                  <a:pt x="20132" y="7624"/>
                  <a:pt x="26657" y="7624"/>
                </a:cubicBezTo>
                <a:cubicBezTo>
                  <a:pt x="31367" y="7624"/>
                  <a:pt x="35226" y="9261"/>
                  <a:pt x="38348" y="12585"/>
                </a:cubicBezTo>
                <a:cubicBezTo>
                  <a:pt x="41624" y="15997"/>
                  <a:pt x="43185" y="20197"/>
                  <a:pt x="43185" y="25271"/>
                </a:cubicBezTo>
                <a:cubicBezTo>
                  <a:pt x="43185" y="34038"/>
                  <a:pt x="35823" y="46724"/>
                  <a:pt x="20996" y="63623"/>
                </a:cubicBezTo>
                <a:lnTo>
                  <a:pt x="1066" y="86750"/>
                </a:lnTo>
                <a:cubicBezTo>
                  <a:pt x="469" y="87359"/>
                  <a:pt x="127" y="88260"/>
                  <a:pt x="127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27" y="94222"/>
                </a:cubicBezTo>
                <a:cubicBezTo>
                  <a:pt x="127" y="94743"/>
                  <a:pt x="228" y="95123"/>
                  <a:pt x="469" y="95250"/>
                </a:cubicBezTo>
                <a:cubicBezTo>
                  <a:pt x="596" y="95491"/>
                  <a:pt x="964" y="95618"/>
                  <a:pt x="1434" y="95618"/>
                </a:cubicBezTo>
                <a:cubicBezTo>
                  <a:pt x="1815" y="95770"/>
                  <a:pt x="2526" y="95770"/>
                  <a:pt x="3376" y="95770"/>
                </a:cubicBezTo>
                <a:lnTo>
                  <a:pt x="52617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5626504" y="9239528"/>
            <a:ext cx="53924" cy="68710"/>
          </a:xfrm>
          <a:custGeom>
            <a:avLst/>
            <a:gdLst>
              <a:gd name="connsiteX0" fmla="*/ 53924 w 53924"/>
              <a:gd name="connsiteY0" fmla="*/ 1775 h 68710"/>
              <a:gd name="connsiteX1" fmla="*/ 53797 w 53924"/>
              <a:gd name="connsiteY1" fmla="*/ 520 h 68710"/>
              <a:gd name="connsiteX2" fmla="*/ 52731 w 53924"/>
              <a:gd name="connsiteY2" fmla="*/ 0 h 68710"/>
              <a:gd name="connsiteX3" fmla="*/ 47425 w 53924"/>
              <a:gd name="connsiteY3" fmla="*/ 0 h 68710"/>
              <a:gd name="connsiteX4" fmla="*/ 46092 w 53924"/>
              <a:gd name="connsiteY4" fmla="*/ 520 h 68710"/>
              <a:gd name="connsiteX5" fmla="*/ 45241 w 53924"/>
              <a:gd name="connsiteY5" fmla="*/ 1775 h 68710"/>
              <a:gd name="connsiteX6" fmla="*/ 26644 w 53924"/>
              <a:gd name="connsiteY6" fmla="*/ 59931 h 68710"/>
              <a:gd name="connsiteX7" fmla="*/ 8797 w 53924"/>
              <a:gd name="connsiteY7" fmla="*/ 1775 h 68710"/>
              <a:gd name="connsiteX8" fmla="*/ 6613 w 53924"/>
              <a:gd name="connsiteY8" fmla="*/ 0 h 68710"/>
              <a:gd name="connsiteX9" fmla="*/ 1180 w 53924"/>
              <a:gd name="connsiteY9" fmla="*/ 0 h 68710"/>
              <a:gd name="connsiteX10" fmla="*/ 114 w 53924"/>
              <a:gd name="connsiteY10" fmla="*/ 520 h 68710"/>
              <a:gd name="connsiteX11" fmla="*/ 0 w 53924"/>
              <a:gd name="connsiteY11" fmla="*/ 1775 h 68710"/>
              <a:gd name="connsiteX12" fmla="*/ 21224 w 53924"/>
              <a:gd name="connsiteY12" fmla="*/ 67048 h 68710"/>
              <a:gd name="connsiteX13" fmla="*/ 23522 w 53924"/>
              <a:gd name="connsiteY13" fmla="*/ 68710 h 68710"/>
              <a:gd name="connsiteX14" fmla="*/ 29424 w 53924"/>
              <a:gd name="connsiteY14" fmla="*/ 68710 h 68710"/>
              <a:gd name="connsiteX15" fmla="*/ 31849 w 53924"/>
              <a:gd name="connsiteY15" fmla="*/ 67048 h 68710"/>
              <a:gd name="connsiteX16" fmla="*/ 53924 w 53924"/>
              <a:gd name="connsiteY16" fmla="*/ 1775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710">
                <a:moveTo>
                  <a:pt x="53924" y="1775"/>
                </a:moveTo>
                <a:cubicBezTo>
                  <a:pt x="54051" y="1408"/>
                  <a:pt x="54051" y="888"/>
                  <a:pt x="53797" y="520"/>
                </a:cubicBezTo>
                <a:cubicBezTo>
                  <a:pt x="53569" y="139"/>
                  <a:pt x="53201" y="0"/>
                  <a:pt x="52731" y="0"/>
                </a:cubicBezTo>
                <a:lnTo>
                  <a:pt x="47425" y="0"/>
                </a:lnTo>
                <a:cubicBezTo>
                  <a:pt x="46930" y="0"/>
                  <a:pt x="46460" y="139"/>
                  <a:pt x="46092" y="520"/>
                </a:cubicBezTo>
                <a:cubicBezTo>
                  <a:pt x="45711" y="888"/>
                  <a:pt x="45368" y="1281"/>
                  <a:pt x="45241" y="1775"/>
                </a:cubicBezTo>
                <a:lnTo>
                  <a:pt x="26644" y="59931"/>
                </a:lnTo>
                <a:lnTo>
                  <a:pt x="8797" y="1775"/>
                </a:lnTo>
                <a:cubicBezTo>
                  <a:pt x="8327" y="634"/>
                  <a:pt x="7578" y="0"/>
                  <a:pt x="6613" y="0"/>
                </a:cubicBezTo>
                <a:lnTo>
                  <a:pt x="1180" y="0"/>
                </a:lnTo>
                <a:cubicBezTo>
                  <a:pt x="710" y="0"/>
                  <a:pt x="342" y="139"/>
                  <a:pt x="114" y="520"/>
                </a:cubicBezTo>
                <a:cubicBezTo>
                  <a:pt x="-126" y="888"/>
                  <a:pt x="-126" y="1408"/>
                  <a:pt x="0" y="1775"/>
                </a:cubicBezTo>
                <a:lnTo>
                  <a:pt x="21224" y="67048"/>
                </a:lnTo>
                <a:cubicBezTo>
                  <a:pt x="21592" y="68215"/>
                  <a:pt x="22316" y="68710"/>
                  <a:pt x="23522" y="68710"/>
                </a:cubicBezTo>
                <a:lnTo>
                  <a:pt x="29424" y="68710"/>
                </a:lnTo>
                <a:cubicBezTo>
                  <a:pt x="30643" y="68710"/>
                  <a:pt x="31481" y="68215"/>
                  <a:pt x="31849" y="67048"/>
                </a:cubicBezTo>
                <a:lnTo>
                  <a:pt x="53924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5608009" y="9207291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51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51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51"/>
                </a:lnTo>
                <a:cubicBezTo>
                  <a:pt x="8695" y="609"/>
                  <a:pt x="8098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51"/>
                </a:cubicBezTo>
                <a:lnTo>
                  <a:pt x="0" y="99158"/>
                </a:lnTo>
                <a:cubicBezTo>
                  <a:pt x="0" y="100300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8" y="100947"/>
                  <a:pt x="8695" y="100300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5579523" y="9209322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51 h 12318"/>
              <a:gd name="connsiteX5" fmla="*/ 5801 w 11691"/>
              <a:gd name="connsiteY5" fmla="*/ 0 h 12318"/>
              <a:gd name="connsiteX6" fmla="*/ 1675 w 11691"/>
              <a:gd name="connsiteY6" fmla="*/ 1751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53"/>
                  <a:pt x="11691" y="6216"/>
                </a:cubicBezTo>
                <a:cubicBezTo>
                  <a:pt x="11691" y="4554"/>
                  <a:pt x="11107" y="3044"/>
                  <a:pt x="10015" y="1751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51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53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5581110" y="9239528"/>
            <a:ext cx="8670" cy="68710"/>
          </a:xfrm>
          <a:custGeom>
            <a:avLst/>
            <a:gdLst>
              <a:gd name="connsiteX0" fmla="*/ 8670 w 8670"/>
              <a:gd name="connsiteY0" fmla="*/ 66921 h 68710"/>
              <a:gd name="connsiteX1" fmla="*/ 8670 w 8670"/>
              <a:gd name="connsiteY1" fmla="*/ 1775 h 68710"/>
              <a:gd name="connsiteX2" fmla="*/ 6981 w 8670"/>
              <a:gd name="connsiteY2" fmla="*/ 0 h 68710"/>
              <a:gd name="connsiteX3" fmla="*/ 1675 w 8670"/>
              <a:gd name="connsiteY3" fmla="*/ 0 h 68710"/>
              <a:gd name="connsiteX4" fmla="*/ 0 w 8670"/>
              <a:gd name="connsiteY4" fmla="*/ 1775 h 68710"/>
              <a:gd name="connsiteX5" fmla="*/ 0 w 8670"/>
              <a:gd name="connsiteY5" fmla="*/ 66921 h 68710"/>
              <a:gd name="connsiteX6" fmla="*/ 1675 w 8670"/>
              <a:gd name="connsiteY6" fmla="*/ 68710 h 68710"/>
              <a:gd name="connsiteX7" fmla="*/ 6981 w 8670"/>
              <a:gd name="connsiteY7" fmla="*/ 68710 h 68710"/>
              <a:gd name="connsiteX8" fmla="*/ 8670 w 8670"/>
              <a:gd name="connsiteY8" fmla="*/ 66921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710">
                <a:moveTo>
                  <a:pt x="8670" y="66921"/>
                </a:moveTo>
                <a:lnTo>
                  <a:pt x="8670" y="1775"/>
                </a:lnTo>
                <a:cubicBezTo>
                  <a:pt x="8670" y="634"/>
                  <a:pt x="8073" y="0"/>
                  <a:pt x="6981" y="0"/>
                </a:cubicBezTo>
                <a:lnTo>
                  <a:pt x="1675" y="0"/>
                </a:lnTo>
                <a:cubicBezTo>
                  <a:pt x="583" y="0"/>
                  <a:pt x="0" y="634"/>
                  <a:pt x="0" y="1775"/>
                </a:cubicBezTo>
                <a:lnTo>
                  <a:pt x="0" y="66921"/>
                </a:lnTo>
                <a:cubicBezTo>
                  <a:pt x="0" y="68063"/>
                  <a:pt x="583" y="68710"/>
                  <a:pt x="1675" y="68710"/>
                </a:cubicBezTo>
                <a:lnTo>
                  <a:pt x="6981" y="68710"/>
                </a:lnTo>
                <a:cubicBezTo>
                  <a:pt x="8073" y="68710"/>
                  <a:pt x="8670" y="68063"/>
                  <a:pt x="8670" y="669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5515050" y="9212366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23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4 w 50433"/>
              <a:gd name="connsiteY19" fmla="*/ 10897 h 97901"/>
              <a:gd name="connsiteX20" fmla="*/ 45381 w 50433"/>
              <a:gd name="connsiteY20" fmla="*/ 9768 h 97901"/>
              <a:gd name="connsiteX21" fmla="*/ 46346 w 50433"/>
              <a:gd name="connsiteY21" fmla="*/ 4808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281 h 97901"/>
              <a:gd name="connsiteX30" fmla="*/ 11335 w 50433"/>
              <a:gd name="connsiteY30" fmla="*/ 43413 h 97901"/>
              <a:gd name="connsiteX31" fmla="*/ 21478 w 50433"/>
              <a:gd name="connsiteY31" fmla="*/ 50149 h 97901"/>
              <a:gd name="connsiteX32" fmla="*/ 31024 w 50433"/>
              <a:gd name="connsiteY32" fmla="*/ 55998 h 97901"/>
              <a:gd name="connsiteX33" fmla="*/ 38602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6 w 50433"/>
              <a:gd name="connsiteY38" fmla="*/ 85215 h 97901"/>
              <a:gd name="connsiteX39" fmla="*/ 1688 w 50433"/>
              <a:gd name="connsiteY39" fmla="*/ 85063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64" y="97901"/>
                  <a:pt x="20754" y="97901"/>
                </a:cubicBezTo>
                <a:cubicBezTo>
                  <a:pt x="24626" y="97901"/>
                  <a:pt x="28371" y="97255"/>
                  <a:pt x="31989" y="95986"/>
                </a:cubicBezTo>
                <a:cubicBezTo>
                  <a:pt x="35480" y="94857"/>
                  <a:pt x="38602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5" y="79113"/>
                  <a:pt x="50433" y="75307"/>
                  <a:pt x="50433" y="71120"/>
                </a:cubicBezTo>
                <a:cubicBezTo>
                  <a:pt x="50433" y="67796"/>
                  <a:pt x="49837" y="64891"/>
                  <a:pt x="48631" y="62341"/>
                </a:cubicBezTo>
                <a:cubicBezTo>
                  <a:pt x="47437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53"/>
                  <a:pt x="18571" y="37831"/>
                  <a:pt x="16540" y="36182"/>
                </a:cubicBezTo>
                <a:cubicBezTo>
                  <a:pt x="14484" y="34545"/>
                  <a:pt x="12668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42" y="10783"/>
                  <a:pt x="18698" y="9768"/>
                  <a:pt x="21123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56" y="9020"/>
                  <a:pt x="41040" y="9768"/>
                  <a:pt x="43324" y="10897"/>
                </a:cubicBezTo>
                <a:cubicBezTo>
                  <a:pt x="44403" y="11545"/>
                  <a:pt x="45127" y="11176"/>
                  <a:pt x="45381" y="9768"/>
                </a:cubicBezTo>
                <a:lnTo>
                  <a:pt x="46346" y="4808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096" y="0"/>
                  <a:pt x="21605" y="494"/>
                  <a:pt x="18101" y="1636"/>
                </a:cubicBezTo>
                <a:cubicBezTo>
                  <a:pt x="14610" y="2778"/>
                  <a:pt x="11589" y="4313"/>
                  <a:pt x="8936" y="6343"/>
                </a:cubicBezTo>
                <a:cubicBezTo>
                  <a:pt x="6156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281"/>
                </a:cubicBezTo>
                <a:cubicBezTo>
                  <a:pt x="5433" y="38338"/>
                  <a:pt x="8085" y="41002"/>
                  <a:pt x="11335" y="43413"/>
                </a:cubicBezTo>
                <a:cubicBezTo>
                  <a:pt x="14610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24" y="55998"/>
                </a:cubicBezTo>
                <a:cubicBezTo>
                  <a:pt x="34274" y="58155"/>
                  <a:pt x="36800" y="60552"/>
                  <a:pt x="38602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07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5" y="87993"/>
                  <a:pt x="5686" y="86852"/>
                  <a:pt x="2906" y="85215"/>
                </a:cubicBezTo>
                <a:cubicBezTo>
                  <a:pt x="2411" y="84821"/>
                  <a:pt x="2069" y="84821"/>
                  <a:pt x="1688" y="85063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6" y="93461"/>
                  <a:pt x="596" y="94210"/>
                  <a:pt x="1942" y="94603"/>
                </a:cubicBezTo>
                <a:cubicBezTo>
                  <a:pt x="5433" y="95745"/>
                  <a:pt x="8555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5626504" y="9587343"/>
            <a:ext cx="53924" cy="68710"/>
          </a:xfrm>
          <a:custGeom>
            <a:avLst/>
            <a:gdLst>
              <a:gd name="connsiteX0" fmla="*/ 53924 w 53924"/>
              <a:gd name="connsiteY0" fmla="*/ 1775 h 68710"/>
              <a:gd name="connsiteX1" fmla="*/ 53797 w 53924"/>
              <a:gd name="connsiteY1" fmla="*/ 520 h 68710"/>
              <a:gd name="connsiteX2" fmla="*/ 52731 w 53924"/>
              <a:gd name="connsiteY2" fmla="*/ 0 h 68710"/>
              <a:gd name="connsiteX3" fmla="*/ 47425 w 53924"/>
              <a:gd name="connsiteY3" fmla="*/ 0 h 68710"/>
              <a:gd name="connsiteX4" fmla="*/ 46092 w 53924"/>
              <a:gd name="connsiteY4" fmla="*/ 520 h 68710"/>
              <a:gd name="connsiteX5" fmla="*/ 45241 w 53924"/>
              <a:gd name="connsiteY5" fmla="*/ 1775 h 68710"/>
              <a:gd name="connsiteX6" fmla="*/ 26644 w 53924"/>
              <a:gd name="connsiteY6" fmla="*/ 59931 h 68710"/>
              <a:gd name="connsiteX7" fmla="*/ 8797 w 53924"/>
              <a:gd name="connsiteY7" fmla="*/ 1775 h 68710"/>
              <a:gd name="connsiteX8" fmla="*/ 6613 w 53924"/>
              <a:gd name="connsiteY8" fmla="*/ 0 h 68710"/>
              <a:gd name="connsiteX9" fmla="*/ 1180 w 53924"/>
              <a:gd name="connsiteY9" fmla="*/ 0 h 68710"/>
              <a:gd name="connsiteX10" fmla="*/ 114 w 53924"/>
              <a:gd name="connsiteY10" fmla="*/ 520 h 68710"/>
              <a:gd name="connsiteX11" fmla="*/ 0 w 53924"/>
              <a:gd name="connsiteY11" fmla="*/ 1775 h 68710"/>
              <a:gd name="connsiteX12" fmla="*/ 21224 w 53924"/>
              <a:gd name="connsiteY12" fmla="*/ 67048 h 68710"/>
              <a:gd name="connsiteX13" fmla="*/ 23522 w 53924"/>
              <a:gd name="connsiteY13" fmla="*/ 68710 h 68710"/>
              <a:gd name="connsiteX14" fmla="*/ 29424 w 53924"/>
              <a:gd name="connsiteY14" fmla="*/ 68710 h 68710"/>
              <a:gd name="connsiteX15" fmla="*/ 31849 w 53924"/>
              <a:gd name="connsiteY15" fmla="*/ 67048 h 68710"/>
              <a:gd name="connsiteX16" fmla="*/ 53924 w 53924"/>
              <a:gd name="connsiteY16" fmla="*/ 1775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710">
                <a:moveTo>
                  <a:pt x="53924" y="1775"/>
                </a:moveTo>
                <a:cubicBezTo>
                  <a:pt x="54051" y="1408"/>
                  <a:pt x="54051" y="888"/>
                  <a:pt x="53797" y="520"/>
                </a:cubicBezTo>
                <a:cubicBezTo>
                  <a:pt x="53569" y="139"/>
                  <a:pt x="53201" y="0"/>
                  <a:pt x="52731" y="0"/>
                </a:cubicBezTo>
                <a:lnTo>
                  <a:pt x="47425" y="0"/>
                </a:lnTo>
                <a:cubicBezTo>
                  <a:pt x="46930" y="0"/>
                  <a:pt x="46460" y="139"/>
                  <a:pt x="46092" y="520"/>
                </a:cubicBezTo>
                <a:cubicBezTo>
                  <a:pt x="45711" y="888"/>
                  <a:pt x="45368" y="1281"/>
                  <a:pt x="45241" y="1775"/>
                </a:cubicBezTo>
                <a:lnTo>
                  <a:pt x="26644" y="59931"/>
                </a:lnTo>
                <a:lnTo>
                  <a:pt x="8797" y="1775"/>
                </a:lnTo>
                <a:cubicBezTo>
                  <a:pt x="8327" y="634"/>
                  <a:pt x="7578" y="0"/>
                  <a:pt x="6613" y="0"/>
                </a:cubicBezTo>
                <a:lnTo>
                  <a:pt x="1180" y="0"/>
                </a:lnTo>
                <a:cubicBezTo>
                  <a:pt x="710" y="0"/>
                  <a:pt x="342" y="139"/>
                  <a:pt x="114" y="520"/>
                </a:cubicBezTo>
                <a:cubicBezTo>
                  <a:pt x="-126" y="888"/>
                  <a:pt x="-126" y="1408"/>
                  <a:pt x="0" y="1775"/>
                </a:cubicBezTo>
                <a:lnTo>
                  <a:pt x="21224" y="67048"/>
                </a:lnTo>
                <a:cubicBezTo>
                  <a:pt x="21592" y="68215"/>
                  <a:pt x="22316" y="68710"/>
                  <a:pt x="23522" y="68710"/>
                </a:cubicBezTo>
                <a:lnTo>
                  <a:pt x="29424" y="68710"/>
                </a:lnTo>
                <a:cubicBezTo>
                  <a:pt x="30643" y="68710"/>
                  <a:pt x="31481" y="68215"/>
                  <a:pt x="31849" y="67048"/>
                </a:cubicBezTo>
                <a:lnTo>
                  <a:pt x="53924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5608009" y="9555107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51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51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51"/>
                </a:lnTo>
                <a:cubicBezTo>
                  <a:pt x="8695" y="609"/>
                  <a:pt x="8098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51"/>
                </a:cubicBezTo>
                <a:lnTo>
                  <a:pt x="0" y="99158"/>
                </a:lnTo>
                <a:cubicBezTo>
                  <a:pt x="0" y="100300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8" y="100947"/>
                  <a:pt x="8695" y="100300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5579523" y="9557137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51 h 12318"/>
              <a:gd name="connsiteX5" fmla="*/ 5801 w 11691"/>
              <a:gd name="connsiteY5" fmla="*/ 0 h 12318"/>
              <a:gd name="connsiteX6" fmla="*/ 1675 w 11691"/>
              <a:gd name="connsiteY6" fmla="*/ 1751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53"/>
                  <a:pt x="11691" y="6216"/>
                </a:cubicBezTo>
                <a:cubicBezTo>
                  <a:pt x="11691" y="4554"/>
                  <a:pt x="11107" y="3044"/>
                  <a:pt x="10015" y="1751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51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53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5581110" y="9587343"/>
            <a:ext cx="8670" cy="68710"/>
          </a:xfrm>
          <a:custGeom>
            <a:avLst/>
            <a:gdLst>
              <a:gd name="connsiteX0" fmla="*/ 8670 w 8670"/>
              <a:gd name="connsiteY0" fmla="*/ 66921 h 68710"/>
              <a:gd name="connsiteX1" fmla="*/ 8670 w 8670"/>
              <a:gd name="connsiteY1" fmla="*/ 1775 h 68710"/>
              <a:gd name="connsiteX2" fmla="*/ 6981 w 8670"/>
              <a:gd name="connsiteY2" fmla="*/ 0 h 68710"/>
              <a:gd name="connsiteX3" fmla="*/ 1675 w 8670"/>
              <a:gd name="connsiteY3" fmla="*/ 0 h 68710"/>
              <a:gd name="connsiteX4" fmla="*/ 0 w 8670"/>
              <a:gd name="connsiteY4" fmla="*/ 1775 h 68710"/>
              <a:gd name="connsiteX5" fmla="*/ 0 w 8670"/>
              <a:gd name="connsiteY5" fmla="*/ 66921 h 68710"/>
              <a:gd name="connsiteX6" fmla="*/ 1675 w 8670"/>
              <a:gd name="connsiteY6" fmla="*/ 68710 h 68710"/>
              <a:gd name="connsiteX7" fmla="*/ 6981 w 8670"/>
              <a:gd name="connsiteY7" fmla="*/ 68710 h 68710"/>
              <a:gd name="connsiteX8" fmla="*/ 8670 w 8670"/>
              <a:gd name="connsiteY8" fmla="*/ 66921 h 68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710">
                <a:moveTo>
                  <a:pt x="8670" y="66921"/>
                </a:moveTo>
                <a:lnTo>
                  <a:pt x="8670" y="1775"/>
                </a:lnTo>
                <a:cubicBezTo>
                  <a:pt x="8670" y="634"/>
                  <a:pt x="8073" y="0"/>
                  <a:pt x="6981" y="0"/>
                </a:cubicBezTo>
                <a:lnTo>
                  <a:pt x="1675" y="0"/>
                </a:lnTo>
                <a:cubicBezTo>
                  <a:pt x="583" y="0"/>
                  <a:pt x="0" y="634"/>
                  <a:pt x="0" y="1775"/>
                </a:cubicBezTo>
                <a:lnTo>
                  <a:pt x="0" y="66921"/>
                </a:lnTo>
                <a:cubicBezTo>
                  <a:pt x="0" y="68063"/>
                  <a:pt x="583" y="68710"/>
                  <a:pt x="1675" y="68710"/>
                </a:cubicBezTo>
                <a:lnTo>
                  <a:pt x="6981" y="68710"/>
                </a:lnTo>
                <a:cubicBezTo>
                  <a:pt x="8073" y="68710"/>
                  <a:pt x="8670" y="68063"/>
                  <a:pt x="8670" y="669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5515050" y="9560182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23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4 w 50433"/>
              <a:gd name="connsiteY19" fmla="*/ 10897 h 97901"/>
              <a:gd name="connsiteX20" fmla="*/ 45381 w 50433"/>
              <a:gd name="connsiteY20" fmla="*/ 9768 h 97901"/>
              <a:gd name="connsiteX21" fmla="*/ 46346 w 50433"/>
              <a:gd name="connsiteY21" fmla="*/ 4808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281 h 97901"/>
              <a:gd name="connsiteX30" fmla="*/ 11335 w 50433"/>
              <a:gd name="connsiteY30" fmla="*/ 43413 h 97901"/>
              <a:gd name="connsiteX31" fmla="*/ 21478 w 50433"/>
              <a:gd name="connsiteY31" fmla="*/ 50149 h 97901"/>
              <a:gd name="connsiteX32" fmla="*/ 31024 w 50433"/>
              <a:gd name="connsiteY32" fmla="*/ 55998 h 97901"/>
              <a:gd name="connsiteX33" fmla="*/ 38602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6 w 50433"/>
              <a:gd name="connsiteY38" fmla="*/ 85215 h 97901"/>
              <a:gd name="connsiteX39" fmla="*/ 1688 w 50433"/>
              <a:gd name="connsiteY39" fmla="*/ 85063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64" y="97901"/>
                  <a:pt x="20754" y="97901"/>
                </a:cubicBezTo>
                <a:cubicBezTo>
                  <a:pt x="24626" y="97901"/>
                  <a:pt x="28371" y="97255"/>
                  <a:pt x="31989" y="95986"/>
                </a:cubicBezTo>
                <a:cubicBezTo>
                  <a:pt x="35480" y="94857"/>
                  <a:pt x="38602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5" y="79113"/>
                  <a:pt x="50433" y="75307"/>
                  <a:pt x="50433" y="71120"/>
                </a:cubicBezTo>
                <a:cubicBezTo>
                  <a:pt x="50433" y="67796"/>
                  <a:pt x="49837" y="64891"/>
                  <a:pt x="48631" y="62341"/>
                </a:cubicBezTo>
                <a:cubicBezTo>
                  <a:pt x="47437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53"/>
                  <a:pt x="18571" y="37831"/>
                  <a:pt x="16540" y="36182"/>
                </a:cubicBezTo>
                <a:cubicBezTo>
                  <a:pt x="14484" y="34545"/>
                  <a:pt x="12668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42" y="10783"/>
                  <a:pt x="18698" y="9768"/>
                  <a:pt x="21123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56" y="9020"/>
                  <a:pt x="41040" y="9768"/>
                  <a:pt x="43324" y="10897"/>
                </a:cubicBezTo>
                <a:cubicBezTo>
                  <a:pt x="44403" y="11545"/>
                  <a:pt x="45127" y="11176"/>
                  <a:pt x="45381" y="9768"/>
                </a:cubicBezTo>
                <a:lnTo>
                  <a:pt x="46346" y="4808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096" y="0"/>
                  <a:pt x="21605" y="494"/>
                  <a:pt x="18101" y="1636"/>
                </a:cubicBezTo>
                <a:cubicBezTo>
                  <a:pt x="14610" y="2778"/>
                  <a:pt x="11589" y="4313"/>
                  <a:pt x="8936" y="6343"/>
                </a:cubicBezTo>
                <a:cubicBezTo>
                  <a:pt x="6156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281"/>
                </a:cubicBezTo>
                <a:cubicBezTo>
                  <a:pt x="5433" y="38338"/>
                  <a:pt x="8085" y="41002"/>
                  <a:pt x="11335" y="43413"/>
                </a:cubicBezTo>
                <a:cubicBezTo>
                  <a:pt x="14610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24" y="55998"/>
                </a:cubicBezTo>
                <a:cubicBezTo>
                  <a:pt x="34274" y="58155"/>
                  <a:pt x="36800" y="60552"/>
                  <a:pt x="38602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07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5" y="87993"/>
                  <a:pt x="5686" y="86852"/>
                  <a:pt x="2906" y="85215"/>
                </a:cubicBezTo>
                <a:cubicBezTo>
                  <a:pt x="2411" y="84821"/>
                  <a:pt x="2069" y="84821"/>
                  <a:pt x="1688" y="85063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6" y="93461"/>
                  <a:pt x="596" y="94210"/>
                  <a:pt x="1942" y="94603"/>
                </a:cubicBezTo>
                <a:cubicBezTo>
                  <a:pt x="5433" y="95745"/>
                  <a:pt x="8555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643930" y="9081029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4608173" y="8860055"/>
            <a:ext cx="52134" cy="95618"/>
          </a:xfrm>
          <a:custGeom>
            <a:avLst/>
            <a:gdLst>
              <a:gd name="connsiteX0" fmla="*/ 9888 w 52134"/>
              <a:gd name="connsiteY0" fmla="*/ 94971 h 95618"/>
              <a:gd name="connsiteX1" fmla="*/ 19307 w 52134"/>
              <a:gd name="connsiteY1" fmla="*/ 95618 h 95618"/>
              <a:gd name="connsiteX2" fmla="*/ 43083 w 52134"/>
              <a:gd name="connsiteY2" fmla="*/ 87613 h 95618"/>
              <a:gd name="connsiteX3" fmla="*/ 52134 w 52134"/>
              <a:gd name="connsiteY3" fmla="*/ 63876 h 95618"/>
              <a:gd name="connsiteX4" fmla="*/ 44302 w 52134"/>
              <a:gd name="connsiteY4" fmla="*/ 43806 h 95618"/>
              <a:gd name="connsiteX5" fmla="*/ 23776 w 52134"/>
              <a:gd name="connsiteY5" fmla="*/ 36575 h 95618"/>
              <a:gd name="connsiteX6" fmla="*/ 9419 w 52134"/>
              <a:gd name="connsiteY6" fmla="*/ 38973 h 95618"/>
              <a:gd name="connsiteX7" fmla="*/ 9787 w 52134"/>
              <a:gd name="connsiteY7" fmla="*/ 23369 h 95618"/>
              <a:gd name="connsiteX8" fmla="*/ 10015 w 52134"/>
              <a:gd name="connsiteY8" fmla="*/ 7725 h 95618"/>
              <a:gd name="connsiteX9" fmla="*/ 46460 w 52134"/>
              <a:gd name="connsiteY9" fmla="*/ 7725 h 95618"/>
              <a:gd name="connsiteX10" fmla="*/ 48148 w 52134"/>
              <a:gd name="connsiteY10" fmla="*/ 5975 h 95618"/>
              <a:gd name="connsiteX11" fmla="*/ 48148 w 52134"/>
              <a:gd name="connsiteY11" fmla="*/ 1789 h 95618"/>
              <a:gd name="connsiteX12" fmla="*/ 46460 w 52134"/>
              <a:gd name="connsiteY12" fmla="*/ 0 h 95618"/>
              <a:gd name="connsiteX13" fmla="*/ 5204 w 52134"/>
              <a:gd name="connsiteY13" fmla="*/ 0 h 95618"/>
              <a:gd name="connsiteX14" fmla="*/ 2297 w 52134"/>
              <a:gd name="connsiteY14" fmla="*/ 368 h 95618"/>
              <a:gd name="connsiteX15" fmla="*/ 1802 w 52134"/>
              <a:gd name="connsiteY15" fmla="*/ 3539 h 95618"/>
              <a:gd name="connsiteX16" fmla="*/ 1091 w 52134"/>
              <a:gd name="connsiteY16" fmla="*/ 44060 h 95618"/>
              <a:gd name="connsiteX17" fmla="*/ 1929 w 52134"/>
              <a:gd name="connsiteY17" fmla="*/ 46090 h 95618"/>
              <a:gd name="connsiteX18" fmla="*/ 4112 w 52134"/>
              <a:gd name="connsiteY18" fmla="*/ 46483 h 95618"/>
              <a:gd name="connsiteX19" fmla="*/ 12313 w 52134"/>
              <a:gd name="connsiteY19" fmla="*/ 44694 h 95618"/>
              <a:gd name="connsiteX20" fmla="*/ 20526 w 52134"/>
              <a:gd name="connsiteY20" fmla="*/ 44174 h 95618"/>
              <a:gd name="connsiteX21" fmla="*/ 43807 w 52134"/>
              <a:gd name="connsiteY21" fmla="*/ 65640 h 95618"/>
              <a:gd name="connsiteX22" fmla="*/ 36571 w 52134"/>
              <a:gd name="connsiteY22" fmla="*/ 82412 h 95618"/>
              <a:gd name="connsiteX23" fmla="*/ 19307 w 52134"/>
              <a:gd name="connsiteY23" fmla="*/ 87867 h 95618"/>
              <a:gd name="connsiteX24" fmla="*/ 10256 w 52134"/>
              <a:gd name="connsiteY24" fmla="*/ 86966 h 95618"/>
              <a:gd name="connsiteX25" fmla="*/ 1675 w 52134"/>
              <a:gd name="connsiteY25" fmla="*/ 83922 h 95618"/>
              <a:gd name="connsiteX26" fmla="*/ 0 w 52134"/>
              <a:gd name="connsiteY26" fmla="*/ 85215 h 95618"/>
              <a:gd name="connsiteX27" fmla="*/ 0 w 52134"/>
              <a:gd name="connsiteY27" fmla="*/ 90544 h 95618"/>
              <a:gd name="connsiteX28" fmla="*/ 1675 w 52134"/>
              <a:gd name="connsiteY28" fmla="*/ 92815 h 95618"/>
              <a:gd name="connsiteX29" fmla="*/ 9888 w 52134"/>
              <a:gd name="connsiteY29" fmla="*/ 94971 h 95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134" h="95618">
                <a:moveTo>
                  <a:pt x="9888" y="94971"/>
                </a:moveTo>
                <a:cubicBezTo>
                  <a:pt x="12567" y="95364"/>
                  <a:pt x="15689" y="95618"/>
                  <a:pt x="19307" y="95618"/>
                </a:cubicBezTo>
                <a:cubicBezTo>
                  <a:pt x="29323" y="95618"/>
                  <a:pt x="37282" y="92941"/>
                  <a:pt x="43083" y="87613"/>
                </a:cubicBezTo>
                <a:cubicBezTo>
                  <a:pt x="49113" y="82043"/>
                  <a:pt x="52134" y="74166"/>
                  <a:pt x="52134" y="63876"/>
                </a:cubicBezTo>
                <a:cubicBezTo>
                  <a:pt x="52134" y="55478"/>
                  <a:pt x="49481" y="48767"/>
                  <a:pt x="44302" y="43806"/>
                </a:cubicBezTo>
                <a:cubicBezTo>
                  <a:pt x="39098" y="38973"/>
                  <a:pt x="32230" y="36575"/>
                  <a:pt x="23776" y="36575"/>
                </a:cubicBezTo>
                <a:cubicBezTo>
                  <a:pt x="18089" y="36575"/>
                  <a:pt x="13404" y="37336"/>
                  <a:pt x="9419" y="38973"/>
                </a:cubicBezTo>
                <a:cubicBezTo>
                  <a:pt x="9545" y="33645"/>
                  <a:pt x="9660" y="28443"/>
                  <a:pt x="9787" y="23369"/>
                </a:cubicBezTo>
                <a:cubicBezTo>
                  <a:pt x="9888" y="18281"/>
                  <a:pt x="9888" y="13079"/>
                  <a:pt x="10015" y="7725"/>
                </a:cubicBezTo>
                <a:lnTo>
                  <a:pt x="46460" y="7725"/>
                </a:lnTo>
                <a:cubicBezTo>
                  <a:pt x="47552" y="7725"/>
                  <a:pt x="48148" y="7104"/>
                  <a:pt x="48148" y="5975"/>
                </a:cubicBezTo>
                <a:lnTo>
                  <a:pt x="48148" y="1789"/>
                </a:lnTo>
                <a:cubicBezTo>
                  <a:pt x="48148" y="621"/>
                  <a:pt x="47552" y="0"/>
                  <a:pt x="46460" y="0"/>
                </a:cubicBezTo>
                <a:lnTo>
                  <a:pt x="5204" y="0"/>
                </a:lnTo>
                <a:cubicBezTo>
                  <a:pt x="3490" y="0"/>
                  <a:pt x="2551" y="127"/>
                  <a:pt x="2297" y="368"/>
                </a:cubicBezTo>
                <a:cubicBezTo>
                  <a:pt x="1929" y="761"/>
                  <a:pt x="1802" y="1789"/>
                  <a:pt x="1802" y="3539"/>
                </a:cubicBezTo>
                <a:lnTo>
                  <a:pt x="1091" y="44060"/>
                </a:lnTo>
                <a:cubicBezTo>
                  <a:pt x="1091" y="44948"/>
                  <a:pt x="1332" y="45709"/>
                  <a:pt x="1929" y="46090"/>
                </a:cubicBezTo>
                <a:cubicBezTo>
                  <a:pt x="2551" y="46610"/>
                  <a:pt x="3262" y="46725"/>
                  <a:pt x="4112" y="46483"/>
                </a:cubicBezTo>
                <a:cubicBezTo>
                  <a:pt x="7108" y="45595"/>
                  <a:pt x="9787" y="45075"/>
                  <a:pt x="12313" y="44694"/>
                </a:cubicBezTo>
                <a:cubicBezTo>
                  <a:pt x="14725" y="44301"/>
                  <a:pt x="17505" y="44174"/>
                  <a:pt x="20526" y="44174"/>
                </a:cubicBezTo>
                <a:cubicBezTo>
                  <a:pt x="36089" y="44174"/>
                  <a:pt x="43807" y="51292"/>
                  <a:pt x="43807" y="65640"/>
                </a:cubicBezTo>
                <a:cubicBezTo>
                  <a:pt x="43807" y="72897"/>
                  <a:pt x="41395" y="78466"/>
                  <a:pt x="36571" y="82412"/>
                </a:cubicBezTo>
                <a:cubicBezTo>
                  <a:pt x="32103" y="86104"/>
                  <a:pt x="26429" y="87867"/>
                  <a:pt x="19307" y="87867"/>
                </a:cubicBezTo>
                <a:cubicBezTo>
                  <a:pt x="16057" y="87867"/>
                  <a:pt x="13036" y="87613"/>
                  <a:pt x="10256" y="86966"/>
                </a:cubicBezTo>
                <a:cubicBezTo>
                  <a:pt x="7476" y="86357"/>
                  <a:pt x="4582" y="85329"/>
                  <a:pt x="1675" y="83922"/>
                </a:cubicBezTo>
                <a:cubicBezTo>
                  <a:pt x="609" y="83300"/>
                  <a:pt x="0" y="83794"/>
                  <a:pt x="0" y="85215"/>
                </a:cubicBezTo>
                <a:lnTo>
                  <a:pt x="0" y="90544"/>
                </a:lnTo>
                <a:cubicBezTo>
                  <a:pt x="0" y="91673"/>
                  <a:pt x="609" y="92447"/>
                  <a:pt x="1675" y="92815"/>
                </a:cubicBezTo>
                <a:cubicBezTo>
                  <a:pt x="4455" y="93829"/>
                  <a:pt x="7235" y="94603"/>
                  <a:pt x="9888" y="9497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5204126" y="8425503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5204126" y="8785125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784992" y="7831478"/>
            <a:ext cx="113180" cy="74901"/>
          </a:xfrm>
          <a:custGeom>
            <a:avLst/>
            <a:gdLst>
              <a:gd name="connsiteX0" fmla="*/ 9990 w 113180"/>
              <a:gd name="connsiteY0" fmla="*/ 74445 h 74901"/>
              <a:gd name="connsiteX1" fmla="*/ 7235 w 113180"/>
              <a:gd name="connsiteY1" fmla="*/ 74901 h 74901"/>
              <a:gd name="connsiteX2" fmla="*/ 5648 w 113180"/>
              <a:gd name="connsiteY2" fmla="*/ 73087 h 74901"/>
              <a:gd name="connsiteX3" fmla="*/ 0 w 113180"/>
              <a:gd name="connsiteY3" fmla="*/ 62417 h 74901"/>
              <a:gd name="connsiteX4" fmla="*/ 736 w 113180"/>
              <a:gd name="connsiteY4" fmla="*/ 57850 h 74901"/>
              <a:gd name="connsiteX5" fmla="*/ 19320 w 113180"/>
              <a:gd name="connsiteY5" fmla="*/ 48412 h 74901"/>
              <a:gd name="connsiteX6" fmla="*/ 33004 w 113180"/>
              <a:gd name="connsiteY6" fmla="*/ 36385 h 74901"/>
              <a:gd name="connsiteX7" fmla="*/ 41903 w 113180"/>
              <a:gd name="connsiteY7" fmla="*/ 21466 h 74901"/>
              <a:gd name="connsiteX8" fmla="*/ 46168 w 113180"/>
              <a:gd name="connsiteY8" fmla="*/ 3044 h 74901"/>
              <a:gd name="connsiteX9" fmla="*/ 47031 w 113180"/>
              <a:gd name="connsiteY9" fmla="*/ 609 h 74901"/>
              <a:gd name="connsiteX10" fmla="*/ 49634 w 113180"/>
              <a:gd name="connsiteY10" fmla="*/ 0 h 74901"/>
              <a:gd name="connsiteX11" fmla="*/ 63394 w 113180"/>
              <a:gd name="connsiteY11" fmla="*/ 913 h 74901"/>
              <a:gd name="connsiteX12" fmla="*/ 66491 w 113180"/>
              <a:gd name="connsiteY12" fmla="*/ 1902 h 74901"/>
              <a:gd name="connsiteX13" fmla="*/ 66720 w 113180"/>
              <a:gd name="connsiteY13" fmla="*/ 4719 h 74901"/>
              <a:gd name="connsiteX14" fmla="*/ 65844 w 113180"/>
              <a:gd name="connsiteY14" fmla="*/ 12788 h 74901"/>
              <a:gd name="connsiteX15" fmla="*/ 72293 w 113180"/>
              <a:gd name="connsiteY15" fmla="*/ 26946 h 74901"/>
              <a:gd name="connsiteX16" fmla="*/ 82778 w 113180"/>
              <a:gd name="connsiteY16" fmla="*/ 38820 h 74901"/>
              <a:gd name="connsiteX17" fmla="*/ 96094 w 113180"/>
              <a:gd name="connsiteY17" fmla="*/ 48183 h 74901"/>
              <a:gd name="connsiteX18" fmla="*/ 111149 w 113180"/>
              <a:gd name="connsiteY18" fmla="*/ 54654 h 74901"/>
              <a:gd name="connsiteX19" fmla="*/ 113180 w 113180"/>
              <a:gd name="connsiteY19" fmla="*/ 56188 h 74901"/>
              <a:gd name="connsiteX20" fmla="*/ 112444 w 113180"/>
              <a:gd name="connsiteY20" fmla="*/ 58764 h 74901"/>
              <a:gd name="connsiteX21" fmla="*/ 107240 w 113180"/>
              <a:gd name="connsiteY21" fmla="*/ 70029 h 74901"/>
              <a:gd name="connsiteX22" fmla="*/ 106516 w 113180"/>
              <a:gd name="connsiteY22" fmla="*/ 71400 h 74901"/>
              <a:gd name="connsiteX23" fmla="*/ 105945 w 113180"/>
              <a:gd name="connsiteY23" fmla="*/ 72009 h 74901"/>
              <a:gd name="connsiteX24" fmla="*/ 103622 w 113180"/>
              <a:gd name="connsiteY24" fmla="*/ 72009 h 74901"/>
              <a:gd name="connsiteX25" fmla="*/ 90661 w 113180"/>
              <a:gd name="connsiteY25" fmla="*/ 67213 h 74901"/>
              <a:gd name="connsiteX26" fmla="*/ 77865 w 113180"/>
              <a:gd name="connsiteY26" fmla="*/ 59525 h 74901"/>
              <a:gd name="connsiteX27" fmla="*/ 66288 w 113180"/>
              <a:gd name="connsiteY27" fmla="*/ 49477 h 74901"/>
              <a:gd name="connsiteX28" fmla="*/ 57022 w 113180"/>
              <a:gd name="connsiteY28" fmla="*/ 37451 h 74901"/>
              <a:gd name="connsiteX29" fmla="*/ 37206 w 113180"/>
              <a:gd name="connsiteY29" fmla="*/ 59753 h 74901"/>
              <a:gd name="connsiteX30" fmla="*/ 9990 w 113180"/>
              <a:gd name="connsiteY30" fmla="*/ 74445 h 74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3180" h="74901">
                <a:moveTo>
                  <a:pt x="9990" y="74445"/>
                </a:moveTo>
                <a:cubicBezTo>
                  <a:pt x="8644" y="74952"/>
                  <a:pt x="7718" y="75104"/>
                  <a:pt x="7235" y="74901"/>
                </a:cubicBezTo>
                <a:cubicBezTo>
                  <a:pt x="6765" y="74711"/>
                  <a:pt x="6220" y="74090"/>
                  <a:pt x="5648" y="73087"/>
                </a:cubicBezTo>
                <a:lnTo>
                  <a:pt x="0" y="62417"/>
                </a:lnTo>
                <a:cubicBezTo>
                  <a:pt x="-1244" y="60083"/>
                  <a:pt x="-1002" y="58561"/>
                  <a:pt x="736" y="57850"/>
                </a:cubicBezTo>
                <a:cubicBezTo>
                  <a:pt x="7768" y="55123"/>
                  <a:pt x="13963" y="51977"/>
                  <a:pt x="19320" y="48412"/>
                </a:cubicBezTo>
                <a:cubicBezTo>
                  <a:pt x="24677" y="44860"/>
                  <a:pt x="29247" y="40863"/>
                  <a:pt x="33004" y="36385"/>
                </a:cubicBezTo>
                <a:cubicBezTo>
                  <a:pt x="36762" y="31919"/>
                  <a:pt x="39732" y="26946"/>
                  <a:pt x="41903" y="21466"/>
                </a:cubicBezTo>
                <a:cubicBezTo>
                  <a:pt x="44086" y="15998"/>
                  <a:pt x="45495" y="9845"/>
                  <a:pt x="46168" y="3044"/>
                </a:cubicBezTo>
                <a:cubicBezTo>
                  <a:pt x="46358" y="1928"/>
                  <a:pt x="46663" y="1129"/>
                  <a:pt x="47031" y="609"/>
                </a:cubicBezTo>
                <a:cubicBezTo>
                  <a:pt x="47425" y="114"/>
                  <a:pt x="48301" y="-100"/>
                  <a:pt x="49634" y="0"/>
                </a:cubicBezTo>
                <a:lnTo>
                  <a:pt x="63394" y="913"/>
                </a:lnTo>
                <a:cubicBezTo>
                  <a:pt x="65133" y="1129"/>
                  <a:pt x="66174" y="1446"/>
                  <a:pt x="66491" y="1902"/>
                </a:cubicBezTo>
                <a:cubicBezTo>
                  <a:pt x="66847" y="2360"/>
                  <a:pt x="66910" y="3311"/>
                  <a:pt x="66720" y="4719"/>
                </a:cubicBezTo>
                <a:cubicBezTo>
                  <a:pt x="66517" y="7573"/>
                  <a:pt x="66237" y="10251"/>
                  <a:pt x="65844" y="12788"/>
                </a:cubicBezTo>
                <a:cubicBezTo>
                  <a:pt x="67202" y="17863"/>
                  <a:pt x="69348" y="22582"/>
                  <a:pt x="72293" y="26946"/>
                </a:cubicBezTo>
                <a:cubicBezTo>
                  <a:pt x="75238" y="31323"/>
                  <a:pt x="78729" y="35269"/>
                  <a:pt x="82778" y="38820"/>
                </a:cubicBezTo>
                <a:cubicBezTo>
                  <a:pt x="86840" y="42385"/>
                  <a:pt x="91258" y="45494"/>
                  <a:pt x="96094" y="48183"/>
                </a:cubicBezTo>
                <a:cubicBezTo>
                  <a:pt x="100918" y="50886"/>
                  <a:pt x="105945" y="53030"/>
                  <a:pt x="111149" y="54654"/>
                </a:cubicBezTo>
                <a:cubicBezTo>
                  <a:pt x="112393" y="55060"/>
                  <a:pt x="113079" y="55567"/>
                  <a:pt x="113180" y="56188"/>
                </a:cubicBezTo>
                <a:cubicBezTo>
                  <a:pt x="113269" y="56785"/>
                  <a:pt x="113028" y="57648"/>
                  <a:pt x="112444" y="58764"/>
                </a:cubicBezTo>
                <a:lnTo>
                  <a:pt x="107240" y="70029"/>
                </a:lnTo>
                <a:cubicBezTo>
                  <a:pt x="106859" y="70639"/>
                  <a:pt x="106605" y="71095"/>
                  <a:pt x="106516" y="71400"/>
                </a:cubicBezTo>
                <a:cubicBezTo>
                  <a:pt x="106326" y="71806"/>
                  <a:pt x="106135" y="72009"/>
                  <a:pt x="105945" y="72009"/>
                </a:cubicBezTo>
                <a:cubicBezTo>
                  <a:pt x="105539" y="72313"/>
                  <a:pt x="104777" y="72313"/>
                  <a:pt x="103622" y="72009"/>
                </a:cubicBezTo>
                <a:cubicBezTo>
                  <a:pt x="99369" y="71007"/>
                  <a:pt x="95053" y="69408"/>
                  <a:pt x="90661" y="67213"/>
                </a:cubicBezTo>
                <a:cubicBezTo>
                  <a:pt x="86281" y="65031"/>
                  <a:pt x="82016" y="62481"/>
                  <a:pt x="77865" y="59525"/>
                </a:cubicBezTo>
                <a:cubicBezTo>
                  <a:pt x="73714" y="56582"/>
                  <a:pt x="69855" y="53233"/>
                  <a:pt x="66288" y="49477"/>
                </a:cubicBezTo>
                <a:cubicBezTo>
                  <a:pt x="62709" y="45722"/>
                  <a:pt x="59624" y="41713"/>
                  <a:pt x="57022" y="37451"/>
                </a:cubicBezTo>
                <a:cubicBezTo>
                  <a:pt x="52020" y="46090"/>
                  <a:pt x="45394" y="53524"/>
                  <a:pt x="37206" y="59753"/>
                </a:cubicBezTo>
                <a:cubicBezTo>
                  <a:pt x="28993" y="65995"/>
                  <a:pt x="19929" y="70892"/>
                  <a:pt x="9990" y="7444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776753" y="7928150"/>
            <a:ext cx="130241" cy="17355"/>
          </a:xfrm>
          <a:custGeom>
            <a:avLst/>
            <a:gdLst>
              <a:gd name="connsiteX0" fmla="*/ 127195 w 130241"/>
              <a:gd name="connsiteY0" fmla="*/ 17355 h 17355"/>
              <a:gd name="connsiteX1" fmla="*/ 2894 w 130241"/>
              <a:gd name="connsiteY1" fmla="*/ 17355 h 17355"/>
              <a:gd name="connsiteX2" fmla="*/ 507 w 130241"/>
              <a:gd name="connsiteY2" fmla="*/ 16442 h 17355"/>
              <a:gd name="connsiteX3" fmla="*/ 0 w 130241"/>
              <a:gd name="connsiteY3" fmla="*/ 14158 h 17355"/>
              <a:gd name="connsiteX4" fmla="*/ 0 w 130241"/>
              <a:gd name="connsiteY4" fmla="*/ 3197 h 17355"/>
              <a:gd name="connsiteX5" fmla="*/ 507 w 130241"/>
              <a:gd name="connsiteY5" fmla="*/ 774 h 17355"/>
              <a:gd name="connsiteX6" fmla="*/ 2894 w 130241"/>
              <a:gd name="connsiteY6" fmla="*/ 0 h 17355"/>
              <a:gd name="connsiteX7" fmla="*/ 127195 w 130241"/>
              <a:gd name="connsiteY7" fmla="*/ 0 h 17355"/>
              <a:gd name="connsiteX8" fmla="*/ 130241 w 130241"/>
              <a:gd name="connsiteY8" fmla="*/ 3197 h 17355"/>
              <a:gd name="connsiteX9" fmla="*/ 130241 w 130241"/>
              <a:gd name="connsiteY9" fmla="*/ 14158 h 17355"/>
              <a:gd name="connsiteX10" fmla="*/ 127195 w 130241"/>
              <a:gd name="connsiteY10" fmla="*/ 17355 h 17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0241" h="17355">
                <a:moveTo>
                  <a:pt x="127195" y="17355"/>
                </a:moveTo>
                <a:lnTo>
                  <a:pt x="2894" y="17355"/>
                </a:lnTo>
                <a:cubicBezTo>
                  <a:pt x="1637" y="17355"/>
                  <a:pt x="850" y="17050"/>
                  <a:pt x="507" y="16442"/>
                </a:cubicBezTo>
                <a:cubicBezTo>
                  <a:pt x="165" y="15833"/>
                  <a:pt x="0" y="15071"/>
                  <a:pt x="0" y="14158"/>
                </a:cubicBezTo>
                <a:lnTo>
                  <a:pt x="0" y="3197"/>
                </a:lnTo>
                <a:cubicBezTo>
                  <a:pt x="0" y="2081"/>
                  <a:pt x="165" y="1281"/>
                  <a:pt x="507" y="774"/>
                </a:cubicBezTo>
                <a:cubicBezTo>
                  <a:pt x="850" y="254"/>
                  <a:pt x="1637" y="0"/>
                  <a:pt x="2894" y="0"/>
                </a:cubicBezTo>
                <a:lnTo>
                  <a:pt x="127195" y="0"/>
                </a:lnTo>
                <a:cubicBezTo>
                  <a:pt x="129226" y="0"/>
                  <a:pt x="130241" y="1065"/>
                  <a:pt x="130241" y="3197"/>
                </a:cubicBezTo>
                <a:lnTo>
                  <a:pt x="130241" y="14158"/>
                </a:lnTo>
                <a:cubicBezTo>
                  <a:pt x="130241" y="16289"/>
                  <a:pt x="129226" y="17355"/>
                  <a:pt x="127195" y="17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1066608" y="7833309"/>
            <a:ext cx="95218" cy="75662"/>
          </a:xfrm>
          <a:custGeom>
            <a:avLst/>
            <a:gdLst>
              <a:gd name="connsiteX0" fmla="*/ 91892 w 95218"/>
              <a:gd name="connsiteY0" fmla="*/ 75662 h 75662"/>
              <a:gd name="connsiteX1" fmla="*/ 11856 w 95218"/>
              <a:gd name="connsiteY1" fmla="*/ 75662 h 75662"/>
              <a:gd name="connsiteX2" fmla="*/ 2754 w 95218"/>
              <a:gd name="connsiteY2" fmla="*/ 72618 h 75662"/>
              <a:gd name="connsiteX3" fmla="*/ 0 w 95218"/>
              <a:gd name="connsiteY3" fmla="*/ 63483 h 75662"/>
              <a:gd name="connsiteX4" fmla="*/ 0 w 95218"/>
              <a:gd name="connsiteY4" fmla="*/ 10809 h 75662"/>
              <a:gd name="connsiteX5" fmla="*/ 2614 w 95218"/>
              <a:gd name="connsiteY5" fmla="*/ 2131 h 75662"/>
              <a:gd name="connsiteX6" fmla="*/ 11285 w 95218"/>
              <a:gd name="connsiteY6" fmla="*/ 0 h 75662"/>
              <a:gd name="connsiteX7" fmla="*/ 91169 w 95218"/>
              <a:gd name="connsiteY7" fmla="*/ 0 h 75662"/>
              <a:gd name="connsiteX8" fmla="*/ 93923 w 95218"/>
              <a:gd name="connsiteY8" fmla="*/ 2892 h 75662"/>
              <a:gd name="connsiteX9" fmla="*/ 93923 w 95218"/>
              <a:gd name="connsiteY9" fmla="*/ 14462 h 75662"/>
              <a:gd name="connsiteX10" fmla="*/ 93327 w 95218"/>
              <a:gd name="connsiteY10" fmla="*/ 16733 h 75662"/>
              <a:gd name="connsiteX11" fmla="*/ 91169 w 95218"/>
              <a:gd name="connsiteY11" fmla="*/ 17355 h 75662"/>
              <a:gd name="connsiteX12" fmla="*/ 22722 w 95218"/>
              <a:gd name="connsiteY12" fmla="*/ 17355 h 75662"/>
              <a:gd name="connsiteX13" fmla="*/ 20259 w 95218"/>
              <a:gd name="connsiteY13" fmla="*/ 19791 h 75662"/>
              <a:gd name="connsiteX14" fmla="*/ 20259 w 95218"/>
              <a:gd name="connsiteY14" fmla="*/ 29078 h 75662"/>
              <a:gd name="connsiteX15" fmla="*/ 89138 w 95218"/>
              <a:gd name="connsiteY15" fmla="*/ 29078 h 75662"/>
              <a:gd name="connsiteX16" fmla="*/ 92172 w 95218"/>
              <a:gd name="connsiteY16" fmla="*/ 32274 h 75662"/>
              <a:gd name="connsiteX17" fmla="*/ 92172 w 95218"/>
              <a:gd name="connsiteY17" fmla="*/ 42931 h 75662"/>
              <a:gd name="connsiteX18" fmla="*/ 89138 w 95218"/>
              <a:gd name="connsiteY18" fmla="*/ 46128 h 75662"/>
              <a:gd name="connsiteX19" fmla="*/ 20259 w 95218"/>
              <a:gd name="connsiteY19" fmla="*/ 46128 h 75662"/>
              <a:gd name="connsiteX20" fmla="*/ 20259 w 95218"/>
              <a:gd name="connsiteY20" fmla="*/ 56023 h 75662"/>
              <a:gd name="connsiteX21" fmla="*/ 22722 w 95218"/>
              <a:gd name="connsiteY21" fmla="*/ 58459 h 75662"/>
              <a:gd name="connsiteX22" fmla="*/ 91892 w 95218"/>
              <a:gd name="connsiteY22" fmla="*/ 58459 h 75662"/>
              <a:gd name="connsiteX23" fmla="*/ 95218 w 95218"/>
              <a:gd name="connsiteY23" fmla="*/ 61048 h 75662"/>
              <a:gd name="connsiteX24" fmla="*/ 95218 w 95218"/>
              <a:gd name="connsiteY24" fmla="*/ 72618 h 75662"/>
              <a:gd name="connsiteX25" fmla="*/ 91892 w 95218"/>
              <a:gd name="connsiteY25" fmla="*/ 75662 h 75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95218" h="75662">
                <a:moveTo>
                  <a:pt x="91892" y="75662"/>
                </a:moveTo>
                <a:lnTo>
                  <a:pt x="11856" y="75662"/>
                </a:lnTo>
                <a:cubicBezTo>
                  <a:pt x="7616" y="75662"/>
                  <a:pt x="4569" y="74648"/>
                  <a:pt x="2754" y="72618"/>
                </a:cubicBezTo>
                <a:cubicBezTo>
                  <a:pt x="913" y="70587"/>
                  <a:pt x="0" y="67543"/>
                  <a:pt x="0" y="63483"/>
                </a:cubicBezTo>
                <a:lnTo>
                  <a:pt x="0" y="10809"/>
                </a:lnTo>
                <a:cubicBezTo>
                  <a:pt x="0" y="6444"/>
                  <a:pt x="863" y="3552"/>
                  <a:pt x="2614" y="2131"/>
                </a:cubicBezTo>
                <a:cubicBezTo>
                  <a:pt x="4354" y="710"/>
                  <a:pt x="7235" y="0"/>
                  <a:pt x="11285" y="0"/>
                </a:cubicBezTo>
                <a:lnTo>
                  <a:pt x="91169" y="0"/>
                </a:lnTo>
                <a:cubicBezTo>
                  <a:pt x="93009" y="0"/>
                  <a:pt x="93923" y="964"/>
                  <a:pt x="93923" y="2892"/>
                </a:cubicBezTo>
                <a:lnTo>
                  <a:pt x="93923" y="14462"/>
                </a:lnTo>
                <a:cubicBezTo>
                  <a:pt x="93923" y="15578"/>
                  <a:pt x="93733" y="16340"/>
                  <a:pt x="93327" y="16733"/>
                </a:cubicBezTo>
                <a:cubicBezTo>
                  <a:pt x="92959" y="17152"/>
                  <a:pt x="92222" y="17355"/>
                  <a:pt x="91169" y="17355"/>
                </a:cubicBezTo>
                <a:lnTo>
                  <a:pt x="22722" y="17355"/>
                </a:lnTo>
                <a:cubicBezTo>
                  <a:pt x="21084" y="17355"/>
                  <a:pt x="20259" y="18167"/>
                  <a:pt x="20259" y="19791"/>
                </a:cubicBezTo>
                <a:lnTo>
                  <a:pt x="20259" y="29078"/>
                </a:lnTo>
                <a:lnTo>
                  <a:pt x="89138" y="29078"/>
                </a:lnTo>
                <a:cubicBezTo>
                  <a:pt x="91169" y="29078"/>
                  <a:pt x="92172" y="30143"/>
                  <a:pt x="92172" y="32274"/>
                </a:cubicBezTo>
                <a:lnTo>
                  <a:pt x="92172" y="42931"/>
                </a:lnTo>
                <a:cubicBezTo>
                  <a:pt x="92172" y="45063"/>
                  <a:pt x="91169" y="46128"/>
                  <a:pt x="89138" y="46128"/>
                </a:cubicBezTo>
                <a:lnTo>
                  <a:pt x="20259" y="46128"/>
                </a:lnTo>
                <a:lnTo>
                  <a:pt x="20259" y="56023"/>
                </a:lnTo>
                <a:cubicBezTo>
                  <a:pt x="20259" y="57647"/>
                  <a:pt x="21084" y="58459"/>
                  <a:pt x="22722" y="58459"/>
                </a:cubicBezTo>
                <a:lnTo>
                  <a:pt x="91892" y="58459"/>
                </a:lnTo>
                <a:cubicBezTo>
                  <a:pt x="94114" y="58459"/>
                  <a:pt x="95218" y="59322"/>
                  <a:pt x="95218" y="61048"/>
                </a:cubicBezTo>
                <a:lnTo>
                  <a:pt x="95218" y="72618"/>
                </a:lnTo>
                <a:cubicBezTo>
                  <a:pt x="95218" y="74648"/>
                  <a:pt x="94114" y="75662"/>
                  <a:pt x="91892" y="7566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1048810" y="7928154"/>
            <a:ext cx="130241" cy="17355"/>
          </a:xfrm>
          <a:custGeom>
            <a:avLst/>
            <a:gdLst>
              <a:gd name="connsiteX0" fmla="*/ 127195 w 130241"/>
              <a:gd name="connsiteY0" fmla="*/ 17355 h 17355"/>
              <a:gd name="connsiteX1" fmla="*/ 2894 w 130241"/>
              <a:gd name="connsiteY1" fmla="*/ 17355 h 17355"/>
              <a:gd name="connsiteX2" fmla="*/ 495 w 130241"/>
              <a:gd name="connsiteY2" fmla="*/ 16442 h 17355"/>
              <a:gd name="connsiteX3" fmla="*/ 0 w 130241"/>
              <a:gd name="connsiteY3" fmla="*/ 14158 h 17355"/>
              <a:gd name="connsiteX4" fmla="*/ 0 w 130241"/>
              <a:gd name="connsiteY4" fmla="*/ 3197 h 17355"/>
              <a:gd name="connsiteX5" fmla="*/ 495 w 130241"/>
              <a:gd name="connsiteY5" fmla="*/ 761 h 17355"/>
              <a:gd name="connsiteX6" fmla="*/ 2894 w 130241"/>
              <a:gd name="connsiteY6" fmla="*/ 0 h 17355"/>
              <a:gd name="connsiteX7" fmla="*/ 127195 w 130241"/>
              <a:gd name="connsiteY7" fmla="*/ 0 h 17355"/>
              <a:gd name="connsiteX8" fmla="*/ 130241 w 130241"/>
              <a:gd name="connsiteY8" fmla="*/ 3197 h 17355"/>
              <a:gd name="connsiteX9" fmla="*/ 130241 w 130241"/>
              <a:gd name="connsiteY9" fmla="*/ 14158 h 17355"/>
              <a:gd name="connsiteX10" fmla="*/ 127195 w 130241"/>
              <a:gd name="connsiteY10" fmla="*/ 17355 h 17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0241" h="17355">
                <a:moveTo>
                  <a:pt x="127195" y="17355"/>
                </a:moveTo>
                <a:lnTo>
                  <a:pt x="2894" y="17355"/>
                </a:lnTo>
                <a:cubicBezTo>
                  <a:pt x="1637" y="17355"/>
                  <a:pt x="850" y="17038"/>
                  <a:pt x="495" y="16442"/>
                </a:cubicBezTo>
                <a:cubicBezTo>
                  <a:pt x="165" y="15833"/>
                  <a:pt x="0" y="15071"/>
                  <a:pt x="0" y="14158"/>
                </a:cubicBezTo>
                <a:lnTo>
                  <a:pt x="0" y="3197"/>
                </a:lnTo>
                <a:cubicBezTo>
                  <a:pt x="0" y="2081"/>
                  <a:pt x="165" y="1268"/>
                  <a:pt x="495" y="761"/>
                </a:cubicBezTo>
                <a:cubicBezTo>
                  <a:pt x="850" y="254"/>
                  <a:pt x="1637" y="0"/>
                  <a:pt x="2894" y="0"/>
                </a:cubicBezTo>
                <a:lnTo>
                  <a:pt x="127195" y="0"/>
                </a:lnTo>
                <a:cubicBezTo>
                  <a:pt x="129226" y="0"/>
                  <a:pt x="130241" y="1065"/>
                  <a:pt x="130241" y="3197"/>
                </a:cubicBezTo>
                <a:lnTo>
                  <a:pt x="130241" y="14158"/>
                </a:lnTo>
                <a:cubicBezTo>
                  <a:pt x="130241" y="16289"/>
                  <a:pt x="129226" y="17355"/>
                  <a:pt x="127195" y="17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1233035" y="7837715"/>
            <a:ext cx="78564" cy="117236"/>
          </a:xfrm>
          <a:custGeom>
            <a:avLst/>
            <a:gdLst>
              <a:gd name="connsiteX0" fmla="*/ 60043 w 78564"/>
              <a:gd name="connsiteY0" fmla="*/ 117084 h 117236"/>
              <a:gd name="connsiteX1" fmla="*/ 58012 w 78564"/>
              <a:gd name="connsiteY1" fmla="*/ 116779 h 117236"/>
              <a:gd name="connsiteX2" fmla="*/ 56577 w 78564"/>
              <a:gd name="connsiteY2" fmla="*/ 114788 h 117236"/>
              <a:gd name="connsiteX3" fmla="*/ 27495 w 78564"/>
              <a:gd name="connsiteY3" fmla="*/ 68063 h 117236"/>
              <a:gd name="connsiteX4" fmla="*/ 19663 w 78564"/>
              <a:gd name="connsiteY4" fmla="*/ 77185 h 117236"/>
              <a:gd name="connsiteX5" fmla="*/ 19663 w 78564"/>
              <a:gd name="connsiteY5" fmla="*/ 114179 h 117236"/>
              <a:gd name="connsiteX6" fmla="*/ 18939 w 78564"/>
              <a:gd name="connsiteY6" fmla="*/ 116627 h 117236"/>
              <a:gd name="connsiteX7" fmla="*/ 16781 w 78564"/>
              <a:gd name="connsiteY7" fmla="*/ 117236 h 117236"/>
              <a:gd name="connsiteX8" fmla="*/ 2881 w 78564"/>
              <a:gd name="connsiteY8" fmla="*/ 117236 h 117236"/>
              <a:gd name="connsiteX9" fmla="*/ 634 w 78564"/>
              <a:gd name="connsiteY9" fmla="*/ 116627 h 117236"/>
              <a:gd name="connsiteX10" fmla="*/ 0 w 78564"/>
              <a:gd name="connsiteY10" fmla="*/ 114179 h 117236"/>
              <a:gd name="connsiteX11" fmla="*/ 0 w 78564"/>
              <a:gd name="connsiteY11" fmla="*/ 3057 h 117236"/>
              <a:gd name="connsiteX12" fmla="*/ 2881 w 78564"/>
              <a:gd name="connsiteY12" fmla="*/ 0 h 117236"/>
              <a:gd name="connsiteX13" fmla="*/ 16781 w 78564"/>
              <a:gd name="connsiteY13" fmla="*/ 0 h 117236"/>
              <a:gd name="connsiteX14" fmla="*/ 19663 w 78564"/>
              <a:gd name="connsiteY14" fmla="*/ 3057 h 117236"/>
              <a:gd name="connsiteX15" fmla="*/ 19663 w 78564"/>
              <a:gd name="connsiteY15" fmla="*/ 48145 h 117236"/>
              <a:gd name="connsiteX16" fmla="*/ 53670 w 78564"/>
              <a:gd name="connsiteY16" fmla="*/ 2295 h 117236"/>
              <a:gd name="connsiteX17" fmla="*/ 54838 w 78564"/>
              <a:gd name="connsiteY17" fmla="*/ 1065 h 117236"/>
              <a:gd name="connsiteX18" fmla="*/ 56577 w 78564"/>
              <a:gd name="connsiteY18" fmla="*/ 609 h 117236"/>
              <a:gd name="connsiteX19" fmla="*/ 72788 w 78564"/>
              <a:gd name="connsiteY19" fmla="*/ 609 h 117236"/>
              <a:gd name="connsiteX20" fmla="*/ 74793 w 78564"/>
              <a:gd name="connsiteY20" fmla="*/ 4415 h 117236"/>
              <a:gd name="connsiteX21" fmla="*/ 39072 w 78564"/>
              <a:gd name="connsiteY21" fmla="*/ 51913 h 117236"/>
              <a:gd name="connsiteX22" fmla="*/ 78564 w 78564"/>
              <a:gd name="connsiteY22" fmla="*/ 113887 h 117236"/>
              <a:gd name="connsiteX23" fmla="*/ 76685 w 78564"/>
              <a:gd name="connsiteY23" fmla="*/ 117084 h 117236"/>
              <a:gd name="connsiteX24" fmla="*/ 60043 w 78564"/>
              <a:gd name="connsiteY24" fmla="*/ 117084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78564" h="117236">
                <a:moveTo>
                  <a:pt x="60043" y="117084"/>
                </a:moveTo>
                <a:cubicBezTo>
                  <a:pt x="58976" y="117084"/>
                  <a:pt x="58304" y="116970"/>
                  <a:pt x="58012" y="116779"/>
                </a:cubicBezTo>
                <a:cubicBezTo>
                  <a:pt x="57732" y="116564"/>
                  <a:pt x="57237" y="115904"/>
                  <a:pt x="56577" y="114788"/>
                </a:cubicBezTo>
                <a:lnTo>
                  <a:pt x="27495" y="68063"/>
                </a:lnTo>
                <a:lnTo>
                  <a:pt x="19663" y="77185"/>
                </a:lnTo>
                <a:lnTo>
                  <a:pt x="19663" y="114179"/>
                </a:lnTo>
                <a:cubicBezTo>
                  <a:pt x="19663" y="115396"/>
                  <a:pt x="19434" y="116221"/>
                  <a:pt x="18939" y="116627"/>
                </a:cubicBezTo>
                <a:cubicBezTo>
                  <a:pt x="18469" y="117020"/>
                  <a:pt x="17746" y="117236"/>
                  <a:pt x="16781" y="117236"/>
                </a:cubicBezTo>
                <a:lnTo>
                  <a:pt x="2881" y="117236"/>
                </a:lnTo>
                <a:cubicBezTo>
                  <a:pt x="1815" y="117236"/>
                  <a:pt x="1066" y="117020"/>
                  <a:pt x="634" y="116627"/>
                </a:cubicBezTo>
                <a:cubicBezTo>
                  <a:pt x="203" y="116221"/>
                  <a:pt x="0" y="115396"/>
                  <a:pt x="0" y="114179"/>
                </a:cubicBezTo>
                <a:lnTo>
                  <a:pt x="0" y="3057"/>
                </a:lnTo>
                <a:cubicBezTo>
                  <a:pt x="0" y="1027"/>
                  <a:pt x="952" y="0"/>
                  <a:pt x="2881" y="0"/>
                </a:cubicBezTo>
                <a:lnTo>
                  <a:pt x="16781" y="0"/>
                </a:lnTo>
                <a:cubicBezTo>
                  <a:pt x="18698" y="0"/>
                  <a:pt x="19663" y="1027"/>
                  <a:pt x="19663" y="3057"/>
                </a:cubicBezTo>
                <a:lnTo>
                  <a:pt x="19663" y="48145"/>
                </a:lnTo>
                <a:lnTo>
                  <a:pt x="53670" y="2295"/>
                </a:lnTo>
                <a:cubicBezTo>
                  <a:pt x="54165" y="1789"/>
                  <a:pt x="54533" y="1382"/>
                  <a:pt x="54838" y="1065"/>
                </a:cubicBezTo>
                <a:cubicBezTo>
                  <a:pt x="55117" y="773"/>
                  <a:pt x="55701" y="609"/>
                  <a:pt x="56577" y="609"/>
                </a:cubicBezTo>
                <a:lnTo>
                  <a:pt x="72788" y="609"/>
                </a:lnTo>
                <a:cubicBezTo>
                  <a:pt x="76164" y="609"/>
                  <a:pt x="76824" y="1890"/>
                  <a:pt x="74793" y="4415"/>
                </a:cubicBezTo>
                <a:lnTo>
                  <a:pt x="39072" y="51913"/>
                </a:lnTo>
                <a:lnTo>
                  <a:pt x="78564" y="113887"/>
                </a:lnTo>
                <a:cubicBezTo>
                  <a:pt x="80011" y="116018"/>
                  <a:pt x="79376" y="117084"/>
                  <a:pt x="76685" y="117084"/>
                </a:cubicBezTo>
                <a:lnTo>
                  <a:pt x="60043" y="11708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1330766" y="7837417"/>
            <a:ext cx="41332" cy="118136"/>
          </a:xfrm>
          <a:custGeom>
            <a:avLst/>
            <a:gdLst>
              <a:gd name="connsiteX0" fmla="*/ 24245 w 41332"/>
              <a:gd name="connsiteY0" fmla="*/ 118136 h 118136"/>
              <a:gd name="connsiteX1" fmla="*/ 22075 w 41332"/>
              <a:gd name="connsiteY1" fmla="*/ 117451 h 118136"/>
              <a:gd name="connsiteX2" fmla="*/ 21491 w 41332"/>
              <a:gd name="connsiteY2" fmla="*/ 114940 h 118136"/>
              <a:gd name="connsiteX3" fmla="*/ 21491 w 41332"/>
              <a:gd name="connsiteY3" fmla="*/ 28062 h 118136"/>
              <a:gd name="connsiteX4" fmla="*/ 12668 w 41332"/>
              <a:gd name="connsiteY4" fmla="*/ 36993 h 118136"/>
              <a:gd name="connsiteX5" fmla="*/ 9050 w 41332"/>
              <a:gd name="connsiteY5" fmla="*/ 37450 h 118136"/>
              <a:gd name="connsiteX6" fmla="*/ 520 w 41332"/>
              <a:gd name="connsiteY6" fmla="*/ 27250 h 118136"/>
              <a:gd name="connsiteX7" fmla="*/ 0 w 41332"/>
              <a:gd name="connsiteY7" fmla="*/ 25347 h 118136"/>
              <a:gd name="connsiteX8" fmla="*/ 1675 w 41332"/>
              <a:gd name="connsiteY8" fmla="*/ 23292 h 118136"/>
              <a:gd name="connsiteX9" fmla="*/ 23953 w 41332"/>
              <a:gd name="connsiteY9" fmla="*/ 1369 h 118136"/>
              <a:gd name="connsiteX10" fmla="*/ 27432 w 41332"/>
              <a:gd name="connsiteY10" fmla="*/ 0 h 118136"/>
              <a:gd name="connsiteX11" fmla="*/ 36990 w 41332"/>
              <a:gd name="connsiteY11" fmla="*/ 0 h 118136"/>
              <a:gd name="connsiteX12" fmla="*/ 40748 w 41332"/>
              <a:gd name="connsiteY12" fmla="*/ 761 h 118136"/>
              <a:gd name="connsiteX13" fmla="*/ 41332 w 41332"/>
              <a:gd name="connsiteY13" fmla="*/ 5328 h 118136"/>
              <a:gd name="connsiteX14" fmla="*/ 41332 w 41332"/>
              <a:gd name="connsiteY14" fmla="*/ 114940 h 118136"/>
              <a:gd name="connsiteX15" fmla="*/ 40748 w 41332"/>
              <a:gd name="connsiteY15" fmla="*/ 117375 h 118136"/>
              <a:gd name="connsiteX16" fmla="*/ 38577 w 41332"/>
              <a:gd name="connsiteY16" fmla="*/ 118136 h 118136"/>
              <a:gd name="connsiteX17" fmla="*/ 24245 w 41332"/>
              <a:gd name="connsiteY17" fmla="*/ 118136 h 118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1332" h="118136">
                <a:moveTo>
                  <a:pt x="24245" y="118136"/>
                </a:moveTo>
                <a:cubicBezTo>
                  <a:pt x="23179" y="118136"/>
                  <a:pt x="22455" y="117895"/>
                  <a:pt x="22075" y="117451"/>
                </a:cubicBezTo>
                <a:cubicBezTo>
                  <a:pt x="21694" y="116995"/>
                  <a:pt x="21491" y="116158"/>
                  <a:pt x="21491" y="114940"/>
                </a:cubicBezTo>
                <a:lnTo>
                  <a:pt x="21491" y="28062"/>
                </a:lnTo>
                <a:lnTo>
                  <a:pt x="12668" y="36993"/>
                </a:lnTo>
                <a:cubicBezTo>
                  <a:pt x="11132" y="38516"/>
                  <a:pt x="9914" y="38668"/>
                  <a:pt x="9050" y="37450"/>
                </a:cubicBezTo>
                <a:lnTo>
                  <a:pt x="520" y="27250"/>
                </a:lnTo>
                <a:cubicBezTo>
                  <a:pt x="-63" y="26540"/>
                  <a:pt x="-241" y="25905"/>
                  <a:pt x="0" y="25347"/>
                </a:cubicBezTo>
                <a:cubicBezTo>
                  <a:pt x="241" y="24801"/>
                  <a:pt x="799" y="24103"/>
                  <a:pt x="1675" y="23292"/>
                </a:cubicBezTo>
                <a:lnTo>
                  <a:pt x="23953" y="1369"/>
                </a:lnTo>
                <a:cubicBezTo>
                  <a:pt x="25020" y="456"/>
                  <a:pt x="26175" y="0"/>
                  <a:pt x="27432" y="0"/>
                </a:cubicBezTo>
                <a:lnTo>
                  <a:pt x="36990" y="0"/>
                </a:lnTo>
                <a:cubicBezTo>
                  <a:pt x="39097" y="0"/>
                  <a:pt x="40367" y="253"/>
                  <a:pt x="40748" y="761"/>
                </a:cubicBezTo>
                <a:cubicBezTo>
                  <a:pt x="41128" y="1268"/>
                  <a:pt x="41332" y="2790"/>
                  <a:pt x="41332" y="5328"/>
                </a:cubicBezTo>
                <a:lnTo>
                  <a:pt x="41332" y="114940"/>
                </a:lnTo>
                <a:cubicBezTo>
                  <a:pt x="41332" y="116056"/>
                  <a:pt x="41128" y="116855"/>
                  <a:pt x="40748" y="117375"/>
                </a:cubicBezTo>
                <a:cubicBezTo>
                  <a:pt x="40367" y="117870"/>
                  <a:pt x="39643" y="118136"/>
                  <a:pt x="38577" y="118136"/>
                </a:cubicBezTo>
                <a:lnTo>
                  <a:pt x="24245" y="1181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1449220" y="7849900"/>
            <a:ext cx="65692" cy="15985"/>
          </a:xfrm>
          <a:custGeom>
            <a:avLst/>
            <a:gdLst>
              <a:gd name="connsiteX0" fmla="*/ 62658 w 65692"/>
              <a:gd name="connsiteY0" fmla="*/ 15985 h 15985"/>
              <a:gd name="connsiteX1" fmla="*/ 3173 w 65692"/>
              <a:gd name="connsiteY1" fmla="*/ 15985 h 15985"/>
              <a:gd name="connsiteX2" fmla="*/ 0 w 65692"/>
              <a:gd name="connsiteY2" fmla="*/ 12788 h 15985"/>
              <a:gd name="connsiteX3" fmla="*/ 0 w 65692"/>
              <a:gd name="connsiteY3" fmla="*/ 3197 h 15985"/>
              <a:gd name="connsiteX4" fmla="*/ 3173 w 65692"/>
              <a:gd name="connsiteY4" fmla="*/ 0 h 15985"/>
              <a:gd name="connsiteX5" fmla="*/ 62658 w 65692"/>
              <a:gd name="connsiteY5" fmla="*/ 0 h 15985"/>
              <a:gd name="connsiteX6" fmla="*/ 65692 w 65692"/>
              <a:gd name="connsiteY6" fmla="*/ 3197 h 15985"/>
              <a:gd name="connsiteX7" fmla="*/ 65692 w 65692"/>
              <a:gd name="connsiteY7" fmla="*/ 12940 h 15985"/>
              <a:gd name="connsiteX8" fmla="*/ 62658 w 65692"/>
              <a:gd name="connsiteY8" fmla="*/ 15985 h 15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5692" h="15985">
                <a:moveTo>
                  <a:pt x="62658" y="15985"/>
                </a:moveTo>
                <a:lnTo>
                  <a:pt x="3173" y="15985"/>
                </a:lnTo>
                <a:cubicBezTo>
                  <a:pt x="1053" y="15985"/>
                  <a:pt x="0" y="14919"/>
                  <a:pt x="0" y="12788"/>
                </a:cubicBezTo>
                <a:lnTo>
                  <a:pt x="0" y="3197"/>
                </a:lnTo>
                <a:cubicBezTo>
                  <a:pt x="0" y="1065"/>
                  <a:pt x="1053" y="0"/>
                  <a:pt x="3173" y="0"/>
                </a:cubicBezTo>
                <a:lnTo>
                  <a:pt x="62658" y="0"/>
                </a:lnTo>
                <a:cubicBezTo>
                  <a:pt x="64689" y="0"/>
                  <a:pt x="65692" y="1065"/>
                  <a:pt x="65692" y="3197"/>
                </a:cubicBezTo>
                <a:lnTo>
                  <a:pt x="65692" y="12940"/>
                </a:lnTo>
                <a:cubicBezTo>
                  <a:pt x="65692" y="14982"/>
                  <a:pt x="64689" y="15985"/>
                  <a:pt x="62658" y="1598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1602325" y="7826148"/>
            <a:ext cx="91461" cy="46584"/>
          </a:xfrm>
          <a:custGeom>
            <a:avLst/>
            <a:gdLst>
              <a:gd name="connsiteX0" fmla="*/ 88262 w 91461"/>
              <a:gd name="connsiteY0" fmla="*/ 46584 h 46584"/>
              <a:gd name="connsiteX1" fmla="*/ 11729 w 91461"/>
              <a:gd name="connsiteY1" fmla="*/ 46584 h 46584"/>
              <a:gd name="connsiteX2" fmla="*/ 2678 w 91461"/>
              <a:gd name="connsiteY2" fmla="*/ 43464 h 46584"/>
              <a:gd name="connsiteX3" fmla="*/ 0 w 91461"/>
              <a:gd name="connsiteY3" fmla="*/ 34405 h 46584"/>
              <a:gd name="connsiteX4" fmla="*/ 0 w 91461"/>
              <a:gd name="connsiteY4" fmla="*/ 10656 h 46584"/>
              <a:gd name="connsiteX5" fmla="*/ 2526 w 91461"/>
              <a:gd name="connsiteY5" fmla="*/ 2054 h 46584"/>
              <a:gd name="connsiteX6" fmla="*/ 11132 w 91461"/>
              <a:gd name="connsiteY6" fmla="*/ 0 h 46584"/>
              <a:gd name="connsiteX7" fmla="*/ 87538 w 91461"/>
              <a:gd name="connsiteY7" fmla="*/ 0 h 46584"/>
              <a:gd name="connsiteX8" fmla="*/ 90293 w 91461"/>
              <a:gd name="connsiteY8" fmla="*/ 2905 h 46584"/>
              <a:gd name="connsiteX9" fmla="*/ 90293 w 91461"/>
              <a:gd name="connsiteY9" fmla="*/ 13853 h 46584"/>
              <a:gd name="connsiteX10" fmla="*/ 89722 w 91461"/>
              <a:gd name="connsiteY10" fmla="*/ 16149 h 46584"/>
              <a:gd name="connsiteX11" fmla="*/ 87538 w 91461"/>
              <a:gd name="connsiteY11" fmla="*/ 16746 h 46584"/>
              <a:gd name="connsiteX12" fmla="*/ 22570 w 91461"/>
              <a:gd name="connsiteY12" fmla="*/ 16746 h 46584"/>
              <a:gd name="connsiteX13" fmla="*/ 20259 w 91461"/>
              <a:gd name="connsiteY13" fmla="*/ 19181 h 46584"/>
              <a:gd name="connsiteX14" fmla="*/ 20259 w 91461"/>
              <a:gd name="connsiteY14" fmla="*/ 27554 h 46584"/>
              <a:gd name="connsiteX15" fmla="*/ 22570 w 91461"/>
              <a:gd name="connsiteY15" fmla="*/ 29990 h 46584"/>
              <a:gd name="connsiteX16" fmla="*/ 88262 w 91461"/>
              <a:gd name="connsiteY16" fmla="*/ 29990 h 46584"/>
              <a:gd name="connsiteX17" fmla="*/ 91461 w 91461"/>
              <a:gd name="connsiteY17" fmla="*/ 32578 h 46584"/>
              <a:gd name="connsiteX18" fmla="*/ 91461 w 91461"/>
              <a:gd name="connsiteY18" fmla="*/ 43388 h 46584"/>
              <a:gd name="connsiteX19" fmla="*/ 88262 w 91461"/>
              <a:gd name="connsiteY19" fmla="*/ 46584 h 46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91461" h="46584">
                <a:moveTo>
                  <a:pt x="88262" y="46584"/>
                </a:moveTo>
                <a:lnTo>
                  <a:pt x="11729" y="46584"/>
                </a:lnTo>
                <a:cubicBezTo>
                  <a:pt x="7476" y="46584"/>
                  <a:pt x="4455" y="45544"/>
                  <a:pt x="2678" y="43464"/>
                </a:cubicBezTo>
                <a:cubicBezTo>
                  <a:pt x="888" y="41395"/>
                  <a:pt x="0" y="38376"/>
                  <a:pt x="0" y="34405"/>
                </a:cubicBezTo>
                <a:lnTo>
                  <a:pt x="0" y="10656"/>
                </a:lnTo>
                <a:cubicBezTo>
                  <a:pt x="0" y="6291"/>
                  <a:pt x="837" y="3437"/>
                  <a:pt x="2526" y="2054"/>
                </a:cubicBezTo>
                <a:cubicBezTo>
                  <a:pt x="4214" y="684"/>
                  <a:pt x="7083" y="0"/>
                  <a:pt x="11132" y="0"/>
                </a:cubicBezTo>
                <a:lnTo>
                  <a:pt x="87538" y="0"/>
                </a:lnTo>
                <a:cubicBezTo>
                  <a:pt x="89379" y="0"/>
                  <a:pt x="90293" y="963"/>
                  <a:pt x="90293" y="2905"/>
                </a:cubicBezTo>
                <a:lnTo>
                  <a:pt x="90293" y="13853"/>
                </a:lnTo>
                <a:cubicBezTo>
                  <a:pt x="90293" y="14982"/>
                  <a:pt x="90102" y="15730"/>
                  <a:pt x="89722" y="16149"/>
                </a:cubicBezTo>
                <a:cubicBezTo>
                  <a:pt x="89328" y="16555"/>
                  <a:pt x="88605" y="16746"/>
                  <a:pt x="87538" y="16746"/>
                </a:cubicBezTo>
                <a:lnTo>
                  <a:pt x="22570" y="16746"/>
                </a:lnTo>
                <a:cubicBezTo>
                  <a:pt x="21021" y="16746"/>
                  <a:pt x="20259" y="17570"/>
                  <a:pt x="20259" y="19181"/>
                </a:cubicBezTo>
                <a:lnTo>
                  <a:pt x="20259" y="27554"/>
                </a:lnTo>
                <a:cubicBezTo>
                  <a:pt x="20259" y="29178"/>
                  <a:pt x="21021" y="29990"/>
                  <a:pt x="22570" y="29990"/>
                </a:cubicBezTo>
                <a:lnTo>
                  <a:pt x="88262" y="29990"/>
                </a:lnTo>
                <a:cubicBezTo>
                  <a:pt x="90394" y="29990"/>
                  <a:pt x="91461" y="30866"/>
                  <a:pt x="91461" y="32578"/>
                </a:cubicBezTo>
                <a:lnTo>
                  <a:pt x="91461" y="43388"/>
                </a:lnTo>
                <a:cubicBezTo>
                  <a:pt x="91461" y="45518"/>
                  <a:pt x="90394" y="46584"/>
                  <a:pt x="88262" y="4658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1602021" y="7907900"/>
            <a:ext cx="93923" cy="62887"/>
          </a:xfrm>
          <a:custGeom>
            <a:avLst/>
            <a:gdLst>
              <a:gd name="connsiteX0" fmla="*/ 91029 w 93923"/>
              <a:gd name="connsiteY0" fmla="*/ 62887 h 62887"/>
              <a:gd name="connsiteX1" fmla="*/ 10142 w 93923"/>
              <a:gd name="connsiteY1" fmla="*/ 62887 h 62887"/>
              <a:gd name="connsiteX2" fmla="*/ 5001 w 93923"/>
              <a:gd name="connsiteY2" fmla="*/ 62417 h 62887"/>
              <a:gd name="connsiteX3" fmla="*/ 2043 w 93923"/>
              <a:gd name="connsiteY3" fmla="*/ 60819 h 62887"/>
              <a:gd name="connsiteX4" fmla="*/ 660 w 93923"/>
              <a:gd name="connsiteY4" fmla="*/ 57774 h 62887"/>
              <a:gd name="connsiteX5" fmla="*/ 304 w 93923"/>
              <a:gd name="connsiteY5" fmla="*/ 53131 h 62887"/>
              <a:gd name="connsiteX6" fmla="*/ 304 w 93923"/>
              <a:gd name="connsiteY6" fmla="*/ 33035 h 62887"/>
              <a:gd name="connsiteX7" fmla="*/ 660 w 93923"/>
              <a:gd name="connsiteY7" fmla="*/ 28316 h 62887"/>
              <a:gd name="connsiteX8" fmla="*/ 2043 w 93923"/>
              <a:gd name="connsiteY8" fmla="*/ 25424 h 62887"/>
              <a:gd name="connsiteX9" fmla="*/ 4938 w 93923"/>
              <a:gd name="connsiteY9" fmla="*/ 23901 h 62887"/>
              <a:gd name="connsiteX10" fmla="*/ 10002 w 93923"/>
              <a:gd name="connsiteY10" fmla="*/ 23445 h 62887"/>
              <a:gd name="connsiteX11" fmla="*/ 69183 w 93923"/>
              <a:gd name="connsiteY11" fmla="*/ 23445 h 62887"/>
              <a:gd name="connsiteX12" fmla="*/ 70490 w 93923"/>
              <a:gd name="connsiteY12" fmla="*/ 21770 h 62887"/>
              <a:gd name="connsiteX13" fmla="*/ 70490 w 93923"/>
              <a:gd name="connsiteY13" fmla="*/ 17964 h 62887"/>
              <a:gd name="connsiteX14" fmla="*/ 69030 w 93923"/>
              <a:gd name="connsiteY14" fmla="*/ 16137 h 62887"/>
              <a:gd name="connsiteX15" fmla="*/ 2906 w 93923"/>
              <a:gd name="connsiteY15" fmla="*/ 16137 h 62887"/>
              <a:gd name="connsiteX16" fmla="*/ 660 w 93923"/>
              <a:gd name="connsiteY16" fmla="*/ 15528 h 62887"/>
              <a:gd name="connsiteX17" fmla="*/ 0 w 93923"/>
              <a:gd name="connsiteY17" fmla="*/ 13105 h 62887"/>
              <a:gd name="connsiteX18" fmla="*/ 0 w 93923"/>
              <a:gd name="connsiteY18" fmla="*/ 2892 h 62887"/>
              <a:gd name="connsiteX19" fmla="*/ 2906 w 93923"/>
              <a:gd name="connsiteY19" fmla="*/ 0 h 62887"/>
              <a:gd name="connsiteX20" fmla="*/ 80188 w 93923"/>
              <a:gd name="connsiteY20" fmla="*/ 0 h 62887"/>
              <a:gd name="connsiteX21" fmla="*/ 85393 w 93923"/>
              <a:gd name="connsiteY21" fmla="*/ 469 h 62887"/>
              <a:gd name="connsiteX22" fmla="*/ 88427 w 93923"/>
              <a:gd name="connsiteY22" fmla="*/ 2068 h 62887"/>
              <a:gd name="connsiteX23" fmla="*/ 89811 w 93923"/>
              <a:gd name="connsiteY23" fmla="*/ 5024 h 62887"/>
              <a:gd name="connsiteX24" fmla="*/ 90166 w 93923"/>
              <a:gd name="connsiteY24" fmla="*/ 9591 h 62887"/>
              <a:gd name="connsiteX25" fmla="*/ 90166 w 93923"/>
              <a:gd name="connsiteY25" fmla="*/ 29078 h 62887"/>
              <a:gd name="connsiteX26" fmla="*/ 89811 w 93923"/>
              <a:gd name="connsiteY26" fmla="*/ 34025 h 62887"/>
              <a:gd name="connsiteX27" fmla="*/ 88427 w 93923"/>
              <a:gd name="connsiteY27" fmla="*/ 36994 h 62887"/>
              <a:gd name="connsiteX28" fmla="*/ 85393 w 93923"/>
              <a:gd name="connsiteY28" fmla="*/ 38453 h 62887"/>
              <a:gd name="connsiteX29" fmla="*/ 80188 w 93923"/>
              <a:gd name="connsiteY29" fmla="*/ 38820 h 62887"/>
              <a:gd name="connsiteX30" fmla="*/ 21580 w 93923"/>
              <a:gd name="connsiteY30" fmla="*/ 38820 h 62887"/>
              <a:gd name="connsiteX31" fmla="*/ 20120 w 93923"/>
              <a:gd name="connsiteY31" fmla="*/ 40343 h 62887"/>
              <a:gd name="connsiteX32" fmla="*/ 20120 w 93923"/>
              <a:gd name="connsiteY32" fmla="*/ 45063 h 62887"/>
              <a:gd name="connsiteX33" fmla="*/ 21719 w 93923"/>
              <a:gd name="connsiteY33" fmla="*/ 46737 h 62887"/>
              <a:gd name="connsiteX34" fmla="*/ 90902 w 93923"/>
              <a:gd name="connsiteY34" fmla="*/ 46737 h 62887"/>
              <a:gd name="connsiteX35" fmla="*/ 93200 w 93923"/>
              <a:gd name="connsiteY35" fmla="*/ 47194 h 62887"/>
              <a:gd name="connsiteX36" fmla="*/ 93923 w 93923"/>
              <a:gd name="connsiteY36" fmla="*/ 49642 h 62887"/>
              <a:gd name="connsiteX37" fmla="*/ 93923 w 93923"/>
              <a:gd name="connsiteY37" fmla="*/ 59830 h 62887"/>
              <a:gd name="connsiteX38" fmla="*/ 91029 w 93923"/>
              <a:gd name="connsiteY38" fmla="*/ 62887 h 62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3923" h="62887">
                <a:moveTo>
                  <a:pt x="91029" y="62887"/>
                </a:moveTo>
                <a:lnTo>
                  <a:pt x="10142" y="62887"/>
                </a:lnTo>
                <a:cubicBezTo>
                  <a:pt x="8009" y="62887"/>
                  <a:pt x="6309" y="62735"/>
                  <a:pt x="5001" y="62417"/>
                </a:cubicBezTo>
                <a:cubicBezTo>
                  <a:pt x="3694" y="62114"/>
                  <a:pt x="2703" y="61580"/>
                  <a:pt x="2043" y="60819"/>
                </a:cubicBezTo>
                <a:cubicBezTo>
                  <a:pt x="1370" y="60058"/>
                  <a:pt x="901" y="59043"/>
                  <a:pt x="660" y="57774"/>
                </a:cubicBezTo>
                <a:cubicBezTo>
                  <a:pt x="431" y="56519"/>
                  <a:pt x="304" y="54958"/>
                  <a:pt x="304" y="53131"/>
                </a:cubicBezTo>
                <a:lnTo>
                  <a:pt x="304" y="33035"/>
                </a:lnTo>
                <a:cubicBezTo>
                  <a:pt x="304" y="31120"/>
                  <a:pt x="431" y="29547"/>
                  <a:pt x="660" y="28316"/>
                </a:cubicBezTo>
                <a:cubicBezTo>
                  <a:pt x="901" y="27099"/>
                  <a:pt x="1370" y="26134"/>
                  <a:pt x="2043" y="25424"/>
                </a:cubicBezTo>
                <a:cubicBezTo>
                  <a:pt x="2703" y="24726"/>
                  <a:pt x="3668" y="24218"/>
                  <a:pt x="4938" y="23901"/>
                </a:cubicBezTo>
                <a:cubicBezTo>
                  <a:pt x="6182" y="23597"/>
                  <a:pt x="7870" y="23445"/>
                  <a:pt x="10002" y="23445"/>
                </a:cubicBezTo>
                <a:lnTo>
                  <a:pt x="69183" y="23445"/>
                </a:lnTo>
                <a:cubicBezTo>
                  <a:pt x="70046" y="23445"/>
                  <a:pt x="70490" y="22886"/>
                  <a:pt x="70490" y="21770"/>
                </a:cubicBezTo>
                <a:lnTo>
                  <a:pt x="70490" y="17964"/>
                </a:lnTo>
                <a:cubicBezTo>
                  <a:pt x="70490" y="16759"/>
                  <a:pt x="69995" y="16137"/>
                  <a:pt x="69030" y="16137"/>
                </a:cubicBezTo>
                <a:lnTo>
                  <a:pt x="2906" y="16137"/>
                </a:lnTo>
                <a:cubicBezTo>
                  <a:pt x="1840" y="16137"/>
                  <a:pt x="1091" y="15934"/>
                  <a:pt x="660" y="15528"/>
                </a:cubicBezTo>
                <a:cubicBezTo>
                  <a:pt x="228" y="15135"/>
                  <a:pt x="0" y="14310"/>
                  <a:pt x="0" y="13105"/>
                </a:cubicBezTo>
                <a:lnTo>
                  <a:pt x="0" y="2892"/>
                </a:lnTo>
                <a:cubicBezTo>
                  <a:pt x="0" y="977"/>
                  <a:pt x="977" y="0"/>
                  <a:pt x="2906" y="0"/>
                </a:cubicBezTo>
                <a:lnTo>
                  <a:pt x="80188" y="0"/>
                </a:lnTo>
                <a:cubicBezTo>
                  <a:pt x="82296" y="0"/>
                  <a:pt x="84047" y="152"/>
                  <a:pt x="85393" y="469"/>
                </a:cubicBezTo>
                <a:cubicBezTo>
                  <a:pt x="86726" y="761"/>
                  <a:pt x="87754" y="1294"/>
                  <a:pt x="88427" y="2068"/>
                </a:cubicBezTo>
                <a:cubicBezTo>
                  <a:pt x="89112" y="2816"/>
                  <a:pt x="89557" y="3805"/>
                  <a:pt x="89811" y="5024"/>
                </a:cubicBezTo>
                <a:cubicBezTo>
                  <a:pt x="90039" y="6254"/>
                  <a:pt x="90166" y="7777"/>
                  <a:pt x="90166" y="9591"/>
                </a:cubicBezTo>
                <a:lnTo>
                  <a:pt x="90166" y="29078"/>
                </a:lnTo>
                <a:cubicBezTo>
                  <a:pt x="90166" y="31120"/>
                  <a:pt x="90039" y="32756"/>
                  <a:pt x="89811" y="34025"/>
                </a:cubicBezTo>
                <a:cubicBezTo>
                  <a:pt x="89557" y="35307"/>
                  <a:pt x="89112" y="36296"/>
                  <a:pt x="88427" y="36994"/>
                </a:cubicBezTo>
                <a:cubicBezTo>
                  <a:pt x="87754" y="37704"/>
                  <a:pt x="86726" y="38186"/>
                  <a:pt x="85393" y="38453"/>
                </a:cubicBezTo>
                <a:cubicBezTo>
                  <a:pt x="84047" y="38694"/>
                  <a:pt x="82296" y="38820"/>
                  <a:pt x="80188" y="38820"/>
                </a:cubicBezTo>
                <a:lnTo>
                  <a:pt x="21580" y="38820"/>
                </a:lnTo>
                <a:cubicBezTo>
                  <a:pt x="20602" y="38820"/>
                  <a:pt x="20120" y="39328"/>
                  <a:pt x="20120" y="40343"/>
                </a:cubicBezTo>
                <a:lnTo>
                  <a:pt x="20120" y="45063"/>
                </a:lnTo>
                <a:cubicBezTo>
                  <a:pt x="20120" y="46179"/>
                  <a:pt x="20653" y="46737"/>
                  <a:pt x="21719" y="46737"/>
                </a:cubicBezTo>
                <a:lnTo>
                  <a:pt x="90902" y="46737"/>
                </a:lnTo>
                <a:cubicBezTo>
                  <a:pt x="91956" y="46737"/>
                  <a:pt x="92717" y="46902"/>
                  <a:pt x="93200" y="47194"/>
                </a:cubicBezTo>
                <a:cubicBezTo>
                  <a:pt x="93682" y="47511"/>
                  <a:pt x="93923" y="48311"/>
                  <a:pt x="93923" y="49642"/>
                </a:cubicBezTo>
                <a:lnTo>
                  <a:pt x="93923" y="59830"/>
                </a:lnTo>
                <a:cubicBezTo>
                  <a:pt x="93923" y="61859"/>
                  <a:pt x="92959" y="62887"/>
                  <a:pt x="91029" y="6288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1582358" y="7881880"/>
            <a:ext cx="130102" cy="16733"/>
          </a:xfrm>
          <a:custGeom>
            <a:avLst/>
            <a:gdLst>
              <a:gd name="connsiteX0" fmla="*/ 127042 w 130102"/>
              <a:gd name="connsiteY0" fmla="*/ 16733 h 16733"/>
              <a:gd name="connsiteX1" fmla="*/ 2881 w 130102"/>
              <a:gd name="connsiteY1" fmla="*/ 16733 h 16733"/>
              <a:gd name="connsiteX2" fmla="*/ 431 w 130102"/>
              <a:gd name="connsiteY2" fmla="*/ 15972 h 16733"/>
              <a:gd name="connsiteX3" fmla="*/ 0 w 130102"/>
              <a:gd name="connsiteY3" fmla="*/ 13537 h 16733"/>
              <a:gd name="connsiteX4" fmla="*/ 0 w 130102"/>
              <a:gd name="connsiteY4" fmla="*/ 3197 h 16733"/>
              <a:gd name="connsiteX5" fmla="*/ 583 w 130102"/>
              <a:gd name="connsiteY5" fmla="*/ 748 h 16733"/>
              <a:gd name="connsiteX6" fmla="*/ 2881 w 130102"/>
              <a:gd name="connsiteY6" fmla="*/ 0 h 16733"/>
              <a:gd name="connsiteX7" fmla="*/ 127042 w 130102"/>
              <a:gd name="connsiteY7" fmla="*/ 0 h 16733"/>
              <a:gd name="connsiteX8" fmla="*/ 129226 w 130102"/>
              <a:gd name="connsiteY8" fmla="*/ 672 h 16733"/>
              <a:gd name="connsiteX9" fmla="*/ 130102 w 130102"/>
              <a:gd name="connsiteY9" fmla="*/ 3197 h 16733"/>
              <a:gd name="connsiteX10" fmla="*/ 130102 w 130102"/>
              <a:gd name="connsiteY10" fmla="*/ 13537 h 16733"/>
              <a:gd name="connsiteX11" fmla="*/ 127042 w 130102"/>
              <a:gd name="connsiteY11" fmla="*/ 16733 h 167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0102" h="16733">
                <a:moveTo>
                  <a:pt x="127042" y="16733"/>
                </a:moveTo>
                <a:lnTo>
                  <a:pt x="2881" y="16733"/>
                </a:lnTo>
                <a:cubicBezTo>
                  <a:pt x="1536" y="16733"/>
                  <a:pt x="710" y="16492"/>
                  <a:pt x="431" y="15972"/>
                </a:cubicBezTo>
                <a:cubicBezTo>
                  <a:pt x="126" y="15464"/>
                  <a:pt x="0" y="14653"/>
                  <a:pt x="0" y="13537"/>
                </a:cubicBezTo>
                <a:lnTo>
                  <a:pt x="0" y="3197"/>
                </a:lnTo>
                <a:cubicBezTo>
                  <a:pt x="0" y="2080"/>
                  <a:pt x="177" y="1256"/>
                  <a:pt x="583" y="748"/>
                </a:cubicBezTo>
                <a:cubicBezTo>
                  <a:pt x="952" y="241"/>
                  <a:pt x="1726" y="0"/>
                  <a:pt x="2881" y="0"/>
                </a:cubicBezTo>
                <a:lnTo>
                  <a:pt x="127042" y="0"/>
                </a:lnTo>
                <a:cubicBezTo>
                  <a:pt x="127918" y="0"/>
                  <a:pt x="128629" y="216"/>
                  <a:pt x="129226" y="672"/>
                </a:cubicBezTo>
                <a:cubicBezTo>
                  <a:pt x="129797" y="1141"/>
                  <a:pt x="130102" y="1966"/>
                  <a:pt x="130102" y="3197"/>
                </a:cubicBezTo>
                <a:lnTo>
                  <a:pt x="130102" y="13537"/>
                </a:lnTo>
                <a:cubicBezTo>
                  <a:pt x="130102" y="15668"/>
                  <a:pt x="129086" y="16733"/>
                  <a:pt x="127042" y="1673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1894929" y="7891927"/>
            <a:ext cx="130089" cy="77185"/>
          </a:xfrm>
          <a:custGeom>
            <a:avLst/>
            <a:gdLst>
              <a:gd name="connsiteX0" fmla="*/ 99699 w 130089"/>
              <a:gd name="connsiteY0" fmla="*/ 77185 h 77185"/>
              <a:gd name="connsiteX1" fmla="*/ 31113 w 130089"/>
              <a:gd name="connsiteY1" fmla="*/ 77185 h 77185"/>
              <a:gd name="connsiteX2" fmla="*/ 25325 w 130089"/>
              <a:gd name="connsiteY2" fmla="*/ 76728 h 77185"/>
              <a:gd name="connsiteX3" fmla="*/ 21922 w 130089"/>
              <a:gd name="connsiteY3" fmla="*/ 74965 h 77185"/>
              <a:gd name="connsiteX4" fmla="*/ 20260 w 130089"/>
              <a:gd name="connsiteY4" fmla="*/ 71539 h 77185"/>
              <a:gd name="connsiteX5" fmla="*/ 19815 w 130089"/>
              <a:gd name="connsiteY5" fmla="*/ 66071 h 77185"/>
              <a:gd name="connsiteX6" fmla="*/ 19815 w 130089"/>
              <a:gd name="connsiteY6" fmla="*/ 39125 h 77185"/>
              <a:gd name="connsiteX7" fmla="*/ 21999 w 130089"/>
              <a:gd name="connsiteY7" fmla="*/ 30143 h 77185"/>
              <a:gd name="connsiteX8" fmla="*/ 30237 w 130089"/>
              <a:gd name="connsiteY8" fmla="*/ 27847 h 77185"/>
              <a:gd name="connsiteX9" fmla="*/ 54991 w 130089"/>
              <a:gd name="connsiteY9" fmla="*/ 27847 h 77185"/>
              <a:gd name="connsiteX10" fmla="*/ 54991 w 130089"/>
              <a:gd name="connsiteY10" fmla="*/ 17191 h 77185"/>
              <a:gd name="connsiteX11" fmla="*/ 2894 w 130089"/>
              <a:gd name="connsiteY11" fmla="*/ 17191 h 77185"/>
              <a:gd name="connsiteX12" fmla="*/ 571 w 130089"/>
              <a:gd name="connsiteY12" fmla="*/ 16505 h 77185"/>
              <a:gd name="connsiteX13" fmla="*/ 0 w 130089"/>
              <a:gd name="connsiteY13" fmla="*/ 14145 h 77185"/>
              <a:gd name="connsiteX14" fmla="*/ 0 w 130089"/>
              <a:gd name="connsiteY14" fmla="*/ 3197 h 77185"/>
              <a:gd name="connsiteX15" fmla="*/ 431 w 130089"/>
              <a:gd name="connsiteY15" fmla="*/ 748 h 77185"/>
              <a:gd name="connsiteX16" fmla="*/ 2894 w 130089"/>
              <a:gd name="connsiteY16" fmla="*/ 0 h 77185"/>
              <a:gd name="connsiteX17" fmla="*/ 127042 w 130089"/>
              <a:gd name="connsiteY17" fmla="*/ 0 h 77185"/>
              <a:gd name="connsiteX18" fmla="*/ 130089 w 130089"/>
              <a:gd name="connsiteY18" fmla="*/ 3197 h 77185"/>
              <a:gd name="connsiteX19" fmla="*/ 130089 w 130089"/>
              <a:gd name="connsiteY19" fmla="*/ 14145 h 77185"/>
              <a:gd name="connsiteX20" fmla="*/ 129226 w 130089"/>
              <a:gd name="connsiteY20" fmla="*/ 16581 h 77185"/>
              <a:gd name="connsiteX21" fmla="*/ 127042 w 130089"/>
              <a:gd name="connsiteY21" fmla="*/ 17191 h 77185"/>
              <a:gd name="connsiteX22" fmla="*/ 75098 w 130089"/>
              <a:gd name="connsiteY22" fmla="*/ 17191 h 77185"/>
              <a:gd name="connsiteX23" fmla="*/ 75098 w 130089"/>
              <a:gd name="connsiteY23" fmla="*/ 27847 h 77185"/>
              <a:gd name="connsiteX24" fmla="*/ 98976 w 130089"/>
              <a:gd name="connsiteY24" fmla="*/ 27847 h 77185"/>
              <a:gd name="connsiteX25" fmla="*/ 104764 w 130089"/>
              <a:gd name="connsiteY25" fmla="*/ 28379 h 77185"/>
              <a:gd name="connsiteX26" fmla="*/ 108179 w 130089"/>
              <a:gd name="connsiteY26" fmla="*/ 30219 h 77185"/>
              <a:gd name="connsiteX27" fmla="*/ 109842 w 130089"/>
              <a:gd name="connsiteY27" fmla="*/ 33708 h 77185"/>
              <a:gd name="connsiteX28" fmla="*/ 110261 w 130089"/>
              <a:gd name="connsiteY28" fmla="*/ 39265 h 77185"/>
              <a:gd name="connsiteX29" fmla="*/ 110261 w 130089"/>
              <a:gd name="connsiteY29" fmla="*/ 66211 h 77185"/>
              <a:gd name="connsiteX30" fmla="*/ 109766 w 130089"/>
              <a:gd name="connsiteY30" fmla="*/ 71691 h 77185"/>
              <a:gd name="connsiteX31" fmla="*/ 108027 w 130089"/>
              <a:gd name="connsiteY31" fmla="*/ 75054 h 77185"/>
              <a:gd name="connsiteX32" fmla="*/ 104764 w 130089"/>
              <a:gd name="connsiteY32" fmla="*/ 76728 h 77185"/>
              <a:gd name="connsiteX33" fmla="*/ 99699 w 130089"/>
              <a:gd name="connsiteY33" fmla="*/ 77185 h 77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0089" h="77185">
                <a:moveTo>
                  <a:pt x="99699" y="77185"/>
                </a:moveTo>
                <a:lnTo>
                  <a:pt x="31113" y="77185"/>
                </a:lnTo>
                <a:cubicBezTo>
                  <a:pt x="28688" y="77185"/>
                  <a:pt x="26772" y="77020"/>
                  <a:pt x="25325" y="76728"/>
                </a:cubicBezTo>
                <a:cubicBezTo>
                  <a:pt x="23877" y="76411"/>
                  <a:pt x="22735" y="75827"/>
                  <a:pt x="21922" y="74965"/>
                </a:cubicBezTo>
                <a:cubicBezTo>
                  <a:pt x="21097" y="74114"/>
                  <a:pt x="20551" y="72973"/>
                  <a:pt x="20260" y="71539"/>
                </a:cubicBezTo>
                <a:cubicBezTo>
                  <a:pt x="19967" y="70118"/>
                  <a:pt x="19815" y="68291"/>
                  <a:pt x="19815" y="66071"/>
                </a:cubicBezTo>
                <a:lnTo>
                  <a:pt x="19815" y="39125"/>
                </a:lnTo>
                <a:cubicBezTo>
                  <a:pt x="19815" y="34647"/>
                  <a:pt x="20551" y="31666"/>
                  <a:pt x="21999" y="30143"/>
                </a:cubicBezTo>
                <a:cubicBezTo>
                  <a:pt x="23433" y="28621"/>
                  <a:pt x="26188" y="27847"/>
                  <a:pt x="30237" y="27847"/>
                </a:cubicBezTo>
                <a:lnTo>
                  <a:pt x="54991" y="27847"/>
                </a:lnTo>
                <a:lnTo>
                  <a:pt x="54991" y="17191"/>
                </a:lnTo>
                <a:lnTo>
                  <a:pt x="2894" y="17191"/>
                </a:lnTo>
                <a:cubicBezTo>
                  <a:pt x="1739" y="17191"/>
                  <a:pt x="964" y="16974"/>
                  <a:pt x="571" y="16505"/>
                </a:cubicBezTo>
                <a:cubicBezTo>
                  <a:pt x="190" y="16048"/>
                  <a:pt x="0" y="15275"/>
                  <a:pt x="0" y="14145"/>
                </a:cubicBezTo>
                <a:lnTo>
                  <a:pt x="0" y="3197"/>
                </a:lnTo>
                <a:cubicBezTo>
                  <a:pt x="0" y="2080"/>
                  <a:pt x="139" y="1256"/>
                  <a:pt x="431" y="748"/>
                </a:cubicBezTo>
                <a:cubicBezTo>
                  <a:pt x="723" y="241"/>
                  <a:pt x="1536" y="0"/>
                  <a:pt x="2894" y="0"/>
                </a:cubicBezTo>
                <a:lnTo>
                  <a:pt x="127042" y="0"/>
                </a:lnTo>
                <a:cubicBezTo>
                  <a:pt x="129073" y="0"/>
                  <a:pt x="130089" y="1065"/>
                  <a:pt x="130089" y="3197"/>
                </a:cubicBezTo>
                <a:lnTo>
                  <a:pt x="130089" y="14145"/>
                </a:lnTo>
                <a:cubicBezTo>
                  <a:pt x="130089" y="15376"/>
                  <a:pt x="129797" y="16175"/>
                  <a:pt x="129226" y="16581"/>
                </a:cubicBezTo>
                <a:cubicBezTo>
                  <a:pt x="128642" y="17000"/>
                  <a:pt x="127931" y="17191"/>
                  <a:pt x="127042" y="17191"/>
                </a:cubicBezTo>
                <a:lnTo>
                  <a:pt x="75098" y="17191"/>
                </a:lnTo>
                <a:lnTo>
                  <a:pt x="75098" y="27847"/>
                </a:lnTo>
                <a:lnTo>
                  <a:pt x="98976" y="27847"/>
                </a:lnTo>
                <a:cubicBezTo>
                  <a:pt x="101388" y="27847"/>
                  <a:pt x="103317" y="28037"/>
                  <a:pt x="104764" y="28379"/>
                </a:cubicBezTo>
                <a:cubicBezTo>
                  <a:pt x="106224" y="28735"/>
                  <a:pt x="107341" y="29343"/>
                  <a:pt x="108179" y="30219"/>
                </a:cubicBezTo>
                <a:cubicBezTo>
                  <a:pt x="108991" y="31069"/>
                  <a:pt x="109537" y="32249"/>
                  <a:pt x="109842" y="33708"/>
                </a:cubicBezTo>
                <a:cubicBezTo>
                  <a:pt x="110121" y="35180"/>
                  <a:pt x="110261" y="37045"/>
                  <a:pt x="110261" y="39265"/>
                </a:cubicBezTo>
                <a:lnTo>
                  <a:pt x="110261" y="66211"/>
                </a:lnTo>
                <a:cubicBezTo>
                  <a:pt x="110261" y="68443"/>
                  <a:pt x="110096" y="70270"/>
                  <a:pt x="109766" y="71691"/>
                </a:cubicBezTo>
                <a:cubicBezTo>
                  <a:pt x="109423" y="73113"/>
                  <a:pt x="108852" y="74229"/>
                  <a:pt x="108027" y="75054"/>
                </a:cubicBezTo>
                <a:cubicBezTo>
                  <a:pt x="107214" y="75853"/>
                  <a:pt x="106122" y="76411"/>
                  <a:pt x="104764" y="76728"/>
                </a:cubicBezTo>
                <a:cubicBezTo>
                  <a:pt x="103419" y="77020"/>
                  <a:pt x="101730" y="77185"/>
                  <a:pt x="99699" y="7718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1" name="Freeform 3"/>
          <p:cNvSpPr/>
          <p:nvPr/>
        </p:nvSpPr>
        <p:spPr>
          <a:xfrm>
            <a:off x="2071468" y="7829957"/>
            <a:ext cx="130241" cy="140363"/>
          </a:xfrm>
          <a:custGeom>
            <a:avLst/>
            <a:gdLst>
              <a:gd name="connsiteX0" fmla="*/ 127207 w 130241"/>
              <a:gd name="connsiteY0" fmla="*/ 78554 h 140363"/>
              <a:gd name="connsiteX1" fmla="*/ 98125 w 130241"/>
              <a:gd name="connsiteY1" fmla="*/ 78554 h 140363"/>
              <a:gd name="connsiteX2" fmla="*/ 98125 w 130241"/>
              <a:gd name="connsiteY2" fmla="*/ 137318 h 140363"/>
              <a:gd name="connsiteX3" fmla="*/ 95218 w 130241"/>
              <a:gd name="connsiteY3" fmla="*/ 140363 h 140363"/>
              <a:gd name="connsiteX4" fmla="*/ 80747 w 130241"/>
              <a:gd name="connsiteY4" fmla="*/ 140363 h 140363"/>
              <a:gd name="connsiteX5" fmla="*/ 78589 w 130241"/>
              <a:gd name="connsiteY5" fmla="*/ 139679 h 140363"/>
              <a:gd name="connsiteX6" fmla="*/ 78005 w 130241"/>
              <a:gd name="connsiteY6" fmla="*/ 137318 h 140363"/>
              <a:gd name="connsiteX7" fmla="*/ 78005 w 130241"/>
              <a:gd name="connsiteY7" fmla="*/ 78554 h 140363"/>
              <a:gd name="connsiteX8" fmla="*/ 52528 w 130241"/>
              <a:gd name="connsiteY8" fmla="*/ 78554 h 140363"/>
              <a:gd name="connsiteX9" fmla="*/ 52528 w 130241"/>
              <a:gd name="connsiteY9" fmla="*/ 137318 h 140363"/>
              <a:gd name="connsiteX10" fmla="*/ 49646 w 130241"/>
              <a:gd name="connsiteY10" fmla="*/ 140363 h 140363"/>
              <a:gd name="connsiteX11" fmla="*/ 35175 w 130241"/>
              <a:gd name="connsiteY11" fmla="*/ 140363 h 140363"/>
              <a:gd name="connsiteX12" fmla="*/ 32268 w 130241"/>
              <a:gd name="connsiteY12" fmla="*/ 137318 h 140363"/>
              <a:gd name="connsiteX13" fmla="*/ 32268 w 130241"/>
              <a:gd name="connsiteY13" fmla="*/ 78554 h 140363"/>
              <a:gd name="connsiteX14" fmla="*/ 2894 w 130241"/>
              <a:gd name="connsiteY14" fmla="*/ 78554 h 140363"/>
              <a:gd name="connsiteX15" fmla="*/ 520 w 130241"/>
              <a:gd name="connsiteY15" fmla="*/ 77717 h 140363"/>
              <a:gd name="connsiteX16" fmla="*/ 0 w 130241"/>
              <a:gd name="connsiteY16" fmla="*/ 75205 h 140363"/>
              <a:gd name="connsiteX17" fmla="*/ 0 w 130241"/>
              <a:gd name="connsiteY17" fmla="*/ 64701 h 140363"/>
              <a:gd name="connsiteX18" fmla="*/ 520 w 130241"/>
              <a:gd name="connsiteY18" fmla="*/ 62189 h 140363"/>
              <a:gd name="connsiteX19" fmla="*/ 2894 w 130241"/>
              <a:gd name="connsiteY19" fmla="*/ 61352 h 140363"/>
              <a:gd name="connsiteX20" fmla="*/ 87703 w 130241"/>
              <a:gd name="connsiteY20" fmla="*/ 61352 h 140363"/>
              <a:gd name="connsiteX21" fmla="*/ 90661 w 130241"/>
              <a:gd name="connsiteY21" fmla="*/ 42246 h 140363"/>
              <a:gd name="connsiteX22" fmla="*/ 91753 w 130241"/>
              <a:gd name="connsiteY22" fmla="*/ 20856 h 140363"/>
              <a:gd name="connsiteX23" fmla="*/ 91321 w 130241"/>
              <a:gd name="connsiteY23" fmla="*/ 18420 h 140363"/>
              <a:gd name="connsiteX24" fmla="*/ 88706 w 130241"/>
              <a:gd name="connsiteY24" fmla="*/ 17354 h 140363"/>
              <a:gd name="connsiteX25" fmla="*/ 20259 w 130241"/>
              <a:gd name="connsiteY25" fmla="*/ 17354 h 140363"/>
              <a:gd name="connsiteX26" fmla="*/ 18089 w 130241"/>
              <a:gd name="connsiteY26" fmla="*/ 16974 h 140363"/>
              <a:gd name="connsiteX27" fmla="*/ 17073 w 130241"/>
              <a:gd name="connsiteY27" fmla="*/ 14614 h 140363"/>
              <a:gd name="connsiteX28" fmla="*/ 17073 w 130241"/>
              <a:gd name="connsiteY28" fmla="*/ 2587 h 140363"/>
              <a:gd name="connsiteX29" fmla="*/ 18089 w 130241"/>
              <a:gd name="connsiteY29" fmla="*/ 303 h 140363"/>
              <a:gd name="connsiteX30" fmla="*/ 19104 w 130241"/>
              <a:gd name="connsiteY30" fmla="*/ 0 h 140363"/>
              <a:gd name="connsiteX31" fmla="*/ 20259 w 130241"/>
              <a:gd name="connsiteY31" fmla="*/ 0 h 140363"/>
              <a:gd name="connsiteX32" fmla="*/ 101451 w 130241"/>
              <a:gd name="connsiteY32" fmla="*/ 0 h 140363"/>
              <a:gd name="connsiteX33" fmla="*/ 109258 w 130241"/>
              <a:gd name="connsiteY33" fmla="*/ 2511 h 140363"/>
              <a:gd name="connsiteX34" fmla="*/ 111581 w 130241"/>
              <a:gd name="connsiteY34" fmla="*/ 11417 h 140363"/>
              <a:gd name="connsiteX35" fmla="*/ 110502 w 130241"/>
              <a:gd name="connsiteY35" fmla="*/ 36993 h 140363"/>
              <a:gd name="connsiteX36" fmla="*/ 106948 w 130241"/>
              <a:gd name="connsiteY36" fmla="*/ 61352 h 140363"/>
              <a:gd name="connsiteX37" fmla="*/ 127207 w 130241"/>
              <a:gd name="connsiteY37" fmla="*/ 61352 h 140363"/>
              <a:gd name="connsiteX38" fmla="*/ 130241 w 130241"/>
              <a:gd name="connsiteY38" fmla="*/ 64701 h 140363"/>
              <a:gd name="connsiteX39" fmla="*/ 130241 w 130241"/>
              <a:gd name="connsiteY39" fmla="*/ 75205 h 140363"/>
              <a:gd name="connsiteX40" fmla="*/ 127207 w 130241"/>
              <a:gd name="connsiteY40" fmla="*/ 78554 h 140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30241" h="140363">
                <a:moveTo>
                  <a:pt x="127207" y="78554"/>
                </a:moveTo>
                <a:lnTo>
                  <a:pt x="98125" y="78554"/>
                </a:lnTo>
                <a:lnTo>
                  <a:pt x="98125" y="137318"/>
                </a:lnTo>
                <a:cubicBezTo>
                  <a:pt x="98125" y="139348"/>
                  <a:pt x="97160" y="140363"/>
                  <a:pt x="95218" y="140363"/>
                </a:cubicBezTo>
                <a:lnTo>
                  <a:pt x="80747" y="140363"/>
                </a:lnTo>
                <a:cubicBezTo>
                  <a:pt x="79693" y="140363"/>
                  <a:pt x="78957" y="140135"/>
                  <a:pt x="78589" y="139679"/>
                </a:cubicBezTo>
                <a:cubicBezTo>
                  <a:pt x="78195" y="139221"/>
                  <a:pt x="78005" y="138435"/>
                  <a:pt x="78005" y="137318"/>
                </a:cubicBezTo>
                <a:lnTo>
                  <a:pt x="78005" y="78554"/>
                </a:lnTo>
                <a:lnTo>
                  <a:pt x="52528" y="78554"/>
                </a:lnTo>
                <a:lnTo>
                  <a:pt x="52528" y="137318"/>
                </a:lnTo>
                <a:cubicBezTo>
                  <a:pt x="52528" y="139348"/>
                  <a:pt x="51563" y="140363"/>
                  <a:pt x="49646" y="140363"/>
                </a:cubicBezTo>
                <a:lnTo>
                  <a:pt x="35175" y="140363"/>
                </a:lnTo>
                <a:cubicBezTo>
                  <a:pt x="33246" y="140363"/>
                  <a:pt x="32268" y="139348"/>
                  <a:pt x="32268" y="137318"/>
                </a:cubicBezTo>
                <a:lnTo>
                  <a:pt x="32268" y="78554"/>
                </a:lnTo>
                <a:lnTo>
                  <a:pt x="2894" y="78554"/>
                </a:lnTo>
                <a:cubicBezTo>
                  <a:pt x="1637" y="78554"/>
                  <a:pt x="850" y="78288"/>
                  <a:pt x="520" y="77717"/>
                </a:cubicBezTo>
                <a:cubicBezTo>
                  <a:pt x="165" y="77159"/>
                  <a:pt x="0" y="76321"/>
                  <a:pt x="0" y="75205"/>
                </a:cubicBezTo>
                <a:lnTo>
                  <a:pt x="0" y="64701"/>
                </a:lnTo>
                <a:cubicBezTo>
                  <a:pt x="0" y="63584"/>
                  <a:pt x="165" y="62747"/>
                  <a:pt x="520" y="62189"/>
                </a:cubicBezTo>
                <a:cubicBezTo>
                  <a:pt x="850" y="61631"/>
                  <a:pt x="1637" y="61352"/>
                  <a:pt x="2894" y="61352"/>
                </a:cubicBezTo>
                <a:lnTo>
                  <a:pt x="87703" y="61352"/>
                </a:lnTo>
                <a:cubicBezTo>
                  <a:pt x="88947" y="55567"/>
                  <a:pt x="89937" y="49210"/>
                  <a:pt x="90661" y="42246"/>
                </a:cubicBezTo>
                <a:cubicBezTo>
                  <a:pt x="91385" y="35293"/>
                  <a:pt x="91753" y="28164"/>
                  <a:pt x="91753" y="20856"/>
                </a:cubicBezTo>
                <a:cubicBezTo>
                  <a:pt x="91753" y="19942"/>
                  <a:pt x="91600" y="19131"/>
                  <a:pt x="91321" y="18420"/>
                </a:cubicBezTo>
                <a:cubicBezTo>
                  <a:pt x="91029" y="17710"/>
                  <a:pt x="90166" y="17354"/>
                  <a:pt x="88706" y="17354"/>
                </a:cubicBezTo>
                <a:lnTo>
                  <a:pt x="20259" y="17354"/>
                </a:lnTo>
                <a:cubicBezTo>
                  <a:pt x="19485" y="17354"/>
                  <a:pt x="18762" y="17228"/>
                  <a:pt x="18089" y="16974"/>
                </a:cubicBezTo>
                <a:cubicBezTo>
                  <a:pt x="17428" y="16720"/>
                  <a:pt x="17073" y="15933"/>
                  <a:pt x="17073" y="14614"/>
                </a:cubicBezTo>
                <a:lnTo>
                  <a:pt x="17073" y="2587"/>
                </a:lnTo>
                <a:cubicBezTo>
                  <a:pt x="17073" y="1471"/>
                  <a:pt x="17428" y="710"/>
                  <a:pt x="18089" y="303"/>
                </a:cubicBezTo>
                <a:cubicBezTo>
                  <a:pt x="18393" y="101"/>
                  <a:pt x="18711" y="0"/>
                  <a:pt x="19104" y="0"/>
                </a:cubicBezTo>
                <a:lnTo>
                  <a:pt x="20259" y="0"/>
                </a:lnTo>
                <a:lnTo>
                  <a:pt x="101451" y="0"/>
                </a:lnTo>
                <a:cubicBezTo>
                  <a:pt x="105120" y="0"/>
                  <a:pt x="107722" y="837"/>
                  <a:pt x="109258" y="2511"/>
                </a:cubicBezTo>
                <a:cubicBezTo>
                  <a:pt x="110807" y="4186"/>
                  <a:pt x="111581" y="7154"/>
                  <a:pt x="111581" y="11417"/>
                </a:cubicBezTo>
                <a:cubicBezTo>
                  <a:pt x="111581" y="19841"/>
                  <a:pt x="111213" y="28366"/>
                  <a:pt x="110502" y="36993"/>
                </a:cubicBezTo>
                <a:cubicBezTo>
                  <a:pt x="109766" y="45620"/>
                  <a:pt x="108585" y="53740"/>
                  <a:pt x="106948" y="61352"/>
                </a:cubicBezTo>
                <a:lnTo>
                  <a:pt x="127207" y="61352"/>
                </a:lnTo>
                <a:cubicBezTo>
                  <a:pt x="129239" y="61352"/>
                  <a:pt x="130241" y="62468"/>
                  <a:pt x="130241" y="64701"/>
                </a:cubicBezTo>
                <a:lnTo>
                  <a:pt x="130241" y="75205"/>
                </a:lnTo>
                <a:cubicBezTo>
                  <a:pt x="130241" y="77438"/>
                  <a:pt x="129239" y="78554"/>
                  <a:pt x="127207" y="7855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Freeform 3"/>
          <p:cNvSpPr/>
          <p:nvPr/>
        </p:nvSpPr>
        <p:spPr>
          <a:xfrm>
            <a:off x="2235284" y="7916743"/>
            <a:ext cx="89442" cy="54336"/>
          </a:xfrm>
          <a:custGeom>
            <a:avLst/>
            <a:gdLst>
              <a:gd name="connsiteX0" fmla="*/ 86688 w 89442"/>
              <a:gd name="connsiteY0" fmla="*/ 54336 h 54336"/>
              <a:gd name="connsiteX1" fmla="*/ 72356 w 89442"/>
              <a:gd name="connsiteY1" fmla="*/ 54336 h 54336"/>
              <a:gd name="connsiteX2" fmla="*/ 69322 w 89442"/>
              <a:gd name="connsiteY2" fmla="*/ 51303 h 54336"/>
              <a:gd name="connsiteX3" fmla="*/ 69322 w 89442"/>
              <a:gd name="connsiteY3" fmla="*/ 19638 h 54336"/>
              <a:gd name="connsiteX4" fmla="*/ 67152 w 89442"/>
              <a:gd name="connsiteY4" fmla="*/ 17342 h 54336"/>
              <a:gd name="connsiteX5" fmla="*/ 2754 w 89442"/>
              <a:gd name="connsiteY5" fmla="*/ 17342 h 54336"/>
              <a:gd name="connsiteX6" fmla="*/ 799 w 89442"/>
              <a:gd name="connsiteY6" fmla="*/ 16898 h 54336"/>
              <a:gd name="connsiteX7" fmla="*/ 0 w 89442"/>
              <a:gd name="connsiteY7" fmla="*/ 14754 h 54336"/>
              <a:gd name="connsiteX8" fmla="*/ 0 w 89442"/>
              <a:gd name="connsiteY8" fmla="*/ 2879 h 54336"/>
              <a:gd name="connsiteX9" fmla="*/ 799 w 89442"/>
              <a:gd name="connsiteY9" fmla="*/ 367 h 54336"/>
              <a:gd name="connsiteX10" fmla="*/ 2754 w 89442"/>
              <a:gd name="connsiteY10" fmla="*/ 0 h 54336"/>
              <a:gd name="connsiteX11" fmla="*/ 79148 w 89442"/>
              <a:gd name="connsiteY11" fmla="*/ 0 h 54336"/>
              <a:gd name="connsiteX12" fmla="*/ 84365 w 89442"/>
              <a:gd name="connsiteY12" fmla="*/ 532 h 54336"/>
              <a:gd name="connsiteX13" fmla="*/ 87488 w 89442"/>
              <a:gd name="connsiteY13" fmla="*/ 2423 h 54336"/>
              <a:gd name="connsiteX14" fmla="*/ 88998 w 89442"/>
              <a:gd name="connsiteY14" fmla="*/ 6000 h 54336"/>
              <a:gd name="connsiteX15" fmla="*/ 89442 w 89442"/>
              <a:gd name="connsiteY15" fmla="*/ 11404 h 54336"/>
              <a:gd name="connsiteX16" fmla="*/ 89442 w 89442"/>
              <a:gd name="connsiteY16" fmla="*/ 51303 h 54336"/>
              <a:gd name="connsiteX17" fmla="*/ 86688 w 89442"/>
              <a:gd name="connsiteY17" fmla="*/ 54336 h 54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89442" h="54336">
                <a:moveTo>
                  <a:pt x="86688" y="54336"/>
                </a:moveTo>
                <a:lnTo>
                  <a:pt x="72356" y="54336"/>
                </a:lnTo>
                <a:cubicBezTo>
                  <a:pt x="70325" y="54336"/>
                  <a:pt x="69322" y="53321"/>
                  <a:pt x="69322" y="51303"/>
                </a:cubicBezTo>
                <a:lnTo>
                  <a:pt x="69322" y="19638"/>
                </a:lnTo>
                <a:cubicBezTo>
                  <a:pt x="69322" y="18115"/>
                  <a:pt x="68586" y="17342"/>
                  <a:pt x="67152" y="17342"/>
                </a:cubicBezTo>
                <a:lnTo>
                  <a:pt x="2754" y="17342"/>
                </a:lnTo>
                <a:cubicBezTo>
                  <a:pt x="1967" y="17342"/>
                  <a:pt x="1320" y="17189"/>
                  <a:pt x="799" y="16898"/>
                </a:cubicBezTo>
                <a:cubicBezTo>
                  <a:pt x="254" y="16581"/>
                  <a:pt x="0" y="15883"/>
                  <a:pt x="0" y="14754"/>
                </a:cubicBezTo>
                <a:lnTo>
                  <a:pt x="0" y="2879"/>
                </a:lnTo>
                <a:cubicBezTo>
                  <a:pt x="0" y="1458"/>
                  <a:pt x="254" y="634"/>
                  <a:pt x="799" y="367"/>
                </a:cubicBezTo>
                <a:cubicBezTo>
                  <a:pt x="1320" y="126"/>
                  <a:pt x="1967" y="0"/>
                  <a:pt x="2754" y="0"/>
                </a:cubicBezTo>
                <a:lnTo>
                  <a:pt x="79148" y="0"/>
                </a:lnTo>
                <a:cubicBezTo>
                  <a:pt x="81280" y="0"/>
                  <a:pt x="83019" y="164"/>
                  <a:pt x="84365" y="532"/>
                </a:cubicBezTo>
                <a:cubicBezTo>
                  <a:pt x="85723" y="875"/>
                  <a:pt x="86764" y="1509"/>
                  <a:pt x="87488" y="2423"/>
                </a:cubicBezTo>
                <a:cubicBezTo>
                  <a:pt x="88198" y="3336"/>
                  <a:pt x="88706" y="4528"/>
                  <a:pt x="88998" y="6000"/>
                </a:cubicBezTo>
                <a:cubicBezTo>
                  <a:pt x="89290" y="7484"/>
                  <a:pt x="89442" y="9273"/>
                  <a:pt x="89442" y="11404"/>
                </a:cubicBezTo>
                <a:lnTo>
                  <a:pt x="89442" y="51303"/>
                </a:lnTo>
                <a:cubicBezTo>
                  <a:pt x="89442" y="53321"/>
                  <a:pt x="88528" y="54336"/>
                  <a:pt x="86688" y="5433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3" name="Freeform 3"/>
          <p:cNvSpPr/>
          <p:nvPr/>
        </p:nvSpPr>
        <p:spPr>
          <a:xfrm>
            <a:off x="2213806" y="7825400"/>
            <a:ext cx="110921" cy="87904"/>
          </a:xfrm>
          <a:custGeom>
            <a:avLst/>
            <a:gdLst>
              <a:gd name="connsiteX0" fmla="*/ 64016 w 110921"/>
              <a:gd name="connsiteY0" fmla="*/ 69560 h 87904"/>
              <a:gd name="connsiteX1" fmla="*/ 61998 w 110921"/>
              <a:gd name="connsiteY1" fmla="*/ 68950 h 87904"/>
              <a:gd name="connsiteX2" fmla="*/ 61287 w 110921"/>
              <a:gd name="connsiteY2" fmla="*/ 66667 h 87904"/>
              <a:gd name="connsiteX3" fmla="*/ 61287 w 110921"/>
              <a:gd name="connsiteY3" fmla="*/ 55858 h 87904"/>
              <a:gd name="connsiteX4" fmla="*/ 62074 w 110921"/>
              <a:gd name="connsiteY4" fmla="*/ 53283 h 87904"/>
              <a:gd name="connsiteX5" fmla="*/ 64016 w 110921"/>
              <a:gd name="connsiteY5" fmla="*/ 52826 h 87904"/>
              <a:gd name="connsiteX6" fmla="*/ 90940 w 110921"/>
              <a:gd name="connsiteY6" fmla="*/ 52826 h 87904"/>
              <a:gd name="connsiteX7" fmla="*/ 90940 w 110921"/>
              <a:gd name="connsiteY7" fmla="*/ 38807 h 87904"/>
              <a:gd name="connsiteX8" fmla="*/ 63737 w 110921"/>
              <a:gd name="connsiteY8" fmla="*/ 38807 h 87904"/>
              <a:gd name="connsiteX9" fmla="*/ 55549 w 110921"/>
              <a:gd name="connsiteY9" fmla="*/ 52965 h 87904"/>
              <a:gd name="connsiteX10" fmla="*/ 43832 w 110921"/>
              <a:gd name="connsiteY10" fmla="*/ 66210 h 87904"/>
              <a:gd name="connsiteX11" fmla="*/ 28637 w 110921"/>
              <a:gd name="connsiteY11" fmla="*/ 77857 h 87904"/>
              <a:gd name="connsiteX12" fmla="*/ 10180 w 110921"/>
              <a:gd name="connsiteY12" fmla="*/ 87232 h 87904"/>
              <a:gd name="connsiteX13" fmla="*/ 7502 w 110921"/>
              <a:gd name="connsiteY13" fmla="*/ 87904 h 87904"/>
              <a:gd name="connsiteX14" fmla="*/ 5699 w 110921"/>
              <a:gd name="connsiteY14" fmla="*/ 86623 h 87904"/>
              <a:gd name="connsiteX15" fmla="*/ 494 w 110921"/>
              <a:gd name="connsiteY15" fmla="*/ 74736 h 87904"/>
              <a:gd name="connsiteX16" fmla="*/ 0 w 110921"/>
              <a:gd name="connsiteY16" fmla="*/ 72389 h 87904"/>
              <a:gd name="connsiteX17" fmla="*/ 2221 w 110921"/>
              <a:gd name="connsiteY17" fmla="*/ 70930 h 87904"/>
              <a:gd name="connsiteX18" fmla="*/ 31824 w 110921"/>
              <a:gd name="connsiteY18" fmla="*/ 51303 h 87904"/>
              <a:gd name="connsiteX19" fmla="*/ 46371 w 110921"/>
              <a:gd name="connsiteY19" fmla="*/ 27237 h 87904"/>
              <a:gd name="connsiteX20" fmla="*/ 46650 w 110921"/>
              <a:gd name="connsiteY20" fmla="*/ 24738 h 87904"/>
              <a:gd name="connsiteX21" fmla="*/ 44048 w 110921"/>
              <a:gd name="connsiteY21" fmla="*/ 23888 h 87904"/>
              <a:gd name="connsiteX22" fmla="*/ 8162 w 110921"/>
              <a:gd name="connsiteY22" fmla="*/ 23888 h 87904"/>
              <a:gd name="connsiteX23" fmla="*/ 5839 w 110921"/>
              <a:gd name="connsiteY23" fmla="*/ 22975 h 87904"/>
              <a:gd name="connsiteX24" fmla="*/ 5420 w 110921"/>
              <a:gd name="connsiteY24" fmla="*/ 20691 h 87904"/>
              <a:gd name="connsiteX25" fmla="*/ 5420 w 110921"/>
              <a:gd name="connsiteY25" fmla="*/ 9730 h 87904"/>
              <a:gd name="connsiteX26" fmla="*/ 5991 w 110921"/>
              <a:gd name="connsiteY26" fmla="*/ 7383 h 87904"/>
              <a:gd name="connsiteX27" fmla="*/ 8314 w 110921"/>
              <a:gd name="connsiteY27" fmla="*/ 6685 h 87904"/>
              <a:gd name="connsiteX28" fmla="*/ 57212 w 110921"/>
              <a:gd name="connsiteY28" fmla="*/ 6685 h 87904"/>
              <a:gd name="connsiteX29" fmla="*/ 66263 w 110921"/>
              <a:gd name="connsiteY29" fmla="*/ 9045 h 87904"/>
              <a:gd name="connsiteX30" fmla="*/ 68649 w 110921"/>
              <a:gd name="connsiteY30" fmla="*/ 17189 h 87904"/>
              <a:gd name="connsiteX31" fmla="*/ 68586 w 110921"/>
              <a:gd name="connsiteY31" fmla="*/ 19625 h 87904"/>
              <a:gd name="connsiteX32" fmla="*/ 68370 w 110921"/>
              <a:gd name="connsiteY32" fmla="*/ 22074 h 87904"/>
              <a:gd name="connsiteX33" fmla="*/ 90940 w 110921"/>
              <a:gd name="connsiteY33" fmla="*/ 22074 h 87904"/>
              <a:gd name="connsiteX34" fmla="*/ 90940 w 110921"/>
              <a:gd name="connsiteY34" fmla="*/ 2879 h 87904"/>
              <a:gd name="connsiteX35" fmla="*/ 91511 w 110921"/>
              <a:gd name="connsiteY35" fmla="*/ 596 h 87904"/>
              <a:gd name="connsiteX36" fmla="*/ 93682 w 110921"/>
              <a:gd name="connsiteY36" fmla="*/ 0 h 87904"/>
              <a:gd name="connsiteX37" fmla="*/ 108166 w 110921"/>
              <a:gd name="connsiteY37" fmla="*/ 0 h 87904"/>
              <a:gd name="connsiteX38" fmla="*/ 110324 w 110921"/>
              <a:gd name="connsiteY38" fmla="*/ 596 h 87904"/>
              <a:gd name="connsiteX39" fmla="*/ 110921 w 110921"/>
              <a:gd name="connsiteY39" fmla="*/ 2879 h 87904"/>
              <a:gd name="connsiteX40" fmla="*/ 110921 w 110921"/>
              <a:gd name="connsiteY40" fmla="*/ 80381 h 87904"/>
              <a:gd name="connsiteX41" fmla="*/ 110324 w 110921"/>
              <a:gd name="connsiteY41" fmla="*/ 82652 h 87904"/>
              <a:gd name="connsiteX42" fmla="*/ 108166 w 110921"/>
              <a:gd name="connsiteY42" fmla="*/ 83109 h 87904"/>
              <a:gd name="connsiteX43" fmla="*/ 93682 w 110921"/>
              <a:gd name="connsiteY43" fmla="*/ 83109 h 87904"/>
              <a:gd name="connsiteX44" fmla="*/ 91511 w 110921"/>
              <a:gd name="connsiteY44" fmla="*/ 82652 h 87904"/>
              <a:gd name="connsiteX45" fmla="*/ 90940 w 110921"/>
              <a:gd name="connsiteY45" fmla="*/ 80381 h 87904"/>
              <a:gd name="connsiteX46" fmla="*/ 90940 w 110921"/>
              <a:gd name="connsiteY46" fmla="*/ 69560 h 87904"/>
              <a:gd name="connsiteX47" fmla="*/ 64016 w 110921"/>
              <a:gd name="connsiteY47" fmla="*/ 69560 h 87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110921" h="87904">
                <a:moveTo>
                  <a:pt x="64016" y="69560"/>
                </a:moveTo>
                <a:cubicBezTo>
                  <a:pt x="63153" y="69560"/>
                  <a:pt x="62467" y="69357"/>
                  <a:pt x="61998" y="68950"/>
                </a:cubicBezTo>
                <a:cubicBezTo>
                  <a:pt x="61503" y="68557"/>
                  <a:pt x="61287" y="67784"/>
                  <a:pt x="61287" y="66667"/>
                </a:cubicBezTo>
                <a:lnTo>
                  <a:pt x="61287" y="55858"/>
                </a:lnTo>
                <a:cubicBezTo>
                  <a:pt x="61287" y="54450"/>
                  <a:pt x="61528" y="53575"/>
                  <a:pt x="62074" y="53283"/>
                </a:cubicBezTo>
                <a:cubicBezTo>
                  <a:pt x="62594" y="52965"/>
                  <a:pt x="63254" y="52826"/>
                  <a:pt x="64016" y="52826"/>
                </a:cubicBezTo>
                <a:lnTo>
                  <a:pt x="90940" y="52826"/>
                </a:lnTo>
                <a:lnTo>
                  <a:pt x="90940" y="38807"/>
                </a:lnTo>
                <a:lnTo>
                  <a:pt x="63737" y="38807"/>
                </a:lnTo>
                <a:cubicBezTo>
                  <a:pt x="61604" y="43577"/>
                  <a:pt x="58888" y="48297"/>
                  <a:pt x="55549" y="52965"/>
                </a:cubicBezTo>
                <a:cubicBezTo>
                  <a:pt x="52236" y="57647"/>
                  <a:pt x="48313" y="62049"/>
                  <a:pt x="43832" y="66210"/>
                </a:cubicBezTo>
                <a:cubicBezTo>
                  <a:pt x="39351" y="70372"/>
                  <a:pt x="34286" y="74254"/>
                  <a:pt x="28637" y="77857"/>
                </a:cubicBezTo>
                <a:cubicBezTo>
                  <a:pt x="23001" y="81460"/>
                  <a:pt x="16857" y="84594"/>
                  <a:pt x="10180" y="87232"/>
                </a:cubicBezTo>
                <a:cubicBezTo>
                  <a:pt x="9126" y="87638"/>
                  <a:pt x="8238" y="87854"/>
                  <a:pt x="7502" y="87904"/>
                </a:cubicBezTo>
                <a:cubicBezTo>
                  <a:pt x="6791" y="87955"/>
                  <a:pt x="6194" y="87524"/>
                  <a:pt x="5699" y="86623"/>
                </a:cubicBezTo>
                <a:lnTo>
                  <a:pt x="494" y="74736"/>
                </a:lnTo>
                <a:cubicBezTo>
                  <a:pt x="12" y="73619"/>
                  <a:pt x="-152" y="72845"/>
                  <a:pt x="0" y="72389"/>
                </a:cubicBezTo>
                <a:cubicBezTo>
                  <a:pt x="139" y="71932"/>
                  <a:pt x="888" y="71437"/>
                  <a:pt x="2221" y="70930"/>
                </a:cubicBezTo>
                <a:cubicBezTo>
                  <a:pt x="14775" y="65246"/>
                  <a:pt x="24639" y="58713"/>
                  <a:pt x="31824" y="51303"/>
                </a:cubicBezTo>
                <a:cubicBezTo>
                  <a:pt x="39021" y="43894"/>
                  <a:pt x="43858" y="35877"/>
                  <a:pt x="46371" y="27237"/>
                </a:cubicBezTo>
                <a:cubicBezTo>
                  <a:pt x="46752" y="26121"/>
                  <a:pt x="46853" y="25296"/>
                  <a:pt x="46650" y="24738"/>
                </a:cubicBezTo>
                <a:cubicBezTo>
                  <a:pt x="46460" y="24179"/>
                  <a:pt x="45584" y="23888"/>
                  <a:pt x="44048" y="23888"/>
                </a:cubicBezTo>
                <a:lnTo>
                  <a:pt x="8162" y="23888"/>
                </a:lnTo>
                <a:cubicBezTo>
                  <a:pt x="6905" y="23888"/>
                  <a:pt x="6143" y="23583"/>
                  <a:pt x="5839" y="22975"/>
                </a:cubicBezTo>
                <a:cubicBezTo>
                  <a:pt x="5559" y="22366"/>
                  <a:pt x="5420" y="21617"/>
                  <a:pt x="5420" y="20691"/>
                </a:cubicBezTo>
                <a:lnTo>
                  <a:pt x="5420" y="9730"/>
                </a:lnTo>
                <a:cubicBezTo>
                  <a:pt x="5420" y="8614"/>
                  <a:pt x="5610" y="7839"/>
                  <a:pt x="5991" y="7383"/>
                </a:cubicBezTo>
                <a:cubicBezTo>
                  <a:pt x="6372" y="6913"/>
                  <a:pt x="7159" y="6685"/>
                  <a:pt x="8314" y="6685"/>
                </a:cubicBezTo>
                <a:lnTo>
                  <a:pt x="57212" y="6685"/>
                </a:lnTo>
                <a:cubicBezTo>
                  <a:pt x="61655" y="6685"/>
                  <a:pt x="64676" y="7472"/>
                  <a:pt x="66263" y="9045"/>
                </a:cubicBezTo>
                <a:cubicBezTo>
                  <a:pt x="67850" y="10618"/>
                  <a:pt x="68649" y="13333"/>
                  <a:pt x="68649" y="17189"/>
                </a:cubicBezTo>
                <a:cubicBezTo>
                  <a:pt x="68649" y="18014"/>
                  <a:pt x="68624" y="18813"/>
                  <a:pt x="68586" y="19625"/>
                </a:cubicBezTo>
                <a:cubicBezTo>
                  <a:pt x="68535" y="20450"/>
                  <a:pt x="68459" y="21249"/>
                  <a:pt x="68370" y="22074"/>
                </a:cubicBezTo>
                <a:lnTo>
                  <a:pt x="90940" y="22074"/>
                </a:lnTo>
                <a:lnTo>
                  <a:pt x="90940" y="2879"/>
                </a:lnTo>
                <a:cubicBezTo>
                  <a:pt x="90940" y="1763"/>
                  <a:pt x="91131" y="1014"/>
                  <a:pt x="91511" y="596"/>
                </a:cubicBezTo>
                <a:cubicBezTo>
                  <a:pt x="91905" y="189"/>
                  <a:pt x="92616" y="0"/>
                  <a:pt x="93682" y="0"/>
                </a:cubicBezTo>
                <a:lnTo>
                  <a:pt x="108166" y="0"/>
                </a:lnTo>
                <a:cubicBezTo>
                  <a:pt x="109220" y="0"/>
                  <a:pt x="109956" y="189"/>
                  <a:pt x="110324" y="596"/>
                </a:cubicBezTo>
                <a:cubicBezTo>
                  <a:pt x="110718" y="1014"/>
                  <a:pt x="110921" y="1763"/>
                  <a:pt x="110921" y="2879"/>
                </a:cubicBezTo>
                <a:lnTo>
                  <a:pt x="110921" y="80381"/>
                </a:lnTo>
                <a:cubicBezTo>
                  <a:pt x="110921" y="81587"/>
                  <a:pt x="110718" y="82360"/>
                  <a:pt x="110324" y="82652"/>
                </a:cubicBezTo>
                <a:cubicBezTo>
                  <a:pt x="109956" y="82970"/>
                  <a:pt x="109220" y="83109"/>
                  <a:pt x="108166" y="83109"/>
                </a:cubicBezTo>
                <a:lnTo>
                  <a:pt x="93682" y="83109"/>
                </a:lnTo>
                <a:cubicBezTo>
                  <a:pt x="92616" y="83109"/>
                  <a:pt x="91905" y="82970"/>
                  <a:pt x="91511" y="82652"/>
                </a:cubicBezTo>
                <a:cubicBezTo>
                  <a:pt x="91131" y="82360"/>
                  <a:pt x="90940" y="81587"/>
                  <a:pt x="90940" y="80381"/>
                </a:cubicBezTo>
                <a:lnTo>
                  <a:pt x="90940" y="69560"/>
                </a:lnTo>
                <a:lnTo>
                  <a:pt x="64016" y="695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4" name="Freeform 3"/>
          <p:cNvSpPr/>
          <p:nvPr/>
        </p:nvSpPr>
        <p:spPr>
          <a:xfrm>
            <a:off x="3467039" y="7515750"/>
            <a:ext cx="12021" cy="349629"/>
          </a:xfrm>
          <a:custGeom>
            <a:avLst/>
            <a:gdLst>
              <a:gd name="connsiteX0" fmla="*/ 6010 w 12021"/>
              <a:gd name="connsiteY0" fmla="*/ 0 h 349629"/>
              <a:gd name="connsiteX1" fmla="*/ 6010 w 12021"/>
              <a:gd name="connsiteY1" fmla="*/ 349629 h 349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21" h="349629">
                <a:moveTo>
                  <a:pt x="6010" y="0"/>
                </a:moveTo>
                <a:lnTo>
                  <a:pt x="6010" y="34962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5" name="Freeform 3"/>
          <p:cNvSpPr/>
          <p:nvPr/>
        </p:nvSpPr>
        <p:spPr>
          <a:xfrm>
            <a:off x="4166713" y="7515750"/>
            <a:ext cx="12122" cy="171446"/>
          </a:xfrm>
          <a:custGeom>
            <a:avLst/>
            <a:gdLst>
              <a:gd name="connsiteX0" fmla="*/ 6061 w 12122"/>
              <a:gd name="connsiteY0" fmla="*/ 0 h 171446"/>
              <a:gd name="connsiteX1" fmla="*/ 6061 w 12122"/>
              <a:gd name="connsiteY1" fmla="*/ 171446 h 171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22" h="171446">
                <a:moveTo>
                  <a:pt x="6061" y="0"/>
                </a:moveTo>
                <a:lnTo>
                  <a:pt x="6061" y="171446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Freeform 3"/>
          <p:cNvSpPr/>
          <p:nvPr/>
        </p:nvSpPr>
        <p:spPr>
          <a:xfrm>
            <a:off x="5056644" y="7515750"/>
            <a:ext cx="11995" cy="349629"/>
          </a:xfrm>
          <a:custGeom>
            <a:avLst/>
            <a:gdLst>
              <a:gd name="connsiteX0" fmla="*/ 5997 w 11995"/>
              <a:gd name="connsiteY0" fmla="*/ 0 h 349629"/>
              <a:gd name="connsiteX1" fmla="*/ 5997 w 11995"/>
              <a:gd name="connsiteY1" fmla="*/ 349629 h 349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349629">
                <a:moveTo>
                  <a:pt x="5997" y="0"/>
                </a:moveTo>
                <a:lnTo>
                  <a:pt x="5997" y="34962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7" name="Freeform 3"/>
          <p:cNvSpPr/>
          <p:nvPr/>
        </p:nvSpPr>
        <p:spPr>
          <a:xfrm>
            <a:off x="3710720" y="6987263"/>
            <a:ext cx="11995" cy="171471"/>
          </a:xfrm>
          <a:custGeom>
            <a:avLst/>
            <a:gdLst>
              <a:gd name="connsiteX0" fmla="*/ 5998 w 11995"/>
              <a:gd name="connsiteY0" fmla="*/ 0 h 171471"/>
              <a:gd name="connsiteX1" fmla="*/ 5998 w 11995"/>
              <a:gd name="connsiteY1" fmla="*/ 171471 h 171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171471">
                <a:moveTo>
                  <a:pt x="5998" y="0"/>
                </a:moveTo>
                <a:lnTo>
                  <a:pt x="5998" y="171471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8" name="Freeform 3"/>
          <p:cNvSpPr/>
          <p:nvPr/>
        </p:nvSpPr>
        <p:spPr>
          <a:xfrm>
            <a:off x="5056644" y="6987263"/>
            <a:ext cx="11995" cy="171471"/>
          </a:xfrm>
          <a:custGeom>
            <a:avLst/>
            <a:gdLst>
              <a:gd name="connsiteX0" fmla="*/ 5997 w 11995"/>
              <a:gd name="connsiteY0" fmla="*/ 0 h 171471"/>
              <a:gd name="connsiteX1" fmla="*/ 5997 w 11995"/>
              <a:gd name="connsiteY1" fmla="*/ 171471 h 171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171471">
                <a:moveTo>
                  <a:pt x="5997" y="0"/>
                </a:moveTo>
                <a:lnTo>
                  <a:pt x="5997" y="171471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9" name="Freeform 3"/>
          <p:cNvSpPr/>
          <p:nvPr/>
        </p:nvSpPr>
        <p:spPr>
          <a:xfrm>
            <a:off x="3812885" y="7565642"/>
            <a:ext cx="21376" cy="22138"/>
          </a:xfrm>
          <a:custGeom>
            <a:avLst/>
            <a:gdLst>
              <a:gd name="connsiteX0" fmla="*/ 17733 w 21376"/>
              <a:gd name="connsiteY0" fmla="*/ 19080 h 22138"/>
              <a:gd name="connsiteX1" fmla="*/ 6702 w 21376"/>
              <a:gd name="connsiteY1" fmla="*/ 22138 h 22138"/>
              <a:gd name="connsiteX2" fmla="*/ 0 w 21376"/>
              <a:gd name="connsiteY2" fmla="*/ 22138 h 22138"/>
              <a:gd name="connsiteX3" fmla="*/ 0 w 21376"/>
              <a:gd name="connsiteY3" fmla="*/ 0 h 22138"/>
              <a:gd name="connsiteX4" fmla="*/ 8213 w 21376"/>
              <a:gd name="connsiteY4" fmla="*/ 0 h 22138"/>
              <a:gd name="connsiteX5" fmla="*/ 21376 w 21376"/>
              <a:gd name="connsiteY5" fmla="*/ 10428 h 22138"/>
              <a:gd name="connsiteX6" fmla="*/ 17733 w 21376"/>
              <a:gd name="connsiteY6" fmla="*/ 19080 h 22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376" h="22138">
                <a:moveTo>
                  <a:pt x="17733" y="19080"/>
                </a:moveTo>
                <a:cubicBezTo>
                  <a:pt x="15245" y="21110"/>
                  <a:pt x="11627" y="22138"/>
                  <a:pt x="6702" y="22138"/>
                </a:cubicBezTo>
                <a:lnTo>
                  <a:pt x="0" y="22138"/>
                </a:lnTo>
                <a:lnTo>
                  <a:pt x="0" y="0"/>
                </a:lnTo>
                <a:lnTo>
                  <a:pt x="8213" y="0"/>
                </a:lnTo>
                <a:cubicBezTo>
                  <a:pt x="17022" y="0"/>
                  <a:pt x="21376" y="3463"/>
                  <a:pt x="21376" y="10428"/>
                </a:cubicBezTo>
                <a:cubicBezTo>
                  <a:pt x="21376" y="14158"/>
                  <a:pt x="20170" y="17050"/>
                  <a:pt x="17733" y="1908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0" name="Freeform 3"/>
          <p:cNvSpPr/>
          <p:nvPr/>
        </p:nvSpPr>
        <p:spPr>
          <a:xfrm>
            <a:off x="4342226" y="7219095"/>
            <a:ext cx="21909" cy="20184"/>
          </a:xfrm>
          <a:custGeom>
            <a:avLst/>
            <a:gdLst>
              <a:gd name="connsiteX0" fmla="*/ 21224 w 21909"/>
              <a:gd name="connsiteY0" fmla="*/ 6318 h 20184"/>
              <a:gd name="connsiteX1" fmla="*/ 19066 w 21909"/>
              <a:gd name="connsiteY1" fmla="*/ 3095 h 20184"/>
              <a:gd name="connsiteX2" fmla="*/ 15677 w 21909"/>
              <a:gd name="connsiteY2" fmla="*/ 850 h 20184"/>
              <a:gd name="connsiteX3" fmla="*/ 10955 w 21909"/>
              <a:gd name="connsiteY3" fmla="*/ 0 h 20184"/>
              <a:gd name="connsiteX4" fmla="*/ 6220 w 21909"/>
              <a:gd name="connsiteY4" fmla="*/ 799 h 20184"/>
              <a:gd name="connsiteX5" fmla="*/ 2767 w 21909"/>
              <a:gd name="connsiteY5" fmla="*/ 3019 h 20184"/>
              <a:gd name="connsiteX6" fmla="*/ 672 w 21909"/>
              <a:gd name="connsiteY6" fmla="*/ 6242 h 20184"/>
              <a:gd name="connsiteX7" fmla="*/ 0 w 21909"/>
              <a:gd name="connsiteY7" fmla="*/ 10073 h 20184"/>
              <a:gd name="connsiteX8" fmla="*/ 672 w 21909"/>
              <a:gd name="connsiteY8" fmla="*/ 13816 h 20184"/>
              <a:gd name="connsiteX9" fmla="*/ 2767 w 21909"/>
              <a:gd name="connsiteY9" fmla="*/ 17012 h 20184"/>
              <a:gd name="connsiteX10" fmla="*/ 6220 w 21909"/>
              <a:gd name="connsiteY10" fmla="*/ 19346 h 20184"/>
              <a:gd name="connsiteX11" fmla="*/ 10955 w 21909"/>
              <a:gd name="connsiteY11" fmla="*/ 20184 h 20184"/>
              <a:gd name="connsiteX12" fmla="*/ 15677 w 21909"/>
              <a:gd name="connsiteY12" fmla="*/ 19346 h 20184"/>
              <a:gd name="connsiteX13" fmla="*/ 19066 w 21909"/>
              <a:gd name="connsiteY13" fmla="*/ 17088 h 20184"/>
              <a:gd name="connsiteX14" fmla="*/ 21224 w 21909"/>
              <a:gd name="connsiteY14" fmla="*/ 13816 h 20184"/>
              <a:gd name="connsiteX15" fmla="*/ 21909 w 21909"/>
              <a:gd name="connsiteY15" fmla="*/ 10073 h 20184"/>
              <a:gd name="connsiteX16" fmla="*/ 21224 w 21909"/>
              <a:gd name="connsiteY16" fmla="*/ 6318 h 20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909" h="20184">
                <a:moveTo>
                  <a:pt x="21224" y="6318"/>
                </a:moveTo>
                <a:cubicBezTo>
                  <a:pt x="20704" y="5074"/>
                  <a:pt x="19980" y="3983"/>
                  <a:pt x="19066" y="3095"/>
                </a:cubicBezTo>
                <a:cubicBezTo>
                  <a:pt x="18139" y="2182"/>
                  <a:pt x="17010" y="1382"/>
                  <a:pt x="15677" y="850"/>
                </a:cubicBezTo>
                <a:cubicBezTo>
                  <a:pt x="14280" y="304"/>
                  <a:pt x="12719" y="0"/>
                  <a:pt x="10955" y="0"/>
                </a:cubicBezTo>
                <a:cubicBezTo>
                  <a:pt x="9139" y="0"/>
                  <a:pt x="7540" y="228"/>
                  <a:pt x="6220" y="799"/>
                </a:cubicBezTo>
                <a:cubicBezTo>
                  <a:pt x="4823" y="1344"/>
                  <a:pt x="3681" y="2131"/>
                  <a:pt x="2767" y="3019"/>
                </a:cubicBezTo>
                <a:cubicBezTo>
                  <a:pt x="1827" y="3945"/>
                  <a:pt x="1129" y="5023"/>
                  <a:pt x="672" y="6242"/>
                </a:cubicBezTo>
                <a:cubicBezTo>
                  <a:pt x="190" y="7446"/>
                  <a:pt x="0" y="8715"/>
                  <a:pt x="0" y="10073"/>
                </a:cubicBezTo>
                <a:cubicBezTo>
                  <a:pt x="0" y="11316"/>
                  <a:pt x="190" y="12610"/>
                  <a:pt x="672" y="13816"/>
                </a:cubicBezTo>
                <a:cubicBezTo>
                  <a:pt x="1129" y="15033"/>
                  <a:pt x="1827" y="16124"/>
                  <a:pt x="2767" y="17012"/>
                </a:cubicBezTo>
                <a:cubicBezTo>
                  <a:pt x="3681" y="18002"/>
                  <a:pt x="4823" y="18801"/>
                  <a:pt x="6220" y="19346"/>
                </a:cubicBezTo>
                <a:cubicBezTo>
                  <a:pt x="7540" y="19892"/>
                  <a:pt x="9139" y="20184"/>
                  <a:pt x="10955" y="20184"/>
                </a:cubicBezTo>
                <a:cubicBezTo>
                  <a:pt x="12719" y="20184"/>
                  <a:pt x="14280" y="19892"/>
                  <a:pt x="15677" y="19346"/>
                </a:cubicBezTo>
                <a:cubicBezTo>
                  <a:pt x="17010" y="18801"/>
                  <a:pt x="18139" y="18002"/>
                  <a:pt x="19066" y="17088"/>
                </a:cubicBezTo>
                <a:cubicBezTo>
                  <a:pt x="19980" y="16175"/>
                  <a:pt x="20704" y="15084"/>
                  <a:pt x="21224" y="13816"/>
                </a:cubicBezTo>
                <a:cubicBezTo>
                  <a:pt x="21668" y="12610"/>
                  <a:pt x="21909" y="11316"/>
                  <a:pt x="21909" y="10073"/>
                </a:cubicBezTo>
                <a:cubicBezTo>
                  <a:pt x="21909" y="8791"/>
                  <a:pt x="21668" y="7510"/>
                  <a:pt x="21224" y="631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1" name="Freeform 3"/>
          <p:cNvSpPr/>
          <p:nvPr/>
        </p:nvSpPr>
        <p:spPr>
          <a:xfrm>
            <a:off x="4368910" y="6930608"/>
            <a:ext cx="44099" cy="64980"/>
          </a:xfrm>
          <a:custGeom>
            <a:avLst/>
            <a:gdLst>
              <a:gd name="connsiteX0" fmla="*/ 37155 w 44099"/>
              <a:gd name="connsiteY0" fmla="*/ 59132 h 64980"/>
              <a:gd name="connsiteX1" fmla="*/ 30390 w 44099"/>
              <a:gd name="connsiteY1" fmla="*/ 59626 h 64980"/>
              <a:gd name="connsiteX2" fmla="*/ 12161 w 44099"/>
              <a:gd name="connsiteY2" fmla="*/ 52078 h 64980"/>
              <a:gd name="connsiteX3" fmla="*/ 7502 w 44099"/>
              <a:gd name="connsiteY3" fmla="*/ 43527 h 64980"/>
              <a:gd name="connsiteX4" fmla="*/ 5966 w 44099"/>
              <a:gd name="connsiteY4" fmla="*/ 32490 h 64980"/>
              <a:gd name="connsiteX5" fmla="*/ 12262 w 44099"/>
              <a:gd name="connsiteY5" fmla="*/ 12978 h 64980"/>
              <a:gd name="connsiteX6" fmla="*/ 30390 w 44099"/>
              <a:gd name="connsiteY6" fmla="*/ 5353 h 64980"/>
              <a:gd name="connsiteX7" fmla="*/ 36762 w 44099"/>
              <a:gd name="connsiteY7" fmla="*/ 5696 h 64980"/>
              <a:gd name="connsiteX8" fmla="*/ 42715 w 44099"/>
              <a:gd name="connsiteY8" fmla="*/ 7218 h 64980"/>
              <a:gd name="connsiteX9" fmla="*/ 43921 w 44099"/>
              <a:gd name="connsiteY9" fmla="*/ 6457 h 64980"/>
              <a:gd name="connsiteX10" fmla="*/ 44099 w 44099"/>
              <a:gd name="connsiteY10" fmla="*/ 3057 h 64980"/>
              <a:gd name="connsiteX11" fmla="*/ 42982 w 44099"/>
              <a:gd name="connsiteY11" fmla="*/ 1446 h 64980"/>
              <a:gd name="connsiteX12" fmla="*/ 39910 w 44099"/>
              <a:gd name="connsiteY12" fmla="*/ 773 h 64980"/>
              <a:gd name="connsiteX13" fmla="*/ 36990 w 44099"/>
              <a:gd name="connsiteY13" fmla="*/ 355 h 64980"/>
              <a:gd name="connsiteX14" fmla="*/ 33944 w 44099"/>
              <a:gd name="connsiteY14" fmla="*/ 101 h 64980"/>
              <a:gd name="connsiteX15" fmla="*/ 30390 w 44099"/>
              <a:gd name="connsiteY15" fmla="*/ 0 h 64980"/>
              <a:gd name="connsiteX16" fmla="*/ 8314 w 44099"/>
              <a:gd name="connsiteY16" fmla="*/ 8994 h 64980"/>
              <a:gd name="connsiteX17" fmla="*/ 0 w 44099"/>
              <a:gd name="connsiteY17" fmla="*/ 32490 h 64980"/>
              <a:gd name="connsiteX18" fmla="*/ 2005 w 44099"/>
              <a:gd name="connsiteY18" fmla="*/ 45722 h 64980"/>
              <a:gd name="connsiteX19" fmla="*/ 8073 w 44099"/>
              <a:gd name="connsiteY19" fmla="*/ 55985 h 64980"/>
              <a:gd name="connsiteX20" fmla="*/ 30390 w 44099"/>
              <a:gd name="connsiteY20" fmla="*/ 64980 h 64980"/>
              <a:gd name="connsiteX21" fmla="*/ 37486 w 44099"/>
              <a:gd name="connsiteY21" fmla="*/ 64561 h 64980"/>
              <a:gd name="connsiteX22" fmla="*/ 42982 w 44099"/>
              <a:gd name="connsiteY22" fmla="*/ 63204 h 64980"/>
              <a:gd name="connsiteX23" fmla="*/ 44099 w 44099"/>
              <a:gd name="connsiteY23" fmla="*/ 61656 h 64980"/>
              <a:gd name="connsiteX24" fmla="*/ 43921 w 44099"/>
              <a:gd name="connsiteY24" fmla="*/ 58345 h 64980"/>
              <a:gd name="connsiteX25" fmla="*/ 43528 w 44099"/>
              <a:gd name="connsiteY25" fmla="*/ 57698 h 64980"/>
              <a:gd name="connsiteX26" fmla="*/ 42665 w 44099"/>
              <a:gd name="connsiteY26" fmla="*/ 57774 h 64980"/>
              <a:gd name="connsiteX27" fmla="*/ 37155 w 44099"/>
              <a:gd name="connsiteY27" fmla="*/ 59132 h 64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44099" h="64980">
                <a:moveTo>
                  <a:pt x="37155" y="59132"/>
                </a:moveTo>
                <a:cubicBezTo>
                  <a:pt x="34909" y="59373"/>
                  <a:pt x="32661" y="59563"/>
                  <a:pt x="30390" y="59626"/>
                </a:cubicBezTo>
                <a:cubicBezTo>
                  <a:pt x="22583" y="59728"/>
                  <a:pt x="16528" y="57178"/>
                  <a:pt x="12161" y="52078"/>
                </a:cubicBezTo>
                <a:cubicBezTo>
                  <a:pt x="10079" y="49629"/>
                  <a:pt x="8543" y="46839"/>
                  <a:pt x="7502" y="43527"/>
                </a:cubicBezTo>
                <a:cubicBezTo>
                  <a:pt x="6436" y="40216"/>
                  <a:pt x="5966" y="36575"/>
                  <a:pt x="5966" y="32490"/>
                </a:cubicBezTo>
                <a:cubicBezTo>
                  <a:pt x="5966" y="24434"/>
                  <a:pt x="8073" y="17900"/>
                  <a:pt x="12262" y="12978"/>
                </a:cubicBezTo>
                <a:cubicBezTo>
                  <a:pt x="16756" y="7903"/>
                  <a:pt x="22824" y="5353"/>
                  <a:pt x="30390" y="5353"/>
                </a:cubicBezTo>
                <a:cubicBezTo>
                  <a:pt x="32738" y="5353"/>
                  <a:pt x="34909" y="5442"/>
                  <a:pt x="36762" y="5696"/>
                </a:cubicBezTo>
                <a:cubicBezTo>
                  <a:pt x="38628" y="5937"/>
                  <a:pt x="40633" y="6457"/>
                  <a:pt x="42715" y="7218"/>
                </a:cubicBezTo>
                <a:cubicBezTo>
                  <a:pt x="43452" y="7472"/>
                  <a:pt x="43845" y="7218"/>
                  <a:pt x="43921" y="6457"/>
                </a:cubicBezTo>
                <a:lnTo>
                  <a:pt x="44099" y="3057"/>
                </a:lnTo>
                <a:cubicBezTo>
                  <a:pt x="44201" y="2131"/>
                  <a:pt x="43782" y="1611"/>
                  <a:pt x="42982" y="1446"/>
                </a:cubicBezTo>
                <a:cubicBezTo>
                  <a:pt x="41916" y="1217"/>
                  <a:pt x="40875" y="951"/>
                  <a:pt x="39910" y="773"/>
                </a:cubicBezTo>
                <a:cubicBezTo>
                  <a:pt x="38945" y="596"/>
                  <a:pt x="37968" y="430"/>
                  <a:pt x="36990" y="355"/>
                </a:cubicBezTo>
                <a:cubicBezTo>
                  <a:pt x="35949" y="253"/>
                  <a:pt x="34985" y="177"/>
                  <a:pt x="33944" y="101"/>
                </a:cubicBezTo>
                <a:cubicBezTo>
                  <a:pt x="32903" y="0"/>
                  <a:pt x="31697" y="0"/>
                  <a:pt x="30390" y="0"/>
                </a:cubicBezTo>
                <a:cubicBezTo>
                  <a:pt x="21288" y="0"/>
                  <a:pt x="13951" y="2981"/>
                  <a:pt x="8314" y="8994"/>
                </a:cubicBezTo>
                <a:cubicBezTo>
                  <a:pt x="2742" y="15020"/>
                  <a:pt x="0" y="22835"/>
                  <a:pt x="0" y="32490"/>
                </a:cubicBezTo>
                <a:cubicBezTo>
                  <a:pt x="0" y="37425"/>
                  <a:pt x="634" y="41827"/>
                  <a:pt x="2005" y="45722"/>
                </a:cubicBezTo>
                <a:cubicBezTo>
                  <a:pt x="3313" y="49629"/>
                  <a:pt x="5319" y="53042"/>
                  <a:pt x="8073" y="55985"/>
                </a:cubicBezTo>
                <a:cubicBezTo>
                  <a:pt x="13620" y="62024"/>
                  <a:pt x="21034" y="64980"/>
                  <a:pt x="30390" y="64980"/>
                </a:cubicBezTo>
                <a:cubicBezTo>
                  <a:pt x="33208" y="64980"/>
                  <a:pt x="35645" y="64803"/>
                  <a:pt x="37486" y="64561"/>
                </a:cubicBezTo>
                <a:cubicBezTo>
                  <a:pt x="39339" y="64282"/>
                  <a:pt x="41205" y="63788"/>
                  <a:pt x="42982" y="63204"/>
                </a:cubicBezTo>
                <a:cubicBezTo>
                  <a:pt x="43782" y="62950"/>
                  <a:pt x="44201" y="62455"/>
                  <a:pt x="44099" y="61656"/>
                </a:cubicBezTo>
                <a:lnTo>
                  <a:pt x="43921" y="58345"/>
                </a:lnTo>
                <a:cubicBezTo>
                  <a:pt x="43921" y="58015"/>
                  <a:pt x="43782" y="57774"/>
                  <a:pt x="43528" y="57698"/>
                </a:cubicBezTo>
                <a:cubicBezTo>
                  <a:pt x="43287" y="57597"/>
                  <a:pt x="42982" y="57698"/>
                  <a:pt x="42665" y="57774"/>
                </a:cubicBezTo>
                <a:cubicBezTo>
                  <a:pt x="41205" y="58345"/>
                  <a:pt x="39339" y="58865"/>
                  <a:pt x="37155" y="5913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2" name="Freeform 3"/>
          <p:cNvSpPr/>
          <p:nvPr/>
        </p:nvSpPr>
        <p:spPr>
          <a:xfrm>
            <a:off x="3471309" y="7389320"/>
            <a:ext cx="703178" cy="92510"/>
          </a:xfrm>
          <a:custGeom>
            <a:avLst/>
            <a:gdLst>
              <a:gd name="connsiteX0" fmla="*/ 701477 w 703178"/>
              <a:gd name="connsiteY0" fmla="*/ 90810 h 92510"/>
              <a:gd name="connsiteX1" fmla="*/ 701477 w 703178"/>
              <a:gd name="connsiteY1" fmla="*/ 92510 h 92510"/>
              <a:gd name="connsiteX2" fmla="*/ 0 w 703178"/>
              <a:gd name="connsiteY2" fmla="*/ 92510 h 92510"/>
              <a:gd name="connsiteX3" fmla="*/ 0 w 703178"/>
              <a:gd name="connsiteY3" fmla="*/ 0 h 92510"/>
              <a:gd name="connsiteX4" fmla="*/ 703178 w 703178"/>
              <a:gd name="connsiteY4" fmla="*/ 0 h 92510"/>
              <a:gd name="connsiteX5" fmla="*/ 703178 w 703178"/>
              <a:gd name="connsiteY5" fmla="*/ 92510 h 92510"/>
              <a:gd name="connsiteX6" fmla="*/ 701477 w 703178"/>
              <a:gd name="connsiteY6" fmla="*/ 92510 h 92510"/>
              <a:gd name="connsiteX7" fmla="*/ 701477 w 703178"/>
              <a:gd name="connsiteY7" fmla="*/ 90810 h 92510"/>
              <a:gd name="connsiteX8" fmla="*/ 699763 w 703178"/>
              <a:gd name="connsiteY8" fmla="*/ 90810 h 92510"/>
              <a:gd name="connsiteX9" fmla="*/ 699763 w 703178"/>
              <a:gd name="connsiteY9" fmla="*/ 3425 h 92510"/>
              <a:gd name="connsiteX10" fmla="*/ 3440 w 703178"/>
              <a:gd name="connsiteY10" fmla="*/ 3425 h 92510"/>
              <a:gd name="connsiteX11" fmla="*/ 3440 w 703178"/>
              <a:gd name="connsiteY11" fmla="*/ 89072 h 92510"/>
              <a:gd name="connsiteX12" fmla="*/ 701477 w 703178"/>
              <a:gd name="connsiteY12" fmla="*/ 89072 h 92510"/>
              <a:gd name="connsiteX13" fmla="*/ 701477 w 703178"/>
              <a:gd name="connsiteY13" fmla="*/ 90810 h 92510"/>
              <a:gd name="connsiteX14" fmla="*/ 699763 w 703178"/>
              <a:gd name="connsiteY14" fmla="*/ 90810 h 92510"/>
              <a:gd name="connsiteX15" fmla="*/ 701477 w 703178"/>
              <a:gd name="connsiteY15" fmla="*/ 90810 h 92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03178" h="92510">
                <a:moveTo>
                  <a:pt x="701477" y="90810"/>
                </a:moveTo>
                <a:lnTo>
                  <a:pt x="701477" y="92510"/>
                </a:lnTo>
                <a:lnTo>
                  <a:pt x="0" y="92510"/>
                </a:lnTo>
                <a:lnTo>
                  <a:pt x="0" y="0"/>
                </a:lnTo>
                <a:lnTo>
                  <a:pt x="703178" y="0"/>
                </a:lnTo>
                <a:lnTo>
                  <a:pt x="703178" y="92510"/>
                </a:lnTo>
                <a:lnTo>
                  <a:pt x="701477" y="92510"/>
                </a:lnTo>
                <a:lnTo>
                  <a:pt x="701477" y="90810"/>
                </a:lnTo>
                <a:lnTo>
                  <a:pt x="699763" y="90810"/>
                </a:lnTo>
                <a:lnTo>
                  <a:pt x="699763" y="3425"/>
                </a:lnTo>
                <a:lnTo>
                  <a:pt x="3440" y="3425"/>
                </a:lnTo>
                <a:lnTo>
                  <a:pt x="3440" y="89072"/>
                </a:lnTo>
                <a:lnTo>
                  <a:pt x="701477" y="89072"/>
                </a:lnTo>
                <a:lnTo>
                  <a:pt x="701477" y="90810"/>
                </a:lnTo>
                <a:lnTo>
                  <a:pt x="699763" y="90810"/>
                </a:lnTo>
                <a:lnTo>
                  <a:pt x="701477" y="9081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3" name="Freeform 3"/>
          <p:cNvSpPr/>
          <p:nvPr/>
        </p:nvSpPr>
        <p:spPr>
          <a:xfrm>
            <a:off x="3714979" y="7192598"/>
            <a:ext cx="1349437" cy="200156"/>
          </a:xfrm>
          <a:custGeom>
            <a:avLst/>
            <a:gdLst>
              <a:gd name="connsiteX0" fmla="*/ 1675 w 1349437"/>
              <a:gd name="connsiteY0" fmla="*/ 198430 h 200156"/>
              <a:gd name="connsiteX1" fmla="*/ 0 w 1349437"/>
              <a:gd name="connsiteY1" fmla="*/ 198430 h 200156"/>
              <a:gd name="connsiteX2" fmla="*/ 0 w 1349437"/>
              <a:gd name="connsiteY2" fmla="*/ 0 h 200156"/>
              <a:gd name="connsiteX3" fmla="*/ 1349437 w 1349437"/>
              <a:gd name="connsiteY3" fmla="*/ 0 h 200156"/>
              <a:gd name="connsiteX4" fmla="*/ 1349437 w 1349437"/>
              <a:gd name="connsiteY4" fmla="*/ 81358 h 200156"/>
              <a:gd name="connsiteX5" fmla="*/ 239678 w 1349437"/>
              <a:gd name="connsiteY5" fmla="*/ 81358 h 200156"/>
              <a:gd name="connsiteX6" fmla="*/ 239678 w 1349437"/>
              <a:gd name="connsiteY6" fmla="*/ 200156 h 200156"/>
              <a:gd name="connsiteX7" fmla="*/ 0 w 1349437"/>
              <a:gd name="connsiteY7" fmla="*/ 200156 h 200156"/>
              <a:gd name="connsiteX8" fmla="*/ 0 w 1349437"/>
              <a:gd name="connsiteY8" fmla="*/ 198430 h 200156"/>
              <a:gd name="connsiteX9" fmla="*/ 1675 w 1349437"/>
              <a:gd name="connsiteY9" fmla="*/ 198430 h 200156"/>
              <a:gd name="connsiteX10" fmla="*/ 1675 w 1349437"/>
              <a:gd name="connsiteY10" fmla="*/ 196718 h 200156"/>
              <a:gd name="connsiteX11" fmla="*/ 236161 w 1349437"/>
              <a:gd name="connsiteY11" fmla="*/ 196718 h 200156"/>
              <a:gd name="connsiteX12" fmla="*/ 236161 w 1349437"/>
              <a:gd name="connsiteY12" fmla="*/ 77933 h 200156"/>
              <a:gd name="connsiteX13" fmla="*/ 1346047 w 1349437"/>
              <a:gd name="connsiteY13" fmla="*/ 77933 h 200156"/>
              <a:gd name="connsiteX14" fmla="*/ 1346047 w 1349437"/>
              <a:gd name="connsiteY14" fmla="*/ 3450 h 200156"/>
              <a:gd name="connsiteX15" fmla="*/ 3389 w 1349437"/>
              <a:gd name="connsiteY15" fmla="*/ 3450 h 200156"/>
              <a:gd name="connsiteX16" fmla="*/ 3389 w 1349437"/>
              <a:gd name="connsiteY16" fmla="*/ 198430 h 200156"/>
              <a:gd name="connsiteX17" fmla="*/ 1675 w 1349437"/>
              <a:gd name="connsiteY17" fmla="*/ 198430 h 200156"/>
              <a:gd name="connsiteX18" fmla="*/ 1675 w 1349437"/>
              <a:gd name="connsiteY18" fmla="*/ 196718 h 200156"/>
              <a:gd name="connsiteX19" fmla="*/ 1675 w 1349437"/>
              <a:gd name="connsiteY19" fmla="*/ 198430 h 20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349437" h="200156">
                <a:moveTo>
                  <a:pt x="1675" y="198430"/>
                </a:moveTo>
                <a:lnTo>
                  <a:pt x="0" y="198430"/>
                </a:lnTo>
                <a:lnTo>
                  <a:pt x="0" y="0"/>
                </a:lnTo>
                <a:lnTo>
                  <a:pt x="1349437" y="0"/>
                </a:lnTo>
                <a:lnTo>
                  <a:pt x="1349437" y="81358"/>
                </a:lnTo>
                <a:lnTo>
                  <a:pt x="239678" y="81358"/>
                </a:lnTo>
                <a:lnTo>
                  <a:pt x="239678" y="200156"/>
                </a:lnTo>
                <a:lnTo>
                  <a:pt x="0" y="200156"/>
                </a:lnTo>
                <a:lnTo>
                  <a:pt x="0" y="198430"/>
                </a:lnTo>
                <a:lnTo>
                  <a:pt x="1675" y="198430"/>
                </a:lnTo>
                <a:lnTo>
                  <a:pt x="1675" y="196718"/>
                </a:lnTo>
                <a:lnTo>
                  <a:pt x="236161" y="196718"/>
                </a:lnTo>
                <a:lnTo>
                  <a:pt x="236161" y="77933"/>
                </a:lnTo>
                <a:lnTo>
                  <a:pt x="1346047" y="77933"/>
                </a:lnTo>
                <a:lnTo>
                  <a:pt x="1346047" y="3450"/>
                </a:lnTo>
                <a:lnTo>
                  <a:pt x="3389" y="3450"/>
                </a:lnTo>
                <a:lnTo>
                  <a:pt x="3389" y="198430"/>
                </a:lnTo>
                <a:lnTo>
                  <a:pt x="1675" y="198430"/>
                </a:lnTo>
                <a:lnTo>
                  <a:pt x="1675" y="196718"/>
                </a:lnTo>
                <a:lnTo>
                  <a:pt x="1675" y="19843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4" name="Freeform 3"/>
          <p:cNvSpPr/>
          <p:nvPr/>
        </p:nvSpPr>
        <p:spPr>
          <a:xfrm>
            <a:off x="3473023" y="7649863"/>
            <a:ext cx="699763" cy="3437"/>
          </a:xfrm>
          <a:custGeom>
            <a:avLst/>
            <a:gdLst>
              <a:gd name="connsiteX0" fmla="*/ 0 w 699763"/>
              <a:gd name="connsiteY0" fmla="*/ 1719 h 3437"/>
              <a:gd name="connsiteX1" fmla="*/ 699763 w 699763"/>
              <a:gd name="connsiteY1" fmla="*/ 1719 h 3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9763" h="3437">
                <a:moveTo>
                  <a:pt x="0" y="1719"/>
                </a:moveTo>
                <a:lnTo>
                  <a:pt x="699763" y="1719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5" name="Freeform 3"/>
          <p:cNvSpPr/>
          <p:nvPr/>
        </p:nvSpPr>
        <p:spPr>
          <a:xfrm>
            <a:off x="3716654" y="7021160"/>
            <a:ext cx="1346060" cy="3425"/>
          </a:xfrm>
          <a:custGeom>
            <a:avLst/>
            <a:gdLst>
              <a:gd name="connsiteX0" fmla="*/ 0 w 1346060"/>
              <a:gd name="connsiteY0" fmla="*/ 1713 h 3425"/>
              <a:gd name="connsiteX1" fmla="*/ 1346060 w 1346060"/>
              <a:gd name="connsiteY1" fmla="*/ 1713 h 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6060" h="3425">
                <a:moveTo>
                  <a:pt x="0" y="1713"/>
                </a:moveTo>
                <a:lnTo>
                  <a:pt x="1346060" y="1713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Freeform 3"/>
          <p:cNvSpPr/>
          <p:nvPr/>
        </p:nvSpPr>
        <p:spPr>
          <a:xfrm>
            <a:off x="3473023" y="7828020"/>
            <a:ext cx="1589686" cy="3437"/>
          </a:xfrm>
          <a:custGeom>
            <a:avLst/>
            <a:gdLst>
              <a:gd name="connsiteX0" fmla="*/ 0 w 1589686"/>
              <a:gd name="connsiteY0" fmla="*/ 1718 h 3437"/>
              <a:gd name="connsiteX1" fmla="*/ 1589686 w 1589686"/>
              <a:gd name="connsiteY1" fmla="*/ 1718 h 3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9686" h="3437">
                <a:moveTo>
                  <a:pt x="0" y="1718"/>
                </a:moveTo>
                <a:lnTo>
                  <a:pt x="1589686" y="1718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7" name="Freeform 3"/>
          <p:cNvSpPr/>
          <p:nvPr/>
        </p:nvSpPr>
        <p:spPr>
          <a:xfrm>
            <a:off x="3716652" y="7013407"/>
            <a:ext cx="53442" cy="18940"/>
          </a:xfrm>
          <a:custGeom>
            <a:avLst/>
            <a:gdLst>
              <a:gd name="connsiteX0" fmla="*/ 53442 w 53442"/>
              <a:gd name="connsiteY0" fmla="*/ 18940 h 18940"/>
              <a:gd name="connsiteX1" fmla="*/ 0 w 53442"/>
              <a:gd name="connsiteY1" fmla="*/ 9476 h 18940"/>
              <a:gd name="connsiteX2" fmla="*/ 53442 w 53442"/>
              <a:gd name="connsiteY2" fmla="*/ 0 h 18940"/>
              <a:gd name="connsiteX3" fmla="*/ 53442 w 53442"/>
              <a:gd name="connsiteY3" fmla="*/ 18940 h 18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42" h="18940">
                <a:moveTo>
                  <a:pt x="53442" y="18940"/>
                </a:moveTo>
                <a:lnTo>
                  <a:pt x="0" y="9476"/>
                </a:lnTo>
                <a:lnTo>
                  <a:pt x="53442" y="0"/>
                </a:lnTo>
                <a:lnTo>
                  <a:pt x="53442" y="189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8" name="Freeform 3"/>
          <p:cNvSpPr/>
          <p:nvPr/>
        </p:nvSpPr>
        <p:spPr>
          <a:xfrm>
            <a:off x="3473048" y="7642111"/>
            <a:ext cx="53391" cy="18940"/>
          </a:xfrm>
          <a:custGeom>
            <a:avLst/>
            <a:gdLst>
              <a:gd name="connsiteX0" fmla="*/ 53391 w 53391"/>
              <a:gd name="connsiteY0" fmla="*/ 18940 h 18940"/>
              <a:gd name="connsiteX1" fmla="*/ 0 w 53391"/>
              <a:gd name="connsiteY1" fmla="*/ 9489 h 18940"/>
              <a:gd name="connsiteX2" fmla="*/ 53391 w 53391"/>
              <a:gd name="connsiteY2" fmla="*/ 0 h 18940"/>
              <a:gd name="connsiteX3" fmla="*/ 53391 w 53391"/>
              <a:gd name="connsiteY3" fmla="*/ 18940 h 18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391" h="18940">
                <a:moveTo>
                  <a:pt x="53391" y="18940"/>
                </a:moveTo>
                <a:lnTo>
                  <a:pt x="0" y="9489"/>
                </a:lnTo>
                <a:lnTo>
                  <a:pt x="53391" y="0"/>
                </a:lnTo>
                <a:lnTo>
                  <a:pt x="53391" y="189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9" name="Freeform 3"/>
          <p:cNvSpPr/>
          <p:nvPr/>
        </p:nvSpPr>
        <p:spPr>
          <a:xfrm>
            <a:off x="3473048" y="7820267"/>
            <a:ext cx="53391" cy="18953"/>
          </a:xfrm>
          <a:custGeom>
            <a:avLst/>
            <a:gdLst>
              <a:gd name="connsiteX0" fmla="*/ 53391 w 53391"/>
              <a:gd name="connsiteY0" fmla="*/ 18953 h 18953"/>
              <a:gd name="connsiteX1" fmla="*/ 0 w 53391"/>
              <a:gd name="connsiteY1" fmla="*/ 9489 h 18953"/>
              <a:gd name="connsiteX2" fmla="*/ 53391 w 53391"/>
              <a:gd name="connsiteY2" fmla="*/ 0 h 18953"/>
              <a:gd name="connsiteX3" fmla="*/ 53391 w 53391"/>
              <a:gd name="connsiteY3" fmla="*/ 18953 h 18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391" h="18953">
                <a:moveTo>
                  <a:pt x="53391" y="18953"/>
                </a:moveTo>
                <a:lnTo>
                  <a:pt x="0" y="9489"/>
                </a:lnTo>
                <a:lnTo>
                  <a:pt x="53391" y="0"/>
                </a:lnTo>
                <a:lnTo>
                  <a:pt x="53391" y="189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0" name="Freeform 3"/>
          <p:cNvSpPr/>
          <p:nvPr/>
        </p:nvSpPr>
        <p:spPr>
          <a:xfrm>
            <a:off x="5009261" y="7013405"/>
            <a:ext cx="53454" cy="18940"/>
          </a:xfrm>
          <a:custGeom>
            <a:avLst/>
            <a:gdLst>
              <a:gd name="connsiteX0" fmla="*/ 0 w 53454"/>
              <a:gd name="connsiteY0" fmla="*/ 0 h 18940"/>
              <a:gd name="connsiteX1" fmla="*/ 53454 w 53454"/>
              <a:gd name="connsiteY1" fmla="*/ 9451 h 18940"/>
              <a:gd name="connsiteX2" fmla="*/ 0 w 53454"/>
              <a:gd name="connsiteY2" fmla="*/ 18940 h 18940"/>
              <a:gd name="connsiteX3" fmla="*/ 0 w 53454"/>
              <a:gd name="connsiteY3" fmla="*/ 0 h 18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40">
                <a:moveTo>
                  <a:pt x="0" y="0"/>
                </a:moveTo>
                <a:lnTo>
                  <a:pt x="53454" y="9451"/>
                </a:lnTo>
                <a:lnTo>
                  <a:pt x="0" y="18940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1" name="Freeform 3"/>
          <p:cNvSpPr/>
          <p:nvPr/>
        </p:nvSpPr>
        <p:spPr>
          <a:xfrm>
            <a:off x="4119332" y="7642108"/>
            <a:ext cx="53454" cy="18940"/>
          </a:xfrm>
          <a:custGeom>
            <a:avLst/>
            <a:gdLst>
              <a:gd name="connsiteX0" fmla="*/ 0 w 53454"/>
              <a:gd name="connsiteY0" fmla="*/ 0 h 18940"/>
              <a:gd name="connsiteX1" fmla="*/ 53454 w 53454"/>
              <a:gd name="connsiteY1" fmla="*/ 9489 h 18940"/>
              <a:gd name="connsiteX2" fmla="*/ 0 w 53454"/>
              <a:gd name="connsiteY2" fmla="*/ 18940 h 18940"/>
              <a:gd name="connsiteX3" fmla="*/ 0 w 53454"/>
              <a:gd name="connsiteY3" fmla="*/ 0 h 18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40">
                <a:moveTo>
                  <a:pt x="0" y="0"/>
                </a:moveTo>
                <a:lnTo>
                  <a:pt x="53454" y="9489"/>
                </a:lnTo>
                <a:lnTo>
                  <a:pt x="0" y="18940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2" name="Freeform 3"/>
          <p:cNvSpPr/>
          <p:nvPr/>
        </p:nvSpPr>
        <p:spPr>
          <a:xfrm>
            <a:off x="5009261" y="7820265"/>
            <a:ext cx="53454" cy="18953"/>
          </a:xfrm>
          <a:custGeom>
            <a:avLst/>
            <a:gdLst>
              <a:gd name="connsiteX0" fmla="*/ 0 w 53454"/>
              <a:gd name="connsiteY0" fmla="*/ 0 h 18953"/>
              <a:gd name="connsiteX1" fmla="*/ 53454 w 53454"/>
              <a:gd name="connsiteY1" fmla="*/ 9489 h 18953"/>
              <a:gd name="connsiteX2" fmla="*/ 0 w 53454"/>
              <a:gd name="connsiteY2" fmla="*/ 18953 h 18953"/>
              <a:gd name="connsiteX3" fmla="*/ 0 w 53454"/>
              <a:gd name="connsiteY3" fmla="*/ 0 h 18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53">
                <a:moveTo>
                  <a:pt x="0" y="0"/>
                </a:moveTo>
                <a:lnTo>
                  <a:pt x="53454" y="9489"/>
                </a:lnTo>
                <a:lnTo>
                  <a:pt x="0" y="18953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3" name="Freeform 3"/>
          <p:cNvSpPr/>
          <p:nvPr/>
        </p:nvSpPr>
        <p:spPr>
          <a:xfrm>
            <a:off x="3368613" y="7194300"/>
            <a:ext cx="3440" cy="285802"/>
          </a:xfrm>
          <a:custGeom>
            <a:avLst/>
            <a:gdLst>
              <a:gd name="connsiteX0" fmla="*/ 1720 w 3440"/>
              <a:gd name="connsiteY0" fmla="*/ 0 h 285802"/>
              <a:gd name="connsiteX1" fmla="*/ 1720 w 3440"/>
              <a:gd name="connsiteY1" fmla="*/ 285802 h 285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0" h="285802">
                <a:moveTo>
                  <a:pt x="1720" y="0"/>
                </a:moveTo>
                <a:lnTo>
                  <a:pt x="1720" y="28580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Freeform 3"/>
          <p:cNvSpPr/>
          <p:nvPr/>
        </p:nvSpPr>
        <p:spPr>
          <a:xfrm>
            <a:off x="3360858" y="7197311"/>
            <a:ext cx="18965" cy="53359"/>
          </a:xfrm>
          <a:custGeom>
            <a:avLst/>
            <a:gdLst>
              <a:gd name="connsiteX0" fmla="*/ 0 w 18965"/>
              <a:gd name="connsiteY0" fmla="*/ 53359 h 53359"/>
              <a:gd name="connsiteX1" fmla="*/ 9469 w 18965"/>
              <a:gd name="connsiteY1" fmla="*/ 0 h 53359"/>
              <a:gd name="connsiteX2" fmla="*/ 18965 w 18965"/>
              <a:gd name="connsiteY2" fmla="*/ 53359 h 53359"/>
              <a:gd name="connsiteX3" fmla="*/ 0 w 18965"/>
              <a:gd name="connsiteY3" fmla="*/ 53359 h 53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965" h="53359">
                <a:moveTo>
                  <a:pt x="0" y="53359"/>
                </a:moveTo>
                <a:lnTo>
                  <a:pt x="9469" y="0"/>
                </a:lnTo>
                <a:lnTo>
                  <a:pt x="18965" y="53359"/>
                </a:lnTo>
                <a:lnTo>
                  <a:pt x="0" y="533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Freeform 3"/>
          <p:cNvSpPr/>
          <p:nvPr/>
        </p:nvSpPr>
        <p:spPr>
          <a:xfrm>
            <a:off x="3360835" y="7426598"/>
            <a:ext cx="18990" cy="53359"/>
          </a:xfrm>
          <a:custGeom>
            <a:avLst/>
            <a:gdLst>
              <a:gd name="connsiteX0" fmla="*/ 18990 w 18990"/>
              <a:gd name="connsiteY0" fmla="*/ 0 h 53359"/>
              <a:gd name="connsiteX1" fmla="*/ 9495 w 18990"/>
              <a:gd name="connsiteY1" fmla="*/ 53359 h 53359"/>
              <a:gd name="connsiteX2" fmla="*/ 0 w 18990"/>
              <a:gd name="connsiteY2" fmla="*/ 0 h 53359"/>
              <a:gd name="connsiteX3" fmla="*/ 18990 w 18990"/>
              <a:gd name="connsiteY3" fmla="*/ 0 h 53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990" h="53359">
                <a:moveTo>
                  <a:pt x="18990" y="0"/>
                </a:moveTo>
                <a:lnTo>
                  <a:pt x="9495" y="53359"/>
                </a:lnTo>
                <a:lnTo>
                  <a:pt x="0" y="0"/>
                </a:lnTo>
                <a:lnTo>
                  <a:pt x="1899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Freeform 3"/>
          <p:cNvSpPr/>
          <p:nvPr/>
        </p:nvSpPr>
        <p:spPr>
          <a:xfrm>
            <a:off x="3303606" y="7188293"/>
            <a:ext cx="133466" cy="12039"/>
          </a:xfrm>
          <a:custGeom>
            <a:avLst/>
            <a:gdLst>
              <a:gd name="connsiteX0" fmla="*/ 0 w 133466"/>
              <a:gd name="connsiteY0" fmla="*/ 6019 h 12039"/>
              <a:gd name="connsiteX1" fmla="*/ 133466 w 133466"/>
              <a:gd name="connsiteY1" fmla="*/ 6019 h 1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466" h="12039">
                <a:moveTo>
                  <a:pt x="0" y="6019"/>
                </a:moveTo>
                <a:lnTo>
                  <a:pt x="133466" y="601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7" name="Freeform 3"/>
          <p:cNvSpPr/>
          <p:nvPr/>
        </p:nvSpPr>
        <p:spPr>
          <a:xfrm>
            <a:off x="3303606" y="7474101"/>
            <a:ext cx="133466" cy="12039"/>
          </a:xfrm>
          <a:custGeom>
            <a:avLst/>
            <a:gdLst>
              <a:gd name="connsiteX0" fmla="*/ 0 w 133466"/>
              <a:gd name="connsiteY0" fmla="*/ 6019 h 12039"/>
              <a:gd name="connsiteX1" fmla="*/ 133466 w 133466"/>
              <a:gd name="connsiteY1" fmla="*/ 6019 h 1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466" h="12039">
                <a:moveTo>
                  <a:pt x="0" y="6019"/>
                </a:moveTo>
                <a:lnTo>
                  <a:pt x="133466" y="601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8" name="Freeform 3"/>
          <p:cNvSpPr/>
          <p:nvPr/>
        </p:nvSpPr>
        <p:spPr>
          <a:xfrm>
            <a:off x="3166904" y="6801409"/>
            <a:ext cx="2044065" cy="1185458"/>
          </a:xfrm>
          <a:custGeom>
            <a:avLst/>
            <a:gdLst>
              <a:gd name="connsiteX0" fmla="*/ 2037715 w 2044065"/>
              <a:gd name="connsiteY0" fmla="*/ 1179108 h 1185458"/>
              <a:gd name="connsiteX1" fmla="*/ 6350 w 2044065"/>
              <a:gd name="connsiteY1" fmla="*/ 1179108 h 1185458"/>
              <a:gd name="connsiteX2" fmla="*/ 6350 w 2044065"/>
              <a:gd name="connsiteY2" fmla="*/ 6350 h 1185458"/>
              <a:gd name="connsiteX3" fmla="*/ 2037715 w 2044065"/>
              <a:gd name="connsiteY3" fmla="*/ 6350 h 1185458"/>
              <a:gd name="connsiteX4" fmla="*/ 2037715 w 2044065"/>
              <a:gd name="connsiteY4" fmla="*/ 1179108 h 1185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44065" h="1185458">
                <a:moveTo>
                  <a:pt x="2037715" y="1179108"/>
                </a:moveTo>
                <a:lnTo>
                  <a:pt x="6350" y="1179108"/>
                </a:lnTo>
                <a:lnTo>
                  <a:pt x="6350" y="6350"/>
                </a:lnTo>
                <a:lnTo>
                  <a:pt x="2037715" y="6350"/>
                </a:lnTo>
                <a:lnTo>
                  <a:pt x="2037715" y="117910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9" name="Freeform 3"/>
          <p:cNvSpPr/>
          <p:nvPr/>
        </p:nvSpPr>
        <p:spPr>
          <a:xfrm>
            <a:off x="974010" y="8497747"/>
            <a:ext cx="54635" cy="99208"/>
          </a:xfrm>
          <a:custGeom>
            <a:avLst/>
            <a:gdLst>
              <a:gd name="connsiteX0" fmla="*/ 45102 w 54635"/>
              <a:gd name="connsiteY0" fmla="*/ 90835 h 99208"/>
              <a:gd name="connsiteX1" fmla="*/ 34363 w 54635"/>
              <a:gd name="connsiteY1" fmla="*/ 97178 h 99208"/>
              <a:gd name="connsiteX2" fmla="*/ 21224 w 54635"/>
              <a:gd name="connsiteY2" fmla="*/ 99208 h 99208"/>
              <a:gd name="connsiteX3" fmla="*/ 16337 w 54635"/>
              <a:gd name="connsiteY3" fmla="*/ 98891 h 99208"/>
              <a:gd name="connsiteX4" fmla="*/ 10916 w 54635"/>
              <a:gd name="connsiteY4" fmla="*/ 97990 h 99208"/>
              <a:gd name="connsiteX5" fmla="*/ 5725 w 54635"/>
              <a:gd name="connsiteY5" fmla="*/ 96671 h 99208"/>
              <a:gd name="connsiteX6" fmla="*/ 1561 w 54635"/>
              <a:gd name="connsiteY6" fmla="*/ 95022 h 99208"/>
              <a:gd name="connsiteX7" fmla="*/ 304 w 54635"/>
              <a:gd name="connsiteY7" fmla="*/ 94133 h 99208"/>
              <a:gd name="connsiteX8" fmla="*/ 0 w 54635"/>
              <a:gd name="connsiteY8" fmla="*/ 92357 h 99208"/>
              <a:gd name="connsiteX9" fmla="*/ 0 w 54635"/>
              <a:gd name="connsiteY9" fmla="*/ 80432 h 99208"/>
              <a:gd name="connsiteX10" fmla="*/ 545 w 54635"/>
              <a:gd name="connsiteY10" fmla="*/ 78516 h 99208"/>
              <a:gd name="connsiteX11" fmla="*/ 2297 w 54635"/>
              <a:gd name="connsiteY11" fmla="*/ 78656 h 99208"/>
              <a:gd name="connsiteX12" fmla="*/ 6524 w 54635"/>
              <a:gd name="connsiteY12" fmla="*/ 80102 h 99208"/>
              <a:gd name="connsiteX13" fmla="*/ 11577 w 54635"/>
              <a:gd name="connsiteY13" fmla="*/ 81447 h 99208"/>
              <a:gd name="connsiteX14" fmla="*/ 17010 w 54635"/>
              <a:gd name="connsiteY14" fmla="*/ 82462 h 99208"/>
              <a:gd name="connsiteX15" fmla="*/ 22189 w 54635"/>
              <a:gd name="connsiteY15" fmla="*/ 82843 h 99208"/>
              <a:gd name="connsiteX16" fmla="*/ 33829 w 54635"/>
              <a:gd name="connsiteY16" fmla="*/ 78402 h 99208"/>
              <a:gd name="connsiteX17" fmla="*/ 38361 w 54635"/>
              <a:gd name="connsiteY17" fmla="*/ 66337 h 99208"/>
              <a:gd name="connsiteX18" fmla="*/ 34680 w 54635"/>
              <a:gd name="connsiteY18" fmla="*/ 54666 h 99208"/>
              <a:gd name="connsiteX19" fmla="*/ 22189 w 54635"/>
              <a:gd name="connsiteY19" fmla="*/ 50111 h 99208"/>
              <a:gd name="connsiteX20" fmla="*/ 14407 w 54635"/>
              <a:gd name="connsiteY20" fmla="*/ 50923 h 99208"/>
              <a:gd name="connsiteX21" fmla="*/ 6524 w 54635"/>
              <a:gd name="connsiteY21" fmla="*/ 53144 h 99208"/>
              <a:gd name="connsiteX22" fmla="*/ 4341 w 54635"/>
              <a:gd name="connsiteY22" fmla="*/ 53981 h 99208"/>
              <a:gd name="connsiteX23" fmla="*/ 2411 w 54635"/>
              <a:gd name="connsiteY23" fmla="*/ 54095 h 99208"/>
              <a:gd name="connsiteX24" fmla="*/ 1091 w 54635"/>
              <a:gd name="connsiteY24" fmla="*/ 52966 h 99208"/>
              <a:gd name="connsiteX25" fmla="*/ 609 w 54635"/>
              <a:gd name="connsiteY25" fmla="*/ 49972 h 99208"/>
              <a:gd name="connsiteX26" fmla="*/ 1218 w 54635"/>
              <a:gd name="connsiteY26" fmla="*/ 2905 h 99208"/>
              <a:gd name="connsiteX27" fmla="*/ 1942 w 54635"/>
              <a:gd name="connsiteY27" fmla="*/ 506 h 99208"/>
              <a:gd name="connsiteX28" fmla="*/ 4709 w 54635"/>
              <a:gd name="connsiteY28" fmla="*/ 0 h 99208"/>
              <a:gd name="connsiteX29" fmla="*/ 48491 w 54635"/>
              <a:gd name="connsiteY29" fmla="*/ 0 h 99208"/>
              <a:gd name="connsiteX30" fmla="*/ 50357 w 54635"/>
              <a:gd name="connsiteY30" fmla="*/ 570 h 99208"/>
              <a:gd name="connsiteX31" fmla="*/ 50776 w 54635"/>
              <a:gd name="connsiteY31" fmla="*/ 2537 h 99208"/>
              <a:gd name="connsiteX32" fmla="*/ 50776 w 54635"/>
              <a:gd name="connsiteY32" fmla="*/ 13066 h 99208"/>
              <a:gd name="connsiteX33" fmla="*/ 50408 w 54635"/>
              <a:gd name="connsiteY33" fmla="*/ 15084 h 99208"/>
              <a:gd name="connsiteX34" fmla="*/ 48491 w 54635"/>
              <a:gd name="connsiteY34" fmla="*/ 15730 h 99208"/>
              <a:gd name="connsiteX35" fmla="*/ 17137 w 54635"/>
              <a:gd name="connsiteY35" fmla="*/ 15730 h 99208"/>
              <a:gd name="connsiteX36" fmla="*/ 16642 w 54635"/>
              <a:gd name="connsiteY36" fmla="*/ 36410 h 99208"/>
              <a:gd name="connsiteX37" fmla="*/ 20932 w 54635"/>
              <a:gd name="connsiteY37" fmla="*/ 35699 h 99208"/>
              <a:gd name="connsiteX38" fmla="*/ 25223 w 54635"/>
              <a:gd name="connsiteY38" fmla="*/ 35521 h 99208"/>
              <a:gd name="connsiteX39" fmla="*/ 36724 w 54635"/>
              <a:gd name="connsiteY39" fmla="*/ 37488 h 99208"/>
              <a:gd name="connsiteX40" fmla="*/ 46067 w 54635"/>
              <a:gd name="connsiteY40" fmla="*/ 43197 h 99208"/>
              <a:gd name="connsiteX41" fmla="*/ 52337 w 54635"/>
              <a:gd name="connsiteY41" fmla="*/ 52458 h 99208"/>
              <a:gd name="connsiteX42" fmla="*/ 54635 w 54635"/>
              <a:gd name="connsiteY42" fmla="*/ 65082 h 99208"/>
              <a:gd name="connsiteX43" fmla="*/ 45102 w 54635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35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99" y="98523"/>
                  <a:pt x="25807" y="99208"/>
                  <a:pt x="21224" y="99208"/>
                </a:cubicBezTo>
                <a:cubicBezTo>
                  <a:pt x="19790" y="99208"/>
                  <a:pt x="18152" y="99094"/>
                  <a:pt x="16337" y="98891"/>
                </a:cubicBezTo>
                <a:cubicBezTo>
                  <a:pt x="14534" y="98676"/>
                  <a:pt x="12719" y="98383"/>
                  <a:pt x="10916" y="97990"/>
                </a:cubicBezTo>
                <a:cubicBezTo>
                  <a:pt x="9101" y="97622"/>
                  <a:pt x="7375" y="97178"/>
                  <a:pt x="5725" y="96671"/>
                </a:cubicBezTo>
                <a:cubicBezTo>
                  <a:pt x="4087" y="96163"/>
                  <a:pt x="2703" y="95605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57"/>
                </a:cubicBezTo>
                <a:lnTo>
                  <a:pt x="0" y="80432"/>
                </a:lnTo>
                <a:cubicBezTo>
                  <a:pt x="0" y="79417"/>
                  <a:pt x="190" y="78783"/>
                  <a:pt x="545" y="78516"/>
                </a:cubicBezTo>
                <a:cubicBezTo>
                  <a:pt x="913" y="78275"/>
                  <a:pt x="1485" y="78326"/>
                  <a:pt x="2297" y="78656"/>
                </a:cubicBezTo>
                <a:cubicBezTo>
                  <a:pt x="3503" y="79164"/>
                  <a:pt x="4912" y="79646"/>
                  <a:pt x="6524" y="80102"/>
                </a:cubicBezTo>
                <a:cubicBezTo>
                  <a:pt x="8124" y="80571"/>
                  <a:pt x="9825" y="81029"/>
                  <a:pt x="11577" y="81447"/>
                </a:cubicBezTo>
                <a:cubicBezTo>
                  <a:pt x="13341" y="81866"/>
                  <a:pt x="15156" y="82195"/>
                  <a:pt x="17010" y="82462"/>
                </a:cubicBezTo>
                <a:cubicBezTo>
                  <a:pt x="18863" y="82703"/>
                  <a:pt x="20577" y="82843"/>
                  <a:pt x="22189" y="82843"/>
                </a:cubicBezTo>
                <a:cubicBezTo>
                  <a:pt x="26924" y="82843"/>
                  <a:pt x="30821" y="81358"/>
                  <a:pt x="33829" y="78402"/>
                </a:cubicBezTo>
                <a:cubicBezTo>
                  <a:pt x="36851" y="75434"/>
                  <a:pt x="38361" y="71425"/>
                  <a:pt x="38361" y="66337"/>
                </a:cubicBezTo>
                <a:cubicBezTo>
                  <a:pt x="38361" y="61605"/>
                  <a:pt x="37117" y="57723"/>
                  <a:pt x="34680" y="54666"/>
                </a:cubicBezTo>
                <a:cubicBezTo>
                  <a:pt x="32217" y="51634"/>
                  <a:pt x="28066" y="50111"/>
                  <a:pt x="22189" y="50111"/>
                </a:cubicBezTo>
                <a:cubicBezTo>
                  <a:pt x="19866" y="50111"/>
                  <a:pt x="17276" y="50390"/>
                  <a:pt x="14407" y="50923"/>
                </a:cubicBezTo>
                <a:cubicBezTo>
                  <a:pt x="11551" y="51482"/>
                  <a:pt x="8923" y="52217"/>
                  <a:pt x="6524" y="53144"/>
                </a:cubicBezTo>
                <a:cubicBezTo>
                  <a:pt x="5788" y="53499"/>
                  <a:pt x="5065" y="53765"/>
                  <a:pt x="4341" y="53981"/>
                </a:cubicBezTo>
                <a:cubicBezTo>
                  <a:pt x="3617" y="54184"/>
                  <a:pt x="2983" y="54234"/>
                  <a:pt x="2411" y="54095"/>
                </a:cubicBezTo>
                <a:cubicBezTo>
                  <a:pt x="1866" y="53981"/>
                  <a:pt x="1421" y="53587"/>
                  <a:pt x="1091" y="52966"/>
                </a:cubicBezTo>
                <a:cubicBezTo>
                  <a:pt x="774" y="52331"/>
                  <a:pt x="609" y="51342"/>
                  <a:pt x="609" y="49972"/>
                </a:cubicBezTo>
                <a:lnTo>
                  <a:pt x="1218" y="2905"/>
                </a:lnTo>
                <a:cubicBezTo>
                  <a:pt x="1218" y="1648"/>
                  <a:pt x="1459" y="837"/>
                  <a:pt x="1942" y="506"/>
                </a:cubicBezTo>
                <a:cubicBezTo>
                  <a:pt x="2411" y="177"/>
                  <a:pt x="3338" y="0"/>
                  <a:pt x="4709" y="0"/>
                </a:cubicBezTo>
                <a:lnTo>
                  <a:pt x="48491" y="0"/>
                </a:lnTo>
                <a:cubicBezTo>
                  <a:pt x="49443" y="0"/>
                  <a:pt x="50078" y="177"/>
                  <a:pt x="50357" y="570"/>
                </a:cubicBezTo>
                <a:cubicBezTo>
                  <a:pt x="50636" y="951"/>
                  <a:pt x="50776" y="1610"/>
                  <a:pt x="50776" y="2537"/>
                </a:cubicBezTo>
                <a:lnTo>
                  <a:pt x="50776" y="13066"/>
                </a:lnTo>
                <a:cubicBezTo>
                  <a:pt x="50776" y="13992"/>
                  <a:pt x="50662" y="14665"/>
                  <a:pt x="50408" y="15084"/>
                </a:cubicBezTo>
                <a:cubicBezTo>
                  <a:pt x="50167" y="15515"/>
                  <a:pt x="49532" y="15730"/>
                  <a:pt x="48491" y="15730"/>
                </a:cubicBezTo>
                <a:lnTo>
                  <a:pt x="17137" y="15730"/>
                </a:lnTo>
                <a:lnTo>
                  <a:pt x="16642" y="36410"/>
                </a:lnTo>
                <a:cubicBezTo>
                  <a:pt x="18013" y="36079"/>
                  <a:pt x="19447" y="35839"/>
                  <a:pt x="20932" y="35699"/>
                </a:cubicBezTo>
                <a:cubicBezTo>
                  <a:pt x="22417" y="35585"/>
                  <a:pt x="23839" y="35521"/>
                  <a:pt x="25223" y="35521"/>
                </a:cubicBezTo>
                <a:cubicBezTo>
                  <a:pt x="29310" y="35521"/>
                  <a:pt x="33157" y="36169"/>
                  <a:pt x="36724" y="37488"/>
                </a:cubicBezTo>
                <a:cubicBezTo>
                  <a:pt x="40303" y="38795"/>
                  <a:pt x="43413" y="40698"/>
                  <a:pt x="46067" y="43197"/>
                </a:cubicBezTo>
                <a:cubicBezTo>
                  <a:pt x="48720" y="45684"/>
                  <a:pt x="50814" y="48779"/>
                  <a:pt x="52337" y="52458"/>
                </a:cubicBezTo>
                <a:cubicBezTo>
                  <a:pt x="53861" y="56137"/>
                  <a:pt x="54635" y="60349"/>
                  <a:pt x="54635" y="65082"/>
                </a:cubicBezTo>
                <a:cubicBezTo>
                  <a:pt x="54635" y="75903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0" name="Freeform 3"/>
          <p:cNvSpPr/>
          <p:nvPr/>
        </p:nvSpPr>
        <p:spPr>
          <a:xfrm>
            <a:off x="1121555" y="8497742"/>
            <a:ext cx="34439" cy="98447"/>
          </a:xfrm>
          <a:custGeom>
            <a:avLst/>
            <a:gdLst>
              <a:gd name="connsiteX0" fmla="*/ 20209 w 34439"/>
              <a:gd name="connsiteY0" fmla="*/ 98447 h 98447"/>
              <a:gd name="connsiteX1" fmla="*/ 18393 w 34439"/>
              <a:gd name="connsiteY1" fmla="*/ 97876 h 98447"/>
              <a:gd name="connsiteX2" fmla="*/ 17898 w 34439"/>
              <a:gd name="connsiteY2" fmla="*/ 95783 h 98447"/>
              <a:gd name="connsiteX3" fmla="*/ 17898 w 34439"/>
              <a:gd name="connsiteY3" fmla="*/ 23393 h 98447"/>
              <a:gd name="connsiteX4" fmla="*/ 10548 w 34439"/>
              <a:gd name="connsiteY4" fmla="*/ 30828 h 98447"/>
              <a:gd name="connsiteX5" fmla="*/ 7540 w 34439"/>
              <a:gd name="connsiteY5" fmla="*/ 31208 h 98447"/>
              <a:gd name="connsiteX6" fmla="*/ 418 w 34439"/>
              <a:gd name="connsiteY6" fmla="*/ 22708 h 98447"/>
              <a:gd name="connsiteX7" fmla="*/ 0 w 34439"/>
              <a:gd name="connsiteY7" fmla="*/ 21122 h 98447"/>
              <a:gd name="connsiteX8" fmla="*/ 1396 w 34439"/>
              <a:gd name="connsiteY8" fmla="*/ 19422 h 98447"/>
              <a:gd name="connsiteX9" fmla="*/ 19955 w 34439"/>
              <a:gd name="connsiteY9" fmla="*/ 1141 h 98447"/>
              <a:gd name="connsiteX10" fmla="*/ 22862 w 34439"/>
              <a:gd name="connsiteY10" fmla="*/ 0 h 98447"/>
              <a:gd name="connsiteX11" fmla="*/ 30821 w 34439"/>
              <a:gd name="connsiteY11" fmla="*/ 0 h 98447"/>
              <a:gd name="connsiteX12" fmla="*/ 33944 w 34439"/>
              <a:gd name="connsiteY12" fmla="*/ 634 h 98447"/>
              <a:gd name="connsiteX13" fmla="*/ 34439 w 34439"/>
              <a:gd name="connsiteY13" fmla="*/ 4440 h 98447"/>
              <a:gd name="connsiteX14" fmla="*/ 34439 w 34439"/>
              <a:gd name="connsiteY14" fmla="*/ 95783 h 98447"/>
              <a:gd name="connsiteX15" fmla="*/ 33944 w 34439"/>
              <a:gd name="connsiteY15" fmla="*/ 97813 h 98447"/>
              <a:gd name="connsiteX16" fmla="*/ 32128 w 34439"/>
              <a:gd name="connsiteY16" fmla="*/ 98447 h 98447"/>
              <a:gd name="connsiteX17" fmla="*/ 20209 w 34439"/>
              <a:gd name="connsiteY17" fmla="*/ 98447 h 98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4439" h="98447">
                <a:moveTo>
                  <a:pt x="20209" y="98447"/>
                </a:moveTo>
                <a:cubicBezTo>
                  <a:pt x="19320" y="98447"/>
                  <a:pt x="18723" y="98257"/>
                  <a:pt x="18393" y="97876"/>
                </a:cubicBezTo>
                <a:cubicBezTo>
                  <a:pt x="18076" y="97496"/>
                  <a:pt x="17898" y="96797"/>
                  <a:pt x="17898" y="95783"/>
                </a:cubicBezTo>
                <a:lnTo>
                  <a:pt x="17898" y="23393"/>
                </a:lnTo>
                <a:lnTo>
                  <a:pt x="10548" y="30828"/>
                </a:lnTo>
                <a:cubicBezTo>
                  <a:pt x="9279" y="32109"/>
                  <a:pt x="8263" y="32223"/>
                  <a:pt x="7540" y="31208"/>
                </a:cubicBezTo>
                <a:lnTo>
                  <a:pt x="418" y="22708"/>
                </a:lnTo>
                <a:cubicBezTo>
                  <a:pt x="-63" y="22112"/>
                  <a:pt x="-190" y="21579"/>
                  <a:pt x="0" y="21122"/>
                </a:cubicBezTo>
                <a:cubicBezTo>
                  <a:pt x="203" y="20653"/>
                  <a:pt x="672" y="20082"/>
                  <a:pt x="1396" y="19422"/>
                </a:cubicBezTo>
                <a:lnTo>
                  <a:pt x="19955" y="1141"/>
                </a:lnTo>
                <a:cubicBezTo>
                  <a:pt x="20856" y="392"/>
                  <a:pt x="21808" y="0"/>
                  <a:pt x="22862" y="0"/>
                </a:cubicBezTo>
                <a:lnTo>
                  <a:pt x="30821" y="0"/>
                </a:lnTo>
                <a:cubicBezTo>
                  <a:pt x="32585" y="0"/>
                  <a:pt x="33626" y="215"/>
                  <a:pt x="33944" y="634"/>
                </a:cubicBezTo>
                <a:cubicBezTo>
                  <a:pt x="34261" y="1052"/>
                  <a:pt x="34439" y="2333"/>
                  <a:pt x="34439" y="4440"/>
                </a:cubicBezTo>
                <a:lnTo>
                  <a:pt x="34439" y="95783"/>
                </a:lnTo>
                <a:cubicBezTo>
                  <a:pt x="34439" y="96709"/>
                  <a:pt x="34261" y="97394"/>
                  <a:pt x="33944" y="97813"/>
                </a:cubicBezTo>
                <a:cubicBezTo>
                  <a:pt x="33626" y="98231"/>
                  <a:pt x="33030" y="98447"/>
                  <a:pt x="32128" y="98447"/>
                </a:cubicBezTo>
                <a:lnTo>
                  <a:pt x="20209" y="984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1" name="Freeform 3"/>
          <p:cNvSpPr/>
          <p:nvPr/>
        </p:nvSpPr>
        <p:spPr>
          <a:xfrm>
            <a:off x="1224257" y="8497998"/>
            <a:ext cx="65476" cy="97687"/>
          </a:xfrm>
          <a:custGeom>
            <a:avLst/>
            <a:gdLst>
              <a:gd name="connsiteX0" fmla="*/ 50027 w 65476"/>
              <a:gd name="connsiteY0" fmla="*/ 97559 h 97687"/>
              <a:gd name="connsiteX1" fmla="*/ 48339 w 65476"/>
              <a:gd name="connsiteY1" fmla="*/ 97293 h 97687"/>
              <a:gd name="connsiteX2" fmla="*/ 47133 w 65476"/>
              <a:gd name="connsiteY2" fmla="*/ 95656 h 97687"/>
              <a:gd name="connsiteX3" fmla="*/ 22900 w 65476"/>
              <a:gd name="connsiteY3" fmla="*/ 56708 h 97687"/>
              <a:gd name="connsiteX4" fmla="*/ 16388 w 65476"/>
              <a:gd name="connsiteY4" fmla="*/ 64320 h 97687"/>
              <a:gd name="connsiteX5" fmla="*/ 16388 w 65476"/>
              <a:gd name="connsiteY5" fmla="*/ 95149 h 97687"/>
              <a:gd name="connsiteX6" fmla="*/ 15791 w 65476"/>
              <a:gd name="connsiteY6" fmla="*/ 97179 h 97687"/>
              <a:gd name="connsiteX7" fmla="*/ 13976 w 65476"/>
              <a:gd name="connsiteY7" fmla="*/ 97687 h 97687"/>
              <a:gd name="connsiteX8" fmla="*/ 2399 w 65476"/>
              <a:gd name="connsiteY8" fmla="*/ 97687 h 97687"/>
              <a:gd name="connsiteX9" fmla="*/ 533 w 65476"/>
              <a:gd name="connsiteY9" fmla="*/ 97179 h 97687"/>
              <a:gd name="connsiteX10" fmla="*/ 0 w 65476"/>
              <a:gd name="connsiteY10" fmla="*/ 95149 h 97687"/>
              <a:gd name="connsiteX11" fmla="*/ 0 w 65476"/>
              <a:gd name="connsiteY11" fmla="*/ 2537 h 97687"/>
              <a:gd name="connsiteX12" fmla="*/ 2399 w 65476"/>
              <a:gd name="connsiteY12" fmla="*/ 0 h 97687"/>
              <a:gd name="connsiteX13" fmla="*/ 13976 w 65476"/>
              <a:gd name="connsiteY13" fmla="*/ 0 h 97687"/>
              <a:gd name="connsiteX14" fmla="*/ 16388 w 65476"/>
              <a:gd name="connsiteY14" fmla="*/ 2537 h 97687"/>
              <a:gd name="connsiteX15" fmla="*/ 16388 w 65476"/>
              <a:gd name="connsiteY15" fmla="*/ 40127 h 97687"/>
              <a:gd name="connsiteX16" fmla="*/ 44721 w 65476"/>
              <a:gd name="connsiteY16" fmla="*/ 1902 h 97687"/>
              <a:gd name="connsiteX17" fmla="*/ 45686 w 65476"/>
              <a:gd name="connsiteY17" fmla="*/ 888 h 97687"/>
              <a:gd name="connsiteX18" fmla="*/ 47133 w 65476"/>
              <a:gd name="connsiteY18" fmla="*/ 507 h 97687"/>
              <a:gd name="connsiteX19" fmla="*/ 60639 w 65476"/>
              <a:gd name="connsiteY19" fmla="*/ 507 h 97687"/>
              <a:gd name="connsiteX20" fmla="*/ 62340 w 65476"/>
              <a:gd name="connsiteY20" fmla="*/ 3679 h 97687"/>
              <a:gd name="connsiteX21" fmla="*/ 32547 w 65476"/>
              <a:gd name="connsiteY21" fmla="*/ 43261 h 97687"/>
              <a:gd name="connsiteX22" fmla="*/ 65476 w 65476"/>
              <a:gd name="connsiteY22" fmla="*/ 94895 h 97687"/>
              <a:gd name="connsiteX23" fmla="*/ 63914 w 65476"/>
              <a:gd name="connsiteY23" fmla="*/ 97559 h 97687"/>
              <a:gd name="connsiteX24" fmla="*/ 50027 w 65476"/>
              <a:gd name="connsiteY24" fmla="*/ 97559 h 97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5476" h="97687">
                <a:moveTo>
                  <a:pt x="50027" y="97559"/>
                </a:moveTo>
                <a:cubicBezTo>
                  <a:pt x="49151" y="97559"/>
                  <a:pt x="48593" y="97470"/>
                  <a:pt x="48339" y="97293"/>
                </a:cubicBezTo>
                <a:cubicBezTo>
                  <a:pt x="48110" y="97141"/>
                  <a:pt x="47691" y="96583"/>
                  <a:pt x="47133" y="95656"/>
                </a:cubicBezTo>
                <a:lnTo>
                  <a:pt x="22900" y="56708"/>
                </a:lnTo>
                <a:lnTo>
                  <a:pt x="16388" y="64320"/>
                </a:lnTo>
                <a:lnTo>
                  <a:pt x="16388" y="95149"/>
                </a:lnTo>
                <a:cubicBezTo>
                  <a:pt x="16388" y="96164"/>
                  <a:pt x="16184" y="96836"/>
                  <a:pt x="15791" y="97179"/>
                </a:cubicBezTo>
                <a:cubicBezTo>
                  <a:pt x="15385" y="97509"/>
                  <a:pt x="14775" y="97687"/>
                  <a:pt x="13976" y="97687"/>
                </a:cubicBezTo>
                <a:lnTo>
                  <a:pt x="2399" y="97687"/>
                </a:lnTo>
                <a:cubicBezTo>
                  <a:pt x="1510" y="97687"/>
                  <a:pt x="888" y="97509"/>
                  <a:pt x="533" y="97179"/>
                </a:cubicBezTo>
                <a:cubicBezTo>
                  <a:pt x="165" y="96836"/>
                  <a:pt x="0" y="96164"/>
                  <a:pt x="0" y="95149"/>
                </a:cubicBezTo>
                <a:lnTo>
                  <a:pt x="0" y="2537"/>
                </a:lnTo>
                <a:cubicBezTo>
                  <a:pt x="0" y="850"/>
                  <a:pt x="787" y="0"/>
                  <a:pt x="2399" y="0"/>
                </a:cubicBezTo>
                <a:lnTo>
                  <a:pt x="13976" y="0"/>
                </a:lnTo>
                <a:cubicBezTo>
                  <a:pt x="15588" y="0"/>
                  <a:pt x="16388" y="850"/>
                  <a:pt x="16388" y="2537"/>
                </a:cubicBezTo>
                <a:lnTo>
                  <a:pt x="16388" y="40127"/>
                </a:lnTo>
                <a:lnTo>
                  <a:pt x="44721" y="1902"/>
                </a:lnTo>
                <a:cubicBezTo>
                  <a:pt x="45127" y="1484"/>
                  <a:pt x="45457" y="1141"/>
                  <a:pt x="45686" y="888"/>
                </a:cubicBezTo>
                <a:cubicBezTo>
                  <a:pt x="45940" y="634"/>
                  <a:pt x="46409" y="507"/>
                  <a:pt x="47133" y="507"/>
                </a:cubicBezTo>
                <a:lnTo>
                  <a:pt x="60639" y="507"/>
                </a:lnTo>
                <a:cubicBezTo>
                  <a:pt x="63470" y="507"/>
                  <a:pt x="64029" y="1573"/>
                  <a:pt x="62340" y="3679"/>
                </a:cubicBezTo>
                <a:lnTo>
                  <a:pt x="32547" y="43261"/>
                </a:lnTo>
                <a:lnTo>
                  <a:pt x="65476" y="94895"/>
                </a:lnTo>
                <a:cubicBezTo>
                  <a:pt x="66682" y="96671"/>
                  <a:pt x="66149" y="97559"/>
                  <a:pt x="63914" y="97559"/>
                </a:cubicBezTo>
                <a:lnTo>
                  <a:pt x="50027" y="9755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2" name="Freeform 3"/>
          <p:cNvSpPr/>
          <p:nvPr/>
        </p:nvSpPr>
        <p:spPr>
          <a:xfrm>
            <a:off x="1305695" y="8497742"/>
            <a:ext cx="34439" cy="98447"/>
          </a:xfrm>
          <a:custGeom>
            <a:avLst/>
            <a:gdLst>
              <a:gd name="connsiteX0" fmla="*/ 20209 w 34439"/>
              <a:gd name="connsiteY0" fmla="*/ 98447 h 98447"/>
              <a:gd name="connsiteX1" fmla="*/ 18393 w 34439"/>
              <a:gd name="connsiteY1" fmla="*/ 97876 h 98447"/>
              <a:gd name="connsiteX2" fmla="*/ 17911 w 34439"/>
              <a:gd name="connsiteY2" fmla="*/ 95783 h 98447"/>
              <a:gd name="connsiteX3" fmla="*/ 17911 w 34439"/>
              <a:gd name="connsiteY3" fmla="*/ 23393 h 98447"/>
              <a:gd name="connsiteX4" fmla="*/ 10561 w 34439"/>
              <a:gd name="connsiteY4" fmla="*/ 30828 h 98447"/>
              <a:gd name="connsiteX5" fmla="*/ 7540 w 34439"/>
              <a:gd name="connsiteY5" fmla="*/ 31208 h 98447"/>
              <a:gd name="connsiteX6" fmla="*/ 418 w 34439"/>
              <a:gd name="connsiteY6" fmla="*/ 22708 h 98447"/>
              <a:gd name="connsiteX7" fmla="*/ 0 w 34439"/>
              <a:gd name="connsiteY7" fmla="*/ 21122 h 98447"/>
              <a:gd name="connsiteX8" fmla="*/ 1396 w 34439"/>
              <a:gd name="connsiteY8" fmla="*/ 19422 h 98447"/>
              <a:gd name="connsiteX9" fmla="*/ 19955 w 34439"/>
              <a:gd name="connsiteY9" fmla="*/ 1141 h 98447"/>
              <a:gd name="connsiteX10" fmla="*/ 22862 w 34439"/>
              <a:gd name="connsiteY10" fmla="*/ 0 h 98447"/>
              <a:gd name="connsiteX11" fmla="*/ 30821 w 34439"/>
              <a:gd name="connsiteY11" fmla="*/ 0 h 98447"/>
              <a:gd name="connsiteX12" fmla="*/ 33956 w 34439"/>
              <a:gd name="connsiteY12" fmla="*/ 634 h 98447"/>
              <a:gd name="connsiteX13" fmla="*/ 34439 w 34439"/>
              <a:gd name="connsiteY13" fmla="*/ 4440 h 98447"/>
              <a:gd name="connsiteX14" fmla="*/ 34439 w 34439"/>
              <a:gd name="connsiteY14" fmla="*/ 95783 h 98447"/>
              <a:gd name="connsiteX15" fmla="*/ 33956 w 34439"/>
              <a:gd name="connsiteY15" fmla="*/ 97813 h 98447"/>
              <a:gd name="connsiteX16" fmla="*/ 32141 w 34439"/>
              <a:gd name="connsiteY16" fmla="*/ 98447 h 98447"/>
              <a:gd name="connsiteX17" fmla="*/ 20209 w 34439"/>
              <a:gd name="connsiteY17" fmla="*/ 98447 h 98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4439" h="98447">
                <a:moveTo>
                  <a:pt x="20209" y="98447"/>
                </a:moveTo>
                <a:cubicBezTo>
                  <a:pt x="19320" y="98447"/>
                  <a:pt x="18723" y="98257"/>
                  <a:pt x="18393" y="97876"/>
                </a:cubicBezTo>
                <a:cubicBezTo>
                  <a:pt x="18076" y="97496"/>
                  <a:pt x="17911" y="96797"/>
                  <a:pt x="17911" y="95783"/>
                </a:cubicBezTo>
                <a:lnTo>
                  <a:pt x="17911" y="23393"/>
                </a:lnTo>
                <a:lnTo>
                  <a:pt x="10561" y="30828"/>
                </a:lnTo>
                <a:cubicBezTo>
                  <a:pt x="9279" y="32109"/>
                  <a:pt x="8276" y="32223"/>
                  <a:pt x="7540" y="31208"/>
                </a:cubicBezTo>
                <a:lnTo>
                  <a:pt x="418" y="22708"/>
                </a:lnTo>
                <a:cubicBezTo>
                  <a:pt x="-50" y="22112"/>
                  <a:pt x="-190" y="21579"/>
                  <a:pt x="0" y="21122"/>
                </a:cubicBezTo>
                <a:cubicBezTo>
                  <a:pt x="203" y="20653"/>
                  <a:pt x="672" y="20082"/>
                  <a:pt x="1396" y="19422"/>
                </a:cubicBezTo>
                <a:lnTo>
                  <a:pt x="19955" y="1141"/>
                </a:lnTo>
                <a:cubicBezTo>
                  <a:pt x="20856" y="392"/>
                  <a:pt x="21821" y="0"/>
                  <a:pt x="22862" y="0"/>
                </a:cubicBezTo>
                <a:lnTo>
                  <a:pt x="30821" y="0"/>
                </a:lnTo>
                <a:cubicBezTo>
                  <a:pt x="32585" y="0"/>
                  <a:pt x="33639" y="215"/>
                  <a:pt x="33956" y="634"/>
                </a:cubicBezTo>
                <a:cubicBezTo>
                  <a:pt x="34274" y="1052"/>
                  <a:pt x="34439" y="2333"/>
                  <a:pt x="34439" y="4440"/>
                </a:cubicBezTo>
                <a:lnTo>
                  <a:pt x="34439" y="95783"/>
                </a:lnTo>
                <a:cubicBezTo>
                  <a:pt x="34439" y="96709"/>
                  <a:pt x="34274" y="97394"/>
                  <a:pt x="33956" y="97813"/>
                </a:cubicBezTo>
                <a:cubicBezTo>
                  <a:pt x="33639" y="98231"/>
                  <a:pt x="33030" y="98447"/>
                  <a:pt x="32141" y="98447"/>
                </a:cubicBezTo>
                <a:lnTo>
                  <a:pt x="20209" y="984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3" name="Freeform 3"/>
          <p:cNvSpPr/>
          <p:nvPr/>
        </p:nvSpPr>
        <p:spPr>
          <a:xfrm>
            <a:off x="1373531" y="8488357"/>
            <a:ext cx="34680" cy="124074"/>
          </a:xfrm>
          <a:custGeom>
            <a:avLst/>
            <a:gdLst>
              <a:gd name="connsiteX0" fmla="*/ 24372 w 34680"/>
              <a:gd name="connsiteY0" fmla="*/ 124074 h 124074"/>
              <a:gd name="connsiteX1" fmla="*/ 22989 w 34680"/>
              <a:gd name="connsiteY1" fmla="*/ 123947 h 124074"/>
              <a:gd name="connsiteX2" fmla="*/ 21833 w 34680"/>
              <a:gd name="connsiteY2" fmla="*/ 122932 h 124074"/>
              <a:gd name="connsiteX3" fmla="*/ 5851 w 34680"/>
              <a:gd name="connsiteY3" fmla="*/ 93246 h 124074"/>
              <a:gd name="connsiteX4" fmla="*/ 0 w 34680"/>
              <a:gd name="connsiteY4" fmla="*/ 62037 h 124074"/>
              <a:gd name="connsiteX5" fmla="*/ 5851 w 34680"/>
              <a:gd name="connsiteY5" fmla="*/ 31081 h 124074"/>
              <a:gd name="connsiteX6" fmla="*/ 21833 w 34680"/>
              <a:gd name="connsiteY6" fmla="*/ 1395 h 124074"/>
              <a:gd name="connsiteX7" fmla="*/ 22798 w 34680"/>
              <a:gd name="connsiteY7" fmla="*/ 317 h 124074"/>
              <a:gd name="connsiteX8" fmla="*/ 24118 w 34680"/>
              <a:gd name="connsiteY8" fmla="*/ 0 h 124074"/>
              <a:gd name="connsiteX9" fmla="*/ 32674 w 34680"/>
              <a:gd name="connsiteY9" fmla="*/ 0 h 124074"/>
              <a:gd name="connsiteX10" fmla="*/ 34680 w 34680"/>
              <a:gd name="connsiteY10" fmla="*/ 571 h 124074"/>
              <a:gd name="connsiteX11" fmla="*/ 34020 w 34680"/>
              <a:gd name="connsiteY11" fmla="*/ 2778 h 124074"/>
              <a:gd name="connsiteX12" fmla="*/ 21351 w 34680"/>
              <a:gd name="connsiteY12" fmla="*/ 33175 h 124074"/>
              <a:gd name="connsiteX13" fmla="*/ 16654 w 34680"/>
              <a:gd name="connsiteY13" fmla="*/ 62037 h 124074"/>
              <a:gd name="connsiteX14" fmla="*/ 21173 w 34680"/>
              <a:gd name="connsiteY14" fmla="*/ 91279 h 124074"/>
              <a:gd name="connsiteX15" fmla="*/ 34147 w 34680"/>
              <a:gd name="connsiteY15" fmla="*/ 121663 h 124074"/>
              <a:gd name="connsiteX16" fmla="*/ 34616 w 34680"/>
              <a:gd name="connsiteY16" fmla="*/ 123504 h 124074"/>
              <a:gd name="connsiteX17" fmla="*/ 32674 w 34680"/>
              <a:gd name="connsiteY17" fmla="*/ 124074 h 124074"/>
              <a:gd name="connsiteX18" fmla="*/ 24372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24372" y="124074"/>
                </a:moveTo>
                <a:cubicBezTo>
                  <a:pt x="23801" y="124074"/>
                  <a:pt x="23331" y="124024"/>
                  <a:pt x="22989" y="123947"/>
                </a:cubicBezTo>
                <a:cubicBezTo>
                  <a:pt x="22608" y="123859"/>
                  <a:pt x="22240" y="123516"/>
                  <a:pt x="21833" y="122932"/>
                </a:cubicBezTo>
                <a:cubicBezTo>
                  <a:pt x="15080" y="113455"/>
                  <a:pt x="9749" y="103560"/>
                  <a:pt x="5851" y="93246"/>
                </a:cubicBezTo>
                <a:cubicBezTo>
                  <a:pt x="1954" y="82932"/>
                  <a:pt x="0" y="72528"/>
                  <a:pt x="0" y="62037"/>
                </a:cubicBezTo>
                <a:cubicBezTo>
                  <a:pt x="0" y="51634"/>
                  <a:pt x="1954" y="41319"/>
                  <a:pt x="5851" y="31081"/>
                </a:cubicBezTo>
                <a:cubicBezTo>
                  <a:pt x="9749" y="20843"/>
                  <a:pt x="15080" y="10948"/>
                  <a:pt x="21833" y="1395"/>
                </a:cubicBezTo>
                <a:cubicBezTo>
                  <a:pt x="22240" y="888"/>
                  <a:pt x="22557" y="532"/>
                  <a:pt x="22798" y="317"/>
                </a:cubicBezTo>
                <a:cubicBezTo>
                  <a:pt x="23039" y="113"/>
                  <a:pt x="23484" y="0"/>
                  <a:pt x="24118" y="0"/>
                </a:cubicBezTo>
                <a:lnTo>
                  <a:pt x="32674" y="0"/>
                </a:lnTo>
                <a:cubicBezTo>
                  <a:pt x="33893" y="0"/>
                  <a:pt x="34566" y="190"/>
                  <a:pt x="34680" y="571"/>
                </a:cubicBezTo>
                <a:cubicBezTo>
                  <a:pt x="34794" y="951"/>
                  <a:pt x="34578" y="1699"/>
                  <a:pt x="34020" y="2778"/>
                </a:cubicBezTo>
                <a:cubicBezTo>
                  <a:pt x="28714" y="13029"/>
                  <a:pt x="24486" y="23152"/>
                  <a:pt x="21351" y="33175"/>
                </a:cubicBezTo>
                <a:cubicBezTo>
                  <a:pt x="18228" y="43198"/>
                  <a:pt x="16654" y="52827"/>
                  <a:pt x="16654" y="62037"/>
                </a:cubicBezTo>
                <a:cubicBezTo>
                  <a:pt x="16654" y="71260"/>
                  <a:pt x="18152" y="80991"/>
                  <a:pt x="21173" y="91279"/>
                </a:cubicBezTo>
                <a:cubicBezTo>
                  <a:pt x="24182" y="101555"/>
                  <a:pt x="28511" y="111680"/>
                  <a:pt x="34147" y="121663"/>
                </a:cubicBezTo>
                <a:cubicBezTo>
                  <a:pt x="34616" y="122501"/>
                  <a:pt x="34769" y="123123"/>
                  <a:pt x="34616" y="123504"/>
                </a:cubicBezTo>
                <a:cubicBezTo>
                  <a:pt x="34451" y="123884"/>
                  <a:pt x="33817" y="124074"/>
                  <a:pt x="32674" y="124074"/>
                </a:cubicBezTo>
                <a:lnTo>
                  <a:pt x="2437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4" name="Freeform 3"/>
          <p:cNvSpPr/>
          <p:nvPr/>
        </p:nvSpPr>
        <p:spPr>
          <a:xfrm>
            <a:off x="1472904" y="8487719"/>
            <a:ext cx="41852" cy="121663"/>
          </a:xfrm>
          <a:custGeom>
            <a:avLst/>
            <a:gdLst>
              <a:gd name="connsiteX0" fmla="*/ 39669 w 41852"/>
              <a:gd name="connsiteY0" fmla="*/ 121663 h 121663"/>
              <a:gd name="connsiteX1" fmla="*/ 27495 w 41852"/>
              <a:gd name="connsiteY1" fmla="*/ 121663 h 121663"/>
              <a:gd name="connsiteX2" fmla="*/ 25743 w 41852"/>
              <a:gd name="connsiteY2" fmla="*/ 121219 h 121663"/>
              <a:gd name="connsiteX3" fmla="*/ 25324 w 41852"/>
              <a:gd name="connsiteY3" fmla="*/ 119380 h 121663"/>
              <a:gd name="connsiteX4" fmla="*/ 25324 w 41852"/>
              <a:gd name="connsiteY4" fmla="*/ 60007 h 121663"/>
              <a:gd name="connsiteX5" fmla="*/ 15791 w 41852"/>
              <a:gd name="connsiteY5" fmla="*/ 60007 h 121663"/>
              <a:gd name="connsiteX6" fmla="*/ 15791 w 41852"/>
              <a:gd name="connsiteY6" fmla="*/ 114686 h 121663"/>
              <a:gd name="connsiteX7" fmla="*/ 15372 w 41852"/>
              <a:gd name="connsiteY7" fmla="*/ 116652 h 121663"/>
              <a:gd name="connsiteX8" fmla="*/ 13620 w 41852"/>
              <a:gd name="connsiteY8" fmla="*/ 116969 h 121663"/>
              <a:gd name="connsiteX9" fmla="*/ 2297 w 41852"/>
              <a:gd name="connsiteY9" fmla="*/ 116969 h 121663"/>
              <a:gd name="connsiteX10" fmla="*/ 482 w 41852"/>
              <a:gd name="connsiteY10" fmla="*/ 116652 h 121663"/>
              <a:gd name="connsiteX11" fmla="*/ 0 w 41852"/>
              <a:gd name="connsiteY11" fmla="*/ 114686 h 121663"/>
              <a:gd name="connsiteX12" fmla="*/ 0 w 41852"/>
              <a:gd name="connsiteY12" fmla="*/ 4579 h 121663"/>
              <a:gd name="connsiteX13" fmla="*/ 482 w 41852"/>
              <a:gd name="connsiteY13" fmla="*/ 2727 h 121663"/>
              <a:gd name="connsiteX14" fmla="*/ 2297 w 41852"/>
              <a:gd name="connsiteY14" fmla="*/ 2283 h 121663"/>
              <a:gd name="connsiteX15" fmla="*/ 13620 w 41852"/>
              <a:gd name="connsiteY15" fmla="*/ 2283 h 121663"/>
              <a:gd name="connsiteX16" fmla="*/ 15372 w 41852"/>
              <a:gd name="connsiteY16" fmla="*/ 2727 h 121663"/>
              <a:gd name="connsiteX17" fmla="*/ 15791 w 41852"/>
              <a:gd name="connsiteY17" fmla="*/ 4579 h 121663"/>
              <a:gd name="connsiteX18" fmla="*/ 15791 w 41852"/>
              <a:gd name="connsiteY18" fmla="*/ 45671 h 121663"/>
              <a:gd name="connsiteX19" fmla="*/ 25324 w 41852"/>
              <a:gd name="connsiteY19" fmla="*/ 45671 h 121663"/>
              <a:gd name="connsiteX20" fmla="*/ 25324 w 41852"/>
              <a:gd name="connsiteY20" fmla="*/ 2283 h 121663"/>
              <a:gd name="connsiteX21" fmla="*/ 25807 w 41852"/>
              <a:gd name="connsiteY21" fmla="*/ 444 h 121663"/>
              <a:gd name="connsiteX22" fmla="*/ 27622 w 41852"/>
              <a:gd name="connsiteY22" fmla="*/ 0 h 121663"/>
              <a:gd name="connsiteX23" fmla="*/ 39669 w 41852"/>
              <a:gd name="connsiteY23" fmla="*/ 0 h 121663"/>
              <a:gd name="connsiteX24" fmla="*/ 41433 w 41852"/>
              <a:gd name="connsiteY24" fmla="*/ 444 h 121663"/>
              <a:gd name="connsiteX25" fmla="*/ 41852 w 41852"/>
              <a:gd name="connsiteY25" fmla="*/ 2283 h 121663"/>
              <a:gd name="connsiteX26" fmla="*/ 41852 w 41852"/>
              <a:gd name="connsiteY26" fmla="*/ 119380 h 121663"/>
              <a:gd name="connsiteX27" fmla="*/ 41433 w 41852"/>
              <a:gd name="connsiteY27" fmla="*/ 121219 h 121663"/>
              <a:gd name="connsiteX28" fmla="*/ 39669 w 41852"/>
              <a:gd name="connsiteY28" fmla="*/ 121663 h 121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41852" h="121663">
                <a:moveTo>
                  <a:pt x="39669" y="121663"/>
                </a:moveTo>
                <a:lnTo>
                  <a:pt x="27495" y="121663"/>
                </a:lnTo>
                <a:cubicBezTo>
                  <a:pt x="26606" y="121663"/>
                  <a:pt x="26035" y="121511"/>
                  <a:pt x="25743" y="121219"/>
                </a:cubicBezTo>
                <a:cubicBezTo>
                  <a:pt x="25464" y="120915"/>
                  <a:pt x="25324" y="120319"/>
                  <a:pt x="25324" y="119380"/>
                </a:cubicBezTo>
                <a:lnTo>
                  <a:pt x="25324" y="60007"/>
                </a:lnTo>
                <a:lnTo>
                  <a:pt x="15791" y="60007"/>
                </a:lnTo>
                <a:lnTo>
                  <a:pt x="15791" y="114686"/>
                </a:lnTo>
                <a:cubicBezTo>
                  <a:pt x="15791" y="115789"/>
                  <a:pt x="15651" y="116449"/>
                  <a:pt x="15372" y="116652"/>
                </a:cubicBezTo>
                <a:cubicBezTo>
                  <a:pt x="15093" y="116868"/>
                  <a:pt x="14509" y="116969"/>
                  <a:pt x="13620" y="116969"/>
                </a:cubicBezTo>
                <a:lnTo>
                  <a:pt x="2297" y="116969"/>
                </a:lnTo>
                <a:cubicBezTo>
                  <a:pt x="1409" y="116969"/>
                  <a:pt x="787" y="116868"/>
                  <a:pt x="482" y="116652"/>
                </a:cubicBezTo>
                <a:cubicBezTo>
                  <a:pt x="165" y="116449"/>
                  <a:pt x="0" y="115789"/>
                  <a:pt x="0" y="114686"/>
                </a:cubicBezTo>
                <a:lnTo>
                  <a:pt x="0" y="4579"/>
                </a:lnTo>
                <a:cubicBezTo>
                  <a:pt x="0" y="3640"/>
                  <a:pt x="165" y="3019"/>
                  <a:pt x="482" y="2727"/>
                </a:cubicBezTo>
                <a:cubicBezTo>
                  <a:pt x="787" y="2435"/>
                  <a:pt x="1409" y="2283"/>
                  <a:pt x="2297" y="2283"/>
                </a:cubicBezTo>
                <a:lnTo>
                  <a:pt x="13620" y="2283"/>
                </a:lnTo>
                <a:cubicBezTo>
                  <a:pt x="14509" y="2283"/>
                  <a:pt x="15093" y="2435"/>
                  <a:pt x="15372" y="2727"/>
                </a:cubicBezTo>
                <a:cubicBezTo>
                  <a:pt x="15651" y="3019"/>
                  <a:pt x="15791" y="3640"/>
                  <a:pt x="15791" y="4579"/>
                </a:cubicBezTo>
                <a:lnTo>
                  <a:pt x="15791" y="45671"/>
                </a:lnTo>
                <a:lnTo>
                  <a:pt x="25324" y="45671"/>
                </a:lnTo>
                <a:lnTo>
                  <a:pt x="25324" y="2283"/>
                </a:lnTo>
                <a:cubicBezTo>
                  <a:pt x="25324" y="1357"/>
                  <a:pt x="25489" y="748"/>
                  <a:pt x="25807" y="444"/>
                </a:cubicBezTo>
                <a:cubicBezTo>
                  <a:pt x="26137" y="151"/>
                  <a:pt x="26721" y="0"/>
                  <a:pt x="27622" y="0"/>
                </a:cubicBezTo>
                <a:lnTo>
                  <a:pt x="39669" y="0"/>
                </a:lnTo>
                <a:cubicBezTo>
                  <a:pt x="40557" y="0"/>
                  <a:pt x="41128" y="151"/>
                  <a:pt x="41433" y="444"/>
                </a:cubicBezTo>
                <a:cubicBezTo>
                  <a:pt x="41700" y="748"/>
                  <a:pt x="41852" y="1357"/>
                  <a:pt x="41852" y="2283"/>
                </a:cubicBezTo>
                <a:lnTo>
                  <a:pt x="41852" y="119380"/>
                </a:lnTo>
                <a:cubicBezTo>
                  <a:pt x="41852" y="120319"/>
                  <a:pt x="41700" y="120915"/>
                  <a:pt x="41433" y="121219"/>
                </a:cubicBezTo>
                <a:cubicBezTo>
                  <a:pt x="41128" y="121511"/>
                  <a:pt x="40557" y="121663"/>
                  <a:pt x="39669" y="12166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5" name="Freeform 3"/>
          <p:cNvSpPr/>
          <p:nvPr/>
        </p:nvSpPr>
        <p:spPr>
          <a:xfrm>
            <a:off x="1416580" y="8497234"/>
            <a:ext cx="50294" cy="78275"/>
          </a:xfrm>
          <a:custGeom>
            <a:avLst/>
            <a:gdLst>
              <a:gd name="connsiteX0" fmla="*/ 48364 w 50294"/>
              <a:gd name="connsiteY0" fmla="*/ 75103 h 78275"/>
              <a:gd name="connsiteX1" fmla="*/ 39313 w 50294"/>
              <a:gd name="connsiteY1" fmla="*/ 76880 h 78275"/>
              <a:gd name="connsiteX2" fmla="*/ 29247 w 50294"/>
              <a:gd name="connsiteY2" fmla="*/ 77895 h 78275"/>
              <a:gd name="connsiteX3" fmla="*/ 19117 w 50294"/>
              <a:gd name="connsiteY3" fmla="*/ 78275 h 78275"/>
              <a:gd name="connsiteX4" fmla="*/ 10015 w 50294"/>
              <a:gd name="connsiteY4" fmla="*/ 78034 h 78275"/>
              <a:gd name="connsiteX5" fmla="*/ 2475 w 50294"/>
              <a:gd name="connsiteY5" fmla="*/ 75484 h 78275"/>
              <a:gd name="connsiteX6" fmla="*/ 0 w 50294"/>
              <a:gd name="connsiteY6" fmla="*/ 68012 h 78275"/>
              <a:gd name="connsiteX7" fmla="*/ 0 w 50294"/>
              <a:gd name="connsiteY7" fmla="*/ 8118 h 78275"/>
              <a:gd name="connsiteX8" fmla="*/ 368 w 50294"/>
              <a:gd name="connsiteY8" fmla="*/ 4009 h 78275"/>
              <a:gd name="connsiteX9" fmla="*/ 1624 w 50294"/>
              <a:gd name="connsiteY9" fmla="*/ 1522 h 78275"/>
              <a:gd name="connsiteX10" fmla="*/ 4163 w 50294"/>
              <a:gd name="connsiteY10" fmla="*/ 329 h 78275"/>
              <a:gd name="connsiteX11" fmla="*/ 8327 w 50294"/>
              <a:gd name="connsiteY11" fmla="*/ 0 h 78275"/>
              <a:gd name="connsiteX12" fmla="*/ 41738 w 50294"/>
              <a:gd name="connsiteY12" fmla="*/ 0 h 78275"/>
              <a:gd name="connsiteX13" fmla="*/ 43604 w 50294"/>
              <a:gd name="connsiteY13" fmla="*/ 444 h 78275"/>
              <a:gd name="connsiteX14" fmla="*/ 44150 w 50294"/>
              <a:gd name="connsiteY14" fmla="*/ 2283 h 78275"/>
              <a:gd name="connsiteX15" fmla="*/ 44150 w 50294"/>
              <a:gd name="connsiteY15" fmla="*/ 12305 h 78275"/>
              <a:gd name="connsiteX16" fmla="*/ 43604 w 50294"/>
              <a:gd name="connsiteY16" fmla="*/ 14094 h 78275"/>
              <a:gd name="connsiteX17" fmla="*/ 41738 w 50294"/>
              <a:gd name="connsiteY17" fmla="*/ 14462 h 78275"/>
              <a:gd name="connsiteX18" fmla="*/ 18216 w 50294"/>
              <a:gd name="connsiteY18" fmla="*/ 14462 h 78275"/>
              <a:gd name="connsiteX19" fmla="*/ 16768 w 50294"/>
              <a:gd name="connsiteY19" fmla="*/ 14969 h 78275"/>
              <a:gd name="connsiteX20" fmla="*/ 16527 w 50294"/>
              <a:gd name="connsiteY20" fmla="*/ 16238 h 78275"/>
              <a:gd name="connsiteX21" fmla="*/ 16527 w 50294"/>
              <a:gd name="connsiteY21" fmla="*/ 61529 h 78275"/>
              <a:gd name="connsiteX22" fmla="*/ 16946 w 50294"/>
              <a:gd name="connsiteY22" fmla="*/ 63305 h 78275"/>
              <a:gd name="connsiteX23" fmla="*/ 18812 w 50294"/>
              <a:gd name="connsiteY23" fmla="*/ 63813 h 78275"/>
              <a:gd name="connsiteX24" fmla="*/ 32255 w 50294"/>
              <a:gd name="connsiteY24" fmla="*/ 63623 h 78275"/>
              <a:gd name="connsiteX25" fmla="*/ 45965 w 50294"/>
              <a:gd name="connsiteY25" fmla="*/ 61669 h 78275"/>
              <a:gd name="connsiteX26" fmla="*/ 48072 w 50294"/>
              <a:gd name="connsiteY26" fmla="*/ 61720 h 78275"/>
              <a:gd name="connsiteX27" fmla="*/ 48847 w 50294"/>
              <a:gd name="connsiteY27" fmla="*/ 63432 h 78275"/>
              <a:gd name="connsiteX28" fmla="*/ 50294 w 50294"/>
              <a:gd name="connsiteY28" fmla="*/ 72313 h 78275"/>
              <a:gd name="connsiteX29" fmla="*/ 50116 w 50294"/>
              <a:gd name="connsiteY29" fmla="*/ 74216 h 78275"/>
              <a:gd name="connsiteX30" fmla="*/ 48364 w 50294"/>
              <a:gd name="connsiteY30" fmla="*/ 75103 h 78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0294" h="78275">
                <a:moveTo>
                  <a:pt x="48364" y="75103"/>
                </a:moveTo>
                <a:cubicBezTo>
                  <a:pt x="45635" y="75865"/>
                  <a:pt x="42614" y="76462"/>
                  <a:pt x="39313" y="76880"/>
                </a:cubicBezTo>
                <a:cubicBezTo>
                  <a:pt x="36013" y="77311"/>
                  <a:pt x="32674" y="77641"/>
                  <a:pt x="29247" y="77895"/>
                </a:cubicBezTo>
                <a:cubicBezTo>
                  <a:pt x="25832" y="78148"/>
                  <a:pt x="22455" y="78275"/>
                  <a:pt x="19117" y="78275"/>
                </a:cubicBezTo>
                <a:cubicBezTo>
                  <a:pt x="15791" y="78275"/>
                  <a:pt x="12744" y="78186"/>
                  <a:pt x="10015" y="78034"/>
                </a:cubicBezTo>
                <a:cubicBezTo>
                  <a:pt x="6638" y="77857"/>
                  <a:pt x="4138" y="77006"/>
                  <a:pt x="2475" y="75484"/>
                </a:cubicBezTo>
                <a:cubicBezTo>
                  <a:pt x="837" y="73962"/>
                  <a:pt x="0" y="71475"/>
                  <a:pt x="0" y="68012"/>
                </a:cubicBezTo>
                <a:lnTo>
                  <a:pt x="0" y="8118"/>
                </a:lnTo>
                <a:cubicBezTo>
                  <a:pt x="0" y="6432"/>
                  <a:pt x="114" y="5061"/>
                  <a:pt x="368" y="4009"/>
                </a:cubicBezTo>
                <a:cubicBezTo>
                  <a:pt x="609" y="2943"/>
                  <a:pt x="1040" y="2118"/>
                  <a:pt x="1624" y="1522"/>
                </a:cubicBezTo>
                <a:cubicBezTo>
                  <a:pt x="2234" y="925"/>
                  <a:pt x="3084" y="532"/>
                  <a:pt x="4163" y="329"/>
                </a:cubicBezTo>
                <a:cubicBezTo>
                  <a:pt x="5255" y="113"/>
                  <a:pt x="6638" y="0"/>
                  <a:pt x="8327" y="0"/>
                </a:cubicBezTo>
                <a:lnTo>
                  <a:pt x="41738" y="0"/>
                </a:lnTo>
                <a:cubicBezTo>
                  <a:pt x="42614" y="0"/>
                  <a:pt x="43236" y="151"/>
                  <a:pt x="43604" y="444"/>
                </a:cubicBezTo>
                <a:cubicBezTo>
                  <a:pt x="43959" y="748"/>
                  <a:pt x="44150" y="1357"/>
                  <a:pt x="44150" y="2283"/>
                </a:cubicBezTo>
                <a:lnTo>
                  <a:pt x="44150" y="12305"/>
                </a:lnTo>
                <a:cubicBezTo>
                  <a:pt x="44150" y="13231"/>
                  <a:pt x="43959" y="13827"/>
                  <a:pt x="43604" y="14094"/>
                </a:cubicBezTo>
                <a:cubicBezTo>
                  <a:pt x="43236" y="14335"/>
                  <a:pt x="42614" y="14462"/>
                  <a:pt x="41738" y="14462"/>
                </a:cubicBezTo>
                <a:lnTo>
                  <a:pt x="18216" y="14462"/>
                </a:lnTo>
                <a:cubicBezTo>
                  <a:pt x="17416" y="14462"/>
                  <a:pt x="16921" y="14627"/>
                  <a:pt x="16768" y="14969"/>
                </a:cubicBezTo>
                <a:cubicBezTo>
                  <a:pt x="16603" y="15312"/>
                  <a:pt x="16527" y="15730"/>
                  <a:pt x="16527" y="16238"/>
                </a:cubicBezTo>
                <a:lnTo>
                  <a:pt x="16527" y="61529"/>
                </a:lnTo>
                <a:cubicBezTo>
                  <a:pt x="16527" y="62468"/>
                  <a:pt x="16667" y="63051"/>
                  <a:pt x="16946" y="63305"/>
                </a:cubicBezTo>
                <a:cubicBezTo>
                  <a:pt x="17225" y="63559"/>
                  <a:pt x="17847" y="63737"/>
                  <a:pt x="18812" y="63813"/>
                </a:cubicBezTo>
                <a:cubicBezTo>
                  <a:pt x="22925" y="64066"/>
                  <a:pt x="27406" y="64003"/>
                  <a:pt x="32255" y="63623"/>
                </a:cubicBezTo>
                <a:cubicBezTo>
                  <a:pt x="37130" y="63255"/>
                  <a:pt x="41700" y="62595"/>
                  <a:pt x="45965" y="61669"/>
                </a:cubicBezTo>
                <a:cubicBezTo>
                  <a:pt x="47006" y="61491"/>
                  <a:pt x="47691" y="61517"/>
                  <a:pt x="48072" y="61720"/>
                </a:cubicBezTo>
                <a:cubicBezTo>
                  <a:pt x="48428" y="61935"/>
                  <a:pt x="48681" y="62506"/>
                  <a:pt x="48847" y="63432"/>
                </a:cubicBezTo>
                <a:lnTo>
                  <a:pt x="50294" y="72313"/>
                </a:lnTo>
                <a:cubicBezTo>
                  <a:pt x="50446" y="73252"/>
                  <a:pt x="50395" y="73873"/>
                  <a:pt x="50116" y="74216"/>
                </a:cubicBezTo>
                <a:cubicBezTo>
                  <a:pt x="49824" y="74559"/>
                  <a:pt x="49240" y="74862"/>
                  <a:pt x="48364" y="751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6" name="Freeform 3"/>
          <p:cNvSpPr/>
          <p:nvPr/>
        </p:nvSpPr>
        <p:spPr>
          <a:xfrm>
            <a:off x="1525295" y="8488357"/>
            <a:ext cx="34680" cy="124074"/>
          </a:xfrm>
          <a:custGeom>
            <a:avLst/>
            <a:gdLst>
              <a:gd name="connsiteX0" fmla="*/ 1992 w 34680"/>
              <a:gd name="connsiteY0" fmla="*/ 124074 h 124074"/>
              <a:gd name="connsiteX1" fmla="*/ 76 w 34680"/>
              <a:gd name="connsiteY1" fmla="*/ 123504 h 124074"/>
              <a:gd name="connsiteX2" fmla="*/ 545 w 34680"/>
              <a:gd name="connsiteY2" fmla="*/ 121663 h 124074"/>
              <a:gd name="connsiteX3" fmla="*/ 13506 w 34680"/>
              <a:gd name="connsiteY3" fmla="*/ 91279 h 124074"/>
              <a:gd name="connsiteX4" fmla="*/ 18038 w 34680"/>
              <a:gd name="connsiteY4" fmla="*/ 62037 h 124074"/>
              <a:gd name="connsiteX5" fmla="*/ 13341 w 34680"/>
              <a:gd name="connsiteY5" fmla="*/ 33175 h 124074"/>
              <a:gd name="connsiteX6" fmla="*/ 672 w 34680"/>
              <a:gd name="connsiteY6" fmla="*/ 2778 h 124074"/>
              <a:gd name="connsiteX7" fmla="*/ 0 w 34680"/>
              <a:gd name="connsiteY7" fmla="*/ 571 h 124074"/>
              <a:gd name="connsiteX8" fmla="*/ 1992 w 34680"/>
              <a:gd name="connsiteY8" fmla="*/ 0 h 124074"/>
              <a:gd name="connsiteX9" fmla="*/ 10561 w 34680"/>
              <a:gd name="connsiteY9" fmla="*/ 0 h 124074"/>
              <a:gd name="connsiteX10" fmla="*/ 11869 w 34680"/>
              <a:gd name="connsiteY10" fmla="*/ 317 h 124074"/>
              <a:gd name="connsiteX11" fmla="*/ 12833 w 34680"/>
              <a:gd name="connsiteY11" fmla="*/ 1395 h 124074"/>
              <a:gd name="connsiteX12" fmla="*/ 28828 w 34680"/>
              <a:gd name="connsiteY12" fmla="*/ 31081 h 124074"/>
              <a:gd name="connsiteX13" fmla="*/ 34680 w 34680"/>
              <a:gd name="connsiteY13" fmla="*/ 62037 h 124074"/>
              <a:gd name="connsiteX14" fmla="*/ 28828 w 34680"/>
              <a:gd name="connsiteY14" fmla="*/ 93246 h 124074"/>
              <a:gd name="connsiteX15" fmla="*/ 12833 w 34680"/>
              <a:gd name="connsiteY15" fmla="*/ 122932 h 124074"/>
              <a:gd name="connsiteX16" fmla="*/ 11704 w 34680"/>
              <a:gd name="connsiteY16" fmla="*/ 123947 h 124074"/>
              <a:gd name="connsiteX17" fmla="*/ 10307 w 34680"/>
              <a:gd name="connsiteY17" fmla="*/ 124074 h 124074"/>
              <a:gd name="connsiteX18" fmla="*/ 1992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1992" y="124074"/>
                </a:moveTo>
                <a:cubicBezTo>
                  <a:pt x="863" y="124074"/>
                  <a:pt x="215" y="123884"/>
                  <a:pt x="76" y="123504"/>
                </a:cubicBezTo>
                <a:cubicBezTo>
                  <a:pt x="-101" y="123123"/>
                  <a:pt x="76" y="122501"/>
                  <a:pt x="545" y="121663"/>
                </a:cubicBezTo>
                <a:cubicBezTo>
                  <a:pt x="6169" y="111680"/>
                  <a:pt x="10498" y="101555"/>
                  <a:pt x="13506" y="91279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98"/>
                  <a:pt x="13341" y="33175"/>
                </a:cubicBezTo>
                <a:cubicBezTo>
                  <a:pt x="10193" y="23152"/>
                  <a:pt x="5966" y="13029"/>
                  <a:pt x="672" y="2778"/>
                </a:cubicBezTo>
                <a:cubicBezTo>
                  <a:pt x="101" y="1699"/>
                  <a:pt x="-126" y="951"/>
                  <a:pt x="0" y="571"/>
                </a:cubicBezTo>
                <a:cubicBezTo>
                  <a:pt x="126" y="190"/>
                  <a:pt x="787" y="0"/>
                  <a:pt x="1992" y="0"/>
                </a:cubicBezTo>
                <a:lnTo>
                  <a:pt x="10561" y="0"/>
                </a:lnTo>
                <a:cubicBezTo>
                  <a:pt x="11208" y="0"/>
                  <a:pt x="11640" y="113"/>
                  <a:pt x="11869" y="317"/>
                </a:cubicBezTo>
                <a:cubicBezTo>
                  <a:pt x="12122" y="532"/>
                  <a:pt x="12440" y="888"/>
                  <a:pt x="12833" y="1395"/>
                </a:cubicBezTo>
                <a:cubicBezTo>
                  <a:pt x="19612" y="10948"/>
                  <a:pt x="24931" y="20843"/>
                  <a:pt x="28828" y="31081"/>
                </a:cubicBezTo>
                <a:cubicBezTo>
                  <a:pt x="32725" y="41319"/>
                  <a:pt x="34680" y="51634"/>
                  <a:pt x="34680" y="62037"/>
                </a:cubicBezTo>
                <a:cubicBezTo>
                  <a:pt x="34680" y="72528"/>
                  <a:pt x="32725" y="82932"/>
                  <a:pt x="28828" y="93246"/>
                </a:cubicBezTo>
                <a:cubicBezTo>
                  <a:pt x="24931" y="103560"/>
                  <a:pt x="19612" y="113455"/>
                  <a:pt x="12833" y="122932"/>
                </a:cubicBezTo>
                <a:cubicBezTo>
                  <a:pt x="12440" y="123516"/>
                  <a:pt x="12072" y="123859"/>
                  <a:pt x="11704" y="123947"/>
                </a:cubicBezTo>
                <a:cubicBezTo>
                  <a:pt x="11335" y="124024"/>
                  <a:pt x="10878" y="124074"/>
                  <a:pt x="10307" y="124074"/>
                </a:cubicBezTo>
                <a:lnTo>
                  <a:pt x="199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7" name="Freeform 3"/>
          <p:cNvSpPr/>
          <p:nvPr/>
        </p:nvSpPr>
        <p:spPr>
          <a:xfrm>
            <a:off x="974010" y="8852995"/>
            <a:ext cx="54635" cy="99208"/>
          </a:xfrm>
          <a:custGeom>
            <a:avLst/>
            <a:gdLst>
              <a:gd name="connsiteX0" fmla="*/ 45102 w 54635"/>
              <a:gd name="connsiteY0" fmla="*/ 90835 h 99208"/>
              <a:gd name="connsiteX1" fmla="*/ 34363 w 54635"/>
              <a:gd name="connsiteY1" fmla="*/ 97178 h 99208"/>
              <a:gd name="connsiteX2" fmla="*/ 21224 w 54635"/>
              <a:gd name="connsiteY2" fmla="*/ 99208 h 99208"/>
              <a:gd name="connsiteX3" fmla="*/ 16337 w 54635"/>
              <a:gd name="connsiteY3" fmla="*/ 98891 h 99208"/>
              <a:gd name="connsiteX4" fmla="*/ 10916 w 54635"/>
              <a:gd name="connsiteY4" fmla="*/ 97990 h 99208"/>
              <a:gd name="connsiteX5" fmla="*/ 5725 w 54635"/>
              <a:gd name="connsiteY5" fmla="*/ 96671 h 99208"/>
              <a:gd name="connsiteX6" fmla="*/ 1561 w 54635"/>
              <a:gd name="connsiteY6" fmla="*/ 95022 h 99208"/>
              <a:gd name="connsiteX7" fmla="*/ 304 w 54635"/>
              <a:gd name="connsiteY7" fmla="*/ 94133 h 99208"/>
              <a:gd name="connsiteX8" fmla="*/ 0 w 54635"/>
              <a:gd name="connsiteY8" fmla="*/ 92357 h 99208"/>
              <a:gd name="connsiteX9" fmla="*/ 0 w 54635"/>
              <a:gd name="connsiteY9" fmla="*/ 80432 h 99208"/>
              <a:gd name="connsiteX10" fmla="*/ 545 w 54635"/>
              <a:gd name="connsiteY10" fmla="*/ 78516 h 99208"/>
              <a:gd name="connsiteX11" fmla="*/ 2297 w 54635"/>
              <a:gd name="connsiteY11" fmla="*/ 78656 h 99208"/>
              <a:gd name="connsiteX12" fmla="*/ 6524 w 54635"/>
              <a:gd name="connsiteY12" fmla="*/ 80102 h 99208"/>
              <a:gd name="connsiteX13" fmla="*/ 11577 w 54635"/>
              <a:gd name="connsiteY13" fmla="*/ 81447 h 99208"/>
              <a:gd name="connsiteX14" fmla="*/ 17010 w 54635"/>
              <a:gd name="connsiteY14" fmla="*/ 82462 h 99208"/>
              <a:gd name="connsiteX15" fmla="*/ 22189 w 54635"/>
              <a:gd name="connsiteY15" fmla="*/ 82843 h 99208"/>
              <a:gd name="connsiteX16" fmla="*/ 33829 w 54635"/>
              <a:gd name="connsiteY16" fmla="*/ 78402 h 99208"/>
              <a:gd name="connsiteX17" fmla="*/ 38361 w 54635"/>
              <a:gd name="connsiteY17" fmla="*/ 66337 h 99208"/>
              <a:gd name="connsiteX18" fmla="*/ 34680 w 54635"/>
              <a:gd name="connsiteY18" fmla="*/ 54666 h 99208"/>
              <a:gd name="connsiteX19" fmla="*/ 22189 w 54635"/>
              <a:gd name="connsiteY19" fmla="*/ 50111 h 99208"/>
              <a:gd name="connsiteX20" fmla="*/ 14407 w 54635"/>
              <a:gd name="connsiteY20" fmla="*/ 50923 h 99208"/>
              <a:gd name="connsiteX21" fmla="*/ 6524 w 54635"/>
              <a:gd name="connsiteY21" fmla="*/ 53144 h 99208"/>
              <a:gd name="connsiteX22" fmla="*/ 4341 w 54635"/>
              <a:gd name="connsiteY22" fmla="*/ 53981 h 99208"/>
              <a:gd name="connsiteX23" fmla="*/ 2411 w 54635"/>
              <a:gd name="connsiteY23" fmla="*/ 54095 h 99208"/>
              <a:gd name="connsiteX24" fmla="*/ 1091 w 54635"/>
              <a:gd name="connsiteY24" fmla="*/ 52966 h 99208"/>
              <a:gd name="connsiteX25" fmla="*/ 609 w 54635"/>
              <a:gd name="connsiteY25" fmla="*/ 49972 h 99208"/>
              <a:gd name="connsiteX26" fmla="*/ 1218 w 54635"/>
              <a:gd name="connsiteY26" fmla="*/ 2905 h 99208"/>
              <a:gd name="connsiteX27" fmla="*/ 1942 w 54635"/>
              <a:gd name="connsiteY27" fmla="*/ 506 h 99208"/>
              <a:gd name="connsiteX28" fmla="*/ 4709 w 54635"/>
              <a:gd name="connsiteY28" fmla="*/ 0 h 99208"/>
              <a:gd name="connsiteX29" fmla="*/ 48491 w 54635"/>
              <a:gd name="connsiteY29" fmla="*/ 0 h 99208"/>
              <a:gd name="connsiteX30" fmla="*/ 50357 w 54635"/>
              <a:gd name="connsiteY30" fmla="*/ 570 h 99208"/>
              <a:gd name="connsiteX31" fmla="*/ 50776 w 54635"/>
              <a:gd name="connsiteY31" fmla="*/ 2537 h 99208"/>
              <a:gd name="connsiteX32" fmla="*/ 50776 w 54635"/>
              <a:gd name="connsiteY32" fmla="*/ 13066 h 99208"/>
              <a:gd name="connsiteX33" fmla="*/ 50408 w 54635"/>
              <a:gd name="connsiteY33" fmla="*/ 15084 h 99208"/>
              <a:gd name="connsiteX34" fmla="*/ 48491 w 54635"/>
              <a:gd name="connsiteY34" fmla="*/ 15730 h 99208"/>
              <a:gd name="connsiteX35" fmla="*/ 17137 w 54635"/>
              <a:gd name="connsiteY35" fmla="*/ 15730 h 99208"/>
              <a:gd name="connsiteX36" fmla="*/ 16642 w 54635"/>
              <a:gd name="connsiteY36" fmla="*/ 36410 h 99208"/>
              <a:gd name="connsiteX37" fmla="*/ 20932 w 54635"/>
              <a:gd name="connsiteY37" fmla="*/ 35699 h 99208"/>
              <a:gd name="connsiteX38" fmla="*/ 25223 w 54635"/>
              <a:gd name="connsiteY38" fmla="*/ 35521 h 99208"/>
              <a:gd name="connsiteX39" fmla="*/ 36724 w 54635"/>
              <a:gd name="connsiteY39" fmla="*/ 37488 h 99208"/>
              <a:gd name="connsiteX40" fmla="*/ 46067 w 54635"/>
              <a:gd name="connsiteY40" fmla="*/ 43197 h 99208"/>
              <a:gd name="connsiteX41" fmla="*/ 52337 w 54635"/>
              <a:gd name="connsiteY41" fmla="*/ 52458 h 99208"/>
              <a:gd name="connsiteX42" fmla="*/ 54635 w 54635"/>
              <a:gd name="connsiteY42" fmla="*/ 65082 h 99208"/>
              <a:gd name="connsiteX43" fmla="*/ 45102 w 54635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35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99" y="98523"/>
                  <a:pt x="25807" y="99208"/>
                  <a:pt x="21224" y="99208"/>
                </a:cubicBezTo>
                <a:cubicBezTo>
                  <a:pt x="19790" y="99208"/>
                  <a:pt x="18152" y="99094"/>
                  <a:pt x="16337" y="98891"/>
                </a:cubicBezTo>
                <a:cubicBezTo>
                  <a:pt x="14534" y="98676"/>
                  <a:pt x="12719" y="98383"/>
                  <a:pt x="10916" y="97990"/>
                </a:cubicBezTo>
                <a:cubicBezTo>
                  <a:pt x="9101" y="97622"/>
                  <a:pt x="7375" y="97178"/>
                  <a:pt x="5725" y="96671"/>
                </a:cubicBezTo>
                <a:cubicBezTo>
                  <a:pt x="4087" y="96163"/>
                  <a:pt x="2703" y="95605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57"/>
                </a:cubicBezTo>
                <a:lnTo>
                  <a:pt x="0" y="80432"/>
                </a:lnTo>
                <a:cubicBezTo>
                  <a:pt x="0" y="79417"/>
                  <a:pt x="190" y="78783"/>
                  <a:pt x="545" y="78516"/>
                </a:cubicBezTo>
                <a:cubicBezTo>
                  <a:pt x="913" y="78275"/>
                  <a:pt x="1485" y="78326"/>
                  <a:pt x="2297" y="78656"/>
                </a:cubicBezTo>
                <a:cubicBezTo>
                  <a:pt x="3503" y="79164"/>
                  <a:pt x="4912" y="79646"/>
                  <a:pt x="6524" y="80102"/>
                </a:cubicBezTo>
                <a:cubicBezTo>
                  <a:pt x="8124" y="80571"/>
                  <a:pt x="9825" y="81029"/>
                  <a:pt x="11577" y="81447"/>
                </a:cubicBezTo>
                <a:cubicBezTo>
                  <a:pt x="13341" y="81866"/>
                  <a:pt x="15156" y="82195"/>
                  <a:pt x="17010" y="82462"/>
                </a:cubicBezTo>
                <a:cubicBezTo>
                  <a:pt x="18863" y="82703"/>
                  <a:pt x="20577" y="82843"/>
                  <a:pt x="22189" y="82843"/>
                </a:cubicBezTo>
                <a:cubicBezTo>
                  <a:pt x="26924" y="82843"/>
                  <a:pt x="30821" y="81358"/>
                  <a:pt x="33829" y="78402"/>
                </a:cubicBezTo>
                <a:cubicBezTo>
                  <a:pt x="36851" y="75434"/>
                  <a:pt x="38361" y="71425"/>
                  <a:pt x="38361" y="66337"/>
                </a:cubicBezTo>
                <a:cubicBezTo>
                  <a:pt x="38361" y="61605"/>
                  <a:pt x="37117" y="57723"/>
                  <a:pt x="34680" y="54666"/>
                </a:cubicBezTo>
                <a:cubicBezTo>
                  <a:pt x="32217" y="51634"/>
                  <a:pt x="28066" y="50111"/>
                  <a:pt x="22189" y="50111"/>
                </a:cubicBezTo>
                <a:cubicBezTo>
                  <a:pt x="19866" y="50111"/>
                  <a:pt x="17276" y="50390"/>
                  <a:pt x="14407" y="50923"/>
                </a:cubicBezTo>
                <a:cubicBezTo>
                  <a:pt x="11551" y="51482"/>
                  <a:pt x="8923" y="52217"/>
                  <a:pt x="6524" y="53144"/>
                </a:cubicBezTo>
                <a:cubicBezTo>
                  <a:pt x="5788" y="53499"/>
                  <a:pt x="5065" y="53765"/>
                  <a:pt x="4341" y="53981"/>
                </a:cubicBezTo>
                <a:cubicBezTo>
                  <a:pt x="3617" y="54184"/>
                  <a:pt x="2983" y="54234"/>
                  <a:pt x="2411" y="54095"/>
                </a:cubicBezTo>
                <a:cubicBezTo>
                  <a:pt x="1866" y="53981"/>
                  <a:pt x="1421" y="53587"/>
                  <a:pt x="1091" y="52966"/>
                </a:cubicBezTo>
                <a:cubicBezTo>
                  <a:pt x="774" y="52331"/>
                  <a:pt x="609" y="51342"/>
                  <a:pt x="609" y="49972"/>
                </a:cubicBezTo>
                <a:lnTo>
                  <a:pt x="1218" y="2905"/>
                </a:lnTo>
                <a:cubicBezTo>
                  <a:pt x="1218" y="1648"/>
                  <a:pt x="1459" y="837"/>
                  <a:pt x="1942" y="506"/>
                </a:cubicBezTo>
                <a:cubicBezTo>
                  <a:pt x="2411" y="177"/>
                  <a:pt x="3338" y="0"/>
                  <a:pt x="4709" y="0"/>
                </a:cubicBezTo>
                <a:lnTo>
                  <a:pt x="48491" y="0"/>
                </a:lnTo>
                <a:cubicBezTo>
                  <a:pt x="49443" y="0"/>
                  <a:pt x="50078" y="177"/>
                  <a:pt x="50357" y="570"/>
                </a:cubicBezTo>
                <a:cubicBezTo>
                  <a:pt x="50636" y="951"/>
                  <a:pt x="50776" y="1610"/>
                  <a:pt x="50776" y="2537"/>
                </a:cubicBezTo>
                <a:lnTo>
                  <a:pt x="50776" y="13066"/>
                </a:lnTo>
                <a:cubicBezTo>
                  <a:pt x="50776" y="13992"/>
                  <a:pt x="50662" y="14665"/>
                  <a:pt x="50408" y="15084"/>
                </a:cubicBezTo>
                <a:cubicBezTo>
                  <a:pt x="50167" y="15515"/>
                  <a:pt x="49532" y="15730"/>
                  <a:pt x="48491" y="15730"/>
                </a:cubicBezTo>
                <a:lnTo>
                  <a:pt x="17137" y="15730"/>
                </a:lnTo>
                <a:lnTo>
                  <a:pt x="16642" y="36410"/>
                </a:lnTo>
                <a:cubicBezTo>
                  <a:pt x="18013" y="36079"/>
                  <a:pt x="19447" y="35839"/>
                  <a:pt x="20932" y="35699"/>
                </a:cubicBezTo>
                <a:cubicBezTo>
                  <a:pt x="22417" y="35585"/>
                  <a:pt x="23839" y="35521"/>
                  <a:pt x="25223" y="35521"/>
                </a:cubicBezTo>
                <a:cubicBezTo>
                  <a:pt x="29310" y="35521"/>
                  <a:pt x="33157" y="36169"/>
                  <a:pt x="36724" y="37488"/>
                </a:cubicBezTo>
                <a:cubicBezTo>
                  <a:pt x="40303" y="38795"/>
                  <a:pt x="43413" y="40698"/>
                  <a:pt x="46067" y="43197"/>
                </a:cubicBezTo>
                <a:cubicBezTo>
                  <a:pt x="48720" y="45684"/>
                  <a:pt x="50814" y="48779"/>
                  <a:pt x="52337" y="52458"/>
                </a:cubicBezTo>
                <a:cubicBezTo>
                  <a:pt x="53861" y="56137"/>
                  <a:pt x="54635" y="60349"/>
                  <a:pt x="54635" y="65082"/>
                </a:cubicBezTo>
                <a:cubicBezTo>
                  <a:pt x="54635" y="75903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8" name="Freeform 3"/>
          <p:cNvSpPr/>
          <p:nvPr/>
        </p:nvSpPr>
        <p:spPr>
          <a:xfrm>
            <a:off x="1114989" y="8852229"/>
            <a:ext cx="56552" cy="99208"/>
          </a:xfrm>
          <a:custGeom>
            <a:avLst/>
            <a:gdLst>
              <a:gd name="connsiteX0" fmla="*/ 3135 w 56552"/>
              <a:gd name="connsiteY0" fmla="*/ 99208 h 99208"/>
              <a:gd name="connsiteX1" fmla="*/ 723 w 56552"/>
              <a:gd name="connsiteY1" fmla="*/ 98828 h 99208"/>
              <a:gd name="connsiteX2" fmla="*/ 0 w 56552"/>
              <a:gd name="connsiteY2" fmla="*/ 96671 h 99208"/>
              <a:gd name="connsiteX3" fmla="*/ 0 w 56552"/>
              <a:gd name="connsiteY3" fmla="*/ 87663 h 99208"/>
              <a:gd name="connsiteX4" fmla="*/ 596 w 56552"/>
              <a:gd name="connsiteY4" fmla="*/ 85317 h 99208"/>
              <a:gd name="connsiteX5" fmla="*/ 2043 w 56552"/>
              <a:gd name="connsiteY5" fmla="*/ 83350 h 99208"/>
              <a:gd name="connsiteX6" fmla="*/ 19663 w 56552"/>
              <a:gd name="connsiteY6" fmla="*/ 61021 h 99208"/>
              <a:gd name="connsiteX7" fmla="*/ 33766 w 56552"/>
              <a:gd name="connsiteY7" fmla="*/ 40736 h 99208"/>
              <a:gd name="connsiteX8" fmla="*/ 38107 w 56552"/>
              <a:gd name="connsiteY8" fmla="*/ 28164 h 99208"/>
              <a:gd name="connsiteX9" fmla="*/ 35518 w 56552"/>
              <a:gd name="connsiteY9" fmla="*/ 19917 h 99208"/>
              <a:gd name="connsiteX10" fmla="*/ 28092 w 56552"/>
              <a:gd name="connsiteY10" fmla="*/ 16365 h 99208"/>
              <a:gd name="connsiteX11" fmla="*/ 18812 w 56552"/>
              <a:gd name="connsiteY11" fmla="*/ 17380 h 99208"/>
              <a:gd name="connsiteX12" fmla="*/ 8314 w 56552"/>
              <a:gd name="connsiteY12" fmla="*/ 22328 h 99208"/>
              <a:gd name="connsiteX13" fmla="*/ 5978 w 56552"/>
              <a:gd name="connsiteY13" fmla="*/ 23025 h 99208"/>
              <a:gd name="connsiteX14" fmla="*/ 5052 w 56552"/>
              <a:gd name="connsiteY14" fmla="*/ 21566 h 99208"/>
              <a:gd name="connsiteX15" fmla="*/ 2894 w 56552"/>
              <a:gd name="connsiteY15" fmla="*/ 10402 h 99208"/>
              <a:gd name="connsiteX16" fmla="*/ 2945 w 56552"/>
              <a:gd name="connsiteY16" fmla="*/ 8753 h 99208"/>
              <a:gd name="connsiteX17" fmla="*/ 4696 w 56552"/>
              <a:gd name="connsiteY17" fmla="*/ 7104 h 99208"/>
              <a:gd name="connsiteX18" fmla="*/ 9888 w 56552"/>
              <a:gd name="connsiteY18" fmla="*/ 4123 h 99208"/>
              <a:gd name="connsiteX19" fmla="*/ 15854 w 56552"/>
              <a:gd name="connsiteY19" fmla="*/ 1839 h 99208"/>
              <a:gd name="connsiteX20" fmla="*/ 21935 w 56552"/>
              <a:gd name="connsiteY20" fmla="*/ 444 h 99208"/>
              <a:gd name="connsiteX21" fmla="*/ 27368 w 56552"/>
              <a:gd name="connsiteY21" fmla="*/ 0 h 99208"/>
              <a:gd name="connsiteX22" fmla="*/ 38285 w 56552"/>
              <a:gd name="connsiteY22" fmla="*/ 1775 h 99208"/>
              <a:gd name="connsiteX23" fmla="*/ 47158 w 56552"/>
              <a:gd name="connsiteY23" fmla="*/ 7040 h 99208"/>
              <a:gd name="connsiteX24" fmla="*/ 53061 w 56552"/>
              <a:gd name="connsiteY24" fmla="*/ 15730 h 99208"/>
              <a:gd name="connsiteX25" fmla="*/ 55232 w 56552"/>
              <a:gd name="connsiteY25" fmla="*/ 27783 h 99208"/>
              <a:gd name="connsiteX26" fmla="*/ 52807 w 56552"/>
              <a:gd name="connsiteY26" fmla="*/ 39721 h 99208"/>
              <a:gd name="connsiteX27" fmla="*/ 46904 w 56552"/>
              <a:gd name="connsiteY27" fmla="*/ 51329 h 99208"/>
              <a:gd name="connsiteX28" fmla="*/ 39364 w 56552"/>
              <a:gd name="connsiteY28" fmla="*/ 62100 h 99208"/>
              <a:gd name="connsiteX29" fmla="*/ 32078 w 56552"/>
              <a:gd name="connsiteY29" fmla="*/ 71437 h 99208"/>
              <a:gd name="connsiteX30" fmla="*/ 27203 w 56552"/>
              <a:gd name="connsiteY30" fmla="*/ 77514 h 99208"/>
              <a:gd name="connsiteX31" fmla="*/ 22062 w 56552"/>
              <a:gd name="connsiteY31" fmla="*/ 83616 h 99208"/>
              <a:gd name="connsiteX32" fmla="*/ 53899 w 56552"/>
              <a:gd name="connsiteY32" fmla="*/ 83616 h 99208"/>
              <a:gd name="connsiteX33" fmla="*/ 56133 w 56552"/>
              <a:gd name="connsiteY33" fmla="*/ 84238 h 99208"/>
              <a:gd name="connsiteX34" fmla="*/ 56552 w 56552"/>
              <a:gd name="connsiteY34" fmla="*/ 86648 h 99208"/>
              <a:gd name="connsiteX35" fmla="*/ 56552 w 56552"/>
              <a:gd name="connsiteY35" fmla="*/ 96163 h 99208"/>
              <a:gd name="connsiteX36" fmla="*/ 56082 w 56552"/>
              <a:gd name="connsiteY36" fmla="*/ 98638 h 99208"/>
              <a:gd name="connsiteX37" fmla="*/ 53899 w 56552"/>
              <a:gd name="connsiteY37" fmla="*/ 99208 h 99208"/>
              <a:gd name="connsiteX38" fmla="*/ 3135 w 56552"/>
              <a:gd name="connsiteY38" fmla="*/ 99208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56552" h="99208">
                <a:moveTo>
                  <a:pt x="3135" y="99208"/>
                </a:moveTo>
                <a:cubicBezTo>
                  <a:pt x="2005" y="99208"/>
                  <a:pt x="1205" y="99081"/>
                  <a:pt x="723" y="98828"/>
                </a:cubicBezTo>
                <a:cubicBezTo>
                  <a:pt x="241" y="98574"/>
                  <a:pt x="0" y="97863"/>
                  <a:pt x="0" y="96671"/>
                </a:cubicBezTo>
                <a:lnTo>
                  <a:pt x="0" y="87663"/>
                </a:lnTo>
                <a:cubicBezTo>
                  <a:pt x="0" y="86738"/>
                  <a:pt x="203" y="85951"/>
                  <a:pt x="596" y="85317"/>
                </a:cubicBezTo>
                <a:cubicBezTo>
                  <a:pt x="1002" y="84682"/>
                  <a:pt x="1485" y="84035"/>
                  <a:pt x="2043" y="83350"/>
                </a:cubicBezTo>
                <a:lnTo>
                  <a:pt x="19663" y="61021"/>
                </a:lnTo>
                <a:cubicBezTo>
                  <a:pt x="26162" y="52737"/>
                  <a:pt x="30872" y="45975"/>
                  <a:pt x="33766" y="40736"/>
                </a:cubicBezTo>
                <a:cubicBezTo>
                  <a:pt x="36660" y="35483"/>
                  <a:pt x="38107" y="31284"/>
                  <a:pt x="38107" y="28164"/>
                </a:cubicBezTo>
                <a:cubicBezTo>
                  <a:pt x="38107" y="24700"/>
                  <a:pt x="37244" y="21947"/>
                  <a:pt x="35518" y="19917"/>
                </a:cubicBezTo>
                <a:cubicBezTo>
                  <a:pt x="33779" y="17888"/>
                  <a:pt x="31316" y="16708"/>
                  <a:pt x="28092" y="16365"/>
                </a:cubicBezTo>
                <a:cubicBezTo>
                  <a:pt x="25045" y="16023"/>
                  <a:pt x="21935" y="16365"/>
                  <a:pt x="18812" y="17380"/>
                </a:cubicBezTo>
                <a:cubicBezTo>
                  <a:pt x="15664" y="18395"/>
                  <a:pt x="12173" y="20044"/>
                  <a:pt x="8314" y="22328"/>
                </a:cubicBezTo>
                <a:cubicBezTo>
                  <a:pt x="7184" y="23000"/>
                  <a:pt x="6410" y="23241"/>
                  <a:pt x="5978" y="23025"/>
                </a:cubicBezTo>
                <a:cubicBezTo>
                  <a:pt x="5521" y="22822"/>
                  <a:pt x="5230" y="22328"/>
                  <a:pt x="5052" y="21566"/>
                </a:cubicBezTo>
                <a:lnTo>
                  <a:pt x="2894" y="10402"/>
                </a:lnTo>
                <a:cubicBezTo>
                  <a:pt x="2729" y="9730"/>
                  <a:pt x="2754" y="9172"/>
                  <a:pt x="2945" y="8753"/>
                </a:cubicBezTo>
                <a:cubicBezTo>
                  <a:pt x="3148" y="8335"/>
                  <a:pt x="3744" y="7789"/>
                  <a:pt x="4696" y="7104"/>
                </a:cubicBezTo>
                <a:cubicBezTo>
                  <a:pt x="6220" y="6000"/>
                  <a:pt x="7959" y="5011"/>
                  <a:pt x="9888" y="4123"/>
                </a:cubicBezTo>
                <a:cubicBezTo>
                  <a:pt x="11818" y="3247"/>
                  <a:pt x="13811" y="2473"/>
                  <a:pt x="15854" y="1839"/>
                </a:cubicBezTo>
                <a:cubicBezTo>
                  <a:pt x="17898" y="1205"/>
                  <a:pt x="19929" y="735"/>
                  <a:pt x="21935" y="444"/>
                </a:cubicBezTo>
                <a:cubicBezTo>
                  <a:pt x="23953" y="139"/>
                  <a:pt x="25756" y="0"/>
                  <a:pt x="27368" y="0"/>
                </a:cubicBezTo>
                <a:cubicBezTo>
                  <a:pt x="31240" y="0"/>
                  <a:pt x="34870" y="596"/>
                  <a:pt x="38285" y="1775"/>
                </a:cubicBezTo>
                <a:cubicBezTo>
                  <a:pt x="41700" y="2968"/>
                  <a:pt x="44657" y="4719"/>
                  <a:pt x="47158" y="7040"/>
                </a:cubicBezTo>
                <a:cubicBezTo>
                  <a:pt x="49634" y="9375"/>
                  <a:pt x="51614" y="12255"/>
                  <a:pt x="53061" y="15730"/>
                </a:cubicBezTo>
                <a:cubicBezTo>
                  <a:pt x="54508" y="19194"/>
                  <a:pt x="55232" y="23216"/>
                  <a:pt x="55232" y="27783"/>
                </a:cubicBezTo>
                <a:cubicBezTo>
                  <a:pt x="55232" y="31767"/>
                  <a:pt x="54419" y="35738"/>
                  <a:pt x="52807" y="39721"/>
                </a:cubicBezTo>
                <a:cubicBezTo>
                  <a:pt x="51208" y="43691"/>
                  <a:pt x="49240" y="47561"/>
                  <a:pt x="46904" y="51329"/>
                </a:cubicBezTo>
                <a:cubicBezTo>
                  <a:pt x="44581" y="55071"/>
                  <a:pt x="42068" y="58675"/>
                  <a:pt x="39364" y="62100"/>
                </a:cubicBezTo>
                <a:cubicBezTo>
                  <a:pt x="36673" y="65526"/>
                  <a:pt x="34236" y="68633"/>
                  <a:pt x="32078" y="71437"/>
                </a:cubicBezTo>
                <a:cubicBezTo>
                  <a:pt x="30707" y="73290"/>
                  <a:pt x="29082" y="75320"/>
                  <a:pt x="27203" y="77514"/>
                </a:cubicBezTo>
                <a:cubicBezTo>
                  <a:pt x="25299" y="79722"/>
                  <a:pt x="23585" y="81751"/>
                  <a:pt x="22062" y="83616"/>
                </a:cubicBezTo>
                <a:lnTo>
                  <a:pt x="53899" y="83616"/>
                </a:lnTo>
                <a:cubicBezTo>
                  <a:pt x="55117" y="83616"/>
                  <a:pt x="55854" y="83819"/>
                  <a:pt x="56133" y="84238"/>
                </a:cubicBezTo>
                <a:cubicBezTo>
                  <a:pt x="56412" y="84670"/>
                  <a:pt x="56552" y="85469"/>
                  <a:pt x="56552" y="86648"/>
                </a:cubicBezTo>
                <a:lnTo>
                  <a:pt x="56552" y="96163"/>
                </a:lnTo>
                <a:cubicBezTo>
                  <a:pt x="56552" y="97432"/>
                  <a:pt x="56387" y="98257"/>
                  <a:pt x="56082" y="98638"/>
                </a:cubicBezTo>
                <a:cubicBezTo>
                  <a:pt x="55765" y="99018"/>
                  <a:pt x="55029" y="99208"/>
                  <a:pt x="53899" y="99208"/>
                </a:cubicBezTo>
                <a:lnTo>
                  <a:pt x="3135" y="9920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9" name="Freeform 3"/>
          <p:cNvSpPr/>
          <p:nvPr/>
        </p:nvSpPr>
        <p:spPr>
          <a:xfrm>
            <a:off x="1224257" y="8853246"/>
            <a:ext cx="65476" cy="97687"/>
          </a:xfrm>
          <a:custGeom>
            <a:avLst/>
            <a:gdLst>
              <a:gd name="connsiteX0" fmla="*/ 50027 w 65476"/>
              <a:gd name="connsiteY0" fmla="*/ 97559 h 97687"/>
              <a:gd name="connsiteX1" fmla="*/ 48339 w 65476"/>
              <a:gd name="connsiteY1" fmla="*/ 97293 h 97687"/>
              <a:gd name="connsiteX2" fmla="*/ 47133 w 65476"/>
              <a:gd name="connsiteY2" fmla="*/ 95656 h 97687"/>
              <a:gd name="connsiteX3" fmla="*/ 22900 w 65476"/>
              <a:gd name="connsiteY3" fmla="*/ 56708 h 97687"/>
              <a:gd name="connsiteX4" fmla="*/ 16388 w 65476"/>
              <a:gd name="connsiteY4" fmla="*/ 64320 h 97687"/>
              <a:gd name="connsiteX5" fmla="*/ 16388 w 65476"/>
              <a:gd name="connsiteY5" fmla="*/ 95149 h 97687"/>
              <a:gd name="connsiteX6" fmla="*/ 15791 w 65476"/>
              <a:gd name="connsiteY6" fmla="*/ 97179 h 97687"/>
              <a:gd name="connsiteX7" fmla="*/ 13976 w 65476"/>
              <a:gd name="connsiteY7" fmla="*/ 97687 h 97687"/>
              <a:gd name="connsiteX8" fmla="*/ 2399 w 65476"/>
              <a:gd name="connsiteY8" fmla="*/ 97687 h 97687"/>
              <a:gd name="connsiteX9" fmla="*/ 533 w 65476"/>
              <a:gd name="connsiteY9" fmla="*/ 97179 h 97687"/>
              <a:gd name="connsiteX10" fmla="*/ 0 w 65476"/>
              <a:gd name="connsiteY10" fmla="*/ 95149 h 97687"/>
              <a:gd name="connsiteX11" fmla="*/ 0 w 65476"/>
              <a:gd name="connsiteY11" fmla="*/ 2537 h 97687"/>
              <a:gd name="connsiteX12" fmla="*/ 2399 w 65476"/>
              <a:gd name="connsiteY12" fmla="*/ 0 h 97687"/>
              <a:gd name="connsiteX13" fmla="*/ 13976 w 65476"/>
              <a:gd name="connsiteY13" fmla="*/ 0 h 97687"/>
              <a:gd name="connsiteX14" fmla="*/ 16388 w 65476"/>
              <a:gd name="connsiteY14" fmla="*/ 2537 h 97687"/>
              <a:gd name="connsiteX15" fmla="*/ 16388 w 65476"/>
              <a:gd name="connsiteY15" fmla="*/ 40127 h 97687"/>
              <a:gd name="connsiteX16" fmla="*/ 44721 w 65476"/>
              <a:gd name="connsiteY16" fmla="*/ 1902 h 97687"/>
              <a:gd name="connsiteX17" fmla="*/ 45686 w 65476"/>
              <a:gd name="connsiteY17" fmla="*/ 888 h 97687"/>
              <a:gd name="connsiteX18" fmla="*/ 47133 w 65476"/>
              <a:gd name="connsiteY18" fmla="*/ 507 h 97687"/>
              <a:gd name="connsiteX19" fmla="*/ 60639 w 65476"/>
              <a:gd name="connsiteY19" fmla="*/ 507 h 97687"/>
              <a:gd name="connsiteX20" fmla="*/ 62340 w 65476"/>
              <a:gd name="connsiteY20" fmla="*/ 3679 h 97687"/>
              <a:gd name="connsiteX21" fmla="*/ 32547 w 65476"/>
              <a:gd name="connsiteY21" fmla="*/ 43261 h 97687"/>
              <a:gd name="connsiteX22" fmla="*/ 65476 w 65476"/>
              <a:gd name="connsiteY22" fmla="*/ 94895 h 97687"/>
              <a:gd name="connsiteX23" fmla="*/ 63914 w 65476"/>
              <a:gd name="connsiteY23" fmla="*/ 97559 h 97687"/>
              <a:gd name="connsiteX24" fmla="*/ 50027 w 65476"/>
              <a:gd name="connsiteY24" fmla="*/ 97559 h 976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5476" h="97687">
                <a:moveTo>
                  <a:pt x="50027" y="97559"/>
                </a:moveTo>
                <a:cubicBezTo>
                  <a:pt x="49151" y="97559"/>
                  <a:pt x="48593" y="97470"/>
                  <a:pt x="48339" y="97293"/>
                </a:cubicBezTo>
                <a:cubicBezTo>
                  <a:pt x="48110" y="97141"/>
                  <a:pt x="47691" y="96583"/>
                  <a:pt x="47133" y="95656"/>
                </a:cubicBezTo>
                <a:lnTo>
                  <a:pt x="22900" y="56708"/>
                </a:lnTo>
                <a:lnTo>
                  <a:pt x="16388" y="64320"/>
                </a:lnTo>
                <a:lnTo>
                  <a:pt x="16388" y="95149"/>
                </a:lnTo>
                <a:cubicBezTo>
                  <a:pt x="16388" y="96164"/>
                  <a:pt x="16184" y="96836"/>
                  <a:pt x="15791" y="97179"/>
                </a:cubicBezTo>
                <a:cubicBezTo>
                  <a:pt x="15385" y="97509"/>
                  <a:pt x="14775" y="97687"/>
                  <a:pt x="13976" y="97687"/>
                </a:cubicBezTo>
                <a:lnTo>
                  <a:pt x="2399" y="97687"/>
                </a:lnTo>
                <a:cubicBezTo>
                  <a:pt x="1510" y="97687"/>
                  <a:pt x="888" y="97509"/>
                  <a:pt x="533" y="97179"/>
                </a:cubicBezTo>
                <a:cubicBezTo>
                  <a:pt x="165" y="96836"/>
                  <a:pt x="0" y="96164"/>
                  <a:pt x="0" y="95149"/>
                </a:cubicBezTo>
                <a:lnTo>
                  <a:pt x="0" y="2537"/>
                </a:lnTo>
                <a:cubicBezTo>
                  <a:pt x="0" y="850"/>
                  <a:pt x="787" y="0"/>
                  <a:pt x="2399" y="0"/>
                </a:cubicBezTo>
                <a:lnTo>
                  <a:pt x="13976" y="0"/>
                </a:lnTo>
                <a:cubicBezTo>
                  <a:pt x="15588" y="0"/>
                  <a:pt x="16388" y="850"/>
                  <a:pt x="16388" y="2537"/>
                </a:cubicBezTo>
                <a:lnTo>
                  <a:pt x="16388" y="40127"/>
                </a:lnTo>
                <a:lnTo>
                  <a:pt x="44721" y="1902"/>
                </a:lnTo>
                <a:cubicBezTo>
                  <a:pt x="45127" y="1484"/>
                  <a:pt x="45457" y="1141"/>
                  <a:pt x="45686" y="888"/>
                </a:cubicBezTo>
                <a:cubicBezTo>
                  <a:pt x="45940" y="634"/>
                  <a:pt x="46409" y="507"/>
                  <a:pt x="47133" y="507"/>
                </a:cubicBezTo>
                <a:lnTo>
                  <a:pt x="60639" y="507"/>
                </a:lnTo>
                <a:cubicBezTo>
                  <a:pt x="63470" y="507"/>
                  <a:pt x="64029" y="1573"/>
                  <a:pt x="62340" y="3679"/>
                </a:cubicBezTo>
                <a:lnTo>
                  <a:pt x="32547" y="43261"/>
                </a:lnTo>
                <a:lnTo>
                  <a:pt x="65476" y="94895"/>
                </a:lnTo>
                <a:cubicBezTo>
                  <a:pt x="66682" y="96671"/>
                  <a:pt x="66149" y="97559"/>
                  <a:pt x="63914" y="97559"/>
                </a:cubicBezTo>
                <a:lnTo>
                  <a:pt x="50027" y="9755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0" name="Freeform 3"/>
          <p:cNvSpPr/>
          <p:nvPr/>
        </p:nvSpPr>
        <p:spPr>
          <a:xfrm>
            <a:off x="1305695" y="8852991"/>
            <a:ext cx="34439" cy="98447"/>
          </a:xfrm>
          <a:custGeom>
            <a:avLst/>
            <a:gdLst>
              <a:gd name="connsiteX0" fmla="*/ 20209 w 34439"/>
              <a:gd name="connsiteY0" fmla="*/ 98447 h 98447"/>
              <a:gd name="connsiteX1" fmla="*/ 18393 w 34439"/>
              <a:gd name="connsiteY1" fmla="*/ 97876 h 98447"/>
              <a:gd name="connsiteX2" fmla="*/ 17911 w 34439"/>
              <a:gd name="connsiteY2" fmla="*/ 95783 h 98447"/>
              <a:gd name="connsiteX3" fmla="*/ 17911 w 34439"/>
              <a:gd name="connsiteY3" fmla="*/ 23393 h 98447"/>
              <a:gd name="connsiteX4" fmla="*/ 10561 w 34439"/>
              <a:gd name="connsiteY4" fmla="*/ 30828 h 98447"/>
              <a:gd name="connsiteX5" fmla="*/ 7540 w 34439"/>
              <a:gd name="connsiteY5" fmla="*/ 31208 h 98447"/>
              <a:gd name="connsiteX6" fmla="*/ 418 w 34439"/>
              <a:gd name="connsiteY6" fmla="*/ 22708 h 98447"/>
              <a:gd name="connsiteX7" fmla="*/ 0 w 34439"/>
              <a:gd name="connsiteY7" fmla="*/ 21122 h 98447"/>
              <a:gd name="connsiteX8" fmla="*/ 1396 w 34439"/>
              <a:gd name="connsiteY8" fmla="*/ 19422 h 98447"/>
              <a:gd name="connsiteX9" fmla="*/ 19955 w 34439"/>
              <a:gd name="connsiteY9" fmla="*/ 1141 h 98447"/>
              <a:gd name="connsiteX10" fmla="*/ 22862 w 34439"/>
              <a:gd name="connsiteY10" fmla="*/ 0 h 98447"/>
              <a:gd name="connsiteX11" fmla="*/ 30821 w 34439"/>
              <a:gd name="connsiteY11" fmla="*/ 0 h 98447"/>
              <a:gd name="connsiteX12" fmla="*/ 33956 w 34439"/>
              <a:gd name="connsiteY12" fmla="*/ 634 h 98447"/>
              <a:gd name="connsiteX13" fmla="*/ 34439 w 34439"/>
              <a:gd name="connsiteY13" fmla="*/ 4440 h 98447"/>
              <a:gd name="connsiteX14" fmla="*/ 34439 w 34439"/>
              <a:gd name="connsiteY14" fmla="*/ 95783 h 98447"/>
              <a:gd name="connsiteX15" fmla="*/ 33956 w 34439"/>
              <a:gd name="connsiteY15" fmla="*/ 97813 h 98447"/>
              <a:gd name="connsiteX16" fmla="*/ 32141 w 34439"/>
              <a:gd name="connsiteY16" fmla="*/ 98447 h 98447"/>
              <a:gd name="connsiteX17" fmla="*/ 20209 w 34439"/>
              <a:gd name="connsiteY17" fmla="*/ 98447 h 98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4439" h="98447">
                <a:moveTo>
                  <a:pt x="20209" y="98447"/>
                </a:moveTo>
                <a:cubicBezTo>
                  <a:pt x="19320" y="98447"/>
                  <a:pt x="18723" y="98257"/>
                  <a:pt x="18393" y="97876"/>
                </a:cubicBezTo>
                <a:cubicBezTo>
                  <a:pt x="18076" y="97496"/>
                  <a:pt x="17911" y="96797"/>
                  <a:pt x="17911" y="95783"/>
                </a:cubicBezTo>
                <a:lnTo>
                  <a:pt x="17911" y="23393"/>
                </a:lnTo>
                <a:lnTo>
                  <a:pt x="10561" y="30828"/>
                </a:lnTo>
                <a:cubicBezTo>
                  <a:pt x="9279" y="32109"/>
                  <a:pt x="8276" y="32223"/>
                  <a:pt x="7540" y="31208"/>
                </a:cubicBezTo>
                <a:lnTo>
                  <a:pt x="418" y="22708"/>
                </a:lnTo>
                <a:cubicBezTo>
                  <a:pt x="-50" y="22112"/>
                  <a:pt x="-190" y="21579"/>
                  <a:pt x="0" y="21122"/>
                </a:cubicBezTo>
                <a:cubicBezTo>
                  <a:pt x="203" y="20653"/>
                  <a:pt x="672" y="20082"/>
                  <a:pt x="1396" y="19422"/>
                </a:cubicBezTo>
                <a:lnTo>
                  <a:pt x="19955" y="1141"/>
                </a:lnTo>
                <a:cubicBezTo>
                  <a:pt x="20856" y="392"/>
                  <a:pt x="21821" y="0"/>
                  <a:pt x="22862" y="0"/>
                </a:cubicBezTo>
                <a:lnTo>
                  <a:pt x="30821" y="0"/>
                </a:lnTo>
                <a:cubicBezTo>
                  <a:pt x="32585" y="0"/>
                  <a:pt x="33639" y="215"/>
                  <a:pt x="33956" y="634"/>
                </a:cubicBezTo>
                <a:cubicBezTo>
                  <a:pt x="34274" y="1052"/>
                  <a:pt x="34439" y="2333"/>
                  <a:pt x="34439" y="4440"/>
                </a:cubicBezTo>
                <a:lnTo>
                  <a:pt x="34439" y="95783"/>
                </a:lnTo>
                <a:cubicBezTo>
                  <a:pt x="34439" y="96709"/>
                  <a:pt x="34274" y="97394"/>
                  <a:pt x="33956" y="97813"/>
                </a:cubicBezTo>
                <a:cubicBezTo>
                  <a:pt x="33639" y="98231"/>
                  <a:pt x="33030" y="98447"/>
                  <a:pt x="32141" y="98447"/>
                </a:cubicBezTo>
                <a:lnTo>
                  <a:pt x="20209" y="984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1" name="Freeform 3"/>
          <p:cNvSpPr/>
          <p:nvPr/>
        </p:nvSpPr>
        <p:spPr>
          <a:xfrm>
            <a:off x="1373531" y="8843605"/>
            <a:ext cx="34680" cy="124074"/>
          </a:xfrm>
          <a:custGeom>
            <a:avLst/>
            <a:gdLst>
              <a:gd name="connsiteX0" fmla="*/ 24372 w 34680"/>
              <a:gd name="connsiteY0" fmla="*/ 124074 h 124074"/>
              <a:gd name="connsiteX1" fmla="*/ 22989 w 34680"/>
              <a:gd name="connsiteY1" fmla="*/ 123947 h 124074"/>
              <a:gd name="connsiteX2" fmla="*/ 21833 w 34680"/>
              <a:gd name="connsiteY2" fmla="*/ 122932 h 124074"/>
              <a:gd name="connsiteX3" fmla="*/ 5851 w 34680"/>
              <a:gd name="connsiteY3" fmla="*/ 93246 h 124074"/>
              <a:gd name="connsiteX4" fmla="*/ 0 w 34680"/>
              <a:gd name="connsiteY4" fmla="*/ 62037 h 124074"/>
              <a:gd name="connsiteX5" fmla="*/ 5851 w 34680"/>
              <a:gd name="connsiteY5" fmla="*/ 31081 h 124074"/>
              <a:gd name="connsiteX6" fmla="*/ 21833 w 34680"/>
              <a:gd name="connsiteY6" fmla="*/ 1395 h 124074"/>
              <a:gd name="connsiteX7" fmla="*/ 22798 w 34680"/>
              <a:gd name="connsiteY7" fmla="*/ 317 h 124074"/>
              <a:gd name="connsiteX8" fmla="*/ 24118 w 34680"/>
              <a:gd name="connsiteY8" fmla="*/ 0 h 124074"/>
              <a:gd name="connsiteX9" fmla="*/ 32674 w 34680"/>
              <a:gd name="connsiteY9" fmla="*/ 0 h 124074"/>
              <a:gd name="connsiteX10" fmla="*/ 34680 w 34680"/>
              <a:gd name="connsiteY10" fmla="*/ 571 h 124074"/>
              <a:gd name="connsiteX11" fmla="*/ 34020 w 34680"/>
              <a:gd name="connsiteY11" fmla="*/ 2778 h 124074"/>
              <a:gd name="connsiteX12" fmla="*/ 21351 w 34680"/>
              <a:gd name="connsiteY12" fmla="*/ 33175 h 124074"/>
              <a:gd name="connsiteX13" fmla="*/ 16654 w 34680"/>
              <a:gd name="connsiteY13" fmla="*/ 62037 h 124074"/>
              <a:gd name="connsiteX14" fmla="*/ 21173 w 34680"/>
              <a:gd name="connsiteY14" fmla="*/ 91279 h 124074"/>
              <a:gd name="connsiteX15" fmla="*/ 34147 w 34680"/>
              <a:gd name="connsiteY15" fmla="*/ 121663 h 124074"/>
              <a:gd name="connsiteX16" fmla="*/ 34616 w 34680"/>
              <a:gd name="connsiteY16" fmla="*/ 123504 h 124074"/>
              <a:gd name="connsiteX17" fmla="*/ 32674 w 34680"/>
              <a:gd name="connsiteY17" fmla="*/ 124074 h 124074"/>
              <a:gd name="connsiteX18" fmla="*/ 24372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24372" y="124074"/>
                </a:moveTo>
                <a:cubicBezTo>
                  <a:pt x="23801" y="124074"/>
                  <a:pt x="23331" y="124024"/>
                  <a:pt x="22989" y="123947"/>
                </a:cubicBezTo>
                <a:cubicBezTo>
                  <a:pt x="22608" y="123859"/>
                  <a:pt x="22240" y="123516"/>
                  <a:pt x="21833" y="122932"/>
                </a:cubicBezTo>
                <a:cubicBezTo>
                  <a:pt x="15080" y="113455"/>
                  <a:pt x="9749" y="103560"/>
                  <a:pt x="5851" y="93246"/>
                </a:cubicBezTo>
                <a:cubicBezTo>
                  <a:pt x="1954" y="82932"/>
                  <a:pt x="0" y="72528"/>
                  <a:pt x="0" y="62037"/>
                </a:cubicBezTo>
                <a:cubicBezTo>
                  <a:pt x="0" y="51634"/>
                  <a:pt x="1954" y="41319"/>
                  <a:pt x="5851" y="31081"/>
                </a:cubicBezTo>
                <a:cubicBezTo>
                  <a:pt x="9749" y="20843"/>
                  <a:pt x="15080" y="10948"/>
                  <a:pt x="21833" y="1395"/>
                </a:cubicBezTo>
                <a:cubicBezTo>
                  <a:pt x="22240" y="888"/>
                  <a:pt x="22557" y="532"/>
                  <a:pt x="22798" y="317"/>
                </a:cubicBezTo>
                <a:cubicBezTo>
                  <a:pt x="23039" y="113"/>
                  <a:pt x="23484" y="0"/>
                  <a:pt x="24118" y="0"/>
                </a:cubicBezTo>
                <a:lnTo>
                  <a:pt x="32674" y="0"/>
                </a:lnTo>
                <a:cubicBezTo>
                  <a:pt x="33893" y="0"/>
                  <a:pt x="34566" y="190"/>
                  <a:pt x="34680" y="571"/>
                </a:cubicBezTo>
                <a:cubicBezTo>
                  <a:pt x="34794" y="951"/>
                  <a:pt x="34578" y="1699"/>
                  <a:pt x="34020" y="2778"/>
                </a:cubicBezTo>
                <a:cubicBezTo>
                  <a:pt x="28714" y="13029"/>
                  <a:pt x="24486" y="23152"/>
                  <a:pt x="21351" y="33175"/>
                </a:cubicBezTo>
                <a:cubicBezTo>
                  <a:pt x="18228" y="43198"/>
                  <a:pt x="16654" y="52827"/>
                  <a:pt x="16654" y="62037"/>
                </a:cubicBezTo>
                <a:cubicBezTo>
                  <a:pt x="16654" y="71260"/>
                  <a:pt x="18152" y="80991"/>
                  <a:pt x="21173" y="91279"/>
                </a:cubicBezTo>
                <a:cubicBezTo>
                  <a:pt x="24182" y="101555"/>
                  <a:pt x="28511" y="111680"/>
                  <a:pt x="34147" y="121663"/>
                </a:cubicBezTo>
                <a:cubicBezTo>
                  <a:pt x="34616" y="122501"/>
                  <a:pt x="34769" y="123123"/>
                  <a:pt x="34616" y="123504"/>
                </a:cubicBezTo>
                <a:cubicBezTo>
                  <a:pt x="34451" y="123884"/>
                  <a:pt x="33817" y="124074"/>
                  <a:pt x="32674" y="124074"/>
                </a:cubicBezTo>
                <a:lnTo>
                  <a:pt x="2437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2" name="Freeform 3"/>
          <p:cNvSpPr/>
          <p:nvPr/>
        </p:nvSpPr>
        <p:spPr>
          <a:xfrm>
            <a:off x="1525295" y="8843605"/>
            <a:ext cx="34680" cy="124074"/>
          </a:xfrm>
          <a:custGeom>
            <a:avLst/>
            <a:gdLst>
              <a:gd name="connsiteX0" fmla="*/ 1992 w 34680"/>
              <a:gd name="connsiteY0" fmla="*/ 124074 h 124074"/>
              <a:gd name="connsiteX1" fmla="*/ 76 w 34680"/>
              <a:gd name="connsiteY1" fmla="*/ 123504 h 124074"/>
              <a:gd name="connsiteX2" fmla="*/ 545 w 34680"/>
              <a:gd name="connsiteY2" fmla="*/ 121663 h 124074"/>
              <a:gd name="connsiteX3" fmla="*/ 13506 w 34680"/>
              <a:gd name="connsiteY3" fmla="*/ 91279 h 124074"/>
              <a:gd name="connsiteX4" fmla="*/ 18038 w 34680"/>
              <a:gd name="connsiteY4" fmla="*/ 62037 h 124074"/>
              <a:gd name="connsiteX5" fmla="*/ 13341 w 34680"/>
              <a:gd name="connsiteY5" fmla="*/ 33175 h 124074"/>
              <a:gd name="connsiteX6" fmla="*/ 672 w 34680"/>
              <a:gd name="connsiteY6" fmla="*/ 2778 h 124074"/>
              <a:gd name="connsiteX7" fmla="*/ 0 w 34680"/>
              <a:gd name="connsiteY7" fmla="*/ 571 h 124074"/>
              <a:gd name="connsiteX8" fmla="*/ 1992 w 34680"/>
              <a:gd name="connsiteY8" fmla="*/ 0 h 124074"/>
              <a:gd name="connsiteX9" fmla="*/ 10561 w 34680"/>
              <a:gd name="connsiteY9" fmla="*/ 0 h 124074"/>
              <a:gd name="connsiteX10" fmla="*/ 11869 w 34680"/>
              <a:gd name="connsiteY10" fmla="*/ 317 h 124074"/>
              <a:gd name="connsiteX11" fmla="*/ 12833 w 34680"/>
              <a:gd name="connsiteY11" fmla="*/ 1395 h 124074"/>
              <a:gd name="connsiteX12" fmla="*/ 28828 w 34680"/>
              <a:gd name="connsiteY12" fmla="*/ 31081 h 124074"/>
              <a:gd name="connsiteX13" fmla="*/ 34680 w 34680"/>
              <a:gd name="connsiteY13" fmla="*/ 62037 h 124074"/>
              <a:gd name="connsiteX14" fmla="*/ 28828 w 34680"/>
              <a:gd name="connsiteY14" fmla="*/ 93246 h 124074"/>
              <a:gd name="connsiteX15" fmla="*/ 12833 w 34680"/>
              <a:gd name="connsiteY15" fmla="*/ 122932 h 124074"/>
              <a:gd name="connsiteX16" fmla="*/ 11704 w 34680"/>
              <a:gd name="connsiteY16" fmla="*/ 123947 h 124074"/>
              <a:gd name="connsiteX17" fmla="*/ 10307 w 34680"/>
              <a:gd name="connsiteY17" fmla="*/ 124074 h 124074"/>
              <a:gd name="connsiteX18" fmla="*/ 1992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1992" y="124074"/>
                </a:moveTo>
                <a:cubicBezTo>
                  <a:pt x="863" y="124074"/>
                  <a:pt x="215" y="123884"/>
                  <a:pt x="76" y="123504"/>
                </a:cubicBezTo>
                <a:cubicBezTo>
                  <a:pt x="-101" y="123123"/>
                  <a:pt x="76" y="122501"/>
                  <a:pt x="545" y="121663"/>
                </a:cubicBezTo>
                <a:cubicBezTo>
                  <a:pt x="6169" y="111680"/>
                  <a:pt x="10498" y="101555"/>
                  <a:pt x="13506" y="91279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98"/>
                  <a:pt x="13341" y="33175"/>
                </a:cubicBezTo>
                <a:cubicBezTo>
                  <a:pt x="10193" y="23152"/>
                  <a:pt x="5966" y="13029"/>
                  <a:pt x="672" y="2778"/>
                </a:cubicBezTo>
                <a:cubicBezTo>
                  <a:pt x="101" y="1699"/>
                  <a:pt x="-126" y="951"/>
                  <a:pt x="0" y="571"/>
                </a:cubicBezTo>
                <a:cubicBezTo>
                  <a:pt x="126" y="190"/>
                  <a:pt x="787" y="0"/>
                  <a:pt x="1992" y="0"/>
                </a:cubicBezTo>
                <a:lnTo>
                  <a:pt x="10561" y="0"/>
                </a:lnTo>
                <a:cubicBezTo>
                  <a:pt x="11208" y="0"/>
                  <a:pt x="11640" y="113"/>
                  <a:pt x="11869" y="317"/>
                </a:cubicBezTo>
                <a:cubicBezTo>
                  <a:pt x="12122" y="532"/>
                  <a:pt x="12440" y="888"/>
                  <a:pt x="12833" y="1395"/>
                </a:cubicBezTo>
                <a:cubicBezTo>
                  <a:pt x="19612" y="10948"/>
                  <a:pt x="24931" y="20843"/>
                  <a:pt x="28828" y="31081"/>
                </a:cubicBezTo>
                <a:cubicBezTo>
                  <a:pt x="32725" y="41319"/>
                  <a:pt x="34680" y="51634"/>
                  <a:pt x="34680" y="62037"/>
                </a:cubicBezTo>
                <a:cubicBezTo>
                  <a:pt x="34680" y="72528"/>
                  <a:pt x="32725" y="82932"/>
                  <a:pt x="28828" y="93246"/>
                </a:cubicBezTo>
                <a:cubicBezTo>
                  <a:pt x="24931" y="103560"/>
                  <a:pt x="19612" y="113455"/>
                  <a:pt x="12833" y="122932"/>
                </a:cubicBezTo>
                <a:cubicBezTo>
                  <a:pt x="12440" y="123516"/>
                  <a:pt x="12072" y="123859"/>
                  <a:pt x="11704" y="123947"/>
                </a:cubicBezTo>
                <a:cubicBezTo>
                  <a:pt x="11335" y="124024"/>
                  <a:pt x="10878" y="124074"/>
                  <a:pt x="10307" y="124074"/>
                </a:cubicBezTo>
                <a:lnTo>
                  <a:pt x="199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3" name="Freeform 3"/>
          <p:cNvSpPr/>
          <p:nvPr/>
        </p:nvSpPr>
        <p:spPr>
          <a:xfrm>
            <a:off x="1281462" y="9195026"/>
            <a:ext cx="34680" cy="124074"/>
          </a:xfrm>
          <a:custGeom>
            <a:avLst/>
            <a:gdLst>
              <a:gd name="connsiteX0" fmla="*/ 24360 w 34680"/>
              <a:gd name="connsiteY0" fmla="*/ 124074 h 124074"/>
              <a:gd name="connsiteX1" fmla="*/ 22976 w 34680"/>
              <a:gd name="connsiteY1" fmla="*/ 123947 h 124074"/>
              <a:gd name="connsiteX2" fmla="*/ 21833 w 34680"/>
              <a:gd name="connsiteY2" fmla="*/ 122932 h 124074"/>
              <a:gd name="connsiteX3" fmla="*/ 5839 w 34680"/>
              <a:gd name="connsiteY3" fmla="*/ 93246 h 124074"/>
              <a:gd name="connsiteX4" fmla="*/ 0 w 34680"/>
              <a:gd name="connsiteY4" fmla="*/ 62037 h 124074"/>
              <a:gd name="connsiteX5" fmla="*/ 5839 w 34680"/>
              <a:gd name="connsiteY5" fmla="*/ 31081 h 124074"/>
              <a:gd name="connsiteX6" fmla="*/ 21833 w 34680"/>
              <a:gd name="connsiteY6" fmla="*/ 1395 h 124074"/>
              <a:gd name="connsiteX7" fmla="*/ 22798 w 34680"/>
              <a:gd name="connsiteY7" fmla="*/ 317 h 124074"/>
              <a:gd name="connsiteX8" fmla="*/ 24106 w 34680"/>
              <a:gd name="connsiteY8" fmla="*/ 0 h 124074"/>
              <a:gd name="connsiteX9" fmla="*/ 32674 w 34680"/>
              <a:gd name="connsiteY9" fmla="*/ 0 h 124074"/>
              <a:gd name="connsiteX10" fmla="*/ 34680 w 34680"/>
              <a:gd name="connsiteY10" fmla="*/ 571 h 124074"/>
              <a:gd name="connsiteX11" fmla="*/ 34007 w 34680"/>
              <a:gd name="connsiteY11" fmla="*/ 2778 h 124074"/>
              <a:gd name="connsiteX12" fmla="*/ 21338 w 34680"/>
              <a:gd name="connsiteY12" fmla="*/ 33175 h 124074"/>
              <a:gd name="connsiteX13" fmla="*/ 16654 w 34680"/>
              <a:gd name="connsiteY13" fmla="*/ 62037 h 124074"/>
              <a:gd name="connsiteX14" fmla="*/ 21161 w 34680"/>
              <a:gd name="connsiteY14" fmla="*/ 91279 h 124074"/>
              <a:gd name="connsiteX15" fmla="*/ 34134 w 34680"/>
              <a:gd name="connsiteY15" fmla="*/ 121663 h 124074"/>
              <a:gd name="connsiteX16" fmla="*/ 34616 w 34680"/>
              <a:gd name="connsiteY16" fmla="*/ 123504 h 124074"/>
              <a:gd name="connsiteX17" fmla="*/ 32674 w 34680"/>
              <a:gd name="connsiteY17" fmla="*/ 124074 h 124074"/>
              <a:gd name="connsiteX18" fmla="*/ 24360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24360" y="124074"/>
                </a:moveTo>
                <a:cubicBezTo>
                  <a:pt x="23788" y="124074"/>
                  <a:pt x="23331" y="124024"/>
                  <a:pt x="22976" y="123947"/>
                </a:cubicBezTo>
                <a:cubicBezTo>
                  <a:pt x="22608" y="123859"/>
                  <a:pt x="22227" y="123516"/>
                  <a:pt x="21833" y="122932"/>
                </a:cubicBezTo>
                <a:cubicBezTo>
                  <a:pt x="15080" y="113455"/>
                  <a:pt x="9749" y="103560"/>
                  <a:pt x="5839" y="93246"/>
                </a:cubicBezTo>
                <a:cubicBezTo>
                  <a:pt x="1942" y="82932"/>
                  <a:pt x="0" y="72528"/>
                  <a:pt x="0" y="62037"/>
                </a:cubicBezTo>
                <a:cubicBezTo>
                  <a:pt x="0" y="51634"/>
                  <a:pt x="1942" y="41319"/>
                  <a:pt x="5839" y="31081"/>
                </a:cubicBezTo>
                <a:cubicBezTo>
                  <a:pt x="9749" y="20843"/>
                  <a:pt x="15080" y="10948"/>
                  <a:pt x="21833" y="1395"/>
                </a:cubicBezTo>
                <a:cubicBezTo>
                  <a:pt x="22227" y="888"/>
                  <a:pt x="22544" y="532"/>
                  <a:pt x="22798" y="317"/>
                </a:cubicBezTo>
                <a:cubicBezTo>
                  <a:pt x="23039" y="113"/>
                  <a:pt x="23471" y="0"/>
                  <a:pt x="24106" y="0"/>
                </a:cubicBezTo>
                <a:lnTo>
                  <a:pt x="32674" y="0"/>
                </a:lnTo>
                <a:cubicBezTo>
                  <a:pt x="33880" y="0"/>
                  <a:pt x="34553" y="190"/>
                  <a:pt x="34680" y="571"/>
                </a:cubicBezTo>
                <a:cubicBezTo>
                  <a:pt x="34794" y="951"/>
                  <a:pt x="34578" y="1699"/>
                  <a:pt x="34007" y="2778"/>
                </a:cubicBezTo>
                <a:cubicBezTo>
                  <a:pt x="28701" y="13029"/>
                  <a:pt x="24486" y="23152"/>
                  <a:pt x="21338" y="33175"/>
                </a:cubicBezTo>
                <a:cubicBezTo>
                  <a:pt x="18216" y="43198"/>
                  <a:pt x="16654" y="52827"/>
                  <a:pt x="16654" y="62037"/>
                </a:cubicBezTo>
                <a:cubicBezTo>
                  <a:pt x="16654" y="71260"/>
                  <a:pt x="18152" y="80991"/>
                  <a:pt x="21161" y="91279"/>
                </a:cubicBezTo>
                <a:cubicBezTo>
                  <a:pt x="24182" y="101555"/>
                  <a:pt x="28498" y="111680"/>
                  <a:pt x="34134" y="121663"/>
                </a:cubicBezTo>
                <a:cubicBezTo>
                  <a:pt x="34616" y="122501"/>
                  <a:pt x="34769" y="123123"/>
                  <a:pt x="34616" y="123504"/>
                </a:cubicBezTo>
                <a:cubicBezTo>
                  <a:pt x="34451" y="123884"/>
                  <a:pt x="33804" y="124074"/>
                  <a:pt x="32674" y="124074"/>
                </a:cubicBezTo>
                <a:lnTo>
                  <a:pt x="24360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4" name="Freeform 3"/>
          <p:cNvSpPr/>
          <p:nvPr/>
        </p:nvSpPr>
        <p:spPr>
          <a:xfrm>
            <a:off x="1433224" y="9195026"/>
            <a:ext cx="34667" cy="124074"/>
          </a:xfrm>
          <a:custGeom>
            <a:avLst/>
            <a:gdLst>
              <a:gd name="connsiteX0" fmla="*/ 1992 w 34667"/>
              <a:gd name="connsiteY0" fmla="*/ 124074 h 124074"/>
              <a:gd name="connsiteX1" fmla="*/ 63 w 34667"/>
              <a:gd name="connsiteY1" fmla="*/ 123504 h 124074"/>
              <a:gd name="connsiteX2" fmla="*/ 533 w 34667"/>
              <a:gd name="connsiteY2" fmla="*/ 121663 h 124074"/>
              <a:gd name="connsiteX3" fmla="*/ 13493 w 34667"/>
              <a:gd name="connsiteY3" fmla="*/ 91279 h 124074"/>
              <a:gd name="connsiteX4" fmla="*/ 18038 w 34667"/>
              <a:gd name="connsiteY4" fmla="*/ 62037 h 124074"/>
              <a:gd name="connsiteX5" fmla="*/ 13328 w 34667"/>
              <a:gd name="connsiteY5" fmla="*/ 33175 h 124074"/>
              <a:gd name="connsiteX6" fmla="*/ 660 w 34667"/>
              <a:gd name="connsiteY6" fmla="*/ 2778 h 124074"/>
              <a:gd name="connsiteX7" fmla="*/ 0 w 34667"/>
              <a:gd name="connsiteY7" fmla="*/ 571 h 124074"/>
              <a:gd name="connsiteX8" fmla="*/ 1992 w 34667"/>
              <a:gd name="connsiteY8" fmla="*/ 0 h 124074"/>
              <a:gd name="connsiteX9" fmla="*/ 10548 w 34667"/>
              <a:gd name="connsiteY9" fmla="*/ 0 h 124074"/>
              <a:gd name="connsiteX10" fmla="*/ 11869 w 34667"/>
              <a:gd name="connsiteY10" fmla="*/ 317 h 124074"/>
              <a:gd name="connsiteX11" fmla="*/ 12833 w 34667"/>
              <a:gd name="connsiteY11" fmla="*/ 1395 h 124074"/>
              <a:gd name="connsiteX12" fmla="*/ 28815 w 34667"/>
              <a:gd name="connsiteY12" fmla="*/ 31081 h 124074"/>
              <a:gd name="connsiteX13" fmla="*/ 34667 w 34667"/>
              <a:gd name="connsiteY13" fmla="*/ 62037 h 124074"/>
              <a:gd name="connsiteX14" fmla="*/ 28815 w 34667"/>
              <a:gd name="connsiteY14" fmla="*/ 93246 h 124074"/>
              <a:gd name="connsiteX15" fmla="*/ 12833 w 34667"/>
              <a:gd name="connsiteY15" fmla="*/ 122932 h 124074"/>
              <a:gd name="connsiteX16" fmla="*/ 11691 w 34667"/>
              <a:gd name="connsiteY16" fmla="*/ 123947 h 124074"/>
              <a:gd name="connsiteX17" fmla="*/ 10294 w 34667"/>
              <a:gd name="connsiteY17" fmla="*/ 124074 h 124074"/>
              <a:gd name="connsiteX18" fmla="*/ 1992 w 34667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74">
                <a:moveTo>
                  <a:pt x="1992" y="124074"/>
                </a:moveTo>
                <a:cubicBezTo>
                  <a:pt x="850" y="124074"/>
                  <a:pt x="215" y="123884"/>
                  <a:pt x="63" y="123504"/>
                </a:cubicBezTo>
                <a:cubicBezTo>
                  <a:pt x="-101" y="123123"/>
                  <a:pt x="63" y="122501"/>
                  <a:pt x="533" y="121663"/>
                </a:cubicBezTo>
                <a:cubicBezTo>
                  <a:pt x="6156" y="111680"/>
                  <a:pt x="10498" y="101555"/>
                  <a:pt x="13493" y="91279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98"/>
                  <a:pt x="13328" y="33175"/>
                </a:cubicBezTo>
                <a:cubicBezTo>
                  <a:pt x="10193" y="23152"/>
                  <a:pt x="5966" y="13029"/>
                  <a:pt x="660" y="2778"/>
                </a:cubicBezTo>
                <a:cubicBezTo>
                  <a:pt x="101" y="1699"/>
                  <a:pt x="-126" y="951"/>
                  <a:pt x="0" y="571"/>
                </a:cubicBezTo>
                <a:cubicBezTo>
                  <a:pt x="114" y="190"/>
                  <a:pt x="774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13"/>
                  <a:pt x="11869" y="317"/>
                </a:cubicBezTo>
                <a:cubicBezTo>
                  <a:pt x="12110" y="532"/>
                  <a:pt x="12427" y="888"/>
                  <a:pt x="12833" y="1395"/>
                </a:cubicBezTo>
                <a:cubicBezTo>
                  <a:pt x="19599" y="10948"/>
                  <a:pt x="24931" y="20843"/>
                  <a:pt x="28815" y="31081"/>
                </a:cubicBezTo>
                <a:cubicBezTo>
                  <a:pt x="32712" y="41319"/>
                  <a:pt x="34667" y="51634"/>
                  <a:pt x="34667" y="62037"/>
                </a:cubicBezTo>
                <a:cubicBezTo>
                  <a:pt x="34667" y="72528"/>
                  <a:pt x="32712" y="82932"/>
                  <a:pt x="28815" y="93246"/>
                </a:cubicBezTo>
                <a:cubicBezTo>
                  <a:pt x="24931" y="103560"/>
                  <a:pt x="19599" y="113455"/>
                  <a:pt x="12833" y="122932"/>
                </a:cubicBezTo>
                <a:cubicBezTo>
                  <a:pt x="12427" y="123516"/>
                  <a:pt x="12059" y="123859"/>
                  <a:pt x="11691" y="123947"/>
                </a:cubicBezTo>
                <a:cubicBezTo>
                  <a:pt x="11335" y="124024"/>
                  <a:pt x="10866" y="124074"/>
                  <a:pt x="10294" y="124074"/>
                </a:cubicBezTo>
                <a:lnTo>
                  <a:pt x="199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5" name="Freeform 3"/>
          <p:cNvSpPr/>
          <p:nvPr/>
        </p:nvSpPr>
        <p:spPr>
          <a:xfrm>
            <a:off x="1207904" y="9552861"/>
            <a:ext cx="57288" cy="97813"/>
          </a:xfrm>
          <a:custGeom>
            <a:avLst/>
            <a:gdLst>
              <a:gd name="connsiteX0" fmla="*/ 57034 w 57288"/>
              <a:gd name="connsiteY0" fmla="*/ 13701 h 97813"/>
              <a:gd name="connsiteX1" fmla="*/ 49138 w 57288"/>
              <a:gd name="connsiteY1" fmla="*/ 35331 h 97813"/>
              <a:gd name="connsiteX2" fmla="*/ 41370 w 57288"/>
              <a:gd name="connsiteY2" fmla="*/ 55567 h 97813"/>
              <a:gd name="connsiteX3" fmla="*/ 33575 w 57288"/>
              <a:gd name="connsiteY3" fmla="*/ 75231 h 97813"/>
              <a:gd name="connsiteX4" fmla="*/ 25794 w 57288"/>
              <a:gd name="connsiteY4" fmla="*/ 95276 h 97813"/>
              <a:gd name="connsiteX5" fmla="*/ 24651 w 57288"/>
              <a:gd name="connsiteY5" fmla="*/ 97432 h 97813"/>
              <a:gd name="connsiteX6" fmla="*/ 22417 w 57288"/>
              <a:gd name="connsiteY6" fmla="*/ 97813 h 97813"/>
              <a:gd name="connsiteX7" fmla="*/ 10726 w 57288"/>
              <a:gd name="connsiteY7" fmla="*/ 97813 h 97813"/>
              <a:gd name="connsiteX8" fmla="*/ 8187 w 57288"/>
              <a:gd name="connsiteY8" fmla="*/ 97115 h 97813"/>
              <a:gd name="connsiteX9" fmla="*/ 8682 w 57288"/>
              <a:gd name="connsiteY9" fmla="*/ 94007 h 97813"/>
              <a:gd name="connsiteX10" fmla="*/ 38107 w 57288"/>
              <a:gd name="connsiteY10" fmla="*/ 16365 h 97813"/>
              <a:gd name="connsiteX11" fmla="*/ 2767 w 57288"/>
              <a:gd name="connsiteY11" fmla="*/ 16365 h 97813"/>
              <a:gd name="connsiteX12" fmla="*/ 609 w 57288"/>
              <a:gd name="connsiteY12" fmla="*/ 15794 h 97813"/>
              <a:gd name="connsiteX13" fmla="*/ 0 w 57288"/>
              <a:gd name="connsiteY13" fmla="*/ 13320 h 97813"/>
              <a:gd name="connsiteX14" fmla="*/ 0 w 57288"/>
              <a:gd name="connsiteY14" fmla="*/ 3044 h 97813"/>
              <a:gd name="connsiteX15" fmla="*/ 533 w 57288"/>
              <a:gd name="connsiteY15" fmla="*/ 507 h 97813"/>
              <a:gd name="connsiteX16" fmla="*/ 2767 w 57288"/>
              <a:gd name="connsiteY16" fmla="*/ 0 h 97813"/>
              <a:gd name="connsiteX17" fmla="*/ 53784 w 57288"/>
              <a:gd name="connsiteY17" fmla="*/ 0 h 97813"/>
              <a:gd name="connsiteX18" fmla="*/ 56565 w 57288"/>
              <a:gd name="connsiteY18" fmla="*/ 571 h 97813"/>
              <a:gd name="connsiteX19" fmla="*/ 57288 w 57288"/>
              <a:gd name="connsiteY19" fmla="*/ 3171 h 97813"/>
              <a:gd name="connsiteX20" fmla="*/ 57288 w 57288"/>
              <a:gd name="connsiteY20" fmla="*/ 12179 h 97813"/>
              <a:gd name="connsiteX21" fmla="*/ 57034 w 57288"/>
              <a:gd name="connsiteY21" fmla="*/ 13701 h 97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57288" h="97813">
                <a:moveTo>
                  <a:pt x="57034" y="13701"/>
                </a:moveTo>
                <a:cubicBezTo>
                  <a:pt x="54381" y="21237"/>
                  <a:pt x="51753" y="28443"/>
                  <a:pt x="49138" y="35331"/>
                </a:cubicBezTo>
                <a:cubicBezTo>
                  <a:pt x="46524" y="42220"/>
                  <a:pt x="43934" y="48969"/>
                  <a:pt x="41370" y="55567"/>
                </a:cubicBezTo>
                <a:cubicBezTo>
                  <a:pt x="38780" y="62164"/>
                  <a:pt x="36190" y="68722"/>
                  <a:pt x="33575" y="75231"/>
                </a:cubicBezTo>
                <a:cubicBezTo>
                  <a:pt x="30973" y="81739"/>
                  <a:pt x="28371" y="88425"/>
                  <a:pt x="25794" y="95276"/>
                </a:cubicBezTo>
                <a:cubicBezTo>
                  <a:pt x="25400" y="96456"/>
                  <a:pt x="25032" y="97179"/>
                  <a:pt x="24651" y="97432"/>
                </a:cubicBezTo>
                <a:cubicBezTo>
                  <a:pt x="24296" y="97686"/>
                  <a:pt x="23547" y="97813"/>
                  <a:pt x="22417" y="97813"/>
                </a:cubicBezTo>
                <a:lnTo>
                  <a:pt x="10726" y="97813"/>
                </a:lnTo>
                <a:cubicBezTo>
                  <a:pt x="9355" y="97813"/>
                  <a:pt x="8517" y="97572"/>
                  <a:pt x="8187" y="97115"/>
                </a:cubicBezTo>
                <a:cubicBezTo>
                  <a:pt x="7870" y="96646"/>
                  <a:pt x="8048" y="95618"/>
                  <a:pt x="8682" y="94007"/>
                </a:cubicBezTo>
                <a:lnTo>
                  <a:pt x="38107" y="16365"/>
                </a:lnTo>
                <a:lnTo>
                  <a:pt x="2767" y="16365"/>
                </a:lnTo>
                <a:cubicBezTo>
                  <a:pt x="1726" y="16365"/>
                  <a:pt x="1002" y="16174"/>
                  <a:pt x="609" y="15794"/>
                </a:cubicBezTo>
                <a:cubicBezTo>
                  <a:pt x="190" y="15413"/>
                  <a:pt x="0" y="14589"/>
                  <a:pt x="0" y="13320"/>
                </a:cubicBezTo>
                <a:lnTo>
                  <a:pt x="0" y="3044"/>
                </a:lnTo>
                <a:cubicBezTo>
                  <a:pt x="0" y="1699"/>
                  <a:pt x="177" y="837"/>
                  <a:pt x="533" y="507"/>
                </a:cubicBezTo>
                <a:cubicBezTo>
                  <a:pt x="901" y="177"/>
                  <a:pt x="1650" y="0"/>
                  <a:pt x="2767" y="0"/>
                </a:cubicBezTo>
                <a:lnTo>
                  <a:pt x="53784" y="0"/>
                </a:lnTo>
                <a:cubicBezTo>
                  <a:pt x="55155" y="0"/>
                  <a:pt x="56069" y="190"/>
                  <a:pt x="56565" y="571"/>
                </a:cubicBezTo>
                <a:cubicBezTo>
                  <a:pt x="57034" y="951"/>
                  <a:pt x="57288" y="1813"/>
                  <a:pt x="57288" y="3171"/>
                </a:cubicBezTo>
                <a:lnTo>
                  <a:pt x="57288" y="12179"/>
                </a:lnTo>
                <a:cubicBezTo>
                  <a:pt x="57288" y="12686"/>
                  <a:pt x="57199" y="13193"/>
                  <a:pt x="57034" y="1370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6" name="Freeform 3"/>
          <p:cNvSpPr/>
          <p:nvPr/>
        </p:nvSpPr>
        <p:spPr>
          <a:xfrm>
            <a:off x="1281462" y="9542840"/>
            <a:ext cx="34680" cy="124074"/>
          </a:xfrm>
          <a:custGeom>
            <a:avLst/>
            <a:gdLst>
              <a:gd name="connsiteX0" fmla="*/ 24360 w 34680"/>
              <a:gd name="connsiteY0" fmla="*/ 124074 h 124074"/>
              <a:gd name="connsiteX1" fmla="*/ 22976 w 34680"/>
              <a:gd name="connsiteY1" fmla="*/ 123947 h 124074"/>
              <a:gd name="connsiteX2" fmla="*/ 21833 w 34680"/>
              <a:gd name="connsiteY2" fmla="*/ 122932 h 124074"/>
              <a:gd name="connsiteX3" fmla="*/ 5839 w 34680"/>
              <a:gd name="connsiteY3" fmla="*/ 93246 h 124074"/>
              <a:gd name="connsiteX4" fmla="*/ 0 w 34680"/>
              <a:gd name="connsiteY4" fmla="*/ 62037 h 124074"/>
              <a:gd name="connsiteX5" fmla="*/ 5839 w 34680"/>
              <a:gd name="connsiteY5" fmla="*/ 31081 h 124074"/>
              <a:gd name="connsiteX6" fmla="*/ 21833 w 34680"/>
              <a:gd name="connsiteY6" fmla="*/ 1395 h 124074"/>
              <a:gd name="connsiteX7" fmla="*/ 22798 w 34680"/>
              <a:gd name="connsiteY7" fmla="*/ 317 h 124074"/>
              <a:gd name="connsiteX8" fmla="*/ 24106 w 34680"/>
              <a:gd name="connsiteY8" fmla="*/ 0 h 124074"/>
              <a:gd name="connsiteX9" fmla="*/ 32674 w 34680"/>
              <a:gd name="connsiteY9" fmla="*/ 0 h 124074"/>
              <a:gd name="connsiteX10" fmla="*/ 34680 w 34680"/>
              <a:gd name="connsiteY10" fmla="*/ 571 h 124074"/>
              <a:gd name="connsiteX11" fmla="*/ 34007 w 34680"/>
              <a:gd name="connsiteY11" fmla="*/ 2778 h 124074"/>
              <a:gd name="connsiteX12" fmla="*/ 21338 w 34680"/>
              <a:gd name="connsiteY12" fmla="*/ 33175 h 124074"/>
              <a:gd name="connsiteX13" fmla="*/ 16654 w 34680"/>
              <a:gd name="connsiteY13" fmla="*/ 62037 h 124074"/>
              <a:gd name="connsiteX14" fmla="*/ 21161 w 34680"/>
              <a:gd name="connsiteY14" fmla="*/ 91279 h 124074"/>
              <a:gd name="connsiteX15" fmla="*/ 34134 w 34680"/>
              <a:gd name="connsiteY15" fmla="*/ 121663 h 124074"/>
              <a:gd name="connsiteX16" fmla="*/ 34616 w 34680"/>
              <a:gd name="connsiteY16" fmla="*/ 123504 h 124074"/>
              <a:gd name="connsiteX17" fmla="*/ 32674 w 34680"/>
              <a:gd name="connsiteY17" fmla="*/ 124074 h 124074"/>
              <a:gd name="connsiteX18" fmla="*/ 24360 w 34680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74">
                <a:moveTo>
                  <a:pt x="24360" y="124074"/>
                </a:moveTo>
                <a:cubicBezTo>
                  <a:pt x="23788" y="124074"/>
                  <a:pt x="23331" y="124024"/>
                  <a:pt x="22976" y="123947"/>
                </a:cubicBezTo>
                <a:cubicBezTo>
                  <a:pt x="22608" y="123859"/>
                  <a:pt x="22227" y="123516"/>
                  <a:pt x="21833" y="122932"/>
                </a:cubicBezTo>
                <a:cubicBezTo>
                  <a:pt x="15080" y="113455"/>
                  <a:pt x="9749" y="103560"/>
                  <a:pt x="5839" y="93246"/>
                </a:cubicBezTo>
                <a:cubicBezTo>
                  <a:pt x="1942" y="82932"/>
                  <a:pt x="0" y="72528"/>
                  <a:pt x="0" y="62037"/>
                </a:cubicBezTo>
                <a:cubicBezTo>
                  <a:pt x="0" y="51634"/>
                  <a:pt x="1942" y="41319"/>
                  <a:pt x="5839" y="31081"/>
                </a:cubicBezTo>
                <a:cubicBezTo>
                  <a:pt x="9749" y="20843"/>
                  <a:pt x="15080" y="10948"/>
                  <a:pt x="21833" y="1395"/>
                </a:cubicBezTo>
                <a:cubicBezTo>
                  <a:pt x="22227" y="888"/>
                  <a:pt x="22544" y="532"/>
                  <a:pt x="22798" y="317"/>
                </a:cubicBezTo>
                <a:cubicBezTo>
                  <a:pt x="23039" y="113"/>
                  <a:pt x="23471" y="0"/>
                  <a:pt x="24106" y="0"/>
                </a:cubicBezTo>
                <a:lnTo>
                  <a:pt x="32674" y="0"/>
                </a:lnTo>
                <a:cubicBezTo>
                  <a:pt x="33880" y="0"/>
                  <a:pt x="34553" y="190"/>
                  <a:pt x="34680" y="571"/>
                </a:cubicBezTo>
                <a:cubicBezTo>
                  <a:pt x="34794" y="951"/>
                  <a:pt x="34578" y="1699"/>
                  <a:pt x="34007" y="2778"/>
                </a:cubicBezTo>
                <a:cubicBezTo>
                  <a:pt x="28701" y="13029"/>
                  <a:pt x="24486" y="23152"/>
                  <a:pt x="21338" y="33175"/>
                </a:cubicBezTo>
                <a:cubicBezTo>
                  <a:pt x="18216" y="43198"/>
                  <a:pt x="16654" y="52827"/>
                  <a:pt x="16654" y="62037"/>
                </a:cubicBezTo>
                <a:cubicBezTo>
                  <a:pt x="16654" y="71260"/>
                  <a:pt x="18152" y="80991"/>
                  <a:pt x="21161" y="91279"/>
                </a:cubicBezTo>
                <a:cubicBezTo>
                  <a:pt x="24182" y="101555"/>
                  <a:pt x="28498" y="111680"/>
                  <a:pt x="34134" y="121663"/>
                </a:cubicBezTo>
                <a:cubicBezTo>
                  <a:pt x="34616" y="122501"/>
                  <a:pt x="34769" y="123123"/>
                  <a:pt x="34616" y="123504"/>
                </a:cubicBezTo>
                <a:cubicBezTo>
                  <a:pt x="34451" y="123884"/>
                  <a:pt x="33804" y="124074"/>
                  <a:pt x="32674" y="124074"/>
                </a:cubicBezTo>
                <a:lnTo>
                  <a:pt x="24360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7" name="Freeform 3"/>
          <p:cNvSpPr/>
          <p:nvPr/>
        </p:nvSpPr>
        <p:spPr>
          <a:xfrm>
            <a:off x="1319934" y="9606272"/>
            <a:ext cx="108522" cy="56708"/>
          </a:xfrm>
          <a:custGeom>
            <a:avLst/>
            <a:gdLst>
              <a:gd name="connsiteX0" fmla="*/ 105983 w 108522"/>
              <a:gd name="connsiteY0" fmla="*/ 14462 h 56708"/>
              <a:gd name="connsiteX1" fmla="*/ 62569 w 108522"/>
              <a:gd name="connsiteY1" fmla="*/ 14462 h 56708"/>
              <a:gd name="connsiteX2" fmla="*/ 62569 w 108522"/>
              <a:gd name="connsiteY2" fmla="*/ 54171 h 56708"/>
              <a:gd name="connsiteX3" fmla="*/ 60170 w 108522"/>
              <a:gd name="connsiteY3" fmla="*/ 56708 h 56708"/>
              <a:gd name="connsiteX4" fmla="*/ 48225 w 108522"/>
              <a:gd name="connsiteY4" fmla="*/ 56708 h 56708"/>
              <a:gd name="connsiteX5" fmla="*/ 45813 w 108522"/>
              <a:gd name="connsiteY5" fmla="*/ 54171 h 56708"/>
              <a:gd name="connsiteX6" fmla="*/ 45813 w 108522"/>
              <a:gd name="connsiteY6" fmla="*/ 14462 h 56708"/>
              <a:gd name="connsiteX7" fmla="*/ 2399 w 108522"/>
              <a:gd name="connsiteY7" fmla="*/ 14462 h 56708"/>
              <a:gd name="connsiteX8" fmla="*/ 418 w 108522"/>
              <a:gd name="connsiteY8" fmla="*/ 13701 h 56708"/>
              <a:gd name="connsiteX9" fmla="*/ 0 w 108522"/>
              <a:gd name="connsiteY9" fmla="*/ 11545 h 56708"/>
              <a:gd name="connsiteX10" fmla="*/ 0 w 108522"/>
              <a:gd name="connsiteY10" fmla="*/ 2791 h 56708"/>
              <a:gd name="connsiteX11" fmla="*/ 418 w 108522"/>
              <a:gd name="connsiteY11" fmla="*/ 697 h 56708"/>
              <a:gd name="connsiteX12" fmla="*/ 2399 w 108522"/>
              <a:gd name="connsiteY12" fmla="*/ 0 h 56708"/>
              <a:gd name="connsiteX13" fmla="*/ 105983 w 108522"/>
              <a:gd name="connsiteY13" fmla="*/ 0 h 56708"/>
              <a:gd name="connsiteX14" fmla="*/ 108522 w 108522"/>
              <a:gd name="connsiteY14" fmla="*/ 2791 h 56708"/>
              <a:gd name="connsiteX15" fmla="*/ 108522 w 108522"/>
              <a:gd name="connsiteY15" fmla="*/ 11545 h 56708"/>
              <a:gd name="connsiteX16" fmla="*/ 105983 w 108522"/>
              <a:gd name="connsiteY16" fmla="*/ 14462 h 56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8522" h="56708">
                <a:moveTo>
                  <a:pt x="105983" y="14462"/>
                </a:moveTo>
                <a:lnTo>
                  <a:pt x="62569" y="14462"/>
                </a:lnTo>
                <a:lnTo>
                  <a:pt x="62569" y="54171"/>
                </a:lnTo>
                <a:cubicBezTo>
                  <a:pt x="62569" y="55858"/>
                  <a:pt x="61782" y="56708"/>
                  <a:pt x="60170" y="56708"/>
                </a:cubicBezTo>
                <a:lnTo>
                  <a:pt x="48225" y="56708"/>
                </a:lnTo>
                <a:cubicBezTo>
                  <a:pt x="46612" y="56708"/>
                  <a:pt x="45813" y="55858"/>
                  <a:pt x="45813" y="54171"/>
                </a:cubicBezTo>
                <a:lnTo>
                  <a:pt x="45813" y="14462"/>
                </a:lnTo>
                <a:lnTo>
                  <a:pt x="2399" y="14462"/>
                </a:lnTo>
                <a:cubicBezTo>
                  <a:pt x="1358" y="14462"/>
                  <a:pt x="685" y="14209"/>
                  <a:pt x="418" y="13701"/>
                </a:cubicBezTo>
                <a:cubicBezTo>
                  <a:pt x="126" y="13193"/>
                  <a:pt x="0" y="12470"/>
                  <a:pt x="0" y="11545"/>
                </a:cubicBezTo>
                <a:lnTo>
                  <a:pt x="0" y="2791"/>
                </a:lnTo>
                <a:cubicBezTo>
                  <a:pt x="0" y="1852"/>
                  <a:pt x="126" y="1167"/>
                  <a:pt x="418" y="697"/>
                </a:cubicBezTo>
                <a:cubicBezTo>
                  <a:pt x="685" y="228"/>
                  <a:pt x="1358" y="0"/>
                  <a:pt x="2399" y="0"/>
                </a:cubicBezTo>
                <a:lnTo>
                  <a:pt x="105983" y="0"/>
                </a:lnTo>
                <a:cubicBezTo>
                  <a:pt x="107684" y="0"/>
                  <a:pt x="108522" y="926"/>
                  <a:pt x="108522" y="2791"/>
                </a:cubicBezTo>
                <a:lnTo>
                  <a:pt x="108522" y="11545"/>
                </a:lnTo>
                <a:cubicBezTo>
                  <a:pt x="108522" y="13485"/>
                  <a:pt x="107684" y="14462"/>
                  <a:pt x="105983" y="1446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8" name="Freeform 3"/>
          <p:cNvSpPr/>
          <p:nvPr/>
        </p:nvSpPr>
        <p:spPr>
          <a:xfrm>
            <a:off x="1433224" y="9542840"/>
            <a:ext cx="34667" cy="124074"/>
          </a:xfrm>
          <a:custGeom>
            <a:avLst/>
            <a:gdLst>
              <a:gd name="connsiteX0" fmla="*/ 1992 w 34667"/>
              <a:gd name="connsiteY0" fmla="*/ 124074 h 124074"/>
              <a:gd name="connsiteX1" fmla="*/ 63 w 34667"/>
              <a:gd name="connsiteY1" fmla="*/ 123504 h 124074"/>
              <a:gd name="connsiteX2" fmla="*/ 533 w 34667"/>
              <a:gd name="connsiteY2" fmla="*/ 121663 h 124074"/>
              <a:gd name="connsiteX3" fmla="*/ 13493 w 34667"/>
              <a:gd name="connsiteY3" fmla="*/ 91279 h 124074"/>
              <a:gd name="connsiteX4" fmla="*/ 18038 w 34667"/>
              <a:gd name="connsiteY4" fmla="*/ 62037 h 124074"/>
              <a:gd name="connsiteX5" fmla="*/ 13328 w 34667"/>
              <a:gd name="connsiteY5" fmla="*/ 33175 h 124074"/>
              <a:gd name="connsiteX6" fmla="*/ 660 w 34667"/>
              <a:gd name="connsiteY6" fmla="*/ 2778 h 124074"/>
              <a:gd name="connsiteX7" fmla="*/ 0 w 34667"/>
              <a:gd name="connsiteY7" fmla="*/ 571 h 124074"/>
              <a:gd name="connsiteX8" fmla="*/ 1992 w 34667"/>
              <a:gd name="connsiteY8" fmla="*/ 0 h 124074"/>
              <a:gd name="connsiteX9" fmla="*/ 10548 w 34667"/>
              <a:gd name="connsiteY9" fmla="*/ 0 h 124074"/>
              <a:gd name="connsiteX10" fmla="*/ 11869 w 34667"/>
              <a:gd name="connsiteY10" fmla="*/ 317 h 124074"/>
              <a:gd name="connsiteX11" fmla="*/ 12833 w 34667"/>
              <a:gd name="connsiteY11" fmla="*/ 1395 h 124074"/>
              <a:gd name="connsiteX12" fmla="*/ 28815 w 34667"/>
              <a:gd name="connsiteY12" fmla="*/ 31081 h 124074"/>
              <a:gd name="connsiteX13" fmla="*/ 34667 w 34667"/>
              <a:gd name="connsiteY13" fmla="*/ 62037 h 124074"/>
              <a:gd name="connsiteX14" fmla="*/ 28815 w 34667"/>
              <a:gd name="connsiteY14" fmla="*/ 93246 h 124074"/>
              <a:gd name="connsiteX15" fmla="*/ 12833 w 34667"/>
              <a:gd name="connsiteY15" fmla="*/ 122932 h 124074"/>
              <a:gd name="connsiteX16" fmla="*/ 11691 w 34667"/>
              <a:gd name="connsiteY16" fmla="*/ 123947 h 124074"/>
              <a:gd name="connsiteX17" fmla="*/ 10294 w 34667"/>
              <a:gd name="connsiteY17" fmla="*/ 124074 h 124074"/>
              <a:gd name="connsiteX18" fmla="*/ 1992 w 34667"/>
              <a:gd name="connsiteY18" fmla="*/ 124074 h 124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74">
                <a:moveTo>
                  <a:pt x="1992" y="124074"/>
                </a:moveTo>
                <a:cubicBezTo>
                  <a:pt x="850" y="124074"/>
                  <a:pt x="215" y="123884"/>
                  <a:pt x="63" y="123504"/>
                </a:cubicBezTo>
                <a:cubicBezTo>
                  <a:pt x="-101" y="123123"/>
                  <a:pt x="63" y="122501"/>
                  <a:pt x="533" y="121663"/>
                </a:cubicBezTo>
                <a:cubicBezTo>
                  <a:pt x="6156" y="111680"/>
                  <a:pt x="10498" y="101555"/>
                  <a:pt x="13493" y="91279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98"/>
                  <a:pt x="13328" y="33175"/>
                </a:cubicBezTo>
                <a:cubicBezTo>
                  <a:pt x="10193" y="23152"/>
                  <a:pt x="5966" y="13029"/>
                  <a:pt x="660" y="2778"/>
                </a:cubicBezTo>
                <a:cubicBezTo>
                  <a:pt x="101" y="1699"/>
                  <a:pt x="-126" y="951"/>
                  <a:pt x="0" y="571"/>
                </a:cubicBezTo>
                <a:cubicBezTo>
                  <a:pt x="114" y="190"/>
                  <a:pt x="774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13"/>
                  <a:pt x="11869" y="317"/>
                </a:cubicBezTo>
                <a:cubicBezTo>
                  <a:pt x="12110" y="532"/>
                  <a:pt x="12427" y="888"/>
                  <a:pt x="12833" y="1395"/>
                </a:cubicBezTo>
                <a:cubicBezTo>
                  <a:pt x="19599" y="10948"/>
                  <a:pt x="24931" y="20843"/>
                  <a:pt x="28815" y="31081"/>
                </a:cubicBezTo>
                <a:cubicBezTo>
                  <a:pt x="32712" y="41319"/>
                  <a:pt x="34667" y="51634"/>
                  <a:pt x="34667" y="62037"/>
                </a:cubicBezTo>
                <a:cubicBezTo>
                  <a:pt x="34667" y="72528"/>
                  <a:pt x="32712" y="82932"/>
                  <a:pt x="28815" y="93246"/>
                </a:cubicBezTo>
                <a:cubicBezTo>
                  <a:pt x="24931" y="103560"/>
                  <a:pt x="19599" y="113455"/>
                  <a:pt x="12833" y="122932"/>
                </a:cubicBezTo>
                <a:cubicBezTo>
                  <a:pt x="12427" y="123516"/>
                  <a:pt x="12059" y="123859"/>
                  <a:pt x="11691" y="123947"/>
                </a:cubicBezTo>
                <a:cubicBezTo>
                  <a:pt x="11335" y="124024"/>
                  <a:pt x="10866" y="124074"/>
                  <a:pt x="10294" y="124074"/>
                </a:cubicBezTo>
                <a:lnTo>
                  <a:pt x="1992" y="1240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9" name="Freeform 3"/>
          <p:cNvSpPr/>
          <p:nvPr/>
        </p:nvSpPr>
        <p:spPr>
          <a:xfrm>
            <a:off x="1958506" y="9206697"/>
            <a:ext cx="27368" cy="94641"/>
          </a:xfrm>
          <a:custGeom>
            <a:avLst/>
            <a:gdLst>
              <a:gd name="connsiteX0" fmla="*/ 27368 w 27368"/>
              <a:gd name="connsiteY0" fmla="*/ 92865 h 94641"/>
              <a:gd name="connsiteX1" fmla="*/ 25680 w 27368"/>
              <a:gd name="connsiteY1" fmla="*/ 94641 h 94641"/>
              <a:gd name="connsiteX2" fmla="*/ 20754 w 27368"/>
              <a:gd name="connsiteY2" fmla="*/ 94641 h 94641"/>
              <a:gd name="connsiteX3" fmla="*/ 19066 w 27368"/>
              <a:gd name="connsiteY3" fmla="*/ 92865 h 94641"/>
              <a:gd name="connsiteX4" fmla="*/ 19066 w 27368"/>
              <a:gd name="connsiteY4" fmla="*/ 10403 h 94641"/>
              <a:gd name="connsiteX5" fmla="*/ 12059 w 27368"/>
              <a:gd name="connsiteY5" fmla="*/ 16619 h 94641"/>
              <a:gd name="connsiteX6" fmla="*/ 5179 w 27368"/>
              <a:gd name="connsiteY6" fmla="*/ 22823 h 94641"/>
              <a:gd name="connsiteX7" fmla="*/ 2767 w 27368"/>
              <a:gd name="connsiteY7" fmla="*/ 22582 h 94641"/>
              <a:gd name="connsiteX8" fmla="*/ 368 w 27368"/>
              <a:gd name="connsiteY8" fmla="*/ 19537 h 94641"/>
              <a:gd name="connsiteX9" fmla="*/ 0 w 27368"/>
              <a:gd name="connsiteY9" fmla="*/ 18205 h 94641"/>
              <a:gd name="connsiteX10" fmla="*/ 609 w 27368"/>
              <a:gd name="connsiteY10" fmla="*/ 16999 h 94641"/>
              <a:gd name="connsiteX11" fmla="*/ 19294 w 27368"/>
              <a:gd name="connsiteY11" fmla="*/ 507 h 94641"/>
              <a:gd name="connsiteX12" fmla="*/ 20754 w 27368"/>
              <a:gd name="connsiteY12" fmla="*/ 0 h 94641"/>
              <a:gd name="connsiteX13" fmla="*/ 23991 w 27368"/>
              <a:gd name="connsiteY13" fmla="*/ 0 h 94641"/>
              <a:gd name="connsiteX14" fmla="*/ 26949 w 27368"/>
              <a:gd name="connsiteY14" fmla="*/ 444 h 94641"/>
              <a:gd name="connsiteX15" fmla="*/ 27368 w 27368"/>
              <a:gd name="connsiteY15" fmla="*/ 3552 h 94641"/>
              <a:gd name="connsiteX16" fmla="*/ 27368 w 27368"/>
              <a:gd name="connsiteY16" fmla="*/ 92865 h 94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641">
                <a:moveTo>
                  <a:pt x="27368" y="92865"/>
                </a:moveTo>
                <a:cubicBezTo>
                  <a:pt x="27368" y="94045"/>
                  <a:pt x="26809" y="94641"/>
                  <a:pt x="25680" y="94641"/>
                </a:cubicBezTo>
                <a:lnTo>
                  <a:pt x="20754" y="94641"/>
                </a:lnTo>
                <a:cubicBezTo>
                  <a:pt x="19612" y="94641"/>
                  <a:pt x="19066" y="94045"/>
                  <a:pt x="19066" y="92865"/>
                </a:cubicBezTo>
                <a:lnTo>
                  <a:pt x="19066" y="10403"/>
                </a:lnTo>
                <a:cubicBezTo>
                  <a:pt x="16553" y="12610"/>
                  <a:pt x="14230" y="14678"/>
                  <a:pt x="12059" y="16619"/>
                </a:cubicBezTo>
                <a:cubicBezTo>
                  <a:pt x="9888" y="18573"/>
                  <a:pt x="7591" y="20641"/>
                  <a:pt x="5179" y="22823"/>
                </a:cubicBezTo>
                <a:cubicBezTo>
                  <a:pt x="4303" y="23597"/>
                  <a:pt x="3490" y="23507"/>
                  <a:pt x="2767" y="22582"/>
                </a:cubicBezTo>
                <a:lnTo>
                  <a:pt x="368" y="19537"/>
                </a:lnTo>
                <a:cubicBezTo>
                  <a:pt x="126" y="19118"/>
                  <a:pt x="0" y="18661"/>
                  <a:pt x="0" y="18205"/>
                </a:cubicBezTo>
                <a:cubicBezTo>
                  <a:pt x="0" y="17736"/>
                  <a:pt x="190" y="17342"/>
                  <a:pt x="609" y="16999"/>
                </a:cubicBezTo>
                <a:lnTo>
                  <a:pt x="19294" y="507"/>
                </a:lnTo>
                <a:cubicBezTo>
                  <a:pt x="19612" y="165"/>
                  <a:pt x="20107" y="0"/>
                  <a:pt x="20754" y="0"/>
                </a:cubicBezTo>
                <a:lnTo>
                  <a:pt x="23991" y="0"/>
                </a:lnTo>
                <a:cubicBezTo>
                  <a:pt x="25680" y="0"/>
                  <a:pt x="26670" y="139"/>
                  <a:pt x="26949" y="444"/>
                </a:cubicBezTo>
                <a:cubicBezTo>
                  <a:pt x="27228" y="735"/>
                  <a:pt x="27368" y="1775"/>
                  <a:pt x="27368" y="3552"/>
                </a:cubicBezTo>
                <a:lnTo>
                  <a:pt x="27368" y="92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0" name="Freeform 3"/>
          <p:cNvSpPr/>
          <p:nvPr/>
        </p:nvSpPr>
        <p:spPr>
          <a:xfrm>
            <a:off x="2099723" y="9206687"/>
            <a:ext cx="52096" cy="95543"/>
          </a:xfrm>
          <a:custGeom>
            <a:avLst/>
            <a:gdLst>
              <a:gd name="connsiteX0" fmla="*/ 1688 w 52096"/>
              <a:gd name="connsiteY0" fmla="*/ 92751 h 95543"/>
              <a:gd name="connsiteX1" fmla="*/ 0 w 52096"/>
              <a:gd name="connsiteY1" fmla="*/ 90455 h 95543"/>
              <a:gd name="connsiteX2" fmla="*/ 0 w 52096"/>
              <a:gd name="connsiteY2" fmla="*/ 85127 h 95543"/>
              <a:gd name="connsiteX3" fmla="*/ 1688 w 52096"/>
              <a:gd name="connsiteY3" fmla="*/ 83870 h 95543"/>
              <a:gd name="connsiteX4" fmla="*/ 10193 w 52096"/>
              <a:gd name="connsiteY4" fmla="*/ 86915 h 95543"/>
              <a:gd name="connsiteX5" fmla="*/ 19294 w 52096"/>
              <a:gd name="connsiteY5" fmla="*/ 87791 h 95543"/>
              <a:gd name="connsiteX6" fmla="*/ 36533 w 52096"/>
              <a:gd name="connsiteY6" fmla="*/ 82348 h 95543"/>
              <a:gd name="connsiteX7" fmla="*/ 43769 w 52096"/>
              <a:gd name="connsiteY7" fmla="*/ 65589 h 95543"/>
              <a:gd name="connsiteX8" fmla="*/ 20500 w 52096"/>
              <a:gd name="connsiteY8" fmla="*/ 44162 h 95543"/>
              <a:gd name="connsiteX9" fmla="*/ 12237 w 52096"/>
              <a:gd name="connsiteY9" fmla="*/ 44669 h 95543"/>
              <a:gd name="connsiteX10" fmla="*/ 4087 w 52096"/>
              <a:gd name="connsiteY10" fmla="*/ 46446 h 95543"/>
              <a:gd name="connsiteX11" fmla="*/ 1929 w 52096"/>
              <a:gd name="connsiteY11" fmla="*/ 46115 h 95543"/>
              <a:gd name="connsiteX12" fmla="*/ 1079 w 52096"/>
              <a:gd name="connsiteY12" fmla="*/ 44035 h 95543"/>
              <a:gd name="connsiteX13" fmla="*/ 1815 w 52096"/>
              <a:gd name="connsiteY13" fmla="*/ 3564 h 95543"/>
              <a:gd name="connsiteX14" fmla="*/ 2234 w 52096"/>
              <a:gd name="connsiteY14" fmla="*/ 457 h 95543"/>
              <a:gd name="connsiteX15" fmla="*/ 5179 w 52096"/>
              <a:gd name="connsiteY15" fmla="*/ 0 h 95543"/>
              <a:gd name="connsiteX16" fmla="*/ 46422 w 52096"/>
              <a:gd name="connsiteY16" fmla="*/ 0 h 95543"/>
              <a:gd name="connsiteX17" fmla="*/ 48110 w 52096"/>
              <a:gd name="connsiteY17" fmla="*/ 1789 h 95543"/>
              <a:gd name="connsiteX18" fmla="*/ 48110 w 52096"/>
              <a:gd name="connsiteY18" fmla="*/ 5975 h 95543"/>
              <a:gd name="connsiteX19" fmla="*/ 46422 w 52096"/>
              <a:gd name="connsiteY19" fmla="*/ 7751 h 95543"/>
              <a:gd name="connsiteX20" fmla="*/ 10002 w 52096"/>
              <a:gd name="connsiteY20" fmla="*/ 7751 h 95543"/>
              <a:gd name="connsiteX21" fmla="*/ 9698 w 52096"/>
              <a:gd name="connsiteY21" fmla="*/ 23343 h 95543"/>
              <a:gd name="connsiteX22" fmla="*/ 9393 w 52096"/>
              <a:gd name="connsiteY22" fmla="*/ 38960 h 95543"/>
              <a:gd name="connsiteX23" fmla="*/ 23750 w 52096"/>
              <a:gd name="connsiteY23" fmla="*/ 36537 h 95543"/>
              <a:gd name="connsiteX24" fmla="*/ 44264 w 52096"/>
              <a:gd name="connsiteY24" fmla="*/ 43781 h 95543"/>
              <a:gd name="connsiteX25" fmla="*/ 52096 w 52096"/>
              <a:gd name="connsiteY25" fmla="*/ 63826 h 95543"/>
              <a:gd name="connsiteX26" fmla="*/ 43045 w 52096"/>
              <a:gd name="connsiteY26" fmla="*/ 87550 h 95543"/>
              <a:gd name="connsiteX27" fmla="*/ 19294 w 52096"/>
              <a:gd name="connsiteY27" fmla="*/ 95543 h 95543"/>
              <a:gd name="connsiteX28" fmla="*/ 9888 w 52096"/>
              <a:gd name="connsiteY28" fmla="*/ 94908 h 95543"/>
              <a:gd name="connsiteX29" fmla="*/ 1688 w 52096"/>
              <a:gd name="connsiteY29" fmla="*/ 92751 h 95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096" h="95543">
                <a:moveTo>
                  <a:pt x="1688" y="92751"/>
                </a:moveTo>
                <a:cubicBezTo>
                  <a:pt x="558" y="92320"/>
                  <a:pt x="0" y="91559"/>
                  <a:pt x="0" y="90455"/>
                </a:cubicBezTo>
                <a:lnTo>
                  <a:pt x="0" y="85127"/>
                </a:lnTo>
                <a:cubicBezTo>
                  <a:pt x="0" y="83693"/>
                  <a:pt x="558" y="83274"/>
                  <a:pt x="1688" y="83870"/>
                </a:cubicBezTo>
                <a:cubicBezTo>
                  <a:pt x="4582" y="85304"/>
                  <a:pt x="7413" y="86319"/>
                  <a:pt x="10193" y="86915"/>
                </a:cubicBezTo>
                <a:cubicBezTo>
                  <a:pt x="12973" y="87499"/>
                  <a:pt x="15994" y="87791"/>
                  <a:pt x="19294" y="87791"/>
                </a:cubicBezTo>
                <a:cubicBezTo>
                  <a:pt x="26353" y="87791"/>
                  <a:pt x="32103" y="85990"/>
                  <a:pt x="36533" y="82348"/>
                </a:cubicBezTo>
                <a:cubicBezTo>
                  <a:pt x="41357" y="78454"/>
                  <a:pt x="43769" y="72884"/>
                  <a:pt x="43769" y="65589"/>
                </a:cubicBezTo>
                <a:cubicBezTo>
                  <a:pt x="43769" y="51304"/>
                  <a:pt x="36013" y="44162"/>
                  <a:pt x="20500" y="44162"/>
                </a:cubicBezTo>
                <a:cubicBezTo>
                  <a:pt x="17428" y="44162"/>
                  <a:pt x="14674" y="44339"/>
                  <a:pt x="12237" y="44669"/>
                </a:cubicBezTo>
                <a:cubicBezTo>
                  <a:pt x="9787" y="44999"/>
                  <a:pt x="7070" y="45595"/>
                  <a:pt x="4087" y="46446"/>
                </a:cubicBezTo>
                <a:cubicBezTo>
                  <a:pt x="3211" y="46699"/>
                  <a:pt x="2488" y="46585"/>
                  <a:pt x="1929" y="46115"/>
                </a:cubicBezTo>
                <a:cubicBezTo>
                  <a:pt x="1370" y="45659"/>
                  <a:pt x="1079" y="44961"/>
                  <a:pt x="1079" y="44035"/>
                </a:cubicBezTo>
                <a:lnTo>
                  <a:pt x="1815" y="3564"/>
                </a:lnTo>
                <a:cubicBezTo>
                  <a:pt x="1815" y="1789"/>
                  <a:pt x="1942" y="748"/>
                  <a:pt x="2234" y="457"/>
                </a:cubicBezTo>
                <a:cubicBezTo>
                  <a:pt x="2500" y="152"/>
                  <a:pt x="3503" y="0"/>
                  <a:pt x="5179" y="0"/>
                </a:cubicBezTo>
                <a:lnTo>
                  <a:pt x="46422" y="0"/>
                </a:lnTo>
                <a:cubicBezTo>
                  <a:pt x="47552" y="0"/>
                  <a:pt x="48110" y="596"/>
                  <a:pt x="48110" y="1789"/>
                </a:cubicBezTo>
                <a:lnTo>
                  <a:pt x="48110" y="5975"/>
                </a:lnTo>
                <a:cubicBezTo>
                  <a:pt x="48110" y="7155"/>
                  <a:pt x="47552" y="7751"/>
                  <a:pt x="46422" y="7751"/>
                </a:cubicBezTo>
                <a:lnTo>
                  <a:pt x="10002" y="7751"/>
                </a:lnTo>
                <a:cubicBezTo>
                  <a:pt x="9914" y="13079"/>
                  <a:pt x="9825" y="18281"/>
                  <a:pt x="9698" y="23343"/>
                </a:cubicBezTo>
                <a:cubicBezTo>
                  <a:pt x="9584" y="28430"/>
                  <a:pt x="9469" y="33632"/>
                  <a:pt x="9393" y="38960"/>
                </a:cubicBezTo>
                <a:cubicBezTo>
                  <a:pt x="13341" y="37349"/>
                  <a:pt x="18127" y="36537"/>
                  <a:pt x="23750" y="36537"/>
                </a:cubicBezTo>
                <a:cubicBezTo>
                  <a:pt x="32192" y="36537"/>
                  <a:pt x="39021" y="38960"/>
                  <a:pt x="44264" y="43781"/>
                </a:cubicBezTo>
                <a:cubicBezTo>
                  <a:pt x="49481" y="48767"/>
                  <a:pt x="52096" y="55453"/>
                  <a:pt x="52096" y="63826"/>
                </a:cubicBezTo>
                <a:cubicBezTo>
                  <a:pt x="52096" y="74052"/>
                  <a:pt x="49075" y="81955"/>
                  <a:pt x="43045" y="87550"/>
                </a:cubicBezTo>
                <a:cubicBezTo>
                  <a:pt x="37270" y="92878"/>
                  <a:pt x="29336" y="95543"/>
                  <a:pt x="19294" y="95543"/>
                </a:cubicBezTo>
                <a:cubicBezTo>
                  <a:pt x="15677" y="95543"/>
                  <a:pt x="12529" y="95326"/>
                  <a:pt x="9888" y="94908"/>
                </a:cubicBezTo>
                <a:cubicBezTo>
                  <a:pt x="7235" y="94489"/>
                  <a:pt x="4493" y="93766"/>
                  <a:pt x="1688" y="927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1" name="Freeform 3"/>
          <p:cNvSpPr/>
          <p:nvPr/>
        </p:nvSpPr>
        <p:spPr>
          <a:xfrm>
            <a:off x="2171478" y="9230673"/>
            <a:ext cx="87906" cy="70156"/>
          </a:xfrm>
          <a:custGeom>
            <a:avLst/>
            <a:gdLst>
              <a:gd name="connsiteX0" fmla="*/ 469 w 87906"/>
              <a:gd name="connsiteY0" fmla="*/ 17634 h 70156"/>
              <a:gd name="connsiteX1" fmla="*/ 342 w 87906"/>
              <a:gd name="connsiteY1" fmla="*/ 9197 h 70156"/>
              <a:gd name="connsiteX2" fmla="*/ 0 w 87906"/>
              <a:gd name="connsiteY2" fmla="*/ 3299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32 w 87906"/>
              <a:gd name="connsiteY5" fmla="*/ 3299 h 70156"/>
              <a:gd name="connsiteX6" fmla="*/ 7832 w 87906"/>
              <a:gd name="connsiteY6" fmla="*/ 10149 h 70156"/>
              <a:gd name="connsiteX7" fmla="*/ 15309 w 87906"/>
              <a:gd name="connsiteY7" fmla="*/ 2727 h 70156"/>
              <a:gd name="connsiteX8" fmla="*/ 26886 w 87906"/>
              <a:gd name="connsiteY8" fmla="*/ 0 h 70156"/>
              <a:gd name="connsiteX9" fmla="*/ 39542 w 87906"/>
              <a:gd name="connsiteY9" fmla="*/ 3743 h 70156"/>
              <a:gd name="connsiteX10" fmla="*/ 46194 w 87906"/>
              <a:gd name="connsiteY10" fmla="*/ 14716 h 70156"/>
              <a:gd name="connsiteX11" fmla="*/ 54318 w 87906"/>
              <a:gd name="connsiteY11" fmla="*/ 3743 h 70156"/>
              <a:gd name="connsiteX12" fmla="*/ 67291 w 87906"/>
              <a:gd name="connsiteY12" fmla="*/ 0 h 70156"/>
              <a:gd name="connsiteX13" fmla="*/ 75796 w 87906"/>
              <a:gd name="connsiteY13" fmla="*/ 1776 h 70156"/>
              <a:gd name="connsiteX14" fmla="*/ 82296 w 87906"/>
              <a:gd name="connsiteY14" fmla="*/ 6660 h 70156"/>
              <a:gd name="connsiteX15" fmla="*/ 86447 w 87906"/>
              <a:gd name="connsiteY15" fmla="*/ 13955 h 70156"/>
              <a:gd name="connsiteX16" fmla="*/ 87906 w 87906"/>
              <a:gd name="connsiteY16" fmla="*/ 22835 h 70156"/>
              <a:gd name="connsiteX17" fmla="*/ 87906 w 87906"/>
              <a:gd name="connsiteY17" fmla="*/ 68381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507 h 70156"/>
              <a:gd name="connsiteX21" fmla="*/ 79947 w 87906"/>
              <a:gd name="connsiteY21" fmla="*/ 24612 h 70156"/>
              <a:gd name="connsiteX22" fmla="*/ 66073 w 87906"/>
              <a:gd name="connsiteY22" fmla="*/ 7231 h 70156"/>
              <a:gd name="connsiteX23" fmla="*/ 58532 w 87906"/>
              <a:gd name="connsiteY23" fmla="*/ 9197 h 70156"/>
              <a:gd name="connsiteX24" fmla="*/ 52871 w 87906"/>
              <a:gd name="connsiteY24" fmla="*/ 14589 h 70156"/>
              <a:gd name="connsiteX25" fmla="*/ 49380 w 87906"/>
              <a:gd name="connsiteY25" fmla="*/ 22582 h 70156"/>
              <a:gd name="connsiteX26" fmla="*/ 48339 w 87906"/>
              <a:gd name="connsiteY26" fmla="*/ 32224 h 70156"/>
              <a:gd name="connsiteX27" fmla="*/ 48339 w 87906"/>
              <a:gd name="connsiteY27" fmla="*/ 68381 h 70156"/>
              <a:gd name="connsiteX28" fmla="*/ 46663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81 h 70156"/>
              <a:gd name="connsiteX31" fmla="*/ 40151 w 87906"/>
              <a:gd name="connsiteY31" fmla="*/ 24612 h 70156"/>
              <a:gd name="connsiteX32" fmla="*/ 26149 w 87906"/>
              <a:gd name="connsiteY32" fmla="*/ 7231 h 70156"/>
              <a:gd name="connsiteX33" fmla="*/ 13265 w 87906"/>
              <a:gd name="connsiteY33" fmla="*/ 12813 h 70156"/>
              <a:gd name="connsiteX34" fmla="*/ 8555 w 87906"/>
              <a:gd name="connsiteY34" fmla="*/ 27530 h 70156"/>
              <a:gd name="connsiteX35" fmla="*/ 8555 w 87906"/>
              <a:gd name="connsiteY35" fmla="*/ 68381 h 70156"/>
              <a:gd name="connsiteX36" fmla="*/ 6867 w 87906"/>
              <a:gd name="connsiteY36" fmla="*/ 70156 h 70156"/>
              <a:gd name="connsiteX37" fmla="*/ 2158 w 87906"/>
              <a:gd name="connsiteY37" fmla="*/ 70156 h 70156"/>
              <a:gd name="connsiteX38" fmla="*/ 469 w 87906"/>
              <a:gd name="connsiteY38" fmla="*/ 68381 h 70156"/>
              <a:gd name="connsiteX39" fmla="*/ 469 w 87906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6" y="19702"/>
                  <a:pt x="87906" y="22835"/>
                </a:cubicBezTo>
                <a:lnTo>
                  <a:pt x="87906" y="68381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3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5" y="21440"/>
                  <a:pt x="8555" y="27530"/>
                </a:cubicBezTo>
                <a:lnTo>
                  <a:pt x="8555" y="68381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2" name="Freeform 3"/>
          <p:cNvSpPr/>
          <p:nvPr/>
        </p:nvSpPr>
        <p:spPr>
          <a:xfrm>
            <a:off x="2280965" y="9230673"/>
            <a:ext cx="87919" cy="70156"/>
          </a:xfrm>
          <a:custGeom>
            <a:avLst/>
            <a:gdLst>
              <a:gd name="connsiteX0" fmla="*/ 495 w 87919"/>
              <a:gd name="connsiteY0" fmla="*/ 17634 h 70156"/>
              <a:gd name="connsiteX1" fmla="*/ 368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4 w 87919"/>
              <a:gd name="connsiteY4" fmla="*/ 1509 h 70156"/>
              <a:gd name="connsiteX5" fmla="*/ 7845 w 87919"/>
              <a:gd name="connsiteY5" fmla="*/ 3299 h 70156"/>
              <a:gd name="connsiteX6" fmla="*/ 7845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4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5 w 87919"/>
              <a:gd name="connsiteY38" fmla="*/ 68381 h 70156"/>
              <a:gd name="connsiteX39" fmla="*/ 495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5" y="17634"/>
                </a:moveTo>
                <a:cubicBezTo>
                  <a:pt x="495" y="14082"/>
                  <a:pt x="444" y="11265"/>
                  <a:pt x="368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4" y="1509"/>
                </a:lnTo>
                <a:cubicBezTo>
                  <a:pt x="7286" y="1509"/>
                  <a:pt x="7845" y="2106"/>
                  <a:pt x="7845" y="3299"/>
                </a:cubicBezTo>
                <a:lnTo>
                  <a:pt x="7845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4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6" y="4592"/>
                  <a:pt x="82308" y="6660"/>
                </a:cubicBezTo>
                <a:cubicBezTo>
                  <a:pt x="84124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1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6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1" y="70156"/>
                  <a:pt x="495" y="69560"/>
                  <a:pt x="495" y="68381"/>
                </a:cubicBezTo>
                <a:lnTo>
                  <a:pt x="495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3" name="Freeform 3"/>
          <p:cNvSpPr/>
          <p:nvPr/>
        </p:nvSpPr>
        <p:spPr>
          <a:xfrm>
            <a:off x="1958506" y="9554511"/>
            <a:ext cx="27368" cy="94641"/>
          </a:xfrm>
          <a:custGeom>
            <a:avLst/>
            <a:gdLst>
              <a:gd name="connsiteX0" fmla="*/ 27368 w 27368"/>
              <a:gd name="connsiteY0" fmla="*/ 92865 h 94641"/>
              <a:gd name="connsiteX1" fmla="*/ 25680 w 27368"/>
              <a:gd name="connsiteY1" fmla="*/ 94641 h 94641"/>
              <a:gd name="connsiteX2" fmla="*/ 20754 w 27368"/>
              <a:gd name="connsiteY2" fmla="*/ 94641 h 94641"/>
              <a:gd name="connsiteX3" fmla="*/ 19066 w 27368"/>
              <a:gd name="connsiteY3" fmla="*/ 92865 h 94641"/>
              <a:gd name="connsiteX4" fmla="*/ 19066 w 27368"/>
              <a:gd name="connsiteY4" fmla="*/ 10403 h 94641"/>
              <a:gd name="connsiteX5" fmla="*/ 12059 w 27368"/>
              <a:gd name="connsiteY5" fmla="*/ 16619 h 94641"/>
              <a:gd name="connsiteX6" fmla="*/ 5179 w 27368"/>
              <a:gd name="connsiteY6" fmla="*/ 22823 h 94641"/>
              <a:gd name="connsiteX7" fmla="*/ 2767 w 27368"/>
              <a:gd name="connsiteY7" fmla="*/ 22582 h 94641"/>
              <a:gd name="connsiteX8" fmla="*/ 368 w 27368"/>
              <a:gd name="connsiteY8" fmla="*/ 19537 h 94641"/>
              <a:gd name="connsiteX9" fmla="*/ 0 w 27368"/>
              <a:gd name="connsiteY9" fmla="*/ 18205 h 94641"/>
              <a:gd name="connsiteX10" fmla="*/ 609 w 27368"/>
              <a:gd name="connsiteY10" fmla="*/ 16999 h 94641"/>
              <a:gd name="connsiteX11" fmla="*/ 19294 w 27368"/>
              <a:gd name="connsiteY11" fmla="*/ 507 h 94641"/>
              <a:gd name="connsiteX12" fmla="*/ 20754 w 27368"/>
              <a:gd name="connsiteY12" fmla="*/ 0 h 94641"/>
              <a:gd name="connsiteX13" fmla="*/ 23991 w 27368"/>
              <a:gd name="connsiteY13" fmla="*/ 0 h 94641"/>
              <a:gd name="connsiteX14" fmla="*/ 26949 w 27368"/>
              <a:gd name="connsiteY14" fmla="*/ 444 h 94641"/>
              <a:gd name="connsiteX15" fmla="*/ 27368 w 27368"/>
              <a:gd name="connsiteY15" fmla="*/ 3552 h 94641"/>
              <a:gd name="connsiteX16" fmla="*/ 27368 w 27368"/>
              <a:gd name="connsiteY16" fmla="*/ 92865 h 94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641">
                <a:moveTo>
                  <a:pt x="27368" y="92865"/>
                </a:moveTo>
                <a:cubicBezTo>
                  <a:pt x="27368" y="94045"/>
                  <a:pt x="26809" y="94641"/>
                  <a:pt x="25680" y="94641"/>
                </a:cubicBezTo>
                <a:lnTo>
                  <a:pt x="20754" y="94641"/>
                </a:lnTo>
                <a:cubicBezTo>
                  <a:pt x="19612" y="94641"/>
                  <a:pt x="19066" y="94045"/>
                  <a:pt x="19066" y="92865"/>
                </a:cubicBezTo>
                <a:lnTo>
                  <a:pt x="19066" y="10403"/>
                </a:lnTo>
                <a:cubicBezTo>
                  <a:pt x="16553" y="12610"/>
                  <a:pt x="14230" y="14678"/>
                  <a:pt x="12059" y="16619"/>
                </a:cubicBezTo>
                <a:cubicBezTo>
                  <a:pt x="9888" y="18573"/>
                  <a:pt x="7591" y="20641"/>
                  <a:pt x="5179" y="22823"/>
                </a:cubicBezTo>
                <a:cubicBezTo>
                  <a:pt x="4303" y="23597"/>
                  <a:pt x="3490" y="23507"/>
                  <a:pt x="2767" y="22582"/>
                </a:cubicBezTo>
                <a:lnTo>
                  <a:pt x="368" y="19537"/>
                </a:lnTo>
                <a:cubicBezTo>
                  <a:pt x="126" y="19118"/>
                  <a:pt x="0" y="18661"/>
                  <a:pt x="0" y="18205"/>
                </a:cubicBezTo>
                <a:cubicBezTo>
                  <a:pt x="0" y="17736"/>
                  <a:pt x="190" y="17342"/>
                  <a:pt x="609" y="16999"/>
                </a:cubicBezTo>
                <a:lnTo>
                  <a:pt x="19294" y="507"/>
                </a:lnTo>
                <a:cubicBezTo>
                  <a:pt x="19612" y="165"/>
                  <a:pt x="20107" y="0"/>
                  <a:pt x="20754" y="0"/>
                </a:cubicBezTo>
                <a:lnTo>
                  <a:pt x="23991" y="0"/>
                </a:lnTo>
                <a:cubicBezTo>
                  <a:pt x="25680" y="0"/>
                  <a:pt x="26670" y="139"/>
                  <a:pt x="26949" y="444"/>
                </a:cubicBezTo>
                <a:cubicBezTo>
                  <a:pt x="27228" y="735"/>
                  <a:pt x="27368" y="1775"/>
                  <a:pt x="27368" y="3552"/>
                </a:cubicBezTo>
                <a:lnTo>
                  <a:pt x="27368" y="92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4" name="Freeform 3"/>
          <p:cNvSpPr/>
          <p:nvPr/>
        </p:nvSpPr>
        <p:spPr>
          <a:xfrm>
            <a:off x="2099723" y="9554501"/>
            <a:ext cx="52096" cy="95543"/>
          </a:xfrm>
          <a:custGeom>
            <a:avLst/>
            <a:gdLst>
              <a:gd name="connsiteX0" fmla="*/ 1688 w 52096"/>
              <a:gd name="connsiteY0" fmla="*/ 92751 h 95543"/>
              <a:gd name="connsiteX1" fmla="*/ 0 w 52096"/>
              <a:gd name="connsiteY1" fmla="*/ 90455 h 95543"/>
              <a:gd name="connsiteX2" fmla="*/ 0 w 52096"/>
              <a:gd name="connsiteY2" fmla="*/ 85127 h 95543"/>
              <a:gd name="connsiteX3" fmla="*/ 1688 w 52096"/>
              <a:gd name="connsiteY3" fmla="*/ 83870 h 95543"/>
              <a:gd name="connsiteX4" fmla="*/ 10193 w 52096"/>
              <a:gd name="connsiteY4" fmla="*/ 86915 h 95543"/>
              <a:gd name="connsiteX5" fmla="*/ 19294 w 52096"/>
              <a:gd name="connsiteY5" fmla="*/ 87791 h 95543"/>
              <a:gd name="connsiteX6" fmla="*/ 36533 w 52096"/>
              <a:gd name="connsiteY6" fmla="*/ 82348 h 95543"/>
              <a:gd name="connsiteX7" fmla="*/ 43769 w 52096"/>
              <a:gd name="connsiteY7" fmla="*/ 65589 h 95543"/>
              <a:gd name="connsiteX8" fmla="*/ 20500 w 52096"/>
              <a:gd name="connsiteY8" fmla="*/ 44162 h 95543"/>
              <a:gd name="connsiteX9" fmla="*/ 12237 w 52096"/>
              <a:gd name="connsiteY9" fmla="*/ 44669 h 95543"/>
              <a:gd name="connsiteX10" fmla="*/ 4087 w 52096"/>
              <a:gd name="connsiteY10" fmla="*/ 46446 h 95543"/>
              <a:gd name="connsiteX11" fmla="*/ 1929 w 52096"/>
              <a:gd name="connsiteY11" fmla="*/ 46115 h 95543"/>
              <a:gd name="connsiteX12" fmla="*/ 1079 w 52096"/>
              <a:gd name="connsiteY12" fmla="*/ 44035 h 95543"/>
              <a:gd name="connsiteX13" fmla="*/ 1815 w 52096"/>
              <a:gd name="connsiteY13" fmla="*/ 3564 h 95543"/>
              <a:gd name="connsiteX14" fmla="*/ 2234 w 52096"/>
              <a:gd name="connsiteY14" fmla="*/ 457 h 95543"/>
              <a:gd name="connsiteX15" fmla="*/ 5179 w 52096"/>
              <a:gd name="connsiteY15" fmla="*/ 0 h 95543"/>
              <a:gd name="connsiteX16" fmla="*/ 46422 w 52096"/>
              <a:gd name="connsiteY16" fmla="*/ 0 h 95543"/>
              <a:gd name="connsiteX17" fmla="*/ 48110 w 52096"/>
              <a:gd name="connsiteY17" fmla="*/ 1789 h 95543"/>
              <a:gd name="connsiteX18" fmla="*/ 48110 w 52096"/>
              <a:gd name="connsiteY18" fmla="*/ 5975 h 95543"/>
              <a:gd name="connsiteX19" fmla="*/ 46422 w 52096"/>
              <a:gd name="connsiteY19" fmla="*/ 7751 h 95543"/>
              <a:gd name="connsiteX20" fmla="*/ 10002 w 52096"/>
              <a:gd name="connsiteY20" fmla="*/ 7751 h 95543"/>
              <a:gd name="connsiteX21" fmla="*/ 9698 w 52096"/>
              <a:gd name="connsiteY21" fmla="*/ 23343 h 95543"/>
              <a:gd name="connsiteX22" fmla="*/ 9393 w 52096"/>
              <a:gd name="connsiteY22" fmla="*/ 38960 h 95543"/>
              <a:gd name="connsiteX23" fmla="*/ 23750 w 52096"/>
              <a:gd name="connsiteY23" fmla="*/ 36537 h 95543"/>
              <a:gd name="connsiteX24" fmla="*/ 44264 w 52096"/>
              <a:gd name="connsiteY24" fmla="*/ 43781 h 95543"/>
              <a:gd name="connsiteX25" fmla="*/ 52096 w 52096"/>
              <a:gd name="connsiteY25" fmla="*/ 63826 h 95543"/>
              <a:gd name="connsiteX26" fmla="*/ 43045 w 52096"/>
              <a:gd name="connsiteY26" fmla="*/ 87550 h 95543"/>
              <a:gd name="connsiteX27" fmla="*/ 19294 w 52096"/>
              <a:gd name="connsiteY27" fmla="*/ 95543 h 95543"/>
              <a:gd name="connsiteX28" fmla="*/ 9888 w 52096"/>
              <a:gd name="connsiteY28" fmla="*/ 94908 h 95543"/>
              <a:gd name="connsiteX29" fmla="*/ 1688 w 52096"/>
              <a:gd name="connsiteY29" fmla="*/ 92751 h 95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096" h="95543">
                <a:moveTo>
                  <a:pt x="1688" y="92751"/>
                </a:moveTo>
                <a:cubicBezTo>
                  <a:pt x="558" y="92320"/>
                  <a:pt x="0" y="91559"/>
                  <a:pt x="0" y="90455"/>
                </a:cubicBezTo>
                <a:lnTo>
                  <a:pt x="0" y="85127"/>
                </a:lnTo>
                <a:cubicBezTo>
                  <a:pt x="0" y="83693"/>
                  <a:pt x="558" y="83274"/>
                  <a:pt x="1688" y="83870"/>
                </a:cubicBezTo>
                <a:cubicBezTo>
                  <a:pt x="4582" y="85304"/>
                  <a:pt x="7413" y="86319"/>
                  <a:pt x="10193" y="86915"/>
                </a:cubicBezTo>
                <a:cubicBezTo>
                  <a:pt x="12973" y="87499"/>
                  <a:pt x="15994" y="87791"/>
                  <a:pt x="19294" y="87791"/>
                </a:cubicBezTo>
                <a:cubicBezTo>
                  <a:pt x="26353" y="87791"/>
                  <a:pt x="32103" y="85990"/>
                  <a:pt x="36533" y="82348"/>
                </a:cubicBezTo>
                <a:cubicBezTo>
                  <a:pt x="41357" y="78454"/>
                  <a:pt x="43769" y="72884"/>
                  <a:pt x="43769" y="65589"/>
                </a:cubicBezTo>
                <a:cubicBezTo>
                  <a:pt x="43769" y="51304"/>
                  <a:pt x="36013" y="44162"/>
                  <a:pt x="20500" y="44162"/>
                </a:cubicBezTo>
                <a:cubicBezTo>
                  <a:pt x="17428" y="44162"/>
                  <a:pt x="14674" y="44339"/>
                  <a:pt x="12237" y="44669"/>
                </a:cubicBezTo>
                <a:cubicBezTo>
                  <a:pt x="9787" y="44999"/>
                  <a:pt x="7070" y="45595"/>
                  <a:pt x="4087" y="46446"/>
                </a:cubicBezTo>
                <a:cubicBezTo>
                  <a:pt x="3211" y="46699"/>
                  <a:pt x="2488" y="46585"/>
                  <a:pt x="1929" y="46115"/>
                </a:cubicBezTo>
                <a:cubicBezTo>
                  <a:pt x="1370" y="45659"/>
                  <a:pt x="1079" y="44961"/>
                  <a:pt x="1079" y="44035"/>
                </a:cubicBezTo>
                <a:lnTo>
                  <a:pt x="1815" y="3564"/>
                </a:lnTo>
                <a:cubicBezTo>
                  <a:pt x="1815" y="1789"/>
                  <a:pt x="1942" y="748"/>
                  <a:pt x="2234" y="457"/>
                </a:cubicBezTo>
                <a:cubicBezTo>
                  <a:pt x="2500" y="152"/>
                  <a:pt x="3503" y="0"/>
                  <a:pt x="5179" y="0"/>
                </a:cubicBezTo>
                <a:lnTo>
                  <a:pt x="46422" y="0"/>
                </a:lnTo>
                <a:cubicBezTo>
                  <a:pt x="47552" y="0"/>
                  <a:pt x="48110" y="596"/>
                  <a:pt x="48110" y="1789"/>
                </a:cubicBezTo>
                <a:lnTo>
                  <a:pt x="48110" y="5975"/>
                </a:lnTo>
                <a:cubicBezTo>
                  <a:pt x="48110" y="7155"/>
                  <a:pt x="47552" y="7751"/>
                  <a:pt x="46422" y="7751"/>
                </a:cubicBezTo>
                <a:lnTo>
                  <a:pt x="10002" y="7751"/>
                </a:lnTo>
                <a:cubicBezTo>
                  <a:pt x="9914" y="13079"/>
                  <a:pt x="9825" y="18281"/>
                  <a:pt x="9698" y="23343"/>
                </a:cubicBezTo>
                <a:cubicBezTo>
                  <a:pt x="9584" y="28430"/>
                  <a:pt x="9469" y="33632"/>
                  <a:pt x="9393" y="38960"/>
                </a:cubicBezTo>
                <a:cubicBezTo>
                  <a:pt x="13341" y="37349"/>
                  <a:pt x="18127" y="36537"/>
                  <a:pt x="23750" y="36537"/>
                </a:cubicBezTo>
                <a:cubicBezTo>
                  <a:pt x="32192" y="36537"/>
                  <a:pt x="39021" y="38960"/>
                  <a:pt x="44264" y="43781"/>
                </a:cubicBezTo>
                <a:cubicBezTo>
                  <a:pt x="49481" y="48767"/>
                  <a:pt x="52096" y="55453"/>
                  <a:pt x="52096" y="63826"/>
                </a:cubicBezTo>
                <a:cubicBezTo>
                  <a:pt x="52096" y="74052"/>
                  <a:pt x="49075" y="81955"/>
                  <a:pt x="43045" y="87550"/>
                </a:cubicBezTo>
                <a:cubicBezTo>
                  <a:pt x="37270" y="92878"/>
                  <a:pt x="29336" y="95543"/>
                  <a:pt x="19294" y="95543"/>
                </a:cubicBezTo>
                <a:cubicBezTo>
                  <a:pt x="15677" y="95543"/>
                  <a:pt x="12529" y="95326"/>
                  <a:pt x="9888" y="94908"/>
                </a:cubicBezTo>
                <a:cubicBezTo>
                  <a:pt x="7235" y="94489"/>
                  <a:pt x="4493" y="93766"/>
                  <a:pt x="1688" y="927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5" name="Freeform 3"/>
          <p:cNvSpPr/>
          <p:nvPr/>
        </p:nvSpPr>
        <p:spPr>
          <a:xfrm>
            <a:off x="2171478" y="9578489"/>
            <a:ext cx="87906" cy="70156"/>
          </a:xfrm>
          <a:custGeom>
            <a:avLst/>
            <a:gdLst>
              <a:gd name="connsiteX0" fmla="*/ 469 w 87906"/>
              <a:gd name="connsiteY0" fmla="*/ 17634 h 70156"/>
              <a:gd name="connsiteX1" fmla="*/ 342 w 87906"/>
              <a:gd name="connsiteY1" fmla="*/ 9197 h 70156"/>
              <a:gd name="connsiteX2" fmla="*/ 0 w 87906"/>
              <a:gd name="connsiteY2" fmla="*/ 3299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32 w 87906"/>
              <a:gd name="connsiteY5" fmla="*/ 3299 h 70156"/>
              <a:gd name="connsiteX6" fmla="*/ 7832 w 87906"/>
              <a:gd name="connsiteY6" fmla="*/ 10149 h 70156"/>
              <a:gd name="connsiteX7" fmla="*/ 15309 w 87906"/>
              <a:gd name="connsiteY7" fmla="*/ 2727 h 70156"/>
              <a:gd name="connsiteX8" fmla="*/ 26886 w 87906"/>
              <a:gd name="connsiteY8" fmla="*/ 0 h 70156"/>
              <a:gd name="connsiteX9" fmla="*/ 39542 w 87906"/>
              <a:gd name="connsiteY9" fmla="*/ 3743 h 70156"/>
              <a:gd name="connsiteX10" fmla="*/ 46194 w 87906"/>
              <a:gd name="connsiteY10" fmla="*/ 14716 h 70156"/>
              <a:gd name="connsiteX11" fmla="*/ 54318 w 87906"/>
              <a:gd name="connsiteY11" fmla="*/ 3743 h 70156"/>
              <a:gd name="connsiteX12" fmla="*/ 67291 w 87906"/>
              <a:gd name="connsiteY12" fmla="*/ 0 h 70156"/>
              <a:gd name="connsiteX13" fmla="*/ 75796 w 87906"/>
              <a:gd name="connsiteY13" fmla="*/ 1776 h 70156"/>
              <a:gd name="connsiteX14" fmla="*/ 82296 w 87906"/>
              <a:gd name="connsiteY14" fmla="*/ 6660 h 70156"/>
              <a:gd name="connsiteX15" fmla="*/ 86447 w 87906"/>
              <a:gd name="connsiteY15" fmla="*/ 13955 h 70156"/>
              <a:gd name="connsiteX16" fmla="*/ 87906 w 87906"/>
              <a:gd name="connsiteY16" fmla="*/ 22835 h 70156"/>
              <a:gd name="connsiteX17" fmla="*/ 87906 w 87906"/>
              <a:gd name="connsiteY17" fmla="*/ 68381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507 h 70156"/>
              <a:gd name="connsiteX21" fmla="*/ 79947 w 87906"/>
              <a:gd name="connsiteY21" fmla="*/ 24612 h 70156"/>
              <a:gd name="connsiteX22" fmla="*/ 66073 w 87906"/>
              <a:gd name="connsiteY22" fmla="*/ 7231 h 70156"/>
              <a:gd name="connsiteX23" fmla="*/ 58532 w 87906"/>
              <a:gd name="connsiteY23" fmla="*/ 9197 h 70156"/>
              <a:gd name="connsiteX24" fmla="*/ 52871 w 87906"/>
              <a:gd name="connsiteY24" fmla="*/ 14589 h 70156"/>
              <a:gd name="connsiteX25" fmla="*/ 49380 w 87906"/>
              <a:gd name="connsiteY25" fmla="*/ 22582 h 70156"/>
              <a:gd name="connsiteX26" fmla="*/ 48339 w 87906"/>
              <a:gd name="connsiteY26" fmla="*/ 32224 h 70156"/>
              <a:gd name="connsiteX27" fmla="*/ 48339 w 87906"/>
              <a:gd name="connsiteY27" fmla="*/ 68381 h 70156"/>
              <a:gd name="connsiteX28" fmla="*/ 46663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81 h 70156"/>
              <a:gd name="connsiteX31" fmla="*/ 40151 w 87906"/>
              <a:gd name="connsiteY31" fmla="*/ 24612 h 70156"/>
              <a:gd name="connsiteX32" fmla="*/ 26149 w 87906"/>
              <a:gd name="connsiteY32" fmla="*/ 7231 h 70156"/>
              <a:gd name="connsiteX33" fmla="*/ 13265 w 87906"/>
              <a:gd name="connsiteY33" fmla="*/ 12813 h 70156"/>
              <a:gd name="connsiteX34" fmla="*/ 8555 w 87906"/>
              <a:gd name="connsiteY34" fmla="*/ 27530 h 70156"/>
              <a:gd name="connsiteX35" fmla="*/ 8555 w 87906"/>
              <a:gd name="connsiteY35" fmla="*/ 68381 h 70156"/>
              <a:gd name="connsiteX36" fmla="*/ 6867 w 87906"/>
              <a:gd name="connsiteY36" fmla="*/ 70156 h 70156"/>
              <a:gd name="connsiteX37" fmla="*/ 2158 w 87906"/>
              <a:gd name="connsiteY37" fmla="*/ 70156 h 70156"/>
              <a:gd name="connsiteX38" fmla="*/ 469 w 87906"/>
              <a:gd name="connsiteY38" fmla="*/ 68381 h 70156"/>
              <a:gd name="connsiteX39" fmla="*/ 469 w 87906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6" y="19702"/>
                  <a:pt x="87906" y="22835"/>
                </a:cubicBezTo>
                <a:lnTo>
                  <a:pt x="87906" y="68381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3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5" y="21440"/>
                  <a:pt x="8555" y="27530"/>
                </a:cubicBezTo>
                <a:lnTo>
                  <a:pt x="8555" y="68381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6" name="Freeform 3"/>
          <p:cNvSpPr/>
          <p:nvPr/>
        </p:nvSpPr>
        <p:spPr>
          <a:xfrm>
            <a:off x="2280965" y="9578489"/>
            <a:ext cx="87919" cy="70156"/>
          </a:xfrm>
          <a:custGeom>
            <a:avLst/>
            <a:gdLst>
              <a:gd name="connsiteX0" fmla="*/ 495 w 87919"/>
              <a:gd name="connsiteY0" fmla="*/ 17634 h 70156"/>
              <a:gd name="connsiteX1" fmla="*/ 368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4 w 87919"/>
              <a:gd name="connsiteY4" fmla="*/ 1509 h 70156"/>
              <a:gd name="connsiteX5" fmla="*/ 7845 w 87919"/>
              <a:gd name="connsiteY5" fmla="*/ 3299 h 70156"/>
              <a:gd name="connsiteX6" fmla="*/ 7845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4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5 w 87919"/>
              <a:gd name="connsiteY38" fmla="*/ 68381 h 70156"/>
              <a:gd name="connsiteX39" fmla="*/ 495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5" y="17634"/>
                </a:moveTo>
                <a:cubicBezTo>
                  <a:pt x="495" y="14082"/>
                  <a:pt x="444" y="11265"/>
                  <a:pt x="368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4" y="1509"/>
                </a:lnTo>
                <a:cubicBezTo>
                  <a:pt x="7286" y="1509"/>
                  <a:pt x="7845" y="2106"/>
                  <a:pt x="7845" y="3299"/>
                </a:cubicBezTo>
                <a:lnTo>
                  <a:pt x="7845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4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6" y="4592"/>
                  <a:pt x="82308" y="6660"/>
                </a:cubicBezTo>
                <a:cubicBezTo>
                  <a:pt x="84124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1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6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1" y="70156"/>
                  <a:pt x="495" y="69560"/>
                  <a:pt x="495" y="68381"/>
                </a:cubicBezTo>
                <a:lnTo>
                  <a:pt x="495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7" name="Freeform 3"/>
          <p:cNvSpPr/>
          <p:nvPr/>
        </p:nvSpPr>
        <p:spPr>
          <a:xfrm>
            <a:off x="3006490" y="9230673"/>
            <a:ext cx="87906" cy="70156"/>
          </a:xfrm>
          <a:custGeom>
            <a:avLst/>
            <a:gdLst>
              <a:gd name="connsiteX0" fmla="*/ 469 w 87906"/>
              <a:gd name="connsiteY0" fmla="*/ 17634 h 70156"/>
              <a:gd name="connsiteX1" fmla="*/ 342 w 87906"/>
              <a:gd name="connsiteY1" fmla="*/ 9197 h 70156"/>
              <a:gd name="connsiteX2" fmla="*/ 0 w 87906"/>
              <a:gd name="connsiteY2" fmla="*/ 3299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32 w 87906"/>
              <a:gd name="connsiteY5" fmla="*/ 3299 h 70156"/>
              <a:gd name="connsiteX6" fmla="*/ 7832 w 87906"/>
              <a:gd name="connsiteY6" fmla="*/ 10149 h 70156"/>
              <a:gd name="connsiteX7" fmla="*/ 15309 w 87906"/>
              <a:gd name="connsiteY7" fmla="*/ 2727 h 70156"/>
              <a:gd name="connsiteX8" fmla="*/ 26886 w 87906"/>
              <a:gd name="connsiteY8" fmla="*/ 0 h 70156"/>
              <a:gd name="connsiteX9" fmla="*/ 39542 w 87906"/>
              <a:gd name="connsiteY9" fmla="*/ 3743 h 70156"/>
              <a:gd name="connsiteX10" fmla="*/ 46194 w 87906"/>
              <a:gd name="connsiteY10" fmla="*/ 14716 h 70156"/>
              <a:gd name="connsiteX11" fmla="*/ 54318 w 87906"/>
              <a:gd name="connsiteY11" fmla="*/ 3743 h 70156"/>
              <a:gd name="connsiteX12" fmla="*/ 67291 w 87906"/>
              <a:gd name="connsiteY12" fmla="*/ 0 h 70156"/>
              <a:gd name="connsiteX13" fmla="*/ 75796 w 87906"/>
              <a:gd name="connsiteY13" fmla="*/ 1776 h 70156"/>
              <a:gd name="connsiteX14" fmla="*/ 82296 w 87906"/>
              <a:gd name="connsiteY14" fmla="*/ 6660 h 70156"/>
              <a:gd name="connsiteX15" fmla="*/ 86447 w 87906"/>
              <a:gd name="connsiteY15" fmla="*/ 13955 h 70156"/>
              <a:gd name="connsiteX16" fmla="*/ 87906 w 87906"/>
              <a:gd name="connsiteY16" fmla="*/ 22835 h 70156"/>
              <a:gd name="connsiteX17" fmla="*/ 87906 w 87906"/>
              <a:gd name="connsiteY17" fmla="*/ 68381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507 h 70156"/>
              <a:gd name="connsiteX21" fmla="*/ 79947 w 87906"/>
              <a:gd name="connsiteY21" fmla="*/ 24612 h 70156"/>
              <a:gd name="connsiteX22" fmla="*/ 66073 w 87906"/>
              <a:gd name="connsiteY22" fmla="*/ 7231 h 70156"/>
              <a:gd name="connsiteX23" fmla="*/ 58532 w 87906"/>
              <a:gd name="connsiteY23" fmla="*/ 9197 h 70156"/>
              <a:gd name="connsiteX24" fmla="*/ 52871 w 87906"/>
              <a:gd name="connsiteY24" fmla="*/ 14589 h 70156"/>
              <a:gd name="connsiteX25" fmla="*/ 49380 w 87906"/>
              <a:gd name="connsiteY25" fmla="*/ 22582 h 70156"/>
              <a:gd name="connsiteX26" fmla="*/ 48339 w 87906"/>
              <a:gd name="connsiteY26" fmla="*/ 32224 h 70156"/>
              <a:gd name="connsiteX27" fmla="*/ 48339 w 87906"/>
              <a:gd name="connsiteY27" fmla="*/ 68381 h 70156"/>
              <a:gd name="connsiteX28" fmla="*/ 46663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81 h 70156"/>
              <a:gd name="connsiteX31" fmla="*/ 40151 w 87906"/>
              <a:gd name="connsiteY31" fmla="*/ 24612 h 70156"/>
              <a:gd name="connsiteX32" fmla="*/ 26149 w 87906"/>
              <a:gd name="connsiteY32" fmla="*/ 7231 h 70156"/>
              <a:gd name="connsiteX33" fmla="*/ 13265 w 87906"/>
              <a:gd name="connsiteY33" fmla="*/ 12813 h 70156"/>
              <a:gd name="connsiteX34" fmla="*/ 8555 w 87906"/>
              <a:gd name="connsiteY34" fmla="*/ 27530 h 70156"/>
              <a:gd name="connsiteX35" fmla="*/ 8555 w 87906"/>
              <a:gd name="connsiteY35" fmla="*/ 68381 h 70156"/>
              <a:gd name="connsiteX36" fmla="*/ 6867 w 87906"/>
              <a:gd name="connsiteY36" fmla="*/ 70156 h 70156"/>
              <a:gd name="connsiteX37" fmla="*/ 2158 w 87906"/>
              <a:gd name="connsiteY37" fmla="*/ 70156 h 70156"/>
              <a:gd name="connsiteX38" fmla="*/ 469 w 87906"/>
              <a:gd name="connsiteY38" fmla="*/ 68381 h 70156"/>
              <a:gd name="connsiteX39" fmla="*/ 469 w 87906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6" y="19702"/>
                  <a:pt x="87906" y="22835"/>
                </a:cubicBezTo>
                <a:lnTo>
                  <a:pt x="87906" y="68381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3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5" y="21440"/>
                  <a:pt x="8555" y="27530"/>
                </a:cubicBezTo>
                <a:lnTo>
                  <a:pt x="8555" y="68381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8" name="Freeform 3"/>
          <p:cNvSpPr/>
          <p:nvPr/>
        </p:nvSpPr>
        <p:spPr>
          <a:xfrm>
            <a:off x="3115976" y="9230673"/>
            <a:ext cx="87919" cy="70156"/>
          </a:xfrm>
          <a:custGeom>
            <a:avLst/>
            <a:gdLst>
              <a:gd name="connsiteX0" fmla="*/ 495 w 87919"/>
              <a:gd name="connsiteY0" fmla="*/ 17634 h 70156"/>
              <a:gd name="connsiteX1" fmla="*/ 368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4 w 87919"/>
              <a:gd name="connsiteY4" fmla="*/ 1509 h 70156"/>
              <a:gd name="connsiteX5" fmla="*/ 7845 w 87919"/>
              <a:gd name="connsiteY5" fmla="*/ 3299 h 70156"/>
              <a:gd name="connsiteX6" fmla="*/ 7845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4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5 w 87919"/>
              <a:gd name="connsiteY38" fmla="*/ 68381 h 70156"/>
              <a:gd name="connsiteX39" fmla="*/ 495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5" y="17634"/>
                </a:moveTo>
                <a:cubicBezTo>
                  <a:pt x="495" y="14082"/>
                  <a:pt x="444" y="11265"/>
                  <a:pt x="368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4" y="1509"/>
                </a:lnTo>
                <a:cubicBezTo>
                  <a:pt x="7286" y="1509"/>
                  <a:pt x="7845" y="2106"/>
                  <a:pt x="7845" y="3299"/>
                </a:cubicBezTo>
                <a:lnTo>
                  <a:pt x="7845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4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6" y="4592"/>
                  <a:pt x="82308" y="6660"/>
                </a:cubicBezTo>
                <a:cubicBezTo>
                  <a:pt x="84124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1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6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1" y="70156"/>
                  <a:pt x="495" y="69560"/>
                  <a:pt x="495" y="68381"/>
                </a:cubicBezTo>
                <a:lnTo>
                  <a:pt x="495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9" name="Freeform 3"/>
          <p:cNvSpPr/>
          <p:nvPr/>
        </p:nvSpPr>
        <p:spPr>
          <a:xfrm>
            <a:off x="3006490" y="9578489"/>
            <a:ext cx="87906" cy="70156"/>
          </a:xfrm>
          <a:custGeom>
            <a:avLst/>
            <a:gdLst>
              <a:gd name="connsiteX0" fmla="*/ 469 w 87906"/>
              <a:gd name="connsiteY0" fmla="*/ 17634 h 70156"/>
              <a:gd name="connsiteX1" fmla="*/ 342 w 87906"/>
              <a:gd name="connsiteY1" fmla="*/ 9197 h 70156"/>
              <a:gd name="connsiteX2" fmla="*/ 0 w 87906"/>
              <a:gd name="connsiteY2" fmla="*/ 3299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32 w 87906"/>
              <a:gd name="connsiteY5" fmla="*/ 3299 h 70156"/>
              <a:gd name="connsiteX6" fmla="*/ 7832 w 87906"/>
              <a:gd name="connsiteY6" fmla="*/ 10149 h 70156"/>
              <a:gd name="connsiteX7" fmla="*/ 15309 w 87906"/>
              <a:gd name="connsiteY7" fmla="*/ 2727 h 70156"/>
              <a:gd name="connsiteX8" fmla="*/ 26886 w 87906"/>
              <a:gd name="connsiteY8" fmla="*/ 0 h 70156"/>
              <a:gd name="connsiteX9" fmla="*/ 39542 w 87906"/>
              <a:gd name="connsiteY9" fmla="*/ 3743 h 70156"/>
              <a:gd name="connsiteX10" fmla="*/ 46194 w 87906"/>
              <a:gd name="connsiteY10" fmla="*/ 14716 h 70156"/>
              <a:gd name="connsiteX11" fmla="*/ 54318 w 87906"/>
              <a:gd name="connsiteY11" fmla="*/ 3743 h 70156"/>
              <a:gd name="connsiteX12" fmla="*/ 67291 w 87906"/>
              <a:gd name="connsiteY12" fmla="*/ 0 h 70156"/>
              <a:gd name="connsiteX13" fmla="*/ 75796 w 87906"/>
              <a:gd name="connsiteY13" fmla="*/ 1776 h 70156"/>
              <a:gd name="connsiteX14" fmla="*/ 82296 w 87906"/>
              <a:gd name="connsiteY14" fmla="*/ 6660 h 70156"/>
              <a:gd name="connsiteX15" fmla="*/ 86447 w 87906"/>
              <a:gd name="connsiteY15" fmla="*/ 13955 h 70156"/>
              <a:gd name="connsiteX16" fmla="*/ 87906 w 87906"/>
              <a:gd name="connsiteY16" fmla="*/ 22835 h 70156"/>
              <a:gd name="connsiteX17" fmla="*/ 87906 w 87906"/>
              <a:gd name="connsiteY17" fmla="*/ 68381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507 h 70156"/>
              <a:gd name="connsiteX21" fmla="*/ 79947 w 87906"/>
              <a:gd name="connsiteY21" fmla="*/ 24612 h 70156"/>
              <a:gd name="connsiteX22" fmla="*/ 66073 w 87906"/>
              <a:gd name="connsiteY22" fmla="*/ 7231 h 70156"/>
              <a:gd name="connsiteX23" fmla="*/ 58532 w 87906"/>
              <a:gd name="connsiteY23" fmla="*/ 9197 h 70156"/>
              <a:gd name="connsiteX24" fmla="*/ 52871 w 87906"/>
              <a:gd name="connsiteY24" fmla="*/ 14589 h 70156"/>
              <a:gd name="connsiteX25" fmla="*/ 49380 w 87906"/>
              <a:gd name="connsiteY25" fmla="*/ 22582 h 70156"/>
              <a:gd name="connsiteX26" fmla="*/ 48339 w 87906"/>
              <a:gd name="connsiteY26" fmla="*/ 32224 h 70156"/>
              <a:gd name="connsiteX27" fmla="*/ 48339 w 87906"/>
              <a:gd name="connsiteY27" fmla="*/ 68381 h 70156"/>
              <a:gd name="connsiteX28" fmla="*/ 46663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81 h 70156"/>
              <a:gd name="connsiteX31" fmla="*/ 40151 w 87906"/>
              <a:gd name="connsiteY31" fmla="*/ 24612 h 70156"/>
              <a:gd name="connsiteX32" fmla="*/ 26149 w 87906"/>
              <a:gd name="connsiteY32" fmla="*/ 7231 h 70156"/>
              <a:gd name="connsiteX33" fmla="*/ 13265 w 87906"/>
              <a:gd name="connsiteY33" fmla="*/ 12813 h 70156"/>
              <a:gd name="connsiteX34" fmla="*/ 8555 w 87906"/>
              <a:gd name="connsiteY34" fmla="*/ 27530 h 70156"/>
              <a:gd name="connsiteX35" fmla="*/ 8555 w 87906"/>
              <a:gd name="connsiteY35" fmla="*/ 68381 h 70156"/>
              <a:gd name="connsiteX36" fmla="*/ 6867 w 87906"/>
              <a:gd name="connsiteY36" fmla="*/ 70156 h 70156"/>
              <a:gd name="connsiteX37" fmla="*/ 2158 w 87906"/>
              <a:gd name="connsiteY37" fmla="*/ 70156 h 70156"/>
              <a:gd name="connsiteX38" fmla="*/ 469 w 87906"/>
              <a:gd name="connsiteY38" fmla="*/ 68381 h 70156"/>
              <a:gd name="connsiteX39" fmla="*/ 469 w 87906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6" y="19702"/>
                  <a:pt x="87906" y="22835"/>
                </a:cubicBezTo>
                <a:lnTo>
                  <a:pt x="87906" y="68381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3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5" y="21440"/>
                  <a:pt x="8555" y="27530"/>
                </a:cubicBezTo>
                <a:lnTo>
                  <a:pt x="8555" y="68381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0" name="Freeform 3"/>
          <p:cNvSpPr/>
          <p:nvPr/>
        </p:nvSpPr>
        <p:spPr>
          <a:xfrm>
            <a:off x="3115976" y="9578489"/>
            <a:ext cx="87919" cy="70156"/>
          </a:xfrm>
          <a:custGeom>
            <a:avLst/>
            <a:gdLst>
              <a:gd name="connsiteX0" fmla="*/ 495 w 87919"/>
              <a:gd name="connsiteY0" fmla="*/ 17634 h 70156"/>
              <a:gd name="connsiteX1" fmla="*/ 368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4 w 87919"/>
              <a:gd name="connsiteY4" fmla="*/ 1509 h 70156"/>
              <a:gd name="connsiteX5" fmla="*/ 7845 w 87919"/>
              <a:gd name="connsiteY5" fmla="*/ 3299 h 70156"/>
              <a:gd name="connsiteX6" fmla="*/ 7845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4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5 w 87919"/>
              <a:gd name="connsiteY38" fmla="*/ 68381 h 70156"/>
              <a:gd name="connsiteX39" fmla="*/ 495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5" y="17634"/>
                </a:moveTo>
                <a:cubicBezTo>
                  <a:pt x="495" y="14082"/>
                  <a:pt x="444" y="11265"/>
                  <a:pt x="368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4" y="1509"/>
                </a:lnTo>
                <a:cubicBezTo>
                  <a:pt x="7286" y="1509"/>
                  <a:pt x="7845" y="2106"/>
                  <a:pt x="7845" y="3299"/>
                </a:cubicBezTo>
                <a:lnTo>
                  <a:pt x="7845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4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6" y="4592"/>
                  <a:pt x="82308" y="6660"/>
                </a:cubicBezTo>
                <a:cubicBezTo>
                  <a:pt x="84124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1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6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1" y="70156"/>
                  <a:pt x="495" y="69560"/>
                  <a:pt x="495" y="68381"/>
                </a:cubicBezTo>
                <a:lnTo>
                  <a:pt x="495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1" name="Freeform 3"/>
          <p:cNvSpPr/>
          <p:nvPr/>
        </p:nvSpPr>
        <p:spPr>
          <a:xfrm>
            <a:off x="3851765" y="9256177"/>
            <a:ext cx="103711" cy="7599"/>
          </a:xfrm>
          <a:custGeom>
            <a:avLst/>
            <a:gdLst>
              <a:gd name="connsiteX0" fmla="*/ 103101 w 103711"/>
              <a:gd name="connsiteY0" fmla="*/ 444 h 7599"/>
              <a:gd name="connsiteX1" fmla="*/ 103711 w 103711"/>
              <a:gd name="connsiteY1" fmla="*/ 1649 h 7599"/>
              <a:gd name="connsiteX2" fmla="*/ 103711 w 103711"/>
              <a:gd name="connsiteY2" fmla="*/ 5962 h 7599"/>
              <a:gd name="connsiteX3" fmla="*/ 103101 w 103711"/>
              <a:gd name="connsiteY3" fmla="*/ 7091 h 7599"/>
              <a:gd name="connsiteX4" fmla="*/ 101895 w 103711"/>
              <a:gd name="connsiteY4" fmla="*/ 7599 h 7599"/>
              <a:gd name="connsiteX5" fmla="*/ 1815 w 103711"/>
              <a:gd name="connsiteY5" fmla="*/ 7599 h 7599"/>
              <a:gd name="connsiteX6" fmla="*/ 546 w 103711"/>
              <a:gd name="connsiteY6" fmla="*/ 7091 h 7599"/>
              <a:gd name="connsiteX7" fmla="*/ 0 w 103711"/>
              <a:gd name="connsiteY7" fmla="*/ 5962 h 7599"/>
              <a:gd name="connsiteX8" fmla="*/ 0 w 103711"/>
              <a:gd name="connsiteY8" fmla="*/ 1649 h 7599"/>
              <a:gd name="connsiteX9" fmla="*/ 546 w 103711"/>
              <a:gd name="connsiteY9" fmla="*/ 444 h 7599"/>
              <a:gd name="connsiteX10" fmla="*/ 1815 w 103711"/>
              <a:gd name="connsiteY10" fmla="*/ 0 h 7599"/>
              <a:gd name="connsiteX11" fmla="*/ 101895 w 103711"/>
              <a:gd name="connsiteY11" fmla="*/ 0 h 7599"/>
              <a:gd name="connsiteX12" fmla="*/ 103101 w 103711"/>
              <a:gd name="connsiteY12" fmla="*/ 444 h 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3711" h="7599">
                <a:moveTo>
                  <a:pt x="103101" y="444"/>
                </a:moveTo>
                <a:cubicBezTo>
                  <a:pt x="103508" y="735"/>
                  <a:pt x="103711" y="1141"/>
                  <a:pt x="103711" y="1649"/>
                </a:cubicBezTo>
                <a:lnTo>
                  <a:pt x="103711" y="5962"/>
                </a:lnTo>
                <a:cubicBezTo>
                  <a:pt x="103711" y="6381"/>
                  <a:pt x="103508" y="6762"/>
                  <a:pt x="103101" y="7091"/>
                </a:cubicBezTo>
                <a:cubicBezTo>
                  <a:pt x="102695" y="7446"/>
                  <a:pt x="102302" y="7599"/>
                  <a:pt x="101895" y="7599"/>
                </a:cubicBezTo>
                <a:lnTo>
                  <a:pt x="1815" y="7599"/>
                </a:lnTo>
                <a:cubicBezTo>
                  <a:pt x="1307" y="7599"/>
                  <a:pt x="888" y="7446"/>
                  <a:pt x="546" y="7091"/>
                </a:cubicBezTo>
                <a:cubicBezTo>
                  <a:pt x="177" y="6762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77" y="735"/>
                  <a:pt x="546" y="444"/>
                </a:cubicBezTo>
                <a:cubicBezTo>
                  <a:pt x="888" y="152"/>
                  <a:pt x="1307" y="0"/>
                  <a:pt x="1815" y="0"/>
                </a:cubicBezTo>
                <a:lnTo>
                  <a:pt x="101895" y="0"/>
                </a:lnTo>
                <a:cubicBezTo>
                  <a:pt x="102302" y="0"/>
                  <a:pt x="102695" y="152"/>
                  <a:pt x="103101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2" name="Freeform 3"/>
          <p:cNvSpPr/>
          <p:nvPr/>
        </p:nvSpPr>
        <p:spPr>
          <a:xfrm>
            <a:off x="3851765" y="9603991"/>
            <a:ext cx="103711" cy="7599"/>
          </a:xfrm>
          <a:custGeom>
            <a:avLst/>
            <a:gdLst>
              <a:gd name="connsiteX0" fmla="*/ 103101 w 103711"/>
              <a:gd name="connsiteY0" fmla="*/ 444 h 7599"/>
              <a:gd name="connsiteX1" fmla="*/ 103711 w 103711"/>
              <a:gd name="connsiteY1" fmla="*/ 1649 h 7599"/>
              <a:gd name="connsiteX2" fmla="*/ 103711 w 103711"/>
              <a:gd name="connsiteY2" fmla="*/ 5962 h 7599"/>
              <a:gd name="connsiteX3" fmla="*/ 103101 w 103711"/>
              <a:gd name="connsiteY3" fmla="*/ 7091 h 7599"/>
              <a:gd name="connsiteX4" fmla="*/ 101895 w 103711"/>
              <a:gd name="connsiteY4" fmla="*/ 7599 h 7599"/>
              <a:gd name="connsiteX5" fmla="*/ 1815 w 103711"/>
              <a:gd name="connsiteY5" fmla="*/ 7599 h 7599"/>
              <a:gd name="connsiteX6" fmla="*/ 546 w 103711"/>
              <a:gd name="connsiteY6" fmla="*/ 7091 h 7599"/>
              <a:gd name="connsiteX7" fmla="*/ 0 w 103711"/>
              <a:gd name="connsiteY7" fmla="*/ 5962 h 7599"/>
              <a:gd name="connsiteX8" fmla="*/ 0 w 103711"/>
              <a:gd name="connsiteY8" fmla="*/ 1649 h 7599"/>
              <a:gd name="connsiteX9" fmla="*/ 546 w 103711"/>
              <a:gd name="connsiteY9" fmla="*/ 444 h 7599"/>
              <a:gd name="connsiteX10" fmla="*/ 1815 w 103711"/>
              <a:gd name="connsiteY10" fmla="*/ 0 h 7599"/>
              <a:gd name="connsiteX11" fmla="*/ 101895 w 103711"/>
              <a:gd name="connsiteY11" fmla="*/ 0 h 7599"/>
              <a:gd name="connsiteX12" fmla="*/ 103101 w 103711"/>
              <a:gd name="connsiteY12" fmla="*/ 444 h 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3711" h="7599">
                <a:moveTo>
                  <a:pt x="103101" y="444"/>
                </a:moveTo>
                <a:cubicBezTo>
                  <a:pt x="103508" y="735"/>
                  <a:pt x="103711" y="1141"/>
                  <a:pt x="103711" y="1649"/>
                </a:cubicBezTo>
                <a:lnTo>
                  <a:pt x="103711" y="5962"/>
                </a:lnTo>
                <a:cubicBezTo>
                  <a:pt x="103711" y="6381"/>
                  <a:pt x="103508" y="6762"/>
                  <a:pt x="103101" y="7091"/>
                </a:cubicBezTo>
                <a:cubicBezTo>
                  <a:pt x="102695" y="7446"/>
                  <a:pt x="102302" y="7599"/>
                  <a:pt x="101895" y="7599"/>
                </a:cubicBezTo>
                <a:lnTo>
                  <a:pt x="1815" y="7599"/>
                </a:lnTo>
                <a:cubicBezTo>
                  <a:pt x="1307" y="7599"/>
                  <a:pt x="888" y="7446"/>
                  <a:pt x="546" y="7091"/>
                </a:cubicBezTo>
                <a:cubicBezTo>
                  <a:pt x="177" y="6762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77" y="735"/>
                  <a:pt x="546" y="444"/>
                </a:cubicBezTo>
                <a:cubicBezTo>
                  <a:pt x="888" y="152"/>
                  <a:pt x="1307" y="0"/>
                  <a:pt x="1815" y="0"/>
                </a:cubicBezTo>
                <a:lnTo>
                  <a:pt x="101895" y="0"/>
                </a:lnTo>
                <a:cubicBezTo>
                  <a:pt x="102302" y="0"/>
                  <a:pt x="102695" y="152"/>
                  <a:pt x="103101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3" name="Freeform 3"/>
          <p:cNvSpPr/>
          <p:nvPr/>
        </p:nvSpPr>
        <p:spPr>
          <a:xfrm>
            <a:off x="4670617" y="9205677"/>
            <a:ext cx="54267" cy="95656"/>
          </a:xfrm>
          <a:custGeom>
            <a:avLst/>
            <a:gdLst>
              <a:gd name="connsiteX0" fmla="*/ 3389 w 54267"/>
              <a:gd name="connsiteY0" fmla="*/ 95656 h 95656"/>
              <a:gd name="connsiteX1" fmla="*/ 1396 w 54267"/>
              <a:gd name="connsiteY1" fmla="*/ 95593 h 95656"/>
              <a:gd name="connsiteX2" fmla="*/ 431 w 54267"/>
              <a:gd name="connsiteY2" fmla="*/ 95212 h 95656"/>
              <a:gd name="connsiteX3" fmla="*/ 63 w 54267"/>
              <a:gd name="connsiteY3" fmla="*/ 94210 h 95656"/>
              <a:gd name="connsiteX4" fmla="*/ 0 w 54267"/>
              <a:gd name="connsiteY4" fmla="*/ 92117 h 95656"/>
              <a:gd name="connsiteX5" fmla="*/ 127 w 54267"/>
              <a:gd name="connsiteY5" fmla="*/ 89313 h 95656"/>
              <a:gd name="connsiteX6" fmla="*/ 1079 w 54267"/>
              <a:gd name="connsiteY6" fmla="*/ 86649 h 95656"/>
              <a:gd name="connsiteX7" fmla="*/ 20996 w 54267"/>
              <a:gd name="connsiteY7" fmla="*/ 63572 h 95656"/>
              <a:gd name="connsiteX8" fmla="*/ 43185 w 54267"/>
              <a:gd name="connsiteY8" fmla="*/ 25246 h 95656"/>
              <a:gd name="connsiteX9" fmla="*/ 38348 w 54267"/>
              <a:gd name="connsiteY9" fmla="*/ 12559 h 95656"/>
              <a:gd name="connsiteX10" fmla="*/ 26657 w 54267"/>
              <a:gd name="connsiteY10" fmla="*/ 7625 h 95656"/>
              <a:gd name="connsiteX11" fmla="*/ 6283 w 54267"/>
              <a:gd name="connsiteY11" fmla="*/ 13334 h 95656"/>
              <a:gd name="connsiteX12" fmla="*/ 4353 w 54267"/>
              <a:gd name="connsiteY12" fmla="*/ 12559 h 95656"/>
              <a:gd name="connsiteX13" fmla="*/ 3630 w 54267"/>
              <a:gd name="connsiteY13" fmla="*/ 8373 h 95656"/>
              <a:gd name="connsiteX14" fmla="*/ 4823 w 54267"/>
              <a:gd name="connsiteY14" fmla="*/ 5708 h 95656"/>
              <a:gd name="connsiteX15" fmla="*/ 15918 w 54267"/>
              <a:gd name="connsiteY15" fmla="*/ 1396 h 95656"/>
              <a:gd name="connsiteX16" fmla="*/ 26048 w 54267"/>
              <a:gd name="connsiteY16" fmla="*/ 0 h 95656"/>
              <a:gd name="connsiteX17" fmla="*/ 44505 w 54267"/>
              <a:gd name="connsiteY17" fmla="*/ 6089 h 95656"/>
              <a:gd name="connsiteX18" fmla="*/ 52236 w 54267"/>
              <a:gd name="connsiteY18" fmla="*/ 24865 h 95656"/>
              <a:gd name="connsiteX19" fmla="*/ 50053 w 54267"/>
              <a:gd name="connsiteY19" fmla="*/ 35142 h 95656"/>
              <a:gd name="connsiteX20" fmla="*/ 44023 w 54267"/>
              <a:gd name="connsiteY20" fmla="*/ 46813 h 95656"/>
              <a:gd name="connsiteX21" fmla="*/ 37206 w 54267"/>
              <a:gd name="connsiteY21" fmla="*/ 56074 h 95656"/>
              <a:gd name="connsiteX22" fmla="*/ 27140 w 54267"/>
              <a:gd name="connsiteY22" fmla="*/ 68253 h 95656"/>
              <a:gd name="connsiteX23" fmla="*/ 18762 w 54267"/>
              <a:gd name="connsiteY23" fmla="*/ 78022 h 95656"/>
              <a:gd name="connsiteX24" fmla="*/ 10383 w 54267"/>
              <a:gd name="connsiteY24" fmla="*/ 87791 h 95656"/>
              <a:gd name="connsiteX25" fmla="*/ 52578 w 54267"/>
              <a:gd name="connsiteY25" fmla="*/ 87791 h 95656"/>
              <a:gd name="connsiteX26" fmla="*/ 54267 w 54267"/>
              <a:gd name="connsiteY26" fmla="*/ 89579 h 95656"/>
              <a:gd name="connsiteX27" fmla="*/ 54267 w 54267"/>
              <a:gd name="connsiteY27" fmla="*/ 93881 h 95656"/>
              <a:gd name="connsiteX28" fmla="*/ 52578 w 54267"/>
              <a:gd name="connsiteY28" fmla="*/ 95656 h 95656"/>
              <a:gd name="connsiteX29" fmla="*/ 3389 w 54267"/>
              <a:gd name="connsiteY29" fmla="*/ 95656 h 95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67" h="95656">
                <a:moveTo>
                  <a:pt x="3389" y="95656"/>
                </a:moveTo>
                <a:cubicBezTo>
                  <a:pt x="2500" y="95656"/>
                  <a:pt x="1827" y="95644"/>
                  <a:pt x="1396" y="95593"/>
                </a:cubicBezTo>
                <a:cubicBezTo>
                  <a:pt x="964" y="95555"/>
                  <a:pt x="634" y="95415"/>
                  <a:pt x="431" y="95212"/>
                </a:cubicBezTo>
                <a:cubicBezTo>
                  <a:pt x="228" y="94997"/>
                  <a:pt x="101" y="94667"/>
                  <a:pt x="63" y="94210"/>
                </a:cubicBezTo>
                <a:cubicBezTo>
                  <a:pt x="12" y="93741"/>
                  <a:pt x="0" y="93043"/>
                  <a:pt x="0" y="92117"/>
                </a:cubicBezTo>
                <a:lnTo>
                  <a:pt x="127" y="89313"/>
                </a:lnTo>
                <a:cubicBezTo>
                  <a:pt x="127" y="88222"/>
                  <a:pt x="444" y="87334"/>
                  <a:pt x="1079" y="86649"/>
                </a:cubicBezTo>
                <a:lnTo>
                  <a:pt x="20996" y="63572"/>
                </a:lnTo>
                <a:cubicBezTo>
                  <a:pt x="35784" y="46737"/>
                  <a:pt x="43185" y="33962"/>
                  <a:pt x="43185" y="25246"/>
                </a:cubicBezTo>
                <a:cubicBezTo>
                  <a:pt x="43185" y="20171"/>
                  <a:pt x="41573" y="15947"/>
                  <a:pt x="38348" y="12559"/>
                </a:cubicBezTo>
                <a:cubicBezTo>
                  <a:pt x="35226" y="9261"/>
                  <a:pt x="31316" y="7625"/>
                  <a:pt x="26657" y="7625"/>
                </a:cubicBezTo>
                <a:cubicBezTo>
                  <a:pt x="20145" y="7625"/>
                  <a:pt x="13354" y="9514"/>
                  <a:pt x="6283" y="13334"/>
                </a:cubicBezTo>
                <a:cubicBezTo>
                  <a:pt x="5153" y="13917"/>
                  <a:pt x="4506" y="13663"/>
                  <a:pt x="4353" y="12559"/>
                </a:cubicBezTo>
                <a:lnTo>
                  <a:pt x="3630" y="8373"/>
                </a:lnTo>
                <a:cubicBezTo>
                  <a:pt x="3389" y="6939"/>
                  <a:pt x="3782" y="6051"/>
                  <a:pt x="4823" y="5708"/>
                </a:cubicBezTo>
                <a:cubicBezTo>
                  <a:pt x="8936" y="3767"/>
                  <a:pt x="12630" y="2334"/>
                  <a:pt x="15918" y="1396"/>
                </a:cubicBezTo>
                <a:cubicBezTo>
                  <a:pt x="19218" y="469"/>
                  <a:pt x="22608" y="0"/>
                  <a:pt x="26048" y="0"/>
                </a:cubicBezTo>
                <a:cubicBezTo>
                  <a:pt x="33778" y="0"/>
                  <a:pt x="39923" y="2030"/>
                  <a:pt x="44505" y="6089"/>
                </a:cubicBezTo>
                <a:cubicBezTo>
                  <a:pt x="49659" y="10492"/>
                  <a:pt x="52236" y="16746"/>
                  <a:pt x="52236" y="24865"/>
                </a:cubicBezTo>
                <a:cubicBezTo>
                  <a:pt x="52236" y="27999"/>
                  <a:pt x="51499" y="31425"/>
                  <a:pt x="50053" y="35142"/>
                </a:cubicBezTo>
                <a:cubicBezTo>
                  <a:pt x="48618" y="38858"/>
                  <a:pt x="46600" y="42753"/>
                  <a:pt x="44023" y="46813"/>
                </a:cubicBezTo>
                <a:cubicBezTo>
                  <a:pt x="42410" y="49186"/>
                  <a:pt x="40151" y="52268"/>
                  <a:pt x="37206" y="56074"/>
                </a:cubicBezTo>
                <a:cubicBezTo>
                  <a:pt x="34286" y="59893"/>
                  <a:pt x="30910" y="63940"/>
                  <a:pt x="27140" y="68253"/>
                </a:cubicBezTo>
                <a:cubicBezTo>
                  <a:pt x="24321" y="71476"/>
                  <a:pt x="21542" y="74736"/>
                  <a:pt x="18762" y="78022"/>
                </a:cubicBezTo>
                <a:cubicBezTo>
                  <a:pt x="15981" y="81321"/>
                  <a:pt x="13176" y="84581"/>
                  <a:pt x="10383" y="87791"/>
                </a:cubicBezTo>
                <a:lnTo>
                  <a:pt x="52578" y="87791"/>
                </a:lnTo>
                <a:cubicBezTo>
                  <a:pt x="53721" y="87791"/>
                  <a:pt x="54267" y="88387"/>
                  <a:pt x="54267" y="89579"/>
                </a:cubicBezTo>
                <a:lnTo>
                  <a:pt x="54267" y="93881"/>
                </a:lnTo>
                <a:cubicBezTo>
                  <a:pt x="54267" y="95060"/>
                  <a:pt x="53721" y="95656"/>
                  <a:pt x="52578" y="95656"/>
                </a:cubicBezTo>
                <a:lnTo>
                  <a:pt x="3389" y="956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4" name="Freeform 3"/>
          <p:cNvSpPr/>
          <p:nvPr/>
        </p:nvSpPr>
        <p:spPr>
          <a:xfrm>
            <a:off x="4747073" y="9230673"/>
            <a:ext cx="87919" cy="70156"/>
          </a:xfrm>
          <a:custGeom>
            <a:avLst/>
            <a:gdLst>
              <a:gd name="connsiteX0" fmla="*/ 494 w 87919"/>
              <a:gd name="connsiteY0" fmla="*/ 17634 h 70156"/>
              <a:gd name="connsiteX1" fmla="*/ 367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3 w 87919"/>
              <a:gd name="connsiteY4" fmla="*/ 1509 h 70156"/>
              <a:gd name="connsiteX5" fmla="*/ 7844 w 87919"/>
              <a:gd name="connsiteY5" fmla="*/ 3299 h 70156"/>
              <a:gd name="connsiteX6" fmla="*/ 7844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3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4 w 87919"/>
              <a:gd name="connsiteY38" fmla="*/ 68381 h 70156"/>
              <a:gd name="connsiteX39" fmla="*/ 494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4" y="17634"/>
                </a:moveTo>
                <a:cubicBezTo>
                  <a:pt x="494" y="14082"/>
                  <a:pt x="444" y="11265"/>
                  <a:pt x="367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3" y="1509"/>
                </a:lnTo>
                <a:cubicBezTo>
                  <a:pt x="7286" y="1509"/>
                  <a:pt x="7844" y="2106"/>
                  <a:pt x="7844" y="3299"/>
                </a:cubicBezTo>
                <a:lnTo>
                  <a:pt x="7844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3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5" y="4592"/>
                  <a:pt x="82308" y="6660"/>
                </a:cubicBezTo>
                <a:cubicBezTo>
                  <a:pt x="84123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0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5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0" y="70156"/>
                  <a:pt x="494" y="69560"/>
                  <a:pt x="494" y="68381"/>
                </a:cubicBezTo>
                <a:lnTo>
                  <a:pt x="494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5" name="Freeform 3"/>
          <p:cNvSpPr/>
          <p:nvPr/>
        </p:nvSpPr>
        <p:spPr>
          <a:xfrm>
            <a:off x="4856586" y="9230673"/>
            <a:ext cx="87907" cy="70156"/>
          </a:xfrm>
          <a:custGeom>
            <a:avLst/>
            <a:gdLst>
              <a:gd name="connsiteX0" fmla="*/ 469 w 87907"/>
              <a:gd name="connsiteY0" fmla="*/ 17634 h 70156"/>
              <a:gd name="connsiteX1" fmla="*/ 342 w 87907"/>
              <a:gd name="connsiteY1" fmla="*/ 9197 h 70156"/>
              <a:gd name="connsiteX2" fmla="*/ 0 w 87907"/>
              <a:gd name="connsiteY2" fmla="*/ 3299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32 w 87907"/>
              <a:gd name="connsiteY5" fmla="*/ 3299 h 70156"/>
              <a:gd name="connsiteX6" fmla="*/ 7832 w 87907"/>
              <a:gd name="connsiteY6" fmla="*/ 10149 h 70156"/>
              <a:gd name="connsiteX7" fmla="*/ 15309 w 87907"/>
              <a:gd name="connsiteY7" fmla="*/ 2727 h 70156"/>
              <a:gd name="connsiteX8" fmla="*/ 26886 w 87907"/>
              <a:gd name="connsiteY8" fmla="*/ 0 h 70156"/>
              <a:gd name="connsiteX9" fmla="*/ 39542 w 87907"/>
              <a:gd name="connsiteY9" fmla="*/ 3743 h 70156"/>
              <a:gd name="connsiteX10" fmla="*/ 46194 w 87907"/>
              <a:gd name="connsiteY10" fmla="*/ 14716 h 70156"/>
              <a:gd name="connsiteX11" fmla="*/ 54318 w 87907"/>
              <a:gd name="connsiteY11" fmla="*/ 3743 h 70156"/>
              <a:gd name="connsiteX12" fmla="*/ 67291 w 87907"/>
              <a:gd name="connsiteY12" fmla="*/ 0 h 70156"/>
              <a:gd name="connsiteX13" fmla="*/ 75796 w 87907"/>
              <a:gd name="connsiteY13" fmla="*/ 1776 h 70156"/>
              <a:gd name="connsiteX14" fmla="*/ 82296 w 87907"/>
              <a:gd name="connsiteY14" fmla="*/ 6660 h 70156"/>
              <a:gd name="connsiteX15" fmla="*/ 86447 w 87907"/>
              <a:gd name="connsiteY15" fmla="*/ 13955 h 70156"/>
              <a:gd name="connsiteX16" fmla="*/ 87907 w 87907"/>
              <a:gd name="connsiteY16" fmla="*/ 22835 h 70156"/>
              <a:gd name="connsiteX17" fmla="*/ 87907 w 87907"/>
              <a:gd name="connsiteY17" fmla="*/ 68381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507 h 70156"/>
              <a:gd name="connsiteX21" fmla="*/ 79947 w 87907"/>
              <a:gd name="connsiteY21" fmla="*/ 24612 h 70156"/>
              <a:gd name="connsiteX22" fmla="*/ 66073 w 87907"/>
              <a:gd name="connsiteY22" fmla="*/ 7231 h 70156"/>
              <a:gd name="connsiteX23" fmla="*/ 58532 w 87907"/>
              <a:gd name="connsiteY23" fmla="*/ 9197 h 70156"/>
              <a:gd name="connsiteX24" fmla="*/ 52871 w 87907"/>
              <a:gd name="connsiteY24" fmla="*/ 14589 h 70156"/>
              <a:gd name="connsiteX25" fmla="*/ 49380 w 87907"/>
              <a:gd name="connsiteY25" fmla="*/ 22582 h 70156"/>
              <a:gd name="connsiteX26" fmla="*/ 48339 w 87907"/>
              <a:gd name="connsiteY26" fmla="*/ 32224 h 70156"/>
              <a:gd name="connsiteX27" fmla="*/ 48339 w 87907"/>
              <a:gd name="connsiteY27" fmla="*/ 68381 h 70156"/>
              <a:gd name="connsiteX28" fmla="*/ 46663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81 h 70156"/>
              <a:gd name="connsiteX31" fmla="*/ 40151 w 87907"/>
              <a:gd name="connsiteY31" fmla="*/ 24612 h 70156"/>
              <a:gd name="connsiteX32" fmla="*/ 26149 w 87907"/>
              <a:gd name="connsiteY32" fmla="*/ 7231 h 70156"/>
              <a:gd name="connsiteX33" fmla="*/ 13265 w 87907"/>
              <a:gd name="connsiteY33" fmla="*/ 12813 h 70156"/>
              <a:gd name="connsiteX34" fmla="*/ 8556 w 87907"/>
              <a:gd name="connsiteY34" fmla="*/ 27530 h 70156"/>
              <a:gd name="connsiteX35" fmla="*/ 8556 w 87907"/>
              <a:gd name="connsiteY35" fmla="*/ 68381 h 70156"/>
              <a:gd name="connsiteX36" fmla="*/ 6867 w 87907"/>
              <a:gd name="connsiteY36" fmla="*/ 70156 h 70156"/>
              <a:gd name="connsiteX37" fmla="*/ 2158 w 87907"/>
              <a:gd name="connsiteY37" fmla="*/ 70156 h 70156"/>
              <a:gd name="connsiteX38" fmla="*/ 469 w 87907"/>
              <a:gd name="connsiteY38" fmla="*/ 68381 h 70156"/>
              <a:gd name="connsiteX39" fmla="*/ 469 w 87907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7" y="19702"/>
                  <a:pt x="87907" y="22835"/>
                </a:cubicBezTo>
                <a:lnTo>
                  <a:pt x="87907" y="68381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4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6" y="21440"/>
                  <a:pt x="8556" y="27530"/>
                </a:cubicBezTo>
                <a:lnTo>
                  <a:pt x="8556" y="68381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6" name="Freeform 3"/>
          <p:cNvSpPr/>
          <p:nvPr/>
        </p:nvSpPr>
        <p:spPr>
          <a:xfrm>
            <a:off x="4670617" y="9553492"/>
            <a:ext cx="54267" cy="95656"/>
          </a:xfrm>
          <a:custGeom>
            <a:avLst/>
            <a:gdLst>
              <a:gd name="connsiteX0" fmla="*/ 3389 w 54267"/>
              <a:gd name="connsiteY0" fmla="*/ 95656 h 95656"/>
              <a:gd name="connsiteX1" fmla="*/ 1396 w 54267"/>
              <a:gd name="connsiteY1" fmla="*/ 95593 h 95656"/>
              <a:gd name="connsiteX2" fmla="*/ 431 w 54267"/>
              <a:gd name="connsiteY2" fmla="*/ 95212 h 95656"/>
              <a:gd name="connsiteX3" fmla="*/ 63 w 54267"/>
              <a:gd name="connsiteY3" fmla="*/ 94210 h 95656"/>
              <a:gd name="connsiteX4" fmla="*/ 0 w 54267"/>
              <a:gd name="connsiteY4" fmla="*/ 92117 h 95656"/>
              <a:gd name="connsiteX5" fmla="*/ 127 w 54267"/>
              <a:gd name="connsiteY5" fmla="*/ 89313 h 95656"/>
              <a:gd name="connsiteX6" fmla="*/ 1079 w 54267"/>
              <a:gd name="connsiteY6" fmla="*/ 86649 h 95656"/>
              <a:gd name="connsiteX7" fmla="*/ 20996 w 54267"/>
              <a:gd name="connsiteY7" fmla="*/ 63572 h 95656"/>
              <a:gd name="connsiteX8" fmla="*/ 43185 w 54267"/>
              <a:gd name="connsiteY8" fmla="*/ 25246 h 95656"/>
              <a:gd name="connsiteX9" fmla="*/ 38348 w 54267"/>
              <a:gd name="connsiteY9" fmla="*/ 12559 h 95656"/>
              <a:gd name="connsiteX10" fmla="*/ 26657 w 54267"/>
              <a:gd name="connsiteY10" fmla="*/ 7625 h 95656"/>
              <a:gd name="connsiteX11" fmla="*/ 6283 w 54267"/>
              <a:gd name="connsiteY11" fmla="*/ 13334 h 95656"/>
              <a:gd name="connsiteX12" fmla="*/ 4353 w 54267"/>
              <a:gd name="connsiteY12" fmla="*/ 12559 h 95656"/>
              <a:gd name="connsiteX13" fmla="*/ 3630 w 54267"/>
              <a:gd name="connsiteY13" fmla="*/ 8373 h 95656"/>
              <a:gd name="connsiteX14" fmla="*/ 4823 w 54267"/>
              <a:gd name="connsiteY14" fmla="*/ 5708 h 95656"/>
              <a:gd name="connsiteX15" fmla="*/ 15918 w 54267"/>
              <a:gd name="connsiteY15" fmla="*/ 1396 h 95656"/>
              <a:gd name="connsiteX16" fmla="*/ 26048 w 54267"/>
              <a:gd name="connsiteY16" fmla="*/ 0 h 95656"/>
              <a:gd name="connsiteX17" fmla="*/ 44505 w 54267"/>
              <a:gd name="connsiteY17" fmla="*/ 6089 h 95656"/>
              <a:gd name="connsiteX18" fmla="*/ 52236 w 54267"/>
              <a:gd name="connsiteY18" fmla="*/ 24865 h 95656"/>
              <a:gd name="connsiteX19" fmla="*/ 50053 w 54267"/>
              <a:gd name="connsiteY19" fmla="*/ 35142 h 95656"/>
              <a:gd name="connsiteX20" fmla="*/ 44023 w 54267"/>
              <a:gd name="connsiteY20" fmla="*/ 46813 h 95656"/>
              <a:gd name="connsiteX21" fmla="*/ 37206 w 54267"/>
              <a:gd name="connsiteY21" fmla="*/ 56074 h 95656"/>
              <a:gd name="connsiteX22" fmla="*/ 27140 w 54267"/>
              <a:gd name="connsiteY22" fmla="*/ 68253 h 95656"/>
              <a:gd name="connsiteX23" fmla="*/ 18762 w 54267"/>
              <a:gd name="connsiteY23" fmla="*/ 78022 h 95656"/>
              <a:gd name="connsiteX24" fmla="*/ 10383 w 54267"/>
              <a:gd name="connsiteY24" fmla="*/ 87791 h 95656"/>
              <a:gd name="connsiteX25" fmla="*/ 52578 w 54267"/>
              <a:gd name="connsiteY25" fmla="*/ 87791 h 95656"/>
              <a:gd name="connsiteX26" fmla="*/ 54267 w 54267"/>
              <a:gd name="connsiteY26" fmla="*/ 89579 h 95656"/>
              <a:gd name="connsiteX27" fmla="*/ 54267 w 54267"/>
              <a:gd name="connsiteY27" fmla="*/ 93881 h 95656"/>
              <a:gd name="connsiteX28" fmla="*/ 52578 w 54267"/>
              <a:gd name="connsiteY28" fmla="*/ 95656 h 95656"/>
              <a:gd name="connsiteX29" fmla="*/ 3389 w 54267"/>
              <a:gd name="connsiteY29" fmla="*/ 95656 h 95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67" h="95656">
                <a:moveTo>
                  <a:pt x="3389" y="95656"/>
                </a:moveTo>
                <a:cubicBezTo>
                  <a:pt x="2500" y="95656"/>
                  <a:pt x="1827" y="95644"/>
                  <a:pt x="1396" y="95593"/>
                </a:cubicBezTo>
                <a:cubicBezTo>
                  <a:pt x="964" y="95555"/>
                  <a:pt x="634" y="95415"/>
                  <a:pt x="431" y="95212"/>
                </a:cubicBezTo>
                <a:cubicBezTo>
                  <a:pt x="228" y="94997"/>
                  <a:pt x="101" y="94667"/>
                  <a:pt x="63" y="94210"/>
                </a:cubicBezTo>
                <a:cubicBezTo>
                  <a:pt x="12" y="93741"/>
                  <a:pt x="0" y="93043"/>
                  <a:pt x="0" y="92117"/>
                </a:cubicBezTo>
                <a:lnTo>
                  <a:pt x="127" y="89313"/>
                </a:lnTo>
                <a:cubicBezTo>
                  <a:pt x="127" y="88222"/>
                  <a:pt x="444" y="87334"/>
                  <a:pt x="1079" y="86649"/>
                </a:cubicBezTo>
                <a:lnTo>
                  <a:pt x="20996" y="63572"/>
                </a:lnTo>
                <a:cubicBezTo>
                  <a:pt x="35784" y="46737"/>
                  <a:pt x="43185" y="33962"/>
                  <a:pt x="43185" y="25246"/>
                </a:cubicBezTo>
                <a:cubicBezTo>
                  <a:pt x="43185" y="20171"/>
                  <a:pt x="41573" y="15947"/>
                  <a:pt x="38348" y="12559"/>
                </a:cubicBezTo>
                <a:cubicBezTo>
                  <a:pt x="35226" y="9261"/>
                  <a:pt x="31316" y="7625"/>
                  <a:pt x="26657" y="7625"/>
                </a:cubicBezTo>
                <a:cubicBezTo>
                  <a:pt x="20145" y="7625"/>
                  <a:pt x="13354" y="9514"/>
                  <a:pt x="6283" y="13334"/>
                </a:cubicBezTo>
                <a:cubicBezTo>
                  <a:pt x="5153" y="13917"/>
                  <a:pt x="4506" y="13663"/>
                  <a:pt x="4353" y="12559"/>
                </a:cubicBezTo>
                <a:lnTo>
                  <a:pt x="3630" y="8373"/>
                </a:lnTo>
                <a:cubicBezTo>
                  <a:pt x="3389" y="6939"/>
                  <a:pt x="3782" y="6051"/>
                  <a:pt x="4823" y="5708"/>
                </a:cubicBezTo>
                <a:cubicBezTo>
                  <a:pt x="8936" y="3767"/>
                  <a:pt x="12630" y="2334"/>
                  <a:pt x="15918" y="1396"/>
                </a:cubicBezTo>
                <a:cubicBezTo>
                  <a:pt x="19218" y="469"/>
                  <a:pt x="22608" y="0"/>
                  <a:pt x="26048" y="0"/>
                </a:cubicBezTo>
                <a:cubicBezTo>
                  <a:pt x="33778" y="0"/>
                  <a:pt x="39923" y="2030"/>
                  <a:pt x="44505" y="6089"/>
                </a:cubicBezTo>
                <a:cubicBezTo>
                  <a:pt x="49659" y="10492"/>
                  <a:pt x="52236" y="16746"/>
                  <a:pt x="52236" y="24865"/>
                </a:cubicBezTo>
                <a:cubicBezTo>
                  <a:pt x="52236" y="27999"/>
                  <a:pt x="51499" y="31425"/>
                  <a:pt x="50053" y="35142"/>
                </a:cubicBezTo>
                <a:cubicBezTo>
                  <a:pt x="48618" y="38858"/>
                  <a:pt x="46600" y="42753"/>
                  <a:pt x="44023" y="46813"/>
                </a:cubicBezTo>
                <a:cubicBezTo>
                  <a:pt x="42410" y="49186"/>
                  <a:pt x="40151" y="52268"/>
                  <a:pt x="37206" y="56074"/>
                </a:cubicBezTo>
                <a:cubicBezTo>
                  <a:pt x="34286" y="59893"/>
                  <a:pt x="30910" y="63940"/>
                  <a:pt x="27140" y="68253"/>
                </a:cubicBezTo>
                <a:cubicBezTo>
                  <a:pt x="24321" y="71476"/>
                  <a:pt x="21542" y="74736"/>
                  <a:pt x="18762" y="78022"/>
                </a:cubicBezTo>
                <a:cubicBezTo>
                  <a:pt x="15981" y="81321"/>
                  <a:pt x="13176" y="84581"/>
                  <a:pt x="10383" y="87791"/>
                </a:cubicBezTo>
                <a:lnTo>
                  <a:pt x="52578" y="87791"/>
                </a:lnTo>
                <a:cubicBezTo>
                  <a:pt x="53721" y="87791"/>
                  <a:pt x="54267" y="88387"/>
                  <a:pt x="54267" y="89579"/>
                </a:cubicBezTo>
                <a:lnTo>
                  <a:pt x="54267" y="93881"/>
                </a:lnTo>
                <a:cubicBezTo>
                  <a:pt x="54267" y="95060"/>
                  <a:pt x="53721" y="95656"/>
                  <a:pt x="52578" y="95656"/>
                </a:cubicBezTo>
                <a:lnTo>
                  <a:pt x="3389" y="956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7" name="Freeform 3"/>
          <p:cNvSpPr/>
          <p:nvPr/>
        </p:nvSpPr>
        <p:spPr>
          <a:xfrm>
            <a:off x="4747073" y="9578489"/>
            <a:ext cx="87919" cy="70156"/>
          </a:xfrm>
          <a:custGeom>
            <a:avLst/>
            <a:gdLst>
              <a:gd name="connsiteX0" fmla="*/ 494 w 87919"/>
              <a:gd name="connsiteY0" fmla="*/ 17634 h 70156"/>
              <a:gd name="connsiteX1" fmla="*/ 367 w 87919"/>
              <a:gd name="connsiteY1" fmla="*/ 9197 h 70156"/>
              <a:gd name="connsiteX2" fmla="*/ 0 w 87919"/>
              <a:gd name="connsiteY2" fmla="*/ 3299 h 70156"/>
              <a:gd name="connsiteX3" fmla="*/ 1688 w 87919"/>
              <a:gd name="connsiteY3" fmla="*/ 1509 h 70156"/>
              <a:gd name="connsiteX4" fmla="*/ 6143 w 87919"/>
              <a:gd name="connsiteY4" fmla="*/ 1509 h 70156"/>
              <a:gd name="connsiteX5" fmla="*/ 7844 w 87919"/>
              <a:gd name="connsiteY5" fmla="*/ 3299 h 70156"/>
              <a:gd name="connsiteX6" fmla="*/ 7844 w 87919"/>
              <a:gd name="connsiteY6" fmla="*/ 10149 h 70156"/>
              <a:gd name="connsiteX7" fmla="*/ 15321 w 87919"/>
              <a:gd name="connsiteY7" fmla="*/ 2727 h 70156"/>
              <a:gd name="connsiteX8" fmla="*/ 26898 w 87919"/>
              <a:gd name="connsiteY8" fmla="*/ 0 h 70156"/>
              <a:gd name="connsiteX9" fmla="*/ 39567 w 87919"/>
              <a:gd name="connsiteY9" fmla="*/ 3743 h 70156"/>
              <a:gd name="connsiteX10" fmla="*/ 46193 w 87919"/>
              <a:gd name="connsiteY10" fmla="*/ 14716 h 70156"/>
              <a:gd name="connsiteX11" fmla="*/ 54330 w 87919"/>
              <a:gd name="connsiteY11" fmla="*/ 3743 h 70156"/>
              <a:gd name="connsiteX12" fmla="*/ 67291 w 87919"/>
              <a:gd name="connsiteY12" fmla="*/ 0 h 70156"/>
              <a:gd name="connsiteX13" fmla="*/ 75796 w 87919"/>
              <a:gd name="connsiteY13" fmla="*/ 1776 h 70156"/>
              <a:gd name="connsiteX14" fmla="*/ 82308 w 87919"/>
              <a:gd name="connsiteY14" fmla="*/ 6660 h 70156"/>
              <a:gd name="connsiteX15" fmla="*/ 86472 w 87919"/>
              <a:gd name="connsiteY15" fmla="*/ 13955 h 70156"/>
              <a:gd name="connsiteX16" fmla="*/ 87919 w 87919"/>
              <a:gd name="connsiteY16" fmla="*/ 22835 h 70156"/>
              <a:gd name="connsiteX17" fmla="*/ 87919 w 87919"/>
              <a:gd name="connsiteY17" fmla="*/ 68381 h 70156"/>
              <a:gd name="connsiteX18" fmla="*/ 86231 w 87919"/>
              <a:gd name="connsiteY18" fmla="*/ 70156 h 70156"/>
              <a:gd name="connsiteX19" fmla="*/ 81648 w 87919"/>
              <a:gd name="connsiteY19" fmla="*/ 70156 h 70156"/>
              <a:gd name="connsiteX20" fmla="*/ 79960 w 87919"/>
              <a:gd name="connsiteY20" fmla="*/ 68507 h 70156"/>
              <a:gd name="connsiteX21" fmla="*/ 79960 w 87919"/>
              <a:gd name="connsiteY21" fmla="*/ 24612 h 70156"/>
              <a:gd name="connsiteX22" fmla="*/ 66098 w 87919"/>
              <a:gd name="connsiteY22" fmla="*/ 7231 h 70156"/>
              <a:gd name="connsiteX23" fmla="*/ 58558 w 87919"/>
              <a:gd name="connsiteY23" fmla="*/ 9197 h 70156"/>
              <a:gd name="connsiteX24" fmla="*/ 52883 w 87919"/>
              <a:gd name="connsiteY24" fmla="*/ 14589 h 70156"/>
              <a:gd name="connsiteX25" fmla="*/ 49392 w 87919"/>
              <a:gd name="connsiteY25" fmla="*/ 22582 h 70156"/>
              <a:gd name="connsiteX26" fmla="*/ 48364 w 87919"/>
              <a:gd name="connsiteY26" fmla="*/ 32224 h 70156"/>
              <a:gd name="connsiteX27" fmla="*/ 48364 w 87919"/>
              <a:gd name="connsiteY27" fmla="*/ 68381 h 70156"/>
              <a:gd name="connsiteX28" fmla="*/ 46689 w 87919"/>
              <a:gd name="connsiteY28" fmla="*/ 70156 h 70156"/>
              <a:gd name="connsiteX29" fmla="*/ 41852 w 87919"/>
              <a:gd name="connsiteY29" fmla="*/ 70156 h 70156"/>
              <a:gd name="connsiteX30" fmla="*/ 40164 w 87919"/>
              <a:gd name="connsiteY30" fmla="*/ 68381 h 70156"/>
              <a:gd name="connsiteX31" fmla="*/ 40164 w 87919"/>
              <a:gd name="connsiteY31" fmla="*/ 24612 h 70156"/>
              <a:gd name="connsiteX32" fmla="*/ 26175 w 87919"/>
              <a:gd name="connsiteY32" fmla="*/ 7231 h 70156"/>
              <a:gd name="connsiteX33" fmla="*/ 13265 w 87919"/>
              <a:gd name="connsiteY33" fmla="*/ 12813 h 70156"/>
              <a:gd name="connsiteX34" fmla="*/ 8568 w 87919"/>
              <a:gd name="connsiteY34" fmla="*/ 27530 h 70156"/>
              <a:gd name="connsiteX35" fmla="*/ 8568 w 87919"/>
              <a:gd name="connsiteY35" fmla="*/ 68381 h 70156"/>
              <a:gd name="connsiteX36" fmla="*/ 6880 w 87919"/>
              <a:gd name="connsiteY36" fmla="*/ 70156 h 70156"/>
              <a:gd name="connsiteX37" fmla="*/ 2183 w 87919"/>
              <a:gd name="connsiteY37" fmla="*/ 70156 h 70156"/>
              <a:gd name="connsiteX38" fmla="*/ 494 w 87919"/>
              <a:gd name="connsiteY38" fmla="*/ 68381 h 70156"/>
              <a:gd name="connsiteX39" fmla="*/ 494 w 87919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19" h="70156">
                <a:moveTo>
                  <a:pt x="494" y="17634"/>
                </a:moveTo>
                <a:cubicBezTo>
                  <a:pt x="494" y="14082"/>
                  <a:pt x="444" y="11265"/>
                  <a:pt x="367" y="9197"/>
                </a:cubicBezTo>
                <a:cubicBezTo>
                  <a:pt x="279" y="7129"/>
                  <a:pt x="177" y="5164"/>
                  <a:pt x="0" y="3299"/>
                </a:cubicBezTo>
                <a:cubicBezTo>
                  <a:pt x="0" y="2106"/>
                  <a:pt x="571" y="1509"/>
                  <a:pt x="1688" y="1509"/>
                </a:cubicBezTo>
                <a:lnTo>
                  <a:pt x="6143" y="1509"/>
                </a:lnTo>
                <a:cubicBezTo>
                  <a:pt x="7286" y="1509"/>
                  <a:pt x="7844" y="2106"/>
                  <a:pt x="7844" y="3299"/>
                </a:cubicBezTo>
                <a:lnTo>
                  <a:pt x="7844" y="10149"/>
                </a:lnTo>
                <a:cubicBezTo>
                  <a:pt x="9698" y="7015"/>
                  <a:pt x="12186" y="4554"/>
                  <a:pt x="15321" y="2727"/>
                </a:cubicBezTo>
                <a:cubicBezTo>
                  <a:pt x="18457" y="913"/>
                  <a:pt x="22316" y="0"/>
                  <a:pt x="26898" y="0"/>
                </a:cubicBezTo>
                <a:cubicBezTo>
                  <a:pt x="31722" y="0"/>
                  <a:pt x="35949" y="1243"/>
                  <a:pt x="39567" y="3743"/>
                </a:cubicBezTo>
                <a:cubicBezTo>
                  <a:pt x="43172" y="6242"/>
                  <a:pt x="45394" y="9895"/>
                  <a:pt x="46193" y="14716"/>
                </a:cubicBezTo>
                <a:cubicBezTo>
                  <a:pt x="47869" y="9895"/>
                  <a:pt x="50598" y="6242"/>
                  <a:pt x="54330" y="3743"/>
                </a:cubicBezTo>
                <a:cubicBezTo>
                  <a:pt x="58062" y="1243"/>
                  <a:pt x="62391" y="0"/>
                  <a:pt x="67291" y="0"/>
                </a:cubicBezTo>
                <a:cubicBezTo>
                  <a:pt x="70439" y="0"/>
                  <a:pt x="73257" y="583"/>
                  <a:pt x="75796" y="1776"/>
                </a:cubicBezTo>
                <a:cubicBezTo>
                  <a:pt x="78335" y="2968"/>
                  <a:pt x="80505" y="4592"/>
                  <a:pt x="82308" y="6660"/>
                </a:cubicBezTo>
                <a:cubicBezTo>
                  <a:pt x="84123" y="8741"/>
                  <a:pt x="85507" y="11164"/>
                  <a:pt x="86472" y="13955"/>
                </a:cubicBezTo>
                <a:cubicBezTo>
                  <a:pt x="87449" y="16746"/>
                  <a:pt x="87919" y="19702"/>
                  <a:pt x="87919" y="22835"/>
                </a:cubicBezTo>
                <a:lnTo>
                  <a:pt x="87919" y="68381"/>
                </a:lnTo>
                <a:cubicBezTo>
                  <a:pt x="87919" y="69560"/>
                  <a:pt x="87360" y="70156"/>
                  <a:pt x="86231" y="70156"/>
                </a:cubicBezTo>
                <a:lnTo>
                  <a:pt x="81648" y="70156"/>
                </a:lnTo>
                <a:cubicBezTo>
                  <a:pt x="80531" y="70156"/>
                  <a:pt x="79960" y="69611"/>
                  <a:pt x="79960" y="68507"/>
                </a:cubicBezTo>
                <a:lnTo>
                  <a:pt x="79960" y="24612"/>
                </a:lnTo>
                <a:cubicBezTo>
                  <a:pt x="79960" y="13029"/>
                  <a:pt x="75339" y="7231"/>
                  <a:pt x="66098" y="7231"/>
                </a:cubicBezTo>
                <a:cubicBezTo>
                  <a:pt x="63267" y="7231"/>
                  <a:pt x="60766" y="7878"/>
                  <a:pt x="58558" y="9197"/>
                </a:cubicBezTo>
                <a:cubicBezTo>
                  <a:pt x="56336" y="10504"/>
                  <a:pt x="54445" y="12306"/>
                  <a:pt x="52883" y="14589"/>
                </a:cubicBezTo>
                <a:cubicBezTo>
                  <a:pt x="51322" y="16873"/>
                  <a:pt x="50154" y="19537"/>
                  <a:pt x="49392" y="22582"/>
                </a:cubicBezTo>
                <a:cubicBezTo>
                  <a:pt x="48618" y="25627"/>
                  <a:pt x="48288" y="28849"/>
                  <a:pt x="48364" y="32224"/>
                </a:cubicBezTo>
                <a:lnTo>
                  <a:pt x="48364" y="68381"/>
                </a:lnTo>
                <a:cubicBezTo>
                  <a:pt x="48364" y="69560"/>
                  <a:pt x="47805" y="70156"/>
                  <a:pt x="46689" y="70156"/>
                </a:cubicBezTo>
                <a:lnTo>
                  <a:pt x="41852" y="70156"/>
                </a:lnTo>
                <a:cubicBezTo>
                  <a:pt x="40722" y="70156"/>
                  <a:pt x="40164" y="69560"/>
                  <a:pt x="40164" y="68381"/>
                </a:cubicBezTo>
                <a:lnTo>
                  <a:pt x="40164" y="24612"/>
                </a:lnTo>
                <a:cubicBezTo>
                  <a:pt x="40164" y="13029"/>
                  <a:pt x="35505" y="7231"/>
                  <a:pt x="26175" y="7231"/>
                </a:cubicBezTo>
                <a:cubicBezTo>
                  <a:pt x="20704" y="7231"/>
                  <a:pt x="16413" y="9096"/>
                  <a:pt x="13265" y="12813"/>
                </a:cubicBezTo>
                <a:cubicBezTo>
                  <a:pt x="10142" y="16530"/>
                  <a:pt x="8568" y="21440"/>
                  <a:pt x="8568" y="27530"/>
                </a:cubicBezTo>
                <a:lnTo>
                  <a:pt x="8568" y="68381"/>
                </a:lnTo>
                <a:cubicBezTo>
                  <a:pt x="8568" y="69560"/>
                  <a:pt x="8009" y="70156"/>
                  <a:pt x="6880" y="70156"/>
                </a:cubicBezTo>
                <a:lnTo>
                  <a:pt x="2183" y="70156"/>
                </a:lnTo>
                <a:cubicBezTo>
                  <a:pt x="1040" y="70156"/>
                  <a:pt x="494" y="69560"/>
                  <a:pt x="494" y="68381"/>
                </a:cubicBezTo>
                <a:lnTo>
                  <a:pt x="494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8" name="Freeform 3"/>
          <p:cNvSpPr/>
          <p:nvPr/>
        </p:nvSpPr>
        <p:spPr>
          <a:xfrm>
            <a:off x="4856586" y="9578489"/>
            <a:ext cx="87907" cy="70156"/>
          </a:xfrm>
          <a:custGeom>
            <a:avLst/>
            <a:gdLst>
              <a:gd name="connsiteX0" fmla="*/ 469 w 87907"/>
              <a:gd name="connsiteY0" fmla="*/ 17634 h 70156"/>
              <a:gd name="connsiteX1" fmla="*/ 342 w 87907"/>
              <a:gd name="connsiteY1" fmla="*/ 9197 h 70156"/>
              <a:gd name="connsiteX2" fmla="*/ 0 w 87907"/>
              <a:gd name="connsiteY2" fmla="*/ 3299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32 w 87907"/>
              <a:gd name="connsiteY5" fmla="*/ 3299 h 70156"/>
              <a:gd name="connsiteX6" fmla="*/ 7832 w 87907"/>
              <a:gd name="connsiteY6" fmla="*/ 10149 h 70156"/>
              <a:gd name="connsiteX7" fmla="*/ 15309 w 87907"/>
              <a:gd name="connsiteY7" fmla="*/ 2727 h 70156"/>
              <a:gd name="connsiteX8" fmla="*/ 26886 w 87907"/>
              <a:gd name="connsiteY8" fmla="*/ 0 h 70156"/>
              <a:gd name="connsiteX9" fmla="*/ 39542 w 87907"/>
              <a:gd name="connsiteY9" fmla="*/ 3743 h 70156"/>
              <a:gd name="connsiteX10" fmla="*/ 46194 w 87907"/>
              <a:gd name="connsiteY10" fmla="*/ 14716 h 70156"/>
              <a:gd name="connsiteX11" fmla="*/ 54318 w 87907"/>
              <a:gd name="connsiteY11" fmla="*/ 3743 h 70156"/>
              <a:gd name="connsiteX12" fmla="*/ 67291 w 87907"/>
              <a:gd name="connsiteY12" fmla="*/ 0 h 70156"/>
              <a:gd name="connsiteX13" fmla="*/ 75796 w 87907"/>
              <a:gd name="connsiteY13" fmla="*/ 1776 h 70156"/>
              <a:gd name="connsiteX14" fmla="*/ 82296 w 87907"/>
              <a:gd name="connsiteY14" fmla="*/ 6660 h 70156"/>
              <a:gd name="connsiteX15" fmla="*/ 86447 w 87907"/>
              <a:gd name="connsiteY15" fmla="*/ 13955 h 70156"/>
              <a:gd name="connsiteX16" fmla="*/ 87907 w 87907"/>
              <a:gd name="connsiteY16" fmla="*/ 22835 h 70156"/>
              <a:gd name="connsiteX17" fmla="*/ 87907 w 87907"/>
              <a:gd name="connsiteY17" fmla="*/ 68381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507 h 70156"/>
              <a:gd name="connsiteX21" fmla="*/ 79947 w 87907"/>
              <a:gd name="connsiteY21" fmla="*/ 24612 h 70156"/>
              <a:gd name="connsiteX22" fmla="*/ 66073 w 87907"/>
              <a:gd name="connsiteY22" fmla="*/ 7231 h 70156"/>
              <a:gd name="connsiteX23" fmla="*/ 58532 w 87907"/>
              <a:gd name="connsiteY23" fmla="*/ 9197 h 70156"/>
              <a:gd name="connsiteX24" fmla="*/ 52871 w 87907"/>
              <a:gd name="connsiteY24" fmla="*/ 14589 h 70156"/>
              <a:gd name="connsiteX25" fmla="*/ 49380 w 87907"/>
              <a:gd name="connsiteY25" fmla="*/ 22582 h 70156"/>
              <a:gd name="connsiteX26" fmla="*/ 48339 w 87907"/>
              <a:gd name="connsiteY26" fmla="*/ 32224 h 70156"/>
              <a:gd name="connsiteX27" fmla="*/ 48339 w 87907"/>
              <a:gd name="connsiteY27" fmla="*/ 68381 h 70156"/>
              <a:gd name="connsiteX28" fmla="*/ 46663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81 h 70156"/>
              <a:gd name="connsiteX31" fmla="*/ 40151 w 87907"/>
              <a:gd name="connsiteY31" fmla="*/ 24612 h 70156"/>
              <a:gd name="connsiteX32" fmla="*/ 26149 w 87907"/>
              <a:gd name="connsiteY32" fmla="*/ 7231 h 70156"/>
              <a:gd name="connsiteX33" fmla="*/ 13265 w 87907"/>
              <a:gd name="connsiteY33" fmla="*/ 12813 h 70156"/>
              <a:gd name="connsiteX34" fmla="*/ 8556 w 87907"/>
              <a:gd name="connsiteY34" fmla="*/ 27530 h 70156"/>
              <a:gd name="connsiteX35" fmla="*/ 8556 w 87907"/>
              <a:gd name="connsiteY35" fmla="*/ 68381 h 70156"/>
              <a:gd name="connsiteX36" fmla="*/ 6867 w 87907"/>
              <a:gd name="connsiteY36" fmla="*/ 70156 h 70156"/>
              <a:gd name="connsiteX37" fmla="*/ 2158 w 87907"/>
              <a:gd name="connsiteY37" fmla="*/ 70156 h 70156"/>
              <a:gd name="connsiteX38" fmla="*/ 469 w 87907"/>
              <a:gd name="connsiteY38" fmla="*/ 68381 h 70156"/>
              <a:gd name="connsiteX39" fmla="*/ 469 w 87907"/>
              <a:gd name="connsiteY39" fmla="*/ 17634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69" y="17634"/>
                </a:moveTo>
                <a:cubicBezTo>
                  <a:pt x="469" y="14082"/>
                  <a:pt x="431" y="11265"/>
                  <a:pt x="342" y="9197"/>
                </a:cubicBezTo>
                <a:cubicBezTo>
                  <a:pt x="266" y="7129"/>
                  <a:pt x="152" y="5164"/>
                  <a:pt x="0" y="3299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61" y="1509"/>
                  <a:pt x="7832" y="2106"/>
                  <a:pt x="7832" y="3299"/>
                </a:cubicBezTo>
                <a:lnTo>
                  <a:pt x="7832" y="10149"/>
                </a:lnTo>
                <a:cubicBezTo>
                  <a:pt x="9685" y="7015"/>
                  <a:pt x="12173" y="4554"/>
                  <a:pt x="15309" y="2727"/>
                </a:cubicBezTo>
                <a:cubicBezTo>
                  <a:pt x="18444" y="913"/>
                  <a:pt x="22303" y="0"/>
                  <a:pt x="26886" y="0"/>
                </a:cubicBezTo>
                <a:cubicBezTo>
                  <a:pt x="31710" y="0"/>
                  <a:pt x="35924" y="1243"/>
                  <a:pt x="39542" y="3743"/>
                </a:cubicBezTo>
                <a:cubicBezTo>
                  <a:pt x="43160" y="6242"/>
                  <a:pt x="45368" y="9895"/>
                  <a:pt x="46194" y="14716"/>
                </a:cubicBezTo>
                <a:cubicBezTo>
                  <a:pt x="47869" y="9895"/>
                  <a:pt x="50573" y="6242"/>
                  <a:pt x="54318" y="3743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14" y="0"/>
                  <a:pt x="73257" y="583"/>
                  <a:pt x="75796" y="1776"/>
                </a:cubicBezTo>
                <a:cubicBezTo>
                  <a:pt x="78322" y="2968"/>
                  <a:pt x="80493" y="4592"/>
                  <a:pt x="82296" y="6660"/>
                </a:cubicBezTo>
                <a:cubicBezTo>
                  <a:pt x="84111" y="8741"/>
                  <a:pt x="85482" y="11164"/>
                  <a:pt x="86447" y="13955"/>
                </a:cubicBezTo>
                <a:cubicBezTo>
                  <a:pt x="87424" y="16746"/>
                  <a:pt x="87907" y="19702"/>
                  <a:pt x="87907" y="22835"/>
                </a:cubicBezTo>
                <a:lnTo>
                  <a:pt x="87907" y="68381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06" y="70156"/>
                  <a:pt x="79947" y="69611"/>
                  <a:pt x="79947" y="68507"/>
                </a:cubicBezTo>
                <a:lnTo>
                  <a:pt x="79947" y="24612"/>
                </a:lnTo>
                <a:cubicBezTo>
                  <a:pt x="79947" y="13029"/>
                  <a:pt x="75314" y="7231"/>
                  <a:pt x="66073" y="7231"/>
                </a:cubicBezTo>
                <a:cubicBezTo>
                  <a:pt x="63267" y="7231"/>
                  <a:pt x="60754" y="7878"/>
                  <a:pt x="58532" y="9197"/>
                </a:cubicBezTo>
                <a:cubicBezTo>
                  <a:pt x="56324" y="10504"/>
                  <a:pt x="54445" y="12306"/>
                  <a:pt x="52871" y="14589"/>
                </a:cubicBezTo>
                <a:cubicBezTo>
                  <a:pt x="51309" y="16873"/>
                  <a:pt x="50129" y="19537"/>
                  <a:pt x="49380" y="22582"/>
                </a:cubicBezTo>
                <a:cubicBezTo>
                  <a:pt x="48618" y="25627"/>
                  <a:pt x="48275" y="28849"/>
                  <a:pt x="48339" y="32224"/>
                </a:cubicBezTo>
                <a:lnTo>
                  <a:pt x="48339" y="68381"/>
                </a:lnTo>
                <a:cubicBezTo>
                  <a:pt x="48339" y="69560"/>
                  <a:pt x="47793" y="70156"/>
                  <a:pt x="46663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81"/>
                </a:cubicBezTo>
                <a:lnTo>
                  <a:pt x="40151" y="24612"/>
                </a:lnTo>
                <a:cubicBezTo>
                  <a:pt x="40151" y="13029"/>
                  <a:pt x="35480" y="7231"/>
                  <a:pt x="26149" y="7231"/>
                </a:cubicBezTo>
                <a:cubicBezTo>
                  <a:pt x="20704" y="7231"/>
                  <a:pt x="16388" y="9096"/>
                  <a:pt x="13265" y="12813"/>
                </a:cubicBezTo>
                <a:cubicBezTo>
                  <a:pt x="10117" y="16530"/>
                  <a:pt x="8556" y="21440"/>
                  <a:pt x="8556" y="27530"/>
                </a:cubicBezTo>
                <a:lnTo>
                  <a:pt x="8556" y="68381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58" y="70156"/>
                </a:lnTo>
                <a:cubicBezTo>
                  <a:pt x="1041" y="70156"/>
                  <a:pt x="469" y="69560"/>
                  <a:pt x="469" y="68381"/>
                </a:cubicBezTo>
                <a:lnTo>
                  <a:pt x="469" y="17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9" name="Freeform 3"/>
          <p:cNvSpPr/>
          <p:nvPr/>
        </p:nvSpPr>
        <p:spPr>
          <a:xfrm>
            <a:off x="5324893" y="6801409"/>
            <a:ext cx="1637866" cy="1185458"/>
          </a:xfrm>
          <a:custGeom>
            <a:avLst/>
            <a:gdLst>
              <a:gd name="connsiteX0" fmla="*/ 1631516 w 1637866"/>
              <a:gd name="connsiteY0" fmla="*/ 1179108 h 1185458"/>
              <a:gd name="connsiteX1" fmla="*/ 6350 w 1637866"/>
              <a:gd name="connsiteY1" fmla="*/ 1179108 h 1185458"/>
              <a:gd name="connsiteX2" fmla="*/ 6350 w 1637866"/>
              <a:gd name="connsiteY2" fmla="*/ 6350 h 1185458"/>
              <a:gd name="connsiteX3" fmla="*/ 1631516 w 1637866"/>
              <a:gd name="connsiteY3" fmla="*/ 6350 h 1185458"/>
              <a:gd name="connsiteX4" fmla="*/ 1631516 w 1637866"/>
              <a:gd name="connsiteY4" fmla="*/ 1179108 h 1185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7866" h="1185458">
                <a:moveTo>
                  <a:pt x="1631516" y="1179108"/>
                </a:moveTo>
                <a:lnTo>
                  <a:pt x="6350" y="1179108"/>
                </a:lnTo>
                <a:lnTo>
                  <a:pt x="6350" y="6350"/>
                </a:lnTo>
                <a:lnTo>
                  <a:pt x="1631516" y="6350"/>
                </a:lnTo>
                <a:lnTo>
                  <a:pt x="1631516" y="117910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0" name="Freeform 3"/>
          <p:cNvSpPr/>
          <p:nvPr/>
        </p:nvSpPr>
        <p:spPr>
          <a:xfrm>
            <a:off x="5480787" y="7290496"/>
            <a:ext cx="1110729" cy="147887"/>
          </a:xfrm>
          <a:custGeom>
            <a:avLst/>
            <a:gdLst>
              <a:gd name="connsiteX0" fmla="*/ 1104379 w 1110729"/>
              <a:gd name="connsiteY0" fmla="*/ 6350 h 147887"/>
              <a:gd name="connsiteX1" fmla="*/ 1104379 w 1110729"/>
              <a:gd name="connsiteY1" fmla="*/ 43978 h 147887"/>
              <a:gd name="connsiteX2" fmla="*/ 1097004 w 1110729"/>
              <a:gd name="connsiteY2" fmla="*/ 81251 h 147887"/>
              <a:gd name="connsiteX3" fmla="*/ 1075830 w 1110729"/>
              <a:gd name="connsiteY3" fmla="*/ 112980 h 147887"/>
              <a:gd name="connsiteX4" fmla="*/ 1044095 w 1110729"/>
              <a:gd name="connsiteY4" fmla="*/ 134141 h 147887"/>
              <a:gd name="connsiteX5" fmla="*/ 1006825 w 1110729"/>
              <a:gd name="connsiteY5" fmla="*/ 141537 h 147887"/>
              <a:gd name="connsiteX6" fmla="*/ 970215 w 1110729"/>
              <a:gd name="connsiteY6" fmla="*/ 141537 h 147887"/>
              <a:gd name="connsiteX7" fmla="*/ 899852 w 1110729"/>
              <a:gd name="connsiteY7" fmla="*/ 141537 h 147887"/>
              <a:gd name="connsiteX8" fmla="*/ 210865 w 1110729"/>
              <a:gd name="connsiteY8" fmla="*/ 141537 h 147887"/>
              <a:gd name="connsiteX9" fmla="*/ 103916 w 1110729"/>
              <a:gd name="connsiteY9" fmla="*/ 141537 h 147887"/>
              <a:gd name="connsiteX10" fmla="*/ 66647 w 1110729"/>
              <a:gd name="connsiteY10" fmla="*/ 134141 h 147887"/>
              <a:gd name="connsiteX11" fmla="*/ 34899 w 1110729"/>
              <a:gd name="connsiteY11" fmla="*/ 112980 h 147887"/>
              <a:gd name="connsiteX12" fmla="*/ 13737 w 1110729"/>
              <a:gd name="connsiteY12" fmla="*/ 81251 h 147887"/>
              <a:gd name="connsiteX13" fmla="*/ 6350 w 1110729"/>
              <a:gd name="connsiteY13" fmla="*/ 43978 h 147887"/>
              <a:gd name="connsiteX14" fmla="*/ 6350 w 1110729"/>
              <a:gd name="connsiteY14" fmla="*/ 6350 h 147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10729" h="147887">
                <a:moveTo>
                  <a:pt x="1104379" y="6350"/>
                </a:moveTo>
                <a:lnTo>
                  <a:pt x="1104379" y="43978"/>
                </a:lnTo>
                <a:lnTo>
                  <a:pt x="1097004" y="81251"/>
                </a:lnTo>
                <a:lnTo>
                  <a:pt x="1075830" y="112980"/>
                </a:lnTo>
                <a:lnTo>
                  <a:pt x="1044095" y="134141"/>
                </a:lnTo>
                <a:lnTo>
                  <a:pt x="1006825" y="141537"/>
                </a:lnTo>
                <a:lnTo>
                  <a:pt x="970215" y="141537"/>
                </a:lnTo>
                <a:lnTo>
                  <a:pt x="899852" y="141537"/>
                </a:lnTo>
                <a:lnTo>
                  <a:pt x="210865" y="141537"/>
                </a:lnTo>
                <a:lnTo>
                  <a:pt x="103916" y="141537"/>
                </a:lnTo>
                <a:lnTo>
                  <a:pt x="66647" y="134141"/>
                </a:lnTo>
                <a:lnTo>
                  <a:pt x="34899" y="112980"/>
                </a:lnTo>
                <a:lnTo>
                  <a:pt x="13737" y="81251"/>
                </a:lnTo>
                <a:lnTo>
                  <a:pt x="6350" y="4397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1" name="Freeform 3"/>
          <p:cNvSpPr/>
          <p:nvPr/>
        </p:nvSpPr>
        <p:spPr>
          <a:xfrm>
            <a:off x="5456283" y="7103759"/>
            <a:ext cx="1159754" cy="359144"/>
          </a:xfrm>
          <a:custGeom>
            <a:avLst/>
            <a:gdLst>
              <a:gd name="connsiteX0" fmla="*/ 128416 w 1159754"/>
              <a:gd name="connsiteY0" fmla="*/ 352794 h 359144"/>
              <a:gd name="connsiteX1" fmla="*/ 1031337 w 1159754"/>
              <a:gd name="connsiteY1" fmla="*/ 352794 h 359144"/>
              <a:gd name="connsiteX2" fmla="*/ 1069103 w 1159754"/>
              <a:gd name="connsiteY2" fmla="*/ 346920 h 359144"/>
              <a:gd name="connsiteX3" fmla="*/ 1103021 w 1159754"/>
              <a:gd name="connsiteY3" fmla="*/ 329451 h 359144"/>
              <a:gd name="connsiteX4" fmla="*/ 1130060 w 1159754"/>
              <a:gd name="connsiteY4" fmla="*/ 302416 h 359144"/>
              <a:gd name="connsiteX5" fmla="*/ 1147374 w 1159754"/>
              <a:gd name="connsiteY5" fmla="*/ 268492 h 359144"/>
              <a:gd name="connsiteX6" fmla="*/ 1153404 w 1159754"/>
              <a:gd name="connsiteY6" fmla="*/ 230712 h 359144"/>
              <a:gd name="connsiteX7" fmla="*/ 1153404 w 1159754"/>
              <a:gd name="connsiteY7" fmla="*/ 128597 h 359144"/>
              <a:gd name="connsiteX8" fmla="*/ 1147374 w 1159754"/>
              <a:gd name="connsiteY8" fmla="*/ 90830 h 359144"/>
              <a:gd name="connsiteX9" fmla="*/ 1130060 w 1159754"/>
              <a:gd name="connsiteY9" fmla="*/ 56728 h 359144"/>
              <a:gd name="connsiteX10" fmla="*/ 1103021 w 1159754"/>
              <a:gd name="connsiteY10" fmla="*/ 29693 h 359144"/>
              <a:gd name="connsiteX11" fmla="*/ 1069103 w 1159754"/>
              <a:gd name="connsiteY11" fmla="*/ 12401 h 359144"/>
              <a:gd name="connsiteX12" fmla="*/ 1031337 w 1159754"/>
              <a:gd name="connsiteY12" fmla="*/ 6350 h 359144"/>
              <a:gd name="connsiteX13" fmla="*/ 128416 w 1159754"/>
              <a:gd name="connsiteY13" fmla="*/ 6350 h 359144"/>
              <a:gd name="connsiteX14" fmla="*/ 90804 w 1159754"/>
              <a:gd name="connsiteY14" fmla="*/ 12401 h 359144"/>
              <a:gd name="connsiteX15" fmla="*/ 56720 w 1159754"/>
              <a:gd name="connsiteY15" fmla="*/ 29693 h 359144"/>
              <a:gd name="connsiteX16" fmla="*/ 29694 w 1159754"/>
              <a:gd name="connsiteY16" fmla="*/ 56728 h 359144"/>
              <a:gd name="connsiteX17" fmla="*/ 12379 w 1159754"/>
              <a:gd name="connsiteY17" fmla="*/ 90830 h 359144"/>
              <a:gd name="connsiteX18" fmla="*/ 6350 w 1159754"/>
              <a:gd name="connsiteY18" fmla="*/ 128597 h 359144"/>
              <a:gd name="connsiteX19" fmla="*/ 6350 w 1159754"/>
              <a:gd name="connsiteY19" fmla="*/ 230712 h 359144"/>
              <a:gd name="connsiteX20" fmla="*/ 12379 w 1159754"/>
              <a:gd name="connsiteY20" fmla="*/ 268492 h 359144"/>
              <a:gd name="connsiteX21" fmla="*/ 29694 w 1159754"/>
              <a:gd name="connsiteY21" fmla="*/ 302416 h 359144"/>
              <a:gd name="connsiteX22" fmla="*/ 56720 w 1159754"/>
              <a:gd name="connsiteY22" fmla="*/ 329451 h 359144"/>
              <a:gd name="connsiteX23" fmla="*/ 90804 w 1159754"/>
              <a:gd name="connsiteY23" fmla="*/ 346920 h 359144"/>
              <a:gd name="connsiteX24" fmla="*/ 128416 w 1159754"/>
              <a:gd name="connsiteY24" fmla="*/ 352794 h 35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59754" h="359144">
                <a:moveTo>
                  <a:pt x="128416" y="352794"/>
                </a:moveTo>
                <a:lnTo>
                  <a:pt x="1031337" y="352794"/>
                </a:lnTo>
                <a:lnTo>
                  <a:pt x="1069103" y="346920"/>
                </a:lnTo>
                <a:lnTo>
                  <a:pt x="1103021" y="329451"/>
                </a:lnTo>
                <a:lnTo>
                  <a:pt x="1130060" y="302416"/>
                </a:lnTo>
                <a:lnTo>
                  <a:pt x="1147374" y="268492"/>
                </a:lnTo>
                <a:lnTo>
                  <a:pt x="1153404" y="230712"/>
                </a:lnTo>
                <a:lnTo>
                  <a:pt x="1153404" y="128597"/>
                </a:lnTo>
                <a:lnTo>
                  <a:pt x="1147374" y="90830"/>
                </a:lnTo>
                <a:lnTo>
                  <a:pt x="1130060" y="56728"/>
                </a:lnTo>
                <a:lnTo>
                  <a:pt x="1103021" y="29693"/>
                </a:lnTo>
                <a:lnTo>
                  <a:pt x="1069103" y="12401"/>
                </a:lnTo>
                <a:lnTo>
                  <a:pt x="1031337" y="6350"/>
                </a:lnTo>
                <a:lnTo>
                  <a:pt x="128416" y="6350"/>
                </a:lnTo>
                <a:lnTo>
                  <a:pt x="90804" y="12401"/>
                </a:lnTo>
                <a:lnTo>
                  <a:pt x="56720" y="29693"/>
                </a:lnTo>
                <a:lnTo>
                  <a:pt x="29694" y="56728"/>
                </a:lnTo>
                <a:lnTo>
                  <a:pt x="12379" y="90830"/>
                </a:lnTo>
                <a:lnTo>
                  <a:pt x="6350" y="128597"/>
                </a:lnTo>
                <a:lnTo>
                  <a:pt x="6350" y="230712"/>
                </a:lnTo>
                <a:lnTo>
                  <a:pt x="12379" y="268492"/>
                </a:lnTo>
                <a:lnTo>
                  <a:pt x="29694" y="302416"/>
                </a:lnTo>
                <a:lnTo>
                  <a:pt x="56720" y="329451"/>
                </a:lnTo>
                <a:lnTo>
                  <a:pt x="90804" y="346920"/>
                </a:lnTo>
                <a:lnTo>
                  <a:pt x="128416" y="3527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2" name="Freeform 3"/>
          <p:cNvSpPr/>
          <p:nvPr/>
        </p:nvSpPr>
        <p:spPr>
          <a:xfrm>
            <a:off x="5461314" y="7108970"/>
            <a:ext cx="1149688" cy="246792"/>
          </a:xfrm>
          <a:custGeom>
            <a:avLst/>
            <a:gdLst>
              <a:gd name="connsiteX0" fmla="*/ 985321 w 1149688"/>
              <a:gd name="connsiteY0" fmla="*/ 240442 h 246792"/>
              <a:gd name="connsiteX1" fmla="*/ 1026311 w 1149688"/>
              <a:gd name="connsiteY1" fmla="*/ 240442 h 246792"/>
              <a:gd name="connsiteX2" fmla="*/ 1062400 w 1149688"/>
              <a:gd name="connsiteY2" fmla="*/ 234733 h 246792"/>
              <a:gd name="connsiteX3" fmla="*/ 1095126 w 1149688"/>
              <a:gd name="connsiteY3" fmla="*/ 218101 h 246792"/>
              <a:gd name="connsiteX4" fmla="*/ 1120996 w 1149688"/>
              <a:gd name="connsiteY4" fmla="*/ 192246 h 246792"/>
              <a:gd name="connsiteX5" fmla="*/ 1137625 w 1149688"/>
              <a:gd name="connsiteY5" fmla="*/ 159502 h 246792"/>
              <a:gd name="connsiteX6" fmla="*/ 1143338 w 1149688"/>
              <a:gd name="connsiteY6" fmla="*/ 123383 h 246792"/>
              <a:gd name="connsiteX7" fmla="*/ 1137625 w 1149688"/>
              <a:gd name="connsiteY7" fmla="*/ 87113 h 246792"/>
              <a:gd name="connsiteX8" fmla="*/ 1120996 w 1149688"/>
              <a:gd name="connsiteY8" fmla="*/ 54546 h 246792"/>
              <a:gd name="connsiteX9" fmla="*/ 1095126 w 1149688"/>
              <a:gd name="connsiteY9" fmla="*/ 28691 h 246792"/>
              <a:gd name="connsiteX10" fmla="*/ 1062400 w 1149688"/>
              <a:gd name="connsiteY10" fmla="*/ 12058 h 246792"/>
              <a:gd name="connsiteX11" fmla="*/ 1026311 w 1149688"/>
              <a:gd name="connsiteY11" fmla="*/ 6350 h 246792"/>
              <a:gd name="connsiteX12" fmla="*/ 123390 w 1149688"/>
              <a:gd name="connsiteY12" fmla="*/ 6350 h 246792"/>
              <a:gd name="connsiteX13" fmla="*/ 87288 w 1149688"/>
              <a:gd name="connsiteY13" fmla="*/ 12058 h 246792"/>
              <a:gd name="connsiteX14" fmla="*/ 54702 w 1149688"/>
              <a:gd name="connsiteY14" fmla="*/ 28691 h 246792"/>
              <a:gd name="connsiteX15" fmla="*/ 28678 w 1149688"/>
              <a:gd name="connsiteY15" fmla="*/ 54546 h 246792"/>
              <a:gd name="connsiteX16" fmla="*/ 12062 w 1149688"/>
              <a:gd name="connsiteY16" fmla="*/ 87113 h 246792"/>
              <a:gd name="connsiteX17" fmla="*/ 6350 w 1149688"/>
              <a:gd name="connsiteY17" fmla="*/ 123383 h 246792"/>
              <a:gd name="connsiteX18" fmla="*/ 12062 w 1149688"/>
              <a:gd name="connsiteY18" fmla="*/ 159502 h 246792"/>
              <a:gd name="connsiteX19" fmla="*/ 28678 w 1149688"/>
              <a:gd name="connsiteY19" fmla="*/ 192246 h 246792"/>
              <a:gd name="connsiteX20" fmla="*/ 54702 w 1149688"/>
              <a:gd name="connsiteY20" fmla="*/ 218101 h 246792"/>
              <a:gd name="connsiteX21" fmla="*/ 87288 w 1149688"/>
              <a:gd name="connsiteY21" fmla="*/ 234733 h 246792"/>
              <a:gd name="connsiteX22" fmla="*/ 123390 w 1149688"/>
              <a:gd name="connsiteY22" fmla="*/ 240442 h 246792"/>
              <a:gd name="connsiteX23" fmla="*/ 165877 w 1149688"/>
              <a:gd name="connsiteY23" fmla="*/ 240442 h 246792"/>
              <a:gd name="connsiteX24" fmla="*/ 178634 w 1149688"/>
              <a:gd name="connsiteY24" fmla="*/ 239110 h 246792"/>
              <a:gd name="connsiteX25" fmla="*/ 202817 w 1149688"/>
              <a:gd name="connsiteY25" fmla="*/ 237752 h 246792"/>
              <a:gd name="connsiteX26" fmla="*/ 215739 w 1149688"/>
              <a:gd name="connsiteY26" fmla="*/ 237588 h 246792"/>
              <a:gd name="connsiteX27" fmla="*/ 357139 w 1149688"/>
              <a:gd name="connsiteY27" fmla="*/ 236750 h 246792"/>
              <a:gd name="connsiteX28" fmla="*/ 502056 w 1149688"/>
              <a:gd name="connsiteY28" fmla="*/ 236243 h 246792"/>
              <a:gd name="connsiteX29" fmla="*/ 647302 w 1149688"/>
              <a:gd name="connsiteY29" fmla="*/ 236243 h 246792"/>
              <a:gd name="connsiteX30" fmla="*/ 792218 w 1149688"/>
              <a:gd name="connsiteY30" fmla="*/ 236750 h 246792"/>
              <a:gd name="connsiteX31" fmla="*/ 933948 w 1149688"/>
              <a:gd name="connsiteY31" fmla="*/ 237588 h 246792"/>
              <a:gd name="connsiteX32" fmla="*/ 985321 w 1149688"/>
              <a:gd name="connsiteY32" fmla="*/ 240442 h 246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149688" h="246792">
                <a:moveTo>
                  <a:pt x="985321" y="240442"/>
                </a:moveTo>
                <a:lnTo>
                  <a:pt x="1026311" y="240442"/>
                </a:lnTo>
                <a:lnTo>
                  <a:pt x="1062400" y="234733"/>
                </a:lnTo>
                <a:lnTo>
                  <a:pt x="1095126" y="218101"/>
                </a:lnTo>
                <a:lnTo>
                  <a:pt x="1120996" y="192246"/>
                </a:lnTo>
                <a:lnTo>
                  <a:pt x="1137625" y="159502"/>
                </a:lnTo>
                <a:lnTo>
                  <a:pt x="1143338" y="123383"/>
                </a:lnTo>
                <a:lnTo>
                  <a:pt x="1137625" y="87113"/>
                </a:lnTo>
                <a:lnTo>
                  <a:pt x="1120996" y="54546"/>
                </a:lnTo>
                <a:lnTo>
                  <a:pt x="1095126" y="28691"/>
                </a:lnTo>
                <a:lnTo>
                  <a:pt x="1062400" y="12058"/>
                </a:lnTo>
                <a:lnTo>
                  <a:pt x="1026311" y="6350"/>
                </a:lnTo>
                <a:lnTo>
                  <a:pt x="123390" y="6350"/>
                </a:lnTo>
                <a:lnTo>
                  <a:pt x="87288" y="12058"/>
                </a:lnTo>
                <a:lnTo>
                  <a:pt x="54702" y="28691"/>
                </a:lnTo>
                <a:lnTo>
                  <a:pt x="28678" y="54546"/>
                </a:lnTo>
                <a:lnTo>
                  <a:pt x="12062" y="87113"/>
                </a:lnTo>
                <a:lnTo>
                  <a:pt x="6350" y="123383"/>
                </a:lnTo>
                <a:lnTo>
                  <a:pt x="12062" y="159502"/>
                </a:lnTo>
                <a:lnTo>
                  <a:pt x="28678" y="192246"/>
                </a:lnTo>
                <a:lnTo>
                  <a:pt x="54702" y="218101"/>
                </a:lnTo>
                <a:lnTo>
                  <a:pt x="87288" y="234733"/>
                </a:lnTo>
                <a:lnTo>
                  <a:pt x="123390" y="240442"/>
                </a:lnTo>
                <a:lnTo>
                  <a:pt x="165877" y="240442"/>
                </a:lnTo>
                <a:lnTo>
                  <a:pt x="178634" y="239110"/>
                </a:lnTo>
                <a:lnTo>
                  <a:pt x="202817" y="237752"/>
                </a:lnTo>
                <a:lnTo>
                  <a:pt x="215739" y="237588"/>
                </a:lnTo>
                <a:lnTo>
                  <a:pt x="357139" y="236750"/>
                </a:lnTo>
                <a:lnTo>
                  <a:pt x="502056" y="236243"/>
                </a:lnTo>
                <a:lnTo>
                  <a:pt x="647302" y="236243"/>
                </a:lnTo>
                <a:lnTo>
                  <a:pt x="792218" y="236750"/>
                </a:lnTo>
                <a:lnTo>
                  <a:pt x="933948" y="237588"/>
                </a:lnTo>
                <a:lnTo>
                  <a:pt x="985321" y="24044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3" name="Freeform 3"/>
          <p:cNvSpPr/>
          <p:nvPr/>
        </p:nvSpPr>
        <p:spPr>
          <a:xfrm>
            <a:off x="5483139" y="7127951"/>
            <a:ext cx="1105689" cy="208669"/>
          </a:xfrm>
          <a:custGeom>
            <a:avLst/>
            <a:gdLst>
              <a:gd name="connsiteX0" fmla="*/ 106443 w 1105689"/>
              <a:gd name="connsiteY0" fmla="*/ 202319 h 208669"/>
              <a:gd name="connsiteX1" fmla="*/ 367218 w 1105689"/>
              <a:gd name="connsiteY1" fmla="*/ 202319 h 208669"/>
              <a:gd name="connsiteX2" fmla="*/ 379303 w 1105689"/>
              <a:gd name="connsiteY2" fmla="*/ 196775 h 208669"/>
              <a:gd name="connsiteX3" fmla="*/ 385003 w 1105689"/>
              <a:gd name="connsiteY3" fmla="*/ 189899 h 208669"/>
              <a:gd name="connsiteX4" fmla="*/ 396770 w 1105689"/>
              <a:gd name="connsiteY4" fmla="*/ 184342 h 208669"/>
              <a:gd name="connsiteX5" fmla="*/ 397100 w 1105689"/>
              <a:gd name="connsiteY5" fmla="*/ 184342 h 208669"/>
              <a:gd name="connsiteX6" fmla="*/ 708931 w 1105689"/>
              <a:gd name="connsiteY6" fmla="*/ 184342 h 208669"/>
              <a:gd name="connsiteX7" fmla="*/ 709262 w 1105689"/>
              <a:gd name="connsiteY7" fmla="*/ 184342 h 208669"/>
              <a:gd name="connsiteX8" fmla="*/ 721016 w 1105689"/>
              <a:gd name="connsiteY8" fmla="*/ 189899 h 208669"/>
              <a:gd name="connsiteX9" fmla="*/ 726729 w 1105689"/>
              <a:gd name="connsiteY9" fmla="*/ 196775 h 208669"/>
              <a:gd name="connsiteX10" fmla="*/ 738813 w 1105689"/>
              <a:gd name="connsiteY10" fmla="*/ 202319 h 208669"/>
              <a:gd name="connsiteX11" fmla="*/ 904218 w 1105689"/>
              <a:gd name="connsiteY11" fmla="*/ 202319 h 208669"/>
              <a:gd name="connsiteX12" fmla="*/ 1004629 w 1105689"/>
              <a:gd name="connsiteY12" fmla="*/ 202319 h 208669"/>
              <a:gd name="connsiteX13" fmla="*/ 1042419 w 1105689"/>
              <a:gd name="connsiteY13" fmla="*/ 194605 h 208669"/>
              <a:gd name="connsiteX14" fmla="*/ 1074319 w 1105689"/>
              <a:gd name="connsiteY14" fmla="*/ 172937 h 208669"/>
              <a:gd name="connsiteX15" fmla="*/ 1095481 w 1105689"/>
              <a:gd name="connsiteY15" fmla="*/ 140523 h 208669"/>
              <a:gd name="connsiteX16" fmla="*/ 1099339 w 1105689"/>
              <a:gd name="connsiteY16" fmla="*/ 110392 h 208669"/>
              <a:gd name="connsiteX17" fmla="*/ 1099339 w 1105689"/>
              <a:gd name="connsiteY17" fmla="*/ 80401 h 208669"/>
              <a:gd name="connsiteX18" fmla="*/ 1095481 w 1105689"/>
              <a:gd name="connsiteY18" fmla="*/ 68133 h 208669"/>
              <a:gd name="connsiteX19" fmla="*/ 1074319 w 1105689"/>
              <a:gd name="connsiteY19" fmla="*/ 35897 h 208669"/>
              <a:gd name="connsiteX20" fmla="*/ 1042419 w 1105689"/>
              <a:gd name="connsiteY20" fmla="*/ 14063 h 208669"/>
              <a:gd name="connsiteX21" fmla="*/ 1004629 w 1105689"/>
              <a:gd name="connsiteY21" fmla="*/ 6350 h 208669"/>
              <a:gd name="connsiteX22" fmla="*/ 738813 w 1105689"/>
              <a:gd name="connsiteY22" fmla="*/ 6350 h 208669"/>
              <a:gd name="connsiteX23" fmla="*/ 726729 w 1105689"/>
              <a:gd name="connsiteY23" fmla="*/ 12046 h 208669"/>
              <a:gd name="connsiteX24" fmla="*/ 721016 w 1105689"/>
              <a:gd name="connsiteY24" fmla="*/ 18935 h 208669"/>
              <a:gd name="connsiteX25" fmla="*/ 709262 w 1105689"/>
              <a:gd name="connsiteY25" fmla="*/ 24466 h 208669"/>
              <a:gd name="connsiteX26" fmla="*/ 397100 w 1105689"/>
              <a:gd name="connsiteY26" fmla="*/ 24466 h 208669"/>
              <a:gd name="connsiteX27" fmla="*/ 385003 w 1105689"/>
              <a:gd name="connsiteY27" fmla="*/ 18935 h 208669"/>
              <a:gd name="connsiteX28" fmla="*/ 379303 w 1105689"/>
              <a:gd name="connsiteY28" fmla="*/ 12046 h 208669"/>
              <a:gd name="connsiteX29" fmla="*/ 367218 w 1105689"/>
              <a:gd name="connsiteY29" fmla="*/ 6350 h 208669"/>
              <a:gd name="connsiteX30" fmla="*/ 101238 w 1105689"/>
              <a:gd name="connsiteY30" fmla="*/ 6350 h 208669"/>
              <a:gd name="connsiteX31" fmla="*/ 63448 w 1105689"/>
              <a:gd name="connsiteY31" fmla="*/ 14063 h 208669"/>
              <a:gd name="connsiteX32" fmla="*/ 31547 w 1105689"/>
              <a:gd name="connsiteY32" fmla="*/ 35897 h 208669"/>
              <a:gd name="connsiteX33" fmla="*/ 10538 w 1105689"/>
              <a:gd name="connsiteY33" fmla="*/ 68133 h 208669"/>
              <a:gd name="connsiteX34" fmla="*/ 6350 w 1105689"/>
              <a:gd name="connsiteY34" fmla="*/ 80566 h 208669"/>
              <a:gd name="connsiteX35" fmla="*/ 6350 w 1105689"/>
              <a:gd name="connsiteY35" fmla="*/ 128254 h 208669"/>
              <a:gd name="connsiteX36" fmla="*/ 10538 w 1105689"/>
              <a:gd name="connsiteY36" fmla="*/ 140523 h 208669"/>
              <a:gd name="connsiteX37" fmla="*/ 31547 w 1105689"/>
              <a:gd name="connsiteY37" fmla="*/ 172937 h 208669"/>
              <a:gd name="connsiteX38" fmla="*/ 63448 w 1105689"/>
              <a:gd name="connsiteY38" fmla="*/ 194605 h 208669"/>
              <a:gd name="connsiteX39" fmla="*/ 101238 w 1105689"/>
              <a:gd name="connsiteY39" fmla="*/ 202319 h 208669"/>
              <a:gd name="connsiteX40" fmla="*/ 106443 w 1105689"/>
              <a:gd name="connsiteY40" fmla="*/ 202319 h 20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105689" h="208669">
                <a:moveTo>
                  <a:pt x="106443" y="202319"/>
                </a:moveTo>
                <a:lnTo>
                  <a:pt x="367218" y="202319"/>
                </a:lnTo>
                <a:lnTo>
                  <a:pt x="379303" y="196775"/>
                </a:lnTo>
                <a:lnTo>
                  <a:pt x="385003" y="189899"/>
                </a:lnTo>
                <a:lnTo>
                  <a:pt x="396770" y="184342"/>
                </a:lnTo>
                <a:lnTo>
                  <a:pt x="397100" y="184342"/>
                </a:lnTo>
                <a:lnTo>
                  <a:pt x="708931" y="184342"/>
                </a:lnTo>
                <a:lnTo>
                  <a:pt x="709262" y="184342"/>
                </a:lnTo>
                <a:lnTo>
                  <a:pt x="721016" y="189899"/>
                </a:lnTo>
                <a:lnTo>
                  <a:pt x="726729" y="196775"/>
                </a:lnTo>
                <a:lnTo>
                  <a:pt x="738813" y="202319"/>
                </a:lnTo>
                <a:lnTo>
                  <a:pt x="904218" y="202319"/>
                </a:lnTo>
                <a:lnTo>
                  <a:pt x="1004629" y="202319"/>
                </a:lnTo>
                <a:lnTo>
                  <a:pt x="1042419" y="194605"/>
                </a:lnTo>
                <a:lnTo>
                  <a:pt x="1074319" y="172937"/>
                </a:lnTo>
                <a:lnTo>
                  <a:pt x="1095481" y="140523"/>
                </a:lnTo>
                <a:lnTo>
                  <a:pt x="1099339" y="110392"/>
                </a:lnTo>
                <a:lnTo>
                  <a:pt x="1099339" y="80401"/>
                </a:lnTo>
                <a:lnTo>
                  <a:pt x="1095481" y="68133"/>
                </a:lnTo>
                <a:lnTo>
                  <a:pt x="1074319" y="35897"/>
                </a:lnTo>
                <a:lnTo>
                  <a:pt x="1042419" y="14063"/>
                </a:lnTo>
                <a:lnTo>
                  <a:pt x="1004629" y="6350"/>
                </a:lnTo>
                <a:lnTo>
                  <a:pt x="738813" y="6350"/>
                </a:lnTo>
                <a:lnTo>
                  <a:pt x="726729" y="12046"/>
                </a:lnTo>
                <a:lnTo>
                  <a:pt x="721016" y="18935"/>
                </a:lnTo>
                <a:lnTo>
                  <a:pt x="709262" y="24466"/>
                </a:lnTo>
                <a:lnTo>
                  <a:pt x="397100" y="24466"/>
                </a:lnTo>
                <a:lnTo>
                  <a:pt x="385003" y="18935"/>
                </a:lnTo>
                <a:lnTo>
                  <a:pt x="379303" y="12046"/>
                </a:lnTo>
                <a:lnTo>
                  <a:pt x="367218" y="6350"/>
                </a:lnTo>
                <a:lnTo>
                  <a:pt x="101238" y="6350"/>
                </a:lnTo>
                <a:lnTo>
                  <a:pt x="63448" y="14063"/>
                </a:lnTo>
                <a:lnTo>
                  <a:pt x="31547" y="35897"/>
                </a:lnTo>
                <a:lnTo>
                  <a:pt x="10538" y="68133"/>
                </a:lnTo>
                <a:lnTo>
                  <a:pt x="6350" y="80566"/>
                </a:lnTo>
                <a:lnTo>
                  <a:pt x="6350" y="128254"/>
                </a:lnTo>
                <a:lnTo>
                  <a:pt x="10538" y="140523"/>
                </a:lnTo>
                <a:lnTo>
                  <a:pt x="31547" y="172937"/>
                </a:lnTo>
                <a:lnTo>
                  <a:pt x="63448" y="194605"/>
                </a:lnTo>
                <a:lnTo>
                  <a:pt x="101238" y="202319"/>
                </a:lnTo>
                <a:lnTo>
                  <a:pt x="106443" y="2023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4" name="Freeform 3"/>
          <p:cNvSpPr/>
          <p:nvPr/>
        </p:nvSpPr>
        <p:spPr>
          <a:xfrm>
            <a:off x="5464677" y="7571308"/>
            <a:ext cx="1145473" cy="98017"/>
          </a:xfrm>
          <a:custGeom>
            <a:avLst/>
            <a:gdLst>
              <a:gd name="connsiteX0" fmla="*/ 1139123 w 1145473"/>
              <a:gd name="connsiteY0" fmla="*/ 91489 h 98017"/>
              <a:gd name="connsiteX1" fmla="*/ 1122176 w 1145473"/>
              <a:gd name="connsiteY1" fmla="*/ 91667 h 98017"/>
              <a:gd name="connsiteX2" fmla="*/ 1096140 w 1145473"/>
              <a:gd name="connsiteY2" fmla="*/ 89815 h 98017"/>
              <a:gd name="connsiteX3" fmla="*/ 1070448 w 1145473"/>
              <a:gd name="connsiteY3" fmla="*/ 84106 h 98017"/>
              <a:gd name="connsiteX4" fmla="*/ 1045948 w 1145473"/>
              <a:gd name="connsiteY4" fmla="*/ 75034 h 98017"/>
              <a:gd name="connsiteX5" fmla="*/ 1022946 w 1145473"/>
              <a:gd name="connsiteY5" fmla="*/ 62614 h 98017"/>
              <a:gd name="connsiteX6" fmla="*/ 1014365 w 1145473"/>
              <a:gd name="connsiteY6" fmla="*/ 56385 h 98017"/>
              <a:gd name="connsiteX7" fmla="*/ 973236 w 1145473"/>
              <a:gd name="connsiteY7" fmla="*/ 33220 h 98017"/>
              <a:gd name="connsiteX8" fmla="*/ 927385 w 1145473"/>
              <a:gd name="connsiteY8" fmla="*/ 21802 h 98017"/>
              <a:gd name="connsiteX9" fmla="*/ 920175 w 1145473"/>
              <a:gd name="connsiteY9" fmla="*/ 21130 h 98017"/>
              <a:gd name="connsiteX10" fmla="*/ 687935 w 1145473"/>
              <a:gd name="connsiteY10" fmla="*/ 6350 h 98017"/>
              <a:gd name="connsiteX11" fmla="*/ 455024 w 1145473"/>
              <a:gd name="connsiteY11" fmla="*/ 6350 h 98017"/>
              <a:gd name="connsiteX12" fmla="*/ 222784 w 1145473"/>
              <a:gd name="connsiteY12" fmla="*/ 21130 h 98017"/>
              <a:gd name="connsiteX13" fmla="*/ 215574 w 1145473"/>
              <a:gd name="connsiteY13" fmla="*/ 21802 h 98017"/>
              <a:gd name="connsiteX14" fmla="*/ 169736 w 1145473"/>
              <a:gd name="connsiteY14" fmla="*/ 33220 h 98017"/>
              <a:gd name="connsiteX15" fmla="*/ 128606 w 1145473"/>
              <a:gd name="connsiteY15" fmla="*/ 56385 h 98017"/>
              <a:gd name="connsiteX16" fmla="*/ 120026 w 1145473"/>
              <a:gd name="connsiteY16" fmla="*/ 62614 h 98017"/>
              <a:gd name="connsiteX17" fmla="*/ 97011 w 1145473"/>
              <a:gd name="connsiteY17" fmla="*/ 75034 h 98017"/>
              <a:gd name="connsiteX18" fmla="*/ 72499 w 1145473"/>
              <a:gd name="connsiteY18" fmla="*/ 84106 h 98017"/>
              <a:gd name="connsiteX19" fmla="*/ 46818 w 1145473"/>
              <a:gd name="connsiteY19" fmla="*/ 89815 h 98017"/>
              <a:gd name="connsiteX20" fmla="*/ 20783 w 1145473"/>
              <a:gd name="connsiteY20" fmla="*/ 91667 h 98017"/>
              <a:gd name="connsiteX21" fmla="*/ 6350 w 1145473"/>
              <a:gd name="connsiteY21" fmla="*/ 91667 h 98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145473" h="98017">
                <a:moveTo>
                  <a:pt x="1139123" y="91489"/>
                </a:moveTo>
                <a:lnTo>
                  <a:pt x="1122176" y="91667"/>
                </a:lnTo>
                <a:lnTo>
                  <a:pt x="1096140" y="89815"/>
                </a:lnTo>
                <a:lnTo>
                  <a:pt x="1070448" y="84106"/>
                </a:lnTo>
                <a:lnTo>
                  <a:pt x="1045948" y="75034"/>
                </a:lnTo>
                <a:lnTo>
                  <a:pt x="1022946" y="62614"/>
                </a:lnTo>
                <a:lnTo>
                  <a:pt x="1014365" y="56385"/>
                </a:lnTo>
                <a:lnTo>
                  <a:pt x="973236" y="33220"/>
                </a:lnTo>
                <a:lnTo>
                  <a:pt x="927385" y="21802"/>
                </a:lnTo>
                <a:lnTo>
                  <a:pt x="920175" y="21130"/>
                </a:lnTo>
                <a:lnTo>
                  <a:pt x="687935" y="6350"/>
                </a:lnTo>
                <a:lnTo>
                  <a:pt x="455024" y="6350"/>
                </a:lnTo>
                <a:lnTo>
                  <a:pt x="222784" y="21130"/>
                </a:lnTo>
                <a:lnTo>
                  <a:pt x="215574" y="21802"/>
                </a:lnTo>
                <a:lnTo>
                  <a:pt x="169736" y="33220"/>
                </a:lnTo>
                <a:lnTo>
                  <a:pt x="128606" y="56385"/>
                </a:lnTo>
                <a:lnTo>
                  <a:pt x="120026" y="62614"/>
                </a:lnTo>
                <a:lnTo>
                  <a:pt x="97011" y="75034"/>
                </a:lnTo>
                <a:lnTo>
                  <a:pt x="72499" y="84106"/>
                </a:lnTo>
                <a:lnTo>
                  <a:pt x="46818" y="89815"/>
                </a:lnTo>
                <a:lnTo>
                  <a:pt x="20783" y="91667"/>
                </a:lnTo>
                <a:lnTo>
                  <a:pt x="6350" y="9166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5" name="Freeform 3"/>
          <p:cNvSpPr/>
          <p:nvPr/>
        </p:nvSpPr>
        <p:spPr>
          <a:xfrm>
            <a:off x="5619331" y="7600357"/>
            <a:ext cx="833654" cy="94325"/>
          </a:xfrm>
          <a:custGeom>
            <a:avLst/>
            <a:gdLst>
              <a:gd name="connsiteX0" fmla="*/ 827304 w 833654"/>
              <a:gd name="connsiteY0" fmla="*/ 87975 h 94325"/>
              <a:gd name="connsiteX1" fmla="*/ 815385 w 833654"/>
              <a:gd name="connsiteY1" fmla="*/ 81251 h 94325"/>
              <a:gd name="connsiteX2" fmla="*/ 809507 w 833654"/>
              <a:gd name="connsiteY2" fmla="*/ 67816 h 94325"/>
              <a:gd name="connsiteX3" fmla="*/ 798590 w 833654"/>
              <a:gd name="connsiteY3" fmla="*/ 43305 h 94325"/>
              <a:gd name="connsiteX4" fmla="*/ 774738 w 833654"/>
              <a:gd name="connsiteY4" fmla="*/ 30873 h 94325"/>
              <a:gd name="connsiteX5" fmla="*/ 536634 w 833654"/>
              <a:gd name="connsiteY5" fmla="*/ 6350 h 94325"/>
              <a:gd name="connsiteX6" fmla="*/ 297007 w 833654"/>
              <a:gd name="connsiteY6" fmla="*/ 6350 h 94325"/>
              <a:gd name="connsiteX7" fmla="*/ 58903 w 833654"/>
              <a:gd name="connsiteY7" fmla="*/ 30873 h 94325"/>
              <a:gd name="connsiteX8" fmla="*/ 35064 w 833654"/>
              <a:gd name="connsiteY8" fmla="*/ 43305 h 94325"/>
              <a:gd name="connsiteX9" fmla="*/ 24134 w 833654"/>
              <a:gd name="connsiteY9" fmla="*/ 67816 h 94325"/>
              <a:gd name="connsiteX10" fmla="*/ 18282 w 833654"/>
              <a:gd name="connsiteY10" fmla="*/ 81251 h 94325"/>
              <a:gd name="connsiteX11" fmla="*/ 6350 w 833654"/>
              <a:gd name="connsiteY11" fmla="*/ 87975 h 94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33654" h="94325">
                <a:moveTo>
                  <a:pt x="827304" y="87975"/>
                </a:moveTo>
                <a:lnTo>
                  <a:pt x="815385" y="81251"/>
                </a:lnTo>
                <a:lnTo>
                  <a:pt x="809507" y="67816"/>
                </a:lnTo>
                <a:lnTo>
                  <a:pt x="798590" y="43305"/>
                </a:lnTo>
                <a:lnTo>
                  <a:pt x="774738" y="30873"/>
                </a:lnTo>
                <a:lnTo>
                  <a:pt x="536634" y="6350"/>
                </a:lnTo>
                <a:lnTo>
                  <a:pt x="297007" y="6350"/>
                </a:lnTo>
                <a:lnTo>
                  <a:pt x="58903" y="30873"/>
                </a:lnTo>
                <a:lnTo>
                  <a:pt x="35064" y="43305"/>
                </a:lnTo>
                <a:lnTo>
                  <a:pt x="24134" y="67816"/>
                </a:lnTo>
                <a:lnTo>
                  <a:pt x="18282" y="81251"/>
                </a:lnTo>
                <a:lnTo>
                  <a:pt x="6350" y="8797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6" name="Freeform 3"/>
          <p:cNvSpPr/>
          <p:nvPr/>
        </p:nvSpPr>
        <p:spPr>
          <a:xfrm>
            <a:off x="5621832" y="7708848"/>
            <a:ext cx="15872" cy="15872"/>
          </a:xfrm>
          <a:custGeom>
            <a:avLst/>
            <a:gdLst>
              <a:gd name="connsiteX0" fmla="*/ 9726 w 15872"/>
              <a:gd name="connsiteY0" fmla="*/ 7694 h 15872"/>
              <a:gd name="connsiteX1" fmla="*/ 6350 w 15872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9726" y="769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7" name="Freeform 3"/>
          <p:cNvSpPr/>
          <p:nvPr/>
        </p:nvSpPr>
        <p:spPr>
          <a:xfrm>
            <a:off x="5626709" y="7711031"/>
            <a:ext cx="15872" cy="15872"/>
          </a:xfrm>
          <a:custGeom>
            <a:avLst/>
            <a:gdLst>
              <a:gd name="connsiteX0" fmla="*/ 6857 w 15872"/>
              <a:gd name="connsiteY0" fmla="*/ 6515 h 15872"/>
              <a:gd name="connsiteX1" fmla="*/ 6350 w 15872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6857" y="651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8" name="Freeform 3"/>
          <p:cNvSpPr/>
          <p:nvPr/>
        </p:nvSpPr>
        <p:spPr>
          <a:xfrm>
            <a:off x="6542559" y="7640156"/>
            <a:ext cx="15872" cy="15872"/>
          </a:xfrm>
          <a:custGeom>
            <a:avLst/>
            <a:gdLst>
              <a:gd name="connsiteX0" fmla="*/ 6350 w 15872"/>
              <a:gd name="connsiteY0" fmla="*/ 6350 h 15872"/>
              <a:gd name="connsiteX1" fmla="*/ 7174 w 15872"/>
              <a:gd name="connsiteY1" fmla="*/ 6527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6350" y="6350"/>
                </a:moveTo>
                <a:lnTo>
                  <a:pt x="7174" y="652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9" name="Freeform 3"/>
          <p:cNvSpPr/>
          <p:nvPr/>
        </p:nvSpPr>
        <p:spPr>
          <a:xfrm>
            <a:off x="5614968" y="7707838"/>
            <a:ext cx="842375" cy="75498"/>
          </a:xfrm>
          <a:custGeom>
            <a:avLst/>
            <a:gdLst>
              <a:gd name="connsiteX0" fmla="*/ 6350 w 842375"/>
              <a:gd name="connsiteY0" fmla="*/ 6350 h 75498"/>
              <a:gd name="connsiteX1" fmla="*/ 22116 w 842375"/>
              <a:gd name="connsiteY1" fmla="*/ 12401 h 75498"/>
              <a:gd name="connsiteX2" fmla="*/ 29859 w 842375"/>
              <a:gd name="connsiteY2" fmla="*/ 27333 h 75498"/>
              <a:gd name="connsiteX3" fmla="*/ 36904 w 842375"/>
              <a:gd name="connsiteY3" fmla="*/ 49166 h 75498"/>
              <a:gd name="connsiteX4" fmla="*/ 54206 w 842375"/>
              <a:gd name="connsiteY4" fmla="*/ 64454 h 75498"/>
              <a:gd name="connsiteX5" fmla="*/ 76688 w 842375"/>
              <a:gd name="connsiteY5" fmla="*/ 69148 h 75498"/>
              <a:gd name="connsiteX6" fmla="*/ 765662 w 842375"/>
              <a:gd name="connsiteY6" fmla="*/ 69148 h 75498"/>
              <a:gd name="connsiteX7" fmla="*/ 787838 w 842375"/>
              <a:gd name="connsiteY7" fmla="*/ 63782 h 75498"/>
              <a:gd name="connsiteX8" fmla="*/ 804645 w 842375"/>
              <a:gd name="connsiteY8" fmla="*/ 48672 h 75498"/>
              <a:gd name="connsiteX9" fmla="*/ 812529 w 842375"/>
              <a:gd name="connsiteY9" fmla="*/ 27333 h 75498"/>
              <a:gd name="connsiteX10" fmla="*/ 820259 w 842375"/>
              <a:gd name="connsiteY10" fmla="*/ 12401 h 75498"/>
              <a:gd name="connsiteX11" fmla="*/ 836025 w 842375"/>
              <a:gd name="connsiteY11" fmla="*/ 6350 h 75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42375" h="75498">
                <a:moveTo>
                  <a:pt x="6350" y="6350"/>
                </a:moveTo>
                <a:lnTo>
                  <a:pt x="22116" y="12401"/>
                </a:lnTo>
                <a:lnTo>
                  <a:pt x="29859" y="27333"/>
                </a:lnTo>
                <a:lnTo>
                  <a:pt x="36904" y="49166"/>
                </a:lnTo>
                <a:lnTo>
                  <a:pt x="54206" y="64454"/>
                </a:lnTo>
                <a:lnTo>
                  <a:pt x="76688" y="69148"/>
                </a:lnTo>
                <a:lnTo>
                  <a:pt x="765662" y="69148"/>
                </a:lnTo>
                <a:lnTo>
                  <a:pt x="787838" y="63782"/>
                </a:lnTo>
                <a:lnTo>
                  <a:pt x="804645" y="48672"/>
                </a:lnTo>
                <a:lnTo>
                  <a:pt x="812529" y="27333"/>
                </a:lnTo>
                <a:lnTo>
                  <a:pt x="820259" y="12401"/>
                </a:lnTo>
                <a:lnTo>
                  <a:pt x="836025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0" name="Freeform 3"/>
          <p:cNvSpPr/>
          <p:nvPr/>
        </p:nvSpPr>
        <p:spPr>
          <a:xfrm>
            <a:off x="5614968" y="7707838"/>
            <a:ext cx="106560" cy="15872"/>
          </a:xfrm>
          <a:custGeom>
            <a:avLst/>
            <a:gdLst>
              <a:gd name="connsiteX0" fmla="*/ 6350 w 106560"/>
              <a:gd name="connsiteY0" fmla="*/ 6350 h 15872"/>
              <a:gd name="connsiteX1" fmla="*/ 100210 w 106560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560" h="15872">
                <a:moveTo>
                  <a:pt x="6350" y="6350"/>
                </a:moveTo>
                <a:lnTo>
                  <a:pt x="10021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1" name="Freeform 3"/>
          <p:cNvSpPr/>
          <p:nvPr/>
        </p:nvSpPr>
        <p:spPr>
          <a:xfrm>
            <a:off x="5876748" y="7707838"/>
            <a:ext cx="318806" cy="15872"/>
          </a:xfrm>
          <a:custGeom>
            <a:avLst/>
            <a:gdLst>
              <a:gd name="connsiteX0" fmla="*/ 6350 w 318806"/>
              <a:gd name="connsiteY0" fmla="*/ 6350 h 15872"/>
              <a:gd name="connsiteX1" fmla="*/ 312456 w 318806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8806" h="15872">
                <a:moveTo>
                  <a:pt x="6350" y="6350"/>
                </a:moveTo>
                <a:lnTo>
                  <a:pt x="312456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2" name="Freeform 3"/>
          <p:cNvSpPr/>
          <p:nvPr/>
        </p:nvSpPr>
        <p:spPr>
          <a:xfrm>
            <a:off x="5876582" y="7681982"/>
            <a:ext cx="319149" cy="15872"/>
          </a:xfrm>
          <a:custGeom>
            <a:avLst/>
            <a:gdLst>
              <a:gd name="connsiteX0" fmla="*/ 312799 w 319149"/>
              <a:gd name="connsiteY0" fmla="*/ 6350 h 15872"/>
              <a:gd name="connsiteX1" fmla="*/ 6350 w 319149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149" h="15872">
                <a:moveTo>
                  <a:pt x="31279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3" name="Freeform 3"/>
          <p:cNvSpPr/>
          <p:nvPr/>
        </p:nvSpPr>
        <p:spPr>
          <a:xfrm>
            <a:off x="5462490" y="7554698"/>
            <a:ext cx="1148520" cy="139984"/>
          </a:xfrm>
          <a:custGeom>
            <a:avLst/>
            <a:gdLst>
              <a:gd name="connsiteX0" fmla="*/ 298860 w 1148520"/>
              <a:gd name="connsiteY0" fmla="*/ 133634 h 139984"/>
              <a:gd name="connsiteX1" fmla="*/ 19285 w 1148520"/>
              <a:gd name="connsiteY1" fmla="*/ 133634 h 139984"/>
              <a:gd name="connsiteX2" fmla="*/ 17431 w 1148520"/>
              <a:gd name="connsiteY2" fmla="*/ 133456 h 139984"/>
              <a:gd name="connsiteX3" fmla="*/ 14245 w 1148520"/>
              <a:gd name="connsiteY3" fmla="*/ 133456 h 139984"/>
              <a:gd name="connsiteX4" fmla="*/ 11046 w 1148520"/>
              <a:gd name="connsiteY4" fmla="*/ 131617 h 139984"/>
              <a:gd name="connsiteX5" fmla="*/ 6350 w 1148520"/>
              <a:gd name="connsiteY5" fmla="*/ 126568 h 139984"/>
              <a:gd name="connsiteX6" fmla="*/ 6350 w 1148520"/>
              <a:gd name="connsiteY6" fmla="*/ 106929 h 139984"/>
              <a:gd name="connsiteX7" fmla="*/ 13065 w 1148520"/>
              <a:gd name="connsiteY7" fmla="*/ 97186 h 139984"/>
              <a:gd name="connsiteX8" fmla="*/ 36904 w 1148520"/>
              <a:gd name="connsiteY8" fmla="*/ 95004 h 139984"/>
              <a:gd name="connsiteX9" fmla="*/ 47834 w 1148520"/>
              <a:gd name="connsiteY9" fmla="*/ 94002 h 139984"/>
              <a:gd name="connsiteX10" fmla="*/ 60744 w 1148520"/>
              <a:gd name="connsiteY10" fmla="*/ 91806 h 139984"/>
              <a:gd name="connsiteX11" fmla="*/ 75202 w 1148520"/>
              <a:gd name="connsiteY11" fmla="*/ 87950 h 139984"/>
              <a:gd name="connsiteX12" fmla="*/ 90816 w 1148520"/>
              <a:gd name="connsiteY12" fmla="*/ 81911 h 139984"/>
              <a:gd name="connsiteX13" fmla="*/ 107103 w 1148520"/>
              <a:gd name="connsiteY13" fmla="*/ 73512 h 139984"/>
              <a:gd name="connsiteX14" fmla="*/ 121536 w 1148520"/>
              <a:gd name="connsiteY14" fmla="*/ 63934 h 139984"/>
              <a:gd name="connsiteX15" fmla="*/ 142862 w 1148520"/>
              <a:gd name="connsiteY15" fmla="*/ 49662 h 139984"/>
              <a:gd name="connsiteX16" fmla="*/ 166880 w 1148520"/>
              <a:gd name="connsiteY16" fmla="*/ 38244 h 139984"/>
              <a:gd name="connsiteX17" fmla="*/ 192077 w 1148520"/>
              <a:gd name="connsiteY17" fmla="*/ 30188 h 139984"/>
              <a:gd name="connsiteX18" fmla="*/ 215574 w 1148520"/>
              <a:gd name="connsiteY18" fmla="*/ 26141 h 139984"/>
              <a:gd name="connsiteX19" fmla="*/ 223305 w 1148520"/>
              <a:gd name="connsiteY19" fmla="*/ 25316 h 139984"/>
              <a:gd name="connsiteX20" fmla="*/ 389699 w 1148520"/>
              <a:gd name="connsiteY20" fmla="*/ 13378 h 139984"/>
              <a:gd name="connsiteX21" fmla="*/ 417589 w 1148520"/>
              <a:gd name="connsiteY21" fmla="*/ 9191 h 139984"/>
              <a:gd name="connsiteX22" fmla="*/ 520855 w 1148520"/>
              <a:gd name="connsiteY22" fmla="*/ 6350 h 139984"/>
              <a:gd name="connsiteX23" fmla="*/ 626636 w 1148520"/>
              <a:gd name="connsiteY23" fmla="*/ 6350 h 139984"/>
              <a:gd name="connsiteX24" fmla="*/ 729750 w 1148520"/>
              <a:gd name="connsiteY24" fmla="*/ 9191 h 139984"/>
              <a:gd name="connsiteX25" fmla="*/ 757626 w 1148520"/>
              <a:gd name="connsiteY25" fmla="*/ 13378 h 139984"/>
              <a:gd name="connsiteX26" fmla="*/ 924021 w 1148520"/>
              <a:gd name="connsiteY26" fmla="*/ 25316 h 139984"/>
              <a:gd name="connsiteX27" fmla="*/ 931752 w 1148520"/>
              <a:gd name="connsiteY27" fmla="*/ 26141 h 139984"/>
              <a:gd name="connsiteX28" fmla="*/ 955439 w 1148520"/>
              <a:gd name="connsiteY28" fmla="*/ 30188 h 139984"/>
              <a:gd name="connsiteX29" fmla="*/ 980789 w 1148520"/>
              <a:gd name="connsiteY29" fmla="*/ 38244 h 139984"/>
              <a:gd name="connsiteX30" fmla="*/ 1004629 w 1148520"/>
              <a:gd name="connsiteY30" fmla="*/ 49839 h 139984"/>
              <a:gd name="connsiteX31" fmla="*/ 1024444 w 1148520"/>
              <a:gd name="connsiteY31" fmla="*/ 62932 h 139984"/>
              <a:gd name="connsiteX32" fmla="*/ 1040401 w 1148520"/>
              <a:gd name="connsiteY32" fmla="*/ 73677 h 139984"/>
              <a:gd name="connsiteX33" fmla="*/ 1056865 w 1148520"/>
              <a:gd name="connsiteY33" fmla="*/ 82076 h 139984"/>
              <a:gd name="connsiteX34" fmla="*/ 1072314 w 1148520"/>
              <a:gd name="connsiteY34" fmla="*/ 87950 h 139984"/>
              <a:gd name="connsiteX35" fmla="*/ 1086734 w 1148520"/>
              <a:gd name="connsiteY35" fmla="*/ 91806 h 139984"/>
              <a:gd name="connsiteX36" fmla="*/ 1099682 w 1148520"/>
              <a:gd name="connsiteY36" fmla="*/ 94002 h 139984"/>
              <a:gd name="connsiteX37" fmla="*/ 1110586 w 1148520"/>
              <a:gd name="connsiteY37" fmla="*/ 95004 h 139984"/>
              <a:gd name="connsiteX38" fmla="*/ 1118153 w 1148520"/>
              <a:gd name="connsiteY38" fmla="*/ 95181 h 139984"/>
              <a:gd name="connsiteX39" fmla="*/ 1134274 w 1148520"/>
              <a:gd name="connsiteY39" fmla="*/ 97186 h 139984"/>
              <a:gd name="connsiteX40" fmla="*/ 1140989 w 1148520"/>
              <a:gd name="connsiteY40" fmla="*/ 106929 h 139984"/>
              <a:gd name="connsiteX41" fmla="*/ 1141306 w 1148520"/>
              <a:gd name="connsiteY41" fmla="*/ 108096 h 139984"/>
              <a:gd name="connsiteX42" fmla="*/ 1142170 w 1148520"/>
              <a:gd name="connsiteY42" fmla="*/ 123726 h 139984"/>
              <a:gd name="connsiteX43" fmla="*/ 1140989 w 1148520"/>
              <a:gd name="connsiteY43" fmla="*/ 126568 h 139984"/>
              <a:gd name="connsiteX44" fmla="*/ 1136279 w 1148520"/>
              <a:gd name="connsiteY44" fmla="*/ 131617 h 139984"/>
              <a:gd name="connsiteX45" fmla="*/ 1128054 w 1148520"/>
              <a:gd name="connsiteY45" fmla="*/ 133634 h 139984"/>
              <a:gd name="connsiteX46" fmla="*/ 849811 w 1148520"/>
              <a:gd name="connsiteY46" fmla="*/ 133634 h 139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1148520" h="139984">
                <a:moveTo>
                  <a:pt x="298860" y="133634"/>
                </a:moveTo>
                <a:lnTo>
                  <a:pt x="19285" y="133634"/>
                </a:lnTo>
                <a:lnTo>
                  <a:pt x="17431" y="133456"/>
                </a:lnTo>
                <a:lnTo>
                  <a:pt x="14245" y="133456"/>
                </a:lnTo>
                <a:lnTo>
                  <a:pt x="11046" y="131617"/>
                </a:lnTo>
                <a:lnTo>
                  <a:pt x="6350" y="126568"/>
                </a:lnTo>
                <a:lnTo>
                  <a:pt x="6350" y="106929"/>
                </a:lnTo>
                <a:lnTo>
                  <a:pt x="13065" y="97186"/>
                </a:lnTo>
                <a:lnTo>
                  <a:pt x="36904" y="95004"/>
                </a:lnTo>
                <a:lnTo>
                  <a:pt x="47834" y="94002"/>
                </a:lnTo>
                <a:lnTo>
                  <a:pt x="60744" y="91806"/>
                </a:lnTo>
                <a:lnTo>
                  <a:pt x="75202" y="87950"/>
                </a:lnTo>
                <a:lnTo>
                  <a:pt x="90816" y="81911"/>
                </a:lnTo>
                <a:lnTo>
                  <a:pt x="107103" y="73512"/>
                </a:lnTo>
                <a:lnTo>
                  <a:pt x="121536" y="63934"/>
                </a:lnTo>
                <a:lnTo>
                  <a:pt x="142862" y="49662"/>
                </a:lnTo>
                <a:lnTo>
                  <a:pt x="166880" y="38244"/>
                </a:lnTo>
                <a:lnTo>
                  <a:pt x="192077" y="30188"/>
                </a:lnTo>
                <a:lnTo>
                  <a:pt x="215574" y="26141"/>
                </a:lnTo>
                <a:lnTo>
                  <a:pt x="223305" y="25316"/>
                </a:lnTo>
                <a:lnTo>
                  <a:pt x="389699" y="13378"/>
                </a:lnTo>
                <a:lnTo>
                  <a:pt x="417589" y="9191"/>
                </a:lnTo>
                <a:lnTo>
                  <a:pt x="520855" y="6350"/>
                </a:lnTo>
                <a:lnTo>
                  <a:pt x="626636" y="6350"/>
                </a:lnTo>
                <a:lnTo>
                  <a:pt x="729750" y="9191"/>
                </a:lnTo>
                <a:lnTo>
                  <a:pt x="757626" y="13378"/>
                </a:lnTo>
                <a:lnTo>
                  <a:pt x="924021" y="25316"/>
                </a:lnTo>
                <a:lnTo>
                  <a:pt x="931752" y="26141"/>
                </a:lnTo>
                <a:lnTo>
                  <a:pt x="955439" y="30188"/>
                </a:lnTo>
                <a:lnTo>
                  <a:pt x="980789" y="38244"/>
                </a:lnTo>
                <a:lnTo>
                  <a:pt x="1004629" y="49839"/>
                </a:lnTo>
                <a:lnTo>
                  <a:pt x="1024444" y="62932"/>
                </a:lnTo>
                <a:lnTo>
                  <a:pt x="1040401" y="73677"/>
                </a:lnTo>
                <a:lnTo>
                  <a:pt x="1056865" y="82076"/>
                </a:lnTo>
                <a:lnTo>
                  <a:pt x="1072314" y="87950"/>
                </a:lnTo>
                <a:lnTo>
                  <a:pt x="1086734" y="91806"/>
                </a:lnTo>
                <a:lnTo>
                  <a:pt x="1099682" y="94002"/>
                </a:lnTo>
                <a:lnTo>
                  <a:pt x="1110586" y="95004"/>
                </a:lnTo>
                <a:lnTo>
                  <a:pt x="1118153" y="95181"/>
                </a:lnTo>
                <a:lnTo>
                  <a:pt x="1134274" y="97186"/>
                </a:lnTo>
                <a:lnTo>
                  <a:pt x="1140989" y="106929"/>
                </a:lnTo>
                <a:lnTo>
                  <a:pt x="1141306" y="108096"/>
                </a:lnTo>
                <a:lnTo>
                  <a:pt x="1142170" y="123726"/>
                </a:lnTo>
                <a:lnTo>
                  <a:pt x="1140989" y="126568"/>
                </a:lnTo>
                <a:lnTo>
                  <a:pt x="1136279" y="131617"/>
                </a:lnTo>
                <a:lnTo>
                  <a:pt x="1128054" y="133634"/>
                </a:lnTo>
                <a:lnTo>
                  <a:pt x="849811" y="133634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4" name="Freeform 3"/>
          <p:cNvSpPr/>
          <p:nvPr/>
        </p:nvSpPr>
        <p:spPr>
          <a:xfrm>
            <a:off x="6477402" y="7681983"/>
            <a:ext cx="28643" cy="38555"/>
          </a:xfrm>
          <a:custGeom>
            <a:avLst/>
            <a:gdLst>
              <a:gd name="connsiteX0" fmla="*/ 6350 w 28643"/>
              <a:gd name="connsiteY0" fmla="*/ 32205 h 38555"/>
              <a:gd name="connsiteX1" fmla="*/ 11884 w 28643"/>
              <a:gd name="connsiteY1" fmla="*/ 30022 h 38555"/>
              <a:gd name="connsiteX2" fmla="*/ 14233 w 28643"/>
              <a:gd name="connsiteY2" fmla="*/ 24491 h 38555"/>
              <a:gd name="connsiteX3" fmla="*/ 14410 w 28643"/>
              <a:gd name="connsiteY3" fmla="*/ 14063 h 38555"/>
              <a:gd name="connsiteX4" fmla="*/ 16759 w 28643"/>
              <a:gd name="connsiteY4" fmla="*/ 8532 h 38555"/>
              <a:gd name="connsiteX5" fmla="*/ 22293 w 28643"/>
              <a:gd name="connsiteY5" fmla="*/ 6350 h 38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643" h="38555">
                <a:moveTo>
                  <a:pt x="6350" y="32205"/>
                </a:moveTo>
                <a:lnTo>
                  <a:pt x="11884" y="30022"/>
                </a:lnTo>
                <a:lnTo>
                  <a:pt x="14233" y="24491"/>
                </a:lnTo>
                <a:lnTo>
                  <a:pt x="14410" y="14063"/>
                </a:lnTo>
                <a:lnTo>
                  <a:pt x="16759" y="8532"/>
                </a:lnTo>
                <a:lnTo>
                  <a:pt x="22293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5" name="Freeform 3"/>
          <p:cNvSpPr/>
          <p:nvPr/>
        </p:nvSpPr>
        <p:spPr>
          <a:xfrm>
            <a:off x="6531971" y="7681982"/>
            <a:ext cx="28491" cy="38555"/>
          </a:xfrm>
          <a:custGeom>
            <a:avLst/>
            <a:gdLst>
              <a:gd name="connsiteX0" fmla="*/ 6350 w 28491"/>
              <a:gd name="connsiteY0" fmla="*/ 6350 h 38555"/>
              <a:gd name="connsiteX1" fmla="*/ 11910 w 28491"/>
              <a:gd name="connsiteY1" fmla="*/ 8532 h 38555"/>
              <a:gd name="connsiteX2" fmla="*/ 14233 w 28491"/>
              <a:gd name="connsiteY2" fmla="*/ 14063 h 38555"/>
              <a:gd name="connsiteX3" fmla="*/ 14410 w 28491"/>
              <a:gd name="connsiteY3" fmla="*/ 24491 h 38555"/>
              <a:gd name="connsiteX4" fmla="*/ 16594 w 28491"/>
              <a:gd name="connsiteY4" fmla="*/ 30022 h 38555"/>
              <a:gd name="connsiteX5" fmla="*/ 22141 w 28491"/>
              <a:gd name="connsiteY5" fmla="*/ 32205 h 38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91" h="38555">
                <a:moveTo>
                  <a:pt x="6350" y="6350"/>
                </a:moveTo>
                <a:lnTo>
                  <a:pt x="11910" y="8532"/>
                </a:lnTo>
                <a:lnTo>
                  <a:pt x="14233" y="14063"/>
                </a:lnTo>
                <a:lnTo>
                  <a:pt x="14410" y="24491"/>
                </a:lnTo>
                <a:lnTo>
                  <a:pt x="16594" y="30022"/>
                </a:lnTo>
                <a:lnTo>
                  <a:pt x="22141" y="3220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6" name="Freeform 3"/>
          <p:cNvSpPr/>
          <p:nvPr/>
        </p:nvSpPr>
        <p:spPr>
          <a:xfrm>
            <a:off x="5511854" y="7681983"/>
            <a:ext cx="28491" cy="38555"/>
          </a:xfrm>
          <a:custGeom>
            <a:avLst/>
            <a:gdLst>
              <a:gd name="connsiteX0" fmla="*/ 6350 w 28491"/>
              <a:gd name="connsiteY0" fmla="*/ 32205 h 38555"/>
              <a:gd name="connsiteX1" fmla="*/ 11732 w 28491"/>
              <a:gd name="connsiteY1" fmla="*/ 30022 h 38555"/>
              <a:gd name="connsiteX2" fmla="*/ 14068 w 28491"/>
              <a:gd name="connsiteY2" fmla="*/ 24491 h 38555"/>
              <a:gd name="connsiteX3" fmla="*/ 14245 w 28491"/>
              <a:gd name="connsiteY3" fmla="*/ 14063 h 38555"/>
              <a:gd name="connsiteX4" fmla="*/ 16594 w 28491"/>
              <a:gd name="connsiteY4" fmla="*/ 8532 h 38555"/>
              <a:gd name="connsiteX5" fmla="*/ 22141 w 28491"/>
              <a:gd name="connsiteY5" fmla="*/ 6350 h 38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91" h="38555">
                <a:moveTo>
                  <a:pt x="6350" y="32205"/>
                </a:moveTo>
                <a:lnTo>
                  <a:pt x="11732" y="30022"/>
                </a:lnTo>
                <a:lnTo>
                  <a:pt x="14068" y="24491"/>
                </a:lnTo>
                <a:lnTo>
                  <a:pt x="14245" y="14063"/>
                </a:lnTo>
                <a:lnTo>
                  <a:pt x="16594" y="8532"/>
                </a:lnTo>
                <a:lnTo>
                  <a:pt x="22141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7" name="Freeform 3"/>
          <p:cNvSpPr/>
          <p:nvPr/>
        </p:nvSpPr>
        <p:spPr>
          <a:xfrm>
            <a:off x="5566262" y="7681982"/>
            <a:ext cx="28656" cy="38555"/>
          </a:xfrm>
          <a:custGeom>
            <a:avLst/>
            <a:gdLst>
              <a:gd name="connsiteX0" fmla="*/ 6350 w 28656"/>
              <a:gd name="connsiteY0" fmla="*/ 6350 h 38555"/>
              <a:gd name="connsiteX1" fmla="*/ 11897 w 28656"/>
              <a:gd name="connsiteY1" fmla="*/ 8532 h 38555"/>
              <a:gd name="connsiteX2" fmla="*/ 14245 w 28656"/>
              <a:gd name="connsiteY2" fmla="*/ 14063 h 38555"/>
              <a:gd name="connsiteX3" fmla="*/ 14423 w 28656"/>
              <a:gd name="connsiteY3" fmla="*/ 24491 h 38555"/>
              <a:gd name="connsiteX4" fmla="*/ 16746 w 28656"/>
              <a:gd name="connsiteY4" fmla="*/ 30022 h 38555"/>
              <a:gd name="connsiteX5" fmla="*/ 22306 w 28656"/>
              <a:gd name="connsiteY5" fmla="*/ 32205 h 38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656" h="38555">
                <a:moveTo>
                  <a:pt x="6350" y="6350"/>
                </a:moveTo>
                <a:lnTo>
                  <a:pt x="11897" y="8532"/>
                </a:lnTo>
                <a:lnTo>
                  <a:pt x="14245" y="14063"/>
                </a:lnTo>
                <a:lnTo>
                  <a:pt x="14423" y="24491"/>
                </a:lnTo>
                <a:lnTo>
                  <a:pt x="16746" y="30022"/>
                </a:lnTo>
                <a:lnTo>
                  <a:pt x="22306" y="3220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" name="Freeform 3"/>
          <p:cNvSpPr/>
          <p:nvPr/>
        </p:nvSpPr>
        <p:spPr>
          <a:xfrm>
            <a:off x="5456283" y="7707838"/>
            <a:ext cx="1159754" cy="177777"/>
          </a:xfrm>
          <a:custGeom>
            <a:avLst/>
            <a:gdLst>
              <a:gd name="connsiteX0" fmla="*/ 305068 w 1159754"/>
              <a:gd name="connsiteY0" fmla="*/ 6350 h 177777"/>
              <a:gd name="connsiteX1" fmla="*/ 21290 w 1159754"/>
              <a:gd name="connsiteY1" fmla="*/ 6350 h 177777"/>
              <a:gd name="connsiteX2" fmla="*/ 10373 w 1159754"/>
              <a:gd name="connsiteY2" fmla="*/ 18947 h 177777"/>
              <a:gd name="connsiteX3" fmla="*/ 6350 w 1159754"/>
              <a:gd name="connsiteY3" fmla="*/ 171427 h 177777"/>
              <a:gd name="connsiteX4" fmla="*/ 1153404 w 1159754"/>
              <a:gd name="connsiteY4" fmla="*/ 171427 h 177777"/>
              <a:gd name="connsiteX5" fmla="*/ 1149380 w 1159754"/>
              <a:gd name="connsiteY5" fmla="*/ 18947 h 177777"/>
              <a:gd name="connsiteX6" fmla="*/ 1138463 w 1159754"/>
              <a:gd name="connsiteY6" fmla="*/ 6350 h 177777"/>
              <a:gd name="connsiteX7" fmla="*/ 856019 w 1159754"/>
              <a:gd name="connsiteY7" fmla="*/ 6350 h 177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59754" h="177777">
                <a:moveTo>
                  <a:pt x="305068" y="6350"/>
                </a:moveTo>
                <a:lnTo>
                  <a:pt x="21290" y="6350"/>
                </a:lnTo>
                <a:lnTo>
                  <a:pt x="10373" y="18947"/>
                </a:lnTo>
                <a:lnTo>
                  <a:pt x="6350" y="171427"/>
                </a:lnTo>
                <a:lnTo>
                  <a:pt x="1153404" y="171427"/>
                </a:lnTo>
                <a:lnTo>
                  <a:pt x="1149380" y="18947"/>
                </a:lnTo>
                <a:lnTo>
                  <a:pt x="1138463" y="6350"/>
                </a:lnTo>
                <a:lnTo>
                  <a:pt x="856019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" name="Freeform 3"/>
          <p:cNvSpPr/>
          <p:nvPr/>
        </p:nvSpPr>
        <p:spPr>
          <a:xfrm>
            <a:off x="5755002" y="7675431"/>
            <a:ext cx="134284" cy="54476"/>
          </a:xfrm>
          <a:custGeom>
            <a:avLst/>
            <a:gdLst>
              <a:gd name="connsiteX0" fmla="*/ 127934 w 134284"/>
              <a:gd name="connsiteY0" fmla="*/ 43204 h 54476"/>
              <a:gd name="connsiteX1" fmla="*/ 122996 w 134284"/>
              <a:gd name="connsiteY1" fmla="*/ 48126 h 54476"/>
              <a:gd name="connsiteX2" fmla="*/ 11288 w 134284"/>
              <a:gd name="connsiteY2" fmla="*/ 48126 h 54476"/>
              <a:gd name="connsiteX3" fmla="*/ 6350 w 134284"/>
              <a:gd name="connsiteY3" fmla="*/ 43204 h 54476"/>
              <a:gd name="connsiteX4" fmla="*/ 6350 w 134284"/>
              <a:gd name="connsiteY4" fmla="*/ 11259 h 54476"/>
              <a:gd name="connsiteX5" fmla="*/ 11288 w 134284"/>
              <a:gd name="connsiteY5" fmla="*/ 6350 h 54476"/>
              <a:gd name="connsiteX6" fmla="*/ 122996 w 134284"/>
              <a:gd name="connsiteY6" fmla="*/ 6350 h 54476"/>
              <a:gd name="connsiteX7" fmla="*/ 127934 w 134284"/>
              <a:gd name="connsiteY7" fmla="*/ 11259 h 54476"/>
              <a:gd name="connsiteX8" fmla="*/ 127934 w 134284"/>
              <a:gd name="connsiteY8" fmla="*/ 43204 h 54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4284" h="54476">
                <a:moveTo>
                  <a:pt x="127934" y="43204"/>
                </a:moveTo>
                <a:cubicBezTo>
                  <a:pt x="127934" y="45918"/>
                  <a:pt x="125725" y="48126"/>
                  <a:pt x="122996" y="48126"/>
                </a:cubicBezTo>
                <a:lnTo>
                  <a:pt x="11288" y="48126"/>
                </a:lnTo>
                <a:cubicBezTo>
                  <a:pt x="8558" y="48126"/>
                  <a:pt x="6350" y="45918"/>
                  <a:pt x="6350" y="43204"/>
                </a:cubicBezTo>
                <a:lnTo>
                  <a:pt x="6350" y="11259"/>
                </a:lnTo>
                <a:cubicBezTo>
                  <a:pt x="6350" y="8557"/>
                  <a:pt x="8558" y="6350"/>
                  <a:pt x="11288" y="6350"/>
                </a:cubicBezTo>
                <a:lnTo>
                  <a:pt x="122996" y="6350"/>
                </a:lnTo>
                <a:cubicBezTo>
                  <a:pt x="125725" y="6350"/>
                  <a:pt x="127934" y="8557"/>
                  <a:pt x="127934" y="11259"/>
                </a:cubicBezTo>
                <a:lnTo>
                  <a:pt x="127934" y="4320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0" name="Freeform 3"/>
          <p:cNvSpPr/>
          <p:nvPr/>
        </p:nvSpPr>
        <p:spPr>
          <a:xfrm>
            <a:off x="6184371" y="7675431"/>
            <a:ext cx="134284" cy="54476"/>
          </a:xfrm>
          <a:custGeom>
            <a:avLst/>
            <a:gdLst>
              <a:gd name="connsiteX0" fmla="*/ 127934 w 134284"/>
              <a:gd name="connsiteY0" fmla="*/ 43204 h 54476"/>
              <a:gd name="connsiteX1" fmla="*/ 122996 w 134284"/>
              <a:gd name="connsiteY1" fmla="*/ 48126 h 54476"/>
              <a:gd name="connsiteX2" fmla="*/ 11288 w 134284"/>
              <a:gd name="connsiteY2" fmla="*/ 48126 h 54476"/>
              <a:gd name="connsiteX3" fmla="*/ 6350 w 134284"/>
              <a:gd name="connsiteY3" fmla="*/ 43204 h 54476"/>
              <a:gd name="connsiteX4" fmla="*/ 6350 w 134284"/>
              <a:gd name="connsiteY4" fmla="*/ 11259 h 54476"/>
              <a:gd name="connsiteX5" fmla="*/ 11288 w 134284"/>
              <a:gd name="connsiteY5" fmla="*/ 6350 h 54476"/>
              <a:gd name="connsiteX6" fmla="*/ 122996 w 134284"/>
              <a:gd name="connsiteY6" fmla="*/ 6350 h 54476"/>
              <a:gd name="connsiteX7" fmla="*/ 127934 w 134284"/>
              <a:gd name="connsiteY7" fmla="*/ 11259 h 54476"/>
              <a:gd name="connsiteX8" fmla="*/ 127934 w 134284"/>
              <a:gd name="connsiteY8" fmla="*/ 43204 h 54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4284" h="54476">
                <a:moveTo>
                  <a:pt x="127934" y="43204"/>
                </a:moveTo>
                <a:cubicBezTo>
                  <a:pt x="127934" y="45918"/>
                  <a:pt x="125725" y="48126"/>
                  <a:pt x="122996" y="48126"/>
                </a:cubicBezTo>
                <a:lnTo>
                  <a:pt x="11288" y="48126"/>
                </a:lnTo>
                <a:cubicBezTo>
                  <a:pt x="8558" y="48126"/>
                  <a:pt x="6350" y="45918"/>
                  <a:pt x="6350" y="43204"/>
                </a:cubicBezTo>
                <a:lnTo>
                  <a:pt x="6350" y="11259"/>
                </a:lnTo>
                <a:cubicBezTo>
                  <a:pt x="6350" y="8557"/>
                  <a:pt x="8558" y="6350"/>
                  <a:pt x="11288" y="6350"/>
                </a:cubicBezTo>
                <a:lnTo>
                  <a:pt x="122996" y="6350"/>
                </a:lnTo>
                <a:cubicBezTo>
                  <a:pt x="125725" y="6350"/>
                  <a:pt x="127934" y="8557"/>
                  <a:pt x="127934" y="11259"/>
                </a:cubicBezTo>
                <a:lnTo>
                  <a:pt x="127934" y="4320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1" name="Freeform 3"/>
          <p:cNvSpPr/>
          <p:nvPr/>
        </p:nvSpPr>
        <p:spPr>
          <a:xfrm>
            <a:off x="5456278" y="6923057"/>
            <a:ext cx="25390" cy="168033"/>
          </a:xfrm>
          <a:custGeom>
            <a:avLst/>
            <a:gdLst>
              <a:gd name="connsiteX0" fmla="*/ 6350 w 25390"/>
              <a:gd name="connsiteY0" fmla="*/ 161683 h 168033"/>
              <a:gd name="connsiteX1" fmla="*/ 6350 w 25390"/>
              <a:gd name="connsiteY1" fmla="*/ 6350 h 168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0" h="168033">
                <a:moveTo>
                  <a:pt x="6350" y="16168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2" name="Freeform 3"/>
          <p:cNvSpPr/>
          <p:nvPr/>
        </p:nvSpPr>
        <p:spPr>
          <a:xfrm>
            <a:off x="6603339" y="6923057"/>
            <a:ext cx="25390" cy="168033"/>
          </a:xfrm>
          <a:custGeom>
            <a:avLst/>
            <a:gdLst>
              <a:gd name="connsiteX0" fmla="*/ 6350 w 25390"/>
              <a:gd name="connsiteY0" fmla="*/ 161683 h 168033"/>
              <a:gd name="connsiteX1" fmla="*/ 6350 w 25390"/>
              <a:gd name="connsiteY1" fmla="*/ 6350 h 168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0" h="168033">
                <a:moveTo>
                  <a:pt x="6350" y="16168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3" name="Freeform 3"/>
          <p:cNvSpPr/>
          <p:nvPr/>
        </p:nvSpPr>
        <p:spPr>
          <a:xfrm>
            <a:off x="6641458" y="7103765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4" name="Freeform 3"/>
          <p:cNvSpPr/>
          <p:nvPr/>
        </p:nvSpPr>
        <p:spPr>
          <a:xfrm>
            <a:off x="6641458" y="7450204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5" name="Freeform 3"/>
          <p:cNvSpPr/>
          <p:nvPr/>
        </p:nvSpPr>
        <p:spPr>
          <a:xfrm>
            <a:off x="6641458" y="7872913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6" name="Freeform 3"/>
          <p:cNvSpPr/>
          <p:nvPr/>
        </p:nvSpPr>
        <p:spPr>
          <a:xfrm>
            <a:off x="6641458" y="7554696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7" name="Freeform 3"/>
          <p:cNvSpPr/>
          <p:nvPr/>
        </p:nvSpPr>
        <p:spPr>
          <a:xfrm>
            <a:off x="5456278" y="6986489"/>
            <a:ext cx="1159754" cy="15872"/>
          </a:xfrm>
          <a:custGeom>
            <a:avLst/>
            <a:gdLst>
              <a:gd name="connsiteX0" fmla="*/ 6350 w 1159754"/>
              <a:gd name="connsiteY0" fmla="*/ 6350 h 15872"/>
              <a:gd name="connsiteX1" fmla="*/ 1153404 w 1159754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9754" h="15872">
                <a:moveTo>
                  <a:pt x="6350" y="6350"/>
                </a:moveTo>
                <a:lnTo>
                  <a:pt x="115340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8" name="Freeform 3"/>
          <p:cNvSpPr/>
          <p:nvPr/>
        </p:nvSpPr>
        <p:spPr>
          <a:xfrm>
            <a:off x="6760354" y="7103765"/>
            <a:ext cx="15872" cy="359144"/>
          </a:xfrm>
          <a:custGeom>
            <a:avLst/>
            <a:gdLst>
              <a:gd name="connsiteX0" fmla="*/ 6350 w 15872"/>
              <a:gd name="connsiteY0" fmla="*/ 6350 h 359144"/>
              <a:gd name="connsiteX1" fmla="*/ 6350 w 15872"/>
              <a:gd name="connsiteY1" fmla="*/ 352794 h 359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359144">
                <a:moveTo>
                  <a:pt x="6350" y="6350"/>
                </a:moveTo>
                <a:lnTo>
                  <a:pt x="6350" y="352794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9" name="Freeform 3"/>
          <p:cNvSpPr/>
          <p:nvPr/>
        </p:nvSpPr>
        <p:spPr>
          <a:xfrm>
            <a:off x="6760354" y="7554696"/>
            <a:ext cx="15872" cy="330917"/>
          </a:xfrm>
          <a:custGeom>
            <a:avLst/>
            <a:gdLst>
              <a:gd name="connsiteX0" fmla="*/ 6350 w 15872"/>
              <a:gd name="connsiteY0" fmla="*/ 6350 h 330917"/>
              <a:gd name="connsiteX1" fmla="*/ 6350 w 15872"/>
              <a:gd name="connsiteY1" fmla="*/ 324567 h 330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330917">
                <a:moveTo>
                  <a:pt x="6350" y="6350"/>
                </a:moveTo>
                <a:lnTo>
                  <a:pt x="6350" y="324567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0" name="Freeform 3"/>
          <p:cNvSpPr/>
          <p:nvPr/>
        </p:nvSpPr>
        <p:spPr>
          <a:xfrm>
            <a:off x="7063007" y="10049998"/>
            <a:ext cx="21973" cy="95529"/>
          </a:xfrm>
          <a:custGeom>
            <a:avLst/>
            <a:gdLst>
              <a:gd name="connsiteX0" fmla="*/ 0 w 21973"/>
              <a:gd name="connsiteY0" fmla="*/ 19207 h 95529"/>
              <a:gd name="connsiteX1" fmla="*/ 2450 w 21973"/>
              <a:gd name="connsiteY1" fmla="*/ 16353 h 95529"/>
              <a:gd name="connsiteX2" fmla="*/ 11932 w 21973"/>
              <a:gd name="connsiteY2" fmla="*/ 13637 h 95529"/>
              <a:gd name="connsiteX3" fmla="*/ 16071 w 21973"/>
              <a:gd name="connsiteY3" fmla="*/ 3095 h 95529"/>
              <a:gd name="connsiteX4" fmla="*/ 19079 w 21973"/>
              <a:gd name="connsiteY4" fmla="*/ 0 h 95529"/>
              <a:gd name="connsiteX5" fmla="*/ 21973 w 21973"/>
              <a:gd name="connsiteY5" fmla="*/ 3095 h 95529"/>
              <a:gd name="connsiteX6" fmla="*/ 21973 w 21973"/>
              <a:gd name="connsiteY6" fmla="*/ 90937 h 95529"/>
              <a:gd name="connsiteX7" fmla="*/ 20869 w 21973"/>
              <a:gd name="connsiteY7" fmla="*/ 94286 h 95529"/>
              <a:gd name="connsiteX8" fmla="*/ 18520 w 21973"/>
              <a:gd name="connsiteY8" fmla="*/ 95529 h 95529"/>
              <a:gd name="connsiteX9" fmla="*/ 16071 w 21973"/>
              <a:gd name="connsiteY9" fmla="*/ 94286 h 95529"/>
              <a:gd name="connsiteX10" fmla="*/ 15068 w 21973"/>
              <a:gd name="connsiteY10" fmla="*/ 90823 h 95529"/>
              <a:gd name="connsiteX11" fmla="*/ 15068 w 21973"/>
              <a:gd name="connsiteY11" fmla="*/ 22061 h 95529"/>
              <a:gd name="connsiteX12" fmla="*/ 2792 w 21973"/>
              <a:gd name="connsiteY12" fmla="*/ 22061 h 95529"/>
              <a:gd name="connsiteX13" fmla="*/ 0 w 21973"/>
              <a:gd name="connsiteY13" fmla="*/ 19207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1973" h="95529">
                <a:moveTo>
                  <a:pt x="0" y="19207"/>
                </a:moveTo>
                <a:cubicBezTo>
                  <a:pt x="-75" y="17316"/>
                  <a:pt x="748" y="16353"/>
                  <a:pt x="2450" y="16353"/>
                </a:cubicBezTo>
                <a:cubicBezTo>
                  <a:pt x="6613" y="16353"/>
                  <a:pt x="9787" y="15451"/>
                  <a:pt x="11932" y="13637"/>
                </a:cubicBezTo>
                <a:cubicBezTo>
                  <a:pt x="14471" y="11493"/>
                  <a:pt x="15842" y="7966"/>
                  <a:pt x="16071" y="3095"/>
                </a:cubicBezTo>
                <a:cubicBezTo>
                  <a:pt x="16133" y="1116"/>
                  <a:pt x="17150" y="88"/>
                  <a:pt x="19079" y="0"/>
                </a:cubicBezTo>
                <a:cubicBezTo>
                  <a:pt x="21008" y="-89"/>
                  <a:pt x="21973" y="964"/>
                  <a:pt x="21973" y="3095"/>
                </a:cubicBezTo>
                <a:lnTo>
                  <a:pt x="21973" y="90937"/>
                </a:lnTo>
                <a:cubicBezTo>
                  <a:pt x="21973" y="92345"/>
                  <a:pt x="21605" y="93461"/>
                  <a:pt x="20869" y="94286"/>
                </a:cubicBezTo>
                <a:cubicBezTo>
                  <a:pt x="20196" y="95111"/>
                  <a:pt x="19409" y="95529"/>
                  <a:pt x="18520" y="95529"/>
                </a:cubicBezTo>
                <a:cubicBezTo>
                  <a:pt x="17556" y="95440"/>
                  <a:pt x="16730" y="95035"/>
                  <a:pt x="16071" y="94286"/>
                </a:cubicBezTo>
                <a:cubicBezTo>
                  <a:pt x="15398" y="93385"/>
                  <a:pt x="15068" y="92218"/>
                  <a:pt x="15068" y="90823"/>
                </a:cubicBezTo>
                <a:lnTo>
                  <a:pt x="15068" y="22061"/>
                </a:lnTo>
                <a:lnTo>
                  <a:pt x="2792" y="22061"/>
                </a:lnTo>
                <a:cubicBezTo>
                  <a:pt x="1003" y="22061"/>
                  <a:pt x="75" y="21097"/>
                  <a:pt x="0" y="192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1" name="Freeform 3"/>
          <p:cNvSpPr/>
          <p:nvPr/>
        </p:nvSpPr>
        <p:spPr>
          <a:xfrm>
            <a:off x="7128611" y="10049998"/>
            <a:ext cx="21973" cy="95529"/>
          </a:xfrm>
          <a:custGeom>
            <a:avLst/>
            <a:gdLst>
              <a:gd name="connsiteX0" fmla="*/ 0 w 21973"/>
              <a:gd name="connsiteY0" fmla="*/ 19207 h 95529"/>
              <a:gd name="connsiteX1" fmla="*/ 2450 w 21973"/>
              <a:gd name="connsiteY1" fmla="*/ 16353 h 95529"/>
              <a:gd name="connsiteX2" fmla="*/ 11932 w 21973"/>
              <a:gd name="connsiteY2" fmla="*/ 13637 h 95529"/>
              <a:gd name="connsiteX3" fmla="*/ 16071 w 21973"/>
              <a:gd name="connsiteY3" fmla="*/ 3095 h 95529"/>
              <a:gd name="connsiteX4" fmla="*/ 19079 w 21973"/>
              <a:gd name="connsiteY4" fmla="*/ 0 h 95529"/>
              <a:gd name="connsiteX5" fmla="*/ 21973 w 21973"/>
              <a:gd name="connsiteY5" fmla="*/ 3095 h 95529"/>
              <a:gd name="connsiteX6" fmla="*/ 21973 w 21973"/>
              <a:gd name="connsiteY6" fmla="*/ 90937 h 95529"/>
              <a:gd name="connsiteX7" fmla="*/ 20869 w 21973"/>
              <a:gd name="connsiteY7" fmla="*/ 94286 h 95529"/>
              <a:gd name="connsiteX8" fmla="*/ 18520 w 21973"/>
              <a:gd name="connsiteY8" fmla="*/ 95529 h 95529"/>
              <a:gd name="connsiteX9" fmla="*/ 16071 w 21973"/>
              <a:gd name="connsiteY9" fmla="*/ 94286 h 95529"/>
              <a:gd name="connsiteX10" fmla="*/ 15068 w 21973"/>
              <a:gd name="connsiteY10" fmla="*/ 90823 h 95529"/>
              <a:gd name="connsiteX11" fmla="*/ 15068 w 21973"/>
              <a:gd name="connsiteY11" fmla="*/ 22061 h 95529"/>
              <a:gd name="connsiteX12" fmla="*/ 2792 w 21973"/>
              <a:gd name="connsiteY12" fmla="*/ 22061 h 95529"/>
              <a:gd name="connsiteX13" fmla="*/ 0 w 21973"/>
              <a:gd name="connsiteY13" fmla="*/ 19207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1973" h="95529">
                <a:moveTo>
                  <a:pt x="0" y="19207"/>
                </a:moveTo>
                <a:cubicBezTo>
                  <a:pt x="-75" y="17316"/>
                  <a:pt x="748" y="16353"/>
                  <a:pt x="2450" y="16353"/>
                </a:cubicBezTo>
                <a:cubicBezTo>
                  <a:pt x="6613" y="16353"/>
                  <a:pt x="9787" y="15451"/>
                  <a:pt x="11932" y="13637"/>
                </a:cubicBezTo>
                <a:cubicBezTo>
                  <a:pt x="14471" y="11493"/>
                  <a:pt x="15842" y="7966"/>
                  <a:pt x="16071" y="3095"/>
                </a:cubicBezTo>
                <a:cubicBezTo>
                  <a:pt x="16133" y="1116"/>
                  <a:pt x="17150" y="88"/>
                  <a:pt x="19079" y="0"/>
                </a:cubicBezTo>
                <a:cubicBezTo>
                  <a:pt x="21008" y="-89"/>
                  <a:pt x="21973" y="964"/>
                  <a:pt x="21973" y="3095"/>
                </a:cubicBezTo>
                <a:lnTo>
                  <a:pt x="21973" y="90937"/>
                </a:lnTo>
                <a:cubicBezTo>
                  <a:pt x="21973" y="92345"/>
                  <a:pt x="21605" y="93461"/>
                  <a:pt x="20869" y="94286"/>
                </a:cubicBezTo>
                <a:cubicBezTo>
                  <a:pt x="20196" y="95111"/>
                  <a:pt x="19409" y="95529"/>
                  <a:pt x="18520" y="95529"/>
                </a:cubicBezTo>
                <a:cubicBezTo>
                  <a:pt x="17556" y="95440"/>
                  <a:pt x="16730" y="95035"/>
                  <a:pt x="16071" y="94286"/>
                </a:cubicBezTo>
                <a:cubicBezTo>
                  <a:pt x="15398" y="93385"/>
                  <a:pt x="15068" y="92218"/>
                  <a:pt x="15068" y="90823"/>
                </a:cubicBezTo>
                <a:lnTo>
                  <a:pt x="15068" y="22061"/>
                </a:lnTo>
                <a:lnTo>
                  <a:pt x="2792" y="22061"/>
                </a:lnTo>
                <a:cubicBezTo>
                  <a:pt x="1003" y="22061"/>
                  <a:pt x="75" y="21097"/>
                  <a:pt x="0" y="192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2" name="Freeform 3"/>
          <p:cNvSpPr/>
          <p:nvPr/>
        </p:nvSpPr>
        <p:spPr>
          <a:xfrm>
            <a:off x="394774" y="578633"/>
            <a:ext cx="120111" cy="533978"/>
          </a:xfrm>
          <a:custGeom>
            <a:avLst/>
            <a:gdLst>
              <a:gd name="connsiteX0" fmla="*/ 120111 w 120111"/>
              <a:gd name="connsiteY0" fmla="*/ 533978 h 533978"/>
              <a:gd name="connsiteX1" fmla="*/ 0 w 120111"/>
              <a:gd name="connsiteY1" fmla="*/ 533978 h 533978"/>
              <a:gd name="connsiteX2" fmla="*/ 0 w 120111"/>
              <a:gd name="connsiteY2" fmla="*/ 0 h 533978"/>
              <a:gd name="connsiteX3" fmla="*/ 120111 w 120111"/>
              <a:gd name="connsiteY3" fmla="*/ 0 h 533978"/>
              <a:gd name="connsiteX4" fmla="*/ 120111 w 120111"/>
              <a:gd name="connsiteY4" fmla="*/ 533978 h 533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8">
                <a:moveTo>
                  <a:pt x="120111" y="533978"/>
                </a:moveTo>
                <a:lnTo>
                  <a:pt x="0" y="533978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3" name="Freeform 3"/>
          <p:cNvSpPr/>
          <p:nvPr/>
        </p:nvSpPr>
        <p:spPr>
          <a:xfrm>
            <a:off x="4186967" y="979484"/>
            <a:ext cx="40849" cy="104575"/>
          </a:xfrm>
          <a:custGeom>
            <a:avLst/>
            <a:gdLst>
              <a:gd name="connsiteX0" fmla="*/ 12199 w 40849"/>
              <a:gd name="connsiteY0" fmla="*/ 15832 h 104575"/>
              <a:gd name="connsiteX1" fmla="*/ 12592 w 40849"/>
              <a:gd name="connsiteY1" fmla="*/ 15832 h 104575"/>
              <a:gd name="connsiteX2" fmla="*/ 40849 w 40849"/>
              <a:gd name="connsiteY2" fmla="*/ 0 h 104575"/>
              <a:gd name="connsiteX3" fmla="*/ 40849 w 40849"/>
              <a:gd name="connsiteY3" fmla="*/ 12394 h 104575"/>
              <a:gd name="connsiteX4" fmla="*/ 12199 w 40849"/>
              <a:gd name="connsiteY4" fmla="*/ 38579 h 104575"/>
              <a:gd name="connsiteX5" fmla="*/ 12199 w 40849"/>
              <a:gd name="connsiteY5" fmla="*/ 104575 h 104575"/>
              <a:gd name="connsiteX6" fmla="*/ 0 w 40849"/>
              <a:gd name="connsiteY6" fmla="*/ 104575 h 104575"/>
              <a:gd name="connsiteX7" fmla="*/ 0 w 40849"/>
              <a:gd name="connsiteY7" fmla="*/ 2029 h 104575"/>
              <a:gd name="connsiteX8" fmla="*/ 12199 w 40849"/>
              <a:gd name="connsiteY8" fmla="*/ 2029 h 104575"/>
              <a:gd name="connsiteX9" fmla="*/ 12199 w 40849"/>
              <a:gd name="connsiteY9" fmla="*/ 15832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49" h="104575">
                <a:moveTo>
                  <a:pt x="12199" y="15832"/>
                </a:moveTo>
                <a:lnTo>
                  <a:pt x="12592" y="15832"/>
                </a:lnTo>
                <a:cubicBezTo>
                  <a:pt x="17683" y="6089"/>
                  <a:pt x="28447" y="0"/>
                  <a:pt x="40849" y="0"/>
                </a:cubicBezTo>
                <a:lnTo>
                  <a:pt x="40849" y="12394"/>
                </a:lnTo>
                <a:cubicBezTo>
                  <a:pt x="23573" y="10961"/>
                  <a:pt x="12199" y="21326"/>
                  <a:pt x="12199" y="38579"/>
                </a:cubicBezTo>
                <a:lnTo>
                  <a:pt x="12199" y="104575"/>
                </a:lnTo>
                <a:lnTo>
                  <a:pt x="0" y="104575"/>
                </a:lnTo>
                <a:lnTo>
                  <a:pt x="0" y="2029"/>
                </a:lnTo>
                <a:lnTo>
                  <a:pt x="12199" y="2029"/>
                </a:lnTo>
                <a:lnTo>
                  <a:pt x="12199" y="1583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4" name="Freeform 3"/>
          <p:cNvSpPr/>
          <p:nvPr/>
        </p:nvSpPr>
        <p:spPr>
          <a:xfrm>
            <a:off x="4423799" y="981515"/>
            <a:ext cx="63787" cy="104575"/>
          </a:xfrm>
          <a:custGeom>
            <a:avLst/>
            <a:gdLst>
              <a:gd name="connsiteX0" fmla="*/ 63787 w 63787"/>
              <a:gd name="connsiteY0" fmla="*/ 0 h 104575"/>
              <a:gd name="connsiteX1" fmla="*/ 63787 w 63787"/>
              <a:gd name="connsiteY1" fmla="*/ 102545 h 104575"/>
              <a:gd name="connsiteX2" fmla="*/ 53226 w 63787"/>
              <a:gd name="connsiteY2" fmla="*/ 102545 h 104575"/>
              <a:gd name="connsiteX3" fmla="*/ 53226 w 63787"/>
              <a:gd name="connsiteY3" fmla="*/ 91178 h 104575"/>
              <a:gd name="connsiteX4" fmla="*/ 52820 w 63787"/>
              <a:gd name="connsiteY4" fmla="*/ 91178 h 104575"/>
              <a:gd name="connsiteX5" fmla="*/ 27025 w 63787"/>
              <a:gd name="connsiteY5" fmla="*/ 104575 h 104575"/>
              <a:gd name="connsiteX6" fmla="*/ 0 w 63787"/>
              <a:gd name="connsiteY6" fmla="*/ 72491 h 104575"/>
              <a:gd name="connsiteX7" fmla="*/ 0 w 63787"/>
              <a:gd name="connsiteY7" fmla="*/ 0 h 104575"/>
              <a:gd name="connsiteX8" fmla="*/ 12186 w 63787"/>
              <a:gd name="connsiteY8" fmla="*/ 0 h 104575"/>
              <a:gd name="connsiteX9" fmla="*/ 12186 w 63787"/>
              <a:gd name="connsiteY9" fmla="*/ 70473 h 104575"/>
              <a:gd name="connsiteX10" fmla="*/ 29247 w 63787"/>
              <a:gd name="connsiteY10" fmla="*/ 94832 h 104575"/>
              <a:gd name="connsiteX11" fmla="*/ 51589 w 63787"/>
              <a:gd name="connsiteY11" fmla="*/ 72288 h 104575"/>
              <a:gd name="connsiteX12" fmla="*/ 51589 w 63787"/>
              <a:gd name="connsiteY12" fmla="*/ 0 h 104575"/>
              <a:gd name="connsiteX13" fmla="*/ 63787 w 63787"/>
              <a:gd name="connsiteY13" fmla="*/ 0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787" h="104575">
                <a:moveTo>
                  <a:pt x="63787" y="0"/>
                </a:moveTo>
                <a:lnTo>
                  <a:pt x="63787" y="102545"/>
                </a:lnTo>
                <a:lnTo>
                  <a:pt x="53226" y="102545"/>
                </a:lnTo>
                <a:lnTo>
                  <a:pt x="53226" y="91178"/>
                </a:lnTo>
                <a:lnTo>
                  <a:pt x="52820" y="91178"/>
                </a:lnTo>
                <a:cubicBezTo>
                  <a:pt x="45711" y="99906"/>
                  <a:pt x="38387" y="104575"/>
                  <a:pt x="27025" y="104575"/>
                </a:cubicBezTo>
                <a:cubicBezTo>
                  <a:pt x="5864" y="104575"/>
                  <a:pt x="0" y="89135"/>
                  <a:pt x="0" y="72491"/>
                </a:cubicBezTo>
                <a:lnTo>
                  <a:pt x="0" y="0"/>
                </a:lnTo>
                <a:lnTo>
                  <a:pt x="12186" y="0"/>
                </a:lnTo>
                <a:lnTo>
                  <a:pt x="12186" y="70473"/>
                </a:lnTo>
                <a:cubicBezTo>
                  <a:pt x="12186" y="73302"/>
                  <a:pt x="11576" y="94832"/>
                  <a:pt x="29247" y="94832"/>
                </a:cubicBezTo>
                <a:cubicBezTo>
                  <a:pt x="45711" y="94832"/>
                  <a:pt x="51589" y="79392"/>
                  <a:pt x="51589" y="72288"/>
                </a:cubicBezTo>
                <a:lnTo>
                  <a:pt x="51589" y="0"/>
                </a:lnTo>
                <a:lnTo>
                  <a:pt x="63787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5" name="Freeform 3"/>
          <p:cNvSpPr/>
          <p:nvPr/>
        </p:nvSpPr>
        <p:spPr>
          <a:xfrm>
            <a:off x="4508471" y="979489"/>
            <a:ext cx="62798" cy="106605"/>
          </a:xfrm>
          <a:custGeom>
            <a:avLst/>
            <a:gdLst>
              <a:gd name="connsiteX0" fmla="*/ 50395 w 62798"/>
              <a:gd name="connsiteY0" fmla="*/ 31462 h 106605"/>
              <a:gd name="connsiteX1" fmla="*/ 32306 w 62798"/>
              <a:gd name="connsiteY1" fmla="*/ 9730 h 106605"/>
              <a:gd name="connsiteX2" fmla="*/ 15854 w 62798"/>
              <a:gd name="connsiteY2" fmla="*/ 21516 h 106605"/>
              <a:gd name="connsiteX3" fmla="*/ 13011 w 62798"/>
              <a:gd name="connsiteY3" fmla="*/ 53816 h 106605"/>
              <a:gd name="connsiteX4" fmla="*/ 31900 w 62798"/>
              <a:gd name="connsiteY4" fmla="*/ 96849 h 106605"/>
              <a:gd name="connsiteX5" fmla="*/ 50598 w 62798"/>
              <a:gd name="connsiteY5" fmla="*/ 74317 h 106605"/>
              <a:gd name="connsiteX6" fmla="*/ 62798 w 62798"/>
              <a:gd name="connsiteY6" fmla="*/ 74317 h 106605"/>
              <a:gd name="connsiteX7" fmla="*/ 34756 w 62798"/>
              <a:gd name="connsiteY7" fmla="*/ 106605 h 106605"/>
              <a:gd name="connsiteX8" fmla="*/ 0 w 62798"/>
              <a:gd name="connsiteY8" fmla="*/ 53816 h 106605"/>
              <a:gd name="connsiteX9" fmla="*/ 3046 w 62798"/>
              <a:gd name="connsiteY9" fmla="*/ 19892 h 106605"/>
              <a:gd name="connsiteX10" fmla="*/ 33931 w 62798"/>
              <a:gd name="connsiteY10" fmla="*/ 0 h 106605"/>
              <a:gd name="connsiteX11" fmla="*/ 62582 w 62798"/>
              <a:gd name="connsiteY11" fmla="*/ 31462 h 106605"/>
              <a:gd name="connsiteX12" fmla="*/ 50395 w 62798"/>
              <a:gd name="connsiteY12" fmla="*/ 31462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8" h="106605">
                <a:moveTo>
                  <a:pt x="50395" y="31462"/>
                </a:moveTo>
                <a:cubicBezTo>
                  <a:pt x="51005" y="18674"/>
                  <a:pt x="46333" y="9730"/>
                  <a:pt x="32306" y="9730"/>
                </a:cubicBezTo>
                <a:cubicBezTo>
                  <a:pt x="24779" y="9730"/>
                  <a:pt x="18482" y="14006"/>
                  <a:pt x="15854" y="21516"/>
                </a:cubicBezTo>
                <a:cubicBezTo>
                  <a:pt x="14217" y="26185"/>
                  <a:pt x="13011" y="40191"/>
                  <a:pt x="13011" y="53816"/>
                </a:cubicBezTo>
                <a:cubicBezTo>
                  <a:pt x="13011" y="72288"/>
                  <a:pt x="13011" y="96849"/>
                  <a:pt x="31900" y="96849"/>
                </a:cubicBezTo>
                <a:cubicBezTo>
                  <a:pt x="47958" y="96849"/>
                  <a:pt x="49989" y="86700"/>
                  <a:pt x="50598" y="74317"/>
                </a:cubicBezTo>
                <a:lnTo>
                  <a:pt x="62798" y="74317"/>
                </a:lnTo>
                <a:cubicBezTo>
                  <a:pt x="63813" y="101936"/>
                  <a:pt x="44302" y="106605"/>
                  <a:pt x="34756" y="106605"/>
                </a:cubicBezTo>
                <a:cubicBezTo>
                  <a:pt x="0" y="106605"/>
                  <a:pt x="0" y="79189"/>
                  <a:pt x="0" y="53816"/>
                </a:cubicBezTo>
                <a:cubicBezTo>
                  <a:pt x="0" y="43654"/>
                  <a:pt x="406" y="27605"/>
                  <a:pt x="3046" y="19892"/>
                </a:cubicBezTo>
                <a:cubicBezTo>
                  <a:pt x="8340" y="5277"/>
                  <a:pt x="19917" y="0"/>
                  <a:pt x="33931" y="0"/>
                </a:cubicBezTo>
                <a:cubicBezTo>
                  <a:pt x="51614" y="0"/>
                  <a:pt x="63597" y="9946"/>
                  <a:pt x="62582" y="31462"/>
                </a:cubicBezTo>
                <a:lnTo>
                  <a:pt x="50395" y="3146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6" name="Freeform 3"/>
          <p:cNvSpPr/>
          <p:nvPr/>
        </p:nvSpPr>
        <p:spPr>
          <a:xfrm>
            <a:off x="4583003" y="955110"/>
            <a:ext cx="49380" cy="129364"/>
          </a:xfrm>
          <a:custGeom>
            <a:avLst/>
            <a:gdLst>
              <a:gd name="connsiteX0" fmla="*/ 0 w 49380"/>
              <a:gd name="connsiteY0" fmla="*/ 36144 h 129364"/>
              <a:gd name="connsiteX1" fmla="*/ 0 w 49380"/>
              <a:gd name="connsiteY1" fmla="*/ 26400 h 129364"/>
              <a:gd name="connsiteX2" fmla="*/ 16464 w 49380"/>
              <a:gd name="connsiteY2" fmla="*/ 26400 h 129364"/>
              <a:gd name="connsiteX3" fmla="*/ 16464 w 49380"/>
              <a:gd name="connsiteY3" fmla="*/ 5277 h 129364"/>
              <a:gd name="connsiteX4" fmla="*/ 28650 w 49380"/>
              <a:gd name="connsiteY4" fmla="*/ 0 h 129364"/>
              <a:gd name="connsiteX5" fmla="*/ 28650 w 49380"/>
              <a:gd name="connsiteY5" fmla="*/ 26400 h 129364"/>
              <a:gd name="connsiteX6" fmla="*/ 49380 w 49380"/>
              <a:gd name="connsiteY6" fmla="*/ 26400 h 129364"/>
              <a:gd name="connsiteX7" fmla="*/ 49380 w 49380"/>
              <a:gd name="connsiteY7" fmla="*/ 36144 h 129364"/>
              <a:gd name="connsiteX8" fmla="*/ 28650 w 49380"/>
              <a:gd name="connsiteY8" fmla="*/ 36144 h 129364"/>
              <a:gd name="connsiteX9" fmla="*/ 28650 w 49380"/>
              <a:gd name="connsiteY9" fmla="*/ 101949 h 129364"/>
              <a:gd name="connsiteX10" fmla="*/ 39834 w 49380"/>
              <a:gd name="connsiteY10" fmla="*/ 118809 h 129364"/>
              <a:gd name="connsiteX11" fmla="*/ 49380 w 49380"/>
              <a:gd name="connsiteY11" fmla="*/ 118188 h 129364"/>
              <a:gd name="connsiteX12" fmla="*/ 49380 w 49380"/>
              <a:gd name="connsiteY12" fmla="*/ 128743 h 129364"/>
              <a:gd name="connsiteX13" fmla="*/ 37803 w 49380"/>
              <a:gd name="connsiteY13" fmla="*/ 129364 h 129364"/>
              <a:gd name="connsiteX14" fmla="*/ 16464 w 49380"/>
              <a:gd name="connsiteY14" fmla="*/ 109459 h 129364"/>
              <a:gd name="connsiteX15" fmla="*/ 16464 w 49380"/>
              <a:gd name="connsiteY15" fmla="*/ 36144 h 129364"/>
              <a:gd name="connsiteX16" fmla="*/ 0 w 49380"/>
              <a:gd name="connsiteY16" fmla="*/ 36144 h 1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64">
                <a:moveTo>
                  <a:pt x="0" y="36144"/>
                </a:moveTo>
                <a:lnTo>
                  <a:pt x="0" y="26400"/>
                </a:lnTo>
                <a:lnTo>
                  <a:pt x="16464" y="26400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400"/>
                </a:lnTo>
                <a:lnTo>
                  <a:pt x="49380" y="26400"/>
                </a:lnTo>
                <a:lnTo>
                  <a:pt x="49380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809"/>
                  <a:pt x="39834" y="118809"/>
                </a:cubicBezTo>
                <a:cubicBezTo>
                  <a:pt x="43896" y="118809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61"/>
                  <a:pt x="41662" y="129364"/>
                  <a:pt x="37803" y="129364"/>
                </a:cubicBezTo>
                <a:cubicBezTo>
                  <a:pt x="21339" y="129364"/>
                  <a:pt x="16464" y="122044"/>
                  <a:pt x="16464" y="109459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7" name="Freeform 3"/>
          <p:cNvSpPr/>
          <p:nvPr/>
        </p:nvSpPr>
        <p:spPr>
          <a:xfrm>
            <a:off x="4697756" y="981520"/>
            <a:ext cx="12198" cy="102545"/>
          </a:xfrm>
          <a:custGeom>
            <a:avLst/>
            <a:gdLst>
              <a:gd name="connsiteX0" fmla="*/ 6099 w 12198"/>
              <a:gd name="connsiteY0" fmla="*/ 0 h 102545"/>
              <a:gd name="connsiteX1" fmla="*/ 6099 w 12198"/>
              <a:gd name="connsiteY1" fmla="*/ 102545 h 102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98" h="102545">
                <a:moveTo>
                  <a:pt x="6099" y="0"/>
                </a:moveTo>
                <a:lnTo>
                  <a:pt x="6099" y="10254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8" name="Freeform 3"/>
          <p:cNvSpPr/>
          <p:nvPr/>
        </p:nvSpPr>
        <p:spPr>
          <a:xfrm>
            <a:off x="4696346" y="937447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9" name="Freeform 3"/>
          <p:cNvSpPr/>
          <p:nvPr/>
        </p:nvSpPr>
        <p:spPr>
          <a:xfrm>
            <a:off x="4738791" y="979486"/>
            <a:ext cx="65425" cy="104575"/>
          </a:xfrm>
          <a:custGeom>
            <a:avLst/>
            <a:gdLst>
              <a:gd name="connsiteX0" fmla="*/ 12198 w 65425"/>
              <a:gd name="connsiteY0" fmla="*/ 104575 h 104575"/>
              <a:gd name="connsiteX1" fmla="*/ 0 w 65425"/>
              <a:gd name="connsiteY1" fmla="*/ 104575 h 104575"/>
              <a:gd name="connsiteX2" fmla="*/ 0 w 65425"/>
              <a:gd name="connsiteY2" fmla="*/ 2029 h 104575"/>
              <a:gd name="connsiteX3" fmla="*/ 12198 w 65425"/>
              <a:gd name="connsiteY3" fmla="*/ 2029 h 104575"/>
              <a:gd name="connsiteX4" fmla="*/ 12198 w 65425"/>
              <a:gd name="connsiteY4" fmla="*/ 14614 h 104575"/>
              <a:gd name="connsiteX5" fmla="*/ 12592 w 65425"/>
              <a:gd name="connsiteY5" fmla="*/ 14614 h 104575"/>
              <a:gd name="connsiteX6" fmla="*/ 37384 w 65425"/>
              <a:gd name="connsiteY6" fmla="*/ 0 h 104575"/>
              <a:gd name="connsiteX7" fmla="*/ 65425 w 65425"/>
              <a:gd name="connsiteY7" fmla="*/ 32287 h 104575"/>
              <a:gd name="connsiteX8" fmla="*/ 65425 w 65425"/>
              <a:gd name="connsiteY8" fmla="*/ 104575 h 104575"/>
              <a:gd name="connsiteX9" fmla="*/ 53226 w 65425"/>
              <a:gd name="connsiteY9" fmla="*/ 104575 h 104575"/>
              <a:gd name="connsiteX10" fmla="*/ 53226 w 65425"/>
              <a:gd name="connsiteY10" fmla="*/ 32896 h 104575"/>
              <a:gd name="connsiteX11" fmla="*/ 34337 w 65425"/>
              <a:gd name="connsiteY11" fmla="*/ 9730 h 104575"/>
              <a:gd name="connsiteX12" fmla="*/ 12198 w 65425"/>
              <a:gd name="connsiteY12" fmla="*/ 40203 h 104575"/>
              <a:gd name="connsiteX13" fmla="*/ 12198 w 65425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25" h="104575">
                <a:moveTo>
                  <a:pt x="12198" y="104575"/>
                </a:moveTo>
                <a:lnTo>
                  <a:pt x="0" y="104575"/>
                </a:lnTo>
                <a:lnTo>
                  <a:pt x="0" y="2029"/>
                </a:lnTo>
                <a:lnTo>
                  <a:pt x="12198" y="2029"/>
                </a:lnTo>
                <a:lnTo>
                  <a:pt x="12198" y="14614"/>
                </a:lnTo>
                <a:lnTo>
                  <a:pt x="12592" y="14614"/>
                </a:lnTo>
                <a:cubicBezTo>
                  <a:pt x="18494" y="6089"/>
                  <a:pt x="26403" y="0"/>
                  <a:pt x="37384" y="0"/>
                </a:cubicBezTo>
                <a:cubicBezTo>
                  <a:pt x="62772" y="0"/>
                  <a:pt x="65425" y="18877"/>
                  <a:pt x="65425" y="32287"/>
                </a:cubicBezTo>
                <a:lnTo>
                  <a:pt x="65425" y="104575"/>
                </a:lnTo>
                <a:lnTo>
                  <a:pt x="53226" y="104575"/>
                </a:lnTo>
                <a:lnTo>
                  <a:pt x="53226" y="32896"/>
                </a:lnTo>
                <a:cubicBezTo>
                  <a:pt x="53226" y="20907"/>
                  <a:pt x="48554" y="9730"/>
                  <a:pt x="34337" y="9730"/>
                </a:cubicBezTo>
                <a:cubicBezTo>
                  <a:pt x="23369" y="9730"/>
                  <a:pt x="12198" y="17253"/>
                  <a:pt x="12198" y="40203"/>
                </a:cubicBezTo>
                <a:lnTo>
                  <a:pt x="12198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0" name="Freeform 3"/>
          <p:cNvSpPr/>
          <p:nvPr/>
        </p:nvSpPr>
        <p:spPr>
          <a:xfrm>
            <a:off x="4819816" y="955110"/>
            <a:ext cx="49380" cy="129364"/>
          </a:xfrm>
          <a:custGeom>
            <a:avLst/>
            <a:gdLst>
              <a:gd name="connsiteX0" fmla="*/ 0 w 49380"/>
              <a:gd name="connsiteY0" fmla="*/ 36144 h 129364"/>
              <a:gd name="connsiteX1" fmla="*/ 0 w 49380"/>
              <a:gd name="connsiteY1" fmla="*/ 26400 h 129364"/>
              <a:gd name="connsiteX2" fmla="*/ 16464 w 49380"/>
              <a:gd name="connsiteY2" fmla="*/ 26400 h 129364"/>
              <a:gd name="connsiteX3" fmla="*/ 16464 w 49380"/>
              <a:gd name="connsiteY3" fmla="*/ 5277 h 129364"/>
              <a:gd name="connsiteX4" fmla="*/ 28663 w 49380"/>
              <a:gd name="connsiteY4" fmla="*/ 0 h 129364"/>
              <a:gd name="connsiteX5" fmla="*/ 28663 w 49380"/>
              <a:gd name="connsiteY5" fmla="*/ 26400 h 129364"/>
              <a:gd name="connsiteX6" fmla="*/ 49380 w 49380"/>
              <a:gd name="connsiteY6" fmla="*/ 26400 h 129364"/>
              <a:gd name="connsiteX7" fmla="*/ 49380 w 49380"/>
              <a:gd name="connsiteY7" fmla="*/ 36144 h 129364"/>
              <a:gd name="connsiteX8" fmla="*/ 28663 w 49380"/>
              <a:gd name="connsiteY8" fmla="*/ 36144 h 129364"/>
              <a:gd name="connsiteX9" fmla="*/ 28663 w 49380"/>
              <a:gd name="connsiteY9" fmla="*/ 101949 h 129364"/>
              <a:gd name="connsiteX10" fmla="*/ 39834 w 49380"/>
              <a:gd name="connsiteY10" fmla="*/ 118809 h 129364"/>
              <a:gd name="connsiteX11" fmla="*/ 49380 w 49380"/>
              <a:gd name="connsiteY11" fmla="*/ 118188 h 129364"/>
              <a:gd name="connsiteX12" fmla="*/ 49380 w 49380"/>
              <a:gd name="connsiteY12" fmla="*/ 128743 h 129364"/>
              <a:gd name="connsiteX13" fmla="*/ 37803 w 49380"/>
              <a:gd name="connsiteY13" fmla="*/ 129364 h 129364"/>
              <a:gd name="connsiteX14" fmla="*/ 16464 w 49380"/>
              <a:gd name="connsiteY14" fmla="*/ 109459 h 129364"/>
              <a:gd name="connsiteX15" fmla="*/ 16464 w 49380"/>
              <a:gd name="connsiteY15" fmla="*/ 36144 h 129364"/>
              <a:gd name="connsiteX16" fmla="*/ 0 w 49380"/>
              <a:gd name="connsiteY16" fmla="*/ 36144 h 1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64">
                <a:moveTo>
                  <a:pt x="0" y="36144"/>
                </a:moveTo>
                <a:lnTo>
                  <a:pt x="0" y="26400"/>
                </a:lnTo>
                <a:lnTo>
                  <a:pt x="16464" y="26400"/>
                </a:lnTo>
                <a:lnTo>
                  <a:pt x="16464" y="5277"/>
                </a:lnTo>
                <a:lnTo>
                  <a:pt x="28663" y="0"/>
                </a:lnTo>
                <a:lnTo>
                  <a:pt x="28663" y="26400"/>
                </a:lnTo>
                <a:lnTo>
                  <a:pt x="49380" y="26400"/>
                </a:lnTo>
                <a:lnTo>
                  <a:pt x="49380" y="36144"/>
                </a:lnTo>
                <a:lnTo>
                  <a:pt x="28663" y="36144"/>
                </a:lnTo>
                <a:lnTo>
                  <a:pt x="28663" y="101949"/>
                </a:lnTo>
                <a:cubicBezTo>
                  <a:pt x="28663" y="115549"/>
                  <a:pt x="30072" y="118809"/>
                  <a:pt x="39834" y="118809"/>
                </a:cubicBezTo>
                <a:cubicBezTo>
                  <a:pt x="43883" y="118809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61"/>
                  <a:pt x="41649" y="129364"/>
                  <a:pt x="37803" y="129364"/>
                </a:cubicBezTo>
                <a:cubicBezTo>
                  <a:pt x="21351" y="129364"/>
                  <a:pt x="16464" y="122044"/>
                  <a:pt x="16464" y="109459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1" name="Freeform 3"/>
          <p:cNvSpPr/>
          <p:nvPr/>
        </p:nvSpPr>
        <p:spPr>
          <a:xfrm>
            <a:off x="4886235" y="979484"/>
            <a:ext cx="40849" cy="104575"/>
          </a:xfrm>
          <a:custGeom>
            <a:avLst/>
            <a:gdLst>
              <a:gd name="connsiteX0" fmla="*/ 12199 w 40849"/>
              <a:gd name="connsiteY0" fmla="*/ 15832 h 104575"/>
              <a:gd name="connsiteX1" fmla="*/ 12592 w 40849"/>
              <a:gd name="connsiteY1" fmla="*/ 15832 h 104575"/>
              <a:gd name="connsiteX2" fmla="*/ 40849 w 40849"/>
              <a:gd name="connsiteY2" fmla="*/ 0 h 104575"/>
              <a:gd name="connsiteX3" fmla="*/ 40849 w 40849"/>
              <a:gd name="connsiteY3" fmla="*/ 12394 h 104575"/>
              <a:gd name="connsiteX4" fmla="*/ 12199 w 40849"/>
              <a:gd name="connsiteY4" fmla="*/ 38579 h 104575"/>
              <a:gd name="connsiteX5" fmla="*/ 12199 w 40849"/>
              <a:gd name="connsiteY5" fmla="*/ 104575 h 104575"/>
              <a:gd name="connsiteX6" fmla="*/ 0 w 40849"/>
              <a:gd name="connsiteY6" fmla="*/ 104575 h 104575"/>
              <a:gd name="connsiteX7" fmla="*/ 0 w 40849"/>
              <a:gd name="connsiteY7" fmla="*/ 2029 h 104575"/>
              <a:gd name="connsiteX8" fmla="*/ 12199 w 40849"/>
              <a:gd name="connsiteY8" fmla="*/ 2029 h 104575"/>
              <a:gd name="connsiteX9" fmla="*/ 12199 w 40849"/>
              <a:gd name="connsiteY9" fmla="*/ 15832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49" h="104575">
                <a:moveTo>
                  <a:pt x="12199" y="15832"/>
                </a:moveTo>
                <a:lnTo>
                  <a:pt x="12592" y="15832"/>
                </a:lnTo>
                <a:cubicBezTo>
                  <a:pt x="17683" y="6089"/>
                  <a:pt x="28447" y="0"/>
                  <a:pt x="40849" y="0"/>
                </a:cubicBezTo>
                <a:lnTo>
                  <a:pt x="40849" y="12394"/>
                </a:lnTo>
                <a:cubicBezTo>
                  <a:pt x="23573" y="10961"/>
                  <a:pt x="12199" y="21326"/>
                  <a:pt x="12199" y="38579"/>
                </a:cubicBezTo>
                <a:lnTo>
                  <a:pt x="12199" y="104575"/>
                </a:lnTo>
                <a:lnTo>
                  <a:pt x="0" y="104575"/>
                </a:lnTo>
                <a:lnTo>
                  <a:pt x="0" y="2029"/>
                </a:lnTo>
                <a:lnTo>
                  <a:pt x="12199" y="2029"/>
                </a:lnTo>
                <a:lnTo>
                  <a:pt x="12199" y="1583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2" name="Freeform 3"/>
          <p:cNvSpPr/>
          <p:nvPr/>
        </p:nvSpPr>
        <p:spPr>
          <a:xfrm>
            <a:off x="5123066" y="981515"/>
            <a:ext cx="63787" cy="104575"/>
          </a:xfrm>
          <a:custGeom>
            <a:avLst/>
            <a:gdLst>
              <a:gd name="connsiteX0" fmla="*/ 63787 w 63787"/>
              <a:gd name="connsiteY0" fmla="*/ 0 h 104575"/>
              <a:gd name="connsiteX1" fmla="*/ 63787 w 63787"/>
              <a:gd name="connsiteY1" fmla="*/ 102545 h 104575"/>
              <a:gd name="connsiteX2" fmla="*/ 53226 w 63787"/>
              <a:gd name="connsiteY2" fmla="*/ 102545 h 104575"/>
              <a:gd name="connsiteX3" fmla="*/ 53226 w 63787"/>
              <a:gd name="connsiteY3" fmla="*/ 91178 h 104575"/>
              <a:gd name="connsiteX4" fmla="*/ 52820 w 63787"/>
              <a:gd name="connsiteY4" fmla="*/ 91178 h 104575"/>
              <a:gd name="connsiteX5" fmla="*/ 27025 w 63787"/>
              <a:gd name="connsiteY5" fmla="*/ 104575 h 104575"/>
              <a:gd name="connsiteX6" fmla="*/ 0 w 63787"/>
              <a:gd name="connsiteY6" fmla="*/ 72491 h 104575"/>
              <a:gd name="connsiteX7" fmla="*/ 0 w 63787"/>
              <a:gd name="connsiteY7" fmla="*/ 0 h 104575"/>
              <a:gd name="connsiteX8" fmla="*/ 12186 w 63787"/>
              <a:gd name="connsiteY8" fmla="*/ 0 h 104575"/>
              <a:gd name="connsiteX9" fmla="*/ 12186 w 63787"/>
              <a:gd name="connsiteY9" fmla="*/ 70473 h 104575"/>
              <a:gd name="connsiteX10" fmla="*/ 29247 w 63787"/>
              <a:gd name="connsiteY10" fmla="*/ 94832 h 104575"/>
              <a:gd name="connsiteX11" fmla="*/ 51589 w 63787"/>
              <a:gd name="connsiteY11" fmla="*/ 72288 h 104575"/>
              <a:gd name="connsiteX12" fmla="*/ 51589 w 63787"/>
              <a:gd name="connsiteY12" fmla="*/ 0 h 104575"/>
              <a:gd name="connsiteX13" fmla="*/ 63787 w 63787"/>
              <a:gd name="connsiteY13" fmla="*/ 0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787" h="104575">
                <a:moveTo>
                  <a:pt x="63787" y="0"/>
                </a:moveTo>
                <a:lnTo>
                  <a:pt x="63787" y="102545"/>
                </a:lnTo>
                <a:lnTo>
                  <a:pt x="53226" y="102545"/>
                </a:lnTo>
                <a:lnTo>
                  <a:pt x="53226" y="91178"/>
                </a:lnTo>
                <a:lnTo>
                  <a:pt x="52820" y="91178"/>
                </a:lnTo>
                <a:cubicBezTo>
                  <a:pt x="45711" y="99906"/>
                  <a:pt x="38387" y="104575"/>
                  <a:pt x="27025" y="104575"/>
                </a:cubicBezTo>
                <a:cubicBezTo>
                  <a:pt x="5864" y="104575"/>
                  <a:pt x="0" y="89135"/>
                  <a:pt x="0" y="72491"/>
                </a:cubicBezTo>
                <a:lnTo>
                  <a:pt x="0" y="0"/>
                </a:lnTo>
                <a:lnTo>
                  <a:pt x="12186" y="0"/>
                </a:lnTo>
                <a:lnTo>
                  <a:pt x="12186" y="70473"/>
                </a:lnTo>
                <a:cubicBezTo>
                  <a:pt x="12186" y="73302"/>
                  <a:pt x="11576" y="94832"/>
                  <a:pt x="29247" y="94832"/>
                </a:cubicBezTo>
                <a:cubicBezTo>
                  <a:pt x="45711" y="94832"/>
                  <a:pt x="51589" y="79392"/>
                  <a:pt x="51589" y="72288"/>
                </a:cubicBezTo>
                <a:lnTo>
                  <a:pt x="51589" y="0"/>
                </a:lnTo>
                <a:lnTo>
                  <a:pt x="63787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3" name="Freeform 3"/>
          <p:cNvSpPr/>
          <p:nvPr/>
        </p:nvSpPr>
        <p:spPr>
          <a:xfrm>
            <a:off x="5207740" y="979489"/>
            <a:ext cx="62798" cy="106605"/>
          </a:xfrm>
          <a:custGeom>
            <a:avLst/>
            <a:gdLst>
              <a:gd name="connsiteX0" fmla="*/ 50395 w 62798"/>
              <a:gd name="connsiteY0" fmla="*/ 31462 h 106605"/>
              <a:gd name="connsiteX1" fmla="*/ 32306 w 62798"/>
              <a:gd name="connsiteY1" fmla="*/ 9730 h 106605"/>
              <a:gd name="connsiteX2" fmla="*/ 15854 w 62798"/>
              <a:gd name="connsiteY2" fmla="*/ 21516 h 106605"/>
              <a:gd name="connsiteX3" fmla="*/ 13011 w 62798"/>
              <a:gd name="connsiteY3" fmla="*/ 53816 h 106605"/>
              <a:gd name="connsiteX4" fmla="*/ 31900 w 62798"/>
              <a:gd name="connsiteY4" fmla="*/ 96849 h 106605"/>
              <a:gd name="connsiteX5" fmla="*/ 50598 w 62798"/>
              <a:gd name="connsiteY5" fmla="*/ 74317 h 106605"/>
              <a:gd name="connsiteX6" fmla="*/ 62798 w 62798"/>
              <a:gd name="connsiteY6" fmla="*/ 74317 h 106605"/>
              <a:gd name="connsiteX7" fmla="*/ 34756 w 62798"/>
              <a:gd name="connsiteY7" fmla="*/ 106605 h 106605"/>
              <a:gd name="connsiteX8" fmla="*/ 0 w 62798"/>
              <a:gd name="connsiteY8" fmla="*/ 53816 h 106605"/>
              <a:gd name="connsiteX9" fmla="*/ 3046 w 62798"/>
              <a:gd name="connsiteY9" fmla="*/ 19892 h 106605"/>
              <a:gd name="connsiteX10" fmla="*/ 33931 w 62798"/>
              <a:gd name="connsiteY10" fmla="*/ 0 h 106605"/>
              <a:gd name="connsiteX11" fmla="*/ 62582 w 62798"/>
              <a:gd name="connsiteY11" fmla="*/ 31462 h 106605"/>
              <a:gd name="connsiteX12" fmla="*/ 50395 w 62798"/>
              <a:gd name="connsiteY12" fmla="*/ 31462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8" h="106605">
                <a:moveTo>
                  <a:pt x="50395" y="31462"/>
                </a:moveTo>
                <a:cubicBezTo>
                  <a:pt x="51005" y="18674"/>
                  <a:pt x="46333" y="9730"/>
                  <a:pt x="32306" y="9730"/>
                </a:cubicBezTo>
                <a:cubicBezTo>
                  <a:pt x="24779" y="9730"/>
                  <a:pt x="18482" y="14006"/>
                  <a:pt x="15854" y="21516"/>
                </a:cubicBezTo>
                <a:cubicBezTo>
                  <a:pt x="14217" y="26185"/>
                  <a:pt x="13011" y="40191"/>
                  <a:pt x="13011" y="53816"/>
                </a:cubicBezTo>
                <a:cubicBezTo>
                  <a:pt x="13011" y="72288"/>
                  <a:pt x="13011" y="96849"/>
                  <a:pt x="31900" y="96849"/>
                </a:cubicBezTo>
                <a:cubicBezTo>
                  <a:pt x="47958" y="96849"/>
                  <a:pt x="49989" y="86700"/>
                  <a:pt x="50598" y="74317"/>
                </a:cubicBezTo>
                <a:lnTo>
                  <a:pt x="62798" y="74317"/>
                </a:lnTo>
                <a:cubicBezTo>
                  <a:pt x="63813" y="101936"/>
                  <a:pt x="44302" y="106605"/>
                  <a:pt x="34756" y="106605"/>
                </a:cubicBezTo>
                <a:cubicBezTo>
                  <a:pt x="0" y="106605"/>
                  <a:pt x="0" y="79189"/>
                  <a:pt x="0" y="53816"/>
                </a:cubicBezTo>
                <a:cubicBezTo>
                  <a:pt x="0" y="43654"/>
                  <a:pt x="406" y="27605"/>
                  <a:pt x="3046" y="19892"/>
                </a:cubicBezTo>
                <a:cubicBezTo>
                  <a:pt x="8340" y="5277"/>
                  <a:pt x="19917" y="0"/>
                  <a:pt x="33931" y="0"/>
                </a:cubicBezTo>
                <a:cubicBezTo>
                  <a:pt x="51614" y="0"/>
                  <a:pt x="63597" y="9946"/>
                  <a:pt x="62582" y="31462"/>
                </a:cubicBezTo>
                <a:lnTo>
                  <a:pt x="50395" y="3146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4" name="Freeform 3"/>
          <p:cNvSpPr/>
          <p:nvPr/>
        </p:nvSpPr>
        <p:spPr>
          <a:xfrm>
            <a:off x="5282271" y="955110"/>
            <a:ext cx="49380" cy="129364"/>
          </a:xfrm>
          <a:custGeom>
            <a:avLst/>
            <a:gdLst>
              <a:gd name="connsiteX0" fmla="*/ 0 w 49380"/>
              <a:gd name="connsiteY0" fmla="*/ 36144 h 129364"/>
              <a:gd name="connsiteX1" fmla="*/ 0 w 49380"/>
              <a:gd name="connsiteY1" fmla="*/ 26400 h 129364"/>
              <a:gd name="connsiteX2" fmla="*/ 16464 w 49380"/>
              <a:gd name="connsiteY2" fmla="*/ 26400 h 129364"/>
              <a:gd name="connsiteX3" fmla="*/ 16464 w 49380"/>
              <a:gd name="connsiteY3" fmla="*/ 5277 h 129364"/>
              <a:gd name="connsiteX4" fmla="*/ 28650 w 49380"/>
              <a:gd name="connsiteY4" fmla="*/ 0 h 129364"/>
              <a:gd name="connsiteX5" fmla="*/ 28650 w 49380"/>
              <a:gd name="connsiteY5" fmla="*/ 26400 h 129364"/>
              <a:gd name="connsiteX6" fmla="*/ 49380 w 49380"/>
              <a:gd name="connsiteY6" fmla="*/ 26400 h 129364"/>
              <a:gd name="connsiteX7" fmla="*/ 49380 w 49380"/>
              <a:gd name="connsiteY7" fmla="*/ 36144 h 129364"/>
              <a:gd name="connsiteX8" fmla="*/ 28650 w 49380"/>
              <a:gd name="connsiteY8" fmla="*/ 36144 h 129364"/>
              <a:gd name="connsiteX9" fmla="*/ 28650 w 49380"/>
              <a:gd name="connsiteY9" fmla="*/ 101949 h 129364"/>
              <a:gd name="connsiteX10" fmla="*/ 39834 w 49380"/>
              <a:gd name="connsiteY10" fmla="*/ 118809 h 129364"/>
              <a:gd name="connsiteX11" fmla="*/ 49380 w 49380"/>
              <a:gd name="connsiteY11" fmla="*/ 118188 h 129364"/>
              <a:gd name="connsiteX12" fmla="*/ 49380 w 49380"/>
              <a:gd name="connsiteY12" fmla="*/ 128743 h 129364"/>
              <a:gd name="connsiteX13" fmla="*/ 37803 w 49380"/>
              <a:gd name="connsiteY13" fmla="*/ 129364 h 129364"/>
              <a:gd name="connsiteX14" fmla="*/ 16464 w 49380"/>
              <a:gd name="connsiteY14" fmla="*/ 109459 h 129364"/>
              <a:gd name="connsiteX15" fmla="*/ 16464 w 49380"/>
              <a:gd name="connsiteY15" fmla="*/ 36144 h 129364"/>
              <a:gd name="connsiteX16" fmla="*/ 0 w 49380"/>
              <a:gd name="connsiteY16" fmla="*/ 36144 h 1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64">
                <a:moveTo>
                  <a:pt x="0" y="36144"/>
                </a:moveTo>
                <a:lnTo>
                  <a:pt x="0" y="26400"/>
                </a:lnTo>
                <a:lnTo>
                  <a:pt x="16464" y="26400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400"/>
                </a:lnTo>
                <a:lnTo>
                  <a:pt x="49380" y="26400"/>
                </a:lnTo>
                <a:lnTo>
                  <a:pt x="49380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809"/>
                  <a:pt x="39834" y="118809"/>
                </a:cubicBezTo>
                <a:cubicBezTo>
                  <a:pt x="43896" y="118809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61"/>
                  <a:pt x="41662" y="129364"/>
                  <a:pt x="37803" y="129364"/>
                </a:cubicBezTo>
                <a:cubicBezTo>
                  <a:pt x="21339" y="129364"/>
                  <a:pt x="16464" y="122044"/>
                  <a:pt x="16464" y="109459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5" name="Freeform 3"/>
          <p:cNvSpPr/>
          <p:nvPr/>
        </p:nvSpPr>
        <p:spPr>
          <a:xfrm>
            <a:off x="5351947" y="981520"/>
            <a:ext cx="12186" cy="102545"/>
          </a:xfrm>
          <a:custGeom>
            <a:avLst/>
            <a:gdLst>
              <a:gd name="connsiteX0" fmla="*/ 6093 w 12186"/>
              <a:gd name="connsiteY0" fmla="*/ 0 h 102545"/>
              <a:gd name="connsiteX1" fmla="*/ 6093 w 12186"/>
              <a:gd name="connsiteY1" fmla="*/ 102545 h 102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86" h="102545">
                <a:moveTo>
                  <a:pt x="6093" y="0"/>
                </a:moveTo>
                <a:lnTo>
                  <a:pt x="6093" y="10254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6" name="Freeform 3"/>
          <p:cNvSpPr/>
          <p:nvPr/>
        </p:nvSpPr>
        <p:spPr>
          <a:xfrm>
            <a:off x="5350526" y="937447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7" name="Freeform 3"/>
          <p:cNvSpPr/>
          <p:nvPr/>
        </p:nvSpPr>
        <p:spPr>
          <a:xfrm>
            <a:off x="5483145" y="979486"/>
            <a:ext cx="65413" cy="104575"/>
          </a:xfrm>
          <a:custGeom>
            <a:avLst/>
            <a:gdLst>
              <a:gd name="connsiteX0" fmla="*/ 12186 w 65413"/>
              <a:gd name="connsiteY0" fmla="*/ 104575 h 104575"/>
              <a:gd name="connsiteX1" fmla="*/ 0 w 65413"/>
              <a:gd name="connsiteY1" fmla="*/ 104575 h 104575"/>
              <a:gd name="connsiteX2" fmla="*/ 0 w 65413"/>
              <a:gd name="connsiteY2" fmla="*/ 2029 h 104575"/>
              <a:gd name="connsiteX3" fmla="*/ 12186 w 65413"/>
              <a:gd name="connsiteY3" fmla="*/ 2029 h 104575"/>
              <a:gd name="connsiteX4" fmla="*/ 12186 w 65413"/>
              <a:gd name="connsiteY4" fmla="*/ 14614 h 104575"/>
              <a:gd name="connsiteX5" fmla="*/ 12592 w 65413"/>
              <a:gd name="connsiteY5" fmla="*/ 14614 h 104575"/>
              <a:gd name="connsiteX6" fmla="*/ 37371 w 65413"/>
              <a:gd name="connsiteY6" fmla="*/ 0 h 104575"/>
              <a:gd name="connsiteX7" fmla="*/ 65413 w 65413"/>
              <a:gd name="connsiteY7" fmla="*/ 32287 h 104575"/>
              <a:gd name="connsiteX8" fmla="*/ 65413 w 65413"/>
              <a:gd name="connsiteY8" fmla="*/ 104575 h 104575"/>
              <a:gd name="connsiteX9" fmla="*/ 53226 w 65413"/>
              <a:gd name="connsiteY9" fmla="*/ 104575 h 104575"/>
              <a:gd name="connsiteX10" fmla="*/ 53226 w 65413"/>
              <a:gd name="connsiteY10" fmla="*/ 32896 h 104575"/>
              <a:gd name="connsiteX11" fmla="*/ 34337 w 65413"/>
              <a:gd name="connsiteY11" fmla="*/ 9730 h 104575"/>
              <a:gd name="connsiteX12" fmla="*/ 12186 w 65413"/>
              <a:gd name="connsiteY12" fmla="*/ 40203 h 104575"/>
              <a:gd name="connsiteX13" fmla="*/ 12186 w 65413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3" h="104575">
                <a:moveTo>
                  <a:pt x="12186" y="104575"/>
                </a:moveTo>
                <a:lnTo>
                  <a:pt x="0" y="104575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89"/>
                  <a:pt x="26416" y="0"/>
                  <a:pt x="37371" y="0"/>
                </a:cubicBezTo>
                <a:cubicBezTo>
                  <a:pt x="62785" y="0"/>
                  <a:pt x="65413" y="18877"/>
                  <a:pt x="65413" y="32287"/>
                </a:cubicBezTo>
                <a:lnTo>
                  <a:pt x="65413" y="104575"/>
                </a:lnTo>
                <a:lnTo>
                  <a:pt x="53226" y="104575"/>
                </a:lnTo>
                <a:lnTo>
                  <a:pt x="53226" y="32896"/>
                </a:lnTo>
                <a:cubicBezTo>
                  <a:pt x="53226" y="20907"/>
                  <a:pt x="48555" y="9730"/>
                  <a:pt x="34337" y="9730"/>
                </a:cubicBezTo>
                <a:cubicBezTo>
                  <a:pt x="23369" y="9730"/>
                  <a:pt x="12186" y="17253"/>
                  <a:pt x="12186" y="40203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8" name="Freeform 3"/>
          <p:cNvSpPr/>
          <p:nvPr/>
        </p:nvSpPr>
        <p:spPr>
          <a:xfrm>
            <a:off x="790237" y="975157"/>
            <a:ext cx="84796" cy="111058"/>
          </a:xfrm>
          <a:custGeom>
            <a:avLst/>
            <a:gdLst>
              <a:gd name="connsiteX0" fmla="*/ 53289 w 84796"/>
              <a:gd name="connsiteY0" fmla="*/ 97914 h 111058"/>
              <a:gd name="connsiteX1" fmla="*/ 52871 w 84796"/>
              <a:gd name="connsiteY1" fmla="*/ 97914 h 111058"/>
              <a:gd name="connsiteX2" fmla="*/ 27178 w 84796"/>
              <a:gd name="connsiteY2" fmla="*/ 111058 h 111058"/>
              <a:gd name="connsiteX3" fmla="*/ 0 w 84796"/>
              <a:gd name="connsiteY3" fmla="*/ 87334 h 111058"/>
              <a:gd name="connsiteX4" fmla="*/ 0 w 84796"/>
              <a:gd name="connsiteY4" fmla="*/ 0 h 111058"/>
              <a:gd name="connsiteX5" fmla="*/ 30415 w 84796"/>
              <a:gd name="connsiteY5" fmla="*/ 0 h 111058"/>
              <a:gd name="connsiteX6" fmla="*/ 30415 w 84796"/>
              <a:gd name="connsiteY6" fmla="*/ 75472 h 111058"/>
              <a:gd name="connsiteX7" fmla="*/ 41865 w 84796"/>
              <a:gd name="connsiteY7" fmla="*/ 92294 h 111058"/>
              <a:gd name="connsiteX8" fmla="*/ 53289 w 84796"/>
              <a:gd name="connsiteY8" fmla="*/ 75472 h 111058"/>
              <a:gd name="connsiteX9" fmla="*/ 53289 w 84796"/>
              <a:gd name="connsiteY9" fmla="*/ 0 h 111058"/>
              <a:gd name="connsiteX10" fmla="*/ 83705 w 84796"/>
              <a:gd name="connsiteY10" fmla="*/ 0 h 111058"/>
              <a:gd name="connsiteX11" fmla="*/ 83705 w 84796"/>
              <a:gd name="connsiteY11" fmla="*/ 87334 h 111058"/>
              <a:gd name="connsiteX12" fmla="*/ 84796 w 84796"/>
              <a:gd name="connsiteY12" fmla="*/ 108901 h 111058"/>
              <a:gd name="connsiteX13" fmla="*/ 53289 w 84796"/>
              <a:gd name="connsiteY13" fmla="*/ 108901 h 111058"/>
              <a:gd name="connsiteX14" fmla="*/ 53289 w 84796"/>
              <a:gd name="connsiteY14" fmla="*/ 97914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796" h="111058">
                <a:moveTo>
                  <a:pt x="53289" y="97914"/>
                </a:moveTo>
                <a:lnTo>
                  <a:pt x="52871" y="97914"/>
                </a:lnTo>
                <a:cubicBezTo>
                  <a:pt x="46815" y="107607"/>
                  <a:pt x="38615" y="111058"/>
                  <a:pt x="27178" y="111058"/>
                </a:cubicBezTo>
                <a:cubicBezTo>
                  <a:pt x="12732" y="111058"/>
                  <a:pt x="0" y="102431"/>
                  <a:pt x="0" y="87334"/>
                </a:cubicBezTo>
                <a:lnTo>
                  <a:pt x="0" y="0"/>
                </a:lnTo>
                <a:lnTo>
                  <a:pt x="30415" y="0"/>
                </a:lnTo>
                <a:lnTo>
                  <a:pt x="30415" y="75472"/>
                </a:lnTo>
                <a:cubicBezTo>
                  <a:pt x="30415" y="85177"/>
                  <a:pt x="32141" y="92294"/>
                  <a:pt x="41865" y="92294"/>
                </a:cubicBezTo>
                <a:cubicBezTo>
                  <a:pt x="51563" y="92294"/>
                  <a:pt x="53289" y="85177"/>
                  <a:pt x="53289" y="75472"/>
                </a:cubicBezTo>
                <a:lnTo>
                  <a:pt x="53289" y="0"/>
                </a:lnTo>
                <a:lnTo>
                  <a:pt x="83705" y="0"/>
                </a:lnTo>
                <a:lnTo>
                  <a:pt x="83705" y="87334"/>
                </a:lnTo>
                <a:cubicBezTo>
                  <a:pt x="83705" y="94464"/>
                  <a:pt x="84149" y="101784"/>
                  <a:pt x="84796" y="108901"/>
                </a:cubicBezTo>
                <a:lnTo>
                  <a:pt x="53289" y="108901"/>
                </a:lnTo>
                <a:lnTo>
                  <a:pt x="53289" y="979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9" name="Freeform 3"/>
          <p:cNvSpPr/>
          <p:nvPr/>
        </p:nvSpPr>
        <p:spPr>
          <a:xfrm>
            <a:off x="885824" y="944318"/>
            <a:ext cx="58481" cy="140820"/>
          </a:xfrm>
          <a:custGeom>
            <a:avLst/>
            <a:gdLst>
              <a:gd name="connsiteX0" fmla="*/ 0 w 58481"/>
              <a:gd name="connsiteY0" fmla="*/ 30841 h 140820"/>
              <a:gd name="connsiteX1" fmla="*/ 12313 w 58481"/>
              <a:gd name="connsiteY1" fmla="*/ 30841 h 140820"/>
              <a:gd name="connsiteX2" fmla="*/ 12313 w 58481"/>
              <a:gd name="connsiteY2" fmla="*/ 13587 h 140820"/>
              <a:gd name="connsiteX3" fmla="*/ 42728 w 58481"/>
              <a:gd name="connsiteY3" fmla="*/ 0 h 140820"/>
              <a:gd name="connsiteX4" fmla="*/ 42728 w 58481"/>
              <a:gd name="connsiteY4" fmla="*/ 30841 h 140820"/>
              <a:gd name="connsiteX5" fmla="*/ 58481 w 58481"/>
              <a:gd name="connsiteY5" fmla="*/ 30841 h 140820"/>
              <a:gd name="connsiteX6" fmla="*/ 58481 w 58481"/>
              <a:gd name="connsiteY6" fmla="*/ 49604 h 140820"/>
              <a:gd name="connsiteX7" fmla="*/ 42728 w 58481"/>
              <a:gd name="connsiteY7" fmla="*/ 49604 h 140820"/>
              <a:gd name="connsiteX8" fmla="*/ 42728 w 58481"/>
              <a:gd name="connsiteY8" fmla="*/ 107823 h 140820"/>
              <a:gd name="connsiteX9" fmla="*/ 52439 w 58481"/>
              <a:gd name="connsiteY9" fmla="*/ 121423 h 140820"/>
              <a:gd name="connsiteX10" fmla="*/ 57847 w 58481"/>
              <a:gd name="connsiteY10" fmla="*/ 120966 h 140820"/>
              <a:gd name="connsiteX11" fmla="*/ 57847 w 58481"/>
              <a:gd name="connsiteY11" fmla="*/ 139742 h 140820"/>
              <a:gd name="connsiteX12" fmla="*/ 42081 w 58481"/>
              <a:gd name="connsiteY12" fmla="*/ 140820 h 140820"/>
              <a:gd name="connsiteX13" fmla="*/ 12313 w 58481"/>
              <a:gd name="connsiteY13" fmla="*/ 116665 h 140820"/>
              <a:gd name="connsiteX14" fmla="*/ 12313 w 58481"/>
              <a:gd name="connsiteY14" fmla="*/ 49604 h 140820"/>
              <a:gd name="connsiteX15" fmla="*/ 0 w 58481"/>
              <a:gd name="connsiteY15" fmla="*/ 49604 h 140820"/>
              <a:gd name="connsiteX16" fmla="*/ 0 w 58481"/>
              <a:gd name="connsiteY16" fmla="*/ 30841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81" h="140820">
                <a:moveTo>
                  <a:pt x="0" y="30841"/>
                </a:moveTo>
                <a:lnTo>
                  <a:pt x="12313" y="30841"/>
                </a:lnTo>
                <a:lnTo>
                  <a:pt x="12313" y="13587"/>
                </a:lnTo>
                <a:lnTo>
                  <a:pt x="42728" y="0"/>
                </a:lnTo>
                <a:lnTo>
                  <a:pt x="42728" y="30841"/>
                </a:lnTo>
                <a:lnTo>
                  <a:pt x="58481" y="30841"/>
                </a:lnTo>
                <a:lnTo>
                  <a:pt x="58481" y="49604"/>
                </a:lnTo>
                <a:lnTo>
                  <a:pt x="42728" y="49604"/>
                </a:lnTo>
                <a:lnTo>
                  <a:pt x="42728" y="107823"/>
                </a:lnTo>
                <a:cubicBezTo>
                  <a:pt x="42728" y="116018"/>
                  <a:pt x="42525" y="121423"/>
                  <a:pt x="52439" y="121423"/>
                </a:cubicBezTo>
                <a:cubicBezTo>
                  <a:pt x="54381" y="121423"/>
                  <a:pt x="56336" y="121423"/>
                  <a:pt x="57847" y="120966"/>
                </a:cubicBezTo>
                <a:lnTo>
                  <a:pt x="57847" y="139742"/>
                </a:lnTo>
                <a:cubicBezTo>
                  <a:pt x="53734" y="140173"/>
                  <a:pt x="49418" y="140820"/>
                  <a:pt x="42081" y="140820"/>
                </a:cubicBezTo>
                <a:cubicBezTo>
                  <a:pt x="15753" y="140820"/>
                  <a:pt x="12313" y="123351"/>
                  <a:pt x="12313" y="116665"/>
                </a:cubicBezTo>
                <a:lnTo>
                  <a:pt x="12313" y="49604"/>
                </a:lnTo>
                <a:lnTo>
                  <a:pt x="0" y="49604"/>
                </a:lnTo>
                <a:lnTo>
                  <a:pt x="0" y="3084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0" name="Freeform 3"/>
          <p:cNvSpPr/>
          <p:nvPr/>
        </p:nvSpPr>
        <p:spPr>
          <a:xfrm>
            <a:off x="1116537" y="928377"/>
            <a:ext cx="30415" cy="155689"/>
          </a:xfrm>
          <a:custGeom>
            <a:avLst/>
            <a:gdLst>
              <a:gd name="connsiteX0" fmla="*/ 15207 w 30415"/>
              <a:gd name="connsiteY0" fmla="*/ 0 h 155689"/>
              <a:gd name="connsiteX1" fmla="*/ 15207 w 30415"/>
              <a:gd name="connsiteY1" fmla="*/ 155689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55689">
                <a:moveTo>
                  <a:pt x="15207" y="0"/>
                </a:moveTo>
                <a:lnTo>
                  <a:pt x="15207" y="155689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1" name="Freeform 3"/>
          <p:cNvSpPr/>
          <p:nvPr/>
        </p:nvSpPr>
        <p:spPr>
          <a:xfrm>
            <a:off x="1279247" y="973010"/>
            <a:ext cx="88897" cy="113202"/>
          </a:xfrm>
          <a:custGeom>
            <a:avLst/>
            <a:gdLst>
              <a:gd name="connsiteX0" fmla="*/ 58037 w 88897"/>
              <a:gd name="connsiteY0" fmla="*/ 40964 h 113202"/>
              <a:gd name="connsiteX1" fmla="*/ 44442 w 88897"/>
              <a:gd name="connsiteY1" fmla="*/ 19410 h 113202"/>
              <a:gd name="connsiteX2" fmla="*/ 30415 w 88897"/>
              <a:gd name="connsiteY2" fmla="*/ 53473 h 113202"/>
              <a:gd name="connsiteX3" fmla="*/ 44442 w 88897"/>
              <a:gd name="connsiteY3" fmla="*/ 93791 h 113202"/>
              <a:gd name="connsiteX4" fmla="*/ 58456 w 88897"/>
              <a:gd name="connsiteY4" fmla="*/ 70943 h 113202"/>
              <a:gd name="connsiteX5" fmla="*/ 88897 w 88897"/>
              <a:gd name="connsiteY5" fmla="*/ 70943 h 113202"/>
              <a:gd name="connsiteX6" fmla="*/ 44442 w 88897"/>
              <a:gd name="connsiteY6" fmla="*/ 113202 h 113202"/>
              <a:gd name="connsiteX7" fmla="*/ 0 w 88897"/>
              <a:gd name="connsiteY7" fmla="*/ 55199 h 113202"/>
              <a:gd name="connsiteX8" fmla="*/ 44442 w 88897"/>
              <a:gd name="connsiteY8" fmla="*/ 0 h 113202"/>
              <a:gd name="connsiteX9" fmla="*/ 88452 w 88897"/>
              <a:gd name="connsiteY9" fmla="*/ 40964 h 113202"/>
              <a:gd name="connsiteX10" fmla="*/ 58037 w 88897"/>
              <a:gd name="connsiteY10" fmla="*/ 40964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7" h="113202">
                <a:moveTo>
                  <a:pt x="58037" y="40964"/>
                </a:moveTo>
                <a:cubicBezTo>
                  <a:pt x="58037" y="24789"/>
                  <a:pt x="53937" y="19410"/>
                  <a:pt x="44442" y="19410"/>
                </a:cubicBezTo>
                <a:cubicBezTo>
                  <a:pt x="31481" y="19410"/>
                  <a:pt x="30415" y="30828"/>
                  <a:pt x="30415" y="53473"/>
                </a:cubicBezTo>
                <a:cubicBezTo>
                  <a:pt x="30415" y="86687"/>
                  <a:pt x="33220" y="93791"/>
                  <a:pt x="44442" y="93791"/>
                </a:cubicBezTo>
                <a:cubicBezTo>
                  <a:pt x="53937" y="93791"/>
                  <a:pt x="58456" y="85164"/>
                  <a:pt x="58456" y="70943"/>
                </a:cubicBezTo>
                <a:lnTo>
                  <a:pt x="88897" y="70943"/>
                </a:lnTo>
                <a:cubicBezTo>
                  <a:pt x="88897" y="100477"/>
                  <a:pt x="72915" y="113202"/>
                  <a:pt x="44442" y="113202"/>
                </a:cubicBezTo>
                <a:cubicBezTo>
                  <a:pt x="5166" y="113202"/>
                  <a:pt x="0" y="89275"/>
                  <a:pt x="0" y="55199"/>
                </a:cubicBezTo>
                <a:cubicBezTo>
                  <a:pt x="0" y="25423"/>
                  <a:pt x="4316" y="0"/>
                  <a:pt x="44442" y="0"/>
                </a:cubicBezTo>
                <a:cubicBezTo>
                  <a:pt x="72496" y="0"/>
                  <a:pt x="88452" y="12496"/>
                  <a:pt x="88452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2" name="Freeform 3"/>
          <p:cNvSpPr/>
          <p:nvPr/>
        </p:nvSpPr>
        <p:spPr>
          <a:xfrm>
            <a:off x="1389078" y="928372"/>
            <a:ext cx="93428" cy="155689"/>
          </a:xfrm>
          <a:custGeom>
            <a:avLst/>
            <a:gdLst>
              <a:gd name="connsiteX0" fmla="*/ 0 w 93428"/>
              <a:gd name="connsiteY0" fmla="*/ 155689 h 155689"/>
              <a:gd name="connsiteX1" fmla="*/ 0 w 93428"/>
              <a:gd name="connsiteY1" fmla="*/ 0 h 155689"/>
              <a:gd name="connsiteX2" fmla="*/ 30415 w 93428"/>
              <a:gd name="connsiteY2" fmla="*/ 0 h 155689"/>
              <a:gd name="connsiteX3" fmla="*/ 30415 w 93428"/>
              <a:gd name="connsiteY3" fmla="*/ 92713 h 155689"/>
              <a:gd name="connsiteX4" fmla="*/ 30859 w 93428"/>
              <a:gd name="connsiteY4" fmla="*/ 92713 h 155689"/>
              <a:gd name="connsiteX5" fmla="*/ 58266 w 93428"/>
              <a:gd name="connsiteY5" fmla="*/ 46788 h 155689"/>
              <a:gd name="connsiteX6" fmla="*/ 89976 w 93428"/>
              <a:gd name="connsiteY6" fmla="*/ 46788 h 155689"/>
              <a:gd name="connsiteX7" fmla="*/ 59129 w 93428"/>
              <a:gd name="connsiteY7" fmla="*/ 95301 h 155689"/>
              <a:gd name="connsiteX8" fmla="*/ 93428 w 93428"/>
              <a:gd name="connsiteY8" fmla="*/ 155689 h 155689"/>
              <a:gd name="connsiteX9" fmla="*/ 59129 w 93428"/>
              <a:gd name="connsiteY9" fmla="*/ 155689 h 155689"/>
              <a:gd name="connsiteX10" fmla="*/ 30859 w 93428"/>
              <a:gd name="connsiteY10" fmla="*/ 96379 h 155689"/>
              <a:gd name="connsiteX11" fmla="*/ 30415 w 93428"/>
              <a:gd name="connsiteY11" fmla="*/ 96379 h 155689"/>
              <a:gd name="connsiteX12" fmla="*/ 30415 w 93428"/>
              <a:gd name="connsiteY12" fmla="*/ 155689 h 155689"/>
              <a:gd name="connsiteX13" fmla="*/ 0 w 93428"/>
              <a:gd name="connsiteY13" fmla="*/ 155689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428" h="155689">
                <a:moveTo>
                  <a:pt x="0" y="155689"/>
                </a:moveTo>
                <a:lnTo>
                  <a:pt x="0" y="0"/>
                </a:lnTo>
                <a:lnTo>
                  <a:pt x="30415" y="0"/>
                </a:lnTo>
                <a:lnTo>
                  <a:pt x="30415" y="92713"/>
                </a:lnTo>
                <a:lnTo>
                  <a:pt x="30859" y="92713"/>
                </a:lnTo>
                <a:lnTo>
                  <a:pt x="58266" y="46788"/>
                </a:lnTo>
                <a:lnTo>
                  <a:pt x="89976" y="46788"/>
                </a:lnTo>
                <a:lnTo>
                  <a:pt x="59129" y="95301"/>
                </a:lnTo>
                <a:lnTo>
                  <a:pt x="93428" y="155689"/>
                </a:lnTo>
                <a:lnTo>
                  <a:pt x="59129" y="155689"/>
                </a:lnTo>
                <a:lnTo>
                  <a:pt x="30859" y="96379"/>
                </a:lnTo>
                <a:lnTo>
                  <a:pt x="30415" y="96379"/>
                </a:lnTo>
                <a:lnTo>
                  <a:pt x="30415" y="155689"/>
                </a:lnTo>
                <a:lnTo>
                  <a:pt x="0" y="15568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3" name="Freeform 3"/>
          <p:cNvSpPr/>
          <p:nvPr/>
        </p:nvSpPr>
        <p:spPr>
          <a:xfrm>
            <a:off x="1500218" y="975165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4" name="Freeform 3"/>
          <p:cNvSpPr/>
          <p:nvPr/>
        </p:nvSpPr>
        <p:spPr>
          <a:xfrm>
            <a:off x="1500218" y="928363"/>
            <a:ext cx="30427" cy="23940"/>
          </a:xfrm>
          <a:custGeom>
            <a:avLst/>
            <a:gdLst>
              <a:gd name="connsiteX0" fmla="*/ 30427 w 30427"/>
              <a:gd name="connsiteY0" fmla="*/ 23940 h 23940"/>
              <a:gd name="connsiteX1" fmla="*/ 0 w 30427"/>
              <a:gd name="connsiteY1" fmla="*/ 23940 h 23940"/>
              <a:gd name="connsiteX2" fmla="*/ 0 w 30427"/>
              <a:gd name="connsiteY2" fmla="*/ 0 h 23940"/>
              <a:gd name="connsiteX3" fmla="*/ 30427 w 30427"/>
              <a:gd name="connsiteY3" fmla="*/ 0 h 23940"/>
              <a:gd name="connsiteX4" fmla="*/ 30427 w 30427"/>
              <a:gd name="connsiteY4" fmla="*/ 23940 h 23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40">
                <a:moveTo>
                  <a:pt x="30427" y="23940"/>
                </a:moveTo>
                <a:lnTo>
                  <a:pt x="0" y="23940"/>
                </a:lnTo>
                <a:lnTo>
                  <a:pt x="0" y="0"/>
                </a:lnTo>
                <a:lnTo>
                  <a:pt x="30427" y="0"/>
                </a:lnTo>
                <a:lnTo>
                  <a:pt x="30427" y="239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5" name="Freeform 3"/>
          <p:cNvSpPr/>
          <p:nvPr/>
        </p:nvSpPr>
        <p:spPr>
          <a:xfrm>
            <a:off x="1557628" y="973006"/>
            <a:ext cx="83717" cy="111058"/>
          </a:xfrm>
          <a:custGeom>
            <a:avLst/>
            <a:gdLst>
              <a:gd name="connsiteX0" fmla="*/ 30415 w 83717"/>
              <a:gd name="connsiteY0" fmla="*/ 13143 h 111058"/>
              <a:gd name="connsiteX1" fmla="*/ 30846 w 83717"/>
              <a:gd name="connsiteY1" fmla="*/ 13143 h 111058"/>
              <a:gd name="connsiteX2" fmla="*/ 41636 w 83717"/>
              <a:gd name="connsiteY2" fmla="*/ 3006 h 111058"/>
              <a:gd name="connsiteX3" fmla="*/ 56526 w 83717"/>
              <a:gd name="connsiteY3" fmla="*/ 0 h 111058"/>
              <a:gd name="connsiteX4" fmla="*/ 83717 w 83717"/>
              <a:gd name="connsiteY4" fmla="*/ 23723 h 111058"/>
              <a:gd name="connsiteX5" fmla="*/ 83717 w 83717"/>
              <a:gd name="connsiteY5" fmla="*/ 111058 h 111058"/>
              <a:gd name="connsiteX6" fmla="*/ 53289 w 83717"/>
              <a:gd name="connsiteY6" fmla="*/ 111058 h 111058"/>
              <a:gd name="connsiteX7" fmla="*/ 53289 w 83717"/>
              <a:gd name="connsiteY7" fmla="*/ 36017 h 111058"/>
              <a:gd name="connsiteX8" fmla="*/ 41839 w 83717"/>
              <a:gd name="connsiteY8" fmla="*/ 18750 h 111058"/>
              <a:gd name="connsiteX9" fmla="*/ 30415 w 83717"/>
              <a:gd name="connsiteY9" fmla="*/ 36017 h 111058"/>
              <a:gd name="connsiteX10" fmla="*/ 30415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15 w 83717"/>
              <a:gd name="connsiteY13" fmla="*/ 2156 h 111058"/>
              <a:gd name="connsiteX14" fmla="*/ 30415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15" y="13143"/>
                </a:moveTo>
                <a:lnTo>
                  <a:pt x="30846" y="13143"/>
                </a:lnTo>
                <a:cubicBezTo>
                  <a:pt x="33855" y="8182"/>
                  <a:pt x="37536" y="4947"/>
                  <a:pt x="41636" y="3006"/>
                </a:cubicBezTo>
                <a:cubicBezTo>
                  <a:pt x="45965" y="850"/>
                  <a:pt x="50916" y="0"/>
                  <a:pt x="56526" y="0"/>
                </a:cubicBezTo>
                <a:cubicBezTo>
                  <a:pt x="70972" y="0"/>
                  <a:pt x="83717" y="8626"/>
                  <a:pt x="83717" y="23723"/>
                </a:cubicBezTo>
                <a:lnTo>
                  <a:pt x="83717" y="111058"/>
                </a:lnTo>
                <a:lnTo>
                  <a:pt x="53289" y="111058"/>
                </a:lnTo>
                <a:lnTo>
                  <a:pt x="53289" y="36017"/>
                </a:lnTo>
                <a:cubicBezTo>
                  <a:pt x="53289" y="26299"/>
                  <a:pt x="51563" y="18750"/>
                  <a:pt x="41839" y="18750"/>
                </a:cubicBezTo>
                <a:cubicBezTo>
                  <a:pt x="32154" y="18750"/>
                  <a:pt x="30415" y="26299"/>
                  <a:pt x="30415" y="36017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6" name="Freeform 3"/>
          <p:cNvSpPr/>
          <p:nvPr/>
        </p:nvSpPr>
        <p:spPr>
          <a:xfrm>
            <a:off x="2026772" y="975159"/>
            <a:ext cx="92337" cy="108901"/>
          </a:xfrm>
          <a:custGeom>
            <a:avLst/>
            <a:gdLst>
              <a:gd name="connsiteX0" fmla="*/ 0 w 92337"/>
              <a:gd name="connsiteY0" fmla="*/ 0 h 108901"/>
              <a:gd name="connsiteX1" fmla="*/ 30859 w 92337"/>
              <a:gd name="connsiteY1" fmla="*/ 0 h 108901"/>
              <a:gd name="connsiteX2" fmla="*/ 46181 w 92337"/>
              <a:gd name="connsiteY2" fmla="*/ 81726 h 108901"/>
              <a:gd name="connsiteX3" fmla="*/ 46600 w 92337"/>
              <a:gd name="connsiteY3" fmla="*/ 81726 h 108901"/>
              <a:gd name="connsiteX4" fmla="*/ 62569 w 92337"/>
              <a:gd name="connsiteY4" fmla="*/ 0 h 108901"/>
              <a:gd name="connsiteX5" fmla="*/ 92337 w 92337"/>
              <a:gd name="connsiteY5" fmla="*/ 0 h 108901"/>
              <a:gd name="connsiteX6" fmla="*/ 62353 w 92337"/>
              <a:gd name="connsiteY6" fmla="*/ 108901 h 108901"/>
              <a:gd name="connsiteX7" fmla="*/ 28904 w 92337"/>
              <a:gd name="connsiteY7" fmla="*/ 108901 h 108901"/>
              <a:gd name="connsiteX8" fmla="*/ 0 w 92337"/>
              <a:gd name="connsiteY8" fmla="*/ 0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2337" h="108901">
                <a:moveTo>
                  <a:pt x="0" y="0"/>
                </a:moveTo>
                <a:lnTo>
                  <a:pt x="30859" y="0"/>
                </a:lnTo>
                <a:lnTo>
                  <a:pt x="46181" y="81726"/>
                </a:lnTo>
                <a:lnTo>
                  <a:pt x="46600" y="81726"/>
                </a:lnTo>
                <a:lnTo>
                  <a:pt x="62569" y="0"/>
                </a:lnTo>
                <a:lnTo>
                  <a:pt x="92337" y="0"/>
                </a:lnTo>
                <a:lnTo>
                  <a:pt x="62353" y="108901"/>
                </a:lnTo>
                <a:lnTo>
                  <a:pt x="28904" y="108901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7" name="Freeform 3"/>
          <p:cNvSpPr/>
          <p:nvPr/>
        </p:nvSpPr>
        <p:spPr>
          <a:xfrm>
            <a:off x="2135534" y="975165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8" name="Freeform 3"/>
          <p:cNvSpPr/>
          <p:nvPr/>
        </p:nvSpPr>
        <p:spPr>
          <a:xfrm>
            <a:off x="2135534" y="928363"/>
            <a:ext cx="30415" cy="23940"/>
          </a:xfrm>
          <a:custGeom>
            <a:avLst/>
            <a:gdLst>
              <a:gd name="connsiteX0" fmla="*/ 30415 w 30415"/>
              <a:gd name="connsiteY0" fmla="*/ 23940 h 23940"/>
              <a:gd name="connsiteX1" fmla="*/ 0 w 30415"/>
              <a:gd name="connsiteY1" fmla="*/ 23940 h 23940"/>
              <a:gd name="connsiteX2" fmla="*/ 0 w 30415"/>
              <a:gd name="connsiteY2" fmla="*/ 0 h 23940"/>
              <a:gd name="connsiteX3" fmla="*/ 30415 w 30415"/>
              <a:gd name="connsiteY3" fmla="*/ 0 h 23940"/>
              <a:gd name="connsiteX4" fmla="*/ 30415 w 30415"/>
              <a:gd name="connsiteY4" fmla="*/ 23940 h 23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40">
                <a:moveTo>
                  <a:pt x="30415" y="23940"/>
                </a:moveTo>
                <a:lnTo>
                  <a:pt x="0" y="23940"/>
                </a:lnTo>
                <a:lnTo>
                  <a:pt x="0" y="0"/>
                </a:lnTo>
                <a:lnTo>
                  <a:pt x="30415" y="0"/>
                </a:lnTo>
                <a:lnTo>
                  <a:pt x="30415" y="239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9" name="Freeform 3"/>
          <p:cNvSpPr/>
          <p:nvPr/>
        </p:nvSpPr>
        <p:spPr>
          <a:xfrm>
            <a:off x="2190348" y="973010"/>
            <a:ext cx="88896" cy="113202"/>
          </a:xfrm>
          <a:custGeom>
            <a:avLst/>
            <a:gdLst>
              <a:gd name="connsiteX0" fmla="*/ 58037 w 88896"/>
              <a:gd name="connsiteY0" fmla="*/ 40964 h 113202"/>
              <a:gd name="connsiteX1" fmla="*/ 44454 w 88896"/>
              <a:gd name="connsiteY1" fmla="*/ 19410 h 113202"/>
              <a:gd name="connsiteX2" fmla="*/ 30415 w 88896"/>
              <a:gd name="connsiteY2" fmla="*/ 53473 h 113202"/>
              <a:gd name="connsiteX3" fmla="*/ 44454 w 88896"/>
              <a:gd name="connsiteY3" fmla="*/ 93791 h 113202"/>
              <a:gd name="connsiteX4" fmla="*/ 58469 w 88896"/>
              <a:gd name="connsiteY4" fmla="*/ 70943 h 113202"/>
              <a:gd name="connsiteX5" fmla="*/ 88896 w 88896"/>
              <a:gd name="connsiteY5" fmla="*/ 70943 h 113202"/>
              <a:gd name="connsiteX6" fmla="*/ 44454 w 88896"/>
              <a:gd name="connsiteY6" fmla="*/ 113202 h 113202"/>
              <a:gd name="connsiteX7" fmla="*/ 0 w 88896"/>
              <a:gd name="connsiteY7" fmla="*/ 55199 h 113202"/>
              <a:gd name="connsiteX8" fmla="*/ 44454 w 88896"/>
              <a:gd name="connsiteY8" fmla="*/ 0 h 113202"/>
              <a:gd name="connsiteX9" fmla="*/ 88452 w 88896"/>
              <a:gd name="connsiteY9" fmla="*/ 40964 h 113202"/>
              <a:gd name="connsiteX10" fmla="*/ 58037 w 88896"/>
              <a:gd name="connsiteY10" fmla="*/ 40964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6" h="113202">
                <a:moveTo>
                  <a:pt x="58037" y="40964"/>
                </a:moveTo>
                <a:cubicBezTo>
                  <a:pt x="58037" y="24789"/>
                  <a:pt x="53950" y="19410"/>
                  <a:pt x="44454" y="19410"/>
                </a:cubicBezTo>
                <a:cubicBezTo>
                  <a:pt x="31494" y="19410"/>
                  <a:pt x="30415" y="30828"/>
                  <a:pt x="30415" y="53473"/>
                </a:cubicBezTo>
                <a:cubicBezTo>
                  <a:pt x="30415" y="86687"/>
                  <a:pt x="33220" y="93791"/>
                  <a:pt x="44454" y="93791"/>
                </a:cubicBezTo>
                <a:cubicBezTo>
                  <a:pt x="53950" y="93791"/>
                  <a:pt x="58469" y="85164"/>
                  <a:pt x="58469" y="70943"/>
                </a:cubicBezTo>
                <a:lnTo>
                  <a:pt x="88896" y="70943"/>
                </a:lnTo>
                <a:cubicBezTo>
                  <a:pt x="88896" y="100477"/>
                  <a:pt x="72927" y="113202"/>
                  <a:pt x="44454" y="113202"/>
                </a:cubicBezTo>
                <a:cubicBezTo>
                  <a:pt x="5179" y="113202"/>
                  <a:pt x="0" y="89275"/>
                  <a:pt x="0" y="55199"/>
                </a:cubicBezTo>
                <a:cubicBezTo>
                  <a:pt x="0" y="25423"/>
                  <a:pt x="4316" y="0"/>
                  <a:pt x="44454" y="0"/>
                </a:cubicBezTo>
                <a:cubicBezTo>
                  <a:pt x="72496" y="0"/>
                  <a:pt x="88452" y="12496"/>
                  <a:pt x="88452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0" name="Freeform 3"/>
          <p:cNvSpPr/>
          <p:nvPr/>
        </p:nvSpPr>
        <p:spPr>
          <a:xfrm>
            <a:off x="2454042" y="1014848"/>
            <a:ext cx="52870" cy="21985"/>
          </a:xfrm>
          <a:custGeom>
            <a:avLst/>
            <a:gdLst>
              <a:gd name="connsiteX0" fmla="*/ 0 w 52870"/>
              <a:gd name="connsiteY0" fmla="*/ 10992 h 21985"/>
              <a:gd name="connsiteX1" fmla="*/ 52870 w 52870"/>
              <a:gd name="connsiteY1" fmla="*/ 10992 h 21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870" h="21985">
                <a:moveTo>
                  <a:pt x="0" y="10992"/>
                </a:moveTo>
                <a:lnTo>
                  <a:pt x="52870" y="10992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1" name="Freeform 3"/>
          <p:cNvSpPr/>
          <p:nvPr/>
        </p:nvSpPr>
        <p:spPr>
          <a:xfrm>
            <a:off x="2574028" y="925771"/>
            <a:ext cx="100550" cy="160878"/>
          </a:xfrm>
          <a:custGeom>
            <a:avLst/>
            <a:gdLst>
              <a:gd name="connsiteX0" fmla="*/ 46181 w 100550"/>
              <a:gd name="connsiteY0" fmla="*/ 160878 h 160878"/>
              <a:gd name="connsiteX1" fmla="*/ 0 w 100550"/>
              <a:gd name="connsiteY1" fmla="*/ 110208 h 160878"/>
              <a:gd name="connsiteX2" fmla="*/ 32585 w 100550"/>
              <a:gd name="connsiteY2" fmla="*/ 110208 h 160878"/>
              <a:gd name="connsiteX3" fmla="*/ 51144 w 100550"/>
              <a:gd name="connsiteY3" fmla="*/ 137585 h 160878"/>
              <a:gd name="connsiteX4" fmla="*/ 67545 w 100550"/>
              <a:gd name="connsiteY4" fmla="*/ 119900 h 160878"/>
              <a:gd name="connsiteX5" fmla="*/ 1954 w 100550"/>
              <a:gd name="connsiteY5" fmla="*/ 43781 h 160878"/>
              <a:gd name="connsiteX6" fmla="*/ 53302 w 100550"/>
              <a:gd name="connsiteY6" fmla="*/ 0 h 160878"/>
              <a:gd name="connsiteX7" fmla="*/ 98620 w 100550"/>
              <a:gd name="connsiteY7" fmla="*/ 46800 h 160878"/>
              <a:gd name="connsiteX8" fmla="*/ 66885 w 100550"/>
              <a:gd name="connsiteY8" fmla="*/ 46800 h 160878"/>
              <a:gd name="connsiteX9" fmla="*/ 51779 w 100550"/>
              <a:gd name="connsiteY9" fmla="*/ 23279 h 160878"/>
              <a:gd name="connsiteX10" fmla="*/ 34946 w 100550"/>
              <a:gd name="connsiteY10" fmla="*/ 39899 h 160878"/>
              <a:gd name="connsiteX11" fmla="*/ 100550 w 100550"/>
              <a:gd name="connsiteY11" fmla="*/ 115802 h 160878"/>
              <a:gd name="connsiteX12" fmla="*/ 46181 w 100550"/>
              <a:gd name="connsiteY12" fmla="*/ 160878 h 1608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0550" h="160878">
                <a:moveTo>
                  <a:pt x="46181" y="160878"/>
                </a:moveTo>
                <a:cubicBezTo>
                  <a:pt x="5826" y="160878"/>
                  <a:pt x="-1713" y="137154"/>
                  <a:pt x="0" y="110208"/>
                </a:cubicBezTo>
                <a:lnTo>
                  <a:pt x="32585" y="110208"/>
                </a:lnTo>
                <a:cubicBezTo>
                  <a:pt x="32585" y="125076"/>
                  <a:pt x="33233" y="137585"/>
                  <a:pt x="51144" y="137585"/>
                </a:cubicBezTo>
                <a:cubicBezTo>
                  <a:pt x="62150" y="137585"/>
                  <a:pt x="67545" y="130481"/>
                  <a:pt x="67545" y="119900"/>
                </a:cubicBezTo>
                <a:cubicBezTo>
                  <a:pt x="67545" y="91876"/>
                  <a:pt x="1954" y="90138"/>
                  <a:pt x="1954" y="43781"/>
                </a:cubicBezTo>
                <a:cubicBezTo>
                  <a:pt x="1954" y="19423"/>
                  <a:pt x="13608" y="0"/>
                  <a:pt x="53302" y="0"/>
                </a:cubicBezTo>
                <a:cubicBezTo>
                  <a:pt x="85025" y="0"/>
                  <a:pt x="100778" y="14234"/>
                  <a:pt x="98620" y="46800"/>
                </a:cubicBezTo>
                <a:lnTo>
                  <a:pt x="66885" y="46800"/>
                </a:lnTo>
                <a:cubicBezTo>
                  <a:pt x="66885" y="35154"/>
                  <a:pt x="64955" y="23279"/>
                  <a:pt x="51779" y="23279"/>
                </a:cubicBezTo>
                <a:cubicBezTo>
                  <a:pt x="41217" y="23279"/>
                  <a:pt x="34946" y="29102"/>
                  <a:pt x="34946" y="39899"/>
                </a:cubicBezTo>
                <a:cubicBezTo>
                  <a:pt x="34946" y="69446"/>
                  <a:pt x="100550" y="66858"/>
                  <a:pt x="100550" y="115802"/>
                </a:cubicBezTo>
                <a:cubicBezTo>
                  <a:pt x="100550" y="156133"/>
                  <a:pt x="70998" y="160878"/>
                  <a:pt x="46181" y="16087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2" name="Freeform 3"/>
          <p:cNvSpPr/>
          <p:nvPr/>
        </p:nvSpPr>
        <p:spPr>
          <a:xfrm>
            <a:off x="2694026" y="973006"/>
            <a:ext cx="136360" cy="111058"/>
          </a:xfrm>
          <a:custGeom>
            <a:avLst/>
            <a:gdLst>
              <a:gd name="connsiteX0" fmla="*/ 30415 w 136360"/>
              <a:gd name="connsiteY0" fmla="*/ 13143 h 111058"/>
              <a:gd name="connsiteX1" fmla="*/ 30846 w 136360"/>
              <a:gd name="connsiteY1" fmla="*/ 13143 h 111058"/>
              <a:gd name="connsiteX2" fmla="*/ 56526 w 136360"/>
              <a:gd name="connsiteY2" fmla="*/ 0 h 111058"/>
              <a:gd name="connsiteX3" fmla="*/ 80912 w 136360"/>
              <a:gd name="connsiteY3" fmla="*/ 13803 h 111058"/>
              <a:gd name="connsiteX4" fmla="*/ 109182 w 136360"/>
              <a:gd name="connsiteY4" fmla="*/ 0 h 111058"/>
              <a:gd name="connsiteX5" fmla="*/ 136360 w 136360"/>
              <a:gd name="connsiteY5" fmla="*/ 23723 h 111058"/>
              <a:gd name="connsiteX6" fmla="*/ 136360 w 136360"/>
              <a:gd name="connsiteY6" fmla="*/ 111058 h 111058"/>
              <a:gd name="connsiteX7" fmla="*/ 105932 w 136360"/>
              <a:gd name="connsiteY7" fmla="*/ 111058 h 111058"/>
              <a:gd name="connsiteX8" fmla="*/ 105932 w 136360"/>
              <a:gd name="connsiteY8" fmla="*/ 36017 h 111058"/>
              <a:gd name="connsiteX9" fmla="*/ 94507 w 136360"/>
              <a:gd name="connsiteY9" fmla="*/ 18750 h 111058"/>
              <a:gd name="connsiteX10" fmla="*/ 83057 w 136360"/>
              <a:gd name="connsiteY10" fmla="*/ 36017 h 111058"/>
              <a:gd name="connsiteX11" fmla="*/ 83057 w 136360"/>
              <a:gd name="connsiteY11" fmla="*/ 111058 h 111058"/>
              <a:gd name="connsiteX12" fmla="*/ 53289 w 136360"/>
              <a:gd name="connsiteY12" fmla="*/ 111058 h 111058"/>
              <a:gd name="connsiteX13" fmla="*/ 53289 w 136360"/>
              <a:gd name="connsiteY13" fmla="*/ 36017 h 111058"/>
              <a:gd name="connsiteX14" fmla="*/ 41839 w 136360"/>
              <a:gd name="connsiteY14" fmla="*/ 18750 h 111058"/>
              <a:gd name="connsiteX15" fmla="*/ 30415 w 136360"/>
              <a:gd name="connsiteY15" fmla="*/ 36017 h 111058"/>
              <a:gd name="connsiteX16" fmla="*/ 30415 w 136360"/>
              <a:gd name="connsiteY16" fmla="*/ 111058 h 111058"/>
              <a:gd name="connsiteX17" fmla="*/ 0 w 136360"/>
              <a:gd name="connsiteY17" fmla="*/ 111058 h 111058"/>
              <a:gd name="connsiteX18" fmla="*/ 0 w 136360"/>
              <a:gd name="connsiteY18" fmla="*/ 2156 h 111058"/>
              <a:gd name="connsiteX19" fmla="*/ 30415 w 136360"/>
              <a:gd name="connsiteY19" fmla="*/ 2156 h 111058"/>
              <a:gd name="connsiteX20" fmla="*/ 30415 w 136360"/>
              <a:gd name="connsiteY20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6360" h="111058">
                <a:moveTo>
                  <a:pt x="30415" y="13143"/>
                </a:moveTo>
                <a:lnTo>
                  <a:pt x="30846" y="13143"/>
                </a:lnTo>
                <a:cubicBezTo>
                  <a:pt x="36889" y="3450"/>
                  <a:pt x="45089" y="0"/>
                  <a:pt x="56526" y="0"/>
                </a:cubicBezTo>
                <a:cubicBezTo>
                  <a:pt x="67304" y="0"/>
                  <a:pt x="75949" y="5163"/>
                  <a:pt x="80912" y="13803"/>
                </a:cubicBezTo>
                <a:cubicBezTo>
                  <a:pt x="88033" y="4313"/>
                  <a:pt x="96665" y="0"/>
                  <a:pt x="109182" y="0"/>
                </a:cubicBezTo>
                <a:cubicBezTo>
                  <a:pt x="123640" y="0"/>
                  <a:pt x="136360" y="8626"/>
                  <a:pt x="136360" y="23723"/>
                </a:cubicBezTo>
                <a:lnTo>
                  <a:pt x="136360" y="111058"/>
                </a:lnTo>
                <a:lnTo>
                  <a:pt x="105932" y="111058"/>
                </a:lnTo>
                <a:lnTo>
                  <a:pt x="105932" y="36017"/>
                </a:lnTo>
                <a:cubicBezTo>
                  <a:pt x="105932" y="26299"/>
                  <a:pt x="104206" y="18750"/>
                  <a:pt x="94507" y="18750"/>
                </a:cubicBezTo>
                <a:cubicBezTo>
                  <a:pt x="84784" y="18750"/>
                  <a:pt x="83057" y="26299"/>
                  <a:pt x="83057" y="36017"/>
                </a:cubicBezTo>
                <a:lnTo>
                  <a:pt x="83057" y="111058"/>
                </a:lnTo>
                <a:lnTo>
                  <a:pt x="53289" y="111058"/>
                </a:lnTo>
                <a:lnTo>
                  <a:pt x="53289" y="36017"/>
                </a:lnTo>
                <a:cubicBezTo>
                  <a:pt x="53289" y="26299"/>
                  <a:pt x="51563" y="18750"/>
                  <a:pt x="41839" y="18750"/>
                </a:cubicBezTo>
                <a:cubicBezTo>
                  <a:pt x="32154" y="18750"/>
                  <a:pt x="30415" y="26299"/>
                  <a:pt x="30415" y="36017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3" name="Freeform 3"/>
          <p:cNvSpPr/>
          <p:nvPr/>
        </p:nvSpPr>
        <p:spPr>
          <a:xfrm>
            <a:off x="2960105" y="973002"/>
            <a:ext cx="57605" cy="111058"/>
          </a:xfrm>
          <a:custGeom>
            <a:avLst/>
            <a:gdLst>
              <a:gd name="connsiteX0" fmla="*/ 28904 w 57605"/>
              <a:gd name="connsiteY0" fmla="*/ 2156 h 111058"/>
              <a:gd name="connsiteX1" fmla="*/ 28904 w 57605"/>
              <a:gd name="connsiteY1" fmla="*/ 16162 h 111058"/>
              <a:gd name="connsiteX2" fmla="*/ 29336 w 57605"/>
              <a:gd name="connsiteY2" fmla="*/ 16162 h 111058"/>
              <a:gd name="connsiteX3" fmla="*/ 57605 w 57605"/>
              <a:gd name="connsiteY3" fmla="*/ 0 h 111058"/>
              <a:gd name="connsiteX4" fmla="*/ 57605 w 57605"/>
              <a:gd name="connsiteY4" fmla="*/ 27174 h 111058"/>
              <a:gd name="connsiteX5" fmla="*/ 30415 w 57605"/>
              <a:gd name="connsiteY5" fmla="*/ 51748 h 111058"/>
              <a:gd name="connsiteX6" fmla="*/ 30415 w 57605"/>
              <a:gd name="connsiteY6" fmla="*/ 111058 h 111058"/>
              <a:gd name="connsiteX7" fmla="*/ 0 w 57605"/>
              <a:gd name="connsiteY7" fmla="*/ 111058 h 111058"/>
              <a:gd name="connsiteX8" fmla="*/ 0 w 57605"/>
              <a:gd name="connsiteY8" fmla="*/ 2156 h 111058"/>
              <a:gd name="connsiteX9" fmla="*/ 28904 w 57605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05" h="111058">
                <a:moveTo>
                  <a:pt x="28904" y="2156"/>
                </a:moveTo>
                <a:lnTo>
                  <a:pt x="28904" y="16162"/>
                </a:lnTo>
                <a:lnTo>
                  <a:pt x="29336" y="16162"/>
                </a:lnTo>
                <a:cubicBezTo>
                  <a:pt x="34959" y="3653"/>
                  <a:pt x="45305" y="0"/>
                  <a:pt x="57605" y="0"/>
                </a:cubicBezTo>
                <a:lnTo>
                  <a:pt x="57605" y="27174"/>
                </a:lnTo>
                <a:cubicBezTo>
                  <a:pt x="30846" y="25436"/>
                  <a:pt x="30415" y="40977"/>
                  <a:pt x="30415" y="51748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4" name="Freeform 3"/>
          <p:cNvSpPr/>
          <p:nvPr/>
        </p:nvSpPr>
        <p:spPr>
          <a:xfrm>
            <a:off x="3019653" y="944318"/>
            <a:ext cx="58469" cy="140820"/>
          </a:xfrm>
          <a:custGeom>
            <a:avLst/>
            <a:gdLst>
              <a:gd name="connsiteX0" fmla="*/ 0 w 58469"/>
              <a:gd name="connsiteY0" fmla="*/ 30841 h 140820"/>
              <a:gd name="connsiteX1" fmla="*/ 12300 w 58469"/>
              <a:gd name="connsiteY1" fmla="*/ 30841 h 140820"/>
              <a:gd name="connsiteX2" fmla="*/ 12300 w 58469"/>
              <a:gd name="connsiteY2" fmla="*/ 13587 h 140820"/>
              <a:gd name="connsiteX3" fmla="*/ 42715 w 58469"/>
              <a:gd name="connsiteY3" fmla="*/ 0 h 140820"/>
              <a:gd name="connsiteX4" fmla="*/ 42715 w 58469"/>
              <a:gd name="connsiteY4" fmla="*/ 30841 h 140820"/>
              <a:gd name="connsiteX5" fmla="*/ 58469 w 58469"/>
              <a:gd name="connsiteY5" fmla="*/ 30841 h 140820"/>
              <a:gd name="connsiteX6" fmla="*/ 58469 w 58469"/>
              <a:gd name="connsiteY6" fmla="*/ 49604 h 140820"/>
              <a:gd name="connsiteX7" fmla="*/ 42715 w 58469"/>
              <a:gd name="connsiteY7" fmla="*/ 49604 h 140820"/>
              <a:gd name="connsiteX8" fmla="*/ 42715 w 58469"/>
              <a:gd name="connsiteY8" fmla="*/ 107823 h 140820"/>
              <a:gd name="connsiteX9" fmla="*/ 52439 w 58469"/>
              <a:gd name="connsiteY9" fmla="*/ 121423 h 140820"/>
              <a:gd name="connsiteX10" fmla="*/ 57834 w 58469"/>
              <a:gd name="connsiteY10" fmla="*/ 120966 h 140820"/>
              <a:gd name="connsiteX11" fmla="*/ 57834 w 58469"/>
              <a:gd name="connsiteY11" fmla="*/ 139742 h 140820"/>
              <a:gd name="connsiteX12" fmla="*/ 42068 w 58469"/>
              <a:gd name="connsiteY12" fmla="*/ 140820 h 140820"/>
              <a:gd name="connsiteX13" fmla="*/ 12300 w 58469"/>
              <a:gd name="connsiteY13" fmla="*/ 116665 h 140820"/>
              <a:gd name="connsiteX14" fmla="*/ 12300 w 58469"/>
              <a:gd name="connsiteY14" fmla="*/ 49604 h 140820"/>
              <a:gd name="connsiteX15" fmla="*/ 0 w 58469"/>
              <a:gd name="connsiteY15" fmla="*/ 49604 h 140820"/>
              <a:gd name="connsiteX16" fmla="*/ 0 w 58469"/>
              <a:gd name="connsiteY16" fmla="*/ 30841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41"/>
                </a:moveTo>
                <a:lnTo>
                  <a:pt x="12300" y="30841"/>
                </a:lnTo>
                <a:lnTo>
                  <a:pt x="12300" y="13587"/>
                </a:lnTo>
                <a:lnTo>
                  <a:pt x="42715" y="0"/>
                </a:lnTo>
                <a:lnTo>
                  <a:pt x="42715" y="30841"/>
                </a:lnTo>
                <a:lnTo>
                  <a:pt x="58469" y="30841"/>
                </a:lnTo>
                <a:lnTo>
                  <a:pt x="58469" y="49604"/>
                </a:lnTo>
                <a:lnTo>
                  <a:pt x="42715" y="49604"/>
                </a:lnTo>
                <a:lnTo>
                  <a:pt x="42715" y="107823"/>
                </a:lnTo>
                <a:cubicBezTo>
                  <a:pt x="42715" y="116018"/>
                  <a:pt x="42512" y="121423"/>
                  <a:pt x="52439" y="121423"/>
                </a:cubicBezTo>
                <a:cubicBezTo>
                  <a:pt x="54368" y="121423"/>
                  <a:pt x="56323" y="121423"/>
                  <a:pt x="57834" y="120966"/>
                </a:cubicBezTo>
                <a:lnTo>
                  <a:pt x="57834" y="139742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53" y="140820"/>
                  <a:pt x="12300" y="123351"/>
                  <a:pt x="12300" y="116665"/>
                </a:cubicBezTo>
                <a:lnTo>
                  <a:pt x="12300" y="49604"/>
                </a:lnTo>
                <a:lnTo>
                  <a:pt x="0" y="49604"/>
                </a:lnTo>
                <a:lnTo>
                  <a:pt x="0" y="3084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5" name="Freeform 3"/>
          <p:cNvSpPr/>
          <p:nvPr/>
        </p:nvSpPr>
        <p:spPr>
          <a:xfrm>
            <a:off x="3139435" y="928365"/>
            <a:ext cx="107011" cy="155689"/>
          </a:xfrm>
          <a:custGeom>
            <a:avLst/>
            <a:gdLst>
              <a:gd name="connsiteX0" fmla="*/ 71201 w 107011"/>
              <a:gd name="connsiteY0" fmla="*/ 0 h 155689"/>
              <a:gd name="connsiteX1" fmla="*/ 107011 w 107011"/>
              <a:gd name="connsiteY1" fmla="*/ 0 h 155689"/>
              <a:gd name="connsiteX2" fmla="*/ 63432 w 107011"/>
              <a:gd name="connsiteY2" fmla="*/ 69877 h 155689"/>
              <a:gd name="connsiteX3" fmla="*/ 107011 w 107011"/>
              <a:gd name="connsiteY3" fmla="*/ 155689 h 155689"/>
              <a:gd name="connsiteX4" fmla="*/ 70338 w 107011"/>
              <a:gd name="connsiteY4" fmla="*/ 155689 h 155689"/>
              <a:gd name="connsiteX5" fmla="*/ 32992 w 107011"/>
              <a:gd name="connsiteY5" fmla="*/ 75891 h 155689"/>
              <a:gd name="connsiteX6" fmla="*/ 32573 w 107011"/>
              <a:gd name="connsiteY6" fmla="*/ 75891 h 155689"/>
              <a:gd name="connsiteX7" fmla="*/ 32573 w 107011"/>
              <a:gd name="connsiteY7" fmla="*/ 155689 h 155689"/>
              <a:gd name="connsiteX8" fmla="*/ 0 w 107011"/>
              <a:gd name="connsiteY8" fmla="*/ 155689 h 155689"/>
              <a:gd name="connsiteX9" fmla="*/ 0 w 107011"/>
              <a:gd name="connsiteY9" fmla="*/ 0 h 155689"/>
              <a:gd name="connsiteX10" fmla="*/ 32573 w 107011"/>
              <a:gd name="connsiteY10" fmla="*/ 0 h 155689"/>
              <a:gd name="connsiteX11" fmla="*/ 32573 w 107011"/>
              <a:gd name="connsiteY11" fmla="*/ 66629 h 155689"/>
              <a:gd name="connsiteX12" fmla="*/ 32992 w 107011"/>
              <a:gd name="connsiteY12" fmla="*/ 66629 h 155689"/>
              <a:gd name="connsiteX13" fmla="*/ 71201 w 107011"/>
              <a:gd name="connsiteY13" fmla="*/ 0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7011" h="155689">
                <a:moveTo>
                  <a:pt x="71201" y="0"/>
                </a:moveTo>
                <a:lnTo>
                  <a:pt x="107011" y="0"/>
                </a:lnTo>
                <a:lnTo>
                  <a:pt x="63432" y="69877"/>
                </a:lnTo>
                <a:lnTo>
                  <a:pt x="107011" y="155689"/>
                </a:lnTo>
                <a:lnTo>
                  <a:pt x="70338" y="155689"/>
                </a:lnTo>
                <a:lnTo>
                  <a:pt x="32992" y="75891"/>
                </a:lnTo>
                <a:lnTo>
                  <a:pt x="32573" y="75891"/>
                </a:lnTo>
                <a:lnTo>
                  <a:pt x="32573" y="155689"/>
                </a:lnTo>
                <a:lnTo>
                  <a:pt x="0" y="155689"/>
                </a:lnTo>
                <a:lnTo>
                  <a:pt x="0" y="0"/>
                </a:lnTo>
                <a:lnTo>
                  <a:pt x="32573" y="0"/>
                </a:lnTo>
                <a:lnTo>
                  <a:pt x="32573" y="66629"/>
                </a:lnTo>
                <a:lnTo>
                  <a:pt x="32992" y="66629"/>
                </a:lnTo>
                <a:lnTo>
                  <a:pt x="71201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6" name="Freeform 3"/>
          <p:cNvSpPr/>
          <p:nvPr/>
        </p:nvSpPr>
        <p:spPr>
          <a:xfrm>
            <a:off x="3258338" y="933544"/>
            <a:ext cx="58037" cy="150513"/>
          </a:xfrm>
          <a:custGeom>
            <a:avLst/>
            <a:gdLst>
              <a:gd name="connsiteX0" fmla="*/ 0 w 58037"/>
              <a:gd name="connsiteY0" fmla="*/ 23292 h 150513"/>
              <a:gd name="connsiteX1" fmla="*/ 29120 w 58037"/>
              <a:gd name="connsiteY1" fmla="*/ 0 h 150513"/>
              <a:gd name="connsiteX2" fmla="*/ 58037 w 58037"/>
              <a:gd name="connsiteY2" fmla="*/ 0 h 150513"/>
              <a:gd name="connsiteX3" fmla="*/ 58037 w 58037"/>
              <a:gd name="connsiteY3" fmla="*/ 150513 h 150513"/>
              <a:gd name="connsiteX4" fmla="*/ 25464 w 58037"/>
              <a:gd name="connsiteY4" fmla="*/ 150513 h 150513"/>
              <a:gd name="connsiteX5" fmla="*/ 25464 w 58037"/>
              <a:gd name="connsiteY5" fmla="*/ 34710 h 150513"/>
              <a:gd name="connsiteX6" fmla="*/ 0 w 58037"/>
              <a:gd name="connsiteY6" fmla="*/ 51545 h 150513"/>
              <a:gd name="connsiteX7" fmla="*/ 0 w 58037"/>
              <a:gd name="connsiteY7" fmla="*/ 23292 h 150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8037" h="150513">
                <a:moveTo>
                  <a:pt x="0" y="23292"/>
                </a:moveTo>
                <a:cubicBezTo>
                  <a:pt x="10790" y="17241"/>
                  <a:pt x="21351" y="10136"/>
                  <a:pt x="29120" y="0"/>
                </a:cubicBezTo>
                <a:lnTo>
                  <a:pt x="58037" y="0"/>
                </a:lnTo>
                <a:lnTo>
                  <a:pt x="58037" y="150513"/>
                </a:lnTo>
                <a:lnTo>
                  <a:pt x="25464" y="150513"/>
                </a:lnTo>
                <a:lnTo>
                  <a:pt x="25464" y="34710"/>
                </a:lnTo>
                <a:cubicBezTo>
                  <a:pt x="17683" y="41180"/>
                  <a:pt x="8835" y="46788"/>
                  <a:pt x="0" y="51545"/>
                </a:cubicBezTo>
                <a:lnTo>
                  <a:pt x="0" y="2329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7" name="Freeform 3"/>
          <p:cNvSpPr/>
          <p:nvPr/>
        </p:nvSpPr>
        <p:spPr>
          <a:xfrm>
            <a:off x="3406153" y="928367"/>
            <a:ext cx="102492" cy="155689"/>
          </a:xfrm>
          <a:custGeom>
            <a:avLst/>
            <a:gdLst>
              <a:gd name="connsiteX0" fmla="*/ 69906 w 102492"/>
              <a:gd name="connsiteY0" fmla="*/ 62316 h 155689"/>
              <a:gd name="connsiteX1" fmla="*/ 69906 w 102492"/>
              <a:gd name="connsiteY1" fmla="*/ 0 h 155689"/>
              <a:gd name="connsiteX2" fmla="*/ 102492 w 102492"/>
              <a:gd name="connsiteY2" fmla="*/ 0 h 155689"/>
              <a:gd name="connsiteX3" fmla="*/ 102492 w 102492"/>
              <a:gd name="connsiteY3" fmla="*/ 155689 h 155689"/>
              <a:gd name="connsiteX4" fmla="*/ 69906 w 102492"/>
              <a:gd name="connsiteY4" fmla="*/ 155689 h 155689"/>
              <a:gd name="connsiteX5" fmla="*/ 69906 w 102492"/>
              <a:gd name="connsiteY5" fmla="*/ 86255 h 155689"/>
              <a:gd name="connsiteX6" fmla="*/ 32585 w 102492"/>
              <a:gd name="connsiteY6" fmla="*/ 86255 h 155689"/>
              <a:gd name="connsiteX7" fmla="*/ 32585 w 102492"/>
              <a:gd name="connsiteY7" fmla="*/ 155689 h 155689"/>
              <a:gd name="connsiteX8" fmla="*/ 0 w 102492"/>
              <a:gd name="connsiteY8" fmla="*/ 155689 h 155689"/>
              <a:gd name="connsiteX9" fmla="*/ 0 w 102492"/>
              <a:gd name="connsiteY9" fmla="*/ 0 h 155689"/>
              <a:gd name="connsiteX10" fmla="*/ 32585 w 102492"/>
              <a:gd name="connsiteY10" fmla="*/ 0 h 155689"/>
              <a:gd name="connsiteX11" fmla="*/ 32585 w 102492"/>
              <a:gd name="connsiteY11" fmla="*/ 62316 h 155689"/>
              <a:gd name="connsiteX12" fmla="*/ 69906 w 102492"/>
              <a:gd name="connsiteY12" fmla="*/ 62316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2492" h="155689">
                <a:moveTo>
                  <a:pt x="69906" y="62316"/>
                </a:moveTo>
                <a:lnTo>
                  <a:pt x="69906" y="0"/>
                </a:lnTo>
                <a:lnTo>
                  <a:pt x="102492" y="0"/>
                </a:lnTo>
                <a:lnTo>
                  <a:pt x="102492" y="155689"/>
                </a:lnTo>
                <a:lnTo>
                  <a:pt x="69906" y="155689"/>
                </a:lnTo>
                <a:lnTo>
                  <a:pt x="69906" y="86255"/>
                </a:lnTo>
                <a:lnTo>
                  <a:pt x="32585" y="86255"/>
                </a:lnTo>
                <a:lnTo>
                  <a:pt x="32585" y="155689"/>
                </a:lnTo>
                <a:lnTo>
                  <a:pt x="0" y="155689"/>
                </a:lnTo>
                <a:lnTo>
                  <a:pt x="0" y="0"/>
                </a:lnTo>
                <a:lnTo>
                  <a:pt x="32585" y="0"/>
                </a:lnTo>
                <a:lnTo>
                  <a:pt x="32585" y="62316"/>
                </a:lnTo>
                <a:lnTo>
                  <a:pt x="69906" y="6231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8" name="Freeform 3"/>
          <p:cNvSpPr/>
          <p:nvPr/>
        </p:nvSpPr>
        <p:spPr>
          <a:xfrm>
            <a:off x="3643321" y="973006"/>
            <a:ext cx="83705" cy="111058"/>
          </a:xfrm>
          <a:custGeom>
            <a:avLst/>
            <a:gdLst>
              <a:gd name="connsiteX0" fmla="*/ 30415 w 83705"/>
              <a:gd name="connsiteY0" fmla="*/ 13143 h 111058"/>
              <a:gd name="connsiteX1" fmla="*/ 30846 w 83705"/>
              <a:gd name="connsiteY1" fmla="*/ 13143 h 111058"/>
              <a:gd name="connsiteX2" fmla="*/ 41636 w 83705"/>
              <a:gd name="connsiteY2" fmla="*/ 3006 h 111058"/>
              <a:gd name="connsiteX3" fmla="*/ 56527 w 83705"/>
              <a:gd name="connsiteY3" fmla="*/ 0 h 111058"/>
              <a:gd name="connsiteX4" fmla="*/ 83705 w 83705"/>
              <a:gd name="connsiteY4" fmla="*/ 23723 h 111058"/>
              <a:gd name="connsiteX5" fmla="*/ 83705 w 83705"/>
              <a:gd name="connsiteY5" fmla="*/ 111058 h 111058"/>
              <a:gd name="connsiteX6" fmla="*/ 53290 w 83705"/>
              <a:gd name="connsiteY6" fmla="*/ 111058 h 111058"/>
              <a:gd name="connsiteX7" fmla="*/ 53290 w 83705"/>
              <a:gd name="connsiteY7" fmla="*/ 36017 h 111058"/>
              <a:gd name="connsiteX8" fmla="*/ 41852 w 83705"/>
              <a:gd name="connsiteY8" fmla="*/ 18750 h 111058"/>
              <a:gd name="connsiteX9" fmla="*/ 30415 w 83705"/>
              <a:gd name="connsiteY9" fmla="*/ 36017 h 111058"/>
              <a:gd name="connsiteX10" fmla="*/ 30415 w 83705"/>
              <a:gd name="connsiteY10" fmla="*/ 111058 h 111058"/>
              <a:gd name="connsiteX11" fmla="*/ 0 w 83705"/>
              <a:gd name="connsiteY11" fmla="*/ 111058 h 111058"/>
              <a:gd name="connsiteX12" fmla="*/ 0 w 83705"/>
              <a:gd name="connsiteY12" fmla="*/ 2156 h 111058"/>
              <a:gd name="connsiteX13" fmla="*/ 30415 w 83705"/>
              <a:gd name="connsiteY13" fmla="*/ 2156 h 111058"/>
              <a:gd name="connsiteX14" fmla="*/ 30415 w 83705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05" h="111058">
                <a:moveTo>
                  <a:pt x="30415" y="13143"/>
                </a:moveTo>
                <a:lnTo>
                  <a:pt x="30846" y="13143"/>
                </a:lnTo>
                <a:cubicBezTo>
                  <a:pt x="33868" y="8182"/>
                  <a:pt x="37549" y="4947"/>
                  <a:pt x="41636" y="3006"/>
                </a:cubicBezTo>
                <a:cubicBezTo>
                  <a:pt x="45952" y="850"/>
                  <a:pt x="50903" y="0"/>
                  <a:pt x="56527" y="0"/>
                </a:cubicBezTo>
                <a:cubicBezTo>
                  <a:pt x="70985" y="0"/>
                  <a:pt x="83705" y="8626"/>
                  <a:pt x="83705" y="23723"/>
                </a:cubicBezTo>
                <a:lnTo>
                  <a:pt x="83705" y="111058"/>
                </a:lnTo>
                <a:lnTo>
                  <a:pt x="53290" y="111058"/>
                </a:lnTo>
                <a:lnTo>
                  <a:pt x="53290" y="36017"/>
                </a:lnTo>
                <a:cubicBezTo>
                  <a:pt x="53290" y="26299"/>
                  <a:pt x="51563" y="18750"/>
                  <a:pt x="41852" y="18750"/>
                </a:cubicBezTo>
                <a:cubicBezTo>
                  <a:pt x="32141" y="18750"/>
                  <a:pt x="30415" y="26299"/>
                  <a:pt x="30415" y="36017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9" name="Freeform 3"/>
          <p:cNvSpPr/>
          <p:nvPr/>
        </p:nvSpPr>
        <p:spPr>
          <a:xfrm>
            <a:off x="3861707" y="928377"/>
            <a:ext cx="30414" cy="155689"/>
          </a:xfrm>
          <a:custGeom>
            <a:avLst/>
            <a:gdLst>
              <a:gd name="connsiteX0" fmla="*/ 15207 w 30414"/>
              <a:gd name="connsiteY0" fmla="*/ 0 h 155689"/>
              <a:gd name="connsiteX1" fmla="*/ 15207 w 30414"/>
              <a:gd name="connsiteY1" fmla="*/ 155689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4" h="155689">
                <a:moveTo>
                  <a:pt x="15207" y="0"/>
                </a:moveTo>
                <a:lnTo>
                  <a:pt x="15207" y="155689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0" name="Freeform 3"/>
          <p:cNvSpPr/>
          <p:nvPr/>
        </p:nvSpPr>
        <p:spPr>
          <a:xfrm>
            <a:off x="732994" y="714707"/>
            <a:ext cx="37739" cy="127829"/>
          </a:xfrm>
          <a:custGeom>
            <a:avLst/>
            <a:gdLst>
              <a:gd name="connsiteX0" fmla="*/ 35086 w 37739"/>
              <a:gd name="connsiteY0" fmla="*/ 63179 h 127829"/>
              <a:gd name="connsiteX1" fmla="*/ 18533 w 37739"/>
              <a:gd name="connsiteY1" fmla="*/ 63179 h 127829"/>
              <a:gd name="connsiteX2" fmla="*/ 18533 w 37739"/>
              <a:gd name="connsiteY2" fmla="*/ 125292 h 127829"/>
              <a:gd name="connsiteX3" fmla="*/ 18076 w 37739"/>
              <a:gd name="connsiteY3" fmla="*/ 127360 h 127829"/>
              <a:gd name="connsiteX4" fmla="*/ 16146 w 37739"/>
              <a:gd name="connsiteY4" fmla="*/ 127829 h 127829"/>
              <a:gd name="connsiteX5" fmla="*/ 2653 w 37739"/>
              <a:gd name="connsiteY5" fmla="*/ 127829 h 127829"/>
              <a:gd name="connsiteX6" fmla="*/ 596 w 37739"/>
              <a:gd name="connsiteY6" fmla="*/ 127360 h 127829"/>
              <a:gd name="connsiteX7" fmla="*/ 0 w 37739"/>
              <a:gd name="connsiteY7" fmla="*/ 125292 h 127829"/>
              <a:gd name="connsiteX8" fmla="*/ 0 w 37739"/>
              <a:gd name="connsiteY8" fmla="*/ 2524 h 127829"/>
              <a:gd name="connsiteX9" fmla="*/ 596 w 37739"/>
              <a:gd name="connsiteY9" fmla="*/ 532 h 127829"/>
              <a:gd name="connsiteX10" fmla="*/ 2653 w 37739"/>
              <a:gd name="connsiteY10" fmla="*/ 0 h 127829"/>
              <a:gd name="connsiteX11" fmla="*/ 16146 w 37739"/>
              <a:gd name="connsiteY11" fmla="*/ 0 h 127829"/>
              <a:gd name="connsiteX12" fmla="*/ 18076 w 37739"/>
              <a:gd name="connsiteY12" fmla="*/ 532 h 127829"/>
              <a:gd name="connsiteX13" fmla="*/ 18533 w 37739"/>
              <a:gd name="connsiteY13" fmla="*/ 2524 h 127829"/>
              <a:gd name="connsiteX14" fmla="*/ 18533 w 37739"/>
              <a:gd name="connsiteY14" fmla="*/ 47980 h 127829"/>
              <a:gd name="connsiteX15" fmla="*/ 35086 w 37739"/>
              <a:gd name="connsiteY15" fmla="*/ 47980 h 127829"/>
              <a:gd name="connsiteX16" fmla="*/ 37016 w 37739"/>
              <a:gd name="connsiteY16" fmla="*/ 48310 h 127829"/>
              <a:gd name="connsiteX17" fmla="*/ 37739 w 37739"/>
              <a:gd name="connsiteY17" fmla="*/ 50505 h 127829"/>
              <a:gd name="connsiteX18" fmla="*/ 37739 w 37739"/>
              <a:gd name="connsiteY18" fmla="*/ 60641 h 127829"/>
              <a:gd name="connsiteX19" fmla="*/ 37016 w 37739"/>
              <a:gd name="connsiteY19" fmla="*/ 62709 h 127829"/>
              <a:gd name="connsiteX20" fmla="*/ 35086 w 37739"/>
              <a:gd name="connsiteY20" fmla="*/ 6317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739" h="127829">
                <a:moveTo>
                  <a:pt x="35086" y="63179"/>
                </a:moveTo>
                <a:lnTo>
                  <a:pt x="18533" y="63179"/>
                </a:lnTo>
                <a:lnTo>
                  <a:pt x="18533" y="125292"/>
                </a:lnTo>
                <a:cubicBezTo>
                  <a:pt x="18533" y="126345"/>
                  <a:pt x="18381" y="127043"/>
                  <a:pt x="18076" y="127360"/>
                </a:cubicBezTo>
                <a:cubicBezTo>
                  <a:pt x="17759" y="127664"/>
                  <a:pt x="17111" y="127829"/>
                  <a:pt x="16146" y="127829"/>
                </a:cubicBezTo>
                <a:lnTo>
                  <a:pt x="2653" y="127829"/>
                </a:lnTo>
                <a:cubicBezTo>
                  <a:pt x="1688" y="127829"/>
                  <a:pt x="990" y="127664"/>
                  <a:pt x="596" y="127360"/>
                </a:cubicBezTo>
                <a:cubicBezTo>
                  <a:pt x="203" y="127043"/>
                  <a:pt x="0" y="126345"/>
                  <a:pt x="0" y="125292"/>
                </a:cubicBezTo>
                <a:lnTo>
                  <a:pt x="0" y="2524"/>
                </a:lnTo>
                <a:cubicBezTo>
                  <a:pt x="0" y="1547"/>
                  <a:pt x="203" y="875"/>
                  <a:pt x="596" y="532"/>
                </a:cubicBezTo>
                <a:cubicBezTo>
                  <a:pt x="990" y="164"/>
                  <a:pt x="1688" y="0"/>
                  <a:pt x="2653" y="0"/>
                </a:cubicBezTo>
                <a:lnTo>
                  <a:pt x="16146" y="0"/>
                </a:lnTo>
                <a:cubicBezTo>
                  <a:pt x="17111" y="0"/>
                  <a:pt x="17759" y="164"/>
                  <a:pt x="18076" y="532"/>
                </a:cubicBezTo>
                <a:cubicBezTo>
                  <a:pt x="18381" y="875"/>
                  <a:pt x="18533" y="1547"/>
                  <a:pt x="18533" y="2524"/>
                </a:cubicBezTo>
                <a:lnTo>
                  <a:pt x="18533" y="47980"/>
                </a:lnTo>
                <a:lnTo>
                  <a:pt x="35086" y="47980"/>
                </a:lnTo>
                <a:cubicBezTo>
                  <a:pt x="35886" y="47980"/>
                  <a:pt x="36521" y="48094"/>
                  <a:pt x="37016" y="48310"/>
                </a:cubicBezTo>
                <a:cubicBezTo>
                  <a:pt x="37485" y="48538"/>
                  <a:pt x="37739" y="49261"/>
                  <a:pt x="37739" y="50505"/>
                </a:cubicBezTo>
                <a:lnTo>
                  <a:pt x="37739" y="60641"/>
                </a:lnTo>
                <a:cubicBezTo>
                  <a:pt x="37739" y="61707"/>
                  <a:pt x="37485" y="62392"/>
                  <a:pt x="37016" y="62709"/>
                </a:cubicBezTo>
                <a:cubicBezTo>
                  <a:pt x="36521" y="63014"/>
                  <a:pt x="35886" y="63179"/>
                  <a:pt x="35086" y="6317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1" name="Freeform 3"/>
          <p:cNvSpPr/>
          <p:nvPr/>
        </p:nvSpPr>
        <p:spPr>
          <a:xfrm>
            <a:off x="647829" y="724565"/>
            <a:ext cx="78500" cy="87308"/>
          </a:xfrm>
          <a:custGeom>
            <a:avLst/>
            <a:gdLst>
              <a:gd name="connsiteX0" fmla="*/ 65679 w 78500"/>
              <a:gd name="connsiteY0" fmla="*/ 15858 h 87308"/>
              <a:gd name="connsiteX1" fmla="*/ 60893 w 78500"/>
              <a:gd name="connsiteY1" fmla="*/ 29458 h 87308"/>
              <a:gd name="connsiteX2" fmla="*/ 53416 w 78500"/>
              <a:gd name="connsiteY2" fmla="*/ 43451 h 87308"/>
              <a:gd name="connsiteX3" fmla="*/ 59154 w 78500"/>
              <a:gd name="connsiteY3" fmla="*/ 50923 h 87308"/>
              <a:gd name="connsiteX4" fmla="*/ 65755 w 78500"/>
              <a:gd name="connsiteY4" fmla="*/ 57787 h 87308"/>
              <a:gd name="connsiteX5" fmla="*/ 72420 w 78500"/>
              <a:gd name="connsiteY5" fmla="*/ 63838 h 87308"/>
              <a:gd name="connsiteX6" fmla="*/ 78500 w 78500"/>
              <a:gd name="connsiteY6" fmla="*/ 68786 h 87308"/>
              <a:gd name="connsiteX7" fmla="*/ 78360 w 78500"/>
              <a:gd name="connsiteY7" fmla="*/ 73302 h 87308"/>
              <a:gd name="connsiteX8" fmla="*/ 72089 w 78500"/>
              <a:gd name="connsiteY8" fmla="*/ 81168 h 87308"/>
              <a:gd name="connsiteX9" fmla="*/ 69703 w 78500"/>
              <a:gd name="connsiteY9" fmla="*/ 82120 h 87308"/>
              <a:gd name="connsiteX10" fmla="*/ 66618 w 78500"/>
              <a:gd name="connsiteY10" fmla="*/ 80508 h 87308"/>
              <a:gd name="connsiteX11" fmla="*/ 61553 w 78500"/>
              <a:gd name="connsiteY11" fmla="*/ 76436 h 87308"/>
              <a:gd name="connsiteX12" fmla="*/ 55422 w 78500"/>
              <a:gd name="connsiteY12" fmla="*/ 70714 h 87308"/>
              <a:gd name="connsiteX13" fmla="*/ 49139 w 78500"/>
              <a:gd name="connsiteY13" fmla="*/ 64054 h 87308"/>
              <a:gd name="connsiteX14" fmla="*/ 43540 w 78500"/>
              <a:gd name="connsiteY14" fmla="*/ 57190 h 87308"/>
              <a:gd name="connsiteX15" fmla="*/ 28485 w 78500"/>
              <a:gd name="connsiteY15" fmla="*/ 73112 h 87308"/>
              <a:gd name="connsiteX16" fmla="*/ 10739 w 78500"/>
              <a:gd name="connsiteY16" fmla="*/ 86636 h 87308"/>
              <a:gd name="connsiteX17" fmla="*/ 8809 w 78500"/>
              <a:gd name="connsiteY17" fmla="*/ 87308 h 87308"/>
              <a:gd name="connsiteX18" fmla="*/ 6994 w 78500"/>
              <a:gd name="connsiteY18" fmla="*/ 85837 h 87308"/>
              <a:gd name="connsiteX19" fmla="*/ 736 w 78500"/>
              <a:gd name="connsiteY19" fmla="*/ 77438 h 87308"/>
              <a:gd name="connsiteX20" fmla="*/ 0 w 78500"/>
              <a:gd name="connsiteY20" fmla="*/ 75117 h 87308"/>
              <a:gd name="connsiteX21" fmla="*/ 1536 w 78500"/>
              <a:gd name="connsiteY21" fmla="*/ 73442 h 87308"/>
              <a:gd name="connsiteX22" fmla="*/ 16210 w 78500"/>
              <a:gd name="connsiteY22" fmla="*/ 61580 h 87308"/>
              <a:gd name="connsiteX23" fmla="*/ 28942 w 78500"/>
              <a:gd name="connsiteY23" fmla="*/ 47841 h 87308"/>
              <a:gd name="connsiteX24" fmla="*/ 39072 w 78500"/>
              <a:gd name="connsiteY24" fmla="*/ 33048 h 87308"/>
              <a:gd name="connsiteX25" fmla="*/ 45940 w 78500"/>
              <a:gd name="connsiteY25" fmla="*/ 17862 h 87308"/>
              <a:gd name="connsiteX26" fmla="*/ 43820 w 78500"/>
              <a:gd name="connsiteY26" fmla="*/ 15185 h 87308"/>
              <a:gd name="connsiteX27" fmla="*/ 11538 w 78500"/>
              <a:gd name="connsiteY27" fmla="*/ 15185 h 87308"/>
              <a:gd name="connsiteX28" fmla="*/ 9342 w 78500"/>
              <a:gd name="connsiteY28" fmla="*/ 14462 h 87308"/>
              <a:gd name="connsiteX29" fmla="*/ 9000 w 78500"/>
              <a:gd name="connsiteY29" fmla="*/ 12382 h 87308"/>
              <a:gd name="connsiteX30" fmla="*/ 9000 w 78500"/>
              <a:gd name="connsiteY30" fmla="*/ 2803 h 87308"/>
              <a:gd name="connsiteX31" fmla="*/ 9596 w 78500"/>
              <a:gd name="connsiteY31" fmla="*/ 596 h 87308"/>
              <a:gd name="connsiteX32" fmla="*/ 11665 w 78500"/>
              <a:gd name="connsiteY32" fmla="*/ 0 h 87308"/>
              <a:gd name="connsiteX33" fmla="*/ 55689 w 78500"/>
              <a:gd name="connsiteY33" fmla="*/ 0 h 87308"/>
              <a:gd name="connsiteX34" fmla="*/ 63826 w 78500"/>
              <a:gd name="connsiteY34" fmla="*/ 2270 h 87308"/>
              <a:gd name="connsiteX35" fmla="*/ 66758 w 78500"/>
              <a:gd name="connsiteY35" fmla="*/ 8931 h 87308"/>
              <a:gd name="connsiteX36" fmla="*/ 66428 w 78500"/>
              <a:gd name="connsiteY36" fmla="*/ 12521 h 87308"/>
              <a:gd name="connsiteX37" fmla="*/ 65679 w 78500"/>
              <a:gd name="connsiteY37" fmla="*/ 15858 h 87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8500" h="87308">
                <a:moveTo>
                  <a:pt x="65679" y="15858"/>
                </a:moveTo>
                <a:cubicBezTo>
                  <a:pt x="64536" y="20298"/>
                  <a:pt x="62924" y="24840"/>
                  <a:pt x="60893" y="29458"/>
                </a:cubicBezTo>
                <a:cubicBezTo>
                  <a:pt x="58837" y="34076"/>
                  <a:pt x="56361" y="38744"/>
                  <a:pt x="53416" y="43451"/>
                </a:cubicBezTo>
                <a:cubicBezTo>
                  <a:pt x="55105" y="46026"/>
                  <a:pt x="57034" y="48513"/>
                  <a:pt x="59154" y="50923"/>
                </a:cubicBezTo>
                <a:cubicBezTo>
                  <a:pt x="61287" y="53321"/>
                  <a:pt x="63483" y="55605"/>
                  <a:pt x="65755" y="57787"/>
                </a:cubicBezTo>
                <a:cubicBezTo>
                  <a:pt x="68027" y="59956"/>
                  <a:pt x="70249" y="61986"/>
                  <a:pt x="72420" y="63838"/>
                </a:cubicBezTo>
                <a:cubicBezTo>
                  <a:pt x="74603" y="65716"/>
                  <a:pt x="76621" y="67352"/>
                  <a:pt x="78500" y="68786"/>
                </a:cubicBezTo>
                <a:cubicBezTo>
                  <a:pt x="80011" y="69940"/>
                  <a:pt x="79960" y="71450"/>
                  <a:pt x="78360" y="73302"/>
                </a:cubicBezTo>
                <a:lnTo>
                  <a:pt x="72089" y="81168"/>
                </a:lnTo>
                <a:cubicBezTo>
                  <a:pt x="71379" y="82069"/>
                  <a:pt x="70579" y="82373"/>
                  <a:pt x="69703" y="82120"/>
                </a:cubicBezTo>
                <a:cubicBezTo>
                  <a:pt x="68802" y="81840"/>
                  <a:pt x="67773" y="81308"/>
                  <a:pt x="66618" y="80508"/>
                </a:cubicBezTo>
                <a:cubicBezTo>
                  <a:pt x="65197" y="79532"/>
                  <a:pt x="63508" y="78174"/>
                  <a:pt x="61553" y="76436"/>
                </a:cubicBezTo>
                <a:cubicBezTo>
                  <a:pt x="59611" y="74711"/>
                  <a:pt x="57555" y="72795"/>
                  <a:pt x="55422" y="70714"/>
                </a:cubicBezTo>
                <a:cubicBezTo>
                  <a:pt x="53289" y="68621"/>
                  <a:pt x="51208" y="66401"/>
                  <a:pt x="49139" y="64054"/>
                </a:cubicBezTo>
                <a:cubicBezTo>
                  <a:pt x="47107" y="61694"/>
                  <a:pt x="45241" y="59398"/>
                  <a:pt x="43540" y="57190"/>
                </a:cubicBezTo>
                <a:cubicBezTo>
                  <a:pt x="39021" y="62773"/>
                  <a:pt x="33994" y="68088"/>
                  <a:pt x="28485" y="73112"/>
                </a:cubicBezTo>
                <a:cubicBezTo>
                  <a:pt x="22963" y="78136"/>
                  <a:pt x="17048" y="82652"/>
                  <a:pt x="10739" y="86636"/>
                </a:cubicBezTo>
                <a:cubicBezTo>
                  <a:pt x="9952" y="87169"/>
                  <a:pt x="9292" y="87397"/>
                  <a:pt x="8809" y="87308"/>
                </a:cubicBezTo>
                <a:cubicBezTo>
                  <a:pt x="8314" y="87220"/>
                  <a:pt x="7718" y="86737"/>
                  <a:pt x="6994" y="85837"/>
                </a:cubicBezTo>
                <a:lnTo>
                  <a:pt x="736" y="77438"/>
                </a:lnTo>
                <a:cubicBezTo>
                  <a:pt x="25" y="76461"/>
                  <a:pt x="-215" y="75688"/>
                  <a:pt x="0" y="75117"/>
                </a:cubicBezTo>
                <a:cubicBezTo>
                  <a:pt x="228" y="74533"/>
                  <a:pt x="736" y="73975"/>
                  <a:pt x="1536" y="73442"/>
                </a:cubicBezTo>
                <a:cubicBezTo>
                  <a:pt x="6702" y="69890"/>
                  <a:pt x="11577" y="65932"/>
                  <a:pt x="16210" y="61580"/>
                </a:cubicBezTo>
                <a:cubicBezTo>
                  <a:pt x="20831" y="57229"/>
                  <a:pt x="25070" y="52649"/>
                  <a:pt x="28942" y="47841"/>
                </a:cubicBezTo>
                <a:cubicBezTo>
                  <a:pt x="32801" y="43045"/>
                  <a:pt x="36191" y="38123"/>
                  <a:pt x="39072" y="33048"/>
                </a:cubicBezTo>
                <a:cubicBezTo>
                  <a:pt x="41966" y="27986"/>
                  <a:pt x="44264" y="22924"/>
                  <a:pt x="45940" y="17862"/>
                </a:cubicBezTo>
                <a:cubicBezTo>
                  <a:pt x="46485" y="16073"/>
                  <a:pt x="45775" y="15185"/>
                  <a:pt x="43820" y="15185"/>
                </a:cubicBezTo>
                <a:lnTo>
                  <a:pt x="11538" y="15185"/>
                </a:lnTo>
                <a:cubicBezTo>
                  <a:pt x="10294" y="15185"/>
                  <a:pt x="9545" y="14957"/>
                  <a:pt x="9342" y="14462"/>
                </a:cubicBezTo>
                <a:cubicBezTo>
                  <a:pt x="9114" y="13967"/>
                  <a:pt x="9000" y="13282"/>
                  <a:pt x="9000" y="12382"/>
                </a:cubicBezTo>
                <a:lnTo>
                  <a:pt x="9000" y="2803"/>
                </a:lnTo>
                <a:cubicBezTo>
                  <a:pt x="9000" y="1738"/>
                  <a:pt x="9203" y="989"/>
                  <a:pt x="9596" y="596"/>
                </a:cubicBezTo>
                <a:cubicBezTo>
                  <a:pt x="9990" y="190"/>
                  <a:pt x="10688" y="0"/>
                  <a:pt x="11665" y="0"/>
                </a:cubicBezTo>
                <a:lnTo>
                  <a:pt x="55689" y="0"/>
                </a:lnTo>
                <a:cubicBezTo>
                  <a:pt x="59154" y="0"/>
                  <a:pt x="61858" y="748"/>
                  <a:pt x="63826" y="2270"/>
                </a:cubicBezTo>
                <a:cubicBezTo>
                  <a:pt x="65781" y="3780"/>
                  <a:pt x="66758" y="6000"/>
                  <a:pt x="66758" y="8931"/>
                </a:cubicBezTo>
                <a:cubicBezTo>
                  <a:pt x="66758" y="10174"/>
                  <a:pt x="66644" y="11367"/>
                  <a:pt x="66428" y="12521"/>
                </a:cubicBezTo>
                <a:cubicBezTo>
                  <a:pt x="66199" y="13676"/>
                  <a:pt x="65958" y="14792"/>
                  <a:pt x="65679" y="1585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2" name="Freeform 3"/>
          <p:cNvSpPr/>
          <p:nvPr/>
        </p:nvSpPr>
        <p:spPr>
          <a:xfrm>
            <a:off x="774202" y="716829"/>
            <a:ext cx="119908" cy="71983"/>
          </a:xfrm>
          <a:custGeom>
            <a:avLst/>
            <a:gdLst>
              <a:gd name="connsiteX0" fmla="*/ 117103 w 119908"/>
              <a:gd name="connsiteY0" fmla="*/ 71983 h 71983"/>
              <a:gd name="connsiteX1" fmla="*/ 2665 w 119908"/>
              <a:gd name="connsiteY1" fmla="*/ 71983 h 71983"/>
              <a:gd name="connsiteX2" fmla="*/ 393 w 119908"/>
              <a:gd name="connsiteY2" fmla="*/ 71374 h 71983"/>
              <a:gd name="connsiteX3" fmla="*/ 0 w 119908"/>
              <a:gd name="connsiteY3" fmla="*/ 69179 h 71983"/>
              <a:gd name="connsiteX4" fmla="*/ 0 w 119908"/>
              <a:gd name="connsiteY4" fmla="*/ 59588 h 71983"/>
              <a:gd name="connsiteX5" fmla="*/ 533 w 119908"/>
              <a:gd name="connsiteY5" fmla="*/ 57508 h 71983"/>
              <a:gd name="connsiteX6" fmla="*/ 2665 w 119908"/>
              <a:gd name="connsiteY6" fmla="*/ 56924 h 71983"/>
              <a:gd name="connsiteX7" fmla="*/ 50675 w 119908"/>
              <a:gd name="connsiteY7" fmla="*/ 56924 h 71983"/>
              <a:gd name="connsiteX8" fmla="*/ 50675 w 119908"/>
              <a:gd name="connsiteY8" fmla="*/ 45849 h 71983"/>
              <a:gd name="connsiteX9" fmla="*/ 29209 w 119908"/>
              <a:gd name="connsiteY9" fmla="*/ 45849 h 71983"/>
              <a:gd name="connsiteX10" fmla="*/ 20881 w 119908"/>
              <a:gd name="connsiteY10" fmla="*/ 43121 h 71983"/>
              <a:gd name="connsiteX11" fmla="*/ 18393 w 119908"/>
              <a:gd name="connsiteY11" fmla="*/ 35192 h 71983"/>
              <a:gd name="connsiteX12" fmla="*/ 18393 w 119908"/>
              <a:gd name="connsiteY12" fmla="*/ 9337 h 71983"/>
              <a:gd name="connsiteX13" fmla="*/ 20742 w 119908"/>
              <a:gd name="connsiteY13" fmla="*/ 1801 h 71983"/>
              <a:gd name="connsiteX14" fmla="*/ 28676 w 119908"/>
              <a:gd name="connsiteY14" fmla="*/ 0 h 71983"/>
              <a:gd name="connsiteX15" fmla="*/ 99103 w 119908"/>
              <a:gd name="connsiteY15" fmla="*/ 0 h 71983"/>
              <a:gd name="connsiteX16" fmla="*/ 101629 w 119908"/>
              <a:gd name="connsiteY16" fmla="*/ 2524 h 71983"/>
              <a:gd name="connsiteX17" fmla="*/ 101629 w 119908"/>
              <a:gd name="connsiteY17" fmla="*/ 12394 h 71983"/>
              <a:gd name="connsiteX18" fmla="*/ 101108 w 119908"/>
              <a:gd name="connsiteY18" fmla="*/ 14399 h 71983"/>
              <a:gd name="connsiteX19" fmla="*/ 99103 w 119908"/>
              <a:gd name="connsiteY19" fmla="*/ 14932 h 71983"/>
              <a:gd name="connsiteX20" fmla="*/ 39212 w 119908"/>
              <a:gd name="connsiteY20" fmla="*/ 14932 h 71983"/>
              <a:gd name="connsiteX21" fmla="*/ 37079 w 119908"/>
              <a:gd name="connsiteY21" fmla="*/ 17063 h 71983"/>
              <a:gd name="connsiteX22" fmla="*/ 37079 w 119908"/>
              <a:gd name="connsiteY22" fmla="*/ 28938 h 71983"/>
              <a:gd name="connsiteX23" fmla="*/ 39212 w 119908"/>
              <a:gd name="connsiteY23" fmla="*/ 31056 h 71983"/>
              <a:gd name="connsiteX24" fmla="*/ 99775 w 119908"/>
              <a:gd name="connsiteY24" fmla="*/ 31056 h 71983"/>
              <a:gd name="connsiteX25" fmla="*/ 102695 w 119908"/>
              <a:gd name="connsiteY25" fmla="*/ 33327 h 71983"/>
              <a:gd name="connsiteX26" fmla="*/ 102695 w 119908"/>
              <a:gd name="connsiteY26" fmla="*/ 43058 h 71983"/>
              <a:gd name="connsiteX27" fmla="*/ 99775 w 119908"/>
              <a:gd name="connsiteY27" fmla="*/ 45849 h 71983"/>
              <a:gd name="connsiteX28" fmla="*/ 69221 w 119908"/>
              <a:gd name="connsiteY28" fmla="*/ 45849 h 71983"/>
              <a:gd name="connsiteX29" fmla="*/ 69221 w 119908"/>
              <a:gd name="connsiteY29" fmla="*/ 56924 h 71983"/>
              <a:gd name="connsiteX30" fmla="*/ 117103 w 119908"/>
              <a:gd name="connsiteY30" fmla="*/ 56924 h 71983"/>
              <a:gd name="connsiteX31" fmla="*/ 119109 w 119908"/>
              <a:gd name="connsiteY31" fmla="*/ 57457 h 71983"/>
              <a:gd name="connsiteX32" fmla="*/ 119908 w 119908"/>
              <a:gd name="connsiteY32" fmla="*/ 59588 h 71983"/>
              <a:gd name="connsiteX33" fmla="*/ 119908 w 119908"/>
              <a:gd name="connsiteY33" fmla="*/ 69179 h 71983"/>
              <a:gd name="connsiteX34" fmla="*/ 117103 w 119908"/>
              <a:gd name="connsiteY34" fmla="*/ 71983 h 71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19908" h="71983">
                <a:moveTo>
                  <a:pt x="117103" y="71983"/>
                </a:moveTo>
                <a:lnTo>
                  <a:pt x="2665" y="71983"/>
                </a:lnTo>
                <a:cubicBezTo>
                  <a:pt x="1421" y="71983"/>
                  <a:pt x="672" y="71780"/>
                  <a:pt x="393" y="71374"/>
                </a:cubicBezTo>
                <a:cubicBezTo>
                  <a:pt x="126" y="70981"/>
                  <a:pt x="0" y="70245"/>
                  <a:pt x="0" y="69179"/>
                </a:cubicBezTo>
                <a:lnTo>
                  <a:pt x="0" y="59588"/>
                </a:lnTo>
                <a:cubicBezTo>
                  <a:pt x="0" y="58599"/>
                  <a:pt x="177" y="57926"/>
                  <a:pt x="533" y="57508"/>
                </a:cubicBezTo>
                <a:cubicBezTo>
                  <a:pt x="901" y="57114"/>
                  <a:pt x="1599" y="56924"/>
                  <a:pt x="2665" y="56924"/>
                </a:cubicBezTo>
                <a:lnTo>
                  <a:pt x="50675" y="56924"/>
                </a:lnTo>
                <a:lnTo>
                  <a:pt x="50675" y="45849"/>
                </a:lnTo>
                <a:lnTo>
                  <a:pt x="29209" y="45849"/>
                </a:lnTo>
                <a:cubicBezTo>
                  <a:pt x="25286" y="45849"/>
                  <a:pt x="22519" y="44935"/>
                  <a:pt x="20881" y="43121"/>
                </a:cubicBezTo>
                <a:cubicBezTo>
                  <a:pt x="19231" y="41294"/>
                  <a:pt x="18393" y="38655"/>
                  <a:pt x="18393" y="35192"/>
                </a:cubicBezTo>
                <a:lnTo>
                  <a:pt x="18393" y="9337"/>
                </a:lnTo>
                <a:cubicBezTo>
                  <a:pt x="18393" y="5518"/>
                  <a:pt x="19193" y="3006"/>
                  <a:pt x="20742" y="1801"/>
                </a:cubicBezTo>
                <a:cubicBezTo>
                  <a:pt x="22290" y="596"/>
                  <a:pt x="24943" y="0"/>
                  <a:pt x="28676" y="0"/>
                </a:cubicBezTo>
                <a:lnTo>
                  <a:pt x="99103" y="0"/>
                </a:lnTo>
                <a:cubicBezTo>
                  <a:pt x="100791" y="0"/>
                  <a:pt x="101629" y="849"/>
                  <a:pt x="101629" y="2524"/>
                </a:cubicBezTo>
                <a:lnTo>
                  <a:pt x="101629" y="12394"/>
                </a:lnTo>
                <a:cubicBezTo>
                  <a:pt x="101629" y="13371"/>
                  <a:pt x="101451" y="14044"/>
                  <a:pt x="101108" y="14399"/>
                </a:cubicBezTo>
                <a:cubicBezTo>
                  <a:pt x="100740" y="14741"/>
                  <a:pt x="100080" y="14932"/>
                  <a:pt x="99103" y="14932"/>
                </a:cubicBezTo>
                <a:lnTo>
                  <a:pt x="39212" y="14932"/>
                </a:lnTo>
                <a:cubicBezTo>
                  <a:pt x="37790" y="14932"/>
                  <a:pt x="37079" y="15642"/>
                  <a:pt x="37079" y="17063"/>
                </a:cubicBezTo>
                <a:lnTo>
                  <a:pt x="37079" y="28938"/>
                </a:lnTo>
                <a:cubicBezTo>
                  <a:pt x="37079" y="30346"/>
                  <a:pt x="37790" y="31056"/>
                  <a:pt x="39212" y="31056"/>
                </a:cubicBezTo>
                <a:lnTo>
                  <a:pt x="99775" y="31056"/>
                </a:lnTo>
                <a:cubicBezTo>
                  <a:pt x="101730" y="31056"/>
                  <a:pt x="102695" y="31817"/>
                  <a:pt x="102695" y="33327"/>
                </a:cubicBezTo>
                <a:lnTo>
                  <a:pt x="102695" y="43058"/>
                </a:lnTo>
                <a:cubicBezTo>
                  <a:pt x="102695" y="44923"/>
                  <a:pt x="101730" y="45849"/>
                  <a:pt x="99775" y="45849"/>
                </a:cubicBezTo>
                <a:lnTo>
                  <a:pt x="69221" y="45849"/>
                </a:lnTo>
                <a:lnTo>
                  <a:pt x="69221" y="56924"/>
                </a:lnTo>
                <a:lnTo>
                  <a:pt x="117103" y="56924"/>
                </a:lnTo>
                <a:cubicBezTo>
                  <a:pt x="117903" y="56924"/>
                  <a:pt x="118575" y="57089"/>
                  <a:pt x="119109" y="57457"/>
                </a:cubicBezTo>
                <a:cubicBezTo>
                  <a:pt x="119642" y="57812"/>
                  <a:pt x="119908" y="58523"/>
                  <a:pt x="119908" y="59588"/>
                </a:cubicBezTo>
                <a:lnTo>
                  <a:pt x="119908" y="69179"/>
                </a:lnTo>
                <a:cubicBezTo>
                  <a:pt x="119908" y="71044"/>
                  <a:pt x="118969" y="71983"/>
                  <a:pt x="117103" y="719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3" name="Freeform 3"/>
          <p:cNvSpPr/>
          <p:nvPr/>
        </p:nvSpPr>
        <p:spPr>
          <a:xfrm>
            <a:off x="902778" y="719637"/>
            <a:ext cx="75758" cy="67581"/>
          </a:xfrm>
          <a:custGeom>
            <a:avLst/>
            <a:gdLst>
              <a:gd name="connsiteX0" fmla="*/ 9736 w 75758"/>
              <a:gd name="connsiteY0" fmla="*/ 66908 h 67581"/>
              <a:gd name="connsiteX1" fmla="*/ 6600 w 75758"/>
              <a:gd name="connsiteY1" fmla="*/ 67581 h 67581"/>
              <a:gd name="connsiteX2" fmla="*/ 5065 w 75758"/>
              <a:gd name="connsiteY2" fmla="*/ 65982 h 67581"/>
              <a:gd name="connsiteX3" fmla="*/ 0 w 75758"/>
              <a:gd name="connsiteY3" fmla="*/ 56772 h 67581"/>
              <a:gd name="connsiteX4" fmla="*/ 1739 w 75758"/>
              <a:gd name="connsiteY4" fmla="*/ 52915 h 67581"/>
              <a:gd name="connsiteX5" fmla="*/ 14801 w 75758"/>
              <a:gd name="connsiteY5" fmla="*/ 45570 h 67581"/>
              <a:gd name="connsiteX6" fmla="*/ 26213 w 75758"/>
              <a:gd name="connsiteY6" fmla="*/ 36981 h 67581"/>
              <a:gd name="connsiteX7" fmla="*/ 35137 w 75758"/>
              <a:gd name="connsiteY7" fmla="*/ 27986 h 67581"/>
              <a:gd name="connsiteX8" fmla="*/ 40951 w 75758"/>
              <a:gd name="connsiteY8" fmla="*/ 19461 h 67581"/>
              <a:gd name="connsiteX9" fmla="*/ 41877 w 75758"/>
              <a:gd name="connsiteY9" fmla="*/ 16251 h 67581"/>
              <a:gd name="connsiteX10" fmla="*/ 39478 w 75758"/>
              <a:gd name="connsiteY10" fmla="*/ 15325 h 67581"/>
              <a:gd name="connsiteX11" fmla="*/ 9076 w 75758"/>
              <a:gd name="connsiteY11" fmla="*/ 15325 h 67581"/>
              <a:gd name="connsiteX12" fmla="*/ 6994 w 75758"/>
              <a:gd name="connsiteY12" fmla="*/ 14589 h 67581"/>
              <a:gd name="connsiteX13" fmla="*/ 6677 w 75758"/>
              <a:gd name="connsiteY13" fmla="*/ 12521 h 67581"/>
              <a:gd name="connsiteX14" fmla="*/ 6677 w 75758"/>
              <a:gd name="connsiteY14" fmla="*/ 2791 h 67581"/>
              <a:gd name="connsiteX15" fmla="*/ 9203 w 75758"/>
              <a:gd name="connsiteY15" fmla="*/ 0 h 67581"/>
              <a:gd name="connsiteX16" fmla="*/ 54280 w 75758"/>
              <a:gd name="connsiteY16" fmla="*/ 0 h 67581"/>
              <a:gd name="connsiteX17" fmla="*/ 63940 w 75758"/>
              <a:gd name="connsiteY17" fmla="*/ 3920 h 67581"/>
              <a:gd name="connsiteX18" fmla="*/ 63356 w 75758"/>
              <a:gd name="connsiteY18" fmla="*/ 14513 h 67581"/>
              <a:gd name="connsiteX19" fmla="*/ 52553 w 75758"/>
              <a:gd name="connsiteY19" fmla="*/ 33974 h 67581"/>
              <a:gd name="connsiteX20" fmla="*/ 63940 w 75758"/>
              <a:gd name="connsiteY20" fmla="*/ 42322 h 67581"/>
              <a:gd name="connsiteX21" fmla="*/ 74831 w 75758"/>
              <a:gd name="connsiteY21" fmla="*/ 48246 h 67581"/>
              <a:gd name="connsiteX22" fmla="*/ 75758 w 75758"/>
              <a:gd name="connsiteY22" fmla="*/ 51583 h 67581"/>
              <a:gd name="connsiteX23" fmla="*/ 69348 w 75758"/>
              <a:gd name="connsiteY23" fmla="*/ 61707 h 67581"/>
              <a:gd name="connsiteX24" fmla="*/ 65755 w 75758"/>
              <a:gd name="connsiteY24" fmla="*/ 62506 h 67581"/>
              <a:gd name="connsiteX25" fmla="*/ 60893 w 75758"/>
              <a:gd name="connsiteY25" fmla="*/ 59842 h 67581"/>
              <a:gd name="connsiteX26" fmla="*/ 54749 w 75758"/>
              <a:gd name="connsiteY26" fmla="*/ 55909 h 67581"/>
              <a:gd name="connsiteX27" fmla="*/ 48148 w 75758"/>
              <a:gd name="connsiteY27" fmla="*/ 51114 h 67581"/>
              <a:gd name="connsiteX28" fmla="*/ 41751 w 75758"/>
              <a:gd name="connsiteY28" fmla="*/ 45849 h 67581"/>
              <a:gd name="connsiteX29" fmla="*/ 26937 w 75758"/>
              <a:gd name="connsiteY29" fmla="*/ 57584 h 67581"/>
              <a:gd name="connsiteX30" fmla="*/ 9736 w 75758"/>
              <a:gd name="connsiteY30" fmla="*/ 66908 h 67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58" h="67581">
                <a:moveTo>
                  <a:pt x="9736" y="66908"/>
                </a:moveTo>
                <a:cubicBezTo>
                  <a:pt x="8225" y="67619"/>
                  <a:pt x="7184" y="67835"/>
                  <a:pt x="6600" y="67581"/>
                </a:cubicBezTo>
                <a:cubicBezTo>
                  <a:pt x="6029" y="67302"/>
                  <a:pt x="5509" y="66769"/>
                  <a:pt x="5065" y="65982"/>
                </a:cubicBezTo>
                <a:lnTo>
                  <a:pt x="0" y="56772"/>
                </a:lnTo>
                <a:cubicBezTo>
                  <a:pt x="-888" y="55262"/>
                  <a:pt x="-317" y="53981"/>
                  <a:pt x="1739" y="52915"/>
                </a:cubicBezTo>
                <a:cubicBezTo>
                  <a:pt x="6283" y="50784"/>
                  <a:pt x="10612" y="48335"/>
                  <a:pt x="14801" y="45570"/>
                </a:cubicBezTo>
                <a:cubicBezTo>
                  <a:pt x="18977" y="42829"/>
                  <a:pt x="22786" y="39962"/>
                  <a:pt x="26213" y="36981"/>
                </a:cubicBezTo>
                <a:cubicBezTo>
                  <a:pt x="29628" y="33999"/>
                  <a:pt x="32611" y="31005"/>
                  <a:pt x="35137" y="27986"/>
                </a:cubicBezTo>
                <a:cubicBezTo>
                  <a:pt x="37676" y="24954"/>
                  <a:pt x="39605" y="22125"/>
                  <a:pt x="40951" y="19461"/>
                </a:cubicBezTo>
                <a:cubicBezTo>
                  <a:pt x="41662" y="17951"/>
                  <a:pt x="41966" y="16885"/>
                  <a:pt x="41877" y="16251"/>
                </a:cubicBezTo>
                <a:cubicBezTo>
                  <a:pt x="41789" y="15629"/>
                  <a:pt x="40989" y="15325"/>
                  <a:pt x="39478" y="15325"/>
                </a:cubicBezTo>
                <a:lnTo>
                  <a:pt x="9076" y="15325"/>
                </a:lnTo>
                <a:cubicBezTo>
                  <a:pt x="7908" y="15325"/>
                  <a:pt x="7223" y="15071"/>
                  <a:pt x="6994" y="14589"/>
                </a:cubicBezTo>
                <a:cubicBezTo>
                  <a:pt x="6778" y="14094"/>
                  <a:pt x="6677" y="13409"/>
                  <a:pt x="6677" y="12521"/>
                </a:cubicBezTo>
                <a:lnTo>
                  <a:pt x="6677" y="2791"/>
                </a:lnTo>
                <a:cubicBezTo>
                  <a:pt x="6677" y="926"/>
                  <a:pt x="7514" y="0"/>
                  <a:pt x="9203" y="0"/>
                </a:cubicBezTo>
                <a:lnTo>
                  <a:pt x="54280" y="0"/>
                </a:lnTo>
                <a:cubicBezTo>
                  <a:pt x="59535" y="0"/>
                  <a:pt x="62759" y="1306"/>
                  <a:pt x="63940" y="3920"/>
                </a:cubicBezTo>
                <a:cubicBezTo>
                  <a:pt x="65159" y="6546"/>
                  <a:pt x="64968" y="10085"/>
                  <a:pt x="63356" y="14513"/>
                </a:cubicBezTo>
                <a:cubicBezTo>
                  <a:pt x="61046" y="21097"/>
                  <a:pt x="57440" y="27580"/>
                  <a:pt x="52553" y="33974"/>
                </a:cubicBezTo>
                <a:cubicBezTo>
                  <a:pt x="56108" y="37082"/>
                  <a:pt x="59903" y="39873"/>
                  <a:pt x="63940" y="42322"/>
                </a:cubicBezTo>
                <a:cubicBezTo>
                  <a:pt x="68002" y="44758"/>
                  <a:pt x="71633" y="46737"/>
                  <a:pt x="74831" y="48246"/>
                </a:cubicBezTo>
                <a:cubicBezTo>
                  <a:pt x="76342" y="49046"/>
                  <a:pt x="76634" y="50162"/>
                  <a:pt x="75758" y="51583"/>
                </a:cubicBezTo>
                <a:lnTo>
                  <a:pt x="69348" y="61707"/>
                </a:lnTo>
                <a:cubicBezTo>
                  <a:pt x="68561" y="62963"/>
                  <a:pt x="67355" y="63217"/>
                  <a:pt x="65755" y="62506"/>
                </a:cubicBezTo>
                <a:cubicBezTo>
                  <a:pt x="64422" y="61897"/>
                  <a:pt x="62810" y="60996"/>
                  <a:pt x="60893" y="59842"/>
                </a:cubicBezTo>
                <a:cubicBezTo>
                  <a:pt x="58977" y="58688"/>
                  <a:pt x="56933" y="57381"/>
                  <a:pt x="54749" y="55909"/>
                </a:cubicBezTo>
                <a:cubicBezTo>
                  <a:pt x="52566" y="54450"/>
                  <a:pt x="50370" y="52852"/>
                  <a:pt x="48148" y="51114"/>
                </a:cubicBezTo>
                <a:cubicBezTo>
                  <a:pt x="45927" y="49376"/>
                  <a:pt x="43794" y="47625"/>
                  <a:pt x="41751" y="45849"/>
                </a:cubicBezTo>
                <a:cubicBezTo>
                  <a:pt x="37219" y="50111"/>
                  <a:pt x="32281" y="54019"/>
                  <a:pt x="26937" y="57584"/>
                </a:cubicBezTo>
                <a:cubicBezTo>
                  <a:pt x="21605" y="61136"/>
                  <a:pt x="15867" y="64244"/>
                  <a:pt x="9736" y="6690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4" name="Freeform 3"/>
          <p:cNvSpPr/>
          <p:nvPr/>
        </p:nvSpPr>
        <p:spPr>
          <a:xfrm>
            <a:off x="1024950" y="718154"/>
            <a:ext cx="119908" cy="60261"/>
          </a:xfrm>
          <a:custGeom>
            <a:avLst/>
            <a:gdLst>
              <a:gd name="connsiteX0" fmla="*/ 117116 w 119908"/>
              <a:gd name="connsiteY0" fmla="*/ 60261 h 60261"/>
              <a:gd name="connsiteX1" fmla="*/ 2665 w 119908"/>
              <a:gd name="connsiteY1" fmla="*/ 60261 h 60261"/>
              <a:gd name="connsiteX2" fmla="*/ 393 w 119908"/>
              <a:gd name="connsiteY2" fmla="*/ 59588 h 60261"/>
              <a:gd name="connsiteX3" fmla="*/ 0 w 119908"/>
              <a:gd name="connsiteY3" fmla="*/ 57470 h 60261"/>
              <a:gd name="connsiteX4" fmla="*/ 0 w 119908"/>
              <a:gd name="connsiteY4" fmla="*/ 47866 h 60261"/>
              <a:gd name="connsiteX5" fmla="*/ 533 w 119908"/>
              <a:gd name="connsiteY5" fmla="*/ 45658 h 60261"/>
              <a:gd name="connsiteX6" fmla="*/ 2665 w 119908"/>
              <a:gd name="connsiteY6" fmla="*/ 45062 h 60261"/>
              <a:gd name="connsiteX7" fmla="*/ 82422 w 119908"/>
              <a:gd name="connsiteY7" fmla="*/ 45062 h 60261"/>
              <a:gd name="connsiteX8" fmla="*/ 83489 w 119908"/>
              <a:gd name="connsiteY8" fmla="*/ 38059 h 60261"/>
              <a:gd name="connsiteX9" fmla="*/ 84365 w 119908"/>
              <a:gd name="connsiteY9" fmla="*/ 30067 h 60261"/>
              <a:gd name="connsiteX10" fmla="*/ 84898 w 119908"/>
              <a:gd name="connsiteY10" fmla="*/ 23076 h 60261"/>
              <a:gd name="connsiteX11" fmla="*/ 85101 w 119908"/>
              <a:gd name="connsiteY11" fmla="*/ 18801 h 60261"/>
              <a:gd name="connsiteX12" fmla="*/ 84555 w 119908"/>
              <a:gd name="connsiteY12" fmla="*/ 15934 h 60261"/>
              <a:gd name="connsiteX13" fmla="*/ 81496 w 119908"/>
              <a:gd name="connsiteY13" fmla="*/ 15071 h 60261"/>
              <a:gd name="connsiteX14" fmla="*/ 21211 w 119908"/>
              <a:gd name="connsiteY14" fmla="*/ 15071 h 60261"/>
              <a:gd name="connsiteX15" fmla="*/ 19142 w 119908"/>
              <a:gd name="connsiteY15" fmla="*/ 14729 h 60261"/>
              <a:gd name="connsiteX16" fmla="*/ 18406 w 119908"/>
              <a:gd name="connsiteY16" fmla="*/ 12661 h 60261"/>
              <a:gd name="connsiteX17" fmla="*/ 18406 w 119908"/>
              <a:gd name="connsiteY17" fmla="*/ 2270 h 60261"/>
              <a:gd name="connsiteX18" fmla="*/ 19142 w 119908"/>
              <a:gd name="connsiteY18" fmla="*/ 405 h 60261"/>
              <a:gd name="connsiteX19" fmla="*/ 21211 w 119908"/>
              <a:gd name="connsiteY19" fmla="*/ 0 h 60261"/>
              <a:gd name="connsiteX20" fmla="*/ 93911 w 119908"/>
              <a:gd name="connsiteY20" fmla="*/ 0 h 60261"/>
              <a:gd name="connsiteX21" fmla="*/ 100969 w 119908"/>
              <a:gd name="connsiteY21" fmla="*/ 2067 h 60261"/>
              <a:gd name="connsiteX22" fmla="*/ 103228 w 119908"/>
              <a:gd name="connsiteY22" fmla="*/ 9210 h 60261"/>
              <a:gd name="connsiteX23" fmla="*/ 102568 w 119908"/>
              <a:gd name="connsiteY23" fmla="*/ 25931 h 60261"/>
              <a:gd name="connsiteX24" fmla="*/ 100029 w 119908"/>
              <a:gd name="connsiteY24" fmla="*/ 45062 h 60261"/>
              <a:gd name="connsiteX25" fmla="*/ 117116 w 119908"/>
              <a:gd name="connsiteY25" fmla="*/ 45062 h 60261"/>
              <a:gd name="connsiteX26" fmla="*/ 119109 w 119908"/>
              <a:gd name="connsiteY26" fmla="*/ 45658 h 60261"/>
              <a:gd name="connsiteX27" fmla="*/ 119908 w 119908"/>
              <a:gd name="connsiteY27" fmla="*/ 47866 h 60261"/>
              <a:gd name="connsiteX28" fmla="*/ 119908 w 119908"/>
              <a:gd name="connsiteY28" fmla="*/ 57470 h 60261"/>
              <a:gd name="connsiteX29" fmla="*/ 117116 w 119908"/>
              <a:gd name="connsiteY29" fmla="*/ 60261 h 60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19908" h="60261">
                <a:moveTo>
                  <a:pt x="117116" y="60261"/>
                </a:moveTo>
                <a:lnTo>
                  <a:pt x="2665" y="60261"/>
                </a:lnTo>
                <a:cubicBezTo>
                  <a:pt x="1421" y="60261"/>
                  <a:pt x="660" y="60045"/>
                  <a:pt x="393" y="59588"/>
                </a:cubicBezTo>
                <a:cubicBezTo>
                  <a:pt x="139" y="59144"/>
                  <a:pt x="0" y="58446"/>
                  <a:pt x="0" y="57470"/>
                </a:cubicBezTo>
                <a:lnTo>
                  <a:pt x="0" y="47866"/>
                </a:lnTo>
                <a:cubicBezTo>
                  <a:pt x="0" y="46800"/>
                  <a:pt x="177" y="46064"/>
                  <a:pt x="533" y="45658"/>
                </a:cubicBezTo>
                <a:cubicBezTo>
                  <a:pt x="875" y="45265"/>
                  <a:pt x="1599" y="45062"/>
                  <a:pt x="2665" y="45062"/>
                </a:cubicBezTo>
                <a:lnTo>
                  <a:pt x="82422" y="45062"/>
                </a:lnTo>
                <a:cubicBezTo>
                  <a:pt x="82791" y="43108"/>
                  <a:pt x="83146" y="40774"/>
                  <a:pt x="83489" y="38059"/>
                </a:cubicBezTo>
                <a:cubicBezTo>
                  <a:pt x="83857" y="35344"/>
                  <a:pt x="84136" y="32680"/>
                  <a:pt x="84365" y="30067"/>
                </a:cubicBezTo>
                <a:cubicBezTo>
                  <a:pt x="84580" y="27441"/>
                  <a:pt x="84758" y="25119"/>
                  <a:pt x="84898" y="23076"/>
                </a:cubicBezTo>
                <a:cubicBezTo>
                  <a:pt x="85025" y="21021"/>
                  <a:pt x="85101" y="19600"/>
                  <a:pt x="85101" y="18801"/>
                </a:cubicBezTo>
                <a:cubicBezTo>
                  <a:pt x="85101" y="17469"/>
                  <a:pt x="84923" y="16517"/>
                  <a:pt x="84555" y="15934"/>
                </a:cubicBezTo>
                <a:cubicBezTo>
                  <a:pt x="84212" y="15350"/>
                  <a:pt x="83184" y="15071"/>
                  <a:pt x="81496" y="15071"/>
                </a:cubicBezTo>
                <a:lnTo>
                  <a:pt x="21211" y="15071"/>
                </a:lnTo>
                <a:cubicBezTo>
                  <a:pt x="20323" y="15071"/>
                  <a:pt x="19625" y="14957"/>
                  <a:pt x="19142" y="14729"/>
                </a:cubicBezTo>
                <a:cubicBezTo>
                  <a:pt x="18660" y="14513"/>
                  <a:pt x="18406" y="13828"/>
                  <a:pt x="18406" y="12661"/>
                </a:cubicBezTo>
                <a:lnTo>
                  <a:pt x="18406" y="2270"/>
                </a:lnTo>
                <a:cubicBezTo>
                  <a:pt x="18406" y="1294"/>
                  <a:pt x="18660" y="672"/>
                  <a:pt x="19142" y="405"/>
                </a:cubicBezTo>
                <a:cubicBezTo>
                  <a:pt x="19625" y="139"/>
                  <a:pt x="20323" y="0"/>
                  <a:pt x="21211" y="0"/>
                </a:cubicBezTo>
                <a:lnTo>
                  <a:pt x="93911" y="0"/>
                </a:lnTo>
                <a:cubicBezTo>
                  <a:pt x="97110" y="0"/>
                  <a:pt x="99458" y="697"/>
                  <a:pt x="100969" y="2067"/>
                </a:cubicBezTo>
                <a:cubicBezTo>
                  <a:pt x="102479" y="3450"/>
                  <a:pt x="103228" y="5823"/>
                  <a:pt x="103228" y="9210"/>
                </a:cubicBezTo>
                <a:cubicBezTo>
                  <a:pt x="103228" y="13917"/>
                  <a:pt x="103000" y="19486"/>
                  <a:pt x="102568" y="25931"/>
                </a:cubicBezTo>
                <a:cubicBezTo>
                  <a:pt x="102124" y="32376"/>
                  <a:pt x="101286" y="38757"/>
                  <a:pt x="100029" y="45062"/>
                </a:cubicBezTo>
                <a:lnTo>
                  <a:pt x="117116" y="45062"/>
                </a:lnTo>
                <a:cubicBezTo>
                  <a:pt x="117903" y="45062"/>
                  <a:pt x="118575" y="45265"/>
                  <a:pt x="119109" y="45658"/>
                </a:cubicBezTo>
                <a:cubicBezTo>
                  <a:pt x="119642" y="46064"/>
                  <a:pt x="119908" y="46800"/>
                  <a:pt x="119908" y="47866"/>
                </a:cubicBezTo>
                <a:lnTo>
                  <a:pt x="119908" y="57470"/>
                </a:lnTo>
                <a:cubicBezTo>
                  <a:pt x="119908" y="59322"/>
                  <a:pt x="118969" y="60261"/>
                  <a:pt x="117116" y="6026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5" name="Freeform 3"/>
          <p:cNvSpPr/>
          <p:nvPr/>
        </p:nvSpPr>
        <p:spPr>
          <a:xfrm>
            <a:off x="1153512" y="722025"/>
            <a:ext cx="75771" cy="68114"/>
          </a:xfrm>
          <a:custGeom>
            <a:avLst/>
            <a:gdLst>
              <a:gd name="connsiteX0" fmla="*/ 9749 w 75771"/>
              <a:gd name="connsiteY0" fmla="*/ 67454 h 68114"/>
              <a:gd name="connsiteX1" fmla="*/ 6613 w 75771"/>
              <a:gd name="connsiteY1" fmla="*/ 68114 h 68114"/>
              <a:gd name="connsiteX2" fmla="*/ 5090 w 75771"/>
              <a:gd name="connsiteY2" fmla="*/ 66515 h 68114"/>
              <a:gd name="connsiteX3" fmla="*/ 0 w 75771"/>
              <a:gd name="connsiteY3" fmla="*/ 57317 h 68114"/>
              <a:gd name="connsiteX4" fmla="*/ 1739 w 75771"/>
              <a:gd name="connsiteY4" fmla="*/ 53600 h 68114"/>
              <a:gd name="connsiteX5" fmla="*/ 14814 w 75771"/>
              <a:gd name="connsiteY5" fmla="*/ 46128 h 68114"/>
              <a:gd name="connsiteX6" fmla="*/ 26226 w 75771"/>
              <a:gd name="connsiteY6" fmla="*/ 37323 h 68114"/>
              <a:gd name="connsiteX7" fmla="*/ 35162 w 75771"/>
              <a:gd name="connsiteY7" fmla="*/ 28138 h 68114"/>
              <a:gd name="connsiteX8" fmla="*/ 40963 w 75771"/>
              <a:gd name="connsiteY8" fmla="*/ 19461 h 68114"/>
              <a:gd name="connsiteX9" fmla="*/ 41890 w 75771"/>
              <a:gd name="connsiteY9" fmla="*/ 16264 h 68114"/>
              <a:gd name="connsiteX10" fmla="*/ 39504 w 75771"/>
              <a:gd name="connsiteY10" fmla="*/ 15338 h 68114"/>
              <a:gd name="connsiteX11" fmla="*/ 9076 w 75771"/>
              <a:gd name="connsiteY11" fmla="*/ 15338 h 68114"/>
              <a:gd name="connsiteX12" fmla="*/ 7019 w 75771"/>
              <a:gd name="connsiteY12" fmla="*/ 14589 h 68114"/>
              <a:gd name="connsiteX13" fmla="*/ 6677 w 75771"/>
              <a:gd name="connsiteY13" fmla="*/ 12534 h 68114"/>
              <a:gd name="connsiteX14" fmla="*/ 6677 w 75771"/>
              <a:gd name="connsiteY14" fmla="*/ 2803 h 68114"/>
              <a:gd name="connsiteX15" fmla="*/ 9216 w 75771"/>
              <a:gd name="connsiteY15" fmla="*/ 0 h 68114"/>
              <a:gd name="connsiteX16" fmla="*/ 54305 w 75771"/>
              <a:gd name="connsiteY16" fmla="*/ 0 h 68114"/>
              <a:gd name="connsiteX17" fmla="*/ 63965 w 75771"/>
              <a:gd name="connsiteY17" fmla="*/ 3932 h 68114"/>
              <a:gd name="connsiteX18" fmla="*/ 63381 w 75771"/>
              <a:gd name="connsiteY18" fmla="*/ 14526 h 68114"/>
              <a:gd name="connsiteX19" fmla="*/ 53099 w 75771"/>
              <a:gd name="connsiteY19" fmla="*/ 33327 h 68114"/>
              <a:gd name="connsiteX20" fmla="*/ 64295 w 75771"/>
              <a:gd name="connsiteY20" fmla="*/ 41396 h 68114"/>
              <a:gd name="connsiteX21" fmla="*/ 74831 w 75771"/>
              <a:gd name="connsiteY21" fmla="*/ 47194 h 68114"/>
              <a:gd name="connsiteX22" fmla="*/ 75771 w 75771"/>
              <a:gd name="connsiteY22" fmla="*/ 50517 h 68114"/>
              <a:gd name="connsiteX23" fmla="*/ 69373 w 75771"/>
              <a:gd name="connsiteY23" fmla="*/ 60654 h 68114"/>
              <a:gd name="connsiteX24" fmla="*/ 65768 w 75771"/>
              <a:gd name="connsiteY24" fmla="*/ 61326 h 68114"/>
              <a:gd name="connsiteX25" fmla="*/ 61033 w 75771"/>
              <a:gd name="connsiteY25" fmla="*/ 58726 h 68114"/>
              <a:gd name="connsiteX26" fmla="*/ 55232 w 75771"/>
              <a:gd name="connsiteY26" fmla="*/ 54996 h 68114"/>
              <a:gd name="connsiteX27" fmla="*/ 48821 w 75771"/>
              <a:gd name="connsiteY27" fmla="*/ 50454 h 68114"/>
              <a:gd name="connsiteX28" fmla="*/ 42563 w 75771"/>
              <a:gd name="connsiteY28" fmla="*/ 45329 h 68114"/>
              <a:gd name="connsiteX29" fmla="*/ 27482 w 75771"/>
              <a:gd name="connsiteY29" fmla="*/ 57660 h 68114"/>
              <a:gd name="connsiteX30" fmla="*/ 9749 w 75771"/>
              <a:gd name="connsiteY30" fmla="*/ 67454 h 68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71" h="68114">
                <a:moveTo>
                  <a:pt x="9749" y="67454"/>
                </a:moveTo>
                <a:cubicBezTo>
                  <a:pt x="8238" y="68164"/>
                  <a:pt x="7197" y="68393"/>
                  <a:pt x="6613" y="68114"/>
                </a:cubicBezTo>
                <a:cubicBezTo>
                  <a:pt x="6029" y="67860"/>
                  <a:pt x="5534" y="67327"/>
                  <a:pt x="5090" y="66515"/>
                </a:cubicBezTo>
                <a:lnTo>
                  <a:pt x="0" y="57317"/>
                </a:lnTo>
                <a:cubicBezTo>
                  <a:pt x="-875" y="55719"/>
                  <a:pt x="-291" y="54476"/>
                  <a:pt x="1739" y="53600"/>
                </a:cubicBezTo>
                <a:cubicBezTo>
                  <a:pt x="6283" y="51456"/>
                  <a:pt x="10637" y="48970"/>
                  <a:pt x="14814" y="46128"/>
                </a:cubicBezTo>
                <a:cubicBezTo>
                  <a:pt x="19003" y="43286"/>
                  <a:pt x="22786" y="40355"/>
                  <a:pt x="26226" y="37323"/>
                </a:cubicBezTo>
                <a:cubicBezTo>
                  <a:pt x="29640" y="34304"/>
                  <a:pt x="32636" y="31247"/>
                  <a:pt x="35162" y="28138"/>
                </a:cubicBezTo>
                <a:cubicBezTo>
                  <a:pt x="37688" y="25030"/>
                  <a:pt x="39631" y="22125"/>
                  <a:pt x="40963" y="19461"/>
                </a:cubicBezTo>
                <a:cubicBezTo>
                  <a:pt x="41674" y="17951"/>
                  <a:pt x="41979" y="16885"/>
                  <a:pt x="41890" y="16264"/>
                </a:cubicBezTo>
                <a:cubicBezTo>
                  <a:pt x="41801" y="15642"/>
                  <a:pt x="41014" y="15338"/>
                  <a:pt x="39504" y="15338"/>
                </a:cubicBezTo>
                <a:lnTo>
                  <a:pt x="9076" y="15338"/>
                </a:lnTo>
                <a:cubicBezTo>
                  <a:pt x="7921" y="15338"/>
                  <a:pt x="7248" y="15084"/>
                  <a:pt x="7019" y="14589"/>
                </a:cubicBezTo>
                <a:cubicBezTo>
                  <a:pt x="6804" y="14107"/>
                  <a:pt x="6677" y="13422"/>
                  <a:pt x="6677" y="12534"/>
                </a:cubicBezTo>
                <a:lnTo>
                  <a:pt x="6677" y="2803"/>
                </a:lnTo>
                <a:cubicBezTo>
                  <a:pt x="6677" y="938"/>
                  <a:pt x="7514" y="0"/>
                  <a:pt x="9216" y="0"/>
                </a:cubicBezTo>
                <a:lnTo>
                  <a:pt x="54305" y="0"/>
                </a:lnTo>
                <a:cubicBezTo>
                  <a:pt x="59548" y="0"/>
                  <a:pt x="62772" y="1306"/>
                  <a:pt x="63965" y="3932"/>
                </a:cubicBezTo>
                <a:cubicBezTo>
                  <a:pt x="65159" y="6546"/>
                  <a:pt x="64968" y="10098"/>
                  <a:pt x="63381" y="14526"/>
                </a:cubicBezTo>
                <a:cubicBezTo>
                  <a:pt x="61046" y="20932"/>
                  <a:pt x="57618" y="27187"/>
                  <a:pt x="53099" y="33327"/>
                </a:cubicBezTo>
                <a:cubicBezTo>
                  <a:pt x="56653" y="36347"/>
                  <a:pt x="60386" y="39036"/>
                  <a:pt x="64295" y="41396"/>
                </a:cubicBezTo>
                <a:cubicBezTo>
                  <a:pt x="68205" y="43743"/>
                  <a:pt x="71734" y="45671"/>
                  <a:pt x="74831" y="47194"/>
                </a:cubicBezTo>
                <a:cubicBezTo>
                  <a:pt x="76342" y="47993"/>
                  <a:pt x="76659" y="49097"/>
                  <a:pt x="75771" y="50517"/>
                </a:cubicBezTo>
                <a:lnTo>
                  <a:pt x="69373" y="60654"/>
                </a:lnTo>
                <a:cubicBezTo>
                  <a:pt x="68573" y="61986"/>
                  <a:pt x="67367" y="62202"/>
                  <a:pt x="65768" y="61326"/>
                </a:cubicBezTo>
                <a:cubicBezTo>
                  <a:pt x="64448" y="60705"/>
                  <a:pt x="62861" y="59842"/>
                  <a:pt x="61033" y="58726"/>
                </a:cubicBezTo>
                <a:cubicBezTo>
                  <a:pt x="59205" y="57609"/>
                  <a:pt x="57275" y="56366"/>
                  <a:pt x="55232" y="54996"/>
                </a:cubicBezTo>
                <a:cubicBezTo>
                  <a:pt x="53188" y="53600"/>
                  <a:pt x="51055" y="52103"/>
                  <a:pt x="48821" y="50454"/>
                </a:cubicBezTo>
                <a:cubicBezTo>
                  <a:pt x="46600" y="48817"/>
                  <a:pt x="44505" y="47105"/>
                  <a:pt x="42563" y="45329"/>
                </a:cubicBezTo>
                <a:cubicBezTo>
                  <a:pt x="38031" y="49769"/>
                  <a:pt x="33004" y="53879"/>
                  <a:pt x="27482" y="57660"/>
                </a:cubicBezTo>
                <a:cubicBezTo>
                  <a:pt x="21973" y="61441"/>
                  <a:pt x="16070" y="64701"/>
                  <a:pt x="9749" y="6745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6" name="Freeform 3"/>
          <p:cNvSpPr/>
          <p:nvPr/>
        </p:nvSpPr>
        <p:spPr>
          <a:xfrm>
            <a:off x="1365201" y="714704"/>
            <a:ext cx="18393" cy="127829"/>
          </a:xfrm>
          <a:custGeom>
            <a:avLst/>
            <a:gdLst>
              <a:gd name="connsiteX0" fmla="*/ 15867 w 18393"/>
              <a:gd name="connsiteY0" fmla="*/ 127829 h 127829"/>
              <a:gd name="connsiteX1" fmla="*/ 2526 w 18393"/>
              <a:gd name="connsiteY1" fmla="*/ 127829 h 127829"/>
              <a:gd name="connsiteX2" fmla="*/ 520 w 18393"/>
              <a:gd name="connsiteY2" fmla="*/ 127360 h 127829"/>
              <a:gd name="connsiteX3" fmla="*/ 0 w 18393"/>
              <a:gd name="connsiteY3" fmla="*/ 125292 h 127829"/>
              <a:gd name="connsiteX4" fmla="*/ 0 w 18393"/>
              <a:gd name="connsiteY4" fmla="*/ 2524 h 127829"/>
              <a:gd name="connsiteX5" fmla="*/ 520 w 18393"/>
              <a:gd name="connsiteY5" fmla="*/ 532 h 127829"/>
              <a:gd name="connsiteX6" fmla="*/ 2526 w 18393"/>
              <a:gd name="connsiteY6" fmla="*/ 0 h 127829"/>
              <a:gd name="connsiteX7" fmla="*/ 15867 w 18393"/>
              <a:gd name="connsiteY7" fmla="*/ 0 h 127829"/>
              <a:gd name="connsiteX8" fmla="*/ 17860 w 18393"/>
              <a:gd name="connsiteY8" fmla="*/ 532 h 127829"/>
              <a:gd name="connsiteX9" fmla="*/ 18393 w 18393"/>
              <a:gd name="connsiteY9" fmla="*/ 2524 h 127829"/>
              <a:gd name="connsiteX10" fmla="*/ 18393 w 18393"/>
              <a:gd name="connsiteY10" fmla="*/ 125292 h 127829"/>
              <a:gd name="connsiteX11" fmla="*/ 17860 w 18393"/>
              <a:gd name="connsiteY11" fmla="*/ 127360 h 127829"/>
              <a:gd name="connsiteX12" fmla="*/ 15867 w 18393"/>
              <a:gd name="connsiteY12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393" h="127829">
                <a:moveTo>
                  <a:pt x="15867" y="127829"/>
                </a:moveTo>
                <a:lnTo>
                  <a:pt x="2526" y="127829"/>
                </a:lnTo>
                <a:cubicBezTo>
                  <a:pt x="1548" y="127829"/>
                  <a:pt x="875" y="127664"/>
                  <a:pt x="520" y="127360"/>
                </a:cubicBezTo>
                <a:cubicBezTo>
                  <a:pt x="177" y="127043"/>
                  <a:pt x="0" y="126358"/>
                  <a:pt x="0" y="125292"/>
                </a:cubicBezTo>
                <a:lnTo>
                  <a:pt x="0" y="2524"/>
                </a:lnTo>
                <a:cubicBezTo>
                  <a:pt x="0" y="1547"/>
                  <a:pt x="177" y="875"/>
                  <a:pt x="520" y="532"/>
                </a:cubicBezTo>
                <a:cubicBezTo>
                  <a:pt x="875" y="164"/>
                  <a:pt x="1548" y="0"/>
                  <a:pt x="2526" y="0"/>
                </a:cubicBezTo>
                <a:lnTo>
                  <a:pt x="15867" y="0"/>
                </a:lnTo>
                <a:cubicBezTo>
                  <a:pt x="16832" y="0"/>
                  <a:pt x="17505" y="164"/>
                  <a:pt x="17860" y="532"/>
                </a:cubicBezTo>
                <a:cubicBezTo>
                  <a:pt x="18228" y="875"/>
                  <a:pt x="18393" y="1547"/>
                  <a:pt x="18393" y="2524"/>
                </a:cubicBezTo>
                <a:lnTo>
                  <a:pt x="18393" y="125292"/>
                </a:lnTo>
                <a:cubicBezTo>
                  <a:pt x="18393" y="126358"/>
                  <a:pt x="18228" y="127043"/>
                  <a:pt x="17860" y="127360"/>
                </a:cubicBezTo>
                <a:cubicBezTo>
                  <a:pt x="17505" y="127664"/>
                  <a:pt x="16832" y="127829"/>
                  <a:pt x="15867" y="1278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7" name="Freeform 3"/>
          <p:cNvSpPr/>
          <p:nvPr/>
        </p:nvSpPr>
        <p:spPr>
          <a:xfrm>
            <a:off x="1295041" y="719892"/>
            <a:ext cx="40684" cy="14792"/>
          </a:xfrm>
          <a:custGeom>
            <a:avLst/>
            <a:gdLst>
              <a:gd name="connsiteX0" fmla="*/ 37739 w 40684"/>
              <a:gd name="connsiteY0" fmla="*/ 14792 h 14792"/>
              <a:gd name="connsiteX1" fmla="*/ 2792 w 40684"/>
              <a:gd name="connsiteY1" fmla="*/ 14792 h 14792"/>
              <a:gd name="connsiteX2" fmla="*/ 863 w 40684"/>
              <a:gd name="connsiteY2" fmla="*/ 14259 h 14792"/>
              <a:gd name="connsiteX3" fmla="*/ 0 w 40684"/>
              <a:gd name="connsiteY3" fmla="*/ 12001 h 14792"/>
              <a:gd name="connsiteX4" fmla="*/ 0 w 40684"/>
              <a:gd name="connsiteY4" fmla="*/ 2803 h 14792"/>
              <a:gd name="connsiteX5" fmla="*/ 863 w 40684"/>
              <a:gd name="connsiteY5" fmla="*/ 532 h 14792"/>
              <a:gd name="connsiteX6" fmla="*/ 2792 w 40684"/>
              <a:gd name="connsiteY6" fmla="*/ 0 h 14792"/>
              <a:gd name="connsiteX7" fmla="*/ 37739 w 40684"/>
              <a:gd name="connsiteY7" fmla="*/ 0 h 14792"/>
              <a:gd name="connsiteX8" fmla="*/ 40684 w 40684"/>
              <a:gd name="connsiteY8" fmla="*/ 2930 h 14792"/>
              <a:gd name="connsiteX9" fmla="*/ 40684 w 40684"/>
              <a:gd name="connsiteY9" fmla="*/ 11874 h 14792"/>
              <a:gd name="connsiteX10" fmla="*/ 37739 w 40684"/>
              <a:gd name="connsiteY10" fmla="*/ 14792 h 14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0684" h="14792">
                <a:moveTo>
                  <a:pt x="37739" y="14792"/>
                </a:moveTo>
                <a:lnTo>
                  <a:pt x="2792" y="14792"/>
                </a:lnTo>
                <a:cubicBezTo>
                  <a:pt x="2081" y="14792"/>
                  <a:pt x="1434" y="14614"/>
                  <a:pt x="863" y="14259"/>
                </a:cubicBezTo>
                <a:cubicBezTo>
                  <a:pt x="279" y="13917"/>
                  <a:pt x="0" y="13155"/>
                  <a:pt x="0" y="12001"/>
                </a:cubicBezTo>
                <a:lnTo>
                  <a:pt x="0" y="2803"/>
                </a:lnTo>
                <a:cubicBezTo>
                  <a:pt x="0" y="1649"/>
                  <a:pt x="279" y="888"/>
                  <a:pt x="863" y="532"/>
                </a:cubicBezTo>
                <a:cubicBezTo>
                  <a:pt x="1434" y="190"/>
                  <a:pt x="2081" y="0"/>
                  <a:pt x="2792" y="0"/>
                </a:cubicBezTo>
                <a:lnTo>
                  <a:pt x="37739" y="0"/>
                </a:lnTo>
                <a:cubicBezTo>
                  <a:pt x="39694" y="0"/>
                  <a:pt x="40684" y="976"/>
                  <a:pt x="40684" y="2930"/>
                </a:cubicBezTo>
                <a:lnTo>
                  <a:pt x="40684" y="11874"/>
                </a:lnTo>
                <a:cubicBezTo>
                  <a:pt x="40684" y="13828"/>
                  <a:pt x="39694" y="14792"/>
                  <a:pt x="37739" y="1479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8" name="Freeform 3"/>
          <p:cNvSpPr/>
          <p:nvPr/>
        </p:nvSpPr>
        <p:spPr>
          <a:xfrm>
            <a:off x="1277434" y="742157"/>
            <a:ext cx="79680" cy="73772"/>
          </a:xfrm>
          <a:custGeom>
            <a:avLst/>
            <a:gdLst>
              <a:gd name="connsiteX0" fmla="*/ 66022 w 79680"/>
              <a:gd name="connsiteY0" fmla="*/ 14665 h 73772"/>
              <a:gd name="connsiteX1" fmla="*/ 54813 w 79680"/>
              <a:gd name="connsiteY1" fmla="*/ 35991 h 73772"/>
              <a:gd name="connsiteX2" fmla="*/ 66821 w 79680"/>
              <a:gd name="connsiteY2" fmla="*/ 47054 h 73772"/>
              <a:gd name="connsiteX3" fmla="*/ 78297 w 79680"/>
              <a:gd name="connsiteY3" fmla="*/ 55173 h 73772"/>
              <a:gd name="connsiteX4" fmla="*/ 79680 w 79680"/>
              <a:gd name="connsiteY4" fmla="*/ 57381 h 73772"/>
              <a:gd name="connsiteX5" fmla="*/ 78424 w 79680"/>
              <a:gd name="connsiteY5" fmla="*/ 59855 h 73772"/>
              <a:gd name="connsiteX6" fmla="*/ 72686 w 79680"/>
              <a:gd name="connsiteY6" fmla="*/ 68114 h 73772"/>
              <a:gd name="connsiteX7" fmla="*/ 70363 w 79680"/>
              <a:gd name="connsiteY7" fmla="*/ 69243 h 73772"/>
              <a:gd name="connsiteX8" fmla="*/ 67215 w 79680"/>
              <a:gd name="connsiteY8" fmla="*/ 67847 h 73772"/>
              <a:gd name="connsiteX9" fmla="*/ 62417 w 79680"/>
              <a:gd name="connsiteY9" fmla="*/ 64523 h 73772"/>
              <a:gd name="connsiteX10" fmla="*/ 56476 w 79680"/>
              <a:gd name="connsiteY10" fmla="*/ 59791 h 73772"/>
              <a:gd name="connsiteX11" fmla="*/ 50205 w 79680"/>
              <a:gd name="connsiteY11" fmla="*/ 54247 h 73772"/>
              <a:gd name="connsiteX12" fmla="*/ 44404 w 79680"/>
              <a:gd name="connsiteY12" fmla="*/ 48513 h 73772"/>
              <a:gd name="connsiteX13" fmla="*/ 28536 w 79680"/>
              <a:gd name="connsiteY13" fmla="*/ 61986 h 73772"/>
              <a:gd name="connsiteX14" fmla="*/ 9863 w 79680"/>
              <a:gd name="connsiteY14" fmla="*/ 73176 h 73772"/>
              <a:gd name="connsiteX15" fmla="*/ 7654 w 79680"/>
              <a:gd name="connsiteY15" fmla="*/ 73772 h 73772"/>
              <a:gd name="connsiteX16" fmla="*/ 6118 w 79680"/>
              <a:gd name="connsiteY16" fmla="*/ 72376 h 73772"/>
              <a:gd name="connsiteX17" fmla="*/ 672 w 79680"/>
              <a:gd name="connsiteY17" fmla="*/ 63711 h 73772"/>
              <a:gd name="connsiteX18" fmla="*/ 0 w 79680"/>
              <a:gd name="connsiteY18" fmla="*/ 61314 h 73772"/>
              <a:gd name="connsiteX19" fmla="*/ 1459 w 79680"/>
              <a:gd name="connsiteY19" fmla="*/ 59715 h 73772"/>
              <a:gd name="connsiteX20" fmla="*/ 29082 w 79680"/>
              <a:gd name="connsiteY20" fmla="*/ 39455 h 73772"/>
              <a:gd name="connsiteX21" fmla="*/ 45076 w 79680"/>
              <a:gd name="connsiteY21" fmla="*/ 17862 h 73772"/>
              <a:gd name="connsiteX22" fmla="*/ 45470 w 79680"/>
              <a:gd name="connsiteY22" fmla="*/ 16061 h 73772"/>
              <a:gd name="connsiteX23" fmla="*/ 43743 w 79680"/>
              <a:gd name="connsiteY23" fmla="*/ 15198 h 73772"/>
              <a:gd name="connsiteX24" fmla="*/ 10396 w 79680"/>
              <a:gd name="connsiteY24" fmla="*/ 15198 h 73772"/>
              <a:gd name="connsiteX25" fmla="*/ 8200 w 79680"/>
              <a:gd name="connsiteY25" fmla="*/ 14399 h 73772"/>
              <a:gd name="connsiteX26" fmla="*/ 7857 w 79680"/>
              <a:gd name="connsiteY26" fmla="*/ 12267 h 73772"/>
              <a:gd name="connsiteX27" fmla="*/ 7857 w 79680"/>
              <a:gd name="connsiteY27" fmla="*/ 2664 h 73772"/>
              <a:gd name="connsiteX28" fmla="*/ 10536 w 79680"/>
              <a:gd name="connsiteY28" fmla="*/ 0 h 73772"/>
              <a:gd name="connsiteX29" fmla="*/ 55752 w 79680"/>
              <a:gd name="connsiteY29" fmla="*/ 0 h 73772"/>
              <a:gd name="connsiteX30" fmla="*/ 63952 w 79680"/>
              <a:gd name="connsiteY30" fmla="*/ 2067 h 73772"/>
              <a:gd name="connsiteX31" fmla="*/ 66948 w 79680"/>
              <a:gd name="connsiteY31" fmla="*/ 8398 h 73772"/>
              <a:gd name="connsiteX32" fmla="*/ 66758 w 79680"/>
              <a:gd name="connsiteY32" fmla="*/ 11329 h 73772"/>
              <a:gd name="connsiteX33" fmla="*/ 66022 w 79680"/>
              <a:gd name="connsiteY33" fmla="*/ 14665 h 73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79680" h="73772">
                <a:moveTo>
                  <a:pt x="66022" y="14665"/>
                </a:moveTo>
                <a:cubicBezTo>
                  <a:pt x="63534" y="21947"/>
                  <a:pt x="59801" y="29064"/>
                  <a:pt x="54813" y="35991"/>
                </a:cubicBezTo>
                <a:cubicBezTo>
                  <a:pt x="58545" y="39988"/>
                  <a:pt x="62556" y="43679"/>
                  <a:pt x="66821" y="47054"/>
                </a:cubicBezTo>
                <a:cubicBezTo>
                  <a:pt x="71087" y="50429"/>
                  <a:pt x="74908" y="53131"/>
                  <a:pt x="78297" y="55173"/>
                </a:cubicBezTo>
                <a:cubicBezTo>
                  <a:pt x="79439" y="55896"/>
                  <a:pt x="79909" y="56632"/>
                  <a:pt x="79680" y="57381"/>
                </a:cubicBezTo>
                <a:cubicBezTo>
                  <a:pt x="79465" y="58142"/>
                  <a:pt x="79033" y="58954"/>
                  <a:pt x="78424" y="59855"/>
                </a:cubicBezTo>
                <a:lnTo>
                  <a:pt x="72686" y="68114"/>
                </a:lnTo>
                <a:cubicBezTo>
                  <a:pt x="72077" y="69090"/>
                  <a:pt x="71277" y="69458"/>
                  <a:pt x="70363" y="69243"/>
                </a:cubicBezTo>
                <a:cubicBezTo>
                  <a:pt x="69424" y="69027"/>
                  <a:pt x="68383" y="68558"/>
                  <a:pt x="67215" y="67847"/>
                </a:cubicBezTo>
                <a:cubicBezTo>
                  <a:pt x="65882" y="67048"/>
                  <a:pt x="64283" y="65932"/>
                  <a:pt x="62417" y="64523"/>
                </a:cubicBezTo>
                <a:cubicBezTo>
                  <a:pt x="60538" y="63102"/>
                  <a:pt x="58570" y="61517"/>
                  <a:pt x="56476" y="59791"/>
                </a:cubicBezTo>
                <a:cubicBezTo>
                  <a:pt x="54394" y="58053"/>
                  <a:pt x="52299" y="56214"/>
                  <a:pt x="50205" y="54247"/>
                </a:cubicBezTo>
                <a:cubicBezTo>
                  <a:pt x="48123" y="52293"/>
                  <a:pt x="46193" y="50391"/>
                  <a:pt x="44404" y="48513"/>
                </a:cubicBezTo>
                <a:cubicBezTo>
                  <a:pt x="39618" y="53321"/>
                  <a:pt x="34312" y="57812"/>
                  <a:pt x="28536" y="61986"/>
                </a:cubicBezTo>
                <a:cubicBezTo>
                  <a:pt x="22760" y="66160"/>
                  <a:pt x="16540" y="69902"/>
                  <a:pt x="9863" y="73176"/>
                </a:cubicBezTo>
                <a:cubicBezTo>
                  <a:pt x="8885" y="73632"/>
                  <a:pt x="8162" y="73823"/>
                  <a:pt x="7654" y="73772"/>
                </a:cubicBezTo>
                <a:cubicBezTo>
                  <a:pt x="7172" y="73734"/>
                  <a:pt x="6664" y="73264"/>
                  <a:pt x="6118" y="72376"/>
                </a:cubicBezTo>
                <a:lnTo>
                  <a:pt x="672" y="63711"/>
                </a:lnTo>
                <a:cubicBezTo>
                  <a:pt x="-50" y="62735"/>
                  <a:pt x="-279" y="61948"/>
                  <a:pt x="0" y="61314"/>
                </a:cubicBezTo>
                <a:cubicBezTo>
                  <a:pt x="266" y="60692"/>
                  <a:pt x="748" y="60159"/>
                  <a:pt x="1459" y="59715"/>
                </a:cubicBezTo>
                <a:cubicBezTo>
                  <a:pt x="12491" y="53499"/>
                  <a:pt x="21694" y="46737"/>
                  <a:pt x="29082" y="39455"/>
                </a:cubicBezTo>
                <a:cubicBezTo>
                  <a:pt x="36444" y="32173"/>
                  <a:pt x="41789" y="24979"/>
                  <a:pt x="45076" y="17862"/>
                </a:cubicBezTo>
                <a:cubicBezTo>
                  <a:pt x="45343" y="17241"/>
                  <a:pt x="45470" y="16632"/>
                  <a:pt x="45470" y="16061"/>
                </a:cubicBezTo>
                <a:cubicBezTo>
                  <a:pt x="45470" y="15490"/>
                  <a:pt x="44899" y="15198"/>
                  <a:pt x="43743" y="15198"/>
                </a:cubicBezTo>
                <a:lnTo>
                  <a:pt x="10396" y="15198"/>
                </a:lnTo>
                <a:cubicBezTo>
                  <a:pt x="9152" y="15198"/>
                  <a:pt x="8428" y="14932"/>
                  <a:pt x="8200" y="14399"/>
                </a:cubicBezTo>
                <a:cubicBezTo>
                  <a:pt x="7984" y="13866"/>
                  <a:pt x="7857" y="13155"/>
                  <a:pt x="7857" y="12267"/>
                </a:cubicBezTo>
                <a:lnTo>
                  <a:pt x="7857" y="2664"/>
                </a:lnTo>
                <a:cubicBezTo>
                  <a:pt x="7857" y="888"/>
                  <a:pt x="8746" y="0"/>
                  <a:pt x="10536" y="0"/>
                </a:cubicBezTo>
                <a:lnTo>
                  <a:pt x="55752" y="0"/>
                </a:lnTo>
                <a:cubicBezTo>
                  <a:pt x="59218" y="0"/>
                  <a:pt x="61959" y="697"/>
                  <a:pt x="63952" y="2067"/>
                </a:cubicBezTo>
                <a:cubicBezTo>
                  <a:pt x="65945" y="3438"/>
                  <a:pt x="66948" y="5543"/>
                  <a:pt x="66948" y="8398"/>
                </a:cubicBezTo>
                <a:cubicBezTo>
                  <a:pt x="66948" y="9185"/>
                  <a:pt x="66885" y="10174"/>
                  <a:pt x="66758" y="11329"/>
                </a:cubicBezTo>
                <a:cubicBezTo>
                  <a:pt x="66618" y="12483"/>
                  <a:pt x="66364" y="13587"/>
                  <a:pt x="66022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9" name="Freeform 3"/>
          <p:cNvSpPr/>
          <p:nvPr/>
        </p:nvSpPr>
        <p:spPr>
          <a:xfrm>
            <a:off x="1442403" y="767613"/>
            <a:ext cx="38437" cy="16530"/>
          </a:xfrm>
          <a:custGeom>
            <a:avLst/>
            <a:gdLst>
              <a:gd name="connsiteX0" fmla="*/ 1739 w 38437"/>
              <a:gd name="connsiteY0" fmla="*/ 16530 h 16530"/>
              <a:gd name="connsiteX1" fmla="*/ 545 w 38437"/>
              <a:gd name="connsiteY1" fmla="*/ 16073 h 16530"/>
              <a:gd name="connsiteX2" fmla="*/ 0 w 38437"/>
              <a:gd name="connsiteY2" fmla="*/ 14932 h 16530"/>
              <a:gd name="connsiteX3" fmla="*/ 0 w 38437"/>
              <a:gd name="connsiteY3" fmla="*/ 1598 h 16530"/>
              <a:gd name="connsiteX4" fmla="*/ 545 w 38437"/>
              <a:gd name="connsiteY4" fmla="*/ 469 h 16530"/>
              <a:gd name="connsiteX5" fmla="*/ 1739 w 38437"/>
              <a:gd name="connsiteY5" fmla="*/ 0 h 16530"/>
              <a:gd name="connsiteX6" fmla="*/ 36698 w 38437"/>
              <a:gd name="connsiteY6" fmla="*/ 0 h 16530"/>
              <a:gd name="connsiteX7" fmla="*/ 37968 w 38437"/>
              <a:gd name="connsiteY7" fmla="*/ 469 h 16530"/>
              <a:gd name="connsiteX8" fmla="*/ 38437 w 38437"/>
              <a:gd name="connsiteY8" fmla="*/ 1598 h 16530"/>
              <a:gd name="connsiteX9" fmla="*/ 38437 w 38437"/>
              <a:gd name="connsiteY9" fmla="*/ 14932 h 16530"/>
              <a:gd name="connsiteX10" fmla="*/ 37968 w 38437"/>
              <a:gd name="connsiteY10" fmla="*/ 16073 h 16530"/>
              <a:gd name="connsiteX11" fmla="*/ 36698 w 38437"/>
              <a:gd name="connsiteY11" fmla="*/ 16530 h 16530"/>
              <a:gd name="connsiteX12" fmla="*/ 1739 w 38437"/>
              <a:gd name="connsiteY12" fmla="*/ 16530 h 16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37" h="16530">
                <a:moveTo>
                  <a:pt x="1739" y="16530"/>
                </a:moveTo>
                <a:cubicBezTo>
                  <a:pt x="1294" y="16530"/>
                  <a:pt x="901" y="16378"/>
                  <a:pt x="545" y="16073"/>
                </a:cubicBezTo>
                <a:cubicBezTo>
                  <a:pt x="190" y="15744"/>
                  <a:pt x="0" y="15376"/>
                  <a:pt x="0" y="14932"/>
                </a:cubicBezTo>
                <a:lnTo>
                  <a:pt x="0" y="1598"/>
                </a:lnTo>
                <a:cubicBezTo>
                  <a:pt x="0" y="1154"/>
                  <a:pt x="190" y="786"/>
                  <a:pt x="545" y="469"/>
                </a:cubicBezTo>
                <a:cubicBezTo>
                  <a:pt x="901" y="164"/>
                  <a:pt x="1294" y="0"/>
                  <a:pt x="1739" y="0"/>
                </a:cubicBezTo>
                <a:lnTo>
                  <a:pt x="36698" y="0"/>
                </a:lnTo>
                <a:cubicBezTo>
                  <a:pt x="37219" y="0"/>
                  <a:pt x="37638" y="164"/>
                  <a:pt x="37968" y="469"/>
                </a:cubicBezTo>
                <a:cubicBezTo>
                  <a:pt x="38272" y="786"/>
                  <a:pt x="38437" y="1154"/>
                  <a:pt x="38437" y="1598"/>
                </a:cubicBezTo>
                <a:lnTo>
                  <a:pt x="38437" y="14932"/>
                </a:lnTo>
                <a:cubicBezTo>
                  <a:pt x="38437" y="15376"/>
                  <a:pt x="38272" y="15744"/>
                  <a:pt x="37968" y="16073"/>
                </a:cubicBezTo>
                <a:cubicBezTo>
                  <a:pt x="37638" y="16378"/>
                  <a:pt x="37219" y="16530"/>
                  <a:pt x="36698" y="16530"/>
                </a:cubicBezTo>
                <a:lnTo>
                  <a:pt x="1739" y="1653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0" name="Freeform 3"/>
          <p:cNvSpPr/>
          <p:nvPr/>
        </p:nvSpPr>
        <p:spPr>
          <a:xfrm>
            <a:off x="1531770" y="720025"/>
            <a:ext cx="104307" cy="65589"/>
          </a:xfrm>
          <a:custGeom>
            <a:avLst/>
            <a:gdLst>
              <a:gd name="connsiteX0" fmla="*/ 9215 w 104307"/>
              <a:gd name="connsiteY0" fmla="*/ 65183 h 65589"/>
              <a:gd name="connsiteX1" fmla="*/ 6677 w 104307"/>
              <a:gd name="connsiteY1" fmla="*/ 65589 h 65589"/>
              <a:gd name="connsiteX2" fmla="*/ 5217 w 104307"/>
              <a:gd name="connsiteY2" fmla="*/ 63978 h 65589"/>
              <a:gd name="connsiteX3" fmla="*/ 0 w 104307"/>
              <a:gd name="connsiteY3" fmla="*/ 54653 h 65589"/>
              <a:gd name="connsiteX4" fmla="*/ 672 w 104307"/>
              <a:gd name="connsiteY4" fmla="*/ 50644 h 65589"/>
              <a:gd name="connsiteX5" fmla="*/ 17822 w 104307"/>
              <a:gd name="connsiteY5" fmla="*/ 42385 h 65589"/>
              <a:gd name="connsiteX6" fmla="*/ 30415 w 104307"/>
              <a:gd name="connsiteY6" fmla="*/ 31855 h 65589"/>
              <a:gd name="connsiteX7" fmla="*/ 38615 w 104307"/>
              <a:gd name="connsiteY7" fmla="*/ 18801 h 65589"/>
              <a:gd name="connsiteX8" fmla="*/ 42563 w 104307"/>
              <a:gd name="connsiteY8" fmla="*/ 2664 h 65589"/>
              <a:gd name="connsiteX9" fmla="*/ 43350 w 104307"/>
              <a:gd name="connsiteY9" fmla="*/ 532 h 65589"/>
              <a:gd name="connsiteX10" fmla="*/ 45762 w 104307"/>
              <a:gd name="connsiteY10" fmla="*/ 0 h 65589"/>
              <a:gd name="connsiteX11" fmla="*/ 58431 w 104307"/>
              <a:gd name="connsiteY11" fmla="*/ 811 h 65589"/>
              <a:gd name="connsiteX12" fmla="*/ 61299 w 104307"/>
              <a:gd name="connsiteY12" fmla="*/ 1661 h 65589"/>
              <a:gd name="connsiteX13" fmla="*/ 61503 w 104307"/>
              <a:gd name="connsiteY13" fmla="*/ 4123 h 65589"/>
              <a:gd name="connsiteX14" fmla="*/ 60690 w 104307"/>
              <a:gd name="connsiteY14" fmla="*/ 11202 h 65589"/>
              <a:gd name="connsiteX15" fmla="*/ 66631 w 104307"/>
              <a:gd name="connsiteY15" fmla="*/ 23596 h 65589"/>
              <a:gd name="connsiteX16" fmla="*/ 76304 w 104307"/>
              <a:gd name="connsiteY16" fmla="*/ 33999 h 65589"/>
              <a:gd name="connsiteX17" fmla="*/ 88579 w 104307"/>
              <a:gd name="connsiteY17" fmla="*/ 42182 h 65589"/>
              <a:gd name="connsiteX18" fmla="*/ 102441 w 104307"/>
              <a:gd name="connsiteY18" fmla="*/ 47866 h 65589"/>
              <a:gd name="connsiteX19" fmla="*/ 104307 w 104307"/>
              <a:gd name="connsiteY19" fmla="*/ 49185 h 65589"/>
              <a:gd name="connsiteX20" fmla="*/ 103634 w 104307"/>
              <a:gd name="connsiteY20" fmla="*/ 51456 h 65589"/>
              <a:gd name="connsiteX21" fmla="*/ 98849 w 104307"/>
              <a:gd name="connsiteY21" fmla="*/ 61314 h 65589"/>
              <a:gd name="connsiteX22" fmla="*/ 98176 w 104307"/>
              <a:gd name="connsiteY22" fmla="*/ 62519 h 65589"/>
              <a:gd name="connsiteX23" fmla="*/ 97643 w 104307"/>
              <a:gd name="connsiteY23" fmla="*/ 63052 h 65589"/>
              <a:gd name="connsiteX24" fmla="*/ 95510 w 104307"/>
              <a:gd name="connsiteY24" fmla="*/ 63052 h 65589"/>
              <a:gd name="connsiteX25" fmla="*/ 83565 w 104307"/>
              <a:gd name="connsiteY25" fmla="*/ 58852 h 65589"/>
              <a:gd name="connsiteX26" fmla="*/ 71772 w 104307"/>
              <a:gd name="connsiteY26" fmla="*/ 52129 h 65589"/>
              <a:gd name="connsiteX27" fmla="*/ 61096 w 104307"/>
              <a:gd name="connsiteY27" fmla="*/ 43324 h 65589"/>
              <a:gd name="connsiteX28" fmla="*/ 52553 w 104307"/>
              <a:gd name="connsiteY28" fmla="*/ 32794 h 65589"/>
              <a:gd name="connsiteX29" fmla="*/ 34286 w 104307"/>
              <a:gd name="connsiteY29" fmla="*/ 52319 h 65589"/>
              <a:gd name="connsiteX30" fmla="*/ 9215 w 104307"/>
              <a:gd name="connsiteY30" fmla="*/ 65183 h 65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4307" h="65589">
                <a:moveTo>
                  <a:pt x="9215" y="65183"/>
                </a:moveTo>
                <a:cubicBezTo>
                  <a:pt x="7959" y="65627"/>
                  <a:pt x="7121" y="65767"/>
                  <a:pt x="6677" y="65589"/>
                </a:cubicBezTo>
                <a:cubicBezTo>
                  <a:pt x="6232" y="65411"/>
                  <a:pt x="5750" y="64879"/>
                  <a:pt x="5217" y="63978"/>
                </a:cubicBezTo>
                <a:lnTo>
                  <a:pt x="0" y="54653"/>
                </a:lnTo>
                <a:cubicBezTo>
                  <a:pt x="-1142" y="52611"/>
                  <a:pt x="-926" y="51279"/>
                  <a:pt x="672" y="50644"/>
                </a:cubicBezTo>
                <a:cubicBezTo>
                  <a:pt x="7159" y="48259"/>
                  <a:pt x="12884" y="45506"/>
                  <a:pt x="17822" y="42385"/>
                </a:cubicBezTo>
                <a:cubicBezTo>
                  <a:pt x="22747" y="39277"/>
                  <a:pt x="26936" y="35776"/>
                  <a:pt x="30415" y="31855"/>
                </a:cubicBezTo>
                <a:cubicBezTo>
                  <a:pt x="33880" y="27948"/>
                  <a:pt x="36609" y="23596"/>
                  <a:pt x="38615" y="18801"/>
                </a:cubicBezTo>
                <a:cubicBezTo>
                  <a:pt x="40633" y="14005"/>
                  <a:pt x="41928" y="8626"/>
                  <a:pt x="42563" y="2664"/>
                </a:cubicBezTo>
                <a:cubicBezTo>
                  <a:pt x="42741" y="1687"/>
                  <a:pt x="42994" y="976"/>
                  <a:pt x="43350" y="532"/>
                </a:cubicBezTo>
                <a:cubicBezTo>
                  <a:pt x="43705" y="88"/>
                  <a:pt x="44505" y="-88"/>
                  <a:pt x="45762" y="0"/>
                </a:cubicBezTo>
                <a:lnTo>
                  <a:pt x="58431" y="811"/>
                </a:lnTo>
                <a:cubicBezTo>
                  <a:pt x="60030" y="976"/>
                  <a:pt x="60982" y="1268"/>
                  <a:pt x="61299" y="1661"/>
                </a:cubicBezTo>
                <a:cubicBezTo>
                  <a:pt x="61604" y="2067"/>
                  <a:pt x="61680" y="2892"/>
                  <a:pt x="61503" y="4123"/>
                </a:cubicBezTo>
                <a:cubicBezTo>
                  <a:pt x="61312" y="6622"/>
                  <a:pt x="61058" y="8982"/>
                  <a:pt x="60690" y="11202"/>
                </a:cubicBezTo>
                <a:cubicBezTo>
                  <a:pt x="61934" y="15642"/>
                  <a:pt x="63914" y="19778"/>
                  <a:pt x="66631" y="23596"/>
                </a:cubicBezTo>
                <a:cubicBezTo>
                  <a:pt x="69335" y="27415"/>
                  <a:pt x="72559" y="30891"/>
                  <a:pt x="76304" y="33999"/>
                </a:cubicBezTo>
                <a:cubicBezTo>
                  <a:pt x="80036" y="37108"/>
                  <a:pt x="84111" y="39835"/>
                  <a:pt x="88579" y="42182"/>
                </a:cubicBezTo>
                <a:cubicBezTo>
                  <a:pt x="93022" y="44542"/>
                  <a:pt x="97643" y="46432"/>
                  <a:pt x="102441" y="47866"/>
                </a:cubicBezTo>
                <a:cubicBezTo>
                  <a:pt x="103609" y="48208"/>
                  <a:pt x="104218" y="48652"/>
                  <a:pt x="104307" y="49185"/>
                </a:cubicBezTo>
                <a:cubicBezTo>
                  <a:pt x="104396" y="49718"/>
                  <a:pt x="104167" y="50479"/>
                  <a:pt x="103634" y="51456"/>
                </a:cubicBezTo>
                <a:lnTo>
                  <a:pt x="98849" y="61314"/>
                </a:lnTo>
                <a:cubicBezTo>
                  <a:pt x="98481" y="61846"/>
                  <a:pt x="98265" y="62265"/>
                  <a:pt x="98176" y="62519"/>
                </a:cubicBezTo>
                <a:cubicBezTo>
                  <a:pt x="97998" y="62874"/>
                  <a:pt x="97820" y="63052"/>
                  <a:pt x="97643" y="63052"/>
                </a:cubicBezTo>
                <a:cubicBezTo>
                  <a:pt x="97287" y="63331"/>
                  <a:pt x="96576" y="63331"/>
                  <a:pt x="95510" y="63052"/>
                </a:cubicBezTo>
                <a:cubicBezTo>
                  <a:pt x="91588" y="62164"/>
                  <a:pt x="87614" y="60768"/>
                  <a:pt x="83565" y="58852"/>
                </a:cubicBezTo>
                <a:cubicBezTo>
                  <a:pt x="79528" y="56949"/>
                  <a:pt x="75593" y="54704"/>
                  <a:pt x="71772" y="52129"/>
                </a:cubicBezTo>
                <a:cubicBezTo>
                  <a:pt x="67938" y="49553"/>
                  <a:pt x="64384" y="46610"/>
                  <a:pt x="61096" y="43324"/>
                </a:cubicBezTo>
                <a:cubicBezTo>
                  <a:pt x="57809" y="40038"/>
                  <a:pt x="54965" y="36524"/>
                  <a:pt x="52553" y="32794"/>
                </a:cubicBezTo>
                <a:cubicBezTo>
                  <a:pt x="47945" y="40355"/>
                  <a:pt x="41839" y="46864"/>
                  <a:pt x="34286" y="52319"/>
                </a:cubicBezTo>
                <a:cubicBezTo>
                  <a:pt x="26721" y="57787"/>
                  <a:pt x="18368" y="62075"/>
                  <a:pt x="9215" y="651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1" name="Freeform 3"/>
          <p:cNvSpPr/>
          <p:nvPr/>
        </p:nvSpPr>
        <p:spPr>
          <a:xfrm>
            <a:off x="1524179" y="804669"/>
            <a:ext cx="120048" cy="15198"/>
          </a:xfrm>
          <a:custGeom>
            <a:avLst/>
            <a:gdLst>
              <a:gd name="connsiteX0" fmla="*/ 117243 w 120048"/>
              <a:gd name="connsiteY0" fmla="*/ 15198 h 15198"/>
              <a:gd name="connsiteX1" fmla="*/ 2665 w 120048"/>
              <a:gd name="connsiteY1" fmla="*/ 15198 h 15198"/>
              <a:gd name="connsiteX2" fmla="*/ 469 w 120048"/>
              <a:gd name="connsiteY2" fmla="*/ 14399 h 15198"/>
              <a:gd name="connsiteX3" fmla="*/ 0 w 120048"/>
              <a:gd name="connsiteY3" fmla="*/ 12407 h 15198"/>
              <a:gd name="connsiteX4" fmla="*/ 0 w 120048"/>
              <a:gd name="connsiteY4" fmla="*/ 2803 h 15198"/>
              <a:gd name="connsiteX5" fmla="*/ 469 w 120048"/>
              <a:gd name="connsiteY5" fmla="*/ 672 h 15198"/>
              <a:gd name="connsiteX6" fmla="*/ 2665 w 120048"/>
              <a:gd name="connsiteY6" fmla="*/ 0 h 15198"/>
              <a:gd name="connsiteX7" fmla="*/ 117243 w 120048"/>
              <a:gd name="connsiteY7" fmla="*/ 0 h 15198"/>
              <a:gd name="connsiteX8" fmla="*/ 120048 w 120048"/>
              <a:gd name="connsiteY8" fmla="*/ 2803 h 15198"/>
              <a:gd name="connsiteX9" fmla="*/ 120048 w 120048"/>
              <a:gd name="connsiteY9" fmla="*/ 12407 h 15198"/>
              <a:gd name="connsiteX10" fmla="*/ 117243 w 120048"/>
              <a:gd name="connsiteY10" fmla="*/ 15198 h 15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48" h="15198">
                <a:moveTo>
                  <a:pt x="117243" y="15198"/>
                </a:moveTo>
                <a:lnTo>
                  <a:pt x="2665" y="15198"/>
                </a:lnTo>
                <a:cubicBezTo>
                  <a:pt x="1510" y="15198"/>
                  <a:pt x="761" y="14932"/>
                  <a:pt x="469" y="14399"/>
                </a:cubicBezTo>
                <a:cubicBezTo>
                  <a:pt x="139" y="13866"/>
                  <a:pt x="0" y="13194"/>
                  <a:pt x="0" y="12407"/>
                </a:cubicBezTo>
                <a:lnTo>
                  <a:pt x="0" y="2803"/>
                </a:lnTo>
                <a:cubicBezTo>
                  <a:pt x="0" y="1826"/>
                  <a:pt x="139" y="1116"/>
                  <a:pt x="469" y="672"/>
                </a:cubicBezTo>
                <a:cubicBezTo>
                  <a:pt x="761" y="228"/>
                  <a:pt x="1510" y="0"/>
                  <a:pt x="2665" y="0"/>
                </a:cubicBezTo>
                <a:lnTo>
                  <a:pt x="117243" y="0"/>
                </a:lnTo>
                <a:cubicBezTo>
                  <a:pt x="119109" y="0"/>
                  <a:pt x="120048" y="926"/>
                  <a:pt x="120048" y="2803"/>
                </a:cubicBezTo>
                <a:lnTo>
                  <a:pt x="120048" y="12407"/>
                </a:lnTo>
                <a:cubicBezTo>
                  <a:pt x="120048" y="14259"/>
                  <a:pt x="119109" y="15198"/>
                  <a:pt x="117243" y="1519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2" name="Freeform 3"/>
          <p:cNvSpPr/>
          <p:nvPr/>
        </p:nvSpPr>
        <p:spPr>
          <a:xfrm>
            <a:off x="1791321" y="721622"/>
            <a:ext cx="87767" cy="66249"/>
          </a:xfrm>
          <a:custGeom>
            <a:avLst/>
            <a:gdLst>
              <a:gd name="connsiteX0" fmla="*/ 84695 w 87767"/>
              <a:gd name="connsiteY0" fmla="*/ 66249 h 66249"/>
              <a:gd name="connsiteX1" fmla="*/ 10929 w 87767"/>
              <a:gd name="connsiteY1" fmla="*/ 66249 h 66249"/>
              <a:gd name="connsiteX2" fmla="*/ 2526 w 87767"/>
              <a:gd name="connsiteY2" fmla="*/ 63585 h 66249"/>
              <a:gd name="connsiteX3" fmla="*/ 0 w 87767"/>
              <a:gd name="connsiteY3" fmla="*/ 55592 h 66249"/>
              <a:gd name="connsiteX4" fmla="*/ 0 w 87767"/>
              <a:gd name="connsiteY4" fmla="*/ 9464 h 66249"/>
              <a:gd name="connsiteX5" fmla="*/ 2411 w 87767"/>
              <a:gd name="connsiteY5" fmla="*/ 1877 h 66249"/>
              <a:gd name="connsiteX6" fmla="*/ 10409 w 87767"/>
              <a:gd name="connsiteY6" fmla="*/ 0 h 66249"/>
              <a:gd name="connsiteX7" fmla="*/ 84022 w 87767"/>
              <a:gd name="connsiteY7" fmla="*/ 0 h 66249"/>
              <a:gd name="connsiteX8" fmla="*/ 86561 w 87767"/>
              <a:gd name="connsiteY8" fmla="*/ 2537 h 66249"/>
              <a:gd name="connsiteX9" fmla="*/ 86561 w 87767"/>
              <a:gd name="connsiteY9" fmla="*/ 12661 h 66249"/>
              <a:gd name="connsiteX10" fmla="*/ 86028 w 87767"/>
              <a:gd name="connsiteY10" fmla="*/ 14678 h 66249"/>
              <a:gd name="connsiteX11" fmla="*/ 84022 w 87767"/>
              <a:gd name="connsiteY11" fmla="*/ 15211 h 66249"/>
              <a:gd name="connsiteX12" fmla="*/ 20958 w 87767"/>
              <a:gd name="connsiteY12" fmla="*/ 15211 h 66249"/>
              <a:gd name="connsiteX13" fmla="*/ 18673 w 87767"/>
              <a:gd name="connsiteY13" fmla="*/ 17342 h 66249"/>
              <a:gd name="connsiteX14" fmla="*/ 18673 w 87767"/>
              <a:gd name="connsiteY14" fmla="*/ 25461 h 66249"/>
              <a:gd name="connsiteX15" fmla="*/ 82169 w 87767"/>
              <a:gd name="connsiteY15" fmla="*/ 25461 h 66249"/>
              <a:gd name="connsiteX16" fmla="*/ 84961 w 87767"/>
              <a:gd name="connsiteY16" fmla="*/ 28265 h 66249"/>
              <a:gd name="connsiteX17" fmla="*/ 84961 w 87767"/>
              <a:gd name="connsiteY17" fmla="*/ 37590 h 66249"/>
              <a:gd name="connsiteX18" fmla="*/ 82169 w 87767"/>
              <a:gd name="connsiteY18" fmla="*/ 40393 h 66249"/>
              <a:gd name="connsiteX19" fmla="*/ 18673 w 87767"/>
              <a:gd name="connsiteY19" fmla="*/ 40393 h 66249"/>
              <a:gd name="connsiteX20" fmla="*/ 18673 w 87767"/>
              <a:gd name="connsiteY20" fmla="*/ 49058 h 66249"/>
              <a:gd name="connsiteX21" fmla="*/ 20958 w 87767"/>
              <a:gd name="connsiteY21" fmla="*/ 51190 h 66249"/>
              <a:gd name="connsiteX22" fmla="*/ 84695 w 87767"/>
              <a:gd name="connsiteY22" fmla="*/ 51190 h 66249"/>
              <a:gd name="connsiteX23" fmla="*/ 87767 w 87767"/>
              <a:gd name="connsiteY23" fmla="*/ 53461 h 66249"/>
              <a:gd name="connsiteX24" fmla="*/ 87767 w 87767"/>
              <a:gd name="connsiteY24" fmla="*/ 63585 h 66249"/>
              <a:gd name="connsiteX25" fmla="*/ 84695 w 87767"/>
              <a:gd name="connsiteY25" fmla="*/ 66249 h 66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87767" h="66249">
                <a:moveTo>
                  <a:pt x="84695" y="66249"/>
                </a:moveTo>
                <a:lnTo>
                  <a:pt x="10929" y="66249"/>
                </a:lnTo>
                <a:cubicBezTo>
                  <a:pt x="7032" y="66249"/>
                  <a:pt x="4227" y="65373"/>
                  <a:pt x="2526" y="63585"/>
                </a:cubicBezTo>
                <a:cubicBezTo>
                  <a:pt x="850" y="61808"/>
                  <a:pt x="0" y="59144"/>
                  <a:pt x="0" y="55592"/>
                </a:cubicBezTo>
                <a:lnTo>
                  <a:pt x="0" y="9464"/>
                </a:lnTo>
                <a:cubicBezTo>
                  <a:pt x="0" y="5658"/>
                  <a:pt x="812" y="3108"/>
                  <a:pt x="2411" y="1877"/>
                </a:cubicBezTo>
                <a:cubicBezTo>
                  <a:pt x="4011" y="621"/>
                  <a:pt x="6677" y="0"/>
                  <a:pt x="10409" y="0"/>
                </a:cubicBezTo>
                <a:lnTo>
                  <a:pt x="84022" y="0"/>
                </a:lnTo>
                <a:cubicBezTo>
                  <a:pt x="85723" y="0"/>
                  <a:pt x="86561" y="849"/>
                  <a:pt x="86561" y="2537"/>
                </a:cubicBezTo>
                <a:lnTo>
                  <a:pt x="86561" y="12661"/>
                </a:lnTo>
                <a:cubicBezTo>
                  <a:pt x="86561" y="13650"/>
                  <a:pt x="86383" y="14310"/>
                  <a:pt x="86028" y="14678"/>
                </a:cubicBezTo>
                <a:cubicBezTo>
                  <a:pt x="85685" y="15020"/>
                  <a:pt x="85012" y="15211"/>
                  <a:pt x="84022" y="15211"/>
                </a:cubicBezTo>
                <a:lnTo>
                  <a:pt x="20958" y="15211"/>
                </a:lnTo>
                <a:cubicBezTo>
                  <a:pt x="19434" y="15211"/>
                  <a:pt x="18673" y="15908"/>
                  <a:pt x="18673" y="17342"/>
                </a:cubicBezTo>
                <a:lnTo>
                  <a:pt x="18673" y="25461"/>
                </a:lnTo>
                <a:lnTo>
                  <a:pt x="82169" y="25461"/>
                </a:lnTo>
                <a:cubicBezTo>
                  <a:pt x="84022" y="25461"/>
                  <a:pt x="84961" y="26388"/>
                  <a:pt x="84961" y="28265"/>
                </a:cubicBezTo>
                <a:lnTo>
                  <a:pt x="84961" y="37590"/>
                </a:lnTo>
                <a:cubicBezTo>
                  <a:pt x="84961" y="39467"/>
                  <a:pt x="84022" y="40393"/>
                  <a:pt x="82169" y="40393"/>
                </a:cubicBezTo>
                <a:lnTo>
                  <a:pt x="18673" y="40393"/>
                </a:lnTo>
                <a:lnTo>
                  <a:pt x="18673" y="49058"/>
                </a:lnTo>
                <a:cubicBezTo>
                  <a:pt x="18673" y="50479"/>
                  <a:pt x="19434" y="51190"/>
                  <a:pt x="20958" y="51190"/>
                </a:cubicBezTo>
                <a:lnTo>
                  <a:pt x="84695" y="51190"/>
                </a:lnTo>
                <a:cubicBezTo>
                  <a:pt x="86751" y="51190"/>
                  <a:pt x="87767" y="51951"/>
                  <a:pt x="87767" y="53461"/>
                </a:cubicBezTo>
                <a:lnTo>
                  <a:pt x="87767" y="63585"/>
                </a:lnTo>
                <a:cubicBezTo>
                  <a:pt x="87767" y="65373"/>
                  <a:pt x="86751" y="66249"/>
                  <a:pt x="84695" y="6624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3" name="Freeform 3"/>
          <p:cNvSpPr/>
          <p:nvPr/>
        </p:nvSpPr>
        <p:spPr>
          <a:xfrm>
            <a:off x="1774920" y="804668"/>
            <a:ext cx="120035" cy="15198"/>
          </a:xfrm>
          <a:custGeom>
            <a:avLst/>
            <a:gdLst>
              <a:gd name="connsiteX0" fmla="*/ 117230 w 120035"/>
              <a:gd name="connsiteY0" fmla="*/ 15198 h 15198"/>
              <a:gd name="connsiteX1" fmla="*/ 2665 w 120035"/>
              <a:gd name="connsiteY1" fmla="*/ 15198 h 15198"/>
              <a:gd name="connsiteX2" fmla="*/ 457 w 120035"/>
              <a:gd name="connsiteY2" fmla="*/ 14399 h 15198"/>
              <a:gd name="connsiteX3" fmla="*/ 0 w 120035"/>
              <a:gd name="connsiteY3" fmla="*/ 12407 h 15198"/>
              <a:gd name="connsiteX4" fmla="*/ 0 w 120035"/>
              <a:gd name="connsiteY4" fmla="*/ 2803 h 15198"/>
              <a:gd name="connsiteX5" fmla="*/ 457 w 120035"/>
              <a:gd name="connsiteY5" fmla="*/ 672 h 15198"/>
              <a:gd name="connsiteX6" fmla="*/ 2665 w 120035"/>
              <a:gd name="connsiteY6" fmla="*/ 0 h 15198"/>
              <a:gd name="connsiteX7" fmla="*/ 117230 w 120035"/>
              <a:gd name="connsiteY7" fmla="*/ 0 h 15198"/>
              <a:gd name="connsiteX8" fmla="*/ 120035 w 120035"/>
              <a:gd name="connsiteY8" fmla="*/ 2803 h 15198"/>
              <a:gd name="connsiteX9" fmla="*/ 120035 w 120035"/>
              <a:gd name="connsiteY9" fmla="*/ 12407 h 15198"/>
              <a:gd name="connsiteX10" fmla="*/ 117230 w 120035"/>
              <a:gd name="connsiteY10" fmla="*/ 15198 h 15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35" h="15198">
                <a:moveTo>
                  <a:pt x="117230" y="15198"/>
                </a:moveTo>
                <a:lnTo>
                  <a:pt x="2665" y="15198"/>
                </a:lnTo>
                <a:cubicBezTo>
                  <a:pt x="1510" y="15198"/>
                  <a:pt x="787" y="14932"/>
                  <a:pt x="457" y="14399"/>
                </a:cubicBezTo>
                <a:cubicBezTo>
                  <a:pt x="165" y="13866"/>
                  <a:pt x="0" y="13194"/>
                  <a:pt x="0" y="12407"/>
                </a:cubicBezTo>
                <a:lnTo>
                  <a:pt x="0" y="2803"/>
                </a:lnTo>
                <a:cubicBezTo>
                  <a:pt x="0" y="1826"/>
                  <a:pt x="165" y="1116"/>
                  <a:pt x="457" y="672"/>
                </a:cubicBezTo>
                <a:cubicBezTo>
                  <a:pt x="787" y="228"/>
                  <a:pt x="1510" y="0"/>
                  <a:pt x="2665" y="0"/>
                </a:cubicBezTo>
                <a:lnTo>
                  <a:pt x="117230" y="0"/>
                </a:lnTo>
                <a:cubicBezTo>
                  <a:pt x="119109" y="0"/>
                  <a:pt x="120035" y="926"/>
                  <a:pt x="120035" y="2803"/>
                </a:cubicBezTo>
                <a:lnTo>
                  <a:pt x="120035" y="12407"/>
                </a:lnTo>
                <a:cubicBezTo>
                  <a:pt x="120035" y="14259"/>
                  <a:pt x="119109" y="15198"/>
                  <a:pt x="117230" y="1519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4" name="Freeform 3"/>
          <p:cNvSpPr/>
          <p:nvPr/>
        </p:nvSpPr>
        <p:spPr>
          <a:xfrm>
            <a:off x="1944710" y="725494"/>
            <a:ext cx="72432" cy="102646"/>
          </a:xfrm>
          <a:custGeom>
            <a:avLst/>
            <a:gdLst>
              <a:gd name="connsiteX0" fmla="*/ 55346 w 72432"/>
              <a:gd name="connsiteY0" fmla="*/ 102507 h 102646"/>
              <a:gd name="connsiteX1" fmla="*/ 53493 w 72432"/>
              <a:gd name="connsiteY1" fmla="*/ 102240 h 102646"/>
              <a:gd name="connsiteX2" fmla="*/ 52147 w 72432"/>
              <a:gd name="connsiteY2" fmla="*/ 100515 h 102646"/>
              <a:gd name="connsiteX3" fmla="*/ 25350 w 72432"/>
              <a:gd name="connsiteY3" fmla="*/ 59588 h 102646"/>
              <a:gd name="connsiteX4" fmla="*/ 18127 w 72432"/>
              <a:gd name="connsiteY4" fmla="*/ 67581 h 102646"/>
              <a:gd name="connsiteX5" fmla="*/ 18127 w 72432"/>
              <a:gd name="connsiteY5" fmla="*/ 99982 h 102646"/>
              <a:gd name="connsiteX6" fmla="*/ 17467 w 72432"/>
              <a:gd name="connsiteY6" fmla="*/ 102114 h 102646"/>
              <a:gd name="connsiteX7" fmla="*/ 15474 w 72432"/>
              <a:gd name="connsiteY7" fmla="*/ 102646 h 102646"/>
              <a:gd name="connsiteX8" fmla="*/ 2665 w 72432"/>
              <a:gd name="connsiteY8" fmla="*/ 102646 h 102646"/>
              <a:gd name="connsiteX9" fmla="*/ 596 w 72432"/>
              <a:gd name="connsiteY9" fmla="*/ 102114 h 102646"/>
              <a:gd name="connsiteX10" fmla="*/ 0 w 72432"/>
              <a:gd name="connsiteY10" fmla="*/ 99982 h 102646"/>
              <a:gd name="connsiteX11" fmla="*/ 0 w 72432"/>
              <a:gd name="connsiteY11" fmla="*/ 2664 h 102646"/>
              <a:gd name="connsiteX12" fmla="*/ 2665 w 72432"/>
              <a:gd name="connsiteY12" fmla="*/ 0 h 102646"/>
              <a:gd name="connsiteX13" fmla="*/ 15474 w 72432"/>
              <a:gd name="connsiteY13" fmla="*/ 0 h 102646"/>
              <a:gd name="connsiteX14" fmla="*/ 18127 w 72432"/>
              <a:gd name="connsiteY14" fmla="*/ 2664 h 102646"/>
              <a:gd name="connsiteX15" fmla="*/ 18127 w 72432"/>
              <a:gd name="connsiteY15" fmla="*/ 42157 h 102646"/>
              <a:gd name="connsiteX16" fmla="*/ 49481 w 72432"/>
              <a:gd name="connsiteY16" fmla="*/ 2004 h 102646"/>
              <a:gd name="connsiteX17" fmla="*/ 50548 w 72432"/>
              <a:gd name="connsiteY17" fmla="*/ 926 h 102646"/>
              <a:gd name="connsiteX18" fmla="*/ 52147 w 72432"/>
              <a:gd name="connsiteY18" fmla="*/ 532 h 102646"/>
              <a:gd name="connsiteX19" fmla="*/ 67088 w 72432"/>
              <a:gd name="connsiteY19" fmla="*/ 532 h 102646"/>
              <a:gd name="connsiteX20" fmla="*/ 68954 w 72432"/>
              <a:gd name="connsiteY20" fmla="*/ 3869 h 102646"/>
              <a:gd name="connsiteX21" fmla="*/ 36013 w 72432"/>
              <a:gd name="connsiteY21" fmla="*/ 45455 h 102646"/>
              <a:gd name="connsiteX22" fmla="*/ 72432 w 72432"/>
              <a:gd name="connsiteY22" fmla="*/ 99703 h 102646"/>
              <a:gd name="connsiteX23" fmla="*/ 70693 w 72432"/>
              <a:gd name="connsiteY23" fmla="*/ 102507 h 102646"/>
              <a:gd name="connsiteX24" fmla="*/ 55346 w 72432"/>
              <a:gd name="connsiteY24" fmla="*/ 102507 h 102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72432" h="102646">
                <a:moveTo>
                  <a:pt x="55346" y="102507"/>
                </a:moveTo>
                <a:cubicBezTo>
                  <a:pt x="54381" y="102507"/>
                  <a:pt x="53746" y="102418"/>
                  <a:pt x="53493" y="102240"/>
                </a:cubicBezTo>
                <a:cubicBezTo>
                  <a:pt x="53213" y="102063"/>
                  <a:pt x="52769" y="101479"/>
                  <a:pt x="52147" y="100515"/>
                </a:cubicBezTo>
                <a:lnTo>
                  <a:pt x="25350" y="59588"/>
                </a:lnTo>
                <a:lnTo>
                  <a:pt x="18127" y="67581"/>
                </a:lnTo>
                <a:lnTo>
                  <a:pt x="18127" y="99982"/>
                </a:lnTo>
                <a:cubicBezTo>
                  <a:pt x="18127" y="101048"/>
                  <a:pt x="17911" y="101746"/>
                  <a:pt x="17467" y="102114"/>
                </a:cubicBezTo>
                <a:cubicBezTo>
                  <a:pt x="17010" y="102456"/>
                  <a:pt x="16362" y="102646"/>
                  <a:pt x="15474" y="102646"/>
                </a:cubicBezTo>
                <a:lnTo>
                  <a:pt x="2665" y="102646"/>
                </a:lnTo>
                <a:cubicBezTo>
                  <a:pt x="1688" y="102646"/>
                  <a:pt x="1002" y="102456"/>
                  <a:pt x="596" y="102114"/>
                </a:cubicBezTo>
                <a:cubicBezTo>
                  <a:pt x="203" y="101746"/>
                  <a:pt x="0" y="101048"/>
                  <a:pt x="0" y="99982"/>
                </a:cubicBezTo>
                <a:lnTo>
                  <a:pt x="0" y="2664"/>
                </a:lnTo>
                <a:cubicBezTo>
                  <a:pt x="0" y="888"/>
                  <a:pt x="888" y="0"/>
                  <a:pt x="2665" y="0"/>
                </a:cubicBezTo>
                <a:lnTo>
                  <a:pt x="15474" y="0"/>
                </a:lnTo>
                <a:cubicBezTo>
                  <a:pt x="17238" y="0"/>
                  <a:pt x="18127" y="888"/>
                  <a:pt x="18127" y="2664"/>
                </a:cubicBezTo>
                <a:lnTo>
                  <a:pt x="18127" y="42157"/>
                </a:lnTo>
                <a:lnTo>
                  <a:pt x="49481" y="2004"/>
                </a:lnTo>
                <a:cubicBezTo>
                  <a:pt x="49913" y="1560"/>
                  <a:pt x="50294" y="1205"/>
                  <a:pt x="50548" y="926"/>
                </a:cubicBezTo>
                <a:cubicBezTo>
                  <a:pt x="50814" y="672"/>
                  <a:pt x="51360" y="532"/>
                  <a:pt x="52147" y="532"/>
                </a:cubicBezTo>
                <a:lnTo>
                  <a:pt x="67088" y="532"/>
                </a:lnTo>
                <a:cubicBezTo>
                  <a:pt x="70198" y="532"/>
                  <a:pt x="70820" y="1649"/>
                  <a:pt x="68954" y="3869"/>
                </a:cubicBezTo>
                <a:lnTo>
                  <a:pt x="36013" y="45455"/>
                </a:lnTo>
                <a:lnTo>
                  <a:pt x="72432" y="99703"/>
                </a:lnTo>
                <a:cubicBezTo>
                  <a:pt x="73752" y="101581"/>
                  <a:pt x="73168" y="102507"/>
                  <a:pt x="70693" y="102507"/>
                </a:cubicBezTo>
                <a:lnTo>
                  <a:pt x="55346" y="10250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5" name="Freeform 3"/>
          <p:cNvSpPr/>
          <p:nvPr/>
        </p:nvSpPr>
        <p:spPr>
          <a:xfrm>
            <a:off x="2034802" y="725236"/>
            <a:ext cx="38069" cy="103433"/>
          </a:xfrm>
          <a:custGeom>
            <a:avLst/>
            <a:gdLst>
              <a:gd name="connsiteX0" fmla="*/ 22341 w 38069"/>
              <a:gd name="connsiteY0" fmla="*/ 103433 h 103433"/>
              <a:gd name="connsiteX1" fmla="*/ 20348 w 38069"/>
              <a:gd name="connsiteY1" fmla="*/ 102824 h 103433"/>
              <a:gd name="connsiteX2" fmla="*/ 19802 w 38069"/>
              <a:gd name="connsiteY2" fmla="*/ 100629 h 103433"/>
              <a:gd name="connsiteX3" fmla="*/ 19802 w 38069"/>
              <a:gd name="connsiteY3" fmla="*/ 24561 h 103433"/>
              <a:gd name="connsiteX4" fmla="*/ 11665 w 38069"/>
              <a:gd name="connsiteY4" fmla="*/ 32376 h 103433"/>
              <a:gd name="connsiteX5" fmla="*/ 8339 w 38069"/>
              <a:gd name="connsiteY5" fmla="*/ 32782 h 103433"/>
              <a:gd name="connsiteX6" fmla="*/ 456 w 38069"/>
              <a:gd name="connsiteY6" fmla="*/ 23850 h 103433"/>
              <a:gd name="connsiteX7" fmla="*/ 0 w 38069"/>
              <a:gd name="connsiteY7" fmla="*/ 22188 h 103433"/>
              <a:gd name="connsiteX8" fmla="*/ 1523 w 38069"/>
              <a:gd name="connsiteY8" fmla="*/ 20387 h 103433"/>
              <a:gd name="connsiteX9" fmla="*/ 22075 w 38069"/>
              <a:gd name="connsiteY9" fmla="*/ 1179 h 103433"/>
              <a:gd name="connsiteX10" fmla="*/ 25274 w 38069"/>
              <a:gd name="connsiteY10" fmla="*/ 0 h 103433"/>
              <a:gd name="connsiteX11" fmla="*/ 34083 w 38069"/>
              <a:gd name="connsiteY11" fmla="*/ 0 h 103433"/>
              <a:gd name="connsiteX12" fmla="*/ 37549 w 38069"/>
              <a:gd name="connsiteY12" fmla="*/ 647 h 103433"/>
              <a:gd name="connsiteX13" fmla="*/ 38069 w 38069"/>
              <a:gd name="connsiteY13" fmla="*/ 4655 h 103433"/>
              <a:gd name="connsiteX14" fmla="*/ 38069 w 38069"/>
              <a:gd name="connsiteY14" fmla="*/ 100629 h 103433"/>
              <a:gd name="connsiteX15" fmla="*/ 37549 w 38069"/>
              <a:gd name="connsiteY15" fmla="*/ 102761 h 103433"/>
              <a:gd name="connsiteX16" fmla="*/ 35543 w 38069"/>
              <a:gd name="connsiteY16" fmla="*/ 103433 h 103433"/>
              <a:gd name="connsiteX17" fmla="*/ 22341 w 38069"/>
              <a:gd name="connsiteY17" fmla="*/ 103433 h 103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8069" h="103433">
                <a:moveTo>
                  <a:pt x="22341" y="103433"/>
                </a:moveTo>
                <a:cubicBezTo>
                  <a:pt x="21364" y="103433"/>
                  <a:pt x="20691" y="103217"/>
                  <a:pt x="20348" y="102824"/>
                </a:cubicBezTo>
                <a:cubicBezTo>
                  <a:pt x="19980" y="102431"/>
                  <a:pt x="19802" y="101695"/>
                  <a:pt x="19802" y="100629"/>
                </a:cubicBezTo>
                <a:lnTo>
                  <a:pt x="19802" y="24561"/>
                </a:lnTo>
                <a:lnTo>
                  <a:pt x="11665" y="32376"/>
                </a:lnTo>
                <a:cubicBezTo>
                  <a:pt x="10256" y="33720"/>
                  <a:pt x="9139" y="33847"/>
                  <a:pt x="8339" y="32782"/>
                </a:cubicBezTo>
                <a:lnTo>
                  <a:pt x="456" y="23850"/>
                </a:lnTo>
                <a:cubicBezTo>
                  <a:pt x="-63" y="23229"/>
                  <a:pt x="-215" y="22683"/>
                  <a:pt x="0" y="22188"/>
                </a:cubicBezTo>
                <a:cubicBezTo>
                  <a:pt x="215" y="21706"/>
                  <a:pt x="736" y="21097"/>
                  <a:pt x="1523" y="20387"/>
                </a:cubicBezTo>
                <a:lnTo>
                  <a:pt x="22075" y="1179"/>
                </a:lnTo>
                <a:cubicBezTo>
                  <a:pt x="23052" y="393"/>
                  <a:pt x="24118" y="0"/>
                  <a:pt x="25274" y="0"/>
                </a:cubicBezTo>
                <a:lnTo>
                  <a:pt x="34083" y="0"/>
                </a:lnTo>
                <a:cubicBezTo>
                  <a:pt x="36038" y="0"/>
                  <a:pt x="37193" y="215"/>
                  <a:pt x="37549" y="647"/>
                </a:cubicBezTo>
                <a:cubicBezTo>
                  <a:pt x="37904" y="1103"/>
                  <a:pt x="38069" y="2435"/>
                  <a:pt x="38069" y="4655"/>
                </a:cubicBezTo>
                <a:lnTo>
                  <a:pt x="38069" y="100629"/>
                </a:lnTo>
                <a:cubicBezTo>
                  <a:pt x="38069" y="101606"/>
                  <a:pt x="37904" y="102317"/>
                  <a:pt x="37549" y="102761"/>
                </a:cubicBezTo>
                <a:cubicBezTo>
                  <a:pt x="37193" y="103205"/>
                  <a:pt x="36521" y="103433"/>
                  <a:pt x="35543" y="103433"/>
                </a:cubicBezTo>
                <a:lnTo>
                  <a:pt x="22341" y="1034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6" name="Freeform 3"/>
          <p:cNvSpPr/>
          <p:nvPr/>
        </p:nvSpPr>
        <p:spPr>
          <a:xfrm>
            <a:off x="2143969" y="736156"/>
            <a:ext cx="60563" cy="14005"/>
          </a:xfrm>
          <a:custGeom>
            <a:avLst/>
            <a:gdLst>
              <a:gd name="connsiteX0" fmla="*/ 57758 w 60563"/>
              <a:gd name="connsiteY0" fmla="*/ 14005 h 14005"/>
              <a:gd name="connsiteX1" fmla="*/ 2932 w 60563"/>
              <a:gd name="connsiteY1" fmla="*/ 14005 h 14005"/>
              <a:gd name="connsiteX2" fmla="*/ 0 w 60563"/>
              <a:gd name="connsiteY2" fmla="*/ 11202 h 14005"/>
              <a:gd name="connsiteX3" fmla="*/ 0 w 60563"/>
              <a:gd name="connsiteY3" fmla="*/ 2803 h 14005"/>
              <a:gd name="connsiteX4" fmla="*/ 2932 w 60563"/>
              <a:gd name="connsiteY4" fmla="*/ 0 h 14005"/>
              <a:gd name="connsiteX5" fmla="*/ 57758 w 60563"/>
              <a:gd name="connsiteY5" fmla="*/ 0 h 14005"/>
              <a:gd name="connsiteX6" fmla="*/ 60563 w 60563"/>
              <a:gd name="connsiteY6" fmla="*/ 2803 h 14005"/>
              <a:gd name="connsiteX7" fmla="*/ 60563 w 60563"/>
              <a:gd name="connsiteY7" fmla="*/ 11329 h 14005"/>
              <a:gd name="connsiteX8" fmla="*/ 57758 w 60563"/>
              <a:gd name="connsiteY8" fmla="*/ 14005 h 14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563" h="14005">
                <a:moveTo>
                  <a:pt x="57758" y="14005"/>
                </a:moveTo>
                <a:lnTo>
                  <a:pt x="2932" y="14005"/>
                </a:lnTo>
                <a:cubicBezTo>
                  <a:pt x="977" y="14005"/>
                  <a:pt x="0" y="13054"/>
                  <a:pt x="0" y="11202"/>
                </a:cubicBezTo>
                <a:lnTo>
                  <a:pt x="0" y="2803"/>
                </a:lnTo>
                <a:cubicBezTo>
                  <a:pt x="0" y="926"/>
                  <a:pt x="977" y="0"/>
                  <a:pt x="2932" y="0"/>
                </a:cubicBezTo>
                <a:lnTo>
                  <a:pt x="57758" y="0"/>
                </a:lnTo>
                <a:cubicBezTo>
                  <a:pt x="59611" y="0"/>
                  <a:pt x="60563" y="926"/>
                  <a:pt x="60563" y="2803"/>
                </a:cubicBezTo>
                <a:lnTo>
                  <a:pt x="60563" y="11329"/>
                </a:lnTo>
                <a:cubicBezTo>
                  <a:pt x="60563" y="13105"/>
                  <a:pt x="59611" y="14005"/>
                  <a:pt x="57758" y="1400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7" name="Freeform 3"/>
          <p:cNvSpPr/>
          <p:nvPr/>
        </p:nvSpPr>
        <p:spPr>
          <a:xfrm>
            <a:off x="2285082" y="715355"/>
            <a:ext cx="84289" cy="40799"/>
          </a:xfrm>
          <a:custGeom>
            <a:avLst/>
            <a:gdLst>
              <a:gd name="connsiteX0" fmla="*/ 81369 w 84289"/>
              <a:gd name="connsiteY0" fmla="*/ 40799 h 40799"/>
              <a:gd name="connsiteX1" fmla="*/ 10802 w 84289"/>
              <a:gd name="connsiteY1" fmla="*/ 40799 h 40799"/>
              <a:gd name="connsiteX2" fmla="*/ 2475 w 84289"/>
              <a:gd name="connsiteY2" fmla="*/ 38059 h 40799"/>
              <a:gd name="connsiteX3" fmla="*/ 0 w 84289"/>
              <a:gd name="connsiteY3" fmla="*/ 30130 h 40799"/>
              <a:gd name="connsiteX4" fmla="*/ 0 w 84289"/>
              <a:gd name="connsiteY4" fmla="*/ 9350 h 40799"/>
              <a:gd name="connsiteX5" fmla="*/ 2323 w 84289"/>
              <a:gd name="connsiteY5" fmla="*/ 1814 h 40799"/>
              <a:gd name="connsiteX6" fmla="*/ 10256 w 84289"/>
              <a:gd name="connsiteY6" fmla="*/ 0 h 40799"/>
              <a:gd name="connsiteX7" fmla="*/ 80696 w 84289"/>
              <a:gd name="connsiteY7" fmla="*/ 0 h 40799"/>
              <a:gd name="connsiteX8" fmla="*/ 83222 w 84289"/>
              <a:gd name="connsiteY8" fmla="*/ 2537 h 40799"/>
              <a:gd name="connsiteX9" fmla="*/ 83222 w 84289"/>
              <a:gd name="connsiteY9" fmla="*/ 12128 h 40799"/>
              <a:gd name="connsiteX10" fmla="*/ 82689 w 84289"/>
              <a:gd name="connsiteY10" fmla="*/ 14132 h 40799"/>
              <a:gd name="connsiteX11" fmla="*/ 80696 w 84289"/>
              <a:gd name="connsiteY11" fmla="*/ 14665 h 40799"/>
              <a:gd name="connsiteX12" fmla="*/ 20805 w 84289"/>
              <a:gd name="connsiteY12" fmla="*/ 14665 h 40799"/>
              <a:gd name="connsiteX13" fmla="*/ 18673 w 84289"/>
              <a:gd name="connsiteY13" fmla="*/ 16796 h 40799"/>
              <a:gd name="connsiteX14" fmla="*/ 18673 w 84289"/>
              <a:gd name="connsiteY14" fmla="*/ 24142 h 40799"/>
              <a:gd name="connsiteX15" fmla="*/ 20805 w 84289"/>
              <a:gd name="connsiteY15" fmla="*/ 26261 h 40799"/>
              <a:gd name="connsiteX16" fmla="*/ 81369 w 84289"/>
              <a:gd name="connsiteY16" fmla="*/ 26261 h 40799"/>
              <a:gd name="connsiteX17" fmla="*/ 84289 w 84289"/>
              <a:gd name="connsiteY17" fmla="*/ 28532 h 40799"/>
              <a:gd name="connsiteX18" fmla="*/ 84289 w 84289"/>
              <a:gd name="connsiteY18" fmla="*/ 37996 h 40799"/>
              <a:gd name="connsiteX19" fmla="*/ 81369 w 84289"/>
              <a:gd name="connsiteY19" fmla="*/ 40799 h 4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84289" h="40799">
                <a:moveTo>
                  <a:pt x="81369" y="40799"/>
                </a:moveTo>
                <a:lnTo>
                  <a:pt x="10802" y="40799"/>
                </a:lnTo>
                <a:cubicBezTo>
                  <a:pt x="6892" y="40799"/>
                  <a:pt x="4112" y="39886"/>
                  <a:pt x="2475" y="38059"/>
                </a:cubicBezTo>
                <a:cubicBezTo>
                  <a:pt x="812" y="36245"/>
                  <a:pt x="0" y="33606"/>
                  <a:pt x="0" y="30130"/>
                </a:cubicBezTo>
                <a:lnTo>
                  <a:pt x="0" y="9350"/>
                </a:lnTo>
                <a:cubicBezTo>
                  <a:pt x="0" y="5518"/>
                  <a:pt x="774" y="3006"/>
                  <a:pt x="2323" y="1814"/>
                </a:cubicBezTo>
                <a:cubicBezTo>
                  <a:pt x="3884" y="608"/>
                  <a:pt x="6537" y="0"/>
                  <a:pt x="10256" y="0"/>
                </a:cubicBezTo>
                <a:lnTo>
                  <a:pt x="80696" y="0"/>
                </a:lnTo>
                <a:cubicBezTo>
                  <a:pt x="82384" y="0"/>
                  <a:pt x="83222" y="862"/>
                  <a:pt x="83222" y="2537"/>
                </a:cubicBezTo>
                <a:lnTo>
                  <a:pt x="83222" y="12128"/>
                </a:lnTo>
                <a:cubicBezTo>
                  <a:pt x="83222" y="13105"/>
                  <a:pt x="83057" y="13777"/>
                  <a:pt x="82689" y="14132"/>
                </a:cubicBezTo>
                <a:cubicBezTo>
                  <a:pt x="82334" y="14500"/>
                  <a:pt x="81661" y="14665"/>
                  <a:pt x="80696" y="14665"/>
                </a:cubicBezTo>
                <a:lnTo>
                  <a:pt x="20805" y="14665"/>
                </a:lnTo>
                <a:cubicBezTo>
                  <a:pt x="19384" y="14665"/>
                  <a:pt x="18673" y="15376"/>
                  <a:pt x="18673" y="16796"/>
                </a:cubicBezTo>
                <a:lnTo>
                  <a:pt x="18673" y="24142"/>
                </a:lnTo>
                <a:cubicBezTo>
                  <a:pt x="18673" y="25563"/>
                  <a:pt x="19384" y="26261"/>
                  <a:pt x="20805" y="26261"/>
                </a:cubicBezTo>
                <a:lnTo>
                  <a:pt x="81369" y="26261"/>
                </a:lnTo>
                <a:cubicBezTo>
                  <a:pt x="83311" y="26261"/>
                  <a:pt x="84289" y="27022"/>
                  <a:pt x="84289" y="28532"/>
                </a:cubicBezTo>
                <a:lnTo>
                  <a:pt x="84289" y="37996"/>
                </a:lnTo>
                <a:cubicBezTo>
                  <a:pt x="84289" y="39861"/>
                  <a:pt x="83311" y="40799"/>
                  <a:pt x="81369" y="4079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8" name="Freeform 3"/>
          <p:cNvSpPr/>
          <p:nvPr/>
        </p:nvSpPr>
        <p:spPr>
          <a:xfrm>
            <a:off x="2284803" y="786945"/>
            <a:ext cx="86586" cy="55059"/>
          </a:xfrm>
          <a:custGeom>
            <a:avLst/>
            <a:gdLst>
              <a:gd name="connsiteX0" fmla="*/ 83908 w 86586"/>
              <a:gd name="connsiteY0" fmla="*/ 55059 h 55059"/>
              <a:gd name="connsiteX1" fmla="*/ 9355 w 86586"/>
              <a:gd name="connsiteY1" fmla="*/ 55059 h 55059"/>
              <a:gd name="connsiteX2" fmla="*/ 4620 w 86586"/>
              <a:gd name="connsiteY2" fmla="*/ 54641 h 55059"/>
              <a:gd name="connsiteX3" fmla="*/ 1891 w 86586"/>
              <a:gd name="connsiteY3" fmla="*/ 53245 h 55059"/>
              <a:gd name="connsiteX4" fmla="*/ 609 w 86586"/>
              <a:gd name="connsiteY4" fmla="*/ 50581 h 55059"/>
              <a:gd name="connsiteX5" fmla="*/ 279 w 86586"/>
              <a:gd name="connsiteY5" fmla="*/ 46521 h 55059"/>
              <a:gd name="connsiteX6" fmla="*/ 279 w 86586"/>
              <a:gd name="connsiteY6" fmla="*/ 28925 h 55059"/>
              <a:gd name="connsiteX7" fmla="*/ 609 w 86586"/>
              <a:gd name="connsiteY7" fmla="*/ 24789 h 55059"/>
              <a:gd name="connsiteX8" fmla="*/ 1891 w 86586"/>
              <a:gd name="connsiteY8" fmla="*/ 22264 h 55059"/>
              <a:gd name="connsiteX9" fmla="*/ 4544 w 86586"/>
              <a:gd name="connsiteY9" fmla="*/ 20920 h 55059"/>
              <a:gd name="connsiteX10" fmla="*/ 9215 w 86586"/>
              <a:gd name="connsiteY10" fmla="*/ 20526 h 55059"/>
              <a:gd name="connsiteX11" fmla="*/ 63775 w 86586"/>
              <a:gd name="connsiteY11" fmla="*/ 20526 h 55059"/>
              <a:gd name="connsiteX12" fmla="*/ 64968 w 86586"/>
              <a:gd name="connsiteY12" fmla="*/ 19067 h 55059"/>
              <a:gd name="connsiteX13" fmla="*/ 64968 w 86586"/>
              <a:gd name="connsiteY13" fmla="*/ 15731 h 55059"/>
              <a:gd name="connsiteX14" fmla="*/ 63635 w 86586"/>
              <a:gd name="connsiteY14" fmla="*/ 14132 h 55059"/>
              <a:gd name="connsiteX15" fmla="*/ 2678 w 86586"/>
              <a:gd name="connsiteY15" fmla="*/ 14132 h 55059"/>
              <a:gd name="connsiteX16" fmla="*/ 609 w 86586"/>
              <a:gd name="connsiteY16" fmla="*/ 13599 h 55059"/>
              <a:gd name="connsiteX17" fmla="*/ 0 w 86586"/>
              <a:gd name="connsiteY17" fmla="*/ 11455 h 55059"/>
              <a:gd name="connsiteX18" fmla="*/ 0 w 86586"/>
              <a:gd name="connsiteY18" fmla="*/ 2537 h 55059"/>
              <a:gd name="connsiteX19" fmla="*/ 2678 w 86586"/>
              <a:gd name="connsiteY19" fmla="*/ 0 h 55059"/>
              <a:gd name="connsiteX20" fmla="*/ 73917 w 86586"/>
              <a:gd name="connsiteY20" fmla="*/ 0 h 55059"/>
              <a:gd name="connsiteX21" fmla="*/ 78703 w 86586"/>
              <a:gd name="connsiteY21" fmla="*/ 393 h 55059"/>
              <a:gd name="connsiteX22" fmla="*/ 81496 w 86586"/>
              <a:gd name="connsiteY22" fmla="*/ 1788 h 55059"/>
              <a:gd name="connsiteX23" fmla="*/ 82778 w 86586"/>
              <a:gd name="connsiteY23" fmla="*/ 4389 h 55059"/>
              <a:gd name="connsiteX24" fmla="*/ 83108 w 86586"/>
              <a:gd name="connsiteY24" fmla="*/ 8398 h 55059"/>
              <a:gd name="connsiteX25" fmla="*/ 83108 w 86586"/>
              <a:gd name="connsiteY25" fmla="*/ 25461 h 55059"/>
              <a:gd name="connsiteX26" fmla="*/ 82778 w 86586"/>
              <a:gd name="connsiteY26" fmla="*/ 29788 h 55059"/>
              <a:gd name="connsiteX27" fmla="*/ 81496 w 86586"/>
              <a:gd name="connsiteY27" fmla="*/ 32388 h 55059"/>
              <a:gd name="connsiteX28" fmla="*/ 78703 w 86586"/>
              <a:gd name="connsiteY28" fmla="*/ 33657 h 55059"/>
              <a:gd name="connsiteX29" fmla="*/ 73917 w 86586"/>
              <a:gd name="connsiteY29" fmla="*/ 33987 h 55059"/>
              <a:gd name="connsiteX30" fmla="*/ 19891 w 86586"/>
              <a:gd name="connsiteY30" fmla="*/ 33987 h 55059"/>
              <a:gd name="connsiteX31" fmla="*/ 18546 w 86586"/>
              <a:gd name="connsiteY31" fmla="*/ 35319 h 55059"/>
              <a:gd name="connsiteX32" fmla="*/ 18546 w 86586"/>
              <a:gd name="connsiteY32" fmla="*/ 39455 h 55059"/>
              <a:gd name="connsiteX33" fmla="*/ 20018 w 86586"/>
              <a:gd name="connsiteY33" fmla="*/ 40914 h 55059"/>
              <a:gd name="connsiteX34" fmla="*/ 83781 w 86586"/>
              <a:gd name="connsiteY34" fmla="*/ 40914 h 55059"/>
              <a:gd name="connsiteX35" fmla="*/ 85913 w 86586"/>
              <a:gd name="connsiteY35" fmla="*/ 41332 h 55059"/>
              <a:gd name="connsiteX36" fmla="*/ 86586 w 86586"/>
              <a:gd name="connsiteY36" fmla="*/ 43464 h 55059"/>
              <a:gd name="connsiteX37" fmla="*/ 86586 w 86586"/>
              <a:gd name="connsiteY37" fmla="*/ 52395 h 55059"/>
              <a:gd name="connsiteX38" fmla="*/ 83908 w 86586"/>
              <a:gd name="connsiteY38" fmla="*/ 55059 h 55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6586" h="55059">
                <a:moveTo>
                  <a:pt x="83908" y="55059"/>
                </a:moveTo>
                <a:lnTo>
                  <a:pt x="9355" y="55059"/>
                </a:lnTo>
                <a:cubicBezTo>
                  <a:pt x="7388" y="55059"/>
                  <a:pt x="5801" y="54920"/>
                  <a:pt x="4620" y="54641"/>
                </a:cubicBezTo>
                <a:cubicBezTo>
                  <a:pt x="3414" y="54387"/>
                  <a:pt x="2513" y="53917"/>
                  <a:pt x="1891" y="53245"/>
                </a:cubicBezTo>
                <a:cubicBezTo>
                  <a:pt x="1256" y="52585"/>
                  <a:pt x="837" y="51697"/>
                  <a:pt x="609" y="50581"/>
                </a:cubicBezTo>
                <a:cubicBezTo>
                  <a:pt x="393" y="49477"/>
                  <a:pt x="279" y="48120"/>
                  <a:pt x="279" y="46521"/>
                </a:cubicBezTo>
                <a:lnTo>
                  <a:pt x="279" y="28925"/>
                </a:lnTo>
                <a:cubicBezTo>
                  <a:pt x="279" y="27238"/>
                  <a:pt x="393" y="25855"/>
                  <a:pt x="609" y="24789"/>
                </a:cubicBezTo>
                <a:cubicBezTo>
                  <a:pt x="837" y="23723"/>
                  <a:pt x="1256" y="22873"/>
                  <a:pt x="1891" y="22264"/>
                </a:cubicBezTo>
                <a:cubicBezTo>
                  <a:pt x="2513" y="21643"/>
                  <a:pt x="3389" y="21199"/>
                  <a:pt x="4544" y="20920"/>
                </a:cubicBezTo>
                <a:cubicBezTo>
                  <a:pt x="5712" y="20666"/>
                  <a:pt x="7260" y="20526"/>
                  <a:pt x="9215" y="20526"/>
                </a:cubicBezTo>
                <a:lnTo>
                  <a:pt x="63775" y="20526"/>
                </a:lnTo>
                <a:cubicBezTo>
                  <a:pt x="64562" y="20526"/>
                  <a:pt x="64968" y="20044"/>
                  <a:pt x="64968" y="19067"/>
                </a:cubicBezTo>
                <a:lnTo>
                  <a:pt x="64968" y="15731"/>
                </a:lnTo>
                <a:cubicBezTo>
                  <a:pt x="64968" y="14665"/>
                  <a:pt x="64511" y="14132"/>
                  <a:pt x="63635" y="14132"/>
                </a:cubicBezTo>
                <a:lnTo>
                  <a:pt x="2678" y="14132"/>
                </a:lnTo>
                <a:cubicBezTo>
                  <a:pt x="1701" y="14132"/>
                  <a:pt x="1015" y="13942"/>
                  <a:pt x="609" y="13599"/>
                </a:cubicBezTo>
                <a:cubicBezTo>
                  <a:pt x="215" y="13244"/>
                  <a:pt x="0" y="12534"/>
                  <a:pt x="0" y="11455"/>
                </a:cubicBezTo>
                <a:lnTo>
                  <a:pt x="0" y="2537"/>
                </a:lnTo>
                <a:cubicBezTo>
                  <a:pt x="0" y="837"/>
                  <a:pt x="901" y="0"/>
                  <a:pt x="2678" y="0"/>
                </a:cubicBezTo>
                <a:lnTo>
                  <a:pt x="73917" y="0"/>
                </a:lnTo>
                <a:cubicBezTo>
                  <a:pt x="75860" y="0"/>
                  <a:pt x="77459" y="139"/>
                  <a:pt x="78703" y="393"/>
                </a:cubicBezTo>
                <a:cubicBezTo>
                  <a:pt x="79947" y="659"/>
                  <a:pt x="80874" y="1141"/>
                  <a:pt x="81496" y="1788"/>
                </a:cubicBezTo>
                <a:cubicBezTo>
                  <a:pt x="82118" y="2461"/>
                  <a:pt x="82550" y="3323"/>
                  <a:pt x="82778" y="4389"/>
                </a:cubicBezTo>
                <a:cubicBezTo>
                  <a:pt x="82981" y="5455"/>
                  <a:pt x="83108" y="6800"/>
                  <a:pt x="83108" y="8398"/>
                </a:cubicBezTo>
                <a:lnTo>
                  <a:pt x="83108" y="25461"/>
                </a:lnTo>
                <a:cubicBezTo>
                  <a:pt x="83108" y="27238"/>
                  <a:pt x="82981" y="28684"/>
                  <a:pt x="82778" y="29788"/>
                </a:cubicBezTo>
                <a:cubicBezTo>
                  <a:pt x="82550" y="30904"/>
                  <a:pt x="82118" y="31779"/>
                  <a:pt x="81496" y="32388"/>
                </a:cubicBezTo>
                <a:cubicBezTo>
                  <a:pt x="80874" y="33010"/>
                  <a:pt x="79947" y="33441"/>
                  <a:pt x="78703" y="33657"/>
                </a:cubicBezTo>
                <a:cubicBezTo>
                  <a:pt x="77459" y="33885"/>
                  <a:pt x="75860" y="33987"/>
                  <a:pt x="73917" y="33987"/>
                </a:cubicBezTo>
                <a:lnTo>
                  <a:pt x="19891" y="33987"/>
                </a:lnTo>
                <a:cubicBezTo>
                  <a:pt x="18990" y="33987"/>
                  <a:pt x="18546" y="34444"/>
                  <a:pt x="18546" y="35319"/>
                </a:cubicBezTo>
                <a:lnTo>
                  <a:pt x="18546" y="39455"/>
                </a:lnTo>
                <a:cubicBezTo>
                  <a:pt x="18546" y="40432"/>
                  <a:pt x="19041" y="40914"/>
                  <a:pt x="20018" y="40914"/>
                </a:cubicBezTo>
                <a:lnTo>
                  <a:pt x="83781" y="40914"/>
                </a:lnTo>
                <a:cubicBezTo>
                  <a:pt x="84745" y="40914"/>
                  <a:pt x="85469" y="41053"/>
                  <a:pt x="85913" y="41332"/>
                </a:cubicBezTo>
                <a:cubicBezTo>
                  <a:pt x="86358" y="41586"/>
                  <a:pt x="86586" y="42297"/>
                  <a:pt x="86586" y="43464"/>
                </a:cubicBezTo>
                <a:lnTo>
                  <a:pt x="86586" y="52395"/>
                </a:lnTo>
                <a:cubicBezTo>
                  <a:pt x="86586" y="54158"/>
                  <a:pt x="85685" y="55059"/>
                  <a:pt x="83908" y="5505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9" name="Freeform 3"/>
          <p:cNvSpPr/>
          <p:nvPr/>
        </p:nvSpPr>
        <p:spPr>
          <a:xfrm>
            <a:off x="2266688" y="764147"/>
            <a:ext cx="119896" cy="14665"/>
          </a:xfrm>
          <a:custGeom>
            <a:avLst/>
            <a:gdLst>
              <a:gd name="connsiteX0" fmla="*/ 117090 w 119896"/>
              <a:gd name="connsiteY0" fmla="*/ 14665 h 14665"/>
              <a:gd name="connsiteX1" fmla="*/ 2653 w 119896"/>
              <a:gd name="connsiteY1" fmla="*/ 14665 h 14665"/>
              <a:gd name="connsiteX2" fmla="*/ 393 w 119896"/>
              <a:gd name="connsiteY2" fmla="*/ 13993 h 14665"/>
              <a:gd name="connsiteX3" fmla="*/ 0 w 119896"/>
              <a:gd name="connsiteY3" fmla="*/ 11861 h 14665"/>
              <a:gd name="connsiteX4" fmla="*/ 0 w 119896"/>
              <a:gd name="connsiteY4" fmla="*/ 2803 h 14665"/>
              <a:gd name="connsiteX5" fmla="*/ 520 w 119896"/>
              <a:gd name="connsiteY5" fmla="*/ 672 h 14665"/>
              <a:gd name="connsiteX6" fmla="*/ 2653 w 119896"/>
              <a:gd name="connsiteY6" fmla="*/ 0 h 14665"/>
              <a:gd name="connsiteX7" fmla="*/ 117090 w 119896"/>
              <a:gd name="connsiteY7" fmla="*/ 0 h 14665"/>
              <a:gd name="connsiteX8" fmla="*/ 119096 w 119896"/>
              <a:gd name="connsiteY8" fmla="*/ 608 h 14665"/>
              <a:gd name="connsiteX9" fmla="*/ 119896 w 119896"/>
              <a:gd name="connsiteY9" fmla="*/ 2803 h 14665"/>
              <a:gd name="connsiteX10" fmla="*/ 119896 w 119896"/>
              <a:gd name="connsiteY10" fmla="*/ 11861 h 14665"/>
              <a:gd name="connsiteX11" fmla="*/ 117090 w 119896"/>
              <a:gd name="connsiteY11" fmla="*/ 14665 h 14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896" h="14665">
                <a:moveTo>
                  <a:pt x="117090" y="14665"/>
                </a:moveTo>
                <a:lnTo>
                  <a:pt x="2653" y="14665"/>
                </a:lnTo>
                <a:cubicBezTo>
                  <a:pt x="1409" y="14665"/>
                  <a:pt x="647" y="14449"/>
                  <a:pt x="393" y="13993"/>
                </a:cubicBezTo>
                <a:cubicBezTo>
                  <a:pt x="114" y="13549"/>
                  <a:pt x="0" y="12851"/>
                  <a:pt x="0" y="11861"/>
                </a:cubicBezTo>
                <a:lnTo>
                  <a:pt x="0" y="2803"/>
                </a:lnTo>
                <a:cubicBezTo>
                  <a:pt x="0" y="1814"/>
                  <a:pt x="165" y="1116"/>
                  <a:pt x="520" y="672"/>
                </a:cubicBezTo>
                <a:cubicBezTo>
                  <a:pt x="875" y="215"/>
                  <a:pt x="1586" y="0"/>
                  <a:pt x="2653" y="0"/>
                </a:cubicBezTo>
                <a:lnTo>
                  <a:pt x="117090" y="0"/>
                </a:lnTo>
                <a:cubicBezTo>
                  <a:pt x="117890" y="0"/>
                  <a:pt x="118550" y="202"/>
                  <a:pt x="119096" y="608"/>
                </a:cubicBezTo>
                <a:cubicBezTo>
                  <a:pt x="119616" y="1002"/>
                  <a:pt x="119896" y="1738"/>
                  <a:pt x="119896" y="2803"/>
                </a:cubicBezTo>
                <a:lnTo>
                  <a:pt x="119896" y="11861"/>
                </a:lnTo>
                <a:cubicBezTo>
                  <a:pt x="119896" y="13739"/>
                  <a:pt x="118956" y="14665"/>
                  <a:pt x="117090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1200"/>
            <a:ext cx="520700" cy="139700"/>
          </a:xfrm>
          <a:prstGeom prst="rect">
            <a:avLst/>
          </a:prstGeom>
          <a:noFill/>
        </p:spPr>
      </p:pic>
      <p:pic>
        <p:nvPicPr>
          <p:cNvPr id="1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711200"/>
            <a:ext cx="127000" cy="139700"/>
          </a:xfrm>
          <a:prstGeom prst="rect">
            <a:avLst/>
          </a:prstGeom>
          <a:noFill/>
        </p:spPr>
      </p:pic>
      <p:pic>
        <p:nvPicPr>
          <p:cNvPr id="13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711200"/>
            <a:ext cx="127000" cy="139700"/>
          </a:xfrm>
          <a:prstGeom prst="rect">
            <a:avLst/>
          </a:prstGeom>
          <a:noFill/>
        </p:spPr>
      </p:pic>
      <p:pic>
        <p:nvPicPr>
          <p:cNvPr id="13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927100"/>
            <a:ext cx="139700" cy="165100"/>
          </a:xfrm>
          <a:prstGeom prst="rect">
            <a:avLst/>
          </a:prstGeom>
          <a:noFill/>
        </p:spPr>
      </p:pic>
      <p:pic>
        <p:nvPicPr>
          <p:cNvPr id="13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" y="965200"/>
            <a:ext cx="101600" cy="127000"/>
          </a:xfrm>
          <a:prstGeom prst="rect">
            <a:avLst/>
          </a:prstGeom>
          <a:noFill/>
        </p:spPr>
      </p:pic>
      <p:pic>
        <p:nvPicPr>
          <p:cNvPr id="130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8400" y="965200"/>
            <a:ext cx="101600" cy="127000"/>
          </a:xfrm>
          <a:prstGeom prst="rect">
            <a:avLst/>
          </a:prstGeom>
          <a:noFill/>
        </p:spPr>
      </p:pic>
      <p:pic>
        <p:nvPicPr>
          <p:cNvPr id="130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51000" y="965200"/>
            <a:ext cx="101600" cy="165100"/>
          </a:xfrm>
          <a:prstGeom prst="rect">
            <a:avLst/>
          </a:prstGeom>
          <a:noFill/>
        </p:spPr>
      </p:pic>
      <p:pic>
        <p:nvPicPr>
          <p:cNvPr id="130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6100" y="927100"/>
            <a:ext cx="203200" cy="165100"/>
          </a:xfrm>
          <a:prstGeom prst="rect">
            <a:avLst/>
          </a:prstGeom>
          <a:noFill/>
        </p:spPr>
      </p:pic>
      <p:pic>
        <p:nvPicPr>
          <p:cNvPr id="130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965200"/>
            <a:ext cx="101600" cy="127000"/>
          </a:xfrm>
          <a:prstGeom prst="rect">
            <a:avLst/>
          </a:prstGeom>
          <a:noFill/>
        </p:spPr>
      </p:pic>
      <p:pic>
        <p:nvPicPr>
          <p:cNvPr id="1308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4800" y="965200"/>
            <a:ext cx="101600" cy="127000"/>
          </a:xfrm>
          <a:prstGeom prst="rect">
            <a:avLst/>
          </a:prstGeom>
          <a:noFill/>
        </p:spPr>
      </p:pic>
      <p:pic>
        <p:nvPicPr>
          <p:cNvPr id="130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30600" y="965200"/>
            <a:ext cx="101600" cy="127000"/>
          </a:xfrm>
          <a:prstGeom prst="rect">
            <a:avLst/>
          </a:prstGeom>
          <a:noFill/>
        </p:spPr>
      </p:pic>
      <p:pic>
        <p:nvPicPr>
          <p:cNvPr id="131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46500" y="927100"/>
            <a:ext cx="88900" cy="165100"/>
          </a:xfrm>
          <a:prstGeom prst="rect">
            <a:avLst/>
          </a:prstGeom>
          <a:noFill/>
        </p:spPr>
      </p:pic>
      <p:pic>
        <p:nvPicPr>
          <p:cNvPr id="1311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11600" y="965200"/>
            <a:ext cx="101600" cy="127000"/>
          </a:xfrm>
          <a:prstGeom prst="rect">
            <a:avLst/>
          </a:prstGeom>
          <a:noFill/>
        </p:spPr>
      </p:pic>
      <p:pic>
        <p:nvPicPr>
          <p:cNvPr id="1312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89400" y="927100"/>
            <a:ext cx="88900" cy="165100"/>
          </a:xfrm>
          <a:prstGeom prst="rect">
            <a:avLst/>
          </a:prstGeom>
          <a:noFill/>
        </p:spPr>
      </p:pic>
      <p:pic>
        <p:nvPicPr>
          <p:cNvPr id="1313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29100" y="927100"/>
            <a:ext cx="177800" cy="165100"/>
          </a:xfrm>
          <a:prstGeom prst="rect">
            <a:avLst/>
          </a:prstGeom>
          <a:noFill/>
        </p:spPr>
      </p:pic>
      <p:pic>
        <p:nvPicPr>
          <p:cNvPr id="1314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27600" y="927100"/>
            <a:ext cx="177800" cy="165100"/>
          </a:xfrm>
          <a:prstGeom prst="rect">
            <a:avLst/>
          </a:prstGeom>
          <a:noFill/>
        </p:spPr>
      </p:pic>
      <p:pic>
        <p:nvPicPr>
          <p:cNvPr id="1315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84800" y="977900"/>
            <a:ext cx="88900" cy="114300"/>
          </a:xfrm>
          <a:prstGeom prst="rect">
            <a:avLst/>
          </a:prstGeom>
          <a:noFill/>
        </p:spPr>
      </p:pic>
      <p:pic>
        <p:nvPicPr>
          <p:cNvPr id="1316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4700" y="1422400"/>
            <a:ext cx="139700" cy="101600"/>
          </a:xfrm>
          <a:prstGeom prst="rect">
            <a:avLst/>
          </a:prstGeom>
          <a:noFill/>
        </p:spPr>
      </p:pic>
      <p:pic>
        <p:nvPicPr>
          <p:cNvPr id="1317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77900" y="1422400"/>
            <a:ext cx="63500" cy="101600"/>
          </a:xfrm>
          <a:prstGeom prst="rect">
            <a:avLst/>
          </a:prstGeom>
          <a:noFill/>
        </p:spPr>
      </p:pic>
      <p:pic>
        <p:nvPicPr>
          <p:cNvPr id="1318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40000" y="1422400"/>
            <a:ext cx="139700" cy="101600"/>
          </a:xfrm>
          <a:prstGeom prst="rect">
            <a:avLst/>
          </a:prstGeom>
          <a:noFill/>
        </p:spPr>
      </p:pic>
      <p:pic>
        <p:nvPicPr>
          <p:cNvPr id="1319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1422400"/>
            <a:ext cx="63500" cy="101600"/>
          </a:xfrm>
          <a:prstGeom prst="rect">
            <a:avLst/>
          </a:prstGeom>
          <a:noFill/>
        </p:spPr>
      </p:pic>
      <p:pic>
        <p:nvPicPr>
          <p:cNvPr id="1320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59300" y="1422400"/>
            <a:ext cx="330200" cy="101600"/>
          </a:xfrm>
          <a:prstGeom prst="rect">
            <a:avLst/>
          </a:prstGeom>
          <a:noFill/>
        </p:spPr>
      </p:pic>
      <p:pic>
        <p:nvPicPr>
          <p:cNvPr id="1321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943600" y="1422400"/>
            <a:ext cx="266700" cy="101600"/>
          </a:xfrm>
          <a:prstGeom prst="rect">
            <a:avLst/>
          </a:prstGeom>
          <a:noFill/>
        </p:spPr>
      </p:pic>
      <p:pic>
        <p:nvPicPr>
          <p:cNvPr id="1322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76300" y="1549400"/>
            <a:ext cx="101600" cy="101600"/>
          </a:xfrm>
          <a:prstGeom prst="rect">
            <a:avLst/>
          </a:prstGeom>
          <a:noFill/>
        </p:spPr>
      </p:pic>
      <p:pic>
        <p:nvPicPr>
          <p:cNvPr id="1323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257300" y="1549400"/>
            <a:ext cx="88900" cy="101600"/>
          </a:xfrm>
          <a:prstGeom prst="rect">
            <a:avLst/>
          </a:prstGeom>
          <a:noFill/>
        </p:spPr>
      </p:pic>
      <p:pic>
        <p:nvPicPr>
          <p:cNvPr id="1324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641600" y="1549400"/>
            <a:ext cx="101600" cy="101600"/>
          </a:xfrm>
          <a:prstGeom prst="rect">
            <a:avLst/>
          </a:prstGeom>
          <a:noFill/>
        </p:spPr>
      </p:pic>
      <p:pic>
        <p:nvPicPr>
          <p:cNvPr id="1325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022600" y="1549400"/>
            <a:ext cx="101600" cy="101600"/>
          </a:xfrm>
          <a:prstGeom prst="rect">
            <a:avLst/>
          </a:prstGeom>
          <a:noFill/>
        </p:spPr>
      </p:pic>
      <p:pic>
        <p:nvPicPr>
          <p:cNvPr id="1326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51200" y="1549400"/>
            <a:ext cx="101600" cy="101600"/>
          </a:xfrm>
          <a:prstGeom prst="rect">
            <a:avLst/>
          </a:prstGeom>
          <a:noFill/>
        </p:spPr>
      </p:pic>
      <p:pic>
        <p:nvPicPr>
          <p:cNvPr id="1327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660900" y="1549400"/>
            <a:ext cx="101600" cy="101600"/>
          </a:xfrm>
          <a:prstGeom prst="rect">
            <a:avLst/>
          </a:prstGeom>
          <a:noFill/>
        </p:spPr>
      </p:pic>
      <p:pic>
        <p:nvPicPr>
          <p:cNvPr id="1328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080000" y="1549400"/>
            <a:ext cx="88900" cy="101600"/>
          </a:xfrm>
          <a:prstGeom prst="rect">
            <a:avLst/>
          </a:prstGeom>
          <a:noFill/>
        </p:spPr>
      </p:pic>
      <p:pic>
        <p:nvPicPr>
          <p:cNvPr id="1329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283200" y="1549400"/>
            <a:ext cx="190500" cy="101600"/>
          </a:xfrm>
          <a:prstGeom prst="rect">
            <a:avLst/>
          </a:prstGeom>
          <a:noFill/>
        </p:spPr>
      </p:pic>
      <p:pic>
        <p:nvPicPr>
          <p:cNvPr id="1330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613400" y="1549400"/>
            <a:ext cx="101600" cy="101600"/>
          </a:xfrm>
          <a:prstGeom prst="rect">
            <a:avLst/>
          </a:prstGeom>
          <a:noFill/>
        </p:spPr>
      </p:pic>
      <p:pic>
        <p:nvPicPr>
          <p:cNvPr id="1331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045200" y="1549400"/>
            <a:ext cx="101600" cy="101600"/>
          </a:xfrm>
          <a:prstGeom prst="rect">
            <a:avLst/>
          </a:prstGeom>
          <a:noFill/>
        </p:spPr>
      </p:pic>
      <p:pic>
        <p:nvPicPr>
          <p:cNvPr id="1332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464300" y="1549400"/>
            <a:ext cx="101600" cy="101600"/>
          </a:xfrm>
          <a:prstGeom prst="rect">
            <a:avLst/>
          </a:prstGeom>
          <a:noFill/>
        </p:spPr>
      </p:pic>
      <p:pic>
        <p:nvPicPr>
          <p:cNvPr id="1333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667500" y="1549400"/>
            <a:ext cx="190500" cy="101600"/>
          </a:xfrm>
          <a:prstGeom prst="rect">
            <a:avLst/>
          </a:prstGeom>
          <a:noFill/>
        </p:spPr>
      </p:pic>
      <p:pic>
        <p:nvPicPr>
          <p:cNvPr id="1334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997700" y="1549400"/>
            <a:ext cx="101600" cy="101600"/>
          </a:xfrm>
          <a:prstGeom prst="rect">
            <a:avLst/>
          </a:prstGeom>
          <a:noFill/>
        </p:spPr>
      </p:pic>
      <p:pic>
        <p:nvPicPr>
          <p:cNvPr id="1335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11200" y="1892300"/>
            <a:ext cx="1270000" cy="5232400"/>
          </a:xfrm>
          <a:prstGeom prst="rect">
            <a:avLst/>
          </a:prstGeom>
          <a:noFill/>
        </p:spPr>
      </p:pic>
      <p:pic>
        <p:nvPicPr>
          <p:cNvPr id="1336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914400" y="7823200"/>
            <a:ext cx="139700" cy="152400"/>
          </a:xfrm>
          <a:prstGeom prst="rect">
            <a:avLst/>
          </a:prstGeom>
          <a:noFill/>
        </p:spPr>
      </p:pic>
      <p:pic>
        <p:nvPicPr>
          <p:cNvPr id="1337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447800" y="7823200"/>
            <a:ext cx="127000" cy="152400"/>
          </a:xfrm>
          <a:prstGeom prst="rect">
            <a:avLst/>
          </a:prstGeom>
          <a:noFill/>
        </p:spPr>
      </p:pic>
      <p:pic>
        <p:nvPicPr>
          <p:cNvPr id="1338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752600" y="7823200"/>
            <a:ext cx="279400" cy="152400"/>
          </a:xfrm>
          <a:prstGeom prst="rect">
            <a:avLst/>
          </a:prstGeom>
          <a:noFill/>
        </p:spPr>
      </p:pic>
      <p:pic>
        <p:nvPicPr>
          <p:cNvPr id="1339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489200" y="1892300"/>
            <a:ext cx="1117600" cy="3873500"/>
          </a:xfrm>
          <a:prstGeom prst="rect">
            <a:avLst/>
          </a:prstGeom>
          <a:noFill/>
        </p:spPr>
      </p:pic>
      <p:pic>
        <p:nvPicPr>
          <p:cNvPr id="1340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470400" y="1790700"/>
            <a:ext cx="774700" cy="2133600"/>
          </a:xfrm>
          <a:prstGeom prst="rect">
            <a:avLst/>
          </a:prstGeom>
          <a:noFill/>
        </p:spPr>
      </p:pic>
      <p:pic>
        <p:nvPicPr>
          <p:cNvPr id="1341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314700" y="6642100"/>
            <a:ext cx="101600" cy="101600"/>
          </a:xfrm>
          <a:prstGeom prst="rect">
            <a:avLst/>
          </a:prstGeom>
          <a:noFill/>
        </p:spPr>
      </p:pic>
      <p:pic>
        <p:nvPicPr>
          <p:cNvPr id="1342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3695700" y="6642100"/>
            <a:ext cx="88900" cy="101600"/>
          </a:xfrm>
          <a:prstGeom prst="rect">
            <a:avLst/>
          </a:prstGeom>
          <a:noFill/>
        </p:spPr>
      </p:pic>
      <p:pic>
        <p:nvPicPr>
          <p:cNvPr id="1343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276600" y="7289800"/>
            <a:ext cx="50800" cy="76200"/>
          </a:xfrm>
          <a:prstGeom prst="rect">
            <a:avLst/>
          </a:prstGeom>
          <a:noFill/>
        </p:spPr>
      </p:pic>
      <p:pic>
        <p:nvPicPr>
          <p:cNvPr id="1344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708400" y="7404100"/>
            <a:ext cx="228600" cy="63500"/>
          </a:xfrm>
          <a:prstGeom prst="rect">
            <a:avLst/>
          </a:prstGeom>
          <a:noFill/>
        </p:spPr>
      </p:pic>
      <p:pic>
        <p:nvPicPr>
          <p:cNvPr id="1345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797300" y="7556500"/>
            <a:ext cx="50800" cy="76200"/>
          </a:xfrm>
          <a:prstGeom prst="rect">
            <a:avLst/>
          </a:prstGeom>
          <a:noFill/>
        </p:spPr>
      </p:pic>
      <p:pic>
        <p:nvPicPr>
          <p:cNvPr id="1346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229100" y="7734300"/>
            <a:ext cx="76200" cy="76200"/>
          </a:xfrm>
          <a:prstGeom prst="rect">
            <a:avLst/>
          </a:prstGeom>
          <a:noFill/>
        </p:spPr>
      </p:pic>
      <p:pic>
        <p:nvPicPr>
          <p:cNvPr id="1347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330700" y="7200900"/>
            <a:ext cx="114300" cy="63500"/>
          </a:xfrm>
          <a:prstGeom prst="rect">
            <a:avLst/>
          </a:prstGeom>
          <a:noFill/>
        </p:spPr>
      </p:pic>
      <p:pic>
        <p:nvPicPr>
          <p:cNvPr id="1348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5867400" y="1790700"/>
            <a:ext cx="774700" cy="2133600"/>
          </a:xfrm>
          <a:prstGeom prst="rect">
            <a:avLst/>
          </a:prstGeom>
          <a:noFill/>
        </p:spPr>
      </p:pic>
      <p:pic>
        <p:nvPicPr>
          <p:cNvPr id="1349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5473700" y="6642100"/>
            <a:ext cx="101600" cy="101600"/>
          </a:xfrm>
          <a:prstGeom prst="rect">
            <a:avLst/>
          </a:prstGeom>
          <a:noFill/>
        </p:spPr>
      </p:pic>
      <p:pic>
        <p:nvPicPr>
          <p:cNvPr id="1350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943600" y="6642100"/>
            <a:ext cx="101600" cy="101600"/>
          </a:xfrm>
          <a:prstGeom prst="rect">
            <a:avLst/>
          </a:prstGeom>
          <a:noFill/>
        </p:spPr>
      </p:pic>
      <p:pic>
        <p:nvPicPr>
          <p:cNvPr id="1351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172200" y="6642100"/>
            <a:ext cx="88900" cy="101600"/>
          </a:xfrm>
          <a:prstGeom prst="rect">
            <a:avLst/>
          </a:prstGeom>
          <a:noFill/>
        </p:spPr>
      </p:pic>
      <p:pic>
        <p:nvPicPr>
          <p:cNvPr id="1352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007100" y="6896100"/>
            <a:ext cx="63500" cy="63500"/>
          </a:xfrm>
          <a:prstGeom prst="rect">
            <a:avLst/>
          </a:prstGeom>
          <a:noFill/>
        </p:spPr>
      </p:pic>
      <p:pic>
        <p:nvPicPr>
          <p:cNvPr id="1353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6807200" y="7251700"/>
            <a:ext cx="50800" cy="63500"/>
          </a:xfrm>
          <a:prstGeom prst="rect">
            <a:avLst/>
          </a:prstGeom>
          <a:noFill/>
        </p:spPr>
      </p:pic>
      <p:pic>
        <p:nvPicPr>
          <p:cNvPr id="1354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6807200" y="7683500"/>
            <a:ext cx="50800" cy="63500"/>
          </a:xfrm>
          <a:prstGeom prst="rect">
            <a:avLst/>
          </a:prstGeom>
          <a:noFill/>
        </p:spPr>
      </p:pic>
      <p:pic>
        <p:nvPicPr>
          <p:cNvPr id="1355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1003300" y="8178800"/>
            <a:ext cx="342900" cy="127000"/>
          </a:xfrm>
          <a:prstGeom prst="rect">
            <a:avLst/>
          </a:prstGeom>
          <a:noFill/>
        </p:spPr>
      </p:pic>
      <p:pic>
        <p:nvPicPr>
          <p:cNvPr id="1356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108200" y="8178800"/>
            <a:ext cx="101600" cy="114300"/>
          </a:xfrm>
          <a:prstGeom prst="rect">
            <a:avLst/>
          </a:prstGeom>
          <a:noFill/>
        </p:spPr>
      </p:pic>
      <p:pic>
        <p:nvPicPr>
          <p:cNvPr id="1357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997200" y="8178800"/>
            <a:ext cx="952500" cy="114300"/>
          </a:xfrm>
          <a:prstGeom prst="rect">
            <a:avLst/>
          </a:prstGeom>
          <a:noFill/>
        </p:spPr>
      </p:pic>
      <p:pic>
        <p:nvPicPr>
          <p:cNvPr id="1358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4737100" y="8178800"/>
            <a:ext cx="76200" cy="114300"/>
          </a:xfrm>
          <a:prstGeom prst="rect">
            <a:avLst/>
          </a:prstGeom>
          <a:noFill/>
        </p:spPr>
      </p:pic>
      <p:pic>
        <p:nvPicPr>
          <p:cNvPr id="1359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5499100" y="8178800"/>
            <a:ext cx="304800" cy="114300"/>
          </a:xfrm>
          <a:prstGeom prst="rect">
            <a:avLst/>
          </a:prstGeom>
          <a:noFill/>
        </p:spPr>
      </p:pic>
      <p:pic>
        <p:nvPicPr>
          <p:cNvPr id="1360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311900" y="8178800"/>
            <a:ext cx="457200" cy="127000"/>
          </a:xfrm>
          <a:prstGeom prst="rect">
            <a:avLst/>
          </a:prstGeom>
          <a:noFill/>
        </p:spPr>
      </p:pic>
      <p:pic>
        <p:nvPicPr>
          <p:cNvPr id="1361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800100" y="8496300"/>
            <a:ext cx="165100" cy="101600"/>
          </a:xfrm>
          <a:prstGeom prst="rect">
            <a:avLst/>
          </a:prstGeom>
          <a:noFill/>
        </p:spPr>
      </p:pic>
      <p:pic>
        <p:nvPicPr>
          <p:cNvPr id="1362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1041400" y="8496300"/>
            <a:ext cx="63500" cy="101600"/>
          </a:xfrm>
          <a:prstGeom prst="rect">
            <a:avLst/>
          </a:prstGeom>
          <a:noFill/>
        </p:spPr>
      </p:pic>
      <p:pic>
        <p:nvPicPr>
          <p:cNvPr id="1363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2832100" y="8496300"/>
            <a:ext cx="406400" cy="114300"/>
          </a:xfrm>
          <a:prstGeom prst="rect">
            <a:avLst/>
          </a:prstGeom>
          <a:noFill/>
        </p:spPr>
      </p:pic>
      <p:pic>
        <p:nvPicPr>
          <p:cNvPr id="1364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3695700" y="8496300"/>
            <a:ext cx="419100" cy="114300"/>
          </a:xfrm>
          <a:prstGeom prst="rect">
            <a:avLst/>
          </a:prstGeom>
          <a:noFill/>
        </p:spPr>
      </p:pic>
      <p:pic>
        <p:nvPicPr>
          <p:cNvPr id="1365" name="Picture 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4597400" y="8496300"/>
            <a:ext cx="355600" cy="114300"/>
          </a:xfrm>
          <a:prstGeom prst="rect">
            <a:avLst/>
          </a:prstGeom>
          <a:noFill/>
        </p:spPr>
      </p:pic>
      <p:pic>
        <p:nvPicPr>
          <p:cNvPr id="1366" name="Picture 3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511800" y="8496300"/>
            <a:ext cx="279400" cy="114300"/>
          </a:xfrm>
          <a:prstGeom prst="rect">
            <a:avLst/>
          </a:prstGeom>
          <a:noFill/>
        </p:spPr>
      </p:pic>
      <p:pic>
        <p:nvPicPr>
          <p:cNvPr id="1367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6400800" y="8496300"/>
            <a:ext cx="266700" cy="114300"/>
          </a:xfrm>
          <a:prstGeom prst="rect">
            <a:avLst/>
          </a:prstGeom>
          <a:noFill/>
        </p:spPr>
      </p:pic>
      <p:pic>
        <p:nvPicPr>
          <p:cNvPr id="1368" name="Picture 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800100" y="8839200"/>
            <a:ext cx="165100" cy="114300"/>
          </a:xfrm>
          <a:prstGeom prst="rect">
            <a:avLst/>
          </a:prstGeom>
          <a:noFill/>
        </p:spPr>
      </p:pic>
      <p:pic>
        <p:nvPicPr>
          <p:cNvPr id="1369" name="Picture 3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1041400" y="8839200"/>
            <a:ext cx="63500" cy="114300"/>
          </a:xfrm>
          <a:prstGeom prst="rect">
            <a:avLst/>
          </a:prstGeom>
          <a:noFill/>
        </p:spPr>
      </p:pic>
      <p:pic>
        <p:nvPicPr>
          <p:cNvPr id="1370" name="Picture 3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1409700" y="8839200"/>
            <a:ext cx="114300" cy="127000"/>
          </a:xfrm>
          <a:prstGeom prst="rect">
            <a:avLst/>
          </a:prstGeom>
          <a:noFill/>
        </p:spPr>
      </p:pic>
      <p:pic>
        <p:nvPicPr>
          <p:cNvPr id="1371" name="Picture 3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1943100" y="8851900"/>
            <a:ext cx="431800" cy="114300"/>
          </a:xfrm>
          <a:prstGeom prst="rect">
            <a:avLst/>
          </a:prstGeom>
          <a:noFill/>
        </p:spPr>
      </p:pic>
      <p:pic>
        <p:nvPicPr>
          <p:cNvPr id="1372" name="Picture 3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2832100" y="8851900"/>
            <a:ext cx="406400" cy="114300"/>
          </a:xfrm>
          <a:prstGeom prst="rect">
            <a:avLst/>
          </a:prstGeom>
          <a:noFill/>
        </p:spPr>
      </p:pic>
      <p:pic>
        <p:nvPicPr>
          <p:cNvPr id="1373" name="Picture 3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3695700" y="8851900"/>
            <a:ext cx="419100" cy="114300"/>
          </a:xfrm>
          <a:prstGeom prst="rect">
            <a:avLst/>
          </a:prstGeom>
          <a:noFill/>
        </p:spPr>
      </p:pic>
      <p:pic>
        <p:nvPicPr>
          <p:cNvPr id="1374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597400" y="8851900"/>
            <a:ext cx="355600" cy="114300"/>
          </a:xfrm>
          <a:prstGeom prst="rect">
            <a:avLst/>
          </a:prstGeom>
          <a:noFill/>
        </p:spPr>
      </p:pic>
      <p:pic>
        <p:nvPicPr>
          <p:cNvPr id="1375" name="Picture 3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5511800" y="8851900"/>
            <a:ext cx="279400" cy="114300"/>
          </a:xfrm>
          <a:prstGeom prst="rect">
            <a:avLst/>
          </a:prstGeom>
          <a:noFill/>
        </p:spPr>
      </p:pic>
      <p:pic>
        <p:nvPicPr>
          <p:cNvPr id="1376" name="Picture 3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6400800" y="8851900"/>
            <a:ext cx="266700" cy="114300"/>
          </a:xfrm>
          <a:prstGeom prst="rect">
            <a:avLst/>
          </a:prstGeom>
          <a:noFill/>
        </p:spPr>
      </p:pic>
      <p:pic>
        <p:nvPicPr>
          <p:cNvPr id="1377" name="Picture 3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889000" y="9194800"/>
            <a:ext cx="381000" cy="114300"/>
          </a:xfrm>
          <a:prstGeom prst="rect">
            <a:avLst/>
          </a:prstGeom>
          <a:noFill/>
        </p:spPr>
      </p:pic>
      <p:pic>
        <p:nvPicPr>
          <p:cNvPr id="1378" name="Picture 3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1308100" y="9182100"/>
            <a:ext cx="127000" cy="139700"/>
          </a:xfrm>
          <a:prstGeom prst="rect">
            <a:avLst/>
          </a:prstGeom>
          <a:noFill/>
        </p:spPr>
      </p:pic>
      <p:pic>
        <p:nvPicPr>
          <p:cNvPr id="1379" name="Picture 3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2006600" y="9194800"/>
            <a:ext cx="88900" cy="114300"/>
          </a:xfrm>
          <a:prstGeom prst="rect">
            <a:avLst/>
          </a:prstGeom>
          <a:noFill/>
        </p:spPr>
      </p:pic>
      <p:pic>
        <p:nvPicPr>
          <p:cNvPr id="1380" name="Picture 3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2844800" y="9194800"/>
            <a:ext cx="152400" cy="114300"/>
          </a:xfrm>
          <a:prstGeom prst="rect">
            <a:avLst/>
          </a:prstGeom>
          <a:noFill/>
        </p:spPr>
      </p:pic>
      <p:pic>
        <p:nvPicPr>
          <p:cNvPr id="1381" name="Picture 3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584700" y="9194800"/>
            <a:ext cx="76200" cy="114300"/>
          </a:xfrm>
          <a:prstGeom prst="rect">
            <a:avLst/>
          </a:prstGeom>
          <a:noFill/>
        </p:spPr>
      </p:pic>
      <p:pic>
        <p:nvPicPr>
          <p:cNvPr id="1382" name="Picture 3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5511800" y="9194800"/>
            <a:ext cx="279400" cy="127000"/>
          </a:xfrm>
          <a:prstGeom prst="rect">
            <a:avLst/>
          </a:prstGeom>
          <a:noFill/>
        </p:spPr>
      </p:pic>
      <p:pic>
        <p:nvPicPr>
          <p:cNvPr id="1383" name="Picture 3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6400800" y="9207500"/>
            <a:ext cx="266700" cy="101600"/>
          </a:xfrm>
          <a:prstGeom prst="rect">
            <a:avLst/>
          </a:prstGeom>
          <a:noFill/>
        </p:spPr>
      </p:pic>
      <p:pic>
        <p:nvPicPr>
          <p:cNvPr id="1384" name="Picture 3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889000" y="9550400"/>
            <a:ext cx="317500" cy="114300"/>
          </a:xfrm>
          <a:prstGeom prst="rect">
            <a:avLst/>
          </a:prstGeom>
          <a:noFill/>
        </p:spPr>
      </p:pic>
      <p:pic>
        <p:nvPicPr>
          <p:cNvPr id="1385" name="Picture 3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 bwMode="auto">
          <a:xfrm>
            <a:off x="1308100" y="9537700"/>
            <a:ext cx="127000" cy="127000"/>
          </a:xfrm>
          <a:prstGeom prst="rect">
            <a:avLst/>
          </a:prstGeom>
          <a:noFill/>
        </p:spPr>
      </p:pic>
      <p:pic>
        <p:nvPicPr>
          <p:cNvPr id="1386" name="Picture 3"/>
          <p:cNvPicPr>
            <a:picLocks noChangeAspect="1" noChangeArrowheads="1"/>
          </p:cNvPicPr>
          <p:nvPr/>
        </p:nvPicPr>
        <p:blipFill>
          <a:blip r:embed="rId89"/>
          <a:srcRect/>
          <a:stretch>
            <a:fillRect/>
          </a:stretch>
        </p:blipFill>
        <p:spPr bwMode="auto">
          <a:xfrm>
            <a:off x="2006600" y="9550400"/>
            <a:ext cx="88900" cy="101600"/>
          </a:xfrm>
          <a:prstGeom prst="rect">
            <a:avLst/>
          </a:prstGeom>
          <a:noFill/>
        </p:spPr>
      </p:pic>
      <p:pic>
        <p:nvPicPr>
          <p:cNvPr id="1387" name="Picture 3"/>
          <p:cNvPicPr>
            <a:picLocks noChangeAspect="1" noChangeArrowheads="1"/>
          </p:cNvPicPr>
          <p:nvPr/>
        </p:nvPicPr>
        <p:blipFill>
          <a:blip r:embed="rId90"/>
          <a:srcRect/>
          <a:stretch>
            <a:fillRect/>
          </a:stretch>
        </p:blipFill>
        <p:spPr bwMode="auto">
          <a:xfrm>
            <a:off x="2844800" y="9550400"/>
            <a:ext cx="152400" cy="101600"/>
          </a:xfrm>
          <a:prstGeom prst="rect">
            <a:avLst/>
          </a:prstGeom>
          <a:noFill/>
        </p:spPr>
      </p:pic>
      <p:pic>
        <p:nvPicPr>
          <p:cNvPr id="1388" name="Picture 3"/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 bwMode="auto">
          <a:xfrm>
            <a:off x="4584700" y="9550400"/>
            <a:ext cx="76200" cy="101600"/>
          </a:xfrm>
          <a:prstGeom prst="rect">
            <a:avLst/>
          </a:prstGeom>
          <a:noFill/>
        </p:spPr>
      </p:pic>
      <p:pic>
        <p:nvPicPr>
          <p:cNvPr id="1389" name="Picture 3"/>
          <p:cNvPicPr>
            <a:picLocks noChangeAspect="1" noChangeArrowheads="1"/>
          </p:cNvPicPr>
          <p:nvPr/>
        </p:nvPicPr>
        <p:blipFill>
          <a:blip r:embed="rId92"/>
          <a:srcRect/>
          <a:stretch>
            <a:fillRect/>
          </a:stretch>
        </p:blipFill>
        <p:spPr bwMode="auto">
          <a:xfrm>
            <a:off x="5511800" y="9550400"/>
            <a:ext cx="279400" cy="114300"/>
          </a:xfrm>
          <a:prstGeom prst="rect">
            <a:avLst/>
          </a:prstGeom>
          <a:noFill/>
        </p:spPr>
      </p:pic>
      <p:pic>
        <p:nvPicPr>
          <p:cNvPr id="1390" name="Picture 3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6400800" y="9550400"/>
            <a:ext cx="266700" cy="11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0" cy="1068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795935" y="965758"/>
            <a:ext cx="40836" cy="104588"/>
          </a:xfrm>
          <a:custGeom>
            <a:avLst/>
            <a:gdLst>
              <a:gd name="connsiteX0" fmla="*/ 12186 w 40836"/>
              <a:gd name="connsiteY0" fmla="*/ 15845 h 104588"/>
              <a:gd name="connsiteX1" fmla="*/ 12592 w 40836"/>
              <a:gd name="connsiteY1" fmla="*/ 15845 h 104588"/>
              <a:gd name="connsiteX2" fmla="*/ 40836 w 40836"/>
              <a:gd name="connsiteY2" fmla="*/ 0 h 104588"/>
              <a:gd name="connsiteX3" fmla="*/ 40836 w 40836"/>
              <a:gd name="connsiteY3" fmla="*/ 12394 h 104588"/>
              <a:gd name="connsiteX4" fmla="*/ 12186 w 40836"/>
              <a:gd name="connsiteY4" fmla="*/ 38579 h 104588"/>
              <a:gd name="connsiteX5" fmla="*/ 12186 w 40836"/>
              <a:gd name="connsiteY5" fmla="*/ 104588 h 104588"/>
              <a:gd name="connsiteX6" fmla="*/ 0 w 40836"/>
              <a:gd name="connsiteY6" fmla="*/ 104588 h 104588"/>
              <a:gd name="connsiteX7" fmla="*/ 0 w 40836"/>
              <a:gd name="connsiteY7" fmla="*/ 2029 h 104588"/>
              <a:gd name="connsiteX8" fmla="*/ 12186 w 40836"/>
              <a:gd name="connsiteY8" fmla="*/ 2029 h 104588"/>
              <a:gd name="connsiteX9" fmla="*/ 12186 w 40836"/>
              <a:gd name="connsiteY9" fmla="*/ 15845 h 104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36" h="104588">
                <a:moveTo>
                  <a:pt x="12186" y="15845"/>
                </a:moveTo>
                <a:lnTo>
                  <a:pt x="12592" y="15845"/>
                </a:lnTo>
                <a:cubicBezTo>
                  <a:pt x="17669" y="6089"/>
                  <a:pt x="28434" y="0"/>
                  <a:pt x="40836" y="0"/>
                </a:cubicBezTo>
                <a:lnTo>
                  <a:pt x="40836" y="12394"/>
                </a:lnTo>
                <a:cubicBezTo>
                  <a:pt x="23559" y="10973"/>
                  <a:pt x="12186" y="21326"/>
                  <a:pt x="12186" y="38579"/>
                </a:cubicBezTo>
                <a:lnTo>
                  <a:pt x="12186" y="104588"/>
                </a:lnTo>
                <a:lnTo>
                  <a:pt x="0" y="104588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584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032738" y="967789"/>
            <a:ext cx="63799" cy="104588"/>
          </a:xfrm>
          <a:custGeom>
            <a:avLst/>
            <a:gdLst>
              <a:gd name="connsiteX0" fmla="*/ 63799 w 63799"/>
              <a:gd name="connsiteY0" fmla="*/ 0 h 104588"/>
              <a:gd name="connsiteX1" fmla="*/ 63799 w 63799"/>
              <a:gd name="connsiteY1" fmla="*/ 102545 h 104588"/>
              <a:gd name="connsiteX2" fmla="*/ 53225 w 63799"/>
              <a:gd name="connsiteY2" fmla="*/ 102545 h 104588"/>
              <a:gd name="connsiteX3" fmla="*/ 53225 w 63799"/>
              <a:gd name="connsiteY3" fmla="*/ 91178 h 104588"/>
              <a:gd name="connsiteX4" fmla="*/ 52832 w 63799"/>
              <a:gd name="connsiteY4" fmla="*/ 91178 h 104588"/>
              <a:gd name="connsiteX5" fmla="*/ 27025 w 63799"/>
              <a:gd name="connsiteY5" fmla="*/ 104588 h 104588"/>
              <a:gd name="connsiteX6" fmla="*/ 0 w 63799"/>
              <a:gd name="connsiteY6" fmla="*/ 72491 h 104588"/>
              <a:gd name="connsiteX7" fmla="*/ 0 w 63799"/>
              <a:gd name="connsiteY7" fmla="*/ 0 h 104588"/>
              <a:gd name="connsiteX8" fmla="*/ 12198 w 63799"/>
              <a:gd name="connsiteY8" fmla="*/ 0 h 104588"/>
              <a:gd name="connsiteX9" fmla="*/ 12198 w 63799"/>
              <a:gd name="connsiteY9" fmla="*/ 70473 h 104588"/>
              <a:gd name="connsiteX10" fmla="*/ 29259 w 63799"/>
              <a:gd name="connsiteY10" fmla="*/ 94832 h 104588"/>
              <a:gd name="connsiteX11" fmla="*/ 51613 w 63799"/>
              <a:gd name="connsiteY11" fmla="*/ 72300 h 104588"/>
              <a:gd name="connsiteX12" fmla="*/ 51613 w 63799"/>
              <a:gd name="connsiteY12" fmla="*/ 0 h 104588"/>
              <a:gd name="connsiteX13" fmla="*/ 63799 w 63799"/>
              <a:gd name="connsiteY13" fmla="*/ 0 h 104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799" h="104588">
                <a:moveTo>
                  <a:pt x="63799" y="0"/>
                </a:moveTo>
                <a:lnTo>
                  <a:pt x="63799" y="102545"/>
                </a:lnTo>
                <a:lnTo>
                  <a:pt x="53225" y="102545"/>
                </a:lnTo>
                <a:lnTo>
                  <a:pt x="53225" y="91178"/>
                </a:lnTo>
                <a:lnTo>
                  <a:pt x="52832" y="91178"/>
                </a:lnTo>
                <a:cubicBezTo>
                  <a:pt x="45723" y="99906"/>
                  <a:pt x="38399" y="104588"/>
                  <a:pt x="27025" y="104588"/>
                </a:cubicBezTo>
                <a:cubicBezTo>
                  <a:pt x="5889" y="104588"/>
                  <a:pt x="0" y="89148"/>
                  <a:pt x="0" y="72491"/>
                </a:cubicBezTo>
                <a:lnTo>
                  <a:pt x="0" y="0"/>
                </a:lnTo>
                <a:lnTo>
                  <a:pt x="12198" y="0"/>
                </a:lnTo>
                <a:lnTo>
                  <a:pt x="12198" y="70473"/>
                </a:lnTo>
                <a:cubicBezTo>
                  <a:pt x="12198" y="73315"/>
                  <a:pt x="11576" y="94832"/>
                  <a:pt x="29259" y="94832"/>
                </a:cubicBezTo>
                <a:cubicBezTo>
                  <a:pt x="45723" y="94832"/>
                  <a:pt x="51613" y="79405"/>
                  <a:pt x="51613" y="72300"/>
                </a:cubicBezTo>
                <a:lnTo>
                  <a:pt x="51613" y="0"/>
                </a:lnTo>
                <a:lnTo>
                  <a:pt x="63799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117428" y="965762"/>
            <a:ext cx="62784" cy="106605"/>
          </a:xfrm>
          <a:custGeom>
            <a:avLst/>
            <a:gdLst>
              <a:gd name="connsiteX0" fmla="*/ 50382 w 62784"/>
              <a:gd name="connsiteY0" fmla="*/ 31475 h 106605"/>
              <a:gd name="connsiteX1" fmla="*/ 32306 w 62784"/>
              <a:gd name="connsiteY1" fmla="*/ 9743 h 106605"/>
              <a:gd name="connsiteX2" fmla="*/ 15842 w 62784"/>
              <a:gd name="connsiteY2" fmla="*/ 21516 h 106605"/>
              <a:gd name="connsiteX3" fmla="*/ 12998 w 62784"/>
              <a:gd name="connsiteY3" fmla="*/ 53816 h 106605"/>
              <a:gd name="connsiteX4" fmla="*/ 31887 w 62784"/>
              <a:gd name="connsiteY4" fmla="*/ 96862 h 106605"/>
              <a:gd name="connsiteX5" fmla="*/ 50585 w 62784"/>
              <a:gd name="connsiteY5" fmla="*/ 74317 h 106605"/>
              <a:gd name="connsiteX6" fmla="*/ 62784 w 62784"/>
              <a:gd name="connsiteY6" fmla="*/ 74317 h 106605"/>
              <a:gd name="connsiteX7" fmla="*/ 34743 w 62784"/>
              <a:gd name="connsiteY7" fmla="*/ 106605 h 106605"/>
              <a:gd name="connsiteX8" fmla="*/ 0 w 62784"/>
              <a:gd name="connsiteY8" fmla="*/ 53816 h 106605"/>
              <a:gd name="connsiteX9" fmla="*/ 3046 w 62784"/>
              <a:gd name="connsiteY9" fmla="*/ 19892 h 106605"/>
              <a:gd name="connsiteX10" fmla="*/ 33931 w 62784"/>
              <a:gd name="connsiteY10" fmla="*/ 0 h 106605"/>
              <a:gd name="connsiteX11" fmla="*/ 62568 w 62784"/>
              <a:gd name="connsiteY11" fmla="*/ 31475 h 106605"/>
              <a:gd name="connsiteX12" fmla="*/ 50382 w 62784"/>
              <a:gd name="connsiteY12" fmla="*/ 31475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84" h="106605">
                <a:moveTo>
                  <a:pt x="50382" y="31475"/>
                </a:moveTo>
                <a:cubicBezTo>
                  <a:pt x="50991" y="18687"/>
                  <a:pt x="46320" y="9743"/>
                  <a:pt x="32306" y="9743"/>
                </a:cubicBezTo>
                <a:cubicBezTo>
                  <a:pt x="24778" y="9743"/>
                  <a:pt x="18482" y="14018"/>
                  <a:pt x="15842" y="21516"/>
                </a:cubicBezTo>
                <a:cubicBezTo>
                  <a:pt x="14217" y="26185"/>
                  <a:pt x="12998" y="40203"/>
                  <a:pt x="12998" y="53816"/>
                </a:cubicBezTo>
                <a:cubicBezTo>
                  <a:pt x="12998" y="72288"/>
                  <a:pt x="12998" y="96862"/>
                  <a:pt x="31887" y="96862"/>
                </a:cubicBezTo>
                <a:cubicBezTo>
                  <a:pt x="47945" y="96862"/>
                  <a:pt x="49976" y="86712"/>
                  <a:pt x="50585" y="74317"/>
                </a:cubicBezTo>
                <a:lnTo>
                  <a:pt x="62784" y="74317"/>
                </a:lnTo>
                <a:cubicBezTo>
                  <a:pt x="63799" y="101936"/>
                  <a:pt x="44289" y="106605"/>
                  <a:pt x="34743" y="106605"/>
                </a:cubicBezTo>
                <a:cubicBezTo>
                  <a:pt x="0" y="106605"/>
                  <a:pt x="0" y="79189"/>
                  <a:pt x="0" y="53816"/>
                </a:cubicBezTo>
                <a:cubicBezTo>
                  <a:pt x="0" y="43654"/>
                  <a:pt x="393" y="27618"/>
                  <a:pt x="3046" y="19892"/>
                </a:cubicBezTo>
                <a:cubicBezTo>
                  <a:pt x="8327" y="5277"/>
                  <a:pt x="19904" y="0"/>
                  <a:pt x="33931" y="0"/>
                </a:cubicBezTo>
                <a:cubicBezTo>
                  <a:pt x="51601" y="0"/>
                  <a:pt x="63596" y="9946"/>
                  <a:pt x="62568" y="31475"/>
                </a:cubicBezTo>
                <a:lnTo>
                  <a:pt x="50382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191954" y="941395"/>
            <a:ext cx="49379" cy="129352"/>
          </a:xfrm>
          <a:custGeom>
            <a:avLst/>
            <a:gdLst>
              <a:gd name="connsiteX0" fmla="*/ 0 w 49379"/>
              <a:gd name="connsiteY0" fmla="*/ 36144 h 129352"/>
              <a:gd name="connsiteX1" fmla="*/ 0 w 49379"/>
              <a:gd name="connsiteY1" fmla="*/ 26388 h 129352"/>
              <a:gd name="connsiteX2" fmla="*/ 16464 w 49379"/>
              <a:gd name="connsiteY2" fmla="*/ 26388 h 129352"/>
              <a:gd name="connsiteX3" fmla="*/ 16464 w 49379"/>
              <a:gd name="connsiteY3" fmla="*/ 5277 h 129352"/>
              <a:gd name="connsiteX4" fmla="*/ 28650 w 49379"/>
              <a:gd name="connsiteY4" fmla="*/ 0 h 129352"/>
              <a:gd name="connsiteX5" fmla="*/ 28650 w 49379"/>
              <a:gd name="connsiteY5" fmla="*/ 26388 h 129352"/>
              <a:gd name="connsiteX6" fmla="*/ 49379 w 49379"/>
              <a:gd name="connsiteY6" fmla="*/ 26388 h 129352"/>
              <a:gd name="connsiteX7" fmla="*/ 49379 w 49379"/>
              <a:gd name="connsiteY7" fmla="*/ 36144 h 129352"/>
              <a:gd name="connsiteX8" fmla="*/ 28650 w 49379"/>
              <a:gd name="connsiteY8" fmla="*/ 36144 h 129352"/>
              <a:gd name="connsiteX9" fmla="*/ 28650 w 49379"/>
              <a:gd name="connsiteY9" fmla="*/ 101936 h 129352"/>
              <a:gd name="connsiteX10" fmla="*/ 39833 w 49379"/>
              <a:gd name="connsiteY10" fmla="*/ 118797 h 129352"/>
              <a:gd name="connsiteX11" fmla="*/ 49379 w 49379"/>
              <a:gd name="connsiteY11" fmla="*/ 118188 h 129352"/>
              <a:gd name="connsiteX12" fmla="*/ 49379 w 49379"/>
              <a:gd name="connsiteY12" fmla="*/ 128743 h 129352"/>
              <a:gd name="connsiteX13" fmla="*/ 37802 w 49379"/>
              <a:gd name="connsiteY13" fmla="*/ 129352 h 129352"/>
              <a:gd name="connsiteX14" fmla="*/ 16464 w 49379"/>
              <a:gd name="connsiteY14" fmla="*/ 109447 h 129352"/>
              <a:gd name="connsiteX15" fmla="*/ 16464 w 49379"/>
              <a:gd name="connsiteY15" fmla="*/ 36144 h 129352"/>
              <a:gd name="connsiteX16" fmla="*/ 0 w 49379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79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79" y="26388"/>
                </a:lnTo>
                <a:lnTo>
                  <a:pt x="49379" y="36144"/>
                </a:lnTo>
                <a:lnTo>
                  <a:pt x="28650" y="36144"/>
                </a:lnTo>
                <a:lnTo>
                  <a:pt x="28650" y="101936"/>
                </a:lnTo>
                <a:cubicBezTo>
                  <a:pt x="28650" y="115536"/>
                  <a:pt x="30072" y="118797"/>
                  <a:pt x="39833" y="118797"/>
                </a:cubicBezTo>
                <a:cubicBezTo>
                  <a:pt x="43895" y="118797"/>
                  <a:pt x="46739" y="118594"/>
                  <a:pt x="49379" y="118188"/>
                </a:cubicBezTo>
                <a:lnTo>
                  <a:pt x="49379" y="128743"/>
                </a:lnTo>
                <a:cubicBezTo>
                  <a:pt x="45723" y="129149"/>
                  <a:pt x="41661" y="129352"/>
                  <a:pt x="37802" y="129352"/>
                </a:cubicBezTo>
                <a:cubicBezTo>
                  <a:pt x="21338" y="129352"/>
                  <a:pt x="16464" y="122044"/>
                  <a:pt x="16464" y="109447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306708" y="967795"/>
            <a:ext cx="12186" cy="102545"/>
          </a:xfrm>
          <a:custGeom>
            <a:avLst/>
            <a:gdLst>
              <a:gd name="connsiteX0" fmla="*/ 6093 w 12186"/>
              <a:gd name="connsiteY0" fmla="*/ 0 h 102545"/>
              <a:gd name="connsiteX1" fmla="*/ 6093 w 12186"/>
              <a:gd name="connsiteY1" fmla="*/ 102545 h 102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86" h="102545">
                <a:moveTo>
                  <a:pt x="6093" y="0"/>
                </a:moveTo>
                <a:lnTo>
                  <a:pt x="6093" y="10254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305299" y="923722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347746" y="965765"/>
            <a:ext cx="65411" cy="104575"/>
          </a:xfrm>
          <a:custGeom>
            <a:avLst/>
            <a:gdLst>
              <a:gd name="connsiteX0" fmla="*/ 12186 w 65411"/>
              <a:gd name="connsiteY0" fmla="*/ 104575 h 104575"/>
              <a:gd name="connsiteX1" fmla="*/ 0 w 65411"/>
              <a:gd name="connsiteY1" fmla="*/ 104575 h 104575"/>
              <a:gd name="connsiteX2" fmla="*/ 0 w 65411"/>
              <a:gd name="connsiteY2" fmla="*/ 2029 h 104575"/>
              <a:gd name="connsiteX3" fmla="*/ 12186 w 65411"/>
              <a:gd name="connsiteY3" fmla="*/ 2029 h 104575"/>
              <a:gd name="connsiteX4" fmla="*/ 12186 w 65411"/>
              <a:gd name="connsiteY4" fmla="*/ 14614 h 104575"/>
              <a:gd name="connsiteX5" fmla="*/ 12592 w 65411"/>
              <a:gd name="connsiteY5" fmla="*/ 14614 h 104575"/>
              <a:gd name="connsiteX6" fmla="*/ 37370 w 65411"/>
              <a:gd name="connsiteY6" fmla="*/ 0 h 104575"/>
              <a:gd name="connsiteX7" fmla="*/ 65411 w 65411"/>
              <a:gd name="connsiteY7" fmla="*/ 32287 h 104575"/>
              <a:gd name="connsiteX8" fmla="*/ 65411 w 65411"/>
              <a:gd name="connsiteY8" fmla="*/ 104575 h 104575"/>
              <a:gd name="connsiteX9" fmla="*/ 53225 w 65411"/>
              <a:gd name="connsiteY9" fmla="*/ 104575 h 104575"/>
              <a:gd name="connsiteX10" fmla="*/ 53225 w 65411"/>
              <a:gd name="connsiteY10" fmla="*/ 32896 h 104575"/>
              <a:gd name="connsiteX11" fmla="*/ 34337 w 65411"/>
              <a:gd name="connsiteY11" fmla="*/ 9743 h 104575"/>
              <a:gd name="connsiteX12" fmla="*/ 12186 w 65411"/>
              <a:gd name="connsiteY12" fmla="*/ 40203 h 104575"/>
              <a:gd name="connsiteX13" fmla="*/ 12186 w 65411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1" h="104575">
                <a:moveTo>
                  <a:pt x="12186" y="104575"/>
                </a:moveTo>
                <a:lnTo>
                  <a:pt x="0" y="104575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89"/>
                  <a:pt x="26403" y="0"/>
                  <a:pt x="37370" y="0"/>
                </a:cubicBezTo>
                <a:cubicBezTo>
                  <a:pt x="62771" y="0"/>
                  <a:pt x="65411" y="18877"/>
                  <a:pt x="65411" y="32287"/>
                </a:cubicBezTo>
                <a:lnTo>
                  <a:pt x="65411" y="104575"/>
                </a:lnTo>
                <a:lnTo>
                  <a:pt x="53225" y="104575"/>
                </a:lnTo>
                <a:lnTo>
                  <a:pt x="53225" y="32896"/>
                </a:lnTo>
                <a:cubicBezTo>
                  <a:pt x="53225" y="20907"/>
                  <a:pt x="48554" y="9743"/>
                  <a:pt x="34337" y="9743"/>
                </a:cubicBezTo>
                <a:cubicBezTo>
                  <a:pt x="23356" y="9743"/>
                  <a:pt x="12186" y="17253"/>
                  <a:pt x="12186" y="40203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428763" y="941395"/>
            <a:ext cx="49379" cy="129352"/>
          </a:xfrm>
          <a:custGeom>
            <a:avLst/>
            <a:gdLst>
              <a:gd name="connsiteX0" fmla="*/ 0 w 49379"/>
              <a:gd name="connsiteY0" fmla="*/ 36144 h 129352"/>
              <a:gd name="connsiteX1" fmla="*/ 0 w 49379"/>
              <a:gd name="connsiteY1" fmla="*/ 26388 h 129352"/>
              <a:gd name="connsiteX2" fmla="*/ 16464 w 49379"/>
              <a:gd name="connsiteY2" fmla="*/ 26388 h 129352"/>
              <a:gd name="connsiteX3" fmla="*/ 16464 w 49379"/>
              <a:gd name="connsiteY3" fmla="*/ 5277 h 129352"/>
              <a:gd name="connsiteX4" fmla="*/ 28650 w 49379"/>
              <a:gd name="connsiteY4" fmla="*/ 0 h 129352"/>
              <a:gd name="connsiteX5" fmla="*/ 28650 w 49379"/>
              <a:gd name="connsiteY5" fmla="*/ 26388 h 129352"/>
              <a:gd name="connsiteX6" fmla="*/ 49379 w 49379"/>
              <a:gd name="connsiteY6" fmla="*/ 26388 h 129352"/>
              <a:gd name="connsiteX7" fmla="*/ 49379 w 49379"/>
              <a:gd name="connsiteY7" fmla="*/ 36144 h 129352"/>
              <a:gd name="connsiteX8" fmla="*/ 28650 w 49379"/>
              <a:gd name="connsiteY8" fmla="*/ 36144 h 129352"/>
              <a:gd name="connsiteX9" fmla="*/ 28650 w 49379"/>
              <a:gd name="connsiteY9" fmla="*/ 101936 h 129352"/>
              <a:gd name="connsiteX10" fmla="*/ 39833 w 49379"/>
              <a:gd name="connsiteY10" fmla="*/ 118797 h 129352"/>
              <a:gd name="connsiteX11" fmla="*/ 49379 w 49379"/>
              <a:gd name="connsiteY11" fmla="*/ 118188 h 129352"/>
              <a:gd name="connsiteX12" fmla="*/ 49379 w 49379"/>
              <a:gd name="connsiteY12" fmla="*/ 128743 h 129352"/>
              <a:gd name="connsiteX13" fmla="*/ 37802 w 49379"/>
              <a:gd name="connsiteY13" fmla="*/ 129352 h 129352"/>
              <a:gd name="connsiteX14" fmla="*/ 16464 w 49379"/>
              <a:gd name="connsiteY14" fmla="*/ 109447 h 129352"/>
              <a:gd name="connsiteX15" fmla="*/ 16464 w 49379"/>
              <a:gd name="connsiteY15" fmla="*/ 36144 h 129352"/>
              <a:gd name="connsiteX16" fmla="*/ 0 w 49379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79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79" y="26388"/>
                </a:lnTo>
                <a:lnTo>
                  <a:pt x="49379" y="36144"/>
                </a:lnTo>
                <a:lnTo>
                  <a:pt x="28650" y="36144"/>
                </a:lnTo>
                <a:lnTo>
                  <a:pt x="28650" y="101936"/>
                </a:lnTo>
                <a:cubicBezTo>
                  <a:pt x="28650" y="115536"/>
                  <a:pt x="30072" y="118797"/>
                  <a:pt x="39833" y="118797"/>
                </a:cubicBezTo>
                <a:cubicBezTo>
                  <a:pt x="43895" y="118797"/>
                  <a:pt x="46739" y="118594"/>
                  <a:pt x="49379" y="118188"/>
                </a:cubicBezTo>
                <a:lnTo>
                  <a:pt x="49379" y="128743"/>
                </a:lnTo>
                <a:cubicBezTo>
                  <a:pt x="45723" y="129149"/>
                  <a:pt x="41661" y="129352"/>
                  <a:pt x="37802" y="129352"/>
                </a:cubicBezTo>
                <a:cubicBezTo>
                  <a:pt x="21338" y="129352"/>
                  <a:pt x="16464" y="122044"/>
                  <a:pt x="16464" y="109447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495196" y="965758"/>
            <a:ext cx="40836" cy="104588"/>
          </a:xfrm>
          <a:custGeom>
            <a:avLst/>
            <a:gdLst>
              <a:gd name="connsiteX0" fmla="*/ 12186 w 40836"/>
              <a:gd name="connsiteY0" fmla="*/ 15845 h 104588"/>
              <a:gd name="connsiteX1" fmla="*/ 12592 w 40836"/>
              <a:gd name="connsiteY1" fmla="*/ 15845 h 104588"/>
              <a:gd name="connsiteX2" fmla="*/ 40836 w 40836"/>
              <a:gd name="connsiteY2" fmla="*/ 0 h 104588"/>
              <a:gd name="connsiteX3" fmla="*/ 40836 w 40836"/>
              <a:gd name="connsiteY3" fmla="*/ 12394 h 104588"/>
              <a:gd name="connsiteX4" fmla="*/ 12186 w 40836"/>
              <a:gd name="connsiteY4" fmla="*/ 38579 h 104588"/>
              <a:gd name="connsiteX5" fmla="*/ 12186 w 40836"/>
              <a:gd name="connsiteY5" fmla="*/ 104588 h 104588"/>
              <a:gd name="connsiteX6" fmla="*/ 0 w 40836"/>
              <a:gd name="connsiteY6" fmla="*/ 104588 h 104588"/>
              <a:gd name="connsiteX7" fmla="*/ 0 w 40836"/>
              <a:gd name="connsiteY7" fmla="*/ 2029 h 104588"/>
              <a:gd name="connsiteX8" fmla="*/ 12186 w 40836"/>
              <a:gd name="connsiteY8" fmla="*/ 2029 h 104588"/>
              <a:gd name="connsiteX9" fmla="*/ 12186 w 40836"/>
              <a:gd name="connsiteY9" fmla="*/ 15845 h 104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36" h="104588">
                <a:moveTo>
                  <a:pt x="12186" y="15845"/>
                </a:moveTo>
                <a:lnTo>
                  <a:pt x="12592" y="15845"/>
                </a:lnTo>
                <a:cubicBezTo>
                  <a:pt x="17669" y="6089"/>
                  <a:pt x="28434" y="0"/>
                  <a:pt x="40836" y="0"/>
                </a:cubicBezTo>
                <a:lnTo>
                  <a:pt x="40836" y="12394"/>
                </a:lnTo>
                <a:cubicBezTo>
                  <a:pt x="23559" y="10973"/>
                  <a:pt x="12186" y="21326"/>
                  <a:pt x="12186" y="38579"/>
                </a:cubicBezTo>
                <a:lnTo>
                  <a:pt x="12186" y="104588"/>
                </a:lnTo>
                <a:lnTo>
                  <a:pt x="0" y="104588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584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31999" y="967789"/>
            <a:ext cx="63799" cy="104588"/>
          </a:xfrm>
          <a:custGeom>
            <a:avLst/>
            <a:gdLst>
              <a:gd name="connsiteX0" fmla="*/ 63799 w 63799"/>
              <a:gd name="connsiteY0" fmla="*/ 0 h 104588"/>
              <a:gd name="connsiteX1" fmla="*/ 63799 w 63799"/>
              <a:gd name="connsiteY1" fmla="*/ 102545 h 104588"/>
              <a:gd name="connsiteX2" fmla="*/ 53238 w 63799"/>
              <a:gd name="connsiteY2" fmla="*/ 102545 h 104588"/>
              <a:gd name="connsiteX3" fmla="*/ 53238 w 63799"/>
              <a:gd name="connsiteY3" fmla="*/ 91178 h 104588"/>
              <a:gd name="connsiteX4" fmla="*/ 52832 w 63799"/>
              <a:gd name="connsiteY4" fmla="*/ 91178 h 104588"/>
              <a:gd name="connsiteX5" fmla="*/ 27038 w 63799"/>
              <a:gd name="connsiteY5" fmla="*/ 104588 h 104588"/>
              <a:gd name="connsiteX6" fmla="*/ 0 w 63799"/>
              <a:gd name="connsiteY6" fmla="*/ 72491 h 104588"/>
              <a:gd name="connsiteX7" fmla="*/ 0 w 63799"/>
              <a:gd name="connsiteY7" fmla="*/ 0 h 104588"/>
              <a:gd name="connsiteX8" fmla="*/ 12198 w 63799"/>
              <a:gd name="connsiteY8" fmla="*/ 0 h 104588"/>
              <a:gd name="connsiteX9" fmla="*/ 12198 w 63799"/>
              <a:gd name="connsiteY9" fmla="*/ 70473 h 104588"/>
              <a:gd name="connsiteX10" fmla="*/ 29259 w 63799"/>
              <a:gd name="connsiteY10" fmla="*/ 94832 h 104588"/>
              <a:gd name="connsiteX11" fmla="*/ 51601 w 63799"/>
              <a:gd name="connsiteY11" fmla="*/ 72300 h 104588"/>
              <a:gd name="connsiteX12" fmla="*/ 51601 w 63799"/>
              <a:gd name="connsiteY12" fmla="*/ 0 h 104588"/>
              <a:gd name="connsiteX13" fmla="*/ 63799 w 63799"/>
              <a:gd name="connsiteY13" fmla="*/ 0 h 104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799" h="104588">
                <a:moveTo>
                  <a:pt x="63799" y="0"/>
                </a:moveTo>
                <a:lnTo>
                  <a:pt x="63799" y="102545"/>
                </a:lnTo>
                <a:lnTo>
                  <a:pt x="53238" y="102545"/>
                </a:lnTo>
                <a:lnTo>
                  <a:pt x="53238" y="91178"/>
                </a:lnTo>
                <a:lnTo>
                  <a:pt x="52832" y="91178"/>
                </a:lnTo>
                <a:cubicBezTo>
                  <a:pt x="45723" y="99906"/>
                  <a:pt x="38399" y="104588"/>
                  <a:pt x="27038" y="104588"/>
                </a:cubicBezTo>
                <a:cubicBezTo>
                  <a:pt x="5889" y="104588"/>
                  <a:pt x="0" y="89148"/>
                  <a:pt x="0" y="72491"/>
                </a:cubicBezTo>
                <a:lnTo>
                  <a:pt x="0" y="0"/>
                </a:lnTo>
                <a:lnTo>
                  <a:pt x="12198" y="0"/>
                </a:lnTo>
                <a:lnTo>
                  <a:pt x="12198" y="70473"/>
                </a:lnTo>
                <a:cubicBezTo>
                  <a:pt x="12198" y="73315"/>
                  <a:pt x="11576" y="94832"/>
                  <a:pt x="29259" y="94832"/>
                </a:cubicBezTo>
                <a:cubicBezTo>
                  <a:pt x="45723" y="94832"/>
                  <a:pt x="51601" y="79405"/>
                  <a:pt x="51601" y="72300"/>
                </a:cubicBezTo>
                <a:lnTo>
                  <a:pt x="51601" y="0"/>
                </a:lnTo>
                <a:lnTo>
                  <a:pt x="63799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816682" y="965762"/>
            <a:ext cx="62797" cy="106605"/>
          </a:xfrm>
          <a:custGeom>
            <a:avLst/>
            <a:gdLst>
              <a:gd name="connsiteX0" fmla="*/ 50395 w 62797"/>
              <a:gd name="connsiteY0" fmla="*/ 31475 h 106605"/>
              <a:gd name="connsiteX1" fmla="*/ 32306 w 62797"/>
              <a:gd name="connsiteY1" fmla="*/ 9743 h 106605"/>
              <a:gd name="connsiteX2" fmla="*/ 15854 w 62797"/>
              <a:gd name="connsiteY2" fmla="*/ 21516 h 106605"/>
              <a:gd name="connsiteX3" fmla="*/ 13011 w 62797"/>
              <a:gd name="connsiteY3" fmla="*/ 53816 h 106605"/>
              <a:gd name="connsiteX4" fmla="*/ 31900 w 62797"/>
              <a:gd name="connsiteY4" fmla="*/ 96862 h 106605"/>
              <a:gd name="connsiteX5" fmla="*/ 50598 w 62797"/>
              <a:gd name="connsiteY5" fmla="*/ 74317 h 106605"/>
              <a:gd name="connsiteX6" fmla="*/ 62797 w 62797"/>
              <a:gd name="connsiteY6" fmla="*/ 74317 h 106605"/>
              <a:gd name="connsiteX7" fmla="*/ 34756 w 62797"/>
              <a:gd name="connsiteY7" fmla="*/ 106605 h 106605"/>
              <a:gd name="connsiteX8" fmla="*/ 0 w 62797"/>
              <a:gd name="connsiteY8" fmla="*/ 53816 h 106605"/>
              <a:gd name="connsiteX9" fmla="*/ 3046 w 62797"/>
              <a:gd name="connsiteY9" fmla="*/ 19892 h 106605"/>
              <a:gd name="connsiteX10" fmla="*/ 33931 w 62797"/>
              <a:gd name="connsiteY10" fmla="*/ 0 h 106605"/>
              <a:gd name="connsiteX11" fmla="*/ 62581 w 62797"/>
              <a:gd name="connsiteY11" fmla="*/ 31475 h 106605"/>
              <a:gd name="connsiteX12" fmla="*/ 50395 w 62797"/>
              <a:gd name="connsiteY12" fmla="*/ 31475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7" h="106605">
                <a:moveTo>
                  <a:pt x="50395" y="31475"/>
                </a:moveTo>
                <a:cubicBezTo>
                  <a:pt x="51004" y="18687"/>
                  <a:pt x="46333" y="9743"/>
                  <a:pt x="32306" y="9743"/>
                </a:cubicBezTo>
                <a:cubicBezTo>
                  <a:pt x="24778" y="9743"/>
                  <a:pt x="18482" y="14018"/>
                  <a:pt x="15854" y="21516"/>
                </a:cubicBezTo>
                <a:cubicBezTo>
                  <a:pt x="14217" y="26185"/>
                  <a:pt x="13011" y="40203"/>
                  <a:pt x="13011" y="53816"/>
                </a:cubicBezTo>
                <a:cubicBezTo>
                  <a:pt x="13011" y="72288"/>
                  <a:pt x="13011" y="96862"/>
                  <a:pt x="31900" y="96862"/>
                </a:cubicBezTo>
                <a:cubicBezTo>
                  <a:pt x="47958" y="96862"/>
                  <a:pt x="49989" y="86712"/>
                  <a:pt x="50598" y="74317"/>
                </a:cubicBezTo>
                <a:lnTo>
                  <a:pt x="62797" y="74317"/>
                </a:lnTo>
                <a:cubicBezTo>
                  <a:pt x="63812" y="101936"/>
                  <a:pt x="44302" y="106605"/>
                  <a:pt x="34756" y="106605"/>
                </a:cubicBezTo>
                <a:cubicBezTo>
                  <a:pt x="0" y="106605"/>
                  <a:pt x="0" y="79189"/>
                  <a:pt x="0" y="53816"/>
                </a:cubicBezTo>
                <a:cubicBezTo>
                  <a:pt x="0" y="43654"/>
                  <a:pt x="406" y="27618"/>
                  <a:pt x="3046" y="19892"/>
                </a:cubicBezTo>
                <a:cubicBezTo>
                  <a:pt x="8340" y="5277"/>
                  <a:pt x="19917" y="0"/>
                  <a:pt x="33931" y="0"/>
                </a:cubicBezTo>
                <a:cubicBezTo>
                  <a:pt x="51613" y="0"/>
                  <a:pt x="63597" y="9946"/>
                  <a:pt x="62581" y="31475"/>
                </a:cubicBezTo>
                <a:lnTo>
                  <a:pt x="50395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891214" y="941395"/>
            <a:ext cx="49379" cy="129352"/>
          </a:xfrm>
          <a:custGeom>
            <a:avLst/>
            <a:gdLst>
              <a:gd name="connsiteX0" fmla="*/ 0 w 49379"/>
              <a:gd name="connsiteY0" fmla="*/ 36144 h 129352"/>
              <a:gd name="connsiteX1" fmla="*/ 0 w 49379"/>
              <a:gd name="connsiteY1" fmla="*/ 26388 h 129352"/>
              <a:gd name="connsiteX2" fmla="*/ 16464 w 49379"/>
              <a:gd name="connsiteY2" fmla="*/ 26388 h 129352"/>
              <a:gd name="connsiteX3" fmla="*/ 16464 w 49379"/>
              <a:gd name="connsiteY3" fmla="*/ 5277 h 129352"/>
              <a:gd name="connsiteX4" fmla="*/ 28650 w 49379"/>
              <a:gd name="connsiteY4" fmla="*/ 0 h 129352"/>
              <a:gd name="connsiteX5" fmla="*/ 28650 w 49379"/>
              <a:gd name="connsiteY5" fmla="*/ 26388 h 129352"/>
              <a:gd name="connsiteX6" fmla="*/ 49379 w 49379"/>
              <a:gd name="connsiteY6" fmla="*/ 26388 h 129352"/>
              <a:gd name="connsiteX7" fmla="*/ 49379 w 49379"/>
              <a:gd name="connsiteY7" fmla="*/ 36144 h 129352"/>
              <a:gd name="connsiteX8" fmla="*/ 28650 w 49379"/>
              <a:gd name="connsiteY8" fmla="*/ 36144 h 129352"/>
              <a:gd name="connsiteX9" fmla="*/ 28650 w 49379"/>
              <a:gd name="connsiteY9" fmla="*/ 101936 h 129352"/>
              <a:gd name="connsiteX10" fmla="*/ 39833 w 49379"/>
              <a:gd name="connsiteY10" fmla="*/ 118797 h 129352"/>
              <a:gd name="connsiteX11" fmla="*/ 49379 w 49379"/>
              <a:gd name="connsiteY11" fmla="*/ 118188 h 129352"/>
              <a:gd name="connsiteX12" fmla="*/ 49379 w 49379"/>
              <a:gd name="connsiteY12" fmla="*/ 128743 h 129352"/>
              <a:gd name="connsiteX13" fmla="*/ 37802 w 49379"/>
              <a:gd name="connsiteY13" fmla="*/ 129352 h 129352"/>
              <a:gd name="connsiteX14" fmla="*/ 16464 w 49379"/>
              <a:gd name="connsiteY14" fmla="*/ 109447 h 129352"/>
              <a:gd name="connsiteX15" fmla="*/ 16464 w 49379"/>
              <a:gd name="connsiteY15" fmla="*/ 36144 h 129352"/>
              <a:gd name="connsiteX16" fmla="*/ 0 w 49379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79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79" y="26388"/>
                </a:lnTo>
                <a:lnTo>
                  <a:pt x="49379" y="36144"/>
                </a:lnTo>
                <a:lnTo>
                  <a:pt x="28650" y="36144"/>
                </a:lnTo>
                <a:lnTo>
                  <a:pt x="28650" y="101936"/>
                </a:lnTo>
                <a:cubicBezTo>
                  <a:pt x="28650" y="115536"/>
                  <a:pt x="30072" y="118797"/>
                  <a:pt x="39833" y="118797"/>
                </a:cubicBezTo>
                <a:cubicBezTo>
                  <a:pt x="43895" y="118797"/>
                  <a:pt x="46739" y="118594"/>
                  <a:pt x="49379" y="118188"/>
                </a:cubicBezTo>
                <a:lnTo>
                  <a:pt x="49379" y="128743"/>
                </a:lnTo>
                <a:cubicBezTo>
                  <a:pt x="45723" y="129149"/>
                  <a:pt x="41661" y="129352"/>
                  <a:pt x="37802" y="129352"/>
                </a:cubicBezTo>
                <a:cubicBezTo>
                  <a:pt x="21338" y="129352"/>
                  <a:pt x="16464" y="122044"/>
                  <a:pt x="16464" y="109447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960893" y="967795"/>
            <a:ext cx="12186" cy="102545"/>
          </a:xfrm>
          <a:custGeom>
            <a:avLst/>
            <a:gdLst>
              <a:gd name="connsiteX0" fmla="*/ 6093 w 12186"/>
              <a:gd name="connsiteY0" fmla="*/ 0 h 102545"/>
              <a:gd name="connsiteX1" fmla="*/ 6093 w 12186"/>
              <a:gd name="connsiteY1" fmla="*/ 102545 h 102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86" h="102545">
                <a:moveTo>
                  <a:pt x="6093" y="0"/>
                </a:moveTo>
                <a:lnTo>
                  <a:pt x="6093" y="10254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959471" y="923722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092087" y="965765"/>
            <a:ext cx="65411" cy="104575"/>
          </a:xfrm>
          <a:custGeom>
            <a:avLst/>
            <a:gdLst>
              <a:gd name="connsiteX0" fmla="*/ 12186 w 65411"/>
              <a:gd name="connsiteY0" fmla="*/ 104575 h 104575"/>
              <a:gd name="connsiteX1" fmla="*/ 0 w 65411"/>
              <a:gd name="connsiteY1" fmla="*/ 104575 h 104575"/>
              <a:gd name="connsiteX2" fmla="*/ 0 w 65411"/>
              <a:gd name="connsiteY2" fmla="*/ 2029 h 104575"/>
              <a:gd name="connsiteX3" fmla="*/ 12186 w 65411"/>
              <a:gd name="connsiteY3" fmla="*/ 2029 h 104575"/>
              <a:gd name="connsiteX4" fmla="*/ 12186 w 65411"/>
              <a:gd name="connsiteY4" fmla="*/ 14614 h 104575"/>
              <a:gd name="connsiteX5" fmla="*/ 12592 w 65411"/>
              <a:gd name="connsiteY5" fmla="*/ 14614 h 104575"/>
              <a:gd name="connsiteX6" fmla="*/ 37370 w 65411"/>
              <a:gd name="connsiteY6" fmla="*/ 0 h 104575"/>
              <a:gd name="connsiteX7" fmla="*/ 65411 w 65411"/>
              <a:gd name="connsiteY7" fmla="*/ 32287 h 104575"/>
              <a:gd name="connsiteX8" fmla="*/ 65411 w 65411"/>
              <a:gd name="connsiteY8" fmla="*/ 104575 h 104575"/>
              <a:gd name="connsiteX9" fmla="*/ 53225 w 65411"/>
              <a:gd name="connsiteY9" fmla="*/ 104575 h 104575"/>
              <a:gd name="connsiteX10" fmla="*/ 53225 w 65411"/>
              <a:gd name="connsiteY10" fmla="*/ 32896 h 104575"/>
              <a:gd name="connsiteX11" fmla="*/ 34337 w 65411"/>
              <a:gd name="connsiteY11" fmla="*/ 9743 h 104575"/>
              <a:gd name="connsiteX12" fmla="*/ 12186 w 65411"/>
              <a:gd name="connsiteY12" fmla="*/ 40203 h 104575"/>
              <a:gd name="connsiteX13" fmla="*/ 12186 w 65411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1" h="104575">
                <a:moveTo>
                  <a:pt x="12186" y="104575"/>
                </a:moveTo>
                <a:lnTo>
                  <a:pt x="0" y="104575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89"/>
                  <a:pt x="26416" y="0"/>
                  <a:pt x="37370" y="0"/>
                </a:cubicBezTo>
                <a:cubicBezTo>
                  <a:pt x="62784" y="0"/>
                  <a:pt x="65411" y="18877"/>
                  <a:pt x="65411" y="32287"/>
                </a:cubicBezTo>
                <a:lnTo>
                  <a:pt x="65411" y="104575"/>
                </a:lnTo>
                <a:lnTo>
                  <a:pt x="53225" y="104575"/>
                </a:lnTo>
                <a:lnTo>
                  <a:pt x="53225" y="32896"/>
                </a:lnTo>
                <a:cubicBezTo>
                  <a:pt x="53225" y="20907"/>
                  <a:pt x="48554" y="9743"/>
                  <a:pt x="34337" y="9743"/>
                </a:cubicBezTo>
                <a:cubicBezTo>
                  <a:pt x="23369" y="9743"/>
                  <a:pt x="12186" y="17253"/>
                  <a:pt x="12186" y="40203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43899" y="1475916"/>
            <a:ext cx="31595" cy="9134"/>
          </a:xfrm>
          <a:custGeom>
            <a:avLst/>
            <a:gdLst>
              <a:gd name="connsiteX0" fmla="*/ 31417 w 31595"/>
              <a:gd name="connsiteY0" fmla="*/ 190 h 9134"/>
              <a:gd name="connsiteX1" fmla="*/ 31595 w 31595"/>
              <a:gd name="connsiteY1" fmla="*/ 1776 h 9134"/>
              <a:gd name="connsiteX2" fmla="*/ 31595 w 31595"/>
              <a:gd name="connsiteY2" fmla="*/ 7358 h 9134"/>
              <a:gd name="connsiteX3" fmla="*/ 31417 w 31595"/>
              <a:gd name="connsiteY3" fmla="*/ 8944 h 9134"/>
              <a:gd name="connsiteX4" fmla="*/ 29907 w 31595"/>
              <a:gd name="connsiteY4" fmla="*/ 9134 h 9134"/>
              <a:gd name="connsiteX5" fmla="*/ 1688 w 31595"/>
              <a:gd name="connsiteY5" fmla="*/ 9134 h 9134"/>
              <a:gd name="connsiteX6" fmla="*/ 190 w 31595"/>
              <a:gd name="connsiteY6" fmla="*/ 8944 h 9134"/>
              <a:gd name="connsiteX7" fmla="*/ 0 w 31595"/>
              <a:gd name="connsiteY7" fmla="*/ 7358 h 9134"/>
              <a:gd name="connsiteX8" fmla="*/ 0 w 31595"/>
              <a:gd name="connsiteY8" fmla="*/ 1776 h 9134"/>
              <a:gd name="connsiteX9" fmla="*/ 190 w 31595"/>
              <a:gd name="connsiteY9" fmla="*/ 190 h 9134"/>
              <a:gd name="connsiteX10" fmla="*/ 1688 w 31595"/>
              <a:gd name="connsiteY10" fmla="*/ 0 h 9134"/>
              <a:gd name="connsiteX11" fmla="*/ 29907 w 31595"/>
              <a:gd name="connsiteY11" fmla="*/ 0 h 9134"/>
              <a:gd name="connsiteX12" fmla="*/ 31417 w 31595"/>
              <a:gd name="connsiteY12" fmla="*/ 190 h 9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595" h="9134">
                <a:moveTo>
                  <a:pt x="31417" y="190"/>
                </a:moveTo>
                <a:cubicBezTo>
                  <a:pt x="31531" y="317"/>
                  <a:pt x="31595" y="850"/>
                  <a:pt x="31595" y="1776"/>
                </a:cubicBezTo>
                <a:lnTo>
                  <a:pt x="31595" y="7358"/>
                </a:lnTo>
                <a:cubicBezTo>
                  <a:pt x="31595" y="8296"/>
                  <a:pt x="31531" y="8817"/>
                  <a:pt x="31417" y="8944"/>
                </a:cubicBezTo>
                <a:cubicBezTo>
                  <a:pt x="31290" y="9070"/>
                  <a:pt x="30795" y="9134"/>
                  <a:pt x="29907" y="9134"/>
                </a:cubicBezTo>
                <a:lnTo>
                  <a:pt x="1688" y="9134"/>
                </a:lnTo>
                <a:cubicBezTo>
                  <a:pt x="799" y="9134"/>
                  <a:pt x="304" y="9070"/>
                  <a:pt x="190" y="8944"/>
                </a:cubicBezTo>
                <a:cubicBezTo>
                  <a:pt x="63" y="8817"/>
                  <a:pt x="0" y="8296"/>
                  <a:pt x="0" y="7358"/>
                </a:cubicBezTo>
                <a:lnTo>
                  <a:pt x="0" y="1776"/>
                </a:lnTo>
                <a:cubicBezTo>
                  <a:pt x="0" y="850"/>
                  <a:pt x="63" y="317"/>
                  <a:pt x="190" y="190"/>
                </a:cubicBezTo>
                <a:cubicBezTo>
                  <a:pt x="304" y="63"/>
                  <a:pt x="799" y="0"/>
                  <a:pt x="1688" y="0"/>
                </a:cubicBezTo>
                <a:lnTo>
                  <a:pt x="29907" y="0"/>
                </a:lnTo>
                <a:cubicBezTo>
                  <a:pt x="30795" y="0"/>
                  <a:pt x="31290" y="63"/>
                  <a:pt x="31417" y="19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31656" y="1491650"/>
            <a:ext cx="106121" cy="49223"/>
          </a:xfrm>
          <a:custGeom>
            <a:avLst/>
            <a:gdLst>
              <a:gd name="connsiteX0" fmla="*/ 50166 w 106121"/>
              <a:gd name="connsiteY0" fmla="*/ 49223 h 49223"/>
              <a:gd name="connsiteX1" fmla="*/ 49087 w 106121"/>
              <a:gd name="connsiteY1" fmla="*/ 48653 h 49223"/>
              <a:gd name="connsiteX2" fmla="*/ 48605 w 106121"/>
              <a:gd name="connsiteY2" fmla="*/ 47320 h 49223"/>
              <a:gd name="connsiteX3" fmla="*/ 48605 w 106121"/>
              <a:gd name="connsiteY3" fmla="*/ 7611 h 49223"/>
              <a:gd name="connsiteX4" fmla="*/ 1815 w 106121"/>
              <a:gd name="connsiteY4" fmla="*/ 7611 h 49223"/>
              <a:gd name="connsiteX5" fmla="*/ 545 w 106121"/>
              <a:gd name="connsiteY5" fmla="*/ 7104 h 49223"/>
              <a:gd name="connsiteX6" fmla="*/ 0 w 106121"/>
              <a:gd name="connsiteY6" fmla="*/ 5962 h 49223"/>
              <a:gd name="connsiteX7" fmla="*/ 0 w 106121"/>
              <a:gd name="connsiteY7" fmla="*/ 1649 h 49223"/>
              <a:gd name="connsiteX8" fmla="*/ 545 w 106121"/>
              <a:gd name="connsiteY8" fmla="*/ 444 h 49223"/>
              <a:gd name="connsiteX9" fmla="*/ 1815 w 106121"/>
              <a:gd name="connsiteY9" fmla="*/ 0 h 49223"/>
              <a:gd name="connsiteX10" fmla="*/ 104319 w 106121"/>
              <a:gd name="connsiteY10" fmla="*/ 0 h 49223"/>
              <a:gd name="connsiteX11" fmla="*/ 105525 w 106121"/>
              <a:gd name="connsiteY11" fmla="*/ 444 h 49223"/>
              <a:gd name="connsiteX12" fmla="*/ 106121 w 106121"/>
              <a:gd name="connsiteY12" fmla="*/ 1649 h 49223"/>
              <a:gd name="connsiteX13" fmla="*/ 106121 w 106121"/>
              <a:gd name="connsiteY13" fmla="*/ 5962 h 49223"/>
              <a:gd name="connsiteX14" fmla="*/ 105525 w 106121"/>
              <a:gd name="connsiteY14" fmla="*/ 7104 h 49223"/>
              <a:gd name="connsiteX15" fmla="*/ 104319 w 106121"/>
              <a:gd name="connsiteY15" fmla="*/ 7611 h 49223"/>
              <a:gd name="connsiteX16" fmla="*/ 56919 w 106121"/>
              <a:gd name="connsiteY16" fmla="*/ 7611 h 49223"/>
              <a:gd name="connsiteX17" fmla="*/ 56919 w 106121"/>
              <a:gd name="connsiteY17" fmla="*/ 47320 h 49223"/>
              <a:gd name="connsiteX18" fmla="*/ 56501 w 106121"/>
              <a:gd name="connsiteY18" fmla="*/ 48653 h 49223"/>
              <a:gd name="connsiteX19" fmla="*/ 55358 w 106121"/>
              <a:gd name="connsiteY19" fmla="*/ 49223 h 49223"/>
              <a:gd name="connsiteX20" fmla="*/ 50166 w 106121"/>
              <a:gd name="connsiteY20" fmla="*/ 49223 h 4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6121" h="49223">
                <a:moveTo>
                  <a:pt x="50166" y="49223"/>
                </a:moveTo>
                <a:cubicBezTo>
                  <a:pt x="49760" y="49223"/>
                  <a:pt x="49405" y="49033"/>
                  <a:pt x="49087" y="48653"/>
                </a:cubicBezTo>
                <a:cubicBezTo>
                  <a:pt x="48757" y="48272"/>
                  <a:pt x="48605" y="47828"/>
                  <a:pt x="48605" y="47320"/>
                </a:cubicBezTo>
                <a:lnTo>
                  <a:pt x="48605" y="7611"/>
                </a:lnTo>
                <a:lnTo>
                  <a:pt x="1815" y="7611"/>
                </a:lnTo>
                <a:cubicBezTo>
                  <a:pt x="1332" y="7611"/>
                  <a:pt x="913" y="7447"/>
                  <a:pt x="545" y="7104"/>
                </a:cubicBezTo>
                <a:cubicBezTo>
                  <a:pt x="190" y="6774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90" y="748"/>
                  <a:pt x="545" y="444"/>
                </a:cubicBezTo>
                <a:cubicBezTo>
                  <a:pt x="913" y="152"/>
                  <a:pt x="1332" y="0"/>
                  <a:pt x="1815" y="0"/>
                </a:cubicBezTo>
                <a:lnTo>
                  <a:pt x="104319" y="0"/>
                </a:lnTo>
                <a:cubicBezTo>
                  <a:pt x="104712" y="0"/>
                  <a:pt x="105119" y="152"/>
                  <a:pt x="105525" y="444"/>
                </a:cubicBezTo>
                <a:cubicBezTo>
                  <a:pt x="105918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18" y="6774"/>
                  <a:pt x="105525" y="7104"/>
                </a:cubicBezTo>
                <a:cubicBezTo>
                  <a:pt x="105119" y="7447"/>
                  <a:pt x="104712" y="7611"/>
                  <a:pt x="104319" y="7611"/>
                </a:cubicBezTo>
                <a:lnTo>
                  <a:pt x="56919" y="7611"/>
                </a:lnTo>
                <a:lnTo>
                  <a:pt x="56919" y="47320"/>
                </a:lnTo>
                <a:cubicBezTo>
                  <a:pt x="56919" y="47828"/>
                  <a:pt x="56780" y="48272"/>
                  <a:pt x="56501" y="48653"/>
                </a:cubicBezTo>
                <a:cubicBezTo>
                  <a:pt x="56221" y="49033"/>
                  <a:pt x="55840" y="49223"/>
                  <a:pt x="55358" y="49223"/>
                </a:cubicBezTo>
                <a:lnTo>
                  <a:pt x="50166" y="4922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10491" y="1430246"/>
            <a:ext cx="53365" cy="63813"/>
          </a:xfrm>
          <a:custGeom>
            <a:avLst/>
            <a:gdLst>
              <a:gd name="connsiteX0" fmla="*/ 53365 w 53365"/>
              <a:gd name="connsiteY0" fmla="*/ 9007 h 63813"/>
              <a:gd name="connsiteX1" fmla="*/ 38767 w 53365"/>
              <a:gd name="connsiteY1" fmla="*/ 40089 h 63813"/>
              <a:gd name="connsiteX2" fmla="*/ 4531 w 53365"/>
              <a:gd name="connsiteY2" fmla="*/ 63432 h 63813"/>
              <a:gd name="connsiteX3" fmla="*/ 2779 w 53365"/>
              <a:gd name="connsiteY3" fmla="*/ 63813 h 63813"/>
              <a:gd name="connsiteX4" fmla="*/ 1878 w 53365"/>
              <a:gd name="connsiteY4" fmla="*/ 62671 h 63813"/>
              <a:gd name="connsiteX5" fmla="*/ 63 w 53365"/>
              <a:gd name="connsiteY5" fmla="*/ 58485 h 63813"/>
              <a:gd name="connsiteX6" fmla="*/ 0 w 53365"/>
              <a:gd name="connsiteY6" fmla="*/ 56835 h 63813"/>
              <a:gd name="connsiteX7" fmla="*/ 1028 w 53365"/>
              <a:gd name="connsiteY7" fmla="*/ 55947 h 63813"/>
              <a:gd name="connsiteX8" fmla="*/ 31113 w 53365"/>
              <a:gd name="connsiteY8" fmla="*/ 36093 h 63813"/>
              <a:gd name="connsiteX9" fmla="*/ 44314 w 53365"/>
              <a:gd name="connsiteY9" fmla="*/ 11291 h 63813"/>
              <a:gd name="connsiteX10" fmla="*/ 41420 w 53365"/>
              <a:gd name="connsiteY10" fmla="*/ 7612 h 63813"/>
              <a:gd name="connsiteX11" fmla="*/ 4277 w 53365"/>
              <a:gd name="connsiteY11" fmla="*/ 7612 h 63813"/>
              <a:gd name="connsiteX12" fmla="*/ 2830 w 53365"/>
              <a:gd name="connsiteY12" fmla="*/ 5962 h 63813"/>
              <a:gd name="connsiteX13" fmla="*/ 2830 w 53365"/>
              <a:gd name="connsiteY13" fmla="*/ 1522 h 63813"/>
              <a:gd name="connsiteX14" fmla="*/ 4277 w 53365"/>
              <a:gd name="connsiteY14" fmla="*/ 0 h 63813"/>
              <a:gd name="connsiteX15" fmla="*/ 44200 w 53365"/>
              <a:gd name="connsiteY15" fmla="*/ 0 h 63813"/>
              <a:gd name="connsiteX16" fmla="*/ 52032 w 53365"/>
              <a:gd name="connsiteY16" fmla="*/ 2156 h 63813"/>
              <a:gd name="connsiteX17" fmla="*/ 53365 w 53365"/>
              <a:gd name="connsiteY17" fmla="*/ 9007 h 63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3365" h="63813">
                <a:moveTo>
                  <a:pt x="53365" y="9007"/>
                </a:moveTo>
                <a:cubicBezTo>
                  <a:pt x="51512" y="20768"/>
                  <a:pt x="46650" y="31120"/>
                  <a:pt x="38767" y="40089"/>
                </a:cubicBezTo>
                <a:cubicBezTo>
                  <a:pt x="30897" y="49059"/>
                  <a:pt x="19472" y="56835"/>
                  <a:pt x="4531" y="63432"/>
                </a:cubicBezTo>
                <a:cubicBezTo>
                  <a:pt x="3719" y="63851"/>
                  <a:pt x="3135" y="63991"/>
                  <a:pt x="2779" y="63813"/>
                </a:cubicBezTo>
                <a:cubicBezTo>
                  <a:pt x="2411" y="63648"/>
                  <a:pt x="2119" y="63268"/>
                  <a:pt x="1878" y="62671"/>
                </a:cubicBezTo>
                <a:lnTo>
                  <a:pt x="63" y="58485"/>
                </a:lnTo>
                <a:cubicBezTo>
                  <a:pt x="-253" y="57812"/>
                  <a:pt x="-279" y="57254"/>
                  <a:pt x="0" y="56835"/>
                </a:cubicBezTo>
                <a:cubicBezTo>
                  <a:pt x="279" y="56417"/>
                  <a:pt x="622" y="56112"/>
                  <a:pt x="1028" y="55947"/>
                </a:cubicBezTo>
                <a:cubicBezTo>
                  <a:pt x="13811" y="50365"/>
                  <a:pt x="23839" y="43743"/>
                  <a:pt x="31113" y="36093"/>
                </a:cubicBezTo>
                <a:cubicBezTo>
                  <a:pt x="38386" y="28443"/>
                  <a:pt x="42791" y="20171"/>
                  <a:pt x="44314" y="11291"/>
                </a:cubicBezTo>
                <a:cubicBezTo>
                  <a:pt x="44797" y="8842"/>
                  <a:pt x="43832" y="7612"/>
                  <a:pt x="41420" y="7612"/>
                </a:cubicBezTo>
                <a:lnTo>
                  <a:pt x="4277" y="7612"/>
                </a:lnTo>
                <a:cubicBezTo>
                  <a:pt x="3313" y="7612"/>
                  <a:pt x="2830" y="7066"/>
                  <a:pt x="2830" y="5962"/>
                </a:cubicBezTo>
                <a:lnTo>
                  <a:pt x="2830" y="1522"/>
                </a:lnTo>
                <a:cubicBezTo>
                  <a:pt x="2830" y="507"/>
                  <a:pt x="3313" y="0"/>
                  <a:pt x="4277" y="0"/>
                </a:cubicBezTo>
                <a:lnTo>
                  <a:pt x="44200" y="0"/>
                </a:lnTo>
                <a:cubicBezTo>
                  <a:pt x="48059" y="0"/>
                  <a:pt x="50674" y="723"/>
                  <a:pt x="52032" y="2156"/>
                </a:cubicBezTo>
                <a:cubicBezTo>
                  <a:pt x="53403" y="3590"/>
                  <a:pt x="53847" y="5873"/>
                  <a:pt x="53365" y="90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532167" y="1424666"/>
            <a:ext cx="31227" cy="116970"/>
          </a:xfrm>
          <a:custGeom>
            <a:avLst/>
            <a:gdLst>
              <a:gd name="connsiteX0" fmla="*/ 7959 w 31227"/>
              <a:gd name="connsiteY0" fmla="*/ 47828 h 116970"/>
              <a:gd name="connsiteX1" fmla="*/ 23280 w 31227"/>
              <a:gd name="connsiteY1" fmla="*/ 47828 h 116970"/>
              <a:gd name="connsiteX2" fmla="*/ 23280 w 31227"/>
              <a:gd name="connsiteY2" fmla="*/ 1776 h 116970"/>
              <a:gd name="connsiteX3" fmla="*/ 24956 w 31227"/>
              <a:gd name="connsiteY3" fmla="*/ 0 h 116970"/>
              <a:gd name="connsiteX4" fmla="*/ 29551 w 31227"/>
              <a:gd name="connsiteY4" fmla="*/ 0 h 116970"/>
              <a:gd name="connsiteX5" fmla="*/ 31227 w 31227"/>
              <a:gd name="connsiteY5" fmla="*/ 1776 h 116970"/>
              <a:gd name="connsiteX6" fmla="*/ 31227 w 31227"/>
              <a:gd name="connsiteY6" fmla="*/ 115194 h 116970"/>
              <a:gd name="connsiteX7" fmla="*/ 29551 w 31227"/>
              <a:gd name="connsiteY7" fmla="*/ 116970 h 116970"/>
              <a:gd name="connsiteX8" fmla="*/ 24956 w 31227"/>
              <a:gd name="connsiteY8" fmla="*/ 116970 h 116970"/>
              <a:gd name="connsiteX9" fmla="*/ 23280 w 31227"/>
              <a:gd name="connsiteY9" fmla="*/ 115194 h 116970"/>
              <a:gd name="connsiteX10" fmla="*/ 23280 w 31227"/>
              <a:gd name="connsiteY10" fmla="*/ 55440 h 116970"/>
              <a:gd name="connsiteX11" fmla="*/ 7959 w 31227"/>
              <a:gd name="connsiteY11" fmla="*/ 55440 h 116970"/>
              <a:gd name="connsiteX12" fmla="*/ 7959 w 31227"/>
              <a:gd name="connsiteY12" fmla="*/ 110373 h 116970"/>
              <a:gd name="connsiteX13" fmla="*/ 6270 w 31227"/>
              <a:gd name="connsiteY13" fmla="*/ 112149 h 116970"/>
              <a:gd name="connsiteX14" fmla="*/ 1688 w 31227"/>
              <a:gd name="connsiteY14" fmla="*/ 112149 h 116970"/>
              <a:gd name="connsiteX15" fmla="*/ 0 w 31227"/>
              <a:gd name="connsiteY15" fmla="*/ 110373 h 116970"/>
              <a:gd name="connsiteX16" fmla="*/ 0 w 31227"/>
              <a:gd name="connsiteY16" fmla="*/ 3932 h 116970"/>
              <a:gd name="connsiteX17" fmla="*/ 1688 w 31227"/>
              <a:gd name="connsiteY17" fmla="*/ 2156 h 116970"/>
              <a:gd name="connsiteX18" fmla="*/ 6270 w 31227"/>
              <a:gd name="connsiteY18" fmla="*/ 2156 h 116970"/>
              <a:gd name="connsiteX19" fmla="*/ 7959 w 31227"/>
              <a:gd name="connsiteY19" fmla="*/ 3932 h 116970"/>
              <a:gd name="connsiteX20" fmla="*/ 7959 w 31227"/>
              <a:gd name="connsiteY20" fmla="*/ 47828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227" h="116970">
                <a:moveTo>
                  <a:pt x="7959" y="47828"/>
                </a:moveTo>
                <a:lnTo>
                  <a:pt x="23280" y="47828"/>
                </a:lnTo>
                <a:lnTo>
                  <a:pt x="23280" y="1776"/>
                </a:lnTo>
                <a:cubicBezTo>
                  <a:pt x="23280" y="583"/>
                  <a:pt x="23839" y="0"/>
                  <a:pt x="24956" y="0"/>
                </a:cubicBezTo>
                <a:lnTo>
                  <a:pt x="29551" y="0"/>
                </a:lnTo>
                <a:cubicBezTo>
                  <a:pt x="30668" y="0"/>
                  <a:pt x="31227" y="583"/>
                  <a:pt x="31227" y="1776"/>
                </a:cubicBezTo>
                <a:lnTo>
                  <a:pt x="31227" y="115194"/>
                </a:lnTo>
                <a:cubicBezTo>
                  <a:pt x="31227" y="116373"/>
                  <a:pt x="30668" y="116970"/>
                  <a:pt x="29551" y="116970"/>
                </a:cubicBezTo>
                <a:lnTo>
                  <a:pt x="24956" y="116970"/>
                </a:lnTo>
                <a:cubicBezTo>
                  <a:pt x="23839" y="116970"/>
                  <a:pt x="23280" y="116373"/>
                  <a:pt x="23280" y="115194"/>
                </a:cubicBezTo>
                <a:lnTo>
                  <a:pt x="23280" y="55440"/>
                </a:lnTo>
                <a:lnTo>
                  <a:pt x="7959" y="55440"/>
                </a:lnTo>
                <a:lnTo>
                  <a:pt x="7959" y="110373"/>
                </a:lnTo>
                <a:cubicBezTo>
                  <a:pt x="7959" y="111553"/>
                  <a:pt x="7400" y="112149"/>
                  <a:pt x="6270" y="112149"/>
                </a:cubicBezTo>
                <a:lnTo>
                  <a:pt x="1688" y="112149"/>
                </a:lnTo>
                <a:cubicBezTo>
                  <a:pt x="558" y="112149"/>
                  <a:pt x="0" y="111553"/>
                  <a:pt x="0" y="110373"/>
                </a:cubicBezTo>
                <a:lnTo>
                  <a:pt x="0" y="3932"/>
                </a:lnTo>
                <a:cubicBezTo>
                  <a:pt x="0" y="2740"/>
                  <a:pt x="558" y="2156"/>
                  <a:pt x="1688" y="2156"/>
                </a:cubicBezTo>
                <a:lnTo>
                  <a:pt x="6270" y="2156"/>
                </a:lnTo>
                <a:cubicBezTo>
                  <a:pt x="7400" y="2156"/>
                  <a:pt x="7959" y="2740"/>
                  <a:pt x="7959" y="3932"/>
                </a:cubicBezTo>
                <a:lnTo>
                  <a:pt x="7959" y="4782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71033" y="1434815"/>
            <a:ext cx="46663" cy="77641"/>
          </a:xfrm>
          <a:custGeom>
            <a:avLst/>
            <a:gdLst>
              <a:gd name="connsiteX0" fmla="*/ 46663 w 46663"/>
              <a:gd name="connsiteY0" fmla="*/ 9641 h 77641"/>
              <a:gd name="connsiteX1" fmla="*/ 34667 w 46663"/>
              <a:gd name="connsiteY1" fmla="*/ 47320 h 77641"/>
              <a:gd name="connsiteX2" fmla="*/ 5064 w 46663"/>
              <a:gd name="connsiteY2" fmla="*/ 77641 h 77641"/>
              <a:gd name="connsiteX3" fmla="*/ 2653 w 46663"/>
              <a:gd name="connsiteY3" fmla="*/ 77514 h 77641"/>
              <a:gd name="connsiteX4" fmla="*/ 0 w 46663"/>
              <a:gd name="connsiteY4" fmla="*/ 73582 h 77641"/>
              <a:gd name="connsiteX5" fmla="*/ 482 w 46663"/>
              <a:gd name="connsiteY5" fmla="*/ 70917 h 77641"/>
              <a:gd name="connsiteX6" fmla="*/ 15182 w 46663"/>
              <a:gd name="connsiteY6" fmla="*/ 58929 h 77641"/>
              <a:gd name="connsiteX7" fmla="*/ 26644 w 46663"/>
              <a:gd name="connsiteY7" fmla="*/ 45037 h 77641"/>
              <a:gd name="connsiteX8" fmla="*/ 34299 w 46663"/>
              <a:gd name="connsiteY8" fmla="*/ 29496 h 77641"/>
              <a:gd name="connsiteX9" fmla="*/ 37866 w 46663"/>
              <a:gd name="connsiteY9" fmla="*/ 12686 h 77641"/>
              <a:gd name="connsiteX10" fmla="*/ 37371 w 46663"/>
              <a:gd name="connsiteY10" fmla="*/ 8563 h 77641"/>
              <a:gd name="connsiteX11" fmla="*/ 34235 w 46663"/>
              <a:gd name="connsiteY11" fmla="*/ 7611 h 77641"/>
              <a:gd name="connsiteX12" fmla="*/ 5420 w 46663"/>
              <a:gd name="connsiteY12" fmla="*/ 7611 h 77641"/>
              <a:gd name="connsiteX13" fmla="*/ 3973 w 46663"/>
              <a:gd name="connsiteY13" fmla="*/ 6089 h 77641"/>
              <a:gd name="connsiteX14" fmla="*/ 3973 w 46663"/>
              <a:gd name="connsiteY14" fmla="*/ 1522 h 77641"/>
              <a:gd name="connsiteX15" fmla="*/ 4455 w 46663"/>
              <a:gd name="connsiteY15" fmla="*/ 443 h 77641"/>
              <a:gd name="connsiteX16" fmla="*/ 5547 w 46663"/>
              <a:gd name="connsiteY16" fmla="*/ 0 h 77641"/>
              <a:gd name="connsiteX17" fmla="*/ 37130 w 46663"/>
              <a:gd name="connsiteY17" fmla="*/ 0 h 77641"/>
              <a:gd name="connsiteX18" fmla="*/ 44797 w 46663"/>
              <a:gd name="connsiteY18" fmla="*/ 2410 h 77641"/>
              <a:gd name="connsiteX19" fmla="*/ 46663 w 46663"/>
              <a:gd name="connsiteY19" fmla="*/ 9641 h 77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6663" h="77641">
                <a:moveTo>
                  <a:pt x="46663" y="9641"/>
                </a:moveTo>
                <a:cubicBezTo>
                  <a:pt x="45546" y="23597"/>
                  <a:pt x="41534" y="36156"/>
                  <a:pt x="34667" y="47320"/>
                </a:cubicBezTo>
                <a:cubicBezTo>
                  <a:pt x="27787" y="58485"/>
                  <a:pt x="17923" y="68596"/>
                  <a:pt x="5064" y="77641"/>
                </a:cubicBezTo>
                <a:cubicBezTo>
                  <a:pt x="4011" y="78402"/>
                  <a:pt x="3211" y="78364"/>
                  <a:pt x="2653" y="77514"/>
                </a:cubicBezTo>
                <a:lnTo>
                  <a:pt x="0" y="73582"/>
                </a:lnTo>
                <a:cubicBezTo>
                  <a:pt x="-723" y="72389"/>
                  <a:pt x="-571" y="71514"/>
                  <a:pt x="482" y="70917"/>
                </a:cubicBezTo>
                <a:cubicBezTo>
                  <a:pt x="5864" y="67276"/>
                  <a:pt x="10764" y="63280"/>
                  <a:pt x="15182" y="58929"/>
                </a:cubicBezTo>
                <a:cubicBezTo>
                  <a:pt x="19612" y="54577"/>
                  <a:pt x="23433" y="49934"/>
                  <a:pt x="26644" y="45037"/>
                </a:cubicBezTo>
                <a:cubicBezTo>
                  <a:pt x="29856" y="40127"/>
                  <a:pt x="32407" y="34951"/>
                  <a:pt x="34299" y="29496"/>
                </a:cubicBezTo>
                <a:cubicBezTo>
                  <a:pt x="36190" y="24041"/>
                  <a:pt x="37371" y="18433"/>
                  <a:pt x="37866" y="12686"/>
                </a:cubicBezTo>
                <a:cubicBezTo>
                  <a:pt x="38018" y="10567"/>
                  <a:pt x="37866" y="9197"/>
                  <a:pt x="37371" y="8563"/>
                </a:cubicBezTo>
                <a:cubicBezTo>
                  <a:pt x="36888" y="7929"/>
                  <a:pt x="35847" y="7611"/>
                  <a:pt x="34235" y="7611"/>
                </a:cubicBezTo>
                <a:lnTo>
                  <a:pt x="5420" y="7611"/>
                </a:lnTo>
                <a:cubicBezTo>
                  <a:pt x="4455" y="7611"/>
                  <a:pt x="3973" y="7104"/>
                  <a:pt x="3973" y="6089"/>
                </a:cubicBezTo>
                <a:lnTo>
                  <a:pt x="3973" y="1522"/>
                </a:lnTo>
                <a:cubicBezTo>
                  <a:pt x="3973" y="1103"/>
                  <a:pt x="4138" y="735"/>
                  <a:pt x="4455" y="443"/>
                </a:cubicBezTo>
                <a:cubicBezTo>
                  <a:pt x="4772" y="152"/>
                  <a:pt x="5141" y="0"/>
                  <a:pt x="5547" y="0"/>
                </a:cubicBezTo>
                <a:lnTo>
                  <a:pt x="37130" y="0"/>
                </a:lnTo>
                <a:cubicBezTo>
                  <a:pt x="40760" y="0"/>
                  <a:pt x="43311" y="799"/>
                  <a:pt x="44797" y="2410"/>
                </a:cubicBezTo>
                <a:cubicBezTo>
                  <a:pt x="46282" y="4021"/>
                  <a:pt x="46904" y="6432"/>
                  <a:pt x="46663" y="96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811585" y="1424664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730712" y="1430880"/>
            <a:ext cx="61870" cy="85634"/>
          </a:xfrm>
          <a:custGeom>
            <a:avLst/>
            <a:gdLst>
              <a:gd name="connsiteX0" fmla="*/ 37447 w 61870"/>
              <a:gd name="connsiteY0" fmla="*/ 2029 h 85634"/>
              <a:gd name="connsiteX1" fmla="*/ 36787 w 61870"/>
              <a:gd name="connsiteY1" fmla="*/ 18078 h 85634"/>
              <a:gd name="connsiteX2" fmla="*/ 34679 w 61870"/>
              <a:gd name="connsiteY2" fmla="*/ 32858 h 85634"/>
              <a:gd name="connsiteX3" fmla="*/ 38411 w 61870"/>
              <a:gd name="connsiteY3" fmla="*/ 43578 h 85634"/>
              <a:gd name="connsiteX4" fmla="*/ 44390 w 61870"/>
              <a:gd name="connsiteY4" fmla="*/ 54806 h 85634"/>
              <a:gd name="connsiteX5" fmla="*/ 52096 w 61870"/>
              <a:gd name="connsiteY5" fmla="*/ 65653 h 85634"/>
              <a:gd name="connsiteX6" fmla="*/ 61210 w 61870"/>
              <a:gd name="connsiteY6" fmla="*/ 75104 h 85634"/>
              <a:gd name="connsiteX7" fmla="*/ 61870 w 61870"/>
              <a:gd name="connsiteY7" fmla="*/ 76373 h 85634"/>
              <a:gd name="connsiteX8" fmla="*/ 61578 w 61870"/>
              <a:gd name="connsiteY8" fmla="*/ 77641 h 85634"/>
              <a:gd name="connsiteX9" fmla="*/ 58557 w 61870"/>
              <a:gd name="connsiteY9" fmla="*/ 81574 h 85634"/>
              <a:gd name="connsiteX10" fmla="*/ 56031 w 61870"/>
              <a:gd name="connsiteY10" fmla="*/ 81574 h 85634"/>
              <a:gd name="connsiteX11" fmla="*/ 49087 w 61870"/>
              <a:gd name="connsiteY11" fmla="*/ 74279 h 85634"/>
              <a:gd name="connsiteX12" fmla="*/ 42220 w 61870"/>
              <a:gd name="connsiteY12" fmla="*/ 65335 h 85634"/>
              <a:gd name="connsiteX13" fmla="*/ 36000 w 61870"/>
              <a:gd name="connsiteY13" fmla="*/ 55694 h 85634"/>
              <a:gd name="connsiteX14" fmla="*/ 31062 w 61870"/>
              <a:gd name="connsiteY14" fmla="*/ 46179 h 85634"/>
              <a:gd name="connsiteX15" fmla="*/ 20932 w 61870"/>
              <a:gd name="connsiteY15" fmla="*/ 67429 h 85634"/>
              <a:gd name="connsiteX16" fmla="*/ 5978 w 61870"/>
              <a:gd name="connsiteY16" fmla="*/ 85507 h 85634"/>
              <a:gd name="connsiteX17" fmla="*/ 3935 w 61870"/>
              <a:gd name="connsiteY17" fmla="*/ 85634 h 85634"/>
              <a:gd name="connsiteX18" fmla="*/ 304 w 61870"/>
              <a:gd name="connsiteY18" fmla="*/ 81701 h 85634"/>
              <a:gd name="connsiteX19" fmla="*/ 0 w 61870"/>
              <a:gd name="connsiteY19" fmla="*/ 80686 h 85634"/>
              <a:gd name="connsiteX20" fmla="*/ 672 w 61870"/>
              <a:gd name="connsiteY20" fmla="*/ 79417 h 85634"/>
              <a:gd name="connsiteX21" fmla="*/ 13455 w 61870"/>
              <a:gd name="connsiteY21" fmla="*/ 63940 h 85634"/>
              <a:gd name="connsiteX22" fmla="*/ 22316 w 61870"/>
              <a:gd name="connsiteY22" fmla="*/ 46432 h 85634"/>
              <a:gd name="connsiteX23" fmla="*/ 27380 w 61870"/>
              <a:gd name="connsiteY23" fmla="*/ 26007 h 85634"/>
              <a:gd name="connsiteX24" fmla="*/ 29018 w 61870"/>
              <a:gd name="connsiteY24" fmla="*/ 1776 h 85634"/>
              <a:gd name="connsiteX25" fmla="*/ 29437 w 61870"/>
              <a:gd name="connsiteY25" fmla="*/ 444 h 85634"/>
              <a:gd name="connsiteX26" fmla="*/ 30452 w 61870"/>
              <a:gd name="connsiteY26" fmla="*/ 0 h 85634"/>
              <a:gd name="connsiteX27" fmla="*/ 36127 w 61870"/>
              <a:gd name="connsiteY27" fmla="*/ 253 h 85634"/>
              <a:gd name="connsiteX28" fmla="*/ 37447 w 61870"/>
              <a:gd name="connsiteY28" fmla="*/ 2029 h 85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1870" h="85634">
                <a:moveTo>
                  <a:pt x="37447" y="2029"/>
                </a:moveTo>
                <a:cubicBezTo>
                  <a:pt x="37447" y="7611"/>
                  <a:pt x="37231" y="12965"/>
                  <a:pt x="36787" y="18078"/>
                </a:cubicBezTo>
                <a:cubicBezTo>
                  <a:pt x="36342" y="23203"/>
                  <a:pt x="35644" y="28126"/>
                  <a:pt x="34679" y="32858"/>
                </a:cubicBezTo>
                <a:cubicBezTo>
                  <a:pt x="35479" y="36245"/>
                  <a:pt x="36723" y="39823"/>
                  <a:pt x="38411" y="43578"/>
                </a:cubicBezTo>
                <a:cubicBezTo>
                  <a:pt x="40100" y="47346"/>
                  <a:pt x="42093" y="51088"/>
                  <a:pt x="44390" y="54806"/>
                </a:cubicBezTo>
                <a:cubicBezTo>
                  <a:pt x="46675" y="58523"/>
                  <a:pt x="49252" y="62138"/>
                  <a:pt x="52096" y="65653"/>
                </a:cubicBezTo>
                <a:cubicBezTo>
                  <a:pt x="54965" y="69167"/>
                  <a:pt x="57986" y="72313"/>
                  <a:pt x="61210" y="75104"/>
                </a:cubicBezTo>
                <a:cubicBezTo>
                  <a:pt x="61603" y="75447"/>
                  <a:pt x="61832" y="75865"/>
                  <a:pt x="61870" y="76373"/>
                </a:cubicBezTo>
                <a:cubicBezTo>
                  <a:pt x="61908" y="76880"/>
                  <a:pt x="61819" y="77311"/>
                  <a:pt x="61578" y="77641"/>
                </a:cubicBezTo>
                <a:lnTo>
                  <a:pt x="58557" y="81574"/>
                </a:lnTo>
                <a:cubicBezTo>
                  <a:pt x="57833" y="82500"/>
                  <a:pt x="56983" y="82500"/>
                  <a:pt x="56031" y="81574"/>
                </a:cubicBezTo>
                <a:cubicBezTo>
                  <a:pt x="53771" y="79544"/>
                  <a:pt x="51461" y="77121"/>
                  <a:pt x="49087" y="74279"/>
                </a:cubicBezTo>
                <a:cubicBezTo>
                  <a:pt x="46713" y="71450"/>
                  <a:pt x="44428" y="68469"/>
                  <a:pt x="42220" y="65335"/>
                </a:cubicBezTo>
                <a:cubicBezTo>
                  <a:pt x="39998" y="62202"/>
                  <a:pt x="37929" y="58992"/>
                  <a:pt x="36000" y="55694"/>
                </a:cubicBezTo>
                <a:cubicBezTo>
                  <a:pt x="34083" y="52395"/>
                  <a:pt x="32433" y="49223"/>
                  <a:pt x="31062" y="46179"/>
                </a:cubicBezTo>
                <a:cubicBezTo>
                  <a:pt x="28485" y="53879"/>
                  <a:pt x="25108" y="60958"/>
                  <a:pt x="20932" y="67429"/>
                </a:cubicBezTo>
                <a:cubicBezTo>
                  <a:pt x="16743" y="73899"/>
                  <a:pt x="11767" y="79925"/>
                  <a:pt x="5978" y="85507"/>
                </a:cubicBezTo>
                <a:cubicBezTo>
                  <a:pt x="5179" y="86179"/>
                  <a:pt x="4480" y="86230"/>
                  <a:pt x="3935" y="85634"/>
                </a:cubicBezTo>
                <a:lnTo>
                  <a:pt x="304" y="81701"/>
                </a:lnTo>
                <a:cubicBezTo>
                  <a:pt x="63" y="81447"/>
                  <a:pt x="-38" y="81118"/>
                  <a:pt x="0" y="80686"/>
                </a:cubicBezTo>
                <a:cubicBezTo>
                  <a:pt x="50" y="80267"/>
                  <a:pt x="266" y="79836"/>
                  <a:pt x="672" y="79417"/>
                </a:cubicBezTo>
                <a:cubicBezTo>
                  <a:pt x="5572" y="74520"/>
                  <a:pt x="9837" y="69357"/>
                  <a:pt x="13455" y="63940"/>
                </a:cubicBezTo>
                <a:cubicBezTo>
                  <a:pt x="17073" y="58523"/>
                  <a:pt x="20031" y="52687"/>
                  <a:pt x="22316" y="46432"/>
                </a:cubicBezTo>
                <a:cubicBezTo>
                  <a:pt x="24600" y="40178"/>
                  <a:pt x="26301" y="33365"/>
                  <a:pt x="27380" y="26007"/>
                </a:cubicBezTo>
                <a:cubicBezTo>
                  <a:pt x="28472" y="18649"/>
                  <a:pt x="29018" y="10580"/>
                  <a:pt x="29018" y="1776"/>
                </a:cubicBezTo>
                <a:cubicBezTo>
                  <a:pt x="29018" y="1192"/>
                  <a:pt x="29145" y="748"/>
                  <a:pt x="29437" y="444"/>
                </a:cubicBezTo>
                <a:cubicBezTo>
                  <a:pt x="29716" y="152"/>
                  <a:pt x="30059" y="0"/>
                  <a:pt x="30452" y="0"/>
                </a:cubicBezTo>
                <a:lnTo>
                  <a:pt x="36127" y="253"/>
                </a:lnTo>
                <a:cubicBezTo>
                  <a:pt x="37002" y="253"/>
                  <a:pt x="37447" y="850"/>
                  <a:pt x="37447" y="20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881758" y="1424667"/>
            <a:ext cx="85265" cy="70791"/>
          </a:xfrm>
          <a:custGeom>
            <a:avLst/>
            <a:gdLst>
              <a:gd name="connsiteX0" fmla="*/ 52819 w 85265"/>
              <a:gd name="connsiteY0" fmla="*/ 14589 h 70791"/>
              <a:gd name="connsiteX1" fmla="*/ 52096 w 85265"/>
              <a:gd name="connsiteY1" fmla="*/ 18332 h 70791"/>
              <a:gd name="connsiteX2" fmla="*/ 51245 w 85265"/>
              <a:gd name="connsiteY2" fmla="*/ 21947 h 70791"/>
              <a:gd name="connsiteX3" fmla="*/ 76938 w 85265"/>
              <a:gd name="connsiteY3" fmla="*/ 21947 h 70791"/>
              <a:gd name="connsiteX4" fmla="*/ 76938 w 85265"/>
              <a:gd name="connsiteY4" fmla="*/ 1776 h 70791"/>
              <a:gd name="connsiteX5" fmla="*/ 78626 w 85265"/>
              <a:gd name="connsiteY5" fmla="*/ 0 h 70791"/>
              <a:gd name="connsiteX6" fmla="*/ 83577 w 85265"/>
              <a:gd name="connsiteY6" fmla="*/ 0 h 70791"/>
              <a:gd name="connsiteX7" fmla="*/ 85265 w 85265"/>
              <a:gd name="connsiteY7" fmla="*/ 1776 h 70791"/>
              <a:gd name="connsiteX8" fmla="*/ 85265 w 85265"/>
              <a:gd name="connsiteY8" fmla="*/ 69014 h 70791"/>
              <a:gd name="connsiteX9" fmla="*/ 83577 w 85265"/>
              <a:gd name="connsiteY9" fmla="*/ 70791 h 70791"/>
              <a:gd name="connsiteX10" fmla="*/ 78626 w 85265"/>
              <a:gd name="connsiteY10" fmla="*/ 70791 h 70791"/>
              <a:gd name="connsiteX11" fmla="*/ 76938 w 85265"/>
              <a:gd name="connsiteY11" fmla="*/ 69014 h 70791"/>
              <a:gd name="connsiteX12" fmla="*/ 76938 w 85265"/>
              <a:gd name="connsiteY12" fmla="*/ 52268 h 70791"/>
              <a:gd name="connsiteX13" fmla="*/ 46193 w 85265"/>
              <a:gd name="connsiteY13" fmla="*/ 52268 h 70791"/>
              <a:gd name="connsiteX14" fmla="*/ 44619 w 85265"/>
              <a:gd name="connsiteY14" fmla="*/ 50746 h 70791"/>
              <a:gd name="connsiteX15" fmla="*/ 44619 w 85265"/>
              <a:gd name="connsiteY15" fmla="*/ 46305 h 70791"/>
              <a:gd name="connsiteX16" fmla="*/ 46193 w 85265"/>
              <a:gd name="connsiteY16" fmla="*/ 44783 h 70791"/>
              <a:gd name="connsiteX17" fmla="*/ 76938 w 85265"/>
              <a:gd name="connsiteY17" fmla="*/ 44783 h 70791"/>
              <a:gd name="connsiteX18" fmla="*/ 76938 w 85265"/>
              <a:gd name="connsiteY18" fmla="*/ 29432 h 70791"/>
              <a:gd name="connsiteX19" fmla="*/ 48592 w 85265"/>
              <a:gd name="connsiteY19" fmla="*/ 29432 h 70791"/>
              <a:gd name="connsiteX20" fmla="*/ 32687 w 85265"/>
              <a:gd name="connsiteY20" fmla="*/ 51570 h 70791"/>
              <a:gd name="connsiteX21" fmla="*/ 4582 w 85265"/>
              <a:gd name="connsiteY21" fmla="*/ 69014 h 70791"/>
              <a:gd name="connsiteX22" fmla="*/ 1929 w 85265"/>
              <a:gd name="connsiteY22" fmla="*/ 68253 h 70791"/>
              <a:gd name="connsiteX23" fmla="*/ 126 w 85265"/>
              <a:gd name="connsiteY23" fmla="*/ 64067 h 70791"/>
              <a:gd name="connsiteX24" fmla="*/ 0 w 85265"/>
              <a:gd name="connsiteY24" fmla="*/ 62417 h 70791"/>
              <a:gd name="connsiteX25" fmla="*/ 1091 w 85265"/>
              <a:gd name="connsiteY25" fmla="*/ 61529 h 70791"/>
              <a:gd name="connsiteX26" fmla="*/ 30871 w 85265"/>
              <a:gd name="connsiteY26" fmla="*/ 41675 h 70791"/>
              <a:gd name="connsiteX27" fmla="*/ 43781 w 85265"/>
              <a:gd name="connsiteY27" fmla="*/ 16873 h 70791"/>
              <a:gd name="connsiteX28" fmla="*/ 40887 w 85265"/>
              <a:gd name="connsiteY28" fmla="*/ 13193 h 70791"/>
              <a:gd name="connsiteX29" fmla="*/ 4341 w 85265"/>
              <a:gd name="connsiteY29" fmla="*/ 13193 h 70791"/>
              <a:gd name="connsiteX30" fmla="*/ 2894 w 85265"/>
              <a:gd name="connsiteY30" fmla="*/ 11544 h 70791"/>
              <a:gd name="connsiteX31" fmla="*/ 2894 w 85265"/>
              <a:gd name="connsiteY31" fmla="*/ 7104 h 70791"/>
              <a:gd name="connsiteX32" fmla="*/ 4341 w 85265"/>
              <a:gd name="connsiteY32" fmla="*/ 5582 h 70791"/>
              <a:gd name="connsiteX33" fmla="*/ 43654 w 85265"/>
              <a:gd name="connsiteY33" fmla="*/ 5582 h 70791"/>
              <a:gd name="connsiteX34" fmla="*/ 51486 w 85265"/>
              <a:gd name="connsiteY34" fmla="*/ 7738 h 70791"/>
              <a:gd name="connsiteX35" fmla="*/ 52819 w 85265"/>
              <a:gd name="connsiteY35" fmla="*/ 14589 h 70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85265" h="70791">
                <a:moveTo>
                  <a:pt x="52819" y="14589"/>
                </a:moveTo>
                <a:cubicBezTo>
                  <a:pt x="52578" y="15858"/>
                  <a:pt x="52337" y="17101"/>
                  <a:pt x="52096" y="18332"/>
                </a:cubicBezTo>
                <a:cubicBezTo>
                  <a:pt x="51854" y="19562"/>
                  <a:pt x="51575" y="20767"/>
                  <a:pt x="51245" y="21947"/>
                </a:cubicBezTo>
                <a:lnTo>
                  <a:pt x="76938" y="21947"/>
                </a:lnTo>
                <a:lnTo>
                  <a:pt x="76938" y="1776"/>
                </a:lnTo>
                <a:cubicBezTo>
                  <a:pt x="76938" y="583"/>
                  <a:pt x="77496" y="0"/>
                  <a:pt x="78626" y="0"/>
                </a:cubicBezTo>
                <a:lnTo>
                  <a:pt x="83577" y="0"/>
                </a:lnTo>
                <a:cubicBezTo>
                  <a:pt x="84694" y="0"/>
                  <a:pt x="85265" y="583"/>
                  <a:pt x="85265" y="1776"/>
                </a:cubicBezTo>
                <a:lnTo>
                  <a:pt x="85265" y="69014"/>
                </a:lnTo>
                <a:cubicBezTo>
                  <a:pt x="85265" y="70194"/>
                  <a:pt x="84694" y="70791"/>
                  <a:pt x="83577" y="70791"/>
                </a:cubicBezTo>
                <a:lnTo>
                  <a:pt x="78626" y="70791"/>
                </a:lnTo>
                <a:cubicBezTo>
                  <a:pt x="77496" y="70791"/>
                  <a:pt x="76938" y="70194"/>
                  <a:pt x="76938" y="69014"/>
                </a:cubicBezTo>
                <a:lnTo>
                  <a:pt x="76938" y="52268"/>
                </a:lnTo>
                <a:lnTo>
                  <a:pt x="46193" y="52268"/>
                </a:lnTo>
                <a:cubicBezTo>
                  <a:pt x="45139" y="52268"/>
                  <a:pt x="44619" y="51761"/>
                  <a:pt x="44619" y="50746"/>
                </a:cubicBezTo>
                <a:lnTo>
                  <a:pt x="44619" y="46305"/>
                </a:lnTo>
                <a:cubicBezTo>
                  <a:pt x="44619" y="45291"/>
                  <a:pt x="45139" y="44783"/>
                  <a:pt x="46193" y="44783"/>
                </a:cubicBezTo>
                <a:lnTo>
                  <a:pt x="76938" y="44783"/>
                </a:lnTo>
                <a:lnTo>
                  <a:pt x="76938" y="29432"/>
                </a:lnTo>
                <a:lnTo>
                  <a:pt x="48592" y="29432"/>
                </a:lnTo>
                <a:cubicBezTo>
                  <a:pt x="45139" y="37628"/>
                  <a:pt x="39846" y="45011"/>
                  <a:pt x="32687" y="51570"/>
                </a:cubicBezTo>
                <a:cubicBezTo>
                  <a:pt x="25527" y="58129"/>
                  <a:pt x="16159" y="63940"/>
                  <a:pt x="4582" y="69014"/>
                </a:cubicBezTo>
                <a:cubicBezTo>
                  <a:pt x="3300" y="69598"/>
                  <a:pt x="2411" y="69344"/>
                  <a:pt x="1929" y="68253"/>
                </a:cubicBezTo>
                <a:lnTo>
                  <a:pt x="126" y="64067"/>
                </a:lnTo>
                <a:cubicBezTo>
                  <a:pt x="-203" y="63394"/>
                  <a:pt x="-241" y="62836"/>
                  <a:pt x="0" y="62417"/>
                </a:cubicBezTo>
                <a:cubicBezTo>
                  <a:pt x="241" y="61999"/>
                  <a:pt x="609" y="61694"/>
                  <a:pt x="1091" y="61529"/>
                </a:cubicBezTo>
                <a:cubicBezTo>
                  <a:pt x="13874" y="55947"/>
                  <a:pt x="23801" y="49325"/>
                  <a:pt x="30871" y="41675"/>
                </a:cubicBezTo>
                <a:cubicBezTo>
                  <a:pt x="37955" y="34025"/>
                  <a:pt x="42245" y="25753"/>
                  <a:pt x="43781" y="16873"/>
                </a:cubicBezTo>
                <a:cubicBezTo>
                  <a:pt x="44263" y="14424"/>
                  <a:pt x="43286" y="13193"/>
                  <a:pt x="40887" y="13193"/>
                </a:cubicBezTo>
                <a:lnTo>
                  <a:pt x="4341" y="13193"/>
                </a:lnTo>
                <a:cubicBezTo>
                  <a:pt x="3376" y="13193"/>
                  <a:pt x="2894" y="12648"/>
                  <a:pt x="2894" y="11544"/>
                </a:cubicBezTo>
                <a:lnTo>
                  <a:pt x="2894" y="7104"/>
                </a:lnTo>
                <a:cubicBezTo>
                  <a:pt x="2894" y="6089"/>
                  <a:pt x="3376" y="5582"/>
                  <a:pt x="4341" y="5582"/>
                </a:cubicBezTo>
                <a:lnTo>
                  <a:pt x="43654" y="5582"/>
                </a:lnTo>
                <a:cubicBezTo>
                  <a:pt x="47513" y="5582"/>
                  <a:pt x="50128" y="6305"/>
                  <a:pt x="51486" y="7738"/>
                </a:cubicBezTo>
                <a:cubicBezTo>
                  <a:pt x="52857" y="9172"/>
                  <a:pt x="53302" y="11455"/>
                  <a:pt x="52819" y="14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115581" y="1426184"/>
            <a:ext cx="75008" cy="44783"/>
          </a:xfrm>
          <a:custGeom>
            <a:avLst/>
            <a:gdLst>
              <a:gd name="connsiteX0" fmla="*/ 37498 w 75008"/>
              <a:gd name="connsiteY0" fmla="*/ 44783 h 44783"/>
              <a:gd name="connsiteX1" fmla="*/ 24842 w 75008"/>
              <a:gd name="connsiteY1" fmla="*/ 43705 h 44783"/>
              <a:gd name="connsiteX2" fmla="*/ 12719 w 75008"/>
              <a:gd name="connsiteY2" fmla="*/ 40089 h 44783"/>
              <a:gd name="connsiteX3" fmla="*/ 3617 w 75008"/>
              <a:gd name="connsiteY3" fmla="*/ 33175 h 44783"/>
              <a:gd name="connsiteX4" fmla="*/ 0 w 75008"/>
              <a:gd name="connsiteY4" fmla="*/ 22328 h 44783"/>
              <a:gd name="connsiteX5" fmla="*/ 3617 w 75008"/>
              <a:gd name="connsiteY5" fmla="*/ 11608 h 44783"/>
              <a:gd name="connsiteX6" fmla="*/ 12719 w 75008"/>
              <a:gd name="connsiteY6" fmla="*/ 4757 h 44783"/>
              <a:gd name="connsiteX7" fmla="*/ 24842 w 75008"/>
              <a:gd name="connsiteY7" fmla="*/ 1078 h 44783"/>
              <a:gd name="connsiteX8" fmla="*/ 37498 w 75008"/>
              <a:gd name="connsiteY8" fmla="*/ 0 h 44783"/>
              <a:gd name="connsiteX9" fmla="*/ 50293 w 75008"/>
              <a:gd name="connsiteY9" fmla="*/ 1268 h 44783"/>
              <a:gd name="connsiteX10" fmla="*/ 62403 w 75008"/>
              <a:gd name="connsiteY10" fmla="*/ 5201 h 44783"/>
              <a:gd name="connsiteX11" fmla="*/ 71454 w 75008"/>
              <a:gd name="connsiteY11" fmla="*/ 12115 h 44783"/>
              <a:gd name="connsiteX12" fmla="*/ 75008 w 75008"/>
              <a:gd name="connsiteY12" fmla="*/ 22328 h 44783"/>
              <a:gd name="connsiteX13" fmla="*/ 71454 w 75008"/>
              <a:gd name="connsiteY13" fmla="*/ 32667 h 44783"/>
              <a:gd name="connsiteX14" fmla="*/ 62340 w 75008"/>
              <a:gd name="connsiteY14" fmla="*/ 39582 h 44783"/>
              <a:gd name="connsiteX15" fmla="*/ 50230 w 75008"/>
              <a:gd name="connsiteY15" fmla="*/ 43514 h 44783"/>
              <a:gd name="connsiteX16" fmla="*/ 37498 w 75008"/>
              <a:gd name="connsiteY16" fmla="*/ 44783 h 44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5008" h="44783">
                <a:moveTo>
                  <a:pt x="37498" y="44783"/>
                </a:moveTo>
                <a:cubicBezTo>
                  <a:pt x="33486" y="44783"/>
                  <a:pt x="29259" y="44428"/>
                  <a:pt x="24842" y="43705"/>
                </a:cubicBezTo>
                <a:cubicBezTo>
                  <a:pt x="20424" y="42994"/>
                  <a:pt x="16375" y="41776"/>
                  <a:pt x="12719" y="40089"/>
                </a:cubicBezTo>
                <a:cubicBezTo>
                  <a:pt x="9063" y="38402"/>
                  <a:pt x="6029" y="36093"/>
                  <a:pt x="3617" y="33175"/>
                </a:cubicBezTo>
                <a:cubicBezTo>
                  <a:pt x="1205" y="30257"/>
                  <a:pt x="0" y="26641"/>
                  <a:pt x="0" y="22328"/>
                </a:cubicBezTo>
                <a:cubicBezTo>
                  <a:pt x="0" y="18014"/>
                  <a:pt x="1205" y="14449"/>
                  <a:pt x="3617" y="11608"/>
                </a:cubicBezTo>
                <a:cubicBezTo>
                  <a:pt x="6029" y="8779"/>
                  <a:pt x="9063" y="6495"/>
                  <a:pt x="12719" y="4757"/>
                </a:cubicBezTo>
                <a:cubicBezTo>
                  <a:pt x="16375" y="3032"/>
                  <a:pt x="20424" y="1801"/>
                  <a:pt x="24842" y="1078"/>
                </a:cubicBezTo>
                <a:cubicBezTo>
                  <a:pt x="29259" y="367"/>
                  <a:pt x="33486" y="0"/>
                  <a:pt x="37498" y="0"/>
                </a:cubicBezTo>
                <a:cubicBezTo>
                  <a:pt x="41611" y="0"/>
                  <a:pt x="45863" y="431"/>
                  <a:pt x="50293" y="1268"/>
                </a:cubicBezTo>
                <a:cubicBezTo>
                  <a:pt x="54711" y="2118"/>
                  <a:pt x="58747" y="3425"/>
                  <a:pt x="62403" y="5201"/>
                </a:cubicBezTo>
                <a:cubicBezTo>
                  <a:pt x="66059" y="6977"/>
                  <a:pt x="69080" y="9286"/>
                  <a:pt x="71454" y="12115"/>
                </a:cubicBezTo>
                <a:cubicBezTo>
                  <a:pt x="73828" y="14957"/>
                  <a:pt x="75008" y="18357"/>
                  <a:pt x="75008" y="22328"/>
                </a:cubicBezTo>
                <a:cubicBezTo>
                  <a:pt x="75008" y="26388"/>
                  <a:pt x="73828" y="29838"/>
                  <a:pt x="71454" y="32667"/>
                </a:cubicBezTo>
                <a:cubicBezTo>
                  <a:pt x="69080" y="35509"/>
                  <a:pt x="66046" y="37806"/>
                  <a:pt x="62340" y="39582"/>
                </a:cubicBezTo>
                <a:cubicBezTo>
                  <a:pt x="58646" y="41358"/>
                  <a:pt x="54609" y="42677"/>
                  <a:pt x="50230" y="43514"/>
                </a:cubicBezTo>
                <a:cubicBezTo>
                  <a:pt x="45850" y="44365"/>
                  <a:pt x="41611" y="44783"/>
                  <a:pt x="37498" y="447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100272" y="1481370"/>
            <a:ext cx="106121" cy="7611"/>
          </a:xfrm>
          <a:custGeom>
            <a:avLst/>
            <a:gdLst>
              <a:gd name="connsiteX0" fmla="*/ 105512 w 106121"/>
              <a:gd name="connsiteY0" fmla="*/ 443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12 w 106121"/>
              <a:gd name="connsiteY3" fmla="*/ 7104 h 7611"/>
              <a:gd name="connsiteX4" fmla="*/ 104306 w 106121"/>
              <a:gd name="connsiteY4" fmla="*/ 7611 h 7611"/>
              <a:gd name="connsiteX5" fmla="*/ 1802 w 106121"/>
              <a:gd name="connsiteY5" fmla="*/ 7611 h 7611"/>
              <a:gd name="connsiteX6" fmla="*/ 533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649 h 7611"/>
              <a:gd name="connsiteX9" fmla="*/ 533 w 106121"/>
              <a:gd name="connsiteY9" fmla="*/ 443 h 7611"/>
              <a:gd name="connsiteX10" fmla="*/ 1802 w 106121"/>
              <a:gd name="connsiteY10" fmla="*/ 0 h 7611"/>
              <a:gd name="connsiteX11" fmla="*/ 104306 w 106121"/>
              <a:gd name="connsiteY11" fmla="*/ 0 h 7611"/>
              <a:gd name="connsiteX12" fmla="*/ 105512 w 106121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12" y="443"/>
                </a:moveTo>
                <a:cubicBezTo>
                  <a:pt x="105906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06" y="6774"/>
                  <a:pt x="105512" y="7104"/>
                </a:cubicBezTo>
                <a:cubicBezTo>
                  <a:pt x="105106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74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77" y="748"/>
                  <a:pt x="533" y="443"/>
                </a:cubicBezTo>
                <a:cubicBezTo>
                  <a:pt x="901" y="152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06" y="152"/>
                  <a:pt x="105512" y="4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477112" y="1428472"/>
            <a:ext cx="54749" cy="59753"/>
          </a:xfrm>
          <a:custGeom>
            <a:avLst/>
            <a:gdLst>
              <a:gd name="connsiteX0" fmla="*/ 33524 w 54749"/>
              <a:gd name="connsiteY0" fmla="*/ 2156 h 59753"/>
              <a:gd name="connsiteX1" fmla="*/ 30986 w 54749"/>
              <a:gd name="connsiteY1" fmla="*/ 20552 h 59753"/>
              <a:gd name="connsiteX2" fmla="*/ 34845 w 54749"/>
              <a:gd name="connsiteY2" fmla="*/ 29306 h 59753"/>
              <a:gd name="connsiteX3" fmla="*/ 40341 w 54749"/>
              <a:gd name="connsiteY3" fmla="*/ 37425 h 59753"/>
              <a:gd name="connsiteX4" fmla="*/ 47031 w 54749"/>
              <a:gd name="connsiteY4" fmla="*/ 44339 h 59753"/>
              <a:gd name="connsiteX5" fmla="*/ 54381 w 54749"/>
              <a:gd name="connsiteY5" fmla="*/ 49477 h 59753"/>
              <a:gd name="connsiteX6" fmla="*/ 54749 w 54749"/>
              <a:gd name="connsiteY6" fmla="*/ 51761 h 59753"/>
              <a:gd name="connsiteX7" fmla="*/ 51854 w 54749"/>
              <a:gd name="connsiteY7" fmla="*/ 56074 h 59753"/>
              <a:gd name="connsiteX8" fmla="*/ 51068 w 54749"/>
              <a:gd name="connsiteY8" fmla="*/ 56645 h 59753"/>
              <a:gd name="connsiteX9" fmla="*/ 49557 w 54749"/>
              <a:gd name="connsiteY9" fmla="*/ 56074 h 59753"/>
              <a:gd name="connsiteX10" fmla="*/ 37015 w 54749"/>
              <a:gd name="connsiteY10" fmla="*/ 45037 h 59753"/>
              <a:gd name="connsiteX11" fmla="*/ 27254 w 54749"/>
              <a:gd name="connsiteY11" fmla="*/ 31082 h 59753"/>
              <a:gd name="connsiteX12" fmla="*/ 18507 w 54749"/>
              <a:gd name="connsiteY12" fmla="*/ 45735 h 59753"/>
              <a:gd name="connsiteX13" fmla="*/ 5902 w 54749"/>
              <a:gd name="connsiteY13" fmla="*/ 58992 h 59753"/>
              <a:gd name="connsiteX14" fmla="*/ 4278 w 54749"/>
              <a:gd name="connsiteY14" fmla="*/ 59753 h 59753"/>
              <a:gd name="connsiteX15" fmla="*/ 3376 w 54749"/>
              <a:gd name="connsiteY15" fmla="*/ 59373 h 59753"/>
              <a:gd name="connsiteX16" fmla="*/ 0 w 54749"/>
              <a:gd name="connsiteY16" fmla="*/ 55313 h 59753"/>
              <a:gd name="connsiteX17" fmla="*/ 596 w 54749"/>
              <a:gd name="connsiteY17" fmla="*/ 52649 h 59753"/>
              <a:gd name="connsiteX18" fmla="*/ 11208 w 54749"/>
              <a:gd name="connsiteY18" fmla="*/ 41992 h 59753"/>
              <a:gd name="connsiteX19" fmla="*/ 18685 w 54749"/>
              <a:gd name="connsiteY19" fmla="*/ 30130 h 59753"/>
              <a:gd name="connsiteX20" fmla="*/ 23268 w 54749"/>
              <a:gd name="connsiteY20" fmla="*/ 16873 h 59753"/>
              <a:gd name="connsiteX21" fmla="*/ 25083 w 54749"/>
              <a:gd name="connsiteY21" fmla="*/ 2029 h 59753"/>
              <a:gd name="connsiteX22" fmla="*/ 25438 w 54749"/>
              <a:gd name="connsiteY22" fmla="*/ 570 h 59753"/>
              <a:gd name="connsiteX23" fmla="*/ 26530 w 54749"/>
              <a:gd name="connsiteY23" fmla="*/ 0 h 59753"/>
              <a:gd name="connsiteX24" fmla="*/ 32192 w 54749"/>
              <a:gd name="connsiteY24" fmla="*/ 380 h 59753"/>
              <a:gd name="connsiteX25" fmla="*/ 33524 w 54749"/>
              <a:gd name="connsiteY25" fmla="*/ 2156 h 59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4749" h="59753">
                <a:moveTo>
                  <a:pt x="33524" y="2156"/>
                </a:moveTo>
                <a:cubicBezTo>
                  <a:pt x="33448" y="8588"/>
                  <a:pt x="32598" y="14716"/>
                  <a:pt x="30986" y="20552"/>
                </a:cubicBezTo>
                <a:cubicBezTo>
                  <a:pt x="31950" y="23508"/>
                  <a:pt x="33233" y="26426"/>
                  <a:pt x="34845" y="29306"/>
                </a:cubicBezTo>
                <a:cubicBezTo>
                  <a:pt x="36457" y="32173"/>
                  <a:pt x="38285" y="34888"/>
                  <a:pt x="40341" y="37425"/>
                </a:cubicBezTo>
                <a:cubicBezTo>
                  <a:pt x="42385" y="39962"/>
                  <a:pt x="44619" y="42259"/>
                  <a:pt x="47031" y="44339"/>
                </a:cubicBezTo>
                <a:cubicBezTo>
                  <a:pt x="49443" y="46420"/>
                  <a:pt x="51893" y="48120"/>
                  <a:pt x="54381" y="49477"/>
                </a:cubicBezTo>
                <a:cubicBezTo>
                  <a:pt x="55269" y="49985"/>
                  <a:pt x="55396" y="50746"/>
                  <a:pt x="54749" y="51761"/>
                </a:cubicBezTo>
                <a:lnTo>
                  <a:pt x="51854" y="56074"/>
                </a:lnTo>
                <a:cubicBezTo>
                  <a:pt x="51613" y="56417"/>
                  <a:pt x="51347" y="56607"/>
                  <a:pt x="51068" y="56645"/>
                </a:cubicBezTo>
                <a:cubicBezTo>
                  <a:pt x="50788" y="56683"/>
                  <a:pt x="50281" y="56493"/>
                  <a:pt x="49557" y="56074"/>
                </a:cubicBezTo>
                <a:cubicBezTo>
                  <a:pt x="45139" y="53194"/>
                  <a:pt x="40950" y="49515"/>
                  <a:pt x="37015" y="45037"/>
                </a:cubicBezTo>
                <a:cubicBezTo>
                  <a:pt x="33080" y="40559"/>
                  <a:pt x="29818" y="35903"/>
                  <a:pt x="27254" y="31082"/>
                </a:cubicBezTo>
                <a:cubicBezTo>
                  <a:pt x="24918" y="36245"/>
                  <a:pt x="22011" y="41129"/>
                  <a:pt x="18507" y="45735"/>
                </a:cubicBezTo>
                <a:cubicBezTo>
                  <a:pt x="15004" y="50340"/>
                  <a:pt x="10802" y="54767"/>
                  <a:pt x="5902" y="58992"/>
                </a:cubicBezTo>
                <a:cubicBezTo>
                  <a:pt x="5255" y="59500"/>
                  <a:pt x="4722" y="59753"/>
                  <a:pt x="4278" y="59753"/>
                </a:cubicBezTo>
                <a:cubicBezTo>
                  <a:pt x="3833" y="59753"/>
                  <a:pt x="3541" y="59626"/>
                  <a:pt x="3376" y="59373"/>
                </a:cubicBezTo>
                <a:lnTo>
                  <a:pt x="0" y="55313"/>
                </a:lnTo>
                <a:cubicBezTo>
                  <a:pt x="-723" y="54374"/>
                  <a:pt x="-520" y="53499"/>
                  <a:pt x="596" y="52649"/>
                </a:cubicBezTo>
                <a:cubicBezTo>
                  <a:pt x="4696" y="49262"/>
                  <a:pt x="8238" y="45709"/>
                  <a:pt x="11208" y="41992"/>
                </a:cubicBezTo>
                <a:cubicBezTo>
                  <a:pt x="14191" y="38262"/>
                  <a:pt x="16679" y="34317"/>
                  <a:pt x="18685" y="30130"/>
                </a:cubicBezTo>
                <a:cubicBezTo>
                  <a:pt x="20703" y="25944"/>
                  <a:pt x="22227" y="21529"/>
                  <a:pt x="23268" y="16873"/>
                </a:cubicBezTo>
                <a:cubicBezTo>
                  <a:pt x="24321" y="12217"/>
                  <a:pt x="24918" y="7269"/>
                  <a:pt x="25083" y="2029"/>
                </a:cubicBezTo>
                <a:cubicBezTo>
                  <a:pt x="25007" y="1433"/>
                  <a:pt x="25121" y="951"/>
                  <a:pt x="25438" y="570"/>
                </a:cubicBezTo>
                <a:cubicBezTo>
                  <a:pt x="25768" y="190"/>
                  <a:pt x="26124" y="0"/>
                  <a:pt x="26530" y="0"/>
                </a:cubicBezTo>
                <a:lnTo>
                  <a:pt x="32192" y="380"/>
                </a:lnTo>
                <a:cubicBezTo>
                  <a:pt x="33080" y="380"/>
                  <a:pt x="33524" y="976"/>
                  <a:pt x="33524" y="215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589621" y="1440271"/>
            <a:ext cx="70058" cy="7611"/>
          </a:xfrm>
          <a:custGeom>
            <a:avLst/>
            <a:gdLst>
              <a:gd name="connsiteX0" fmla="*/ 68255 w 70058"/>
              <a:gd name="connsiteY0" fmla="*/ 7611 h 7611"/>
              <a:gd name="connsiteX1" fmla="*/ 1688 w 70058"/>
              <a:gd name="connsiteY1" fmla="*/ 7611 h 7611"/>
              <a:gd name="connsiteX2" fmla="*/ 533 w 70058"/>
              <a:gd name="connsiteY2" fmla="*/ 7104 h 7611"/>
              <a:gd name="connsiteX3" fmla="*/ 0 w 70058"/>
              <a:gd name="connsiteY3" fmla="*/ 5835 h 7611"/>
              <a:gd name="connsiteX4" fmla="*/ 0 w 70058"/>
              <a:gd name="connsiteY4" fmla="*/ 1776 h 7611"/>
              <a:gd name="connsiteX5" fmla="*/ 533 w 70058"/>
              <a:gd name="connsiteY5" fmla="*/ 507 h 7611"/>
              <a:gd name="connsiteX6" fmla="*/ 1688 w 70058"/>
              <a:gd name="connsiteY6" fmla="*/ 0 h 7611"/>
              <a:gd name="connsiteX7" fmla="*/ 68255 w 70058"/>
              <a:gd name="connsiteY7" fmla="*/ 0 h 7611"/>
              <a:gd name="connsiteX8" fmla="*/ 70058 w 70058"/>
              <a:gd name="connsiteY8" fmla="*/ 1649 h 7611"/>
              <a:gd name="connsiteX9" fmla="*/ 70058 w 70058"/>
              <a:gd name="connsiteY9" fmla="*/ 5962 h 7611"/>
              <a:gd name="connsiteX10" fmla="*/ 68255 w 70058"/>
              <a:gd name="connsiteY10" fmla="*/ 7611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058" h="7611">
                <a:moveTo>
                  <a:pt x="68255" y="7611"/>
                </a:moveTo>
                <a:lnTo>
                  <a:pt x="1688" y="7611"/>
                </a:lnTo>
                <a:cubicBezTo>
                  <a:pt x="1282" y="7611"/>
                  <a:pt x="901" y="7434"/>
                  <a:pt x="533" y="7104"/>
                </a:cubicBezTo>
                <a:cubicBezTo>
                  <a:pt x="177" y="6761"/>
                  <a:pt x="0" y="6343"/>
                  <a:pt x="0" y="5835"/>
                </a:cubicBezTo>
                <a:lnTo>
                  <a:pt x="0" y="1776"/>
                </a:lnTo>
                <a:cubicBezTo>
                  <a:pt x="0" y="1268"/>
                  <a:pt x="177" y="837"/>
                  <a:pt x="533" y="507"/>
                </a:cubicBezTo>
                <a:cubicBezTo>
                  <a:pt x="901" y="164"/>
                  <a:pt x="1282" y="0"/>
                  <a:pt x="1688" y="0"/>
                </a:cubicBezTo>
                <a:lnTo>
                  <a:pt x="68255" y="0"/>
                </a:lnTo>
                <a:cubicBezTo>
                  <a:pt x="69461" y="0"/>
                  <a:pt x="70058" y="545"/>
                  <a:pt x="70058" y="1649"/>
                </a:cubicBezTo>
                <a:lnTo>
                  <a:pt x="70058" y="5962"/>
                </a:lnTo>
                <a:cubicBezTo>
                  <a:pt x="70058" y="7066"/>
                  <a:pt x="69461" y="7611"/>
                  <a:pt x="68255" y="761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785949" y="1424664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712743" y="1431768"/>
            <a:ext cx="65475" cy="74723"/>
          </a:xfrm>
          <a:custGeom>
            <a:avLst/>
            <a:gdLst>
              <a:gd name="connsiteX0" fmla="*/ 8923 w 65475"/>
              <a:gd name="connsiteY0" fmla="*/ 66097 h 74723"/>
              <a:gd name="connsiteX1" fmla="*/ 11208 w 65475"/>
              <a:gd name="connsiteY1" fmla="*/ 66858 h 74723"/>
              <a:gd name="connsiteX2" fmla="*/ 23813 w 65475"/>
              <a:gd name="connsiteY2" fmla="*/ 66921 h 74723"/>
              <a:gd name="connsiteX3" fmla="*/ 37256 w 65475"/>
              <a:gd name="connsiteY3" fmla="*/ 66160 h 74723"/>
              <a:gd name="connsiteX4" fmla="*/ 50471 w 65475"/>
              <a:gd name="connsiteY4" fmla="*/ 64701 h 74723"/>
              <a:gd name="connsiteX5" fmla="*/ 62467 w 65475"/>
              <a:gd name="connsiteY5" fmla="*/ 62671 h 74723"/>
              <a:gd name="connsiteX6" fmla="*/ 64878 w 65475"/>
              <a:gd name="connsiteY6" fmla="*/ 64194 h 74723"/>
              <a:gd name="connsiteX7" fmla="*/ 65475 w 65475"/>
              <a:gd name="connsiteY7" fmla="*/ 67746 h 74723"/>
              <a:gd name="connsiteX8" fmla="*/ 63914 w 65475"/>
              <a:gd name="connsiteY8" fmla="*/ 70029 h 74723"/>
              <a:gd name="connsiteX9" fmla="*/ 53365 w 65475"/>
              <a:gd name="connsiteY9" fmla="*/ 71932 h 74723"/>
              <a:gd name="connsiteX10" fmla="*/ 39427 w 65475"/>
              <a:gd name="connsiteY10" fmla="*/ 73518 h 74723"/>
              <a:gd name="connsiteX11" fmla="*/ 24118 w 65475"/>
              <a:gd name="connsiteY11" fmla="*/ 74533 h 74723"/>
              <a:gd name="connsiteX12" fmla="*/ 9520 w 65475"/>
              <a:gd name="connsiteY12" fmla="*/ 74723 h 74723"/>
              <a:gd name="connsiteX13" fmla="*/ 2056 w 65475"/>
              <a:gd name="connsiteY13" fmla="*/ 72059 h 74723"/>
              <a:gd name="connsiteX14" fmla="*/ 0 w 65475"/>
              <a:gd name="connsiteY14" fmla="*/ 64194 h 74723"/>
              <a:gd name="connsiteX15" fmla="*/ 0 w 65475"/>
              <a:gd name="connsiteY15" fmla="*/ 1776 h 74723"/>
              <a:gd name="connsiteX16" fmla="*/ 1688 w 65475"/>
              <a:gd name="connsiteY16" fmla="*/ 0 h 74723"/>
              <a:gd name="connsiteX17" fmla="*/ 6626 w 65475"/>
              <a:gd name="connsiteY17" fmla="*/ 0 h 74723"/>
              <a:gd name="connsiteX18" fmla="*/ 8314 w 65475"/>
              <a:gd name="connsiteY18" fmla="*/ 1776 h 74723"/>
              <a:gd name="connsiteX19" fmla="*/ 8314 w 65475"/>
              <a:gd name="connsiteY19" fmla="*/ 63559 h 74723"/>
              <a:gd name="connsiteX20" fmla="*/ 8923 w 65475"/>
              <a:gd name="connsiteY20" fmla="*/ 66097 h 7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475" h="74723">
                <a:moveTo>
                  <a:pt x="8923" y="66097"/>
                </a:moveTo>
                <a:cubicBezTo>
                  <a:pt x="9317" y="66515"/>
                  <a:pt x="10079" y="66782"/>
                  <a:pt x="11208" y="66858"/>
                </a:cubicBezTo>
                <a:cubicBezTo>
                  <a:pt x="15156" y="67035"/>
                  <a:pt x="19358" y="67048"/>
                  <a:pt x="23813" y="66921"/>
                </a:cubicBezTo>
                <a:cubicBezTo>
                  <a:pt x="28269" y="66794"/>
                  <a:pt x="32763" y="66541"/>
                  <a:pt x="37256" y="66160"/>
                </a:cubicBezTo>
                <a:cubicBezTo>
                  <a:pt x="41763" y="65779"/>
                  <a:pt x="46168" y="65297"/>
                  <a:pt x="50471" y="64701"/>
                </a:cubicBezTo>
                <a:cubicBezTo>
                  <a:pt x="54761" y="64117"/>
                  <a:pt x="58760" y="63432"/>
                  <a:pt x="62467" y="62671"/>
                </a:cubicBezTo>
                <a:cubicBezTo>
                  <a:pt x="63825" y="62329"/>
                  <a:pt x="64637" y="62836"/>
                  <a:pt x="64878" y="64194"/>
                </a:cubicBezTo>
                <a:lnTo>
                  <a:pt x="65475" y="67746"/>
                </a:lnTo>
                <a:cubicBezTo>
                  <a:pt x="65716" y="68926"/>
                  <a:pt x="65196" y="69687"/>
                  <a:pt x="63914" y="70029"/>
                </a:cubicBezTo>
                <a:cubicBezTo>
                  <a:pt x="61172" y="70714"/>
                  <a:pt x="57656" y="71336"/>
                  <a:pt x="53365" y="71932"/>
                </a:cubicBezTo>
                <a:cubicBezTo>
                  <a:pt x="49062" y="72529"/>
                  <a:pt x="44416" y="73062"/>
                  <a:pt x="39427" y="73518"/>
                </a:cubicBezTo>
                <a:cubicBezTo>
                  <a:pt x="34451" y="73988"/>
                  <a:pt x="29335" y="74330"/>
                  <a:pt x="24118" y="74533"/>
                </a:cubicBezTo>
                <a:cubicBezTo>
                  <a:pt x="18888" y="74749"/>
                  <a:pt x="14026" y="74812"/>
                  <a:pt x="9520" y="74723"/>
                </a:cubicBezTo>
                <a:cubicBezTo>
                  <a:pt x="5902" y="74647"/>
                  <a:pt x="3414" y="73747"/>
                  <a:pt x="2056" y="72059"/>
                </a:cubicBezTo>
                <a:cubicBezTo>
                  <a:pt x="685" y="70372"/>
                  <a:pt x="0" y="67746"/>
                  <a:pt x="0" y="64194"/>
                </a:cubicBezTo>
                <a:lnTo>
                  <a:pt x="0" y="1776"/>
                </a:lnTo>
                <a:cubicBezTo>
                  <a:pt x="0" y="596"/>
                  <a:pt x="558" y="0"/>
                  <a:pt x="1688" y="0"/>
                </a:cubicBezTo>
                <a:lnTo>
                  <a:pt x="6626" y="0"/>
                </a:lnTo>
                <a:cubicBezTo>
                  <a:pt x="7755" y="0"/>
                  <a:pt x="8314" y="596"/>
                  <a:pt x="8314" y="1776"/>
                </a:cubicBezTo>
                <a:lnTo>
                  <a:pt x="8314" y="63559"/>
                </a:lnTo>
                <a:cubicBezTo>
                  <a:pt x="8314" y="64828"/>
                  <a:pt x="8517" y="65678"/>
                  <a:pt x="8923" y="660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895082" y="1424664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7955 h 116970"/>
              <a:gd name="connsiteX8" fmla="*/ 24956 w 26759"/>
              <a:gd name="connsiteY8" fmla="*/ 47955 h 116970"/>
              <a:gd name="connsiteX9" fmla="*/ 26213 w 26759"/>
              <a:gd name="connsiteY9" fmla="*/ 48399 h 116970"/>
              <a:gd name="connsiteX10" fmla="*/ 26759 w 26759"/>
              <a:gd name="connsiteY10" fmla="*/ 49604 h 116970"/>
              <a:gd name="connsiteX11" fmla="*/ 26759 w 26759"/>
              <a:gd name="connsiteY11" fmla="*/ 53917 h 116970"/>
              <a:gd name="connsiteX12" fmla="*/ 26213 w 26759"/>
              <a:gd name="connsiteY12" fmla="*/ 55059 h 116970"/>
              <a:gd name="connsiteX13" fmla="*/ 24956 w 26759"/>
              <a:gd name="connsiteY13" fmla="*/ 55567 h 116970"/>
              <a:gd name="connsiteX14" fmla="*/ 8314 w 26759"/>
              <a:gd name="connsiteY14" fmla="*/ 55567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7955"/>
                </a:lnTo>
                <a:lnTo>
                  <a:pt x="24956" y="47955"/>
                </a:lnTo>
                <a:cubicBezTo>
                  <a:pt x="25438" y="47955"/>
                  <a:pt x="25857" y="48107"/>
                  <a:pt x="26213" y="48399"/>
                </a:cubicBezTo>
                <a:cubicBezTo>
                  <a:pt x="26581" y="48703"/>
                  <a:pt x="26759" y="49097"/>
                  <a:pt x="26759" y="49604"/>
                </a:cubicBezTo>
                <a:lnTo>
                  <a:pt x="26759" y="53917"/>
                </a:lnTo>
                <a:cubicBezTo>
                  <a:pt x="26759" y="54336"/>
                  <a:pt x="26581" y="54729"/>
                  <a:pt x="26213" y="55059"/>
                </a:cubicBezTo>
                <a:cubicBezTo>
                  <a:pt x="25857" y="55402"/>
                  <a:pt x="25438" y="55567"/>
                  <a:pt x="24956" y="55567"/>
                </a:cubicBezTo>
                <a:lnTo>
                  <a:pt x="8314" y="55567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2821990" y="1434179"/>
            <a:ext cx="64282" cy="73962"/>
          </a:xfrm>
          <a:custGeom>
            <a:avLst/>
            <a:gdLst>
              <a:gd name="connsiteX0" fmla="*/ 64282 w 64282"/>
              <a:gd name="connsiteY0" fmla="*/ 66477 h 73962"/>
              <a:gd name="connsiteX1" fmla="*/ 62708 w 64282"/>
              <a:gd name="connsiteY1" fmla="*/ 68634 h 73962"/>
              <a:gd name="connsiteX2" fmla="*/ 51436 w 64282"/>
              <a:gd name="connsiteY2" fmla="*/ 70791 h 73962"/>
              <a:gd name="connsiteX3" fmla="*/ 37091 w 64282"/>
              <a:gd name="connsiteY3" fmla="*/ 72567 h 73962"/>
              <a:gd name="connsiteX4" fmla="*/ 22189 w 64282"/>
              <a:gd name="connsiteY4" fmla="*/ 73708 h 73962"/>
              <a:gd name="connsiteX5" fmla="*/ 9406 w 64282"/>
              <a:gd name="connsiteY5" fmla="*/ 73962 h 73962"/>
              <a:gd name="connsiteX6" fmla="*/ 1993 w 64282"/>
              <a:gd name="connsiteY6" fmla="*/ 71298 h 73962"/>
              <a:gd name="connsiteX7" fmla="*/ 0 w 64282"/>
              <a:gd name="connsiteY7" fmla="*/ 63432 h 73962"/>
              <a:gd name="connsiteX8" fmla="*/ 0 w 64282"/>
              <a:gd name="connsiteY8" fmla="*/ 8880 h 73962"/>
              <a:gd name="connsiteX9" fmla="*/ 1942 w 64282"/>
              <a:gd name="connsiteY9" fmla="*/ 1776 h 73962"/>
              <a:gd name="connsiteX10" fmla="*/ 9165 w 64282"/>
              <a:gd name="connsiteY10" fmla="*/ 0 h 73962"/>
              <a:gd name="connsiteX11" fmla="*/ 50649 w 64282"/>
              <a:gd name="connsiteY11" fmla="*/ 0 h 73962"/>
              <a:gd name="connsiteX12" fmla="*/ 52223 w 64282"/>
              <a:gd name="connsiteY12" fmla="*/ 1522 h 73962"/>
              <a:gd name="connsiteX13" fmla="*/ 52223 w 64282"/>
              <a:gd name="connsiteY13" fmla="*/ 6089 h 73962"/>
              <a:gd name="connsiteX14" fmla="*/ 50649 w 64282"/>
              <a:gd name="connsiteY14" fmla="*/ 7611 h 73962"/>
              <a:gd name="connsiteX15" fmla="*/ 10739 w 64282"/>
              <a:gd name="connsiteY15" fmla="*/ 7611 h 73962"/>
              <a:gd name="connsiteX16" fmla="*/ 8682 w 64282"/>
              <a:gd name="connsiteY16" fmla="*/ 8055 h 73962"/>
              <a:gd name="connsiteX17" fmla="*/ 8327 w 64282"/>
              <a:gd name="connsiteY17" fmla="*/ 10402 h 73962"/>
              <a:gd name="connsiteX18" fmla="*/ 8327 w 64282"/>
              <a:gd name="connsiteY18" fmla="*/ 62798 h 73962"/>
              <a:gd name="connsiteX19" fmla="*/ 8923 w 64282"/>
              <a:gd name="connsiteY19" fmla="*/ 65335 h 73962"/>
              <a:gd name="connsiteX20" fmla="*/ 11221 w 64282"/>
              <a:gd name="connsiteY20" fmla="*/ 66097 h 73962"/>
              <a:gd name="connsiteX21" fmla="*/ 23458 w 64282"/>
              <a:gd name="connsiteY21" fmla="*/ 66033 h 73962"/>
              <a:gd name="connsiteX22" fmla="*/ 36482 w 64282"/>
              <a:gd name="connsiteY22" fmla="*/ 65018 h 73962"/>
              <a:gd name="connsiteX23" fmla="*/ 49392 w 64282"/>
              <a:gd name="connsiteY23" fmla="*/ 63369 h 73962"/>
              <a:gd name="connsiteX24" fmla="*/ 61388 w 64282"/>
              <a:gd name="connsiteY24" fmla="*/ 61276 h 73962"/>
              <a:gd name="connsiteX25" fmla="*/ 63673 w 64282"/>
              <a:gd name="connsiteY25" fmla="*/ 62671 h 73962"/>
              <a:gd name="connsiteX26" fmla="*/ 64282 w 64282"/>
              <a:gd name="connsiteY26" fmla="*/ 66477 h 7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4282" h="73962">
                <a:moveTo>
                  <a:pt x="64282" y="66477"/>
                </a:moveTo>
                <a:cubicBezTo>
                  <a:pt x="64434" y="67670"/>
                  <a:pt x="63914" y="68380"/>
                  <a:pt x="62708" y="68634"/>
                </a:cubicBezTo>
                <a:cubicBezTo>
                  <a:pt x="59738" y="69395"/>
                  <a:pt x="55980" y="70118"/>
                  <a:pt x="51436" y="70791"/>
                </a:cubicBezTo>
                <a:cubicBezTo>
                  <a:pt x="46891" y="71476"/>
                  <a:pt x="42118" y="72059"/>
                  <a:pt x="37091" y="72567"/>
                </a:cubicBezTo>
                <a:cubicBezTo>
                  <a:pt x="32065" y="73074"/>
                  <a:pt x="27089" y="73455"/>
                  <a:pt x="22189" y="73708"/>
                </a:cubicBezTo>
                <a:cubicBezTo>
                  <a:pt x="17289" y="73962"/>
                  <a:pt x="13036" y="74051"/>
                  <a:pt x="9406" y="73962"/>
                </a:cubicBezTo>
                <a:cubicBezTo>
                  <a:pt x="5788" y="73886"/>
                  <a:pt x="3313" y="72998"/>
                  <a:pt x="1993" y="71298"/>
                </a:cubicBezTo>
                <a:cubicBezTo>
                  <a:pt x="660" y="69611"/>
                  <a:pt x="0" y="66985"/>
                  <a:pt x="0" y="63432"/>
                </a:cubicBezTo>
                <a:lnTo>
                  <a:pt x="0" y="8880"/>
                </a:lnTo>
                <a:cubicBezTo>
                  <a:pt x="0" y="5328"/>
                  <a:pt x="647" y="2968"/>
                  <a:pt x="1942" y="1776"/>
                </a:cubicBezTo>
                <a:cubicBezTo>
                  <a:pt x="3224" y="596"/>
                  <a:pt x="5636" y="0"/>
                  <a:pt x="9165" y="0"/>
                </a:cubicBezTo>
                <a:lnTo>
                  <a:pt x="50649" y="0"/>
                </a:lnTo>
                <a:cubicBezTo>
                  <a:pt x="51690" y="0"/>
                  <a:pt x="52223" y="507"/>
                  <a:pt x="52223" y="1522"/>
                </a:cubicBezTo>
                <a:lnTo>
                  <a:pt x="52223" y="6089"/>
                </a:lnTo>
                <a:cubicBezTo>
                  <a:pt x="52223" y="7104"/>
                  <a:pt x="51690" y="7611"/>
                  <a:pt x="50649" y="7611"/>
                </a:cubicBezTo>
                <a:lnTo>
                  <a:pt x="10739" y="7611"/>
                </a:lnTo>
                <a:cubicBezTo>
                  <a:pt x="9609" y="7611"/>
                  <a:pt x="8923" y="7764"/>
                  <a:pt x="8682" y="8055"/>
                </a:cubicBezTo>
                <a:cubicBezTo>
                  <a:pt x="8441" y="8347"/>
                  <a:pt x="8327" y="9134"/>
                  <a:pt x="8327" y="10402"/>
                </a:cubicBezTo>
                <a:lnTo>
                  <a:pt x="8327" y="62798"/>
                </a:lnTo>
                <a:cubicBezTo>
                  <a:pt x="8327" y="64067"/>
                  <a:pt x="8530" y="64917"/>
                  <a:pt x="8923" y="65335"/>
                </a:cubicBezTo>
                <a:cubicBezTo>
                  <a:pt x="9330" y="65754"/>
                  <a:pt x="10091" y="66008"/>
                  <a:pt x="11221" y="66097"/>
                </a:cubicBezTo>
                <a:cubicBezTo>
                  <a:pt x="15080" y="66261"/>
                  <a:pt x="19155" y="66249"/>
                  <a:pt x="23458" y="66033"/>
                </a:cubicBezTo>
                <a:cubicBezTo>
                  <a:pt x="27761" y="65830"/>
                  <a:pt x="32103" y="65488"/>
                  <a:pt x="36482" y="65018"/>
                </a:cubicBezTo>
                <a:cubicBezTo>
                  <a:pt x="40862" y="64561"/>
                  <a:pt x="45165" y="64003"/>
                  <a:pt x="49392" y="63369"/>
                </a:cubicBezTo>
                <a:cubicBezTo>
                  <a:pt x="53606" y="62735"/>
                  <a:pt x="57605" y="62037"/>
                  <a:pt x="61388" y="61276"/>
                </a:cubicBezTo>
                <a:cubicBezTo>
                  <a:pt x="62670" y="61022"/>
                  <a:pt x="63431" y="61491"/>
                  <a:pt x="63673" y="62671"/>
                </a:cubicBezTo>
                <a:lnTo>
                  <a:pt x="64282" y="664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2936914" y="1522604"/>
            <a:ext cx="12059" cy="12686"/>
          </a:xfrm>
          <a:custGeom>
            <a:avLst/>
            <a:gdLst>
              <a:gd name="connsiteX0" fmla="*/ 0 w 12059"/>
              <a:gd name="connsiteY0" fmla="*/ 6343 h 12686"/>
              <a:gd name="connsiteX1" fmla="*/ 1751 w 12059"/>
              <a:gd name="connsiteY1" fmla="*/ 1839 h 12686"/>
              <a:gd name="connsiteX2" fmla="*/ 6029 w 12059"/>
              <a:gd name="connsiteY2" fmla="*/ 0 h 12686"/>
              <a:gd name="connsiteX3" fmla="*/ 10320 w 12059"/>
              <a:gd name="connsiteY3" fmla="*/ 1839 h 12686"/>
              <a:gd name="connsiteX4" fmla="*/ 12059 w 12059"/>
              <a:gd name="connsiteY4" fmla="*/ 6343 h 12686"/>
              <a:gd name="connsiteX5" fmla="*/ 10320 w 12059"/>
              <a:gd name="connsiteY5" fmla="*/ 10847 h 12686"/>
              <a:gd name="connsiteX6" fmla="*/ 6029 w 12059"/>
              <a:gd name="connsiteY6" fmla="*/ 12686 h 12686"/>
              <a:gd name="connsiteX7" fmla="*/ 1751 w 12059"/>
              <a:gd name="connsiteY7" fmla="*/ 10847 h 12686"/>
              <a:gd name="connsiteX8" fmla="*/ 0 w 12059"/>
              <a:gd name="connsiteY8" fmla="*/ 6343 h 12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59" h="12686">
                <a:moveTo>
                  <a:pt x="0" y="6343"/>
                </a:moveTo>
                <a:cubicBezTo>
                  <a:pt x="0" y="4567"/>
                  <a:pt x="583" y="3070"/>
                  <a:pt x="1751" y="1839"/>
                </a:cubicBezTo>
                <a:cubicBezTo>
                  <a:pt x="2906" y="608"/>
                  <a:pt x="4341" y="0"/>
                  <a:pt x="6029" y="0"/>
                </a:cubicBezTo>
                <a:cubicBezTo>
                  <a:pt x="7717" y="0"/>
                  <a:pt x="9152" y="608"/>
                  <a:pt x="10320" y="1839"/>
                </a:cubicBezTo>
                <a:cubicBezTo>
                  <a:pt x="11475" y="3070"/>
                  <a:pt x="12059" y="4567"/>
                  <a:pt x="12059" y="6343"/>
                </a:cubicBezTo>
                <a:cubicBezTo>
                  <a:pt x="12059" y="8119"/>
                  <a:pt x="11475" y="9616"/>
                  <a:pt x="10320" y="10847"/>
                </a:cubicBezTo>
                <a:cubicBezTo>
                  <a:pt x="9152" y="12077"/>
                  <a:pt x="7717" y="12686"/>
                  <a:pt x="6029" y="12686"/>
                </a:cubicBezTo>
                <a:cubicBezTo>
                  <a:pt x="4341" y="12686"/>
                  <a:pt x="2906" y="12077"/>
                  <a:pt x="1751" y="10847"/>
                </a:cubicBezTo>
                <a:cubicBezTo>
                  <a:pt x="583" y="9616"/>
                  <a:pt x="0" y="8119"/>
                  <a:pt x="0" y="6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643899" y="1666215"/>
            <a:ext cx="31595" cy="9134"/>
          </a:xfrm>
          <a:custGeom>
            <a:avLst/>
            <a:gdLst>
              <a:gd name="connsiteX0" fmla="*/ 31417 w 31595"/>
              <a:gd name="connsiteY0" fmla="*/ 190 h 9134"/>
              <a:gd name="connsiteX1" fmla="*/ 31595 w 31595"/>
              <a:gd name="connsiteY1" fmla="*/ 1776 h 9134"/>
              <a:gd name="connsiteX2" fmla="*/ 31595 w 31595"/>
              <a:gd name="connsiteY2" fmla="*/ 7358 h 9134"/>
              <a:gd name="connsiteX3" fmla="*/ 31417 w 31595"/>
              <a:gd name="connsiteY3" fmla="*/ 8944 h 9134"/>
              <a:gd name="connsiteX4" fmla="*/ 29907 w 31595"/>
              <a:gd name="connsiteY4" fmla="*/ 9134 h 9134"/>
              <a:gd name="connsiteX5" fmla="*/ 1688 w 31595"/>
              <a:gd name="connsiteY5" fmla="*/ 9134 h 9134"/>
              <a:gd name="connsiteX6" fmla="*/ 190 w 31595"/>
              <a:gd name="connsiteY6" fmla="*/ 8944 h 9134"/>
              <a:gd name="connsiteX7" fmla="*/ 0 w 31595"/>
              <a:gd name="connsiteY7" fmla="*/ 7358 h 9134"/>
              <a:gd name="connsiteX8" fmla="*/ 0 w 31595"/>
              <a:gd name="connsiteY8" fmla="*/ 1776 h 9134"/>
              <a:gd name="connsiteX9" fmla="*/ 190 w 31595"/>
              <a:gd name="connsiteY9" fmla="*/ 190 h 9134"/>
              <a:gd name="connsiteX10" fmla="*/ 1688 w 31595"/>
              <a:gd name="connsiteY10" fmla="*/ 0 h 9134"/>
              <a:gd name="connsiteX11" fmla="*/ 29907 w 31595"/>
              <a:gd name="connsiteY11" fmla="*/ 0 h 9134"/>
              <a:gd name="connsiteX12" fmla="*/ 31417 w 31595"/>
              <a:gd name="connsiteY12" fmla="*/ 190 h 9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595" h="9134">
                <a:moveTo>
                  <a:pt x="31417" y="190"/>
                </a:moveTo>
                <a:cubicBezTo>
                  <a:pt x="31531" y="317"/>
                  <a:pt x="31595" y="849"/>
                  <a:pt x="31595" y="1776"/>
                </a:cubicBezTo>
                <a:lnTo>
                  <a:pt x="31595" y="7358"/>
                </a:lnTo>
                <a:cubicBezTo>
                  <a:pt x="31595" y="8296"/>
                  <a:pt x="31531" y="8817"/>
                  <a:pt x="31417" y="8944"/>
                </a:cubicBezTo>
                <a:cubicBezTo>
                  <a:pt x="31290" y="9070"/>
                  <a:pt x="30795" y="9134"/>
                  <a:pt x="29907" y="9134"/>
                </a:cubicBezTo>
                <a:lnTo>
                  <a:pt x="1688" y="9134"/>
                </a:lnTo>
                <a:cubicBezTo>
                  <a:pt x="799" y="9134"/>
                  <a:pt x="304" y="9070"/>
                  <a:pt x="190" y="8944"/>
                </a:cubicBezTo>
                <a:cubicBezTo>
                  <a:pt x="63" y="8817"/>
                  <a:pt x="0" y="8296"/>
                  <a:pt x="0" y="7358"/>
                </a:cubicBezTo>
                <a:lnTo>
                  <a:pt x="0" y="1776"/>
                </a:lnTo>
                <a:cubicBezTo>
                  <a:pt x="0" y="849"/>
                  <a:pt x="63" y="317"/>
                  <a:pt x="190" y="190"/>
                </a:cubicBezTo>
                <a:cubicBezTo>
                  <a:pt x="304" y="63"/>
                  <a:pt x="799" y="0"/>
                  <a:pt x="1688" y="0"/>
                </a:cubicBezTo>
                <a:lnTo>
                  <a:pt x="29907" y="0"/>
                </a:lnTo>
                <a:cubicBezTo>
                  <a:pt x="30795" y="0"/>
                  <a:pt x="31290" y="63"/>
                  <a:pt x="31417" y="19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721916" y="1634624"/>
            <a:ext cx="54038" cy="7611"/>
          </a:xfrm>
          <a:custGeom>
            <a:avLst/>
            <a:gdLst>
              <a:gd name="connsiteX0" fmla="*/ 52223 w 54038"/>
              <a:gd name="connsiteY0" fmla="*/ 7611 h 7611"/>
              <a:gd name="connsiteX1" fmla="*/ 1701 w 54038"/>
              <a:gd name="connsiteY1" fmla="*/ 7611 h 7611"/>
              <a:gd name="connsiteX2" fmla="*/ 545 w 54038"/>
              <a:gd name="connsiteY2" fmla="*/ 7104 h 7611"/>
              <a:gd name="connsiteX3" fmla="*/ 0 w 54038"/>
              <a:gd name="connsiteY3" fmla="*/ 5835 h 7611"/>
              <a:gd name="connsiteX4" fmla="*/ 0 w 54038"/>
              <a:gd name="connsiteY4" fmla="*/ 1776 h 7611"/>
              <a:gd name="connsiteX5" fmla="*/ 545 w 54038"/>
              <a:gd name="connsiteY5" fmla="*/ 507 h 7611"/>
              <a:gd name="connsiteX6" fmla="*/ 1701 w 54038"/>
              <a:gd name="connsiteY6" fmla="*/ 0 h 7611"/>
              <a:gd name="connsiteX7" fmla="*/ 52223 w 54038"/>
              <a:gd name="connsiteY7" fmla="*/ 0 h 7611"/>
              <a:gd name="connsiteX8" fmla="*/ 54038 w 54038"/>
              <a:gd name="connsiteY8" fmla="*/ 1649 h 7611"/>
              <a:gd name="connsiteX9" fmla="*/ 54038 w 54038"/>
              <a:gd name="connsiteY9" fmla="*/ 5962 h 7611"/>
              <a:gd name="connsiteX10" fmla="*/ 52223 w 54038"/>
              <a:gd name="connsiteY10" fmla="*/ 7611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4038" h="7611">
                <a:moveTo>
                  <a:pt x="52223" y="7611"/>
                </a:moveTo>
                <a:lnTo>
                  <a:pt x="1701" y="7611"/>
                </a:lnTo>
                <a:cubicBezTo>
                  <a:pt x="1294" y="7611"/>
                  <a:pt x="913" y="7447"/>
                  <a:pt x="545" y="7104"/>
                </a:cubicBezTo>
                <a:cubicBezTo>
                  <a:pt x="190" y="6774"/>
                  <a:pt x="0" y="6343"/>
                  <a:pt x="0" y="5835"/>
                </a:cubicBezTo>
                <a:lnTo>
                  <a:pt x="0" y="1776"/>
                </a:lnTo>
                <a:cubicBezTo>
                  <a:pt x="0" y="1268"/>
                  <a:pt x="190" y="849"/>
                  <a:pt x="545" y="507"/>
                </a:cubicBezTo>
                <a:cubicBezTo>
                  <a:pt x="913" y="177"/>
                  <a:pt x="1294" y="0"/>
                  <a:pt x="1701" y="0"/>
                </a:cubicBezTo>
                <a:lnTo>
                  <a:pt x="52223" y="0"/>
                </a:lnTo>
                <a:cubicBezTo>
                  <a:pt x="53429" y="0"/>
                  <a:pt x="54038" y="558"/>
                  <a:pt x="54038" y="1649"/>
                </a:cubicBezTo>
                <a:lnTo>
                  <a:pt x="54038" y="5962"/>
                </a:lnTo>
                <a:cubicBezTo>
                  <a:pt x="54038" y="7066"/>
                  <a:pt x="53429" y="7611"/>
                  <a:pt x="52223" y="761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48775" y="1615088"/>
            <a:ext cx="73206" cy="37805"/>
          </a:xfrm>
          <a:custGeom>
            <a:avLst/>
            <a:gdLst>
              <a:gd name="connsiteX0" fmla="*/ 73206 w 73206"/>
              <a:gd name="connsiteY0" fmla="*/ 36029 h 37805"/>
              <a:gd name="connsiteX1" fmla="*/ 71632 w 73206"/>
              <a:gd name="connsiteY1" fmla="*/ 37805 h 37805"/>
              <a:gd name="connsiteX2" fmla="*/ 9177 w 73206"/>
              <a:gd name="connsiteY2" fmla="*/ 37805 h 37805"/>
              <a:gd name="connsiteX3" fmla="*/ 1942 w 73206"/>
              <a:gd name="connsiteY3" fmla="*/ 35966 h 37805"/>
              <a:gd name="connsiteX4" fmla="*/ 0 w 73206"/>
              <a:gd name="connsiteY4" fmla="*/ 28798 h 37805"/>
              <a:gd name="connsiteX5" fmla="*/ 0 w 73206"/>
              <a:gd name="connsiteY5" fmla="*/ 9007 h 37805"/>
              <a:gd name="connsiteX6" fmla="*/ 1942 w 73206"/>
              <a:gd name="connsiteY6" fmla="*/ 1839 h 37805"/>
              <a:gd name="connsiteX7" fmla="*/ 9177 w 73206"/>
              <a:gd name="connsiteY7" fmla="*/ 0 h 37805"/>
              <a:gd name="connsiteX8" fmla="*/ 70794 w 73206"/>
              <a:gd name="connsiteY8" fmla="*/ 0 h 37805"/>
              <a:gd name="connsiteX9" fmla="*/ 72368 w 73206"/>
              <a:gd name="connsiteY9" fmla="*/ 1649 h 37805"/>
              <a:gd name="connsiteX10" fmla="*/ 72368 w 73206"/>
              <a:gd name="connsiteY10" fmla="*/ 5835 h 37805"/>
              <a:gd name="connsiteX11" fmla="*/ 70794 w 73206"/>
              <a:gd name="connsiteY11" fmla="*/ 7611 h 37805"/>
              <a:gd name="connsiteX12" fmla="*/ 11221 w 73206"/>
              <a:gd name="connsiteY12" fmla="*/ 7611 h 37805"/>
              <a:gd name="connsiteX13" fmla="*/ 8936 w 73206"/>
              <a:gd name="connsiteY13" fmla="*/ 8309 h 37805"/>
              <a:gd name="connsiteX14" fmla="*/ 8327 w 73206"/>
              <a:gd name="connsiteY14" fmla="*/ 10910 h 37805"/>
              <a:gd name="connsiteX15" fmla="*/ 8327 w 73206"/>
              <a:gd name="connsiteY15" fmla="*/ 26895 h 37805"/>
              <a:gd name="connsiteX16" fmla="*/ 8936 w 73206"/>
              <a:gd name="connsiteY16" fmla="*/ 29432 h 37805"/>
              <a:gd name="connsiteX17" fmla="*/ 11221 w 73206"/>
              <a:gd name="connsiteY17" fmla="*/ 30193 h 37805"/>
              <a:gd name="connsiteX18" fmla="*/ 71632 w 73206"/>
              <a:gd name="connsiteY18" fmla="*/ 30193 h 37805"/>
              <a:gd name="connsiteX19" fmla="*/ 73206 w 73206"/>
              <a:gd name="connsiteY19" fmla="*/ 31843 h 37805"/>
              <a:gd name="connsiteX20" fmla="*/ 73206 w 73206"/>
              <a:gd name="connsiteY20" fmla="*/ 36029 h 37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3206" h="37805">
                <a:moveTo>
                  <a:pt x="73206" y="36029"/>
                </a:moveTo>
                <a:cubicBezTo>
                  <a:pt x="73206" y="37222"/>
                  <a:pt x="72685" y="37805"/>
                  <a:pt x="71632" y="37805"/>
                </a:cubicBezTo>
                <a:lnTo>
                  <a:pt x="9177" y="37805"/>
                </a:lnTo>
                <a:cubicBezTo>
                  <a:pt x="5636" y="37805"/>
                  <a:pt x="3224" y="37197"/>
                  <a:pt x="1942" y="35966"/>
                </a:cubicBezTo>
                <a:cubicBezTo>
                  <a:pt x="647" y="34735"/>
                  <a:pt x="0" y="32350"/>
                  <a:pt x="0" y="28798"/>
                </a:cubicBezTo>
                <a:lnTo>
                  <a:pt x="0" y="9007"/>
                </a:lnTo>
                <a:cubicBezTo>
                  <a:pt x="0" y="5455"/>
                  <a:pt x="647" y="3070"/>
                  <a:pt x="1942" y="1839"/>
                </a:cubicBezTo>
                <a:cubicBezTo>
                  <a:pt x="3224" y="608"/>
                  <a:pt x="5636" y="0"/>
                  <a:pt x="9177" y="0"/>
                </a:cubicBezTo>
                <a:lnTo>
                  <a:pt x="70794" y="0"/>
                </a:lnTo>
                <a:cubicBezTo>
                  <a:pt x="71848" y="0"/>
                  <a:pt x="72368" y="558"/>
                  <a:pt x="72368" y="1649"/>
                </a:cubicBezTo>
                <a:lnTo>
                  <a:pt x="72368" y="5835"/>
                </a:lnTo>
                <a:cubicBezTo>
                  <a:pt x="72368" y="7028"/>
                  <a:pt x="71848" y="7611"/>
                  <a:pt x="70794" y="7611"/>
                </a:cubicBezTo>
                <a:lnTo>
                  <a:pt x="11221" y="7611"/>
                </a:lnTo>
                <a:cubicBezTo>
                  <a:pt x="10091" y="7611"/>
                  <a:pt x="9330" y="7853"/>
                  <a:pt x="8936" y="8309"/>
                </a:cubicBezTo>
                <a:cubicBezTo>
                  <a:pt x="8530" y="8779"/>
                  <a:pt x="8327" y="9641"/>
                  <a:pt x="8327" y="10910"/>
                </a:cubicBezTo>
                <a:lnTo>
                  <a:pt x="8327" y="26895"/>
                </a:lnTo>
                <a:cubicBezTo>
                  <a:pt x="8327" y="28088"/>
                  <a:pt x="8530" y="28925"/>
                  <a:pt x="8936" y="29432"/>
                </a:cubicBezTo>
                <a:cubicBezTo>
                  <a:pt x="9330" y="29940"/>
                  <a:pt x="10091" y="30193"/>
                  <a:pt x="11221" y="30193"/>
                </a:cubicBezTo>
                <a:lnTo>
                  <a:pt x="71632" y="30193"/>
                </a:lnTo>
                <a:cubicBezTo>
                  <a:pt x="72685" y="30193"/>
                  <a:pt x="73206" y="30739"/>
                  <a:pt x="73206" y="31843"/>
                </a:cubicBezTo>
                <a:lnTo>
                  <a:pt x="73206" y="360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48179" y="1683088"/>
            <a:ext cx="75123" cy="48082"/>
          </a:xfrm>
          <a:custGeom>
            <a:avLst/>
            <a:gdLst>
              <a:gd name="connsiteX0" fmla="*/ 75123 w 75123"/>
              <a:gd name="connsiteY0" fmla="*/ 46559 h 48082"/>
              <a:gd name="connsiteX1" fmla="*/ 74590 w 75123"/>
              <a:gd name="connsiteY1" fmla="*/ 47638 h 48082"/>
              <a:gd name="connsiteX2" fmla="*/ 73561 w 75123"/>
              <a:gd name="connsiteY2" fmla="*/ 48082 h 48082"/>
              <a:gd name="connsiteX3" fmla="*/ 9406 w 75123"/>
              <a:gd name="connsiteY3" fmla="*/ 48082 h 48082"/>
              <a:gd name="connsiteX4" fmla="*/ 1992 w 75123"/>
              <a:gd name="connsiteY4" fmla="*/ 45861 h 48082"/>
              <a:gd name="connsiteX5" fmla="*/ 241 w 75123"/>
              <a:gd name="connsiteY5" fmla="*/ 38313 h 48082"/>
              <a:gd name="connsiteX6" fmla="*/ 241 w 75123"/>
              <a:gd name="connsiteY6" fmla="*/ 29179 h 48082"/>
              <a:gd name="connsiteX7" fmla="*/ 2361 w 75123"/>
              <a:gd name="connsiteY7" fmla="*/ 22011 h 48082"/>
              <a:gd name="connsiteX8" fmla="*/ 9888 w 75123"/>
              <a:gd name="connsiteY8" fmla="*/ 20171 h 48082"/>
              <a:gd name="connsiteX9" fmla="*/ 61743 w 75123"/>
              <a:gd name="connsiteY9" fmla="*/ 20171 h 48082"/>
              <a:gd name="connsiteX10" fmla="*/ 63914 w 75123"/>
              <a:gd name="connsiteY10" fmla="*/ 19664 h 48082"/>
              <a:gd name="connsiteX11" fmla="*/ 64396 w 75123"/>
              <a:gd name="connsiteY11" fmla="*/ 17253 h 48082"/>
              <a:gd name="connsiteX12" fmla="*/ 64396 w 75123"/>
              <a:gd name="connsiteY12" fmla="*/ 10149 h 48082"/>
              <a:gd name="connsiteX13" fmla="*/ 63977 w 75123"/>
              <a:gd name="connsiteY13" fmla="*/ 7738 h 48082"/>
              <a:gd name="connsiteX14" fmla="*/ 61870 w 75123"/>
              <a:gd name="connsiteY14" fmla="*/ 7231 h 48082"/>
              <a:gd name="connsiteX15" fmla="*/ 1688 w 75123"/>
              <a:gd name="connsiteY15" fmla="*/ 7231 h 48082"/>
              <a:gd name="connsiteX16" fmla="*/ 545 w 75123"/>
              <a:gd name="connsiteY16" fmla="*/ 6850 h 48082"/>
              <a:gd name="connsiteX17" fmla="*/ 0 w 75123"/>
              <a:gd name="connsiteY17" fmla="*/ 5835 h 48082"/>
              <a:gd name="connsiteX18" fmla="*/ 0 w 75123"/>
              <a:gd name="connsiteY18" fmla="*/ 1395 h 48082"/>
              <a:gd name="connsiteX19" fmla="*/ 545 w 75123"/>
              <a:gd name="connsiteY19" fmla="*/ 380 h 48082"/>
              <a:gd name="connsiteX20" fmla="*/ 1688 w 75123"/>
              <a:gd name="connsiteY20" fmla="*/ 0 h 48082"/>
              <a:gd name="connsiteX21" fmla="*/ 63076 w 75123"/>
              <a:gd name="connsiteY21" fmla="*/ 0 h 48082"/>
              <a:gd name="connsiteX22" fmla="*/ 67773 w 75123"/>
              <a:gd name="connsiteY22" fmla="*/ 443 h 48082"/>
              <a:gd name="connsiteX23" fmla="*/ 70667 w 75123"/>
              <a:gd name="connsiteY23" fmla="*/ 1902 h 48082"/>
              <a:gd name="connsiteX24" fmla="*/ 72178 w 75123"/>
              <a:gd name="connsiteY24" fmla="*/ 4757 h 48082"/>
              <a:gd name="connsiteX25" fmla="*/ 72597 w 75123"/>
              <a:gd name="connsiteY25" fmla="*/ 9261 h 48082"/>
              <a:gd name="connsiteX26" fmla="*/ 72597 w 75123"/>
              <a:gd name="connsiteY26" fmla="*/ 18395 h 48082"/>
              <a:gd name="connsiteX27" fmla="*/ 70489 w 75123"/>
              <a:gd name="connsiteY27" fmla="*/ 25563 h 48082"/>
              <a:gd name="connsiteX28" fmla="*/ 62949 w 75123"/>
              <a:gd name="connsiteY28" fmla="*/ 27402 h 48082"/>
              <a:gd name="connsiteX29" fmla="*/ 10980 w 75123"/>
              <a:gd name="connsiteY29" fmla="*/ 27402 h 48082"/>
              <a:gd name="connsiteX30" fmla="*/ 8860 w 75123"/>
              <a:gd name="connsiteY30" fmla="*/ 27910 h 48082"/>
              <a:gd name="connsiteX31" fmla="*/ 8441 w 75123"/>
              <a:gd name="connsiteY31" fmla="*/ 30321 h 48082"/>
              <a:gd name="connsiteX32" fmla="*/ 8441 w 75123"/>
              <a:gd name="connsiteY32" fmla="*/ 37806 h 48082"/>
              <a:gd name="connsiteX33" fmla="*/ 8923 w 75123"/>
              <a:gd name="connsiteY33" fmla="*/ 40152 h 48082"/>
              <a:gd name="connsiteX34" fmla="*/ 11094 w 75123"/>
              <a:gd name="connsiteY34" fmla="*/ 40723 h 48082"/>
              <a:gd name="connsiteX35" fmla="*/ 73447 w 75123"/>
              <a:gd name="connsiteY35" fmla="*/ 40723 h 48082"/>
              <a:gd name="connsiteX36" fmla="*/ 74590 w 75123"/>
              <a:gd name="connsiteY36" fmla="*/ 41104 h 48082"/>
              <a:gd name="connsiteX37" fmla="*/ 75123 w 75123"/>
              <a:gd name="connsiteY37" fmla="*/ 42119 h 48082"/>
              <a:gd name="connsiteX38" fmla="*/ 75123 w 75123"/>
              <a:gd name="connsiteY38" fmla="*/ 46559 h 48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5123" h="48082">
                <a:moveTo>
                  <a:pt x="75123" y="46559"/>
                </a:moveTo>
                <a:cubicBezTo>
                  <a:pt x="75123" y="46991"/>
                  <a:pt x="74945" y="47346"/>
                  <a:pt x="74590" y="47638"/>
                </a:cubicBezTo>
                <a:cubicBezTo>
                  <a:pt x="74221" y="47929"/>
                  <a:pt x="73879" y="48082"/>
                  <a:pt x="73561" y="48082"/>
                </a:cubicBezTo>
                <a:lnTo>
                  <a:pt x="9406" y="48082"/>
                </a:lnTo>
                <a:cubicBezTo>
                  <a:pt x="5623" y="48082"/>
                  <a:pt x="3160" y="47346"/>
                  <a:pt x="1992" y="45861"/>
                </a:cubicBezTo>
                <a:cubicBezTo>
                  <a:pt x="825" y="44390"/>
                  <a:pt x="241" y="41865"/>
                  <a:pt x="241" y="38313"/>
                </a:cubicBezTo>
                <a:lnTo>
                  <a:pt x="241" y="29179"/>
                </a:lnTo>
                <a:cubicBezTo>
                  <a:pt x="241" y="25626"/>
                  <a:pt x="939" y="23241"/>
                  <a:pt x="2361" y="22011"/>
                </a:cubicBezTo>
                <a:cubicBezTo>
                  <a:pt x="3757" y="20793"/>
                  <a:pt x="6270" y="20171"/>
                  <a:pt x="9888" y="20171"/>
                </a:cubicBezTo>
                <a:lnTo>
                  <a:pt x="61743" y="20171"/>
                </a:lnTo>
                <a:cubicBezTo>
                  <a:pt x="62873" y="20171"/>
                  <a:pt x="63596" y="20006"/>
                  <a:pt x="63914" y="19664"/>
                </a:cubicBezTo>
                <a:cubicBezTo>
                  <a:pt x="64244" y="19321"/>
                  <a:pt x="64396" y="18522"/>
                  <a:pt x="64396" y="17253"/>
                </a:cubicBezTo>
                <a:lnTo>
                  <a:pt x="64396" y="10149"/>
                </a:lnTo>
                <a:cubicBezTo>
                  <a:pt x="64396" y="8880"/>
                  <a:pt x="64257" y="8081"/>
                  <a:pt x="63977" y="7738"/>
                </a:cubicBezTo>
                <a:cubicBezTo>
                  <a:pt x="63698" y="7409"/>
                  <a:pt x="62987" y="7231"/>
                  <a:pt x="61870" y="7231"/>
                </a:cubicBezTo>
                <a:lnTo>
                  <a:pt x="1688" y="7231"/>
                </a:lnTo>
                <a:cubicBezTo>
                  <a:pt x="1282" y="7231"/>
                  <a:pt x="901" y="7104"/>
                  <a:pt x="545" y="6850"/>
                </a:cubicBezTo>
                <a:cubicBezTo>
                  <a:pt x="177" y="6597"/>
                  <a:pt x="0" y="6267"/>
                  <a:pt x="0" y="5835"/>
                </a:cubicBezTo>
                <a:lnTo>
                  <a:pt x="0" y="1395"/>
                </a:lnTo>
                <a:cubicBezTo>
                  <a:pt x="0" y="976"/>
                  <a:pt x="177" y="634"/>
                  <a:pt x="545" y="380"/>
                </a:cubicBezTo>
                <a:cubicBezTo>
                  <a:pt x="901" y="126"/>
                  <a:pt x="1282" y="0"/>
                  <a:pt x="1688" y="0"/>
                </a:cubicBezTo>
                <a:lnTo>
                  <a:pt x="63076" y="0"/>
                </a:lnTo>
                <a:cubicBezTo>
                  <a:pt x="65006" y="0"/>
                  <a:pt x="66567" y="152"/>
                  <a:pt x="67773" y="443"/>
                </a:cubicBezTo>
                <a:cubicBezTo>
                  <a:pt x="68979" y="748"/>
                  <a:pt x="69943" y="1230"/>
                  <a:pt x="70667" y="1902"/>
                </a:cubicBezTo>
                <a:cubicBezTo>
                  <a:pt x="71391" y="2588"/>
                  <a:pt x="71898" y="3539"/>
                  <a:pt x="72178" y="4757"/>
                </a:cubicBezTo>
                <a:cubicBezTo>
                  <a:pt x="72457" y="5988"/>
                  <a:pt x="72597" y="7485"/>
                  <a:pt x="72597" y="9261"/>
                </a:cubicBezTo>
                <a:lnTo>
                  <a:pt x="72597" y="18395"/>
                </a:lnTo>
                <a:cubicBezTo>
                  <a:pt x="72597" y="21947"/>
                  <a:pt x="71898" y="24332"/>
                  <a:pt x="70489" y="25563"/>
                </a:cubicBezTo>
                <a:cubicBezTo>
                  <a:pt x="69080" y="26794"/>
                  <a:pt x="66567" y="27402"/>
                  <a:pt x="62949" y="27402"/>
                </a:cubicBezTo>
                <a:lnTo>
                  <a:pt x="10980" y="27402"/>
                </a:lnTo>
                <a:cubicBezTo>
                  <a:pt x="9850" y="27402"/>
                  <a:pt x="9139" y="27580"/>
                  <a:pt x="8860" y="27910"/>
                </a:cubicBezTo>
                <a:cubicBezTo>
                  <a:pt x="8581" y="28252"/>
                  <a:pt x="8441" y="29052"/>
                  <a:pt x="8441" y="30321"/>
                </a:cubicBezTo>
                <a:lnTo>
                  <a:pt x="8441" y="37806"/>
                </a:lnTo>
                <a:cubicBezTo>
                  <a:pt x="8441" y="38985"/>
                  <a:pt x="8606" y="39772"/>
                  <a:pt x="8923" y="40152"/>
                </a:cubicBezTo>
                <a:cubicBezTo>
                  <a:pt x="9253" y="40533"/>
                  <a:pt x="9964" y="40723"/>
                  <a:pt x="11094" y="40723"/>
                </a:cubicBezTo>
                <a:lnTo>
                  <a:pt x="73447" y="40723"/>
                </a:lnTo>
                <a:cubicBezTo>
                  <a:pt x="73841" y="40723"/>
                  <a:pt x="74221" y="40850"/>
                  <a:pt x="74590" y="41104"/>
                </a:cubicBezTo>
                <a:cubicBezTo>
                  <a:pt x="74945" y="41358"/>
                  <a:pt x="75123" y="41700"/>
                  <a:pt x="75123" y="42119"/>
                </a:cubicBezTo>
                <a:lnTo>
                  <a:pt x="75123" y="46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831664" y="1664311"/>
            <a:ext cx="106121" cy="7611"/>
          </a:xfrm>
          <a:custGeom>
            <a:avLst/>
            <a:gdLst>
              <a:gd name="connsiteX0" fmla="*/ 105512 w 106121"/>
              <a:gd name="connsiteY0" fmla="*/ 444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12 w 106121"/>
              <a:gd name="connsiteY3" fmla="*/ 7104 h 7611"/>
              <a:gd name="connsiteX4" fmla="*/ 104306 w 106121"/>
              <a:gd name="connsiteY4" fmla="*/ 7611 h 7611"/>
              <a:gd name="connsiteX5" fmla="*/ 1802 w 106121"/>
              <a:gd name="connsiteY5" fmla="*/ 7611 h 7611"/>
              <a:gd name="connsiteX6" fmla="*/ 533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649 h 7611"/>
              <a:gd name="connsiteX9" fmla="*/ 533 w 106121"/>
              <a:gd name="connsiteY9" fmla="*/ 444 h 7611"/>
              <a:gd name="connsiteX10" fmla="*/ 1802 w 106121"/>
              <a:gd name="connsiteY10" fmla="*/ 0 h 7611"/>
              <a:gd name="connsiteX11" fmla="*/ 104306 w 106121"/>
              <a:gd name="connsiteY11" fmla="*/ 0 h 7611"/>
              <a:gd name="connsiteX12" fmla="*/ 105512 w 106121"/>
              <a:gd name="connsiteY12" fmla="*/ 444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12" y="444"/>
                </a:moveTo>
                <a:cubicBezTo>
                  <a:pt x="105918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18" y="6774"/>
                  <a:pt x="105512" y="7104"/>
                </a:cubicBezTo>
                <a:cubicBezTo>
                  <a:pt x="105119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74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77" y="748"/>
                  <a:pt x="533" y="444"/>
                </a:cubicBezTo>
                <a:cubicBezTo>
                  <a:pt x="901" y="152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19" y="152"/>
                  <a:pt x="105512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207057" y="1692985"/>
            <a:ext cx="78144" cy="13257"/>
          </a:xfrm>
          <a:custGeom>
            <a:avLst/>
            <a:gdLst>
              <a:gd name="connsiteX0" fmla="*/ 75732 w 78144"/>
              <a:gd name="connsiteY0" fmla="*/ 0 h 13257"/>
              <a:gd name="connsiteX1" fmla="*/ 76874 w 78144"/>
              <a:gd name="connsiteY1" fmla="*/ 190 h 13257"/>
              <a:gd name="connsiteX2" fmla="*/ 77534 w 78144"/>
              <a:gd name="connsiteY2" fmla="*/ 1015 h 13257"/>
              <a:gd name="connsiteX3" fmla="*/ 78144 w 78144"/>
              <a:gd name="connsiteY3" fmla="*/ 5328 h 13257"/>
              <a:gd name="connsiteX4" fmla="*/ 76697 w 78144"/>
              <a:gd name="connsiteY4" fmla="*/ 7231 h 13257"/>
              <a:gd name="connsiteX5" fmla="*/ 68014 w 78144"/>
              <a:gd name="connsiteY5" fmla="*/ 8690 h 13257"/>
              <a:gd name="connsiteX6" fmla="*/ 58303 w 78144"/>
              <a:gd name="connsiteY6" fmla="*/ 10022 h 13257"/>
              <a:gd name="connsiteX7" fmla="*/ 48237 w 78144"/>
              <a:gd name="connsiteY7" fmla="*/ 11164 h 13257"/>
              <a:gd name="connsiteX8" fmla="*/ 38348 w 78144"/>
              <a:gd name="connsiteY8" fmla="*/ 12052 h 13257"/>
              <a:gd name="connsiteX9" fmla="*/ 29602 w 78144"/>
              <a:gd name="connsiteY9" fmla="*/ 12559 h 13257"/>
              <a:gd name="connsiteX10" fmla="*/ 19409 w 78144"/>
              <a:gd name="connsiteY10" fmla="*/ 13003 h 13257"/>
              <a:gd name="connsiteX11" fmla="*/ 9533 w 78144"/>
              <a:gd name="connsiteY11" fmla="*/ 13257 h 13257"/>
              <a:gd name="connsiteX12" fmla="*/ 1802 w 78144"/>
              <a:gd name="connsiteY12" fmla="*/ 13194 h 13257"/>
              <a:gd name="connsiteX13" fmla="*/ 545 w 78144"/>
              <a:gd name="connsiteY13" fmla="*/ 12686 h 13257"/>
              <a:gd name="connsiteX14" fmla="*/ 0 w 78144"/>
              <a:gd name="connsiteY14" fmla="*/ 11544 h 13257"/>
              <a:gd name="connsiteX15" fmla="*/ 0 w 78144"/>
              <a:gd name="connsiteY15" fmla="*/ 7231 h 13257"/>
              <a:gd name="connsiteX16" fmla="*/ 545 w 78144"/>
              <a:gd name="connsiteY16" fmla="*/ 6026 h 13257"/>
              <a:gd name="connsiteX17" fmla="*/ 1802 w 78144"/>
              <a:gd name="connsiteY17" fmla="*/ 5582 h 13257"/>
              <a:gd name="connsiteX18" fmla="*/ 10193 w 78144"/>
              <a:gd name="connsiteY18" fmla="*/ 5518 h 13257"/>
              <a:gd name="connsiteX19" fmla="*/ 20196 w 78144"/>
              <a:gd name="connsiteY19" fmla="*/ 5328 h 13257"/>
              <a:gd name="connsiteX20" fmla="*/ 30084 w 78144"/>
              <a:gd name="connsiteY20" fmla="*/ 5011 h 13257"/>
              <a:gd name="connsiteX21" fmla="*/ 38107 w 78144"/>
              <a:gd name="connsiteY21" fmla="*/ 4567 h 13257"/>
              <a:gd name="connsiteX22" fmla="*/ 47577 w 78144"/>
              <a:gd name="connsiteY22" fmla="*/ 3805 h 13257"/>
              <a:gd name="connsiteX23" fmla="*/ 57998 w 78144"/>
              <a:gd name="connsiteY23" fmla="*/ 2664 h 13257"/>
              <a:gd name="connsiteX24" fmla="*/ 67887 w 78144"/>
              <a:gd name="connsiteY24" fmla="*/ 1332 h 13257"/>
              <a:gd name="connsiteX25" fmla="*/ 75732 w 78144"/>
              <a:gd name="connsiteY25" fmla="*/ 0 h 13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8144" h="13257">
                <a:moveTo>
                  <a:pt x="75732" y="0"/>
                </a:moveTo>
                <a:cubicBezTo>
                  <a:pt x="76138" y="-88"/>
                  <a:pt x="76506" y="-12"/>
                  <a:pt x="76874" y="190"/>
                </a:cubicBezTo>
                <a:cubicBezTo>
                  <a:pt x="77243" y="405"/>
                  <a:pt x="77458" y="672"/>
                  <a:pt x="77534" y="1015"/>
                </a:cubicBezTo>
                <a:lnTo>
                  <a:pt x="78144" y="5328"/>
                </a:lnTo>
                <a:cubicBezTo>
                  <a:pt x="78220" y="6343"/>
                  <a:pt x="77738" y="6977"/>
                  <a:pt x="76697" y="7231"/>
                </a:cubicBezTo>
                <a:cubicBezTo>
                  <a:pt x="74044" y="7738"/>
                  <a:pt x="71149" y="8233"/>
                  <a:pt x="68014" y="8690"/>
                </a:cubicBezTo>
                <a:cubicBezTo>
                  <a:pt x="64879" y="9159"/>
                  <a:pt x="61642" y="9603"/>
                  <a:pt x="58303" y="10022"/>
                </a:cubicBezTo>
                <a:cubicBezTo>
                  <a:pt x="54965" y="10441"/>
                  <a:pt x="51613" y="10834"/>
                  <a:pt x="48237" y="11164"/>
                </a:cubicBezTo>
                <a:cubicBezTo>
                  <a:pt x="44860" y="11506"/>
                  <a:pt x="41560" y="11798"/>
                  <a:pt x="38348" y="12052"/>
                </a:cubicBezTo>
                <a:cubicBezTo>
                  <a:pt x="35847" y="12229"/>
                  <a:pt x="32940" y="12394"/>
                  <a:pt x="29602" y="12559"/>
                </a:cubicBezTo>
                <a:cubicBezTo>
                  <a:pt x="26263" y="12737"/>
                  <a:pt x="22874" y="12876"/>
                  <a:pt x="19409" y="13003"/>
                </a:cubicBezTo>
                <a:cubicBezTo>
                  <a:pt x="15956" y="13130"/>
                  <a:pt x="12655" y="13219"/>
                  <a:pt x="9533" y="13257"/>
                </a:cubicBezTo>
                <a:cubicBezTo>
                  <a:pt x="6385" y="13308"/>
                  <a:pt x="3820" y="13282"/>
                  <a:pt x="1802" y="13194"/>
                </a:cubicBezTo>
                <a:cubicBezTo>
                  <a:pt x="1332" y="13194"/>
                  <a:pt x="901" y="13029"/>
                  <a:pt x="545" y="12686"/>
                </a:cubicBezTo>
                <a:cubicBezTo>
                  <a:pt x="177" y="12344"/>
                  <a:pt x="0" y="11976"/>
                  <a:pt x="0" y="11544"/>
                </a:cubicBezTo>
                <a:lnTo>
                  <a:pt x="0" y="7231"/>
                </a:lnTo>
                <a:cubicBezTo>
                  <a:pt x="0" y="6724"/>
                  <a:pt x="177" y="6330"/>
                  <a:pt x="545" y="6026"/>
                </a:cubicBezTo>
                <a:cubicBezTo>
                  <a:pt x="901" y="5734"/>
                  <a:pt x="1332" y="5582"/>
                  <a:pt x="1802" y="5582"/>
                </a:cubicBezTo>
                <a:cubicBezTo>
                  <a:pt x="4138" y="5582"/>
                  <a:pt x="6930" y="5569"/>
                  <a:pt x="10193" y="5518"/>
                </a:cubicBezTo>
                <a:cubicBezTo>
                  <a:pt x="13442" y="5480"/>
                  <a:pt x="16781" y="5417"/>
                  <a:pt x="20196" y="5328"/>
                </a:cubicBezTo>
                <a:cubicBezTo>
                  <a:pt x="23610" y="5252"/>
                  <a:pt x="26911" y="5138"/>
                  <a:pt x="30084" y="5011"/>
                </a:cubicBezTo>
                <a:cubicBezTo>
                  <a:pt x="33258" y="4884"/>
                  <a:pt x="35936" y="4744"/>
                  <a:pt x="38107" y="4567"/>
                </a:cubicBezTo>
                <a:cubicBezTo>
                  <a:pt x="40925" y="4402"/>
                  <a:pt x="44073" y="4148"/>
                  <a:pt x="47577" y="3805"/>
                </a:cubicBezTo>
                <a:cubicBezTo>
                  <a:pt x="51068" y="3476"/>
                  <a:pt x="54546" y="3082"/>
                  <a:pt x="57998" y="2664"/>
                </a:cubicBezTo>
                <a:cubicBezTo>
                  <a:pt x="61451" y="2245"/>
                  <a:pt x="64752" y="1801"/>
                  <a:pt x="67887" y="1332"/>
                </a:cubicBezTo>
                <a:cubicBezTo>
                  <a:pt x="71022" y="875"/>
                  <a:pt x="73637" y="418"/>
                  <a:pt x="75732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352607" y="1681948"/>
            <a:ext cx="106121" cy="49223"/>
          </a:xfrm>
          <a:custGeom>
            <a:avLst/>
            <a:gdLst>
              <a:gd name="connsiteX0" fmla="*/ 50166 w 106121"/>
              <a:gd name="connsiteY0" fmla="*/ 49223 h 49223"/>
              <a:gd name="connsiteX1" fmla="*/ 49087 w 106121"/>
              <a:gd name="connsiteY1" fmla="*/ 48653 h 49223"/>
              <a:gd name="connsiteX2" fmla="*/ 48605 w 106121"/>
              <a:gd name="connsiteY2" fmla="*/ 47320 h 49223"/>
              <a:gd name="connsiteX3" fmla="*/ 48605 w 106121"/>
              <a:gd name="connsiteY3" fmla="*/ 7611 h 49223"/>
              <a:gd name="connsiteX4" fmla="*/ 1815 w 106121"/>
              <a:gd name="connsiteY4" fmla="*/ 7611 h 49223"/>
              <a:gd name="connsiteX5" fmla="*/ 545 w 106121"/>
              <a:gd name="connsiteY5" fmla="*/ 7104 h 49223"/>
              <a:gd name="connsiteX6" fmla="*/ 0 w 106121"/>
              <a:gd name="connsiteY6" fmla="*/ 5962 h 49223"/>
              <a:gd name="connsiteX7" fmla="*/ 0 w 106121"/>
              <a:gd name="connsiteY7" fmla="*/ 1649 h 49223"/>
              <a:gd name="connsiteX8" fmla="*/ 545 w 106121"/>
              <a:gd name="connsiteY8" fmla="*/ 444 h 49223"/>
              <a:gd name="connsiteX9" fmla="*/ 1815 w 106121"/>
              <a:gd name="connsiteY9" fmla="*/ 0 h 49223"/>
              <a:gd name="connsiteX10" fmla="*/ 104319 w 106121"/>
              <a:gd name="connsiteY10" fmla="*/ 0 h 49223"/>
              <a:gd name="connsiteX11" fmla="*/ 105525 w 106121"/>
              <a:gd name="connsiteY11" fmla="*/ 444 h 49223"/>
              <a:gd name="connsiteX12" fmla="*/ 106121 w 106121"/>
              <a:gd name="connsiteY12" fmla="*/ 1649 h 49223"/>
              <a:gd name="connsiteX13" fmla="*/ 106121 w 106121"/>
              <a:gd name="connsiteY13" fmla="*/ 5962 h 49223"/>
              <a:gd name="connsiteX14" fmla="*/ 105525 w 106121"/>
              <a:gd name="connsiteY14" fmla="*/ 7104 h 49223"/>
              <a:gd name="connsiteX15" fmla="*/ 104319 w 106121"/>
              <a:gd name="connsiteY15" fmla="*/ 7611 h 49223"/>
              <a:gd name="connsiteX16" fmla="*/ 56919 w 106121"/>
              <a:gd name="connsiteY16" fmla="*/ 7611 h 49223"/>
              <a:gd name="connsiteX17" fmla="*/ 56919 w 106121"/>
              <a:gd name="connsiteY17" fmla="*/ 47320 h 49223"/>
              <a:gd name="connsiteX18" fmla="*/ 56501 w 106121"/>
              <a:gd name="connsiteY18" fmla="*/ 48653 h 49223"/>
              <a:gd name="connsiteX19" fmla="*/ 55358 w 106121"/>
              <a:gd name="connsiteY19" fmla="*/ 49223 h 49223"/>
              <a:gd name="connsiteX20" fmla="*/ 50166 w 106121"/>
              <a:gd name="connsiteY20" fmla="*/ 49223 h 4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6121" h="49223">
                <a:moveTo>
                  <a:pt x="50166" y="49223"/>
                </a:moveTo>
                <a:cubicBezTo>
                  <a:pt x="49760" y="49223"/>
                  <a:pt x="49405" y="49033"/>
                  <a:pt x="49087" y="48653"/>
                </a:cubicBezTo>
                <a:cubicBezTo>
                  <a:pt x="48757" y="48272"/>
                  <a:pt x="48605" y="47828"/>
                  <a:pt x="48605" y="47320"/>
                </a:cubicBezTo>
                <a:lnTo>
                  <a:pt x="48605" y="7611"/>
                </a:lnTo>
                <a:lnTo>
                  <a:pt x="1815" y="7611"/>
                </a:lnTo>
                <a:cubicBezTo>
                  <a:pt x="1332" y="7611"/>
                  <a:pt x="913" y="7447"/>
                  <a:pt x="545" y="7104"/>
                </a:cubicBezTo>
                <a:cubicBezTo>
                  <a:pt x="190" y="6774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90" y="748"/>
                  <a:pt x="545" y="444"/>
                </a:cubicBezTo>
                <a:cubicBezTo>
                  <a:pt x="913" y="152"/>
                  <a:pt x="1332" y="0"/>
                  <a:pt x="1815" y="0"/>
                </a:cubicBezTo>
                <a:lnTo>
                  <a:pt x="104319" y="0"/>
                </a:lnTo>
                <a:cubicBezTo>
                  <a:pt x="104712" y="0"/>
                  <a:pt x="105119" y="152"/>
                  <a:pt x="105525" y="444"/>
                </a:cubicBezTo>
                <a:cubicBezTo>
                  <a:pt x="105918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18" y="6774"/>
                  <a:pt x="105525" y="7104"/>
                </a:cubicBezTo>
                <a:cubicBezTo>
                  <a:pt x="105119" y="7447"/>
                  <a:pt x="104712" y="7611"/>
                  <a:pt x="104319" y="7611"/>
                </a:cubicBezTo>
                <a:lnTo>
                  <a:pt x="56919" y="7611"/>
                </a:lnTo>
                <a:lnTo>
                  <a:pt x="56919" y="47320"/>
                </a:lnTo>
                <a:cubicBezTo>
                  <a:pt x="56919" y="47828"/>
                  <a:pt x="56780" y="48272"/>
                  <a:pt x="56501" y="48653"/>
                </a:cubicBezTo>
                <a:cubicBezTo>
                  <a:pt x="56221" y="49033"/>
                  <a:pt x="55840" y="49223"/>
                  <a:pt x="55358" y="49223"/>
                </a:cubicBezTo>
                <a:lnTo>
                  <a:pt x="50166" y="4922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481282" y="1623209"/>
            <a:ext cx="75846" cy="54679"/>
          </a:xfrm>
          <a:custGeom>
            <a:avLst/>
            <a:gdLst>
              <a:gd name="connsiteX0" fmla="*/ 75846 w 75846"/>
              <a:gd name="connsiteY0" fmla="*/ 52902 h 54679"/>
              <a:gd name="connsiteX1" fmla="*/ 74272 w 75846"/>
              <a:gd name="connsiteY1" fmla="*/ 54679 h 54679"/>
              <a:gd name="connsiteX2" fmla="*/ 9165 w 75846"/>
              <a:gd name="connsiteY2" fmla="*/ 54679 h 54679"/>
              <a:gd name="connsiteX3" fmla="*/ 1929 w 75846"/>
              <a:gd name="connsiteY3" fmla="*/ 52839 h 54679"/>
              <a:gd name="connsiteX4" fmla="*/ 0 w 75846"/>
              <a:gd name="connsiteY4" fmla="*/ 45671 h 54679"/>
              <a:gd name="connsiteX5" fmla="*/ 0 w 75846"/>
              <a:gd name="connsiteY5" fmla="*/ 9007 h 54679"/>
              <a:gd name="connsiteX6" fmla="*/ 1929 w 75846"/>
              <a:gd name="connsiteY6" fmla="*/ 1839 h 54679"/>
              <a:gd name="connsiteX7" fmla="*/ 9165 w 75846"/>
              <a:gd name="connsiteY7" fmla="*/ 0 h 54679"/>
              <a:gd name="connsiteX8" fmla="*/ 73434 w 75846"/>
              <a:gd name="connsiteY8" fmla="*/ 0 h 54679"/>
              <a:gd name="connsiteX9" fmla="*/ 75008 w 75846"/>
              <a:gd name="connsiteY9" fmla="*/ 1649 h 54679"/>
              <a:gd name="connsiteX10" fmla="*/ 75008 w 75846"/>
              <a:gd name="connsiteY10" fmla="*/ 5835 h 54679"/>
              <a:gd name="connsiteX11" fmla="*/ 73434 w 75846"/>
              <a:gd name="connsiteY11" fmla="*/ 7611 h 54679"/>
              <a:gd name="connsiteX12" fmla="*/ 11208 w 75846"/>
              <a:gd name="connsiteY12" fmla="*/ 7611 h 54679"/>
              <a:gd name="connsiteX13" fmla="*/ 8923 w 75846"/>
              <a:gd name="connsiteY13" fmla="*/ 8309 h 54679"/>
              <a:gd name="connsiteX14" fmla="*/ 8314 w 75846"/>
              <a:gd name="connsiteY14" fmla="*/ 10910 h 54679"/>
              <a:gd name="connsiteX15" fmla="*/ 8314 w 75846"/>
              <a:gd name="connsiteY15" fmla="*/ 43768 h 54679"/>
              <a:gd name="connsiteX16" fmla="*/ 8923 w 75846"/>
              <a:gd name="connsiteY16" fmla="*/ 46305 h 54679"/>
              <a:gd name="connsiteX17" fmla="*/ 11208 w 75846"/>
              <a:gd name="connsiteY17" fmla="*/ 47067 h 54679"/>
              <a:gd name="connsiteX18" fmla="*/ 74272 w 75846"/>
              <a:gd name="connsiteY18" fmla="*/ 47067 h 54679"/>
              <a:gd name="connsiteX19" fmla="*/ 75846 w 75846"/>
              <a:gd name="connsiteY19" fmla="*/ 48716 h 54679"/>
              <a:gd name="connsiteX20" fmla="*/ 75846 w 75846"/>
              <a:gd name="connsiteY20" fmla="*/ 52902 h 54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5846" h="54679">
                <a:moveTo>
                  <a:pt x="75846" y="52902"/>
                </a:moveTo>
                <a:cubicBezTo>
                  <a:pt x="75846" y="54082"/>
                  <a:pt x="75326" y="54679"/>
                  <a:pt x="74272" y="54679"/>
                </a:cubicBezTo>
                <a:lnTo>
                  <a:pt x="9165" y="54679"/>
                </a:lnTo>
                <a:cubicBezTo>
                  <a:pt x="5623" y="54679"/>
                  <a:pt x="3211" y="54070"/>
                  <a:pt x="1929" y="52839"/>
                </a:cubicBezTo>
                <a:cubicBezTo>
                  <a:pt x="634" y="51608"/>
                  <a:pt x="0" y="49223"/>
                  <a:pt x="0" y="45671"/>
                </a:cubicBezTo>
                <a:lnTo>
                  <a:pt x="0" y="9007"/>
                </a:lnTo>
                <a:cubicBezTo>
                  <a:pt x="0" y="5455"/>
                  <a:pt x="634" y="3070"/>
                  <a:pt x="1929" y="1839"/>
                </a:cubicBezTo>
                <a:cubicBezTo>
                  <a:pt x="3211" y="608"/>
                  <a:pt x="5623" y="0"/>
                  <a:pt x="9165" y="0"/>
                </a:cubicBezTo>
                <a:lnTo>
                  <a:pt x="73434" y="0"/>
                </a:lnTo>
                <a:cubicBezTo>
                  <a:pt x="74488" y="0"/>
                  <a:pt x="75008" y="558"/>
                  <a:pt x="75008" y="1649"/>
                </a:cubicBezTo>
                <a:lnTo>
                  <a:pt x="75008" y="5835"/>
                </a:lnTo>
                <a:cubicBezTo>
                  <a:pt x="75008" y="7015"/>
                  <a:pt x="74488" y="7611"/>
                  <a:pt x="73434" y="7611"/>
                </a:cubicBezTo>
                <a:lnTo>
                  <a:pt x="11208" y="7611"/>
                </a:lnTo>
                <a:cubicBezTo>
                  <a:pt x="10079" y="7611"/>
                  <a:pt x="9317" y="7840"/>
                  <a:pt x="8923" y="8309"/>
                </a:cubicBezTo>
                <a:cubicBezTo>
                  <a:pt x="8517" y="8766"/>
                  <a:pt x="8314" y="9641"/>
                  <a:pt x="8314" y="10910"/>
                </a:cubicBezTo>
                <a:lnTo>
                  <a:pt x="8314" y="43768"/>
                </a:lnTo>
                <a:cubicBezTo>
                  <a:pt x="8314" y="44961"/>
                  <a:pt x="8517" y="45798"/>
                  <a:pt x="8923" y="46305"/>
                </a:cubicBezTo>
                <a:cubicBezTo>
                  <a:pt x="9317" y="46813"/>
                  <a:pt x="10079" y="47067"/>
                  <a:pt x="11208" y="47067"/>
                </a:cubicBezTo>
                <a:lnTo>
                  <a:pt x="74272" y="47067"/>
                </a:lnTo>
                <a:cubicBezTo>
                  <a:pt x="75326" y="47067"/>
                  <a:pt x="75846" y="47612"/>
                  <a:pt x="75846" y="48716"/>
                </a:cubicBezTo>
                <a:lnTo>
                  <a:pt x="75846" y="529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465960" y="1704276"/>
            <a:ext cx="106121" cy="7611"/>
          </a:xfrm>
          <a:custGeom>
            <a:avLst/>
            <a:gdLst>
              <a:gd name="connsiteX0" fmla="*/ 105525 w 106121"/>
              <a:gd name="connsiteY0" fmla="*/ 443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25 w 106121"/>
              <a:gd name="connsiteY3" fmla="*/ 7104 h 7611"/>
              <a:gd name="connsiteX4" fmla="*/ 104319 w 106121"/>
              <a:gd name="connsiteY4" fmla="*/ 7611 h 7611"/>
              <a:gd name="connsiteX5" fmla="*/ 1815 w 106121"/>
              <a:gd name="connsiteY5" fmla="*/ 7611 h 7611"/>
              <a:gd name="connsiteX6" fmla="*/ 545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649 h 7611"/>
              <a:gd name="connsiteX9" fmla="*/ 545 w 106121"/>
              <a:gd name="connsiteY9" fmla="*/ 443 h 7611"/>
              <a:gd name="connsiteX10" fmla="*/ 1815 w 106121"/>
              <a:gd name="connsiteY10" fmla="*/ 0 h 7611"/>
              <a:gd name="connsiteX11" fmla="*/ 104319 w 106121"/>
              <a:gd name="connsiteY11" fmla="*/ 0 h 7611"/>
              <a:gd name="connsiteX12" fmla="*/ 105525 w 106121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25" y="443"/>
                </a:moveTo>
                <a:cubicBezTo>
                  <a:pt x="105918" y="735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93"/>
                  <a:pt x="105918" y="6761"/>
                  <a:pt x="105525" y="7104"/>
                </a:cubicBezTo>
                <a:cubicBezTo>
                  <a:pt x="105119" y="7447"/>
                  <a:pt x="104712" y="7611"/>
                  <a:pt x="104319" y="7611"/>
                </a:cubicBezTo>
                <a:lnTo>
                  <a:pt x="1815" y="7611"/>
                </a:lnTo>
                <a:cubicBezTo>
                  <a:pt x="1332" y="7611"/>
                  <a:pt x="913" y="7447"/>
                  <a:pt x="545" y="7104"/>
                </a:cubicBezTo>
                <a:cubicBezTo>
                  <a:pt x="190" y="6761"/>
                  <a:pt x="0" y="6393"/>
                  <a:pt x="0" y="5962"/>
                </a:cubicBezTo>
                <a:lnTo>
                  <a:pt x="0" y="1649"/>
                </a:lnTo>
                <a:cubicBezTo>
                  <a:pt x="0" y="1141"/>
                  <a:pt x="190" y="735"/>
                  <a:pt x="545" y="443"/>
                </a:cubicBezTo>
                <a:cubicBezTo>
                  <a:pt x="913" y="152"/>
                  <a:pt x="1332" y="0"/>
                  <a:pt x="1815" y="0"/>
                </a:cubicBezTo>
                <a:lnTo>
                  <a:pt x="104319" y="0"/>
                </a:lnTo>
                <a:cubicBezTo>
                  <a:pt x="104712" y="0"/>
                  <a:pt x="105119" y="152"/>
                  <a:pt x="105525" y="4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692668" y="1672559"/>
            <a:ext cx="106121" cy="35395"/>
          </a:xfrm>
          <a:custGeom>
            <a:avLst/>
            <a:gdLst>
              <a:gd name="connsiteX0" fmla="*/ 51245 w 106121"/>
              <a:gd name="connsiteY0" fmla="*/ 35395 h 35395"/>
              <a:gd name="connsiteX1" fmla="*/ 50166 w 106121"/>
              <a:gd name="connsiteY1" fmla="*/ 34824 h 35395"/>
              <a:gd name="connsiteX2" fmla="*/ 49684 w 106121"/>
              <a:gd name="connsiteY2" fmla="*/ 33492 h 35395"/>
              <a:gd name="connsiteX3" fmla="*/ 49684 w 106121"/>
              <a:gd name="connsiteY3" fmla="*/ 7611 h 35395"/>
              <a:gd name="connsiteX4" fmla="*/ 1815 w 106121"/>
              <a:gd name="connsiteY4" fmla="*/ 7611 h 35395"/>
              <a:gd name="connsiteX5" fmla="*/ 545 w 106121"/>
              <a:gd name="connsiteY5" fmla="*/ 7104 h 35395"/>
              <a:gd name="connsiteX6" fmla="*/ 0 w 106121"/>
              <a:gd name="connsiteY6" fmla="*/ 5962 h 35395"/>
              <a:gd name="connsiteX7" fmla="*/ 0 w 106121"/>
              <a:gd name="connsiteY7" fmla="*/ 1649 h 35395"/>
              <a:gd name="connsiteX8" fmla="*/ 545 w 106121"/>
              <a:gd name="connsiteY8" fmla="*/ 444 h 35395"/>
              <a:gd name="connsiteX9" fmla="*/ 1815 w 106121"/>
              <a:gd name="connsiteY9" fmla="*/ 0 h 35395"/>
              <a:gd name="connsiteX10" fmla="*/ 104319 w 106121"/>
              <a:gd name="connsiteY10" fmla="*/ 0 h 35395"/>
              <a:gd name="connsiteX11" fmla="*/ 105525 w 106121"/>
              <a:gd name="connsiteY11" fmla="*/ 444 h 35395"/>
              <a:gd name="connsiteX12" fmla="*/ 106121 w 106121"/>
              <a:gd name="connsiteY12" fmla="*/ 1649 h 35395"/>
              <a:gd name="connsiteX13" fmla="*/ 106121 w 106121"/>
              <a:gd name="connsiteY13" fmla="*/ 5962 h 35395"/>
              <a:gd name="connsiteX14" fmla="*/ 105525 w 106121"/>
              <a:gd name="connsiteY14" fmla="*/ 7104 h 35395"/>
              <a:gd name="connsiteX15" fmla="*/ 104319 w 106121"/>
              <a:gd name="connsiteY15" fmla="*/ 7611 h 35395"/>
              <a:gd name="connsiteX16" fmla="*/ 58011 w 106121"/>
              <a:gd name="connsiteY16" fmla="*/ 7611 h 35395"/>
              <a:gd name="connsiteX17" fmla="*/ 58011 w 106121"/>
              <a:gd name="connsiteY17" fmla="*/ 33492 h 35395"/>
              <a:gd name="connsiteX18" fmla="*/ 57580 w 106121"/>
              <a:gd name="connsiteY18" fmla="*/ 34824 h 35395"/>
              <a:gd name="connsiteX19" fmla="*/ 56437 w 106121"/>
              <a:gd name="connsiteY19" fmla="*/ 35395 h 35395"/>
              <a:gd name="connsiteX20" fmla="*/ 51245 w 106121"/>
              <a:gd name="connsiteY20" fmla="*/ 35395 h 35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6121" h="35395">
                <a:moveTo>
                  <a:pt x="51245" y="35395"/>
                </a:moveTo>
                <a:cubicBezTo>
                  <a:pt x="50852" y="35395"/>
                  <a:pt x="50483" y="35205"/>
                  <a:pt x="50166" y="34824"/>
                </a:cubicBezTo>
                <a:cubicBezTo>
                  <a:pt x="49849" y="34444"/>
                  <a:pt x="49684" y="34000"/>
                  <a:pt x="49684" y="33492"/>
                </a:cubicBezTo>
                <a:lnTo>
                  <a:pt x="49684" y="7611"/>
                </a:lnTo>
                <a:lnTo>
                  <a:pt x="1815" y="7611"/>
                </a:lnTo>
                <a:cubicBezTo>
                  <a:pt x="1332" y="7611"/>
                  <a:pt x="913" y="7447"/>
                  <a:pt x="545" y="7104"/>
                </a:cubicBezTo>
                <a:cubicBezTo>
                  <a:pt x="177" y="6761"/>
                  <a:pt x="0" y="6393"/>
                  <a:pt x="0" y="5962"/>
                </a:cubicBezTo>
                <a:lnTo>
                  <a:pt x="0" y="1649"/>
                </a:lnTo>
                <a:cubicBezTo>
                  <a:pt x="0" y="1141"/>
                  <a:pt x="177" y="735"/>
                  <a:pt x="545" y="444"/>
                </a:cubicBezTo>
                <a:cubicBezTo>
                  <a:pt x="913" y="152"/>
                  <a:pt x="1332" y="0"/>
                  <a:pt x="1815" y="0"/>
                </a:cubicBezTo>
                <a:lnTo>
                  <a:pt x="104319" y="0"/>
                </a:lnTo>
                <a:cubicBezTo>
                  <a:pt x="104712" y="0"/>
                  <a:pt x="105118" y="152"/>
                  <a:pt x="105525" y="444"/>
                </a:cubicBezTo>
                <a:cubicBezTo>
                  <a:pt x="105918" y="735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93"/>
                  <a:pt x="105918" y="6761"/>
                  <a:pt x="105525" y="7104"/>
                </a:cubicBezTo>
                <a:cubicBezTo>
                  <a:pt x="105118" y="7447"/>
                  <a:pt x="104712" y="7611"/>
                  <a:pt x="104319" y="7611"/>
                </a:cubicBezTo>
                <a:lnTo>
                  <a:pt x="58011" y="7611"/>
                </a:lnTo>
                <a:lnTo>
                  <a:pt x="58011" y="33492"/>
                </a:lnTo>
                <a:cubicBezTo>
                  <a:pt x="58011" y="34000"/>
                  <a:pt x="57859" y="34444"/>
                  <a:pt x="57580" y="34824"/>
                </a:cubicBezTo>
                <a:cubicBezTo>
                  <a:pt x="57300" y="35205"/>
                  <a:pt x="56919" y="35395"/>
                  <a:pt x="56437" y="35395"/>
                </a:cubicBezTo>
                <a:lnTo>
                  <a:pt x="51245" y="3539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920718" y="1614960"/>
            <a:ext cx="26759" cy="67873"/>
          </a:xfrm>
          <a:custGeom>
            <a:avLst/>
            <a:gdLst>
              <a:gd name="connsiteX0" fmla="*/ 6626 w 26759"/>
              <a:gd name="connsiteY0" fmla="*/ 67873 h 67873"/>
              <a:gd name="connsiteX1" fmla="*/ 1675 w 26759"/>
              <a:gd name="connsiteY1" fmla="*/ 67873 h 67873"/>
              <a:gd name="connsiteX2" fmla="*/ 0 w 26759"/>
              <a:gd name="connsiteY2" fmla="*/ 66097 h 67873"/>
              <a:gd name="connsiteX3" fmla="*/ 0 w 26759"/>
              <a:gd name="connsiteY3" fmla="*/ 1776 h 67873"/>
              <a:gd name="connsiteX4" fmla="*/ 1675 w 26759"/>
              <a:gd name="connsiteY4" fmla="*/ 0 h 67873"/>
              <a:gd name="connsiteX5" fmla="*/ 6626 w 26759"/>
              <a:gd name="connsiteY5" fmla="*/ 0 h 67873"/>
              <a:gd name="connsiteX6" fmla="*/ 8314 w 26759"/>
              <a:gd name="connsiteY6" fmla="*/ 1776 h 67873"/>
              <a:gd name="connsiteX7" fmla="*/ 8314 w 26759"/>
              <a:gd name="connsiteY7" fmla="*/ 31970 h 67873"/>
              <a:gd name="connsiteX8" fmla="*/ 24956 w 26759"/>
              <a:gd name="connsiteY8" fmla="*/ 31970 h 67873"/>
              <a:gd name="connsiteX9" fmla="*/ 26213 w 26759"/>
              <a:gd name="connsiteY9" fmla="*/ 32414 h 67873"/>
              <a:gd name="connsiteX10" fmla="*/ 26759 w 26759"/>
              <a:gd name="connsiteY10" fmla="*/ 33619 h 67873"/>
              <a:gd name="connsiteX11" fmla="*/ 26759 w 26759"/>
              <a:gd name="connsiteY11" fmla="*/ 37932 h 67873"/>
              <a:gd name="connsiteX12" fmla="*/ 26213 w 26759"/>
              <a:gd name="connsiteY12" fmla="*/ 39074 h 67873"/>
              <a:gd name="connsiteX13" fmla="*/ 24956 w 26759"/>
              <a:gd name="connsiteY13" fmla="*/ 39582 h 67873"/>
              <a:gd name="connsiteX14" fmla="*/ 8314 w 26759"/>
              <a:gd name="connsiteY14" fmla="*/ 39582 h 67873"/>
              <a:gd name="connsiteX15" fmla="*/ 8314 w 26759"/>
              <a:gd name="connsiteY15" fmla="*/ 66097 h 67873"/>
              <a:gd name="connsiteX16" fmla="*/ 6626 w 26759"/>
              <a:gd name="connsiteY16" fmla="*/ 67873 h 67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67873">
                <a:moveTo>
                  <a:pt x="6626" y="67873"/>
                </a:moveTo>
                <a:lnTo>
                  <a:pt x="1675" y="67873"/>
                </a:lnTo>
                <a:cubicBezTo>
                  <a:pt x="545" y="67873"/>
                  <a:pt x="0" y="67289"/>
                  <a:pt x="0" y="66097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31970"/>
                </a:lnTo>
                <a:lnTo>
                  <a:pt x="24956" y="31970"/>
                </a:lnTo>
                <a:cubicBezTo>
                  <a:pt x="25438" y="31970"/>
                  <a:pt x="25857" y="32122"/>
                  <a:pt x="26213" y="32414"/>
                </a:cubicBezTo>
                <a:cubicBezTo>
                  <a:pt x="26581" y="32718"/>
                  <a:pt x="26759" y="33111"/>
                  <a:pt x="26759" y="33619"/>
                </a:cubicBezTo>
                <a:lnTo>
                  <a:pt x="26759" y="37932"/>
                </a:lnTo>
                <a:cubicBezTo>
                  <a:pt x="26759" y="38364"/>
                  <a:pt x="26581" y="38744"/>
                  <a:pt x="26213" y="39074"/>
                </a:cubicBezTo>
                <a:cubicBezTo>
                  <a:pt x="25857" y="39417"/>
                  <a:pt x="25438" y="39582"/>
                  <a:pt x="24956" y="39582"/>
                </a:cubicBezTo>
                <a:lnTo>
                  <a:pt x="8314" y="39582"/>
                </a:lnTo>
                <a:lnTo>
                  <a:pt x="8314" y="66097"/>
                </a:lnTo>
                <a:cubicBezTo>
                  <a:pt x="8314" y="67289"/>
                  <a:pt x="7743" y="67873"/>
                  <a:pt x="6626" y="6787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858721" y="1690065"/>
            <a:ext cx="70311" cy="42373"/>
          </a:xfrm>
          <a:custGeom>
            <a:avLst/>
            <a:gdLst>
              <a:gd name="connsiteX0" fmla="*/ 609 w 70311"/>
              <a:gd name="connsiteY0" fmla="*/ 380 h 42373"/>
              <a:gd name="connsiteX1" fmla="*/ 1815 w 70311"/>
              <a:gd name="connsiteY1" fmla="*/ 0 h 42373"/>
              <a:gd name="connsiteX2" fmla="*/ 61147 w 70311"/>
              <a:gd name="connsiteY2" fmla="*/ 0 h 42373"/>
              <a:gd name="connsiteX3" fmla="*/ 65843 w 70311"/>
              <a:gd name="connsiteY3" fmla="*/ 380 h 42373"/>
              <a:gd name="connsiteX4" fmla="*/ 68623 w 70311"/>
              <a:gd name="connsiteY4" fmla="*/ 1839 h 42373"/>
              <a:gd name="connsiteX5" fmla="*/ 69943 w 70311"/>
              <a:gd name="connsiteY5" fmla="*/ 4757 h 42373"/>
              <a:gd name="connsiteX6" fmla="*/ 70311 w 70311"/>
              <a:gd name="connsiteY6" fmla="*/ 9641 h 42373"/>
              <a:gd name="connsiteX7" fmla="*/ 70311 w 70311"/>
              <a:gd name="connsiteY7" fmla="*/ 40597 h 42373"/>
              <a:gd name="connsiteX8" fmla="*/ 68623 w 70311"/>
              <a:gd name="connsiteY8" fmla="*/ 42373 h 42373"/>
              <a:gd name="connsiteX9" fmla="*/ 63673 w 70311"/>
              <a:gd name="connsiteY9" fmla="*/ 42373 h 42373"/>
              <a:gd name="connsiteX10" fmla="*/ 61997 w 70311"/>
              <a:gd name="connsiteY10" fmla="*/ 40597 h 42373"/>
              <a:gd name="connsiteX11" fmla="*/ 61997 w 70311"/>
              <a:gd name="connsiteY11" fmla="*/ 10276 h 42373"/>
              <a:gd name="connsiteX12" fmla="*/ 61451 w 70311"/>
              <a:gd name="connsiteY12" fmla="*/ 8055 h 42373"/>
              <a:gd name="connsiteX13" fmla="*/ 59217 w 70311"/>
              <a:gd name="connsiteY13" fmla="*/ 7611 h 42373"/>
              <a:gd name="connsiteX14" fmla="*/ 1815 w 70311"/>
              <a:gd name="connsiteY14" fmla="*/ 7611 h 42373"/>
              <a:gd name="connsiteX15" fmla="*/ 609 w 70311"/>
              <a:gd name="connsiteY15" fmla="*/ 7167 h 42373"/>
              <a:gd name="connsiteX16" fmla="*/ 0 w 70311"/>
              <a:gd name="connsiteY16" fmla="*/ 6089 h 42373"/>
              <a:gd name="connsiteX17" fmla="*/ 0 w 70311"/>
              <a:gd name="connsiteY17" fmla="*/ 1522 h 42373"/>
              <a:gd name="connsiteX18" fmla="*/ 609 w 70311"/>
              <a:gd name="connsiteY18" fmla="*/ 380 h 42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311" h="42373">
                <a:moveTo>
                  <a:pt x="609" y="380"/>
                </a:moveTo>
                <a:cubicBezTo>
                  <a:pt x="1002" y="126"/>
                  <a:pt x="1409" y="0"/>
                  <a:pt x="1815" y="0"/>
                </a:cubicBezTo>
                <a:lnTo>
                  <a:pt x="61147" y="0"/>
                </a:lnTo>
                <a:cubicBezTo>
                  <a:pt x="63076" y="0"/>
                  <a:pt x="64650" y="126"/>
                  <a:pt x="65843" y="380"/>
                </a:cubicBezTo>
                <a:cubicBezTo>
                  <a:pt x="67049" y="634"/>
                  <a:pt x="67976" y="1129"/>
                  <a:pt x="68623" y="1839"/>
                </a:cubicBezTo>
                <a:cubicBezTo>
                  <a:pt x="69258" y="2562"/>
                  <a:pt x="69702" y="3539"/>
                  <a:pt x="69943" y="4757"/>
                </a:cubicBezTo>
                <a:cubicBezTo>
                  <a:pt x="70197" y="5988"/>
                  <a:pt x="70311" y="7611"/>
                  <a:pt x="70311" y="9641"/>
                </a:cubicBezTo>
                <a:lnTo>
                  <a:pt x="70311" y="40597"/>
                </a:lnTo>
                <a:cubicBezTo>
                  <a:pt x="70311" y="41776"/>
                  <a:pt x="69740" y="42373"/>
                  <a:pt x="68623" y="42373"/>
                </a:cubicBezTo>
                <a:lnTo>
                  <a:pt x="63673" y="42373"/>
                </a:lnTo>
                <a:cubicBezTo>
                  <a:pt x="62543" y="42373"/>
                  <a:pt x="61997" y="41776"/>
                  <a:pt x="61997" y="40597"/>
                </a:cubicBezTo>
                <a:lnTo>
                  <a:pt x="61997" y="10276"/>
                </a:lnTo>
                <a:cubicBezTo>
                  <a:pt x="61997" y="9096"/>
                  <a:pt x="61807" y="8360"/>
                  <a:pt x="61451" y="8055"/>
                </a:cubicBezTo>
                <a:cubicBezTo>
                  <a:pt x="61083" y="7764"/>
                  <a:pt x="60347" y="7611"/>
                  <a:pt x="59217" y="7611"/>
                </a:cubicBezTo>
                <a:lnTo>
                  <a:pt x="1815" y="7611"/>
                </a:lnTo>
                <a:cubicBezTo>
                  <a:pt x="1409" y="7611"/>
                  <a:pt x="1002" y="7472"/>
                  <a:pt x="609" y="7167"/>
                </a:cubicBezTo>
                <a:cubicBezTo>
                  <a:pt x="203" y="6876"/>
                  <a:pt x="0" y="6508"/>
                  <a:pt x="0" y="6089"/>
                </a:cubicBezTo>
                <a:lnTo>
                  <a:pt x="0" y="1522"/>
                </a:lnTo>
                <a:cubicBezTo>
                  <a:pt x="0" y="1014"/>
                  <a:pt x="203" y="634"/>
                  <a:pt x="609" y="38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843958" y="1621177"/>
            <a:ext cx="66681" cy="59626"/>
          </a:xfrm>
          <a:custGeom>
            <a:avLst/>
            <a:gdLst>
              <a:gd name="connsiteX0" fmla="*/ 53721 w 66681"/>
              <a:gd name="connsiteY0" fmla="*/ 10402 h 59626"/>
              <a:gd name="connsiteX1" fmla="*/ 49138 w 66681"/>
              <a:gd name="connsiteY1" fmla="*/ 20298 h 59626"/>
              <a:gd name="connsiteX2" fmla="*/ 42258 w 66681"/>
              <a:gd name="connsiteY2" fmla="*/ 30067 h 59626"/>
              <a:gd name="connsiteX3" fmla="*/ 52692 w 66681"/>
              <a:gd name="connsiteY3" fmla="*/ 38820 h 59626"/>
              <a:gd name="connsiteX4" fmla="*/ 66021 w 66681"/>
              <a:gd name="connsiteY4" fmla="*/ 46305 h 59626"/>
              <a:gd name="connsiteX5" fmla="*/ 66681 w 66681"/>
              <a:gd name="connsiteY5" fmla="*/ 47320 h 59626"/>
              <a:gd name="connsiteX6" fmla="*/ 66376 w 66681"/>
              <a:gd name="connsiteY6" fmla="*/ 48589 h 59626"/>
              <a:gd name="connsiteX7" fmla="*/ 63965 w 66681"/>
              <a:gd name="connsiteY7" fmla="*/ 53029 h 59626"/>
              <a:gd name="connsiteX8" fmla="*/ 63127 w 66681"/>
              <a:gd name="connsiteY8" fmla="*/ 53917 h 59626"/>
              <a:gd name="connsiteX9" fmla="*/ 61553 w 66681"/>
              <a:gd name="connsiteY9" fmla="*/ 53537 h 59626"/>
              <a:gd name="connsiteX10" fmla="*/ 55828 w 66681"/>
              <a:gd name="connsiteY10" fmla="*/ 50492 h 59626"/>
              <a:gd name="connsiteX11" fmla="*/ 49506 w 66681"/>
              <a:gd name="connsiteY11" fmla="*/ 46432 h 59626"/>
              <a:gd name="connsiteX12" fmla="*/ 43045 w 66681"/>
              <a:gd name="connsiteY12" fmla="*/ 41485 h 59626"/>
              <a:gd name="connsiteX13" fmla="*/ 37079 w 66681"/>
              <a:gd name="connsiteY13" fmla="*/ 35903 h 59626"/>
              <a:gd name="connsiteX14" fmla="*/ 21706 w 66681"/>
              <a:gd name="connsiteY14" fmla="*/ 49160 h 59626"/>
              <a:gd name="connsiteX15" fmla="*/ 4633 w 66681"/>
              <a:gd name="connsiteY15" fmla="*/ 59246 h 59626"/>
              <a:gd name="connsiteX16" fmla="*/ 3427 w 66681"/>
              <a:gd name="connsiteY16" fmla="*/ 59626 h 59626"/>
              <a:gd name="connsiteX17" fmla="*/ 2462 w 66681"/>
              <a:gd name="connsiteY17" fmla="*/ 59119 h 59626"/>
              <a:gd name="connsiteX18" fmla="*/ 63 w 66681"/>
              <a:gd name="connsiteY18" fmla="*/ 54679 h 59626"/>
              <a:gd name="connsiteX19" fmla="*/ 0 w 66681"/>
              <a:gd name="connsiteY19" fmla="*/ 53346 h 59626"/>
              <a:gd name="connsiteX20" fmla="*/ 901 w 66681"/>
              <a:gd name="connsiteY20" fmla="*/ 52395 h 59626"/>
              <a:gd name="connsiteX21" fmla="*/ 27431 w 66681"/>
              <a:gd name="connsiteY21" fmla="*/ 34380 h 59626"/>
              <a:gd name="connsiteX22" fmla="*/ 44556 w 66681"/>
              <a:gd name="connsiteY22" fmla="*/ 10910 h 59626"/>
              <a:gd name="connsiteX23" fmla="*/ 44797 w 66681"/>
              <a:gd name="connsiteY23" fmla="*/ 8373 h 59626"/>
              <a:gd name="connsiteX24" fmla="*/ 42499 w 66681"/>
              <a:gd name="connsiteY24" fmla="*/ 7611 h 59626"/>
              <a:gd name="connsiteX25" fmla="*/ 7172 w 66681"/>
              <a:gd name="connsiteY25" fmla="*/ 7611 h 59626"/>
              <a:gd name="connsiteX26" fmla="*/ 5725 w 66681"/>
              <a:gd name="connsiteY26" fmla="*/ 5962 h 59626"/>
              <a:gd name="connsiteX27" fmla="*/ 5725 w 66681"/>
              <a:gd name="connsiteY27" fmla="*/ 1522 h 59626"/>
              <a:gd name="connsiteX28" fmla="*/ 7413 w 66681"/>
              <a:gd name="connsiteY28" fmla="*/ 0 h 59626"/>
              <a:gd name="connsiteX29" fmla="*/ 45761 w 66681"/>
              <a:gd name="connsiteY29" fmla="*/ 0 h 59626"/>
              <a:gd name="connsiteX30" fmla="*/ 53835 w 66681"/>
              <a:gd name="connsiteY30" fmla="*/ 2346 h 59626"/>
              <a:gd name="connsiteX31" fmla="*/ 53721 w 66681"/>
              <a:gd name="connsiteY31" fmla="*/ 10402 h 59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6681" h="59626">
                <a:moveTo>
                  <a:pt x="53721" y="10402"/>
                </a:moveTo>
                <a:cubicBezTo>
                  <a:pt x="52591" y="13701"/>
                  <a:pt x="51068" y="16999"/>
                  <a:pt x="49138" y="20298"/>
                </a:cubicBezTo>
                <a:cubicBezTo>
                  <a:pt x="47209" y="23597"/>
                  <a:pt x="44911" y="26857"/>
                  <a:pt x="42258" y="30067"/>
                </a:cubicBezTo>
                <a:cubicBezTo>
                  <a:pt x="45076" y="33111"/>
                  <a:pt x="48554" y="36029"/>
                  <a:pt x="52692" y="38820"/>
                </a:cubicBezTo>
                <a:cubicBezTo>
                  <a:pt x="56831" y="41611"/>
                  <a:pt x="61273" y="44111"/>
                  <a:pt x="66021" y="46305"/>
                </a:cubicBezTo>
                <a:cubicBezTo>
                  <a:pt x="66503" y="46559"/>
                  <a:pt x="66719" y="46902"/>
                  <a:pt x="66681" y="47320"/>
                </a:cubicBezTo>
                <a:cubicBezTo>
                  <a:pt x="66643" y="47752"/>
                  <a:pt x="66542" y="48170"/>
                  <a:pt x="66376" y="48589"/>
                </a:cubicBezTo>
                <a:lnTo>
                  <a:pt x="63965" y="53029"/>
                </a:lnTo>
                <a:cubicBezTo>
                  <a:pt x="63724" y="53461"/>
                  <a:pt x="63444" y="53752"/>
                  <a:pt x="63127" y="53917"/>
                </a:cubicBezTo>
                <a:cubicBezTo>
                  <a:pt x="62797" y="54095"/>
                  <a:pt x="62276" y="53968"/>
                  <a:pt x="61553" y="53537"/>
                </a:cubicBezTo>
                <a:cubicBezTo>
                  <a:pt x="59788" y="52687"/>
                  <a:pt x="57884" y="51685"/>
                  <a:pt x="55828" y="50492"/>
                </a:cubicBezTo>
                <a:cubicBezTo>
                  <a:pt x="53771" y="49312"/>
                  <a:pt x="51664" y="47955"/>
                  <a:pt x="49506" y="46432"/>
                </a:cubicBezTo>
                <a:cubicBezTo>
                  <a:pt x="47323" y="44910"/>
                  <a:pt x="45178" y="43261"/>
                  <a:pt x="43045" y="41485"/>
                </a:cubicBezTo>
                <a:cubicBezTo>
                  <a:pt x="40912" y="39709"/>
                  <a:pt x="38932" y="37856"/>
                  <a:pt x="37079" y="35903"/>
                </a:cubicBezTo>
                <a:cubicBezTo>
                  <a:pt x="32407" y="40723"/>
                  <a:pt x="27292" y="45151"/>
                  <a:pt x="21706" y="49160"/>
                </a:cubicBezTo>
                <a:cubicBezTo>
                  <a:pt x="16108" y="53182"/>
                  <a:pt x="10421" y="56544"/>
                  <a:pt x="4633" y="59246"/>
                </a:cubicBezTo>
                <a:cubicBezTo>
                  <a:pt x="4239" y="59423"/>
                  <a:pt x="3833" y="59538"/>
                  <a:pt x="3427" y="59626"/>
                </a:cubicBezTo>
                <a:cubicBezTo>
                  <a:pt x="3021" y="59715"/>
                  <a:pt x="2716" y="59538"/>
                  <a:pt x="2462" y="59119"/>
                </a:cubicBezTo>
                <a:lnTo>
                  <a:pt x="63" y="54679"/>
                </a:lnTo>
                <a:cubicBezTo>
                  <a:pt x="-177" y="54260"/>
                  <a:pt x="-203" y="53816"/>
                  <a:pt x="0" y="53346"/>
                </a:cubicBezTo>
                <a:cubicBezTo>
                  <a:pt x="190" y="52890"/>
                  <a:pt x="495" y="52573"/>
                  <a:pt x="901" y="52395"/>
                </a:cubicBezTo>
                <a:cubicBezTo>
                  <a:pt x="11272" y="47156"/>
                  <a:pt x="20120" y="41155"/>
                  <a:pt x="27431" y="34380"/>
                </a:cubicBezTo>
                <a:cubicBezTo>
                  <a:pt x="34743" y="27618"/>
                  <a:pt x="40455" y="19791"/>
                  <a:pt x="44556" y="10910"/>
                </a:cubicBezTo>
                <a:cubicBezTo>
                  <a:pt x="45114" y="9730"/>
                  <a:pt x="45203" y="8880"/>
                  <a:pt x="44797" y="8373"/>
                </a:cubicBezTo>
                <a:cubicBezTo>
                  <a:pt x="44390" y="7865"/>
                  <a:pt x="43629" y="7611"/>
                  <a:pt x="42499" y="7611"/>
                </a:cubicBezTo>
                <a:lnTo>
                  <a:pt x="7172" y="7611"/>
                </a:lnTo>
                <a:cubicBezTo>
                  <a:pt x="6207" y="7611"/>
                  <a:pt x="5725" y="7066"/>
                  <a:pt x="5725" y="5962"/>
                </a:cubicBezTo>
                <a:lnTo>
                  <a:pt x="5725" y="1522"/>
                </a:lnTo>
                <a:cubicBezTo>
                  <a:pt x="5725" y="507"/>
                  <a:pt x="6283" y="0"/>
                  <a:pt x="7413" y="0"/>
                </a:cubicBezTo>
                <a:lnTo>
                  <a:pt x="45761" y="0"/>
                </a:lnTo>
                <a:cubicBezTo>
                  <a:pt x="49938" y="0"/>
                  <a:pt x="52629" y="786"/>
                  <a:pt x="53835" y="2346"/>
                </a:cubicBezTo>
                <a:cubicBezTo>
                  <a:pt x="55054" y="3920"/>
                  <a:pt x="55003" y="6596"/>
                  <a:pt x="53721" y="1040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953149" y="1617497"/>
            <a:ext cx="106121" cy="64828"/>
          </a:xfrm>
          <a:custGeom>
            <a:avLst/>
            <a:gdLst>
              <a:gd name="connsiteX0" fmla="*/ 105512 w 106121"/>
              <a:gd name="connsiteY0" fmla="*/ 57660 h 64828"/>
              <a:gd name="connsiteX1" fmla="*/ 106121 w 106121"/>
              <a:gd name="connsiteY1" fmla="*/ 58865 h 64828"/>
              <a:gd name="connsiteX2" fmla="*/ 106121 w 106121"/>
              <a:gd name="connsiteY2" fmla="*/ 63179 h 64828"/>
              <a:gd name="connsiteX3" fmla="*/ 105512 w 106121"/>
              <a:gd name="connsiteY3" fmla="*/ 64320 h 64828"/>
              <a:gd name="connsiteX4" fmla="*/ 104306 w 106121"/>
              <a:gd name="connsiteY4" fmla="*/ 64828 h 64828"/>
              <a:gd name="connsiteX5" fmla="*/ 1802 w 106121"/>
              <a:gd name="connsiteY5" fmla="*/ 64828 h 64828"/>
              <a:gd name="connsiteX6" fmla="*/ 533 w 106121"/>
              <a:gd name="connsiteY6" fmla="*/ 64320 h 64828"/>
              <a:gd name="connsiteX7" fmla="*/ 0 w 106121"/>
              <a:gd name="connsiteY7" fmla="*/ 63179 h 64828"/>
              <a:gd name="connsiteX8" fmla="*/ 0 w 106121"/>
              <a:gd name="connsiteY8" fmla="*/ 58865 h 64828"/>
              <a:gd name="connsiteX9" fmla="*/ 533 w 106121"/>
              <a:gd name="connsiteY9" fmla="*/ 57660 h 64828"/>
              <a:gd name="connsiteX10" fmla="*/ 1802 w 106121"/>
              <a:gd name="connsiteY10" fmla="*/ 57216 h 64828"/>
              <a:gd name="connsiteX11" fmla="*/ 48719 w 106121"/>
              <a:gd name="connsiteY11" fmla="*/ 57216 h 64828"/>
              <a:gd name="connsiteX12" fmla="*/ 48719 w 106121"/>
              <a:gd name="connsiteY12" fmla="*/ 40850 h 64828"/>
              <a:gd name="connsiteX13" fmla="*/ 26403 w 106121"/>
              <a:gd name="connsiteY13" fmla="*/ 40850 h 64828"/>
              <a:gd name="connsiteX14" fmla="*/ 19168 w 106121"/>
              <a:gd name="connsiteY14" fmla="*/ 39011 h 64828"/>
              <a:gd name="connsiteX15" fmla="*/ 17238 w 106121"/>
              <a:gd name="connsiteY15" fmla="*/ 31843 h 64828"/>
              <a:gd name="connsiteX16" fmla="*/ 17238 w 106121"/>
              <a:gd name="connsiteY16" fmla="*/ 9007 h 64828"/>
              <a:gd name="connsiteX17" fmla="*/ 19168 w 106121"/>
              <a:gd name="connsiteY17" fmla="*/ 1839 h 64828"/>
              <a:gd name="connsiteX18" fmla="*/ 26403 w 106121"/>
              <a:gd name="connsiteY18" fmla="*/ 0 h 64828"/>
              <a:gd name="connsiteX19" fmla="*/ 87791 w 106121"/>
              <a:gd name="connsiteY19" fmla="*/ 0 h 64828"/>
              <a:gd name="connsiteX20" fmla="*/ 89353 w 106121"/>
              <a:gd name="connsiteY20" fmla="*/ 1649 h 64828"/>
              <a:gd name="connsiteX21" fmla="*/ 89353 w 106121"/>
              <a:gd name="connsiteY21" fmla="*/ 5835 h 64828"/>
              <a:gd name="connsiteX22" fmla="*/ 87791 w 106121"/>
              <a:gd name="connsiteY22" fmla="*/ 7611 h 64828"/>
              <a:gd name="connsiteX23" fmla="*/ 28459 w 106121"/>
              <a:gd name="connsiteY23" fmla="*/ 7611 h 64828"/>
              <a:gd name="connsiteX24" fmla="*/ 26162 w 106121"/>
              <a:gd name="connsiteY24" fmla="*/ 8309 h 64828"/>
              <a:gd name="connsiteX25" fmla="*/ 25565 w 106121"/>
              <a:gd name="connsiteY25" fmla="*/ 10910 h 64828"/>
              <a:gd name="connsiteX26" fmla="*/ 25565 w 106121"/>
              <a:gd name="connsiteY26" fmla="*/ 29940 h 64828"/>
              <a:gd name="connsiteX27" fmla="*/ 26162 w 106121"/>
              <a:gd name="connsiteY27" fmla="*/ 32477 h 64828"/>
              <a:gd name="connsiteX28" fmla="*/ 28459 w 106121"/>
              <a:gd name="connsiteY28" fmla="*/ 33238 h 64828"/>
              <a:gd name="connsiteX29" fmla="*/ 88629 w 106121"/>
              <a:gd name="connsiteY29" fmla="*/ 33238 h 64828"/>
              <a:gd name="connsiteX30" fmla="*/ 90203 w 106121"/>
              <a:gd name="connsiteY30" fmla="*/ 34888 h 64828"/>
              <a:gd name="connsiteX31" fmla="*/ 90203 w 106121"/>
              <a:gd name="connsiteY31" fmla="*/ 39074 h 64828"/>
              <a:gd name="connsiteX32" fmla="*/ 88629 w 106121"/>
              <a:gd name="connsiteY32" fmla="*/ 40850 h 64828"/>
              <a:gd name="connsiteX33" fmla="*/ 57034 w 106121"/>
              <a:gd name="connsiteY33" fmla="*/ 40850 h 64828"/>
              <a:gd name="connsiteX34" fmla="*/ 57034 w 106121"/>
              <a:gd name="connsiteY34" fmla="*/ 57216 h 64828"/>
              <a:gd name="connsiteX35" fmla="*/ 104306 w 106121"/>
              <a:gd name="connsiteY35" fmla="*/ 57216 h 64828"/>
              <a:gd name="connsiteX36" fmla="*/ 105512 w 106121"/>
              <a:gd name="connsiteY36" fmla="*/ 57660 h 64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6121" h="64828">
                <a:moveTo>
                  <a:pt x="105512" y="57660"/>
                </a:moveTo>
                <a:cubicBezTo>
                  <a:pt x="105918" y="57952"/>
                  <a:pt x="106121" y="58358"/>
                  <a:pt x="106121" y="58865"/>
                </a:cubicBezTo>
                <a:lnTo>
                  <a:pt x="106121" y="63179"/>
                </a:lnTo>
                <a:cubicBezTo>
                  <a:pt x="106121" y="63610"/>
                  <a:pt x="105918" y="63978"/>
                  <a:pt x="105512" y="64320"/>
                </a:cubicBezTo>
                <a:cubicBezTo>
                  <a:pt x="105118" y="64663"/>
                  <a:pt x="104712" y="64828"/>
                  <a:pt x="104306" y="64828"/>
                </a:cubicBezTo>
                <a:lnTo>
                  <a:pt x="1802" y="64828"/>
                </a:lnTo>
                <a:cubicBezTo>
                  <a:pt x="1320" y="64828"/>
                  <a:pt x="901" y="64663"/>
                  <a:pt x="533" y="64320"/>
                </a:cubicBezTo>
                <a:cubicBezTo>
                  <a:pt x="177" y="63978"/>
                  <a:pt x="0" y="63610"/>
                  <a:pt x="0" y="63179"/>
                </a:cubicBezTo>
                <a:lnTo>
                  <a:pt x="0" y="58865"/>
                </a:lnTo>
                <a:cubicBezTo>
                  <a:pt x="0" y="58358"/>
                  <a:pt x="177" y="57952"/>
                  <a:pt x="533" y="57660"/>
                </a:cubicBezTo>
                <a:cubicBezTo>
                  <a:pt x="901" y="57368"/>
                  <a:pt x="1320" y="57216"/>
                  <a:pt x="1802" y="57216"/>
                </a:cubicBezTo>
                <a:lnTo>
                  <a:pt x="48719" y="57216"/>
                </a:lnTo>
                <a:lnTo>
                  <a:pt x="48719" y="40850"/>
                </a:lnTo>
                <a:lnTo>
                  <a:pt x="26403" y="40850"/>
                </a:lnTo>
                <a:cubicBezTo>
                  <a:pt x="22874" y="40850"/>
                  <a:pt x="20462" y="40241"/>
                  <a:pt x="19168" y="39011"/>
                </a:cubicBezTo>
                <a:cubicBezTo>
                  <a:pt x="17885" y="37793"/>
                  <a:pt x="17238" y="35395"/>
                  <a:pt x="17238" y="31843"/>
                </a:cubicBezTo>
                <a:lnTo>
                  <a:pt x="17238" y="9007"/>
                </a:lnTo>
                <a:cubicBezTo>
                  <a:pt x="17238" y="5455"/>
                  <a:pt x="17885" y="3070"/>
                  <a:pt x="19168" y="1839"/>
                </a:cubicBezTo>
                <a:cubicBezTo>
                  <a:pt x="20462" y="608"/>
                  <a:pt x="22874" y="0"/>
                  <a:pt x="26403" y="0"/>
                </a:cubicBezTo>
                <a:lnTo>
                  <a:pt x="87791" y="0"/>
                </a:lnTo>
                <a:cubicBezTo>
                  <a:pt x="88832" y="0"/>
                  <a:pt x="89353" y="545"/>
                  <a:pt x="89353" y="1649"/>
                </a:cubicBezTo>
                <a:lnTo>
                  <a:pt x="89353" y="5835"/>
                </a:lnTo>
                <a:cubicBezTo>
                  <a:pt x="89353" y="7028"/>
                  <a:pt x="88832" y="7611"/>
                  <a:pt x="87791" y="7611"/>
                </a:cubicBezTo>
                <a:lnTo>
                  <a:pt x="28459" y="7611"/>
                </a:lnTo>
                <a:cubicBezTo>
                  <a:pt x="27330" y="7611"/>
                  <a:pt x="26568" y="7852"/>
                  <a:pt x="26162" y="8309"/>
                </a:cubicBezTo>
                <a:cubicBezTo>
                  <a:pt x="25768" y="8779"/>
                  <a:pt x="25565" y="9641"/>
                  <a:pt x="25565" y="10910"/>
                </a:cubicBezTo>
                <a:lnTo>
                  <a:pt x="25565" y="29940"/>
                </a:lnTo>
                <a:cubicBezTo>
                  <a:pt x="25565" y="31132"/>
                  <a:pt x="25768" y="31970"/>
                  <a:pt x="26162" y="32477"/>
                </a:cubicBezTo>
                <a:cubicBezTo>
                  <a:pt x="26568" y="32985"/>
                  <a:pt x="27330" y="33238"/>
                  <a:pt x="28459" y="33238"/>
                </a:cubicBezTo>
                <a:lnTo>
                  <a:pt x="88629" y="33238"/>
                </a:lnTo>
                <a:cubicBezTo>
                  <a:pt x="89670" y="33238"/>
                  <a:pt x="90203" y="33797"/>
                  <a:pt x="90203" y="34888"/>
                </a:cubicBezTo>
                <a:lnTo>
                  <a:pt x="90203" y="39074"/>
                </a:lnTo>
                <a:cubicBezTo>
                  <a:pt x="90203" y="40254"/>
                  <a:pt x="89670" y="40850"/>
                  <a:pt x="88629" y="40850"/>
                </a:cubicBezTo>
                <a:lnTo>
                  <a:pt x="57034" y="40850"/>
                </a:lnTo>
                <a:lnTo>
                  <a:pt x="57034" y="57216"/>
                </a:lnTo>
                <a:lnTo>
                  <a:pt x="104306" y="57216"/>
                </a:lnTo>
                <a:cubicBezTo>
                  <a:pt x="104712" y="57216"/>
                  <a:pt x="105118" y="57368"/>
                  <a:pt x="105512" y="5766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2066496" y="1704279"/>
            <a:ext cx="106122" cy="7611"/>
          </a:xfrm>
          <a:custGeom>
            <a:avLst/>
            <a:gdLst>
              <a:gd name="connsiteX0" fmla="*/ 105525 w 106122"/>
              <a:gd name="connsiteY0" fmla="*/ 443 h 7611"/>
              <a:gd name="connsiteX1" fmla="*/ 106122 w 106122"/>
              <a:gd name="connsiteY1" fmla="*/ 1649 h 7611"/>
              <a:gd name="connsiteX2" fmla="*/ 106122 w 106122"/>
              <a:gd name="connsiteY2" fmla="*/ 5962 h 7611"/>
              <a:gd name="connsiteX3" fmla="*/ 105525 w 106122"/>
              <a:gd name="connsiteY3" fmla="*/ 7104 h 7611"/>
              <a:gd name="connsiteX4" fmla="*/ 104319 w 106122"/>
              <a:gd name="connsiteY4" fmla="*/ 7611 h 7611"/>
              <a:gd name="connsiteX5" fmla="*/ 1815 w 106122"/>
              <a:gd name="connsiteY5" fmla="*/ 7611 h 7611"/>
              <a:gd name="connsiteX6" fmla="*/ 545 w 106122"/>
              <a:gd name="connsiteY6" fmla="*/ 7104 h 7611"/>
              <a:gd name="connsiteX7" fmla="*/ 0 w 106122"/>
              <a:gd name="connsiteY7" fmla="*/ 5962 h 7611"/>
              <a:gd name="connsiteX8" fmla="*/ 0 w 106122"/>
              <a:gd name="connsiteY8" fmla="*/ 1649 h 7611"/>
              <a:gd name="connsiteX9" fmla="*/ 545 w 106122"/>
              <a:gd name="connsiteY9" fmla="*/ 443 h 7611"/>
              <a:gd name="connsiteX10" fmla="*/ 1815 w 106122"/>
              <a:gd name="connsiteY10" fmla="*/ 0 h 7611"/>
              <a:gd name="connsiteX11" fmla="*/ 104319 w 106122"/>
              <a:gd name="connsiteY11" fmla="*/ 0 h 7611"/>
              <a:gd name="connsiteX12" fmla="*/ 105525 w 106122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2" h="7611">
                <a:moveTo>
                  <a:pt x="105525" y="443"/>
                </a:moveTo>
                <a:cubicBezTo>
                  <a:pt x="105918" y="735"/>
                  <a:pt x="106122" y="1141"/>
                  <a:pt x="106122" y="1649"/>
                </a:cubicBezTo>
                <a:lnTo>
                  <a:pt x="106122" y="5962"/>
                </a:lnTo>
                <a:cubicBezTo>
                  <a:pt x="106122" y="6381"/>
                  <a:pt x="105918" y="6761"/>
                  <a:pt x="105525" y="7104"/>
                </a:cubicBezTo>
                <a:cubicBezTo>
                  <a:pt x="105119" y="7434"/>
                  <a:pt x="104712" y="7611"/>
                  <a:pt x="104319" y="7611"/>
                </a:cubicBezTo>
                <a:lnTo>
                  <a:pt x="1815" y="7611"/>
                </a:lnTo>
                <a:cubicBezTo>
                  <a:pt x="1332" y="7611"/>
                  <a:pt x="914" y="7434"/>
                  <a:pt x="545" y="7104"/>
                </a:cubicBezTo>
                <a:cubicBezTo>
                  <a:pt x="190" y="6761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90" y="735"/>
                  <a:pt x="545" y="443"/>
                </a:cubicBezTo>
                <a:cubicBezTo>
                  <a:pt x="914" y="152"/>
                  <a:pt x="1332" y="0"/>
                  <a:pt x="1815" y="0"/>
                </a:cubicBezTo>
                <a:lnTo>
                  <a:pt x="104319" y="0"/>
                </a:lnTo>
                <a:cubicBezTo>
                  <a:pt x="104712" y="0"/>
                  <a:pt x="105119" y="152"/>
                  <a:pt x="105525" y="4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2179856" y="1620929"/>
            <a:ext cx="106121" cy="90962"/>
          </a:xfrm>
          <a:custGeom>
            <a:avLst/>
            <a:gdLst>
              <a:gd name="connsiteX0" fmla="*/ 48592 w 106121"/>
              <a:gd name="connsiteY0" fmla="*/ 83350 h 90962"/>
              <a:gd name="connsiteX1" fmla="*/ 48592 w 106121"/>
              <a:gd name="connsiteY1" fmla="*/ 61276 h 90962"/>
              <a:gd name="connsiteX2" fmla="*/ 24473 w 106121"/>
              <a:gd name="connsiteY2" fmla="*/ 61276 h 90962"/>
              <a:gd name="connsiteX3" fmla="*/ 17060 w 106121"/>
              <a:gd name="connsiteY3" fmla="*/ 59055 h 90962"/>
              <a:gd name="connsiteX4" fmla="*/ 15308 w 106121"/>
              <a:gd name="connsiteY4" fmla="*/ 51507 h 90962"/>
              <a:gd name="connsiteX5" fmla="*/ 15308 w 106121"/>
              <a:gd name="connsiteY5" fmla="*/ 35649 h 90962"/>
              <a:gd name="connsiteX6" fmla="*/ 17416 w 106121"/>
              <a:gd name="connsiteY6" fmla="*/ 28417 h 90962"/>
              <a:gd name="connsiteX7" fmla="*/ 24956 w 106121"/>
              <a:gd name="connsiteY7" fmla="*/ 26641 h 90962"/>
              <a:gd name="connsiteX8" fmla="*/ 79350 w 106121"/>
              <a:gd name="connsiteY8" fmla="*/ 26641 h 90962"/>
              <a:gd name="connsiteX9" fmla="*/ 81457 w 106121"/>
              <a:gd name="connsiteY9" fmla="*/ 26134 h 90962"/>
              <a:gd name="connsiteX10" fmla="*/ 81876 w 106121"/>
              <a:gd name="connsiteY10" fmla="*/ 23723 h 90962"/>
              <a:gd name="connsiteX11" fmla="*/ 81876 w 106121"/>
              <a:gd name="connsiteY11" fmla="*/ 10529 h 90962"/>
              <a:gd name="connsiteX12" fmla="*/ 81457 w 106121"/>
              <a:gd name="connsiteY12" fmla="*/ 8119 h 90962"/>
              <a:gd name="connsiteX13" fmla="*/ 79350 w 106121"/>
              <a:gd name="connsiteY13" fmla="*/ 7612 h 90962"/>
              <a:gd name="connsiteX14" fmla="*/ 16997 w 106121"/>
              <a:gd name="connsiteY14" fmla="*/ 7612 h 90962"/>
              <a:gd name="connsiteX15" fmla="*/ 15854 w 106121"/>
              <a:gd name="connsiteY15" fmla="*/ 7231 h 90962"/>
              <a:gd name="connsiteX16" fmla="*/ 15308 w 106121"/>
              <a:gd name="connsiteY16" fmla="*/ 6216 h 90962"/>
              <a:gd name="connsiteX17" fmla="*/ 15308 w 106121"/>
              <a:gd name="connsiteY17" fmla="*/ 1395 h 90962"/>
              <a:gd name="connsiteX18" fmla="*/ 15854 w 106121"/>
              <a:gd name="connsiteY18" fmla="*/ 380 h 90962"/>
              <a:gd name="connsiteX19" fmla="*/ 16997 w 106121"/>
              <a:gd name="connsiteY19" fmla="*/ 0 h 90962"/>
              <a:gd name="connsiteX20" fmla="*/ 80670 w 106121"/>
              <a:gd name="connsiteY20" fmla="*/ 0 h 90962"/>
              <a:gd name="connsiteX21" fmla="*/ 85379 w 106121"/>
              <a:gd name="connsiteY21" fmla="*/ 444 h 90962"/>
              <a:gd name="connsiteX22" fmla="*/ 88261 w 106121"/>
              <a:gd name="connsiteY22" fmla="*/ 1902 h 90962"/>
              <a:gd name="connsiteX23" fmla="*/ 89784 w 106121"/>
              <a:gd name="connsiteY23" fmla="*/ 4757 h 90962"/>
              <a:gd name="connsiteX24" fmla="*/ 90203 w 106121"/>
              <a:gd name="connsiteY24" fmla="*/ 9261 h 90962"/>
              <a:gd name="connsiteX25" fmla="*/ 90203 w 106121"/>
              <a:gd name="connsiteY25" fmla="*/ 25119 h 90962"/>
              <a:gd name="connsiteX26" fmla="*/ 88083 w 106121"/>
              <a:gd name="connsiteY26" fmla="*/ 32350 h 90962"/>
              <a:gd name="connsiteX27" fmla="*/ 80556 w 106121"/>
              <a:gd name="connsiteY27" fmla="*/ 34126 h 90962"/>
              <a:gd name="connsiteX28" fmla="*/ 26162 w 106121"/>
              <a:gd name="connsiteY28" fmla="*/ 34126 h 90962"/>
              <a:gd name="connsiteX29" fmla="*/ 24055 w 106121"/>
              <a:gd name="connsiteY29" fmla="*/ 34634 h 90962"/>
              <a:gd name="connsiteX30" fmla="*/ 23636 w 106121"/>
              <a:gd name="connsiteY30" fmla="*/ 37044 h 90962"/>
              <a:gd name="connsiteX31" fmla="*/ 23636 w 106121"/>
              <a:gd name="connsiteY31" fmla="*/ 50746 h 90962"/>
              <a:gd name="connsiteX32" fmla="*/ 24118 w 106121"/>
              <a:gd name="connsiteY32" fmla="*/ 53093 h 90962"/>
              <a:gd name="connsiteX33" fmla="*/ 26289 w 106121"/>
              <a:gd name="connsiteY33" fmla="*/ 53664 h 90962"/>
              <a:gd name="connsiteX34" fmla="*/ 91041 w 106121"/>
              <a:gd name="connsiteY34" fmla="*/ 53664 h 90962"/>
              <a:gd name="connsiteX35" fmla="*/ 92196 w 106121"/>
              <a:gd name="connsiteY35" fmla="*/ 54044 h 90962"/>
              <a:gd name="connsiteX36" fmla="*/ 92729 w 106121"/>
              <a:gd name="connsiteY36" fmla="*/ 55059 h 90962"/>
              <a:gd name="connsiteX37" fmla="*/ 92729 w 106121"/>
              <a:gd name="connsiteY37" fmla="*/ 59753 h 90962"/>
              <a:gd name="connsiteX38" fmla="*/ 92196 w 106121"/>
              <a:gd name="connsiteY38" fmla="*/ 60832 h 90962"/>
              <a:gd name="connsiteX39" fmla="*/ 91168 w 106121"/>
              <a:gd name="connsiteY39" fmla="*/ 61276 h 90962"/>
              <a:gd name="connsiteX40" fmla="*/ 56919 w 106121"/>
              <a:gd name="connsiteY40" fmla="*/ 61276 h 90962"/>
              <a:gd name="connsiteX41" fmla="*/ 56919 w 106121"/>
              <a:gd name="connsiteY41" fmla="*/ 83350 h 90962"/>
              <a:gd name="connsiteX42" fmla="*/ 104306 w 106121"/>
              <a:gd name="connsiteY42" fmla="*/ 83350 h 90962"/>
              <a:gd name="connsiteX43" fmla="*/ 105512 w 106121"/>
              <a:gd name="connsiteY43" fmla="*/ 83794 h 90962"/>
              <a:gd name="connsiteX44" fmla="*/ 106121 w 106121"/>
              <a:gd name="connsiteY44" fmla="*/ 85000 h 90962"/>
              <a:gd name="connsiteX45" fmla="*/ 106121 w 106121"/>
              <a:gd name="connsiteY45" fmla="*/ 89313 h 90962"/>
              <a:gd name="connsiteX46" fmla="*/ 105512 w 106121"/>
              <a:gd name="connsiteY46" fmla="*/ 90455 h 90962"/>
              <a:gd name="connsiteX47" fmla="*/ 104306 w 106121"/>
              <a:gd name="connsiteY47" fmla="*/ 90962 h 90962"/>
              <a:gd name="connsiteX48" fmla="*/ 1802 w 106121"/>
              <a:gd name="connsiteY48" fmla="*/ 90962 h 90962"/>
              <a:gd name="connsiteX49" fmla="*/ 533 w 106121"/>
              <a:gd name="connsiteY49" fmla="*/ 90455 h 90962"/>
              <a:gd name="connsiteX50" fmla="*/ 0 w 106121"/>
              <a:gd name="connsiteY50" fmla="*/ 89313 h 90962"/>
              <a:gd name="connsiteX51" fmla="*/ 0 w 106121"/>
              <a:gd name="connsiteY51" fmla="*/ 85000 h 90962"/>
              <a:gd name="connsiteX52" fmla="*/ 533 w 106121"/>
              <a:gd name="connsiteY52" fmla="*/ 83794 h 90962"/>
              <a:gd name="connsiteX53" fmla="*/ 1802 w 106121"/>
              <a:gd name="connsiteY53" fmla="*/ 83350 h 90962"/>
              <a:gd name="connsiteX54" fmla="*/ 48592 w 106121"/>
              <a:gd name="connsiteY54" fmla="*/ 83350 h 90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106121" h="90962">
                <a:moveTo>
                  <a:pt x="48592" y="83350"/>
                </a:moveTo>
                <a:lnTo>
                  <a:pt x="48592" y="61276"/>
                </a:lnTo>
                <a:lnTo>
                  <a:pt x="24473" y="61276"/>
                </a:lnTo>
                <a:cubicBezTo>
                  <a:pt x="20691" y="61276"/>
                  <a:pt x="18228" y="60540"/>
                  <a:pt x="17060" y="59055"/>
                </a:cubicBezTo>
                <a:cubicBezTo>
                  <a:pt x="15892" y="57571"/>
                  <a:pt x="15308" y="55059"/>
                  <a:pt x="15308" y="51507"/>
                </a:cubicBezTo>
                <a:lnTo>
                  <a:pt x="15308" y="35649"/>
                </a:lnTo>
                <a:cubicBezTo>
                  <a:pt x="15308" y="32008"/>
                  <a:pt x="16019" y="29597"/>
                  <a:pt x="17416" y="28417"/>
                </a:cubicBezTo>
                <a:cubicBezTo>
                  <a:pt x="18825" y="27238"/>
                  <a:pt x="21338" y="26641"/>
                  <a:pt x="24956" y="26641"/>
                </a:cubicBezTo>
                <a:lnTo>
                  <a:pt x="79350" y="26641"/>
                </a:lnTo>
                <a:cubicBezTo>
                  <a:pt x="80467" y="26641"/>
                  <a:pt x="81177" y="26476"/>
                  <a:pt x="81457" y="26134"/>
                </a:cubicBezTo>
                <a:cubicBezTo>
                  <a:pt x="81736" y="25791"/>
                  <a:pt x="81876" y="24992"/>
                  <a:pt x="81876" y="23723"/>
                </a:cubicBezTo>
                <a:lnTo>
                  <a:pt x="81876" y="10529"/>
                </a:lnTo>
                <a:cubicBezTo>
                  <a:pt x="81876" y="9261"/>
                  <a:pt x="81736" y="8461"/>
                  <a:pt x="81457" y="8119"/>
                </a:cubicBezTo>
                <a:cubicBezTo>
                  <a:pt x="81177" y="7776"/>
                  <a:pt x="80467" y="7612"/>
                  <a:pt x="79350" y="7612"/>
                </a:cubicBezTo>
                <a:lnTo>
                  <a:pt x="16997" y="7612"/>
                </a:lnTo>
                <a:cubicBezTo>
                  <a:pt x="16591" y="7612"/>
                  <a:pt x="16222" y="7485"/>
                  <a:pt x="15854" y="7231"/>
                </a:cubicBezTo>
                <a:cubicBezTo>
                  <a:pt x="15499" y="6977"/>
                  <a:pt x="15308" y="6635"/>
                  <a:pt x="15308" y="6216"/>
                </a:cubicBezTo>
                <a:lnTo>
                  <a:pt x="15308" y="1395"/>
                </a:lnTo>
                <a:cubicBezTo>
                  <a:pt x="15308" y="964"/>
                  <a:pt x="15499" y="634"/>
                  <a:pt x="15854" y="380"/>
                </a:cubicBezTo>
                <a:cubicBezTo>
                  <a:pt x="16222" y="126"/>
                  <a:pt x="16591" y="0"/>
                  <a:pt x="16997" y="0"/>
                </a:cubicBezTo>
                <a:lnTo>
                  <a:pt x="80670" y="0"/>
                </a:lnTo>
                <a:cubicBezTo>
                  <a:pt x="82599" y="0"/>
                  <a:pt x="84173" y="139"/>
                  <a:pt x="85379" y="444"/>
                </a:cubicBezTo>
                <a:cubicBezTo>
                  <a:pt x="86585" y="735"/>
                  <a:pt x="87550" y="1217"/>
                  <a:pt x="88261" y="1902"/>
                </a:cubicBezTo>
                <a:cubicBezTo>
                  <a:pt x="88997" y="2575"/>
                  <a:pt x="89492" y="3526"/>
                  <a:pt x="89784" y="4757"/>
                </a:cubicBezTo>
                <a:cubicBezTo>
                  <a:pt x="90063" y="5975"/>
                  <a:pt x="90203" y="7485"/>
                  <a:pt x="90203" y="9261"/>
                </a:cubicBezTo>
                <a:lnTo>
                  <a:pt x="90203" y="25119"/>
                </a:lnTo>
                <a:cubicBezTo>
                  <a:pt x="90203" y="28747"/>
                  <a:pt x="89492" y="31170"/>
                  <a:pt x="88083" y="32350"/>
                </a:cubicBezTo>
                <a:cubicBezTo>
                  <a:pt x="86674" y="33530"/>
                  <a:pt x="84173" y="34126"/>
                  <a:pt x="80556" y="34126"/>
                </a:cubicBezTo>
                <a:lnTo>
                  <a:pt x="26162" y="34126"/>
                </a:lnTo>
                <a:cubicBezTo>
                  <a:pt x="25045" y="34126"/>
                  <a:pt x="24334" y="34291"/>
                  <a:pt x="24055" y="34634"/>
                </a:cubicBezTo>
                <a:cubicBezTo>
                  <a:pt x="23775" y="34976"/>
                  <a:pt x="23636" y="35776"/>
                  <a:pt x="23636" y="37044"/>
                </a:cubicBezTo>
                <a:lnTo>
                  <a:pt x="23636" y="50746"/>
                </a:lnTo>
                <a:cubicBezTo>
                  <a:pt x="23636" y="51926"/>
                  <a:pt x="23788" y="52712"/>
                  <a:pt x="24118" y="53093"/>
                </a:cubicBezTo>
                <a:cubicBezTo>
                  <a:pt x="24435" y="53473"/>
                  <a:pt x="25159" y="53664"/>
                  <a:pt x="26289" y="53664"/>
                </a:cubicBezTo>
                <a:lnTo>
                  <a:pt x="91041" y="53664"/>
                </a:lnTo>
                <a:cubicBezTo>
                  <a:pt x="91447" y="53664"/>
                  <a:pt x="91828" y="53791"/>
                  <a:pt x="92196" y="54044"/>
                </a:cubicBezTo>
                <a:cubicBezTo>
                  <a:pt x="92551" y="54298"/>
                  <a:pt x="92729" y="54628"/>
                  <a:pt x="92729" y="55059"/>
                </a:cubicBezTo>
                <a:lnTo>
                  <a:pt x="92729" y="59753"/>
                </a:lnTo>
                <a:cubicBezTo>
                  <a:pt x="92729" y="60172"/>
                  <a:pt x="92551" y="60540"/>
                  <a:pt x="92196" y="60832"/>
                </a:cubicBezTo>
                <a:cubicBezTo>
                  <a:pt x="91828" y="61123"/>
                  <a:pt x="91485" y="61276"/>
                  <a:pt x="91168" y="61276"/>
                </a:cubicBezTo>
                <a:lnTo>
                  <a:pt x="56919" y="61276"/>
                </a:lnTo>
                <a:lnTo>
                  <a:pt x="56919" y="83350"/>
                </a:lnTo>
                <a:lnTo>
                  <a:pt x="104306" y="83350"/>
                </a:lnTo>
                <a:cubicBezTo>
                  <a:pt x="104712" y="83350"/>
                  <a:pt x="105118" y="83503"/>
                  <a:pt x="105512" y="83794"/>
                </a:cubicBezTo>
                <a:cubicBezTo>
                  <a:pt x="105918" y="84086"/>
                  <a:pt x="106121" y="84492"/>
                  <a:pt x="106121" y="85000"/>
                </a:cubicBezTo>
                <a:lnTo>
                  <a:pt x="106121" y="89313"/>
                </a:lnTo>
                <a:cubicBezTo>
                  <a:pt x="106121" y="89732"/>
                  <a:pt x="105918" y="90112"/>
                  <a:pt x="105512" y="90455"/>
                </a:cubicBezTo>
                <a:cubicBezTo>
                  <a:pt x="105118" y="90785"/>
                  <a:pt x="104712" y="90962"/>
                  <a:pt x="104306" y="90962"/>
                </a:cubicBezTo>
                <a:lnTo>
                  <a:pt x="1802" y="90962"/>
                </a:lnTo>
                <a:cubicBezTo>
                  <a:pt x="1320" y="90962"/>
                  <a:pt x="901" y="90785"/>
                  <a:pt x="533" y="90455"/>
                </a:cubicBezTo>
                <a:cubicBezTo>
                  <a:pt x="177" y="90112"/>
                  <a:pt x="0" y="89732"/>
                  <a:pt x="0" y="89313"/>
                </a:cubicBezTo>
                <a:lnTo>
                  <a:pt x="0" y="85000"/>
                </a:lnTo>
                <a:cubicBezTo>
                  <a:pt x="0" y="84492"/>
                  <a:pt x="177" y="84086"/>
                  <a:pt x="533" y="83794"/>
                </a:cubicBezTo>
                <a:cubicBezTo>
                  <a:pt x="901" y="83503"/>
                  <a:pt x="1320" y="83350"/>
                  <a:pt x="1802" y="83350"/>
                </a:cubicBezTo>
                <a:lnTo>
                  <a:pt x="48592" y="833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2393179" y="1614963"/>
            <a:ext cx="31227" cy="116970"/>
          </a:xfrm>
          <a:custGeom>
            <a:avLst/>
            <a:gdLst>
              <a:gd name="connsiteX0" fmla="*/ 7959 w 31227"/>
              <a:gd name="connsiteY0" fmla="*/ 47955 h 116970"/>
              <a:gd name="connsiteX1" fmla="*/ 23280 w 31227"/>
              <a:gd name="connsiteY1" fmla="*/ 47955 h 116970"/>
              <a:gd name="connsiteX2" fmla="*/ 23280 w 31227"/>
              <a:gd name="connsiteY2" fmla="*/ 1776 h 116970"/>
              <a:gd name="connsiteX3" fmla="*/ 24956 w 31227"/>
              <a:gd name="connsiteY3" fmla="*/ 0 h 116970"/>
              <a:gd name="connsiteX4" fmla="*/ 29551 w 31227"/>
              <a:gd name="connsiteY4" fmla="*/ 0 h 116970"/>
              <a:gd name="connsiteX5" fmla="*/ 31227 w 31227"/>
              <a:gd name="connsiteY5" fmla="*/ 1776 h 116970"/>
              <a:gd name="connsiteX6" fmla="*/ 31227 w 31227"/>
              <a:gd name="connsiteY6" fmla="*/ 115194 h 116970"/>
              <a:gd name="connsiteX7" fmla="*/ 29551 w 31227"/>
              <a:gd name="connsiteY7" fmla="*/ 116970 h 116970"/>
              <a:gd name="connsiteX8" fmla="*/ 24956 w 31227"/>
              <a:gd name="connsiteY8" fmla="*/ 116970 h 116970"/>
              <a:gd name="connsiteX9" fmla="*/ 23280 w 31227"/>
              <a:gd name="connsiteY9" fmla="*/ 115194 h 116970"/>
              <a:gd name="connsiteX10" fmla="*/ 23280 w 31227"/>
              <a:gd name="connsiteY10" fmla="*/ 55567 h 116970"/>
              <a:gd name="connsiteX11" fmla="*/ 7959 w 31227"/>
              <a:gd name="connsiteY11" fmla="*/ 55567 h 116970"/>
              <a:gd name="connsiteX12" fmla="*/ 7959 w 31227"/>
              <a:gd name="connsiteY12" fmla="*/ 110373 h 116970"/>
              <a:gd name="connsiteX13" fmla="*/ 6270 w 31227"/>
              <a:gd name="connsiteY13" fmla="*/ 112149 h 116970"/>
              <a:gd name="connsiteX14" fmla="*/ 1688 w 31227"/>
              <a:gd name="connsiteY14" fmla="*/ 112149 h 116970"/>
              <a:gd name="connsiteX15" fmla="*/ 0 w 31227"/>
              <a:gd name="connsiteY15" fmla="*/ 110373 h 116970"/>
              <a:gd name="connsiteX16" fmla="*/ 0 w 31227"/>
              <a:gd name="connsiteY16" fmla="*/ 3932 h 116970"/>
              <a:gd name="connsiteX17" fmla="*/ 1688 w 31227"/>
              <a:gd name="connsiteY17" fmla="*/ 2156 h 116970"/>
              <a:gd name="connsiteX18" fmla="*/ 6270 w 31227"/>
              <a:gd name="connsiteY18" fmla="*/ 2156 h 116970"/>
              <a:gd name="connsiteX19" fmla="*/ 7959 w 31227"/>
              <a:gd name="connsiteY19" fmla="*/ 3932 h 116970"/>
              <a:gd name="connsiteX20" fmla="*/ 7959 w 31227"/>
              <a:gd name="connsiteY20" fmla="*/ 47955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227" h="116970">
                <a:moveTo>
                  <a:pt x="7959" y="47955"/>
                </a:moveTo>
                <a:lnTo>
                  <a:pt x="23280" y="47955"/>
                </a:lnTo>
                <a:lnTo>
                  <a:pt x="23280" y="1776"/>
                </a:lnTo>
                <a:cubicBezTo>
                  <a:pt x="23280" y="596"/>
                  <a:pt x="23839" y="0"/>
                  <a:pt x="24956" y="0"/>
                </a:cubicBezTo>
                <a:lnTo>
                  <a:pt x="29551" y="0"/>
                </a:lnTo>
                <a:cubicBezTo>
                  <a:pt x="30668" y="0"/>
                  <a:pt x="31227" y="596"/>
                  <a:pt x="31227" y="1776"/>
                </a:cubicBezTo>
                <a:lnTo>
                  <a:pt x="31227" y="115194"/>
                </a:lnTo>
                <a:cubicBezTo>
                  <a:pt x="31227" y="116386"/>
                  <a:pt x="30668" y="116970"/>
                  <a:pt x="29551" y="116970"/>
                </a:cubicBezTo>
                <a:lnTo>
                  <a:pt x="24956" y="116970"/>
                </a:lnTo>
                <a:cubicBezTo>
                  <a:pt x="23839" y="116970"/>
                  <a:pt x="23280" y="116386"/>
                  <a:pt x="23280" y="115194"/>
                </a:cubicBezTo>
                <a:lnTo>
                  <a:pt x="23280" y="55567"/>
                </a:lnTo>
                <a:lnTo>
                  <a:pt x="7959" y="55567"/>
                </a:lnTo>
                <a:lnTo>
                  <a:pt x="7959" y="110373"/>
                </a:lnTo>
                <a:cubicBezTo>
                  <a:pt x="7959" y="111553"/>
                  <a:pt x="7400" y="112149"/>
                  <a:pt x="6270" y="112149"/>
                </a:cubicBezTo>
                <a:lnTo>
                  <a:pt x="1688" y="112149"/>
                </a:lnTo>
                <a:cubicBezTo>
                  <a:pt x="558" y="112149"/>
                  <a:pt x="0" y="111553"/>
                  <a:pt x="0" y="110373"/>
                </a:cubicBezTo>
                <a:lnTo>
                  <a:pt x="0" y="3932"/>
                </a:lnTo>
                <a:cubicBezTo>
                  <a:pt x="0" y="2752"/>
                  <a:pt x="558" y="2156"/>
                  <a:pt x="1688" y="2156"/>
                </a:cubicBezTo>
                <a:lnTo>
                  <a:pt x="6270" y="2156"/>
                </a:lnTo>
                <a:cubicBezTo>
                  <a:pt x="7400" y="2156"/>
                  <a:pt x="7959" y="2752"/>
                  <a:pt x="7959" y="3932"/>
                </a:cubicBezTo>
                <a:lnTo>
                  <a:pt x="7959" y="4795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2336868" y="1623970"/>
            <a:ext cx="50039" cy="72694"/>
          </a:xfrm>
          <a:custGeom>
            <a:avLst/>
            <a:gdLst>
              <a:gd name="connsiteX0" fmla="*/ 8923 w 50039"/>
              <a:gd name="connsiteY0" fmla="*/ 64067 h 72694"/>
              <a:gd name="connsiteX1" fmla="*/ 11208 w 50039"/>
              <a:gd name="connsiteY1" fmla="*/ 64828 h 72694"/>
              <a:gd name="connsiteX2" fmla="*/ 30021 w 50039"/>
              <a:gd name="connsiteY2" fmla="*/ 64194 h 72694"/>
              <a:gd name="connsiteX3" fmla="*/ 47031 w 50039"/>
              <a:gd name="connsiteY3" fmla="*/ 61149 h 72694"/>
              <a:gd name="connsiteX4" fmla="*/ 49443 w 50039"/>
              <a:gd name="connsiteY4" fmla="*/ 62671 h 72694"/>
              <a:gd name="connsiteX5" fmla="*/ 50039 w 50039"/>
              <a:gd name="connsiteY5" fmla="*/ 66223 h 72694"/>
              <a:gd name="connsiteX6" fmla="*/ 48465 w 50039"/>
              <a:gd name="connsiteY6" fmla="*/ 68507 h 72694"/>
              <a:gd name="connsiteX7" fmla="*/ 30567 w 50039"/>
              <a:gd name="connsiteY7" fmla="*/ 71869 h 72694"/>
              <a:gd name="connsiteX8" fmla="*/ 9520 w 50039"/>
              <a:gd name="connsiteY8" fmla="*/ 72694 h 72694"/>
              <a:gd name="connsiteX9" fmla="*/ 2043 w 50039"/>
              <a:gd name="connsiteY9" fmla="*/ 69966 h 72694"/>
              <a:gd name="connsiteX10" fmla="*/ 0 w 50039"/>
              <a:gd name="connsiteY10" fmla="*/ 62164 h 72694"/>
              <a:gd name="connsiteX11" fmla="*/ 0 w 50039"/>
              <a:gd name="connsiteY11" fmla="*/ 1776 h 72694"/>
              <a:gd name="connsiteX12" fmla="*/ 1675 w 50039"/>
              <a:gd name="connsiteY12" fmla="*/ 0 h 72694"/>
              <a:gd name="connsiteX13" fmla="*/ 6626 w 50039"/>
              <a:gd name="connsiteY13" fmla="*/ 0 h 72694"/>
              <a:gd name="connsiteX14" fmla="*/ 8314 w 50039"/>
              <a:gd name="connsiteY14" fmla="*/ 1776 h 72694"/>
              <a:gd name="connsiteX15" fmla="*/ 8314 w 50039"/>
              <a:gd name="connsiteY15" fmla="*/ 61529 h 72694"/>
              <a:gd name="connsiteX16" fmla="*/ 8923 w 50039"/>
              <a:gd name="connsiteY16" fmla="*/ 64067 h 72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0039" h="72694">
                <a:moveTo>
                  <a:pt x="8923" y="64067"/>
                </a:moveTo>
                <a:cubicBezTo>
                  <a:pt x="9317" y="64498"/>
                  <a:pt x="10079" y="64752"/>
                  <a:pt x="11208" y="64828"/>
                </a:cubicBezTo>
                <a:cubicBezTo>
                  <a:pt x="18038" y="65082"/>
                  <a:pt x="24308" y="64866"/>
                  <a:pt x="30021" y="64194"/>
                </a:cubicBezTo>
                <a:cubicBezTo>
                  <a:pt x="35720" y="63521"/>
                  <a:pt x="41395" y="62506"/>
                  <a:pt x="47031" y="61149"/>
                </a:cubicBezTo>
                <a:cubicBezTo>
                  <a:pt x="48389" y="60819"/>
                  <a:pt x="49189" y="61326"/>
                  <a:pt x="49443" y="62671"/>
                </a:cubicBezTo>
                <a:lnTo>
                  <a:pt x="50039" y="66223"/>
                </a:lnTo>
                <a:cubicBezTo>
                  <a:pt x="50280" y="67416"/>
                  <a:pt x="49760" y="68177"/>
                  <a:pt x="48465" y="68507"/>
                </a:cubicBezTo>
                <a:cubicBezTo>
                  <a:pt x="43400" y="69941"/>
                  <a:pt x="37434" y="71070"/>
                  <a:pt x="30567" y="71869"/>
                </a:cubicBezTo>
                <a:cubicBezTo>
                  <a:pt x="23686" y="72681"/>
                  <a:pt x="16667" y="72947"/>
                  <a:pt x="9520" y="72694"/>
                </a:cubicBezTo>
                <a:cubicBezTo>
                  <a:pt x="5902" y="72529"/>
                  <a:pt x="3414" y="71615"/>
                  <a:pt x="2043" y="69966"/>
                </a:cubicBezTo>
                <a:cubicBezTo>
                  <a:pt x="672" y="68317"/>
                  <a:pt x="0" y="65716"/>
                  <a:pt x="0" y="62164"/>
                </a:cubicBezTo>
                <a:lnTo>
                  <a:pt x="0" y="1776"/>
                </a:lnTo>
                <a:cubicBezTo>
                  <a:pt x="0" y="596"/>
                  <a:pt x="558" y="0"/>
                  <a:pt x="1675" y="0"/>
                </a:cubicBezTo>
                <a:lnTo>
                  <a:pt x="6626" y="0"/>
                </a:lnTo>
                <a:cubicBezTo>
                  <a:pt x="7755" y="0"/>
                  <a:pt x="8314" y="596"/>
                  <a:pt x="8314" y="1776"/>
                </a:cubicBezTo>
                <a:lnTo>
                  <a:pt x="8314" y="61529"/>
                </a:lnTo>
                <a:cubicBezTo>
                  <a:pt x="8314" y="62798"/>
                  <a:pt x="8517" y="63648"/>
                  <a:pt x="8923" y="6406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2440327" y="1618519"/>
            <a:ext cx="106122" cy="112656"/>
          </a:xfrm>
          <a:custGeom>
            <a:avLst/>
            <a:gdLst>
              <a:gd name="connsiteX0" fmla="*/ 15194 w 106122"/>
              <a:gd name="connsiteY0" fmla="*/ 380 h 112656"/>
              <a:gd name="connsiteX1" fmla="*/ 16400 w 106122"/>
              <a:gd name="connsiteY1" fmla="*/ 0 h 112656"/>
              <a:gd name="connsiteX2" fmla="*/ 80200 w 106122"/>
              <a:gd name="connsiteY2" fmla="*/ 0 h 112656"/>
              <a:gd name="connsiteX3" fmla="*/ 84834 w 106122"/>
              <a:gd name="connsiteY3" fmla="*/ 634 h 112656"/>
              <a:gd name="connsiteX4" fmla="*/ 87550 w 106122"/>
              <a:gd name="connsiteY4" fmla="*/ 2473 h 112656"/>
              <a:gd name="connsiteX5" fmla="*/ 88934 w 106122"/>
              <a:gd name="connsiteY5" fmla="*/ 5582 h 112656"/>
              <a:gd name="connsiteX6" fmla="*/ 89365 w 106122"/>
              <a:gd name="connsiteY6" fmla="*/ 10149 h 112656"/>
              <a:gd name="connsiteX7" fmla="*/ 88210 w 106122"/>
              <a:gd name="connsiteY7" fmla="*/ 30320 h 112656"/>
              <a:gd name="connsiteX8" fmla="*/ 84415 w 106122"/>
              <a:gd name="connsiteY8" fmla="*/ 52522 h 112656"/>
              <a:gd name="connsiteX9" fmla="*/ 104319 w 106122"/>
              <a:gd name="connsiteY9" fmla="*/ 52522 h 112656"/>
              <a:gd name="connsiteX10" fmla="*/ 105525 w 106122"/>
              <a:gd name="connsiteY10" fmla="*/ 52966 h 112656"/>
              <a:gd name="connsiteX11" fmla="*/ 106122 w 106122"/>
              <a:gd name="connsiteY11" fmla="*/ 54171 h 112656"/>
              <a:gd name="connsiteX12" fmla="*/ 106122 w 106122"/>
              <a:gd name="connsiteY12" fmla="*/ 58485 h 112656"/>
              <a:gd name="connsiteX13" fmla="*/ 105525 w 106122"/>
              <a:gd name="connsiteY13" fmla="*/ 59626 h 112656"/>
              <a:gd name="connsiteX14" fmla="*/ 104319 w 106122"/>
              <a:gd name="connsiteY14" fmla="*/ 60134 h 112656"/>
              <a:gd name="connsiteX15" fmla="*/ 56919 w 106122"/>
              <a:gd name="connsiteY15" fmla="*/ 60134 h 112656"/>
              <a:gd name="connsiteX16" fmla="*/ 56919 w 106122"/>
              <a:gd name="connsiteY16" fmla="*/ 110753 h 112656"/>
              <a:gd name="connsiteX17" fmla="*/ 56501 w 106122"/>
              <a:gd name="connsiteY17" fmla="*/ 112085 h 112656"/>
              <a:gd name="connsiteX18" fmla="*/ 55358 w 106122"/>
              <a:gd name="connsiteY18" fmla="*/ 112656 h 112656"/>
              <a:gd name="connsiteX19" fmla="*/ 50166 w 106122"/>
              <a:gd name="connsiteY19" fmla="*/ 112656 h 112656"/>
              <a:gd name="connsiteX20" fmla="*/ 49075 w 106122"/>
              <a:gd name="connsiteY20" fmla="*/ 112085 h 112656"/>
              <a:gd name="connsiteX21" fmla="*/ 48592 w 106122"/>
              <a:gd name="connsiteY21" fmla="*/ 110753 h 112656"/>
              <a:gd name="connsiteX22" fmla="*/ 48592 w 106122"/>
              <a:gd name="connsiteY22" fmla="*/ 60134 h 112656"/>
              <a:gd name="connsiteX23" fmla="*/ 1815 w 106122"/>
              <a:gd name="connsiteY23" fmla="*/ 60134 h 112656"/>
              <a:gd name="connsiteX24" fmla="*/ 545 w 106122"/>
              <a:gd name="connsiteY24" fmla="*/ 59626 h 112656"/>
              <a:gd name="connsiteX25" fmla="*/ 0 w 106122"/>
              <a:gd name="connsiteY25" fmla="*/ 58485 h 112656"/>
              <a:gd name="connsiteX26" fmla="*/ 0 w 106122"/>
              <a:gd name="connsiteY26" fmla="*/ 54171 h 112656"/>
              <a:gd name="connsiteX27" fmla="*/ 545 w 106122"/>
              <a:gd name="connsiteY27" fmla="*/ 52966 h 112656"/>
              <a:gd name="connsiteX28" fmla="*/ 1815 w 106122"/>
              <a:gd name="connsiteY28" fmla="*/ 52522 h 112656"/>
              <a:gd name="connsiteX29" fmla="*/ 76214 w 106122"/>
              <a:gd name="connsiteY29" fmla="*/ 52522 h 112656"/>
              <a:gd name="connsiteX30" fmla="*/ 78512 w 106122"/>
              <a:gd name="connsiteY30" fmla="*/ 41738 h 112656"/>
              <a:gd name="connsiteX31" fmla="*/ 80251 w 106122"/>
              <a:gd name="connsiteY31" fmla="*/ 30067 h 112656"/>
              <a:gd name="connsiteX32" fmla="*/ 81165 w 106122"/>
              <a:gd name="connsiteY32" fmla="*/ 19029 h 112656"/>
              <a:gd name="connsiteX33" fmla="*/ 81165 w 106122"/>
              <a:gd name="connsiteY33" fmla="*/ 10276 h 112656"/>
              <a:gd name="connsiteX34" fmla="*/ 80505 w 106122"/>
              <a:gd name="connsiteY34" fmla="*/ 8055 h 112656"/>
              <a:gd name="connsiteX35" fmla="*/ 78385 w 106122"/>
              <a:gd name="connsiteY35" fmla="*/ 7611 h 112656"/>
              <a:gd name="connsiteX36" fmla="*/ 16400 w 106122"/>
              <a:gd name="connsiteY36" fmla="*/ 7611 h 112656"/>
              <a:gd name="connsiteX37" fmla="*/ 15194 w 106122"/>
              <a:gd name="connsiteY37" fmla="*/ 7167 h 112656"/>
              <a:gd name="connsiteX38" fmla="*/ 14598 w 106122"/>
              <a:gd name="connsiteY38" fmla="*/ 6089 h 112656"/>
              <a:gd name="connsiteX39" fmla="*/ 14598 w 106122"/>
              <a:gd name="connsiteY39" fmla="*/ 1522 h 112656"/>
              <a:gd name="connsiteX40" fmla="*/ 15194 w 106122"/>
              <a:gd name="connsiteY40" fmla="*/ 380 h 112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06122" h="112656">
                <a:moveTo>
                  <a:pt x="15194" y="380"/>
                </a:moveTo>
                <a:cubicBezTo>
                  <a:pt x="15600" y="126"/>
                  <a:pt x="15994" y="0"/>
                  <a:pt x="16400" y="0"/>
                </a:cubicBezTo>
                <a:lnTo>
                  <a:pt x="80200" y="0"/>
                </a:lnTo>
                <a:cubicBezTo>
                  <a:pt x="82117" y="0"/>
                  <a:pt x="83679" y="202"/>
                  <a:pt x="84834" y="634"/>
                </a:cubicBezTo>
                <a:cubicBezTo>
                  <a:pt x="86001" y="1052"/>
                  <a:pt x="86903" y="1674"/>
                  <a:pt x="87550" y="2473"/>
                </a:cubicBezTo>
                <a:cubicBezTo>
                  <a:pt x="88185" y="3273"/>
                  <a:pt x="88655" y="4313"/>
                  <a:pt x="88934" y="5582"/>
                </a:cubicBezTo>
                <a:cubicBezTo>
                  <a:pt x="89226" y="6850"/>
                  <a:pt x="89365" y="8373"/>
                  <a:pt x="89365" y="10149"/>
                </a:cubicBezTo>
                <a:cubicBezTo>
                  <a:pt x="89518" y="16746"/>
                  <a:pt x="89137" y="23470"/>
                  <a:pt x="88210" y="30320"/>
                </a:cubicBezTo>
                <a:cubicBezTo>
                  <a:pt x="87284" y="37171"/>
                  <a:pt x="86027" y="44568"/>
                  <a:pt x="84415" y="52522"/>
                </a:cubicBezTo>
                <a:lnTo>
                  <a:pt x="104319" y="52522"/>
                </a:lnTo>
                <a:cubicBezTo>
                  <a:pt x="104712" y="52522"/>
                  <a:pt x="105119" y="52674"/>
                  <a:pt x="105525" y="52966"/>
                </a:cubicBezTo>
                <a:cubicBezTo>
                  <a:pt x="105918" y="53258"/>
                  <a:pt x="106122" y="53664"/>
                  <a:pt x="106122" y="54171"/>
                </a:cubicBezTo>
                <a:lnTo>
                  <a:pt x="106122" y="58485"/>
                </a:lnTo>
                <a:cubicBezTo>
                  <a:pt x="106122" y="58903"/>
                  <a:pt x="105918" y="59284"/>
                  <a:pt x="105525" y="59626"/>
                </a:cubicBezTo>
                <a:cubicBezTo>
                  <a:pt x="105119" y="59956"/>
                  <a:pt x="104712" y="60134"/>
                  <a:pt x="104319" y="60134"/>
                </a:cubicBezTo>
                <a:lnTo>
                  <a:pt x="56919" y="60134"/>
                </a:lnTo>
                <a:lnTo>
                  <a:pt x="56919" y="110753"/>
                </a:lnTo>
                <a:cubicBezTo>
                  <a:pt x="56919" y="111261"/>
                  <a:pt x="56780" y="111705"/>
                  <a:pt x="56501" y="112085"/>
                </a:cubicBezTo>
                <a:cubicBezTo>
                  <a:pt x="56209" y="112466"/>
                  <a:pt x="55840" y="112656"/>
                  <a:pt x="55358" y="112656"/>
                </a:cubicBezTo>
                <a:lnTo>
                  <a:pt x="50166" y="112656"/>
                </a:lnTo>
                <a:cubicBezTo>
                  <a:pt x="49760" y="112656"/>
                  <a:pt x="49405" y="112466"/>
                  <a:pt x="49075" y="112085"/>
                </a:cubicBezTo>
                <a:cubicBezTo>
                  <a:pt x="48757" y="111705"/>
                  <a:pt x="48592" y="111261"/>
                  <a:pt x="48592" y="110753"/>
                </a:cubicBezTo>
                <a:lnTo>
                  <a:pt x="48592" y="60134"/>
                </a:lnTo>
                <a:lnTo>
                  <a:pt x="1815" y="60134"/>
                </a:lnTo>
                <a:cubicBezTo>
                  <a:pt x="1332" y="60134"/>
                  <a:pt x="914" y="59956"/>
                  <a:pt x="545" y="59626"/>
                </a:cubicBezTo>
                <a:cubicBezTo>
                  <a:pt x="177" y="59284"/>
                  <a:pt x="0" y="58903"/>
                  <a:pt x="0" y="58485"/>
                </a:cubicBezTo>
                <a:lnTo>
                  <a:pt x="0" y="54171"/>
                </a:lnTo>
                <a:cubicBezTo>
                  <a:pt x="0" y="53664"/>
                  <a:pt x="177" y="53258"/>
                  <a:pt x="545" y="52966"/>
                </a:cubicBezTo>
                <a:cubicBezTo>
                  <a:pt x="914" y="52674"/>
                  <a:pt x="1332" y="52522"/>
                  <a:pt x="1815" y="52522"/>
                </a:cubicBezTo>
                <a:lnTo>
                  <a:pt x="76214" y="52522"/>
                </a:lnTo>
                <a:cubicBezTo>
                  <a:pt x="77014" y="49223"/>
                  <a:pt x="77788" y="45620"/>
                  <a:pt x="78512" y="41738"/>
                </a:cubicBezTo>
                <a:cubicBezTo>
                  <a:pt x="79223" y="37844"/>
                  <a:pt x="79807" y="33949"/>
                  <a:pt x="80251" y="30067"/>
                </a:cubicBezTo>
                <a:cubicBezTo>
                  <a:pt x="80695" y="26172"/>
                  <a:pt x="81000" y="22493"/>
                  <a:pt x="81165" y="19029"/>
                </a:cubicBezTo>
                <a:cubicBezTo>
                  <a:pt x="81317" y="15553"/>
                  <a:pt x="81317" y="12635"/>
                  <a:pt x="81165" y="10276"/>
                </a:cubicBezTo>
                <a:cubicBezTo>
                  <a:pt x="81000" y="9096"/>
                  <a:pt x="80784" y="8347"/>
                  <a:pt x="80505" y="8055"/>
                </a:cubicBezTo>
                <a:cubicBezTo>
                  <a:pt x="80213" y="7764"/>
                  <a:pt x="79515" y="7611"/>
                  <a:pt x="78385" y="7611"/>
                </a:cubicBezTo>
                <a:lnTo>
                  <a:pt x="16400" y="7611"/>
                </a:lnTo>
                <a:cubicBezTo>
                  <a:pt x="15994" y="7611"/>
                  <a:pt x="15600" y="7459"/>
                  <a:pt x="15194" y="7167"/>
                </a:cubicBezTo>
                <a:cubicBezTo>
                  <a:pt x="14788" y="6876"/>
                  <a:pt x="14598" y="6508"/>
                  <a:pt x="14598" y="6089"/>
                </a:cubicBezTo>
                <a:lnTo>
                  <a:pt x="14598" y="1522"/>
                </a:lnTo>
                <a:cubicBezTo>
                  <a:pt x="14598" y="1014"/>
                  <a:pt x="14788" y="634"/>
                  <a:pt x="15194" y="38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2557174" y="1617371"/>
            <a:ext cx="63254" cy="63940"/>
          </a:xfrm>
          <a:custGeom>
            <a:avLst/>
            <a:gdLst>
              <a:gd name="connsiteX0" fmla="*/ 37866 w 63254"/>
              <a:gd name="connsiteY0" fmla="*/ 2156 h 63940"/>
              <a:gd name="connsiteX1" fmla="*/ 36063 w 63254"/>
              <a:gd name="connsiteY1" fmla="*/ 19410 h 63940"/>
              <a:gd name="connsiteX2" fmla="*/ 40100 w 63254"/>
              <a:gd name="connsiteY2" fmla="*/ 29559 h 63940"/>
              <a:gd name="connsiteX3" fmla="*/ 46193 w 63254"/>
              <a:gd name="connsiteY3" fmla="*/ 38567 h 63940"/>
              <a:gd name="connsiteX4" fmla="*/ 53848 w 63254"/>
              <a:gd name="connsiteY4" fmla="*/ 46115 h 63940"/>
              <a:gd name="connsiteX5" fmla="*/ 62594 w 63254"/>
              <a:gd name="connsiteY5" fmla="*/ 51761 h 63940"/>
              <a:gd name="connsiteX6" fmla="*/ 63254 w 63254"/>
              <a:gd name="connsiteY6" fmla="*/ 52839 h 63940"/>
              <a:gd name="connsiteX7" fmla="*/ 62949 w 63254"/>
              <a:gd name="connsiteY7" fmla="*/ 54044 h 63940"/>
              <a:gd name="connsiteX8" fmla="*/ 60423 w 63254"/>
              <a:gd name="connsiteY8" fmla="*/ 58231 h 63940"/>
              <a:gd name="connsiteX9" fmla="*/ 59573 w 63254"/>
              <a:gd name="connsiteY9" fmla="*/ 59119 h 63940"/>
              <a:gd name="connsiteX10" fmla="*/ 58011 w 63254"/>
              <a:gd name="connsiteY10" fmla="*/ 58738 h 63940"/>
              <a:gd name="connsiteX11" fmla="*/ 51677 w 63254"/>
              <a:gd name="connsiteY11" fmla="*/ 54615 h 63940"/>
              <a:gd name="connsiteX12" fmla="*/ 44505 w 63254"/>
              <a:gd name="connsiteY12" fmla="*/ 48462 h 63940"/>
              <a:gd name="connsiteX13" fmla="*/ 37625 w 63254"/>
              <a:gd name="connsiteY13" fmla="*/ 40660 h 63940"/>
              <a:gd name="connsiteX14" fmla="*/ 32204 w 63254"/>
              <a:gd name="connsiteY14" fmla="*/ 31843 h 63940"/>
              <a:gd name="connsiteX15" fmla="*/ 21465 w 63254"/>
              <a:gd name="connsiteY15" fmla="*/ 49350 h 63940"/>
              <a:gd name="connsiteX16" fmla="*/ 5674 w 63254"/>
              <a:gd name="connsiteY16" fmla="*/ 63432 h 63940"/>
              <a:gd name="connsiteX17" fmla="*/ 4341 w 63254"/>
              <a:gd name="connsiteY17" fmla="*/ 63940 h 63940"/>
              <a:gd name="connsiteX18" fmla="*/ 3135 w 63254"/>
              <a:gd name="connsiteY18" fmla="*/ 63432 h 63940"/>
              <a:gd name="connsiteX19" fmla="*/ 126 w 63254"/>
              <a:gd name="connsiteY19" fmla="*/ 59246 h 63940"/>
              <a:gd name="connsiteX20" fmla="*/ 0 w 63254"/>
              <a:gd name="connsiteY20" fmla="*/ 57977 h 63940"/>
              <a:gd name="connsiteX21" fmla="*/ 850 w 63254"/>
              <a:gd name="connsiteY21" fmla="*/ 56835 h 63940"/>
              <a:gd name="connsiteX22" fmla="*/ 22430 w 63254"/>
              <a:gd name="connsiteY22" fmla="*/ 33492 h 63940"/>
              <a:gd name="connsiteX23" fmla="*/ 29424 w 63254"/>
              <a:gd name="connsiteY23" fmla="*/ 2029 h 63940"/>
              <a:gd name="connsiteX24" fmla="*/ 30871 w 63254"/>
              <a:gd name="connsiteY24" fmla="*/ 0 h 63940"/>
              <a:gd name="connsiteX25" fmla="*/ 36546 w 63254"/>
              <a:gd name="connsiteY25" fmla="*/ 380 h 63940"/>
              <a:gd name="connsiteX26" fmla="*/ 37866 w 63254"/>
              <a:gd name="connsiteY26" fmla="*/ 2156 h 63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3254" h="63940">
                <a:moveTo>
                  <a:pt x="37866" y="2156"/>
                </a:moveTo>
                <a:cubicBezTo>
                  <a:pt x="37866" y="8335"/>
                  <a:pt x="37269" y="14082"/>
                  <a:pt x="36063" y="19410"/>
                </a:cubicBezTo>
                <a:cubicBezTo>
                  <a:pt x="37028" y="22962"/>
                  <a:pt x="38374" y="26350"/>
                  <a:pt x="40100" y="29559"/>
                </a:cubicBezTo>
                <a:cubicBezTo>
                  <a:pt x="41826" y="32782"/>
                  <a:pt x="43857" y="35776"/>
                  <a:pt x="46193" y="38567"/>
                </a:cubicBezTo>
                <a:cubicBezTo>
                  <a:pt x="48529" y="41358"/>
                  <a:pt x="51080" y="43882"/>
                  <a:pt x="53848" y="46115"/>
                </a:cubicBezTo>
                <a:cubicBezTo>
                  <a:pt x="56615" y="48361"/>
                  <a:pt x="59534" y="50238"/>
                  <a:pt x="62594" y="51761"/>
                </a:cubicBezTo>
                <a:cubicBezTo>
                  <a:pt x="63076" y="52014"/>
                  <a:pt x="63292" y="52382"/>
                  <a:pt x="63254" y="52839"/>
                </a:cubicBezTo>
                <a:cubicBezTo>
                  <a:pt x="63216" y="53309"/>
                  <a:pt x="63114" y="53715"/>
                  <a:pt x="62949" y="54044"/>
                </a:cubicBezTo>
                <a:lnTo>
                  <a:pt x="60423" y="58231"/>
                </a:lnTo>
                <a:cubicBezTo>
                  <a:pt x="60182" y="58662"/>
                  <a:pt x="59903" y="58954"/>
                  <a:pt x="59573" y="59119"/>
                </a:cubicBezTo>
                <a:cubicBezTo>
                  <a:pt x="59255" y="59297"/>
                  <a:pt x="58735" y="59157"/>
                  <a:pt x="58011" y="58738"/>
                </a:cubicBezTo>
                <a:cubicBezTo>
                  <a:pt x="56158" y="57723"/>
                  <a:pt x="54051" y="56353"/>
                  <a:pt x="51677" y="54615"/>
                </a:cubicBezTo>
                <a:cubicBezTo>
                  <a:pt x="49303" y="52890"/>
                  <a:pt x="46917" y="50835"/>
                  <a:pt x="44505" y="48462"/>
                </a:cubicBezTo>
                <a:cubicBezTo>
                  <a:pt x="42093" y="46103"/>
                  <a:pt x="39795" y="43489"/>
                  <a:pt x="37625" y="40660"/>
                </a:cubicBezTo>
                <a:cubicBezTo>
                  <a:pt x="35454" y="37831"/>
                  <a:pt x="33651" y="34888"/>
                  <a:pt x="32204" y="31843"/>
                </a:cubicBezTo>
                <a:cubicBezTo>
                  <a:pt x="29551" y="38275"/>
                  <a:pt x="25972" y="44111"/>
                  <a:pt x="21465" y="49350"/>
                </a:cubicBezTo>
                <a:cubicBezTo>
                  <a:pt x="16972" y="54590"/>
                  <a:pt x="11703" y="59297"/>
                  <a:pt x="5674" y="63432"/>
                </a:cubicBezTo>
                <a:cubicBezTo>
                  <a:pt x="5268" y="63686"/>
                  <a:pt x="4823" y="63851"/>
                  <a:pt x="4341" y="63940"/>
                </a:cubicBezTo>
                <a:cubicBezTo>
                  <a:pt x="3859" y="64029"/>
                  <a:pt x="3452" y="63851"/>
                  <a:pt x="3135" y="63432"/>
                </a:cubicBezTo>
                <a:lnTo>
                  <a:pt x="126" y="59246"/>
                </a:lnTo>
                <a:cubicBezTo>
                  <a:pt x="-114" y="58916"/>
                  <a:pt x="-152" y="58485"/>
                  <a:pt x="0" y="57977"/>
                </a:cubicBezTo>
                <a:cubicBezTo>
                  <a:pt x="165" y="57470"/>
                  <a:pt x="444" y="57089"/>
                  <a:pt x="850" y="56835"/>
                </a:cubicBezTo>
                <a:cubicBezTo>
                  <a:pt x="10421" y="50657"/>
                  <a:pt x="17606" y="42880"/>
                  <a:pt x="22430" y="33492"/>
                </a:cubicBezTo>
                <a:cubicBezTo>
                  <a:pt x="27254" y="24104"/>
                  <a:pt x="29589" y="13625"/>
                  <a:pt x="29424" y="2029"/>
                </a:cubicBezTo>
                <a:cubicBezTo>
                  <a:pt x="29424" y="672"/>
                  <a:pt x="29907" y="0"/>
                  <a:pt x="30871" y="0"/>
                </a:cubicBezTo>
                <a:lnTo>
                  <a:pt x="36546" y="380"/>
                </a:lnTo>
                <a:cubicBezTo>
                  <a:pt x="37434" y="380"/>
                  <a:pt x="37866" y="976"/>
                  <a:pt x="37866" y="215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2814159" y="1616357"/>
            <a:ext cx="106122" cy="64320"/>
          </a:xfrm>
          <a:custGeom>
            <a:avLst/>
            <a:gdLst>
              <a:gd name="connsiteX0" fmla="*/ 90685 w 106122"/>
              <a:gd name="connsiteY0" fmla="*/ 40597 h 64320"/>
              <a:gd name="connsiteX1" fmla="*/ 89480 w 106122"/>
              <a:gd name="connsiteY1" fmla="*/ 40978 h 64320"/>
              <a:gd name="connsiteX2" fmla="*/ 57034 w 106122"/>
              <a:gd name="connsiteY2" fmla="*/ 40978 h 64320"/>
              <a:gd name="connsiteX3" fmla="*/ 57034 w 106122"/>
              <a:gd name="connsiteY3" fmla="*/ 56709 h 64320"/>
              <a:gd name="connsiteX4" fmla="*/ 104306 w 106122"/>
              <a:gd name="connsiteY4" fmla="*/ 56709 h 64320"/>
              <a:gd name="connsiteX5" fmla="*/ 105512 w 106122"/>
              <a:gd name="connsiteY5" fmla="*/ 57153 h 64320"/>
              <a:gd name="connsiteX6" fmla="*/ 106122 w 106122"/>
              <a:gd name="connsiteY6" fmla="*/ 58358 h 64320"/>
              <a:gd name="connsiteX7" fmla="*/ 106122 w 106122"/>
              <a:gd name="connsiteY7" fmla="*/ 62672 h 64320"/>
              <a:gd name="connsiteX8" fmla="*/ 105512 w 106122"/>
              <a:gd name="connsiteY8" fmla="*/ 63813 h 64320"/>
              <a:gd name="connsiteX9" fmla="*/ 104306 w 106122"/>
              <a:gd name="connsiteY9" fmla="*/ 64320 h 64320"/>
              <a:gd name="connsiteX10" fmla="*/ 1802 w 106122"/>
              <a:gd name="connsiteY10" fmla="*/ 64320 h 64320"/>
              <a:gd name="connsiteX11" fmla="*/ 533 w 106122"/>
              <a:gd name="connsiteY11" fmla="*/ 63813 h 64320"/>
              <a:gd name="connsiteX12" fmla="*/ 0 w 106122"/>
              <a:gd name="connsiteY12" fmla="*/ 62672 h 64320"/>
              <a:gd name="connsiteX13" fmla="*/ 0 w 106122"/>
              <a:gd name="connsiteY13" fmla="*/ 58358 h 64320"/>
              <a:gd name="connsiteX14" fmla="*/ 533 w 106122"/>
              <a:gd name="connsiteY14" fmla="*/ 57153 h 64320"/>
              <a:gd name="connsiteX15" fmla="*/ 1802 w 106122"/>
              <a:gd name="connsiteY15" fmla="*/ 56709 h 64320"/>
              <a:gd name="connsiteX16" fmla="*/ 48719 w 106122"/>
              <a:gd name="connsiteY16" fmla="*/ 56709 h 64320"/>
              <a:gd name="connsiteX17" fmla="*/ 48719 w 106122"/>
              <a:gd name="connsiteY17" fmla="*/ 40978 h 64320"/>
              <a:gd name="connsiteX18" fmla="*/ 26885 w 106122"/>
              <a:gd name="connsiteY18" fmla="*/ 40978 h 64320"/>
              <a:gd name="connsiteX19" fmla="*/ 19472 w 106122"/>
              <a:gd name="connsiteY19" fmla="*/ 38504 h 64320"/>
              <a:gd name="connsiteX20" fmla="*/ 17720 w 106122"/>
              <a:gd name="connsiteY20" fmla="*/ 30829 h 64320"/>
              <a:gd name="connsiteX21" fmla="*/ 17720 w 106122"/>
              <a:gd name="connsiteY21" fmla="*/ 1777 h 64320"/>
              <a:gd name="connsiteX22" fmla="*/ 19409 w 106122"/>
              <a:gd name="connsiteY22" fmla="*/ 0 h 64320"/>
              <a:gd name="connsiteX23" fmla="*/ 24359 w 106122"/>
              <a:gd name="connsiteY23" fmla="*/ 0 h 64320"/>
              <a:gd name="connsiteX24" fmla="*/ 26048 w 106122"/>
              <a:gd name="connsiteY24" fmla="*/ 1777 h 64320"/>
              <a:gd name="connsiteX25" fmla="*/ 26048 w 106122"/>
              <a:gd name="connsiteY25" fmla="*/ 30574 h 64320"/>
              <a:gd name="connsiteX26" fmla="*/ 26594 w 106122"/>
              <a:gd name="connsiteY26" fmla="*/ 32858 h 64320"/>
              <a:gd name="connsiteX27" fmla="*/ 28815 w 106122"/>
              <a:gd name="connsiteY27" fmla="*/ 33366 h 64320"/>
              <a:gd name="connsiteX28" fmla="*/ 89480 w 106122"/>
              <a:gd name="connsiteY28" fmla="*/ 33366 h 64320"/>
              <a:gd name="connsiteX29" fmla="*/ 90685 w 106122"/>
              <a:gd name="connsiteY29" fmla="*/ 33810 h 64320"/>
              <a:gd name="connsiteX30" fmla="*/ 91282 w 106122"/>
              <a:gd name="connsiteY30" fmla="*/ 34887 h 64320"/>
              <a:gd name="connsiteX31" fmla="*/ 91282 w 106122"/>
              <a:gd name="connsiteY31" fmla="*/ 39455 h 64320"/>
              <a:gd name="connsiteX32" fmla="*/ 90685 w 106122"/>
              <a:gd name="connsiteY32" fmla="*/ 40597 h 64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6122" h="64320">
                <a:moveTo>
                  <a:pt x="90685" y="40597"/>
                </a:moveTo>
                <a:cubicBezTo>
                  <a:pt x="90279" y="40850"/>
                  <a:pt x="89873" y="40978"/>
                  <a:pt x="89480" y="40978"/>
                </a:cubicBezTo>
                <a:lnTo>
                  <a:pt x="57034" y="40978"/>
                </a:lnTo>
                <a:lnTo>
                  <a:pt x="57034" y="56709"/>
                </a:lnTo>
                <a:lnTo>
                  <a:pt x="104306" y="56709"/>
                </a:lnTo>
                <a:cubicBezTo>
                  <a:pt x="104712" y="56709"/>
                  <a:pt x="105119" y="56861"/>
                  <a:pt x="105512" y="57153"/>
                </a:cubicBezTo>
                <a:cubicBezTo>
                  <a:pt x="105918" y="57445"/>
                  <a:pt x="106122" y="57850"/>
                  <a:pt x="106122" y="58358"/>
                </a:cubicBezTo>
                <a:lnTo>
                  <a:pt x="106122" y="62672"/>
                </a:lnTo>
                <a:cubicBezTo>
                  <a:pt x="106122" y="63103"/>
                  <a:pt x="105918" y="63483"/>
                  <a:pt x="105512" y="63813"/>
                </a:cubicBezTo>
                <a:cubicBezTo>
                  <a:pt x="105119" y="64155"/>
                  <a:pt x="104712" y="64320"/>
                  <a:pt x="104306" y="64320"/>
                </a:cubicBezTo>
                <a:lnTo>
                  <a:pt x="1802" y="64320"/>
                </a:lnTo>
                <a:cubicBezTo>
                  <a:pt x="1320" y="64320"/>
                  <a:pt x="901" y="64155"/>
                  <a:pt x="533" y="63813"/>
                </a:cubicBezTo>
                <a:cubicBezTo>
                  <a:pt x="177" y="63483"/>
                  <a:pt x="0" y="63103"/>
                  <a:pt x="0" y="62672"/>
                </a:cubicBezTo>
                <a:lnTo>
                  <a:pt x="0" y="58358"/>
                </a:lnTo>
                <a:cubicBezTo>
                  <a:pt x="0" y="57850"/>
                  <a:pt x="177" y="57445"/>
                  <a:pt x="533" y="57153"/>
                </a:cubicBezTo>
                <a:cubicBezTo>
                  <a:pt x="901" y="56861"/>
                  <a:pt x="1320" y="56709"/>
                  <a:pt x="1802" y="56709"/>
                </a:cubicBezTo>
                <a:lnTo>
                  <a:pt x="48719" y="56709"/>
                </a:lnTo>
                <a:lnTo>
                  <a:pt x="48719" y="40978"/>
                </a:lnTo>
                <a:lnTo>
                  <a:pt x="26885" y="40978"/>
                </a:lnTo>
                <a:cubicBezTo>
                  <a:pt x="23115" y="40978"/>
                  <a:pt x="20640" y="40153"/>
                  <a:pt x="19472" y="38504"/>
                </a:cubicBezTo>
                <a:cubicBezTo>
                  <a:pt x="18304" y="36855"/>
                  <a:pt x="17720" y="34304"/>
                  <a:pt x="17720" y="30829"/>
                </a:cubicBezTo>
                <a:lnTo>
                  <a:pt x="17720" y="1777"/>
                </a:lnTo>
                <a:cubicBezTo>
                  <a:pt x="17720" y="596"/>
                  <a:pt x="18279" y="0"/>
                  <a:pt x="19409" y="0"/>
                </a:cubicBezTo>
                <a:lnTo>
                  <a:pt x="24359" y="0"/>
                </a:lnTo>
                <a:cubicBezTo>
                  <a:pt x="25476" y="0"/>
                  <a:pt x="26048" y="596"/>
                  <a:pt x="26048" y="1777"/>
                </a:cubicBezTo>
                <a:lnTo>
                  <a:pt x="26048" y="30574"/>
                </a:lnTo>
                <a:cubicBezTo>
                  <a:pt x="26048" y="31767"/>
                  <a:pt x="26225" y="32529"/>
                  <a:pt x="26594" y="32858"/>
                </a:cubicBezTo>
                <a:cubicBezTo>
                  <a:pt x="26949" y="33201"/>
                  <a:pt x="27698" y="33366"/>
                  <a:pt x="28815" y="33366"/>
                </a:cubicBezTo>
                <a:lnTo>
                  <a:pt x="89480" y="33366"/>
                </a:lnTo>
                <a:cubicBezTo>
                  <a:pt x="89873" y="33366"/>
                  <a:pt x="90279" y="33518"/>
                  <a:pt x="90685" y="33810"/>
                </a:cubicBezTo>
                <a:cubicBezTo>
                  <a:pt x="91079" y="34113"/>
                  <a:pt x="91282" y="34469"/>
                  <a:pt x="91282" y="34887"/>
                </a:cubicBezTo>
                <a:lnTo>
                  <a:pt x="91282" y="39455"/>
                </a:lnTo>
                <a:cubicBezTo>
                  <a:pt x="91282" y="39963"/>
                  <a:pt x="91079" y="40344"/>
                  <a:pt x="90685" y="405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2937213" y="1614835"/>
            <a:ext cx="86535" cy="42246"/>
          </a:xfrm>
          <a:custGeom>
            <a:avLst/>
            <a:gdLst>
              <a:gd name="connsiteX0" fmla="*/ 47577 w 86535"/>
              <a:gd name="connsiteY0" fmla="*/ 2410 h 42246"/>
              <a:gd name="connsiteX1" fmla="*/ 47272 w 86535"/>
              <a:gd name="connsiteY1" fmla="*/ 3869 h 42246"/>
              <a:gd name="connsiteX2" fmla="*/ 46980 w 86535"/>
              <a:gd name="connsiteY2" fmla="*/ 5201 h 42246"/>
              <a:gd name="connsiteX3" fmla="*/ 47996 w 86535"/>
              <a:gd name="connsiteY3" fmla="*/ 8373 h 42246"/>
              <a:gd name="connsiteX4" fmla="*/ 49506 w 86535"/>
              <a:gd name="connsiteY4" fmla="*/ 11164 h 42246"/>
              <a:gd name="connsiteX5" fmla="*/ 56018 w 86535"/>
              <a:gd name="connsiteY5" fmla="*/ 19093 h 42246"/>
              <a:gd name="connsiteX6" fmla="*/ 64764 w 86535"/>
              <a:gd name="connsiteY6" fmla="*/ 25817 h 42246"/>
              <a:gd name="connsiteX7" fmla="*/ 74894 w 86535"/>
              <a:gd name="connsiteY7" fmla="*/ 30955 h 42246"/>
              <a:gd name="connsiteX8" fmla="*/ 85684 w 86535"/>
              <a:gd name="connsiteY8" fmla="*/ 34253 h 42246"/>
              <a:gd name="connsiteX9" fmla="*/ 86535 w 86535"/>
              <a:gd name="connsiteY9" fmla="*/ 35141 h 42246"/>
              <a:gd name="connsiteX10" fmla="*/ 86408 w 86535"/>
              <a:gd name="connsiteY10" fmla="*/ 36410 h 42246"/>
              <a:gd name="connsiteX11" fmla="*/ 84351 w 86535"/>
              <a:gd name="connsiteY11" fmla="*/ 40723 h 42246"/>
              <a:gd name="connsiteX12" fmla="*/ 83691 w 86535"/>
              <a:gd name="connsiteY12" fmla="*/ 41675 h 42246"/>
              <a:gd name="connsiteX13" fmla="*/ 82066 w 86535"/>
              <a:gd name="connsiteY13" fmla="*/ 41738 h 42246"/>
              <a:gd name="connsiteX14" fmla="*/ 69943 w 86535"/>
              <a:gd name="connsiteY14" fmla="*/ 37488 h 42246"/>
              <a:gd name="connsiteX15" fmla="*/ 58798 w 86535"/>
              <a:gd name="connsiteY15" fmla="*/ 31145 h 42246"/>
              <a:gd name="connsiteX16" fmla="*/ 49506 w 86535"/>
              <a:gd name="connsiteY16" fmla="*/ 23343 h 42246"/>
              <a:gd name="connsiteX17" fmla="*/ 42994 w 86535"/>
              <a:gd name="connsiteY17" fmla="*/ 14970 h 42246"/>
              <a:gd name="connsiteX18" fmla="*/ 28891 w 86535"/>
              <a:gd name="connsiteY18" fmla="*/ 30321 h 42246"/>
              <a:gd name="connsiteX19" fmla="*/ 4519 w 86535"/>
              <a:gd name="connsiteY19" fmla="*/ 42246 h 42246"/>
              <a:gd name="connsiteX20" fmla="*/ 2107 w 86535"/>
              <a:gd name="connsiteY20" fmla="*/ 41611 h 42246"/>
              <a:gd name="connsiteX21" fmla="*/ 63 w 86535"/>
              <a:gd name="connsiteY21" fmla="*/ 37044 h 42246"/>
              <a:gd name="connsiteX22" fmla="*/ 0 w 86535"/>
              <a:gd name="connsiteY22" fmla="*/ 35649 h 42246"/>
              <a:gd name="connsiteX23" fmla="*/ 1028 w 86535"/>
              <a:gd name="connsiteY23" fmla="*/ 34634 h 42246"/>
              <a:gd name="connsiteX24" fmla="*/ 16527 w 86535"/>
              <a:gd name="connsiteY24" fmla="*/ 28544 h 42246"/>
              <a:gd name="connsiteX25" fmla="*/ 27926 w 86535"/>
              <a:gd name="connsiteY25" fmla="*/ 21313 h 42246"/>
              <a:gd name="connsiteX26" fmla="*/ 35454 w 86535"/>
              <a:gd name="connsiteY26" fmla="*/ 12496 h 42246"/>
              <a:gd name="connsiteX27" fmla="*/ 39262 w 86535"/>
              <a:gd name="connsiteY27" fmla="*/ 1522 h 42246"/>
              <a:gd name="connsiteX28" fmla="*/ 40823 w 86535"/>
              <a:gd name="connsiteY28" fmla="*/ 0 h 42246"/>
              <a:gd name="connsiteX29" fmla="*/ 46244 w 86535"/>
              <a:gd name="connsiteY29" fmla="*/ 634 h 42246"/>
              <a:gd name="connsiteX30" fmla="*/ 47335 w 86535"/>
              <a:gd name="connsiteY30" fmla="*/ 1078 h 42246"/>
              <a:gd name="connsiteX31" fmla="*/ 47577 w 86535"/>
              <a:gd name="connsiteY31" fmla="*/ 2410 h 42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86535" h="42246">
                <a:moveTo>
                  <a:pt x="47577" y="2410"/>
                </a:moveTo>
                <a:cubicBezTo>
                  <a:pt x="47412" y="2917"/>
                  <a:pt x="47310" y="3400"/>
                  <a:pt x="47272" y="3869"/>
                </a:cubicBezTo>
                <a:cubicBezTo>
                  <a:pt x="47234" y="4338"/>
                  <a:pt x="47132" y="4782"/>
                  <a:pt x="46980" y="5201"/>
                </a:cubicBezTo>
                <a:cubicBezTo>
                  <a:pt x="47221" y="6305"/>
                  <a:pt x="47551" y="7358"/>
                  <a:pt x="47996" y="8373"/>
                </a:cubicBezTo>
                <a:cubicBezTo>
                  <a:pt x="48440" y="9388"/>
                  <a:pt x="48947" y="10314"/>
                  <a:pt x="49506" y="11164"/>
                </a:cubicBezTo>
                <a:cubicBezTo>
                  <a:pt x="51194" y="13955"/>
                  <a:pt x="53365" y="16606"/>
                  <a:pt x="56018" y="19093"/>
                </a:cubicBezTo>
                <a:cubicBezTo>
                  <a:pt x="58671" y="21592"/>
                  <a:pt x="61578" y="23825"/>
                  <a:pt x="64764" y="25817"/>
                </a:cubicBezTo>
                <a:cubicBezTo>
                  <a:pt x="67938" y="27808"/>
                  <a:pt x="71314" y="29521"/>
                  <a:pt x="74894" y="30955"/>
                </a:cubicBezTo>
                <a:cubicBezTo>
                  <a:pt x="78461" y="32401"/>
                  <a:pt x="82066" y="33492"/>
                  <a:pt x="85684" y="34253"/>
                </a:cubicBezTo>
                <a:cubicBezTo>
                  <a:pt x="86166" y="34418"/>
                  <a:pt x="86446" y="34723"/>
                  <a:pt x="86535" y="35141"/>
                </a:cubicBezTo>
                <a:cubicBezTo>
                  <a:pt x="86611" y="35573"/>
                  <a:pt x="86573" y="35991"/>
                  <a:pt x="86408" y="36410"/>
                </a:cubicBezTo>
                <a:lnTo>
                  <a:pt x="84351" y="40723"/>
                </a:lnTo>
                <a:cubicBezTo>
                  <a:pt x="84199" y="41155"/>
                  <a:pt x="83983" y="41459"/>
                  <a:pt x="83691" y="41675"/>
                </a:cubicBezTo>
                <a:cubicBezTo>
                  <a:pt x="83412" y="41891"/>
                  <a:pt x="82866" y="41916"/>
                  <a:pt x="82066" y="41738"/>
                </a:cubicBezTo>
                <a:cubicBezTo>
                  <a:pt x="77966" y="40723"/>
                  <a:pt x="73929" y="39315"/>
                  <a:pt x="69943" y="37488"/>
                </a:cubicBezTo>
                <a:cubicBezTo>
                  <a:pt x="65970" y="35674"/>
                  <a:pt x="62251" y="33556"/>
                  <a:pt x="58798" y="31145"/>
                </a:cubicBezTo>
                <a:cubicBezTo>
                  <a:pt x="55333" y="28735"/>
                  <a:pt x="52235" y="26134"/>
                  <a:pt x="49506" y="23343"/>
                </a:cubicBezTo>
                <a:cubicBezTo>
                  <a:pt x="46764" y="20552"/>
                  <a:pt x="44606" y="17761"/>
                  <a:pt x="42994" y="14970"/>
                </a:cubicBezTo>
                <a:cubicBezTo>
                  <a:pt x="39783" y="20806"/>
                  <a:pt x="35073" y="25918"/>
                  <a:pt x="28891" y="30321"/>
                </a:cubicBezTo>
                <a:cubicBezTo>
                  <a:pt x="22696" y="34723"/>
                  <a:pt x="14572" y="38694"/>
                  <a:pt x="4519" y="42246"/>
                </a:cubicBezTo>
                <a:cubicBezTo>
                  <a:pt x="3237" y="42665"/>
                  <a:pt x="2437" y="42461"/>
                  <a:pt x="2107" y="41611"/>
                </a:cubicBezTo>
                <a:lnTo>
                  <a:pt x="63" y="37044"/>
                </a:lnTo>
                <a:cubicBezTo>
                  <a:pt x="-101" y="36626"/>
                  <a:pt x="-114" y="36156"/>
                  <a:pt x="0" y="35649"/>
                </a:cubicBezTo>
                <a:cubicBezTo>
                  <a:pt x="126" y="35141"/>
                  <a:pt x="456" y="34812"/>
                  <a:pt x="1028" y="34634"/>
                </a:cubicBezTo>
                <a:cubicBezTo>
                  <a:pt x="6892" y="32769"/>
                  <a:pt x="12059" y="30739"/>
                  <a:pt x="16527" y="28544"/>
                </a:cubicBezTo>
                <a:cubicBezTo>
                  <a:pt x="20983" y="26350"/>
                  <a:pt x="24778" y="23939"/>
                  <a:pt x="27926" y="21313"/>
                </a:cubicBezTo>
                <a:cubicBezTo>
                  <a:pt x="31062" y="18700"/>
                  <a:pt x="33562" y="15756"/>
                  <a:pt x="35454" y="12496"/>
                </a:cubicBezTo>
                <a:cubicBezTo>
                  <a:pt x="37345" y="9235"/>
                  <a:pt x="38615" y="5582"/>
                  <a:pt x="39262" y="1522"/>
                </a:cubicBezTo>
                <a:cubicBezTo>
                  <a:pt x="39503" y="431"/>
                  <a:pt x="40024" y="-76"/>
                  <a:pt x="40823" y="0"/>
                </a:cubicBezTo>
                <a:lnTo>
                  <a:pt x="46244" y="634"/>
                </a:lnTo>
                <a:cubicBezTo>
                  <a:pt x="46650" y="634"/>
                  <a:pt x="47005" y="786"/>
                  <a:pt x="47335" y="1078"/>
                </a:cubicBezTo>
                <a:cubicBezTo>
                  <a:pt x="47653" y="1370"/>
                  <a:pt x="47742" y="1814"/>
                  <a:pt x="47577" y="241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2927515" y="1666851"/>
            <a:ext cx="106121" cy="7611"/>
          </a:xfrm>
          <a:custGeom>
            <a:avLst/>
            <a:gdLst>
              <a:gd name="connsiteX0" fmla="*/ 105512 w 106121"/>
              <a:gd name="connsiteY0" fmla="*/ 443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12 w 106121"/>
              <a:gd name="connsiteY3" fmla="*/ 7104 h 7611"/>
              <a:gd name="connsiteX4" fmla="*/ 104306 w 106121"/>
              <a:gd name="connsiteY4" fmla="*/ 7611 h 7611"/>
              <a:gd name="connsiteX5" fmla="*/ 1802 w 106121"/>
              <a:gd name="connsiteY5" fmla="*/ 7611 h 7611"/>
              <a:gd name="connsiteX6" fmla="*/ 533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522 h 7611"/>
              <a:gd name="connsiteX9" fmla="*/ 533 w 106121"/>
              <a:gd name="connsiteY9" fmla="*/ 380 h 7611"/>
              <a:gd name="connsiteX10" fmla="*/ 1802 w 106121"/>
              <a:gd name="connsiteY10" fmla="*/ 0 h 7611"/>
              <a:gd name="connsiteX11" fmla="*/ 104306 w 106121"/>
              <a:gd name="connsiteY11" fmla="*/ 0 h 7611"/>
              <a:gd name="connsiteX12" fmla="*/ 105512 w 106121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12" y="443"/>
                </a:moveTo>
                <a:cubicBezTo>
                  <a:pt x="105906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06" y="6761"/>
                  <a:pt x="105512" y="7104"/>
                </a:cubicBezTo>
                <a:cubicBezTo>
                  <a:pt x="105106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61"/>
                  <a:pt x="0" y="6381"/>
                  <a:pt x="0" y="5962"/>
                </a:cubicBezTo>
                <a:lnTo>
                  <a:pt x="0" y="1522"/>
                </a:lnTo>
                <a:cubicBezTo>
                  <a:pt x="0" y="1014"/>
                  <a:pt x="177" y="634"/>
                  <a:pt x="533" y="380"/>
                </a:cubicBezTo>
                <a:cubicBezTo>
                  <a:pt x="901" y="126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06" y="152"/>
                  <a:pt x="105512" y="4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3126010" y="1614962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3052804" y="1622067"/>
            <a:ext cx="65475" cy="74723"/>
          </a:xfrm>
          <a:custGeom>
            <a:avLst/>
            <a:gdLst>
              <a:gd name="connsiteX0" fmla="*/ 8923 w 65475"/>
              <a:gd name="connsiteY0" fmla="*/ 66097 h 74723"/>
              <a:gd name="connsiteX1" fmla="*/ 11208 w 65475"/>
              <a:gd name="connsiteY1" fmla="*/ 66858 h 74723"/>
              <a:gd name="connsiteX2" fmla="*/ 23813 w 65475"/>
              <a:gd name="connsiteY2" fmla="*/ 66921 h 74723"/>
              <a:gd name="connsiteX3" fmla="*/ 37256 w 65475"/>
              <a:gd name="connsiteY3" fmla="*/ 66160 h 74723"/>
              <a:gd name="connsiteX4" fmla="*/ 50471 w 65475"/>
              <a:gd name="connsiteY4" fmla="*/ 64701 h 74723"/>
              <a:gd name="connsiteX5" fmla="*/ 62467 w 65475"/>
              <a:gd name="connsiteY5" fmla="*/ 62671 h 74723"/>
              <a:gd name="connsiteX6" fmla="*/ 64878 w 65475"/>
              <a:gd name="connsiteY6" fmla="*/ 64194 h 74723"/>
              <a:gd name="connsiteX7" fmla="*/ 65475 w 65475"/>
              <a:gd name="connsiteY7" fmla="*/ 67746 h 74723"/>
              <a:gd name="connsiteX8" fmla="*/ 63914 w 65475"/>
              <a:gd name="connsiteY8" fmla="*/ 70030 h 74723"/>
              <a:gd name="connsiteX9" fmla="*/ 53365 w 65475"/>
              <a:gd name="connsiteY9" fmla="*/ 71933 h 74723"/>
              <a:gd name="connsiteX10" fmla="*/ 39427 w 65475"/>
              <a:gd name="connsiteY10" fmla="*/ 73518 h 74723"/>
              <a:gd name="connsiteX11" fmla="*/ 24118 w 65475"/>
              <a:gd name="connsiteY11" fmla="*/ 74533 h 74723"/>
              <a:gd name="connsiteX12" fmla="*/ 9520 w 65475"/>
              <a:gd name="connsiteY12" fmla="*/ 74723 h 74723"/>
              <a:gd name="connsiteX13" fmla="*/ 2056 w 65475"/>
              <a:gd name="connsiteY13" fmla="*/ 72059 h 74723"/>
              <a:gd name="connsiteX14" fmla="*/ 0 w 65475"/>
              <a:gd name="connsiteY14" fmla="*/ 64194 h 74723"/>
              <a:gd name="connsiteX15" fmla="*/ 0 w 65475"/>
              <a:gd name="connsiteY15" fmla="*/ 1776 h 74723"/>
              <a:gd name="connsiteX16" fmla="*/ 1688 w 65475"/>
              <a:gd name="connsiteY16" fmla="*/ 0 h 74723"/>
              <a:gd name="connsiteX17" fmla="*/ 6626 w 65475"/>
              <a:gd name="connsiteY17" fmla="*/ 0 h 74723"/>
              <a:gd name="connsiteX18" fmla="*/ 8314 w 65475"/>
              <a:gd name="connsiteY18" fmla="*/ 1776 h 74723"/>
              <a:gd name="connsiteX19" fmla="*/ 8314 w 65475"/>
              <a:gd name="connsiteY19" fmla="*/ 63559 h 74723"/>
              <a:gd name="connsiteX20" fmla="*/ 8923 w 65475"/>
              <a:gd name="connsiteY20" fmla="*/ 66097 h 7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475" h="74723">
                <a:moveTo>
                  <a:pt x="8923" y="66097"/>
                </a:moveTo>
                <a:cubicBezTo>
                  <a:pt x="9317" y="66515"/>
                  <a:pt x="10079" y="66782"/>
                  <a:pt x="11208" y="66858"/>
                </a:cubicBezTo>
                <a:cubicBezTo>
                  <a:pt x="15156" y="67035"/>
                  <a:pt x="19358" y="67048"/>
                  <a:pt x="23813" y="66921"/>
                </a:cubicBezTo>
                <a:cubicBezTo>
                  <a:pt x="28269" y="66794"/>
                  <a:pt x="32763" y="66541"/>
                  <a:pt x="37256" y="66160"/>
                </a:cubicBezTo>
                <a:cubicBezTo>
                  <a:pt x="41763" y="65779"/>
                  <a:pt x="46168" y="65297"/>
                  <a:pt x="50471" y="64701"/>
                </a:cubicBezTo>
                <a:cubicBezTo>
                  <a:pt x="54761" y="64117"/>
                  <a:pt x="58760" y="63432"/>
                  <a:pt x="62467" y="62671"/>
                </a:cubicBezTo>
                <a:cubicBezTo>
                  <a:pt x="63825" y="62329"/>
                  <a:pt x="64637" y="62836"/>
                  <a:pt x="64878" y="64194"/>
                </a:cubicBezTo>
                <a:lnTo>
                  <a:pt x="65475" y="67746"/>
                </a:lnTo>
                <a:cubicBezTo>
                  <a:pt x="65716" y="68926"/>
                  <a:pt x="65196" y="69687"/>
                  <a:pt x="63914" y="70030"/>
                </a:cubicBezTo>
                <a:cubicBezTo>
                  <a:pt x="61172" y="70715"/>
                  <a:pt x="57656" y="71336"/>
                  <a:pt x="53365" y="71933"/>
                </a:cubicBezTo>
                <a:cubicBezTo>
                  <a:pt x="49062" y="72529"/>
                  <a:pt x="44416" y="73062"/>
                  <a:pt x="39427" y="73518"/>
                </a:cubicBezTo>
                <a:cubicBezTo>
                  <a:pt x="34451" y="73988"/>
                  <a:pt x="29335" y="74330"/>
                  <a:pt x="24118" y="74533"/>
                </a:cubicBezTo>
                <a:cubicBezTo>
                  <a:pt x="18888" y="74749"/>
                  <a:pt x="14026" y="74812"/>
                  <a:pt x="9520" y="74723"/>
                </a:cubicBezTo>
                <a:cubicBezTo>
                  <a:pt x="5902" y="74647"/>
                  <a:pt x="3414" y="73747"/>
                  <a:pt x="2056" y="72059"/>
                </a:cubicBezTo>
                <a:cubicBezTo>
                  <a:pt x="685" y="70372"/>
                  <a:pt x="0" y="67746"/>
                  <a:pt x="0" y="64194"/>
                </a:cubicBezTo>
                <a:lnTo>
                  <a:pt x="0" y="1776"/>
                </a:lnTo>
                <a:cubicBezTo>
                  <a:pt x="0" y="596"/>
                  <a:pt x="558" y="0"/>
                  <a:pt x="1688" y="0"/>
                </a:cubicBezTo>
                <a:lnTo>
                  <a:pt x="6626" y="0"/>
                </a:lnTo>
                <a:cubicBezTo>
                  <a:pt x="7755" y="0"/>
                  <a:pt x="8314" y="596"/>
                  <a:pt x="8314" y="1776"/>
                </a:cubicBezTo>
                <a:lnTo>
                  <a:pt x="8314" y="63559"/>
                </a:lnTo>
                <a:cubicBezTo>
                  <a:pt x="8314" y="64828"/>
                  <a:pt x="8517" y="65678"/>
                  <a:pt x="8923" y="660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3235142" y="1614962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7955 h 116970"/>
              <a:gd name="connsiteX8" fmla="*/ 24956 w 26759"/>
              <a:gd name="connsiteY8" fmla="*/ 47955 h 116970"/>
              <a:gd name="connsiteX9" fmla="*/ 26213 w 26759"/>
              <a:gd name="connsiteY9" fmla="*/ 48399 h 116970"/>
              <a:gd name="connsiteX10" fmla="*/ 26759 w 26759"/>
              <a:gd name="connsiteY10" fmla="*/ 49604 h 116970"/>
              <a:gd name="connsiteX11" fmla="*/ 26759 w 26759"/>
              <a:gd name="connsiteY11" fmla="*/ 53917 h 116970"/>
              <a:gd name="connsiteX12" fmla="*/ 26213 w 26759"/>
              <a:gd name="connsiteY12" fmla="*/ 55059 h 116970"/>
              <a:gd name="connsiteX13" fmla="*/ 24956 w 26759"/>
              <a:gd name="connsiteY13" fmla="*/ 55567 h 116970"/>
              <a:gd name="connsiteX14" fmla="*/ 8314 w 26759"/>
              <a:gd name="connsiteY14" fmla="*/ 55567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7955"/>
                </a:lnTo>
                <a:lnTo>
                  <a:pt x="24956" y="47955"/>
                </a:lnTo>
                <a:cubicBezTo>
                  <a:pt x="25438" y="47955"/>
                  <a:pt x="25857" y="48107"/>
                  <a:pt x="26213" y="48399"/>
                </a:cubicBezTo>
                <a:cubicBezTo>
                  <a:pt x="26581" y="48703"/>
                  <a:pt x="26759" y="49097"/>
                  <a:pt x="26759" y="49604"/>
                </a:cubicBezTo>
                <a:lnTo>
                  <a:pt x="26759" y="53917"/>
                </a:lnTo>
                <a:cubicBezTo>
                  <a:pt x="26759" y="54336"/>
                  <a:pt x="26581" y="54729"/>
                  <a:pt x="26213" y="55059"/>
                </a:cubicBezTo>
                <a:cubicBezTo>
                  <a:pt x="25857" y="55402"/>
                  <a:pt x="25438" y="55567"/>
                  <a:pt x="24956" y="55567"/>
                </a:cubicBezTo>
                <a:lnTo>
                  <a:pt x="8314" y="55567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3162050" y="1624477"/>
            <a:ext cx="64282" cy="73962"/>
          </a:xfrm>
          <a:custGeom>
            <a:avLst/>
            <a:gdLst>
              <a:gd name="connsiteX0" fmla="*/ 64282 w 64282"/>
              <a:gd name="connsiteY0" fmla="*/ 66477 h 73962"/>
              <a:gd name="connsiteX1" fmla="*/ 62708 w 64282"/>
              <a:gd name="connsiteY1" fmla="*/ 68634 h 73962"/>
              <a:gd name="connsiteX2" fmla="*/ 51436 w 64282"/>
              <a:gd name="connsiteY2" fmla="*/ 70791 h 73962"/>
              <a:gd name="connsiteX3" fmla="*/ 37091 w 64282"/>
              <a:gd name="connsiteY3" fmla="*/ 72567 h 73962"/>
              <a:gd name="connsiteX4" fmla="*/ 22189 w 64282"/>
              <a:gd name="connsiteY4" fmla="*/ 73709 h 73962"/>
              <a:gd name="connsiteX5" fmla="*/ 9406 w 64282"/>
              <a:gd name="connsiteY5" fmla="*/ 73962 h 73962"/>
              <a:gd name="connsiteX6" fmla="*/ 1993 w 64282"/>
              <a:gd name="connsiteY6" fmla="*/ 71298 h 73962"/>
              <a:gd name="connsiteX7" fmla="*/ 0 w 64282"/>
              <a:gd name="connsiteY7" fmla="*/ 63432 h 73962"/>
              <a:gd name="connsiteX8" fmla="*/ 0 w 64282"/>
              <a:gd name="connsiteY8" fmla="*/ 8880 h 73962"/>
              <a:gd name="connsiteX9" fmla="*/ 1942 w 64282"/>
              <a:gd name="connsiteY9" fmla="*/ 1776 h 73962"/>
              <a:gd name="connsiteX10" fmla="*/ 9165 w 64282"/>
              <a:gd name="connsiteY10" fmla="*/ 0 h 73962"/>
              <a:gd name="connsiteX11" fmla="*/ 50649 w 64282"/>
              <a:gd name="connsiteY11" fmla="*/ 0 h 73962"/>
              <a:gd name="connsiteX12" fmla="*/ 52223 w 64282"/>
              <a:gd name="connsiteY12" fmla="*/ 1522 h 73962"/>
              <a:gd name="connsiteX13" fmla="*/ 52223 w 64282"/>
              <a:gd name="connsiteY13" fmla="*/ 6089 h 73962"/>
              <a:gd name="connsiteX14" fmla="*/ 50649 w 64282"/>
              <a:gd name="connsiteY14" fmla="*/ 7611 h 73962"/>
              <a:gd name="connsiteX15" fmla="*/ 10739 w 64282"/>
              <a:gd name="connsiteY15" fmla="*/ 7611 h 73962"/>
              <a:gd name="connsiteX16" fmla="*/ 8682 w 64282"/>
              <a:gd name="connsiteY16" fmla="*/ 8055 h 73962"/>
              <a:gd name="connsiteX17" fmla="*/ 8327 w 64282"/>
              <a:gd name="connsiteY17" fmla="*/ 10403 h 73962"/>
              <a:gd name="connsiteX18" fmla="*/ 8327 w 64282"/>
              <a:gd name="connsiteY18" fmla="*/ 62798 h 73962"/>
              <a:gd name="connsiteX19" fmla="*/ 8923 w 64282"/>
              <a:gd name="connsiteY19" fmla="*/ 65335 h 73962"/>
              <a:gd name="connsiteX20" fmla="*/ 11221 w 64282"/>
              <a:gd name="connsiteY20" fmla="*/ 66096 h 73962"/>
              <a:gd name="connsiteX21" fmla="*/ 23458 w 64282"/>
              <a:gd name="connsiteY21" fmla="*/ 66033 h 73962"/>
              <a:gd name="connsiteX22" fmla="*/ 36482 w 64282"/>
              <a:gd name="connsiteY22" fmla="*/ 65018 h 73962"/>
              <a:gd name="connsiteX23" fmla="*/ 49392 w 64282"/>
              <a:gd name="connsiteY23" fmla="*/ 63369 h 73962"/>
              <a:gd name="connsiteX24" fmla="*/ 61388 w 64282"/>
              <a:gd name="connsiteY24" fmla="*/ 61276 h 73962"/>
              <a:gd name="connsiteX25" fmla="*/ 63673 w 64282"/>
              <a:gd name="connsiteY25" fmla="*/ 62671 h 73962"/>
              <a:gd name="connsiteX26" fmla="*/ 64282 w 64282"/>
              <a:gd name="connsiteY26" fmla="*/ 66477 h 7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4282" h="73962">
                <a:moveTo>
                  <a:pt x="64282" y="66477"/>
                </a:moveTo>
                <a:cubicBezTo>
                  <a:pt x="64434" y="67670"/>
                  <a:pt x="63914" y="68380"/>
                  <a:pt x="62708" y="68634"/>
                </a:cubicBezTo>
                <a:cubicBezTo>
                  <a:pt x="59738" y="69395"/>
                  <a:pt x="55980" y="70118"/>
                  <a:pt x="51436" y="70791"/>
                </a:cubicBezTo>
                <a:cubicBezTo>
                  <a:pt x="46891" y="71476"/>
                  <a:pt x="42118" y="72059"/>
                  <a:pt x="37091" y="72567"/>
                </a:cubicBezTo>
                <a:cubicBezTo>
                  <a:pt x="32065" y="73074"/>
                  <a:pt x="27089" y="73455"/>
                  <a:pt x="22189" y="73709"/>
                </a:cubicBezTo>
                <a:cubicBezTo>
                  <a:pt x="17289" y="73962"/>
                  <a:pt x="13036" y="74051"/>
                  <a:pt x="9406" y="73962"/>
                </a:cubicBezTo>
                <a:cubicBezTo>
                  <a:pt x="5788" y="73886"/>
                  <a:pt x="3313" y="72998"/>
                  <a:pt x="1993" y="71298"/>
                </a:cubicBezTo>
                <a:cubicBezTo>
                  <a:pt x="660" y="69611"/>
                  <a:pt x="0" y="66985"/>
                  <a:pt x="0" y="63432"/>
                </a:cubicBezTo>
                <a:lnTo>
                  <a:pt x="0" y="8880"/>
                </a:lnTo>
                <a:cubicBezTo>
                  <a:pt x="0" y="5328"/>
                  <a:pt x="647" y="2968"/>
                  <a:pt x="1942" y="1776"/>
                </a:cubicBezTo>
                <a:cubicBezTo>
                  <a:pt x="3224" y="596"/>
                  <a:pt x="5636" y="0"/>
                  <a:pt x="9165" y="0"/>
                </a:cubicBezTo>
                <a:lnTo>
                  <a:pt x="50649" y="0"/>
                </a:lnTo>
                <a:cubicBezTo>
                  <a:pt x="51690" y="0"/>
                  <a:pt x="52223" y="507"/>
                  <a:pt x="52223" y="1522"/>
                </a:cubicBezTo>
                <a:lnTo>
                  <a:pt x="52223" y="6089"/>
                </a:lnTo>
                <a:cubicBezTo>
                  <a:pt x="52223" y="7104"/>
                  <a:pt x="51690" y="7611"/>
                  <a:pt x="50649" y="7611"/>
                </a:cubicBezTo>
                <a:lnTo>
                  <a:pt x="10739" y="7611"/>
                </a:lnTo>
                <a:cubicBezTo>
                  <a:pt x="9609" y="7611"/>
                  <a:pt x="8923" y="7764"/>
                  <a:pt x="8682" y="8055"/>
                </a:cubicBezTo>
                <a:cubicBezTo>
                  <a:pt x="8441" y="8347"/>
                  <a:pt x="8327" y="9134"/>
                  <a:pt x="8327" y="10403"/>
                </a:cubicBezTo>
                <a:lnTo>
                  <a:pt x="8327" y="62798"/>
                </a:lnTo>
                <a:cubicBezTo>
                  <a:pt x="8327" y="64067"/>
                  <a:pt x="8530" y="64917"/>
                  <a:pt x="8923" y="65335"/>
                </a:cubicBezTo>
                <a:cubicBezTo>
                  <a:pt x="9330" y="65754"/>
                  <a:pt x="10091" y="66008"/>
                  <a:pt x="11221" y="66096"/>
                </a:cubicBezTo>
                <a:cubicBezTo>
                  <a:pt x="15080" y="66262"/>
                  <a:pt x="19155" y="66249"/>
                  <a:pt x="23458" y="66033"/>
                </a:cubicBezTo>
                <a:cubicBezTo>
                  <a:pt x="27761" y="65830"/>
                  <a:pt x="32103" y="65488"/>
                  <a:pt x="36482" y="65018"/>
                </a:cubicBezTo>
                <a:cubicBezTo>
                  <a:pt x="40862" y="64561"/>
                  <a:pt x="45165" y="64003"/>
                  <a:pt x="49392" y="63369"/>
                </a:cubicBezTo>
                <a:cubicBezTo>
                  <a:pt x="53606" y="62735"/>
                  <a:pt x="57605" y="62037"/>
                  <a:pt x="61388" y="61276"/>
                </a:cubicBezTo>
                <a:cubicBezTo>
                  <a:pt x="62670" y="61022"/>
                  <a:pt x="63431" y="61491"/>
                  <a:pt x="63673" y="62671"/>
                </a:cubicBezTo>
                <a:lnTo>
                  <a:pt x="64282" y="664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3276975" y="1712903"/>
            <a:ext cx="12059" cy="12686"/>
          </a:xfrm>
          <a:custGeom>
            <a:avLst/>
            <a:gdLst>
              <a:gd name="connsiteX0" fmla="*/ 0 w 12059"/>
              <a:gd name="connsiteY0" fmla="*/ 6343 h 12686"/>
              <a:gd name="connsiteX1" fmla="*/ 1751 w 12059"/>
              <a:gd name="connsiteY1" fmla="*/ 1839 h 12686"/>
              <a:gd name="connsiteX2" fmla="*/ 6029 w 12059"/>
              <a:gd name="connsiteY2" fmla="*/ 0 h 12686"/>
              <a:gd name="connsiteX3" fmla="*/ 10320 w 12059"/>
              <a:gd name="connsiteY3" fmla="*/ 1839 h 12686"/>
              <a:gd name="connsiteX4" fmla="*/ 12059 w 12059"/>
              <a:gd name="connsiteY4" fmla="*/ 6343 h 12686"/>
              <a:gd name="connsiteX5" fmla="*/ 10320 w 12059"/>
              <a:gd name="connsiteY5" fmla="*/ 10847 h 12686"/>
              <a:gd name="connsiteX6" fmla="*/ 6029 w 12059"/>
              <a:gd name="connsiteY6" fmla="*/ 12686 h 12686"/>
              <a:gd name="connsiteX7" fmla="*/ 1751 w 12059"/>
              <a:gd name="connsiteY7" fmla="*/ 10847 h 12686"/>
              <a:gd name="connsiteX8" fmla="*/ 0 w 12059"/>
              <a:gd name="connsiteY8" fmla="*/ 6343 h 12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59" h="12686">
                <a:moveTo>
                  <a:pt x="0" y="6343"/>
                </a:moveTo>
                <a:cubicBezTo>
                  <a:pt x="0" y="4567"/>
                  <a:pt x="584" y="3070"/>
                  <a:pt x="1751" y="1839"/>
                </a:cubicBezTo>
                <a:cubicBezTo>
                  <a:pt x="2906" y="608"/>
                  <a:pt x="4341" y="0"/>
                  <a:pt x="6029" y="0"/>
                </a:cubicBezTo>
                <a:cubicBezTo>
                  <a:pt x="7718" y="0"/>
                  <a:pt x="9152" y="608"/>
                  <a:pt x="10320" y="1839"/>
                </a:cubicBezTo>
                <a:cubicBezTo>
                  <a:pt x="11475" y="3070"/>
                  <a:pt x="12059" y="4567"/>
                  <a:pt x="12059" y="6343"/>
                </a:cubicBezTo>
                <a:cubicBezTo>
                  <a:pt x="12059" y="8119"/>
                  <a:pt x="11475" y="9616"/>
                  <a:pt x="10320" y="10847"/>
                </a:cubicBezTo>
                <a:cubicBezTo>
                  <a:pt x="9152" y="12077"/>
                  <a:pt x="7718" y="12686"/>
                  <a:pt x="6029" y="12686"/>
                </a:cubicBezTo>
                <a:cubicBezTo>
                  <a:pt x="4341" y="12686"/>
                  <a:pt x="2906" y="12077"/>
                  <a:pt x="1751" y="10847"/>
                </a:cubicBezTo>
                <a:cubicBezTo>
                  <a:pt x="584" y="9616"/>
                  <a:pt x="0" y="8119"/>
                  <a:pt x="0" y="6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643899" y="1856513"/>
            <a:ext cx="31595" cy="9134"/>
          </a:xfrm>
          <a:custGeom>
            <a:avLst/>
            <a:gdLst>
              <a:gd name="connsiteX0" fmla="*/ 31417 w 31595"/>
              <a:gd name="connsiteY0" fmla="*/ 190 h 9134"/>
              <a:gd name="connsiteX1" fmla="*/ 31595 w 31595"/>
              <a:gd name="connsiteY1" fmla="*/ 1776 h 9134"/>
              <a:gd name="connsiteX2" fmla="*/ 31595 w 31595"/>
              <a:gd name="connsiteY2" fmla="*/ 7358 h 9134"/>
              <a:gd name="connsiteX3" fmla="*/ 31417 w 31595"/>
              <a:gd name="connsiteY3" fmla="*/ 8944 h 9134"/>
              <a:gd name="connsiteX4" fmla="*/ 29907 w 31595"/>
              <a:gd name="connsiteY4" fmla="*/ 9134 h 9134"/>
              <a:gd name="connsiteX5" fmla="*/ 1688 w 31595"/>
              <a:gd name="connsiteY5" fmla="*/ 9134 h 9134"/>
              <a:gd name="connsiteX6" fmla="*/ 190 w 31595"/>
              <a:gd name="connsiteY6" fmla="*/ 8944 h 9134"/>
              <a:gd name="connsiteX7" fmla="*/ 0 w 31595"/>
              <a:gd name="connsiteY7" fmla="*/ 7358 h 9134"/>
              <a:gd name="connsiteX8" fmla="*/ 0 w 31595"/>
              <a:gd name="connsiteY8" fmla="*/ 1776 h 9134"/>
              <a:gd name="connsiteX9" fmla="*/ 190 w 31595"/>
              <a:gd name="connsiteY9" fmla="*/ 190 h 9134"/>
              <a:gd name="connsiteX10" fmla="*/ 1688 w 31595"/>
              <a:gd name="connsiteY10" fmla="*/ 0 h 9134"/>
              <a:gd name="connsiteX11" fmla="*/ 29907 w 31595"/>
              <a:gd name="connsiteY11" fmla="*/ 0 h 9134"/>
              <a:gd name="connsiteX12" fmla="*/ 31417 w 31595"/>
              <a:gd name="connsiteY12" fmla="*/ 190 h 9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595" h="9134">
                <a:moveTo>
                  <a:pt x="31417" y="190"/>
                </a:moveTo>
                <a:cubicBezTo>
                  <a:pt x="31531" y="317"/>
                  <a:pt x="31595" y="849"/>
                  <a:pt x="31595" y="1776"/>
                </a:cubicBezTo>
                <a:lnTo>
                  <a:pt x="31595" y="7358"/>
                </a:lnTo>
                <a:cubicBezTo>
                  <a:pt x="31595" y="8296"/>
                  <a:pt x="31531" y="8817"/>
                  <a:pt x="31417" y="8944"/>
                </a:cubicBezTo>
                <a:cubicBezTo>
                  <a:pt x="31290" y="9070"/>
                  <a:pt x="30795" y="9134"/>
                  <a:pt x="29907" y="9134"/>
                </a:cubicBezTo>
                <a:lnTo>
                  <a:pt x="1688" y="9134"/>
                </a:lnTo>
                <a:cubicBezTo>
                  <a:pt x="799" y="9134"/>
                  <a:pt x="304" y="9070"/>
                  <a:pt x="190" y="8944"/>
                </a:cubicBezTo>
                <a:cubicBezTo>
                  <a:pt x="63" y="8817"/>
                  <a:pt x="0" y="8296"/>
                  <a:pt x="0" y="7358"/>
                </a:cubicBezTo>
                <a:lnTo>
                  <a:pt x="0" y="1776"/>
                </a:lnTo>
                <a:cubicBezTo>
                  <a:pt x="0" y="849"/>
                  <a:pt x="63" y="317"/>
                  <a:pt x="190" y="190"/>
                </a:cubicBezTo>
                <a:cubicBezTo>
                  <a:pt x="304" y="63"/>
                  <a:pt x="799" y="0"/>
                  <a:pt x="1688" y="0"/>
                </a:cubicBezTo>
                <a:lnTo>
                  <a:pt x="29907" y="0"/>
                </a:lnTo>
                <a:cubicBezTo>
                  <a:pt x="30795" y="0"/>
                  <a:pt x="31290" y="63"/>
                  <a:pt x="31417" y="19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025939" y="1805261"/>
            <a:ext cx="26758" cy="116970"/>
          </a:xfrm>
          <a:custGeom>
            <a:avLst/>
            <a:gdLst>
              <a:gd name="connsiteX0" fmla="*/ 6626 w 26758"/>
              <a:gd name="connsiteY0" fmla="*/ 116970 h 116970"/>
              <a:gd name="connsiteX1" fmla="*/ 1675 w 26758"/>
              <a:gd name="connsiteY1" fmla="*/ 116970 h 116970"/>
              <a:gd name="connsiteX2" fmla="*/ 0 w 26758"/>
              <a:gd name="connsiteY2" fmla="*/ 115194 h 116970"/>
              <a:gd name="connsiteX3" fmla="*/ 0 w 26758"/>
              <a:gd name="connsiteY3" fmla="*/ 1776 h 116970"/>
              <a:gd name="connsiteX4" fmla="*/ 1675 w 26758"/>
              <a:gd name="connsiteY4" fmla="*/ 0 h 116970"/>
              <a:gd name="connsiteX5" fmla="*/ 6626 w 26758"/>
              <a:gd name="connsiteY5" fmla="*/ 0 h 116970"/>
              <a:gd name="connsiteX6" fmla="*/ 8314 w 26758"/>
              <a:gd name="connsiteY6" fmla="*/ 1776 h 116970"/>
              <a:gd name="connsiteX7" fmla="*/ 8314 w 26758"/>
              <a:gd name="connsiteY7" fmla="*/ 46686 h 116970"/>
              <a:gd name="connsiteX8" fmla="*/ 24956 w 26758"/>
              <a:gd name="connsiteY8" fmla="*/ 46686 h 116970"/>
              <a:gd name="connsiteX9" fmla="*/ 26213 w 26758"/>
              <a:gd name="connsiteY9" fmla="*/ 47130 h 116970"/>
              <a:gd name="connsiteX10" fmla="*/ 26758 w 26758"/>
              <a:gd name="connsiteY10" fmla="*/ 48335 h 116970"/>
              <a:gd name="connsiteX11" fmla="*/ 26758 w 26758"/>
              <a:gd name="connsiteY11" fmla="*/ 52649 h 116970"/>
              <a:gd name="connsiteX12" fmla="*/ 26213 w 26758"/>
              <a:gd name="connsiteY12" fmla="*/ 53791 h 116970"/>
              <a:gd name="connsiteX13" fmla="*/ 24956 w 26758"/>
              <a:gd name="connsiteY13" fmla="*/ 54298 h 116970"/>
              <a:gd name="connsiteX14" fmla="*/ 8314 w 26758"/>
              <a:gd name="connsiteY14" fmla="*/ 54298 h 116970"/>
              <a:gd name="connsiteX15" fmla="*/ 8314 w 26758"/>
              <a:gd name="connsiteY15" fmla="*/ 115194 h 116970"/>
              <a:gd name="connsiteX16" fmla="*/ 6626 w 26758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8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6686"/>
                </a:lnTo>
                <a:lnTo>
                  <a:pt x="24956" y="46686"/>
                </a:lnTo>
                <a:cubicBezTo>
                  <a:pt x="25438" y="46686"/>
                  <a:pt x="25857" y="46838"/>
                  <a:pt x="26213" y="47130"/>
                </a:cubicBezTo>
                <a:cubicBezTo>
                  <a:pt x="26581" y="47435"/>
                  <a:pt x="26758" y="47828"/>
                  <a:pt x="26758" y="48335"/>
                </a:cubicBezTo>
                <a:lnTo>
                  <a:pt x="26758" y="52649"/>
                </a:lnTo>
                <a:cubicBezTo>
                  <a:pt x="26758" y="53067"/>
                  <a:pt x="26581" y="53461"/>
                  <a:pt x="26213" y="53791"/>
                </a:cubicBezTo>
                <a:cubicBezTo>
                  <a:pt x="25857" y="54133"/>
                  <a:pt x="25438" y="54298"/>
                  <a:pt x="24956" y="54298"/>
                </a:cubicBezTo>
                <a:lnTo>
                  <a:pt x="8314" y="54298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949001" y="1814776"/>
            <a:ext cx="53530" cy="82843"/>
          </a:xfrm>
          <a:custGeom>
            <a:avLst/>
            <a:gdLst>
              <a:gd name="connsiteX0" fmla="*/ 53530 w 53530"/>
              <a:gd name="connsiteY0" fmla="*/ 9134 h 82843"/>
              <a:gd name="connsiteX1" fmla="*/ 49443 w 53530"/>
              <a:gd name="connsiteY1" fmla="*/ 30574 h 82843"/>
              <a:gd name="connsiteX2" fmla="*/ 39719 w 53530"/>
              <a:gd name="connsiteY2" fmla="*/ 50682 h 82843"/>
              <a:gd name="connsiteX3" fmla="*/ 24778 w 53530"/>
              <a:gd name="connsiteY3" fmla="*/ 68444 h 82843"/>
              <a:gd name="connsiteX4" fmla="*/ 4937 w 53530"/>
              <a:gd name="connsiteY4" fmla="*/ 82843 h 82843"/>
              <a:gd name="connsiteX5" fmla="*/ 2640 w 53530"/>
              <a:gd name="connsiteY5" fmla="*/ 82462 h 82843"/>
              <a:gd name="connsiteX6" fmla="*/ 0 w 53530"/>
              <a:gd name="connsiteY6" fmla="*/ 78022 h 82843"/>
              <a:gd name="connsiteX7" fmla="*/ 482 w 53530"/>
              <a:gd name="connsiteY7" fmla="*/ 75865 h 82843"/>
              <a:gd name="connsiteX8" fmla="*/ 18622 w 53530"/>
              <a:gd name="connsiteY8" fmla="*/ 63115 h 82843"/>
              <a:gd name="connsiteX9" fmla="*/ 32128 w 53530"/>
              <a:gd name="connsiteY9" fmla="*/ 47574 h 82843"/>
              <a:gd name="connsiteX10" fmla="*/ 40988 w 53530"/>
              <a:gd name="connsiteY10" fmla="*/ 29940 h 82843"/>
              <a:gd name="connsiteX11" fmla="*/ 45089 w 53530"/>
              <a:gd name="connsiteY11" fmla="*/ 10910 h 82843"/>
              <a:gd name="connsiteX12" fmla="*/ 44606 w 53530"/>
              <a:gd name="connsiteY12" fmla="*/ 8309 h 82843"/>
              <a:gd name="connsiteX13" fmla="*/ 42194 w 53530"/>
              <a:gd name="connsiteY13" fmla="*/ 7611 h 82843"/>
              <a:gd name="connsiteX14" fmla="*/ 4811 w 53530"/>
              <a:gd name="connsiteY14" fmla="*/ 7611 h 82843"/>
              <a:gd name="connsiteX15" fmla="*/ 3363 w 53530"/>
              <a:gd name="connsiteY15" fmla="*/ 5962 h 82843"/>
              <a:gd name="connsiteX16" fmla="*/ 3363 w 53530"/>
              <a:gd name="connsiteY16" fmla="*/ 1522 h 82843"/>
              <a:gd name="connsiteX17" fmla="*/ 4811 w 53530"/>
              <a:gd name="connsiteY17" fmla="*/ 0 h 82843"/>
              <a:gd name="connsiteX18" fmla="*/ 44492 w 53530"/>
              <a:gd name="connsiteY18" fmla="*/ 0 h 82843"/>
              <a:gd name="connsiteX19" fmla="*/ 51969 w 53530"/>
              <a:gd name="connsiteY19" fmla="*/ 2220 h 82843"/>
              <a:gd name="connsiteX20" fmla="*/ 53530 w 53530"/>
              <a:gd name="connsiteY20" fmla="*/ 9134 h 8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3530" h="82843">
                <a:moveTo>
                  <a:pt x="53530" y="9134"/>
                </a:moveTo>
                <a:cubicBezTo>
                  <a:pt x="53137" y="16416"/>
                  <a:pt x="51766" y="23559"/>
                  <a:pt x="49443" y="30574"/>
                </a:cubicBezTo>
                <a:cubicBezTo>
                  <a:pt x="47094" y="37602"/>
                  <a:pt x="43870" y="44301"/>
                  <a:pt x="39719" y="50682"/>
                </a:cubicBezTo>
                <a:cubicBezTo>
                  <a:pt x="35581" y="57064"/>
                  <a:pt x="30605" y="62988"/>
                  <a:pt x="24778" y="68444"/>
                </a:cubicBezTo>
                <a:cubicBezTo>
                  <a:pt x="18939" y="73899"/>
                  <a:pt x="12338" y="78694"/>
                  <a:pt x="4937" y="82843"/>
                </a:cubicBezTo>
                <a:cubicBezTo>
                  <a:pt x="3897" y="83439"/>
                  <a:pt x="3135" y="83312"/>
                  <a:pt x="2640" y="82462"/>
                </a:cubicBezTo>
                <a:lnTo>
                  <a:pt x="0" y="78022"/>
                </a:lnTo>
                <a:cubicBezTo>
                  <a:pt x="-571" y="77007"/>
                  <a:pt x="-406" y="76284"/>
                  <a:pt x="482" y="75865"/>
                </a:cubicBezTo>
                <a:cubicBezTo>
                  <a:pt x="7311" y="72148"/>
                  <a:pt x="13354" y="67898"/>
                  <a:pt x="18622" y="63115"/>
                </a:cubicBezTo>
                <a:cubicBezTo>
                  <a:pt x="23890" y="58332"/>
                  <a:pt x="28396" y="53156"/>
                  <a:pt x="32128" y="47574"/>
                </a:cubicBezTo>
                <a:cubicBezTo>
                  <a:pt x="35873" y="41992"/>
                  <a:pt x="38830" y="36118"/>
                  <a:pt x="40988" y="29940"/>
                </a:cubicBezTo>
                <a:cubicBezTo>
                  <a:pt x="43159" y="23761"/>
                  <a:pt x="44530" y="17418"/>
                  <a:pt x="45089" y="10910"/>
                </a:cubicBezTo>
                <a:cubicBezTo>
                  <a:pt x="45254" y="9641"/>
                  <a:pt x="45089" y="8779"/>
                  <a:pt x="44606" y="8309"/>
                </a:cubicBezTo>
                <a:cubicBezTo>
                  <a:pt x="44137" y="7840"/>
                  <a:pt x="43324" y="7611"/>
                  <a:pt x="42194" y="7611"/>
                </a:cubicBezTo>
                <a:lnTo>
                  <a:pt x="4811" y="7611"/>
                </a:lnTo>
                <a:cubicBezTo>
                  <a:pt x="3846" y="7611"/>
                  <a:pt x="3363" y="7066"/>
                  <a:pt x="3363" y="5962"/>
                </a:cubicBezTo>
                <a:lnTo>
                  <a:pt x="3363" y="1522"/>
                </a:lnTo>
                <a:cubicBezTo>
                  <a:pt x="3363" y="507"/>
                  <a:pt x="3846" y="0"/>
                  <a:pt x="4811" y="0"/>
                </a:cubicBezTo>
                <a:lnTo>
                  <a:pt x="44492" y="0"/>
                </a:lnTo>
                <a:cubicBezTo>
                  <a:pt x="48275" y="0"/>
                  <a:pt x="50763" y="735"/>
                  <a:pt x="51969" y="2220"/>
                </a:cubicBezTo>
                <a:cubicBezTo>
                  <a:pt x="53175" y="3704"/>
                  <a:pt x="53695" y="6000"/>
                  <a:pt x="53530" y="913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290635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215499" y="1814776"/>
            <a:ext cx="66935" cy="78783"/>
          </a:xfrm>
          <a:custGeom>
            <a:avLst/>
            <a:gdLst>
              <a:gd name="connsiteX0" fmla="*/ 9165 w 66935"/>
              <a:gd name="connsiteY0" fmla="*/ 78783 h 78783"/>
              <a:gd name="connsiteX1" fmla="*/ 1865 w 66935"/>
              <a:gd name="connsiteY1" fmla="*/ 76436 h 78783"/>
              <a:gd name="connsiteX2" fmla="*/ 0 w 66935"/>
              <a:gd name="connsiteY2" fmla="*/ 69014 h 78783"/>
              <a:gd name="connsiteX3" fmla="*/ 0 w 66935"/>
              <a:gd name="connsiteY3" fmla="*/ 43768 h 78783"/>
              <a:gd name="connsiteX4" fmla="*/ 2107 w 66935"/>
              <a:gd name="connsiteY4" fmla="*/ 36600 h 78783"/>
              <a:gd name="connsiteX5" fmla="*/ 9647 w 66935"/>
              <a:gd name="connsiteY5" fmla="*/ 34761 h 78783"/>
              <a:gd name="connsiteX6" fmla="*/ 40036 w 66935"/>
              <a:gd name="connsiteY6" fmla="*/ 34761 h 78783"/>
              <a:gd name="connsiteX7" fmla="*/ 42207 w 66935"/>
              <a:gd name="connsiteY7" fmla="*/ 34253 h 78783"/>
              <a:gd name="connsiteX8" fmla="*/ 42689 w 66935"/>
              <a:gd name="connsiteY8" fmla="*/ 31843 h 78783"/>
              <a:gd name="connsiteX9" fmla="*/ 42689 w 66935"/>
              <a:gd name="connsiteY9" fmla="*/ 10529 h 78783"/>
              <a:gd name="connsiteX10" fmla="*/ 42271 w 66935"/>
              <a:gd name="connsiteY10" fmla="*/ 8119 h 78783"/>
              <a:gd name="connsiteX11" fmla="*/ 40151 w 66935"/>
              <a:gd name="connsiteY11" fmla="*/ 7611 h 78783"/>
              <a:gd name="connsiteX12" fmla="*/ 2170 w 66935"/>
              <a:gd name="connsiteY12" fmla="*/ 7611 h 78783"/>
              <a:gd name="connsiteX13" fmla="*/ 1028 w 66935"/>
              <a:gd name="connsiteY13" fmla="*/ 7231 h 78783"/>
              <a:gd name="connsiteX14" fmla="*/ 482 w 66935"/>
              <a:gd name="connsiteY14" fmla="*/ 6216 h 78783"/>
              <a:gd name="connsiteX15" fmla="*/ 482 w 66935"/>
              <a:gd name="connsiteY15" fmla="*/ 1395 h 78783"/>
              <a:gd name="connsiteX16" fmla="*/ 1028 w 66935"/>
              <a:gd name="connsiteY16" fmla="*/ 380 h 78783"/>
              <a:gd name="connsiteX17" fmla="*/ 2170 w 66935"/>
              <a:gd name="connsiteY17" fmla="*/ 0 h 78783"/>
              <a:gd name="connsiteX18" fmla="*/ 41484 w 66935"/>
              <a:gd name="connsiteY18" fmla="*/ 0 h 78783"/>
              <a:gd name="connsiteX19" fmla="*/ 46180 w 66935"/>
              <a:gd name="connsiteY19" fmla="*/ 443 h 78783"/>
              <a:gd name="connsiteX20" fmla="*/ 49075 w 66935"/>
              <a:gd name="connsiteY20" fmla="*/ 1902 h 78783"/>
              <a:gd name="connsiteX21" fmla="*/ 50585 w 66935"/>
              <a:gd name="connsiteY21" fmla="*/ 4757 h 78783"/>
              <a:gd name="connsiteX22" fmla="*/ 51004 w 66935"/>
              <a:gd name="connsiteY22" fmla="*/ 9261 h 78783"/>
              <a:gd name="connsiteX23" fmla="*/ 51004 w 66935"/>
              <a:gd name="connsiteY23" fmla="*/ 33365 h 78783"/>
              <a:gd name="connsiteX24" fmla="*/ 48897 w 66935"/>
              <a:gd name="connsiteY24" fmla="*/ 40533 h 78783"/>
              <a:gd name="connsiteX25" fmla="*/ 41357 w 66935"/>
              <a:gd name="connsiteY25" fmla="*/ 42373 h 78783"/>
              <a:gd name="connsiteX26" fmla="*/ 10853 w 66935"/>
              <a:gd name="connsiteY26" fmla="*/ 42373 h 78783"/>
              <a:gd name="connsiteX27" fmla="*/ 8746 w 66935"/>
              <a:gd name="connsiteY27" fmla="*/ 42880 h 78783"/>
              <a:gd name="connsiteX28" fmla="*/ 8314 w 66935"/>
              <a:gd name="connsiteY28" fmla="*/ 45291 h 78783"/>
              <a:gd name="connsiteX29" fmla="*/ 8314 w 66935"/>
              <a:gd name="connsiteY29" fmla="*/ 68380 h 78783"/>
              <a:gd name="connsiteX30" fmla="*/ 10967 w 66935"/>
              <a:gd name="connsiteY30" fmla="*/ 71298 h 78783"/>
              <a:gd name="connsiteX31" fmla="*/ 38526 w 66935"/>
              <a:gd name="connsiteY31" fmla="*/ 70156 h 78783"/>
              <a:gd name="connsiteX32" fmla="*/ 64155 w 66935"/>
              <a:gd name="connsiteY32" fmla="*/ 65843 h 78783"/>
              <a:gd name="connsiteX33" fmla="*/ 66199 w 66935"/>
              <a:gd name="connsiteY33" fmla="*/ 67111 h 78783"/>
              <a:gd name="connsiteX34" fmla="*/ 66935 w 66935"/>
              <a:gd name="connsiteY34" fmla="*/ 71298 h 78783"/>
              <a:gd name="connsiteX35" fmla="*/ 65361 w 66935"/>
              <a:gd name="connsiteY35" fmla="*/ 73455 h 78783"/>
              <a:gd name="connsiteX36" fmla="*/ 51905 w 66935"/>
              <a:gd name="connsiteY36" fmla="*/ 76056 h 78783"/>
              <a:gd name="connsiteX37" fmla="*/ 37561 w 66935"/>
              <a:gd name="connsiteY37" fmla="*/ 77832 h 78783"/>
              <a:gd name="connsiteX38" fmla="*/ 23039 w 66935"/>
              <a:gd name="connsiteY38" fmla="*/ 78783 h 78783"/>
              <a:gd name="connsiteX39" fmla="*/ 9165 w 66935"/>
              <a:gd name="connsiteY39" fmla="*/ 78783 h 78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66935" h="78783">
                <a:moveTo>
                  <a:pt x="9165" y="78783"/>
                </a:moveTo>
                <a:cubicBezTo>
                  <a:pt x="5547" y="78618"/>
                  <a:pt x="3109" y="77832"/>
                  <a:pt x="1865" y="76436"/>
                </a:cubicBezTo>
                <a:cubicBezTo>
                  <a:pt x="621" y="75041"/>
                  <a:pt x="0" y="72567"/>
                  <a:pt x="0" y="69014"/>
                </a:cubicBezTo>
                <a:lnTo>
                  <a:pt x="0" y="43768"/>
                </a:lnTo>
                <a:cubicBezTo>
                  <a:pt x="0" y="40216"/>
                  <a:pt x="698" y="37831"/>
                  <a:pt x="2107" y="36600"/>
                </a:cubicBezTo>
                <a:cubicBezTo>
                  <a:pt x="3516" y="35370"/>
                  <a:pt x="6029" y="34761"/>
                  <a:pt x="9647" y="34761"/>
                </a:cubicBezTo>
                <a:lnTo>
                  <a:pt x="40036" y="34761"/>
                </a:lnTo>
                <a:cubicBezTo>
                  <a:pt x="41153" y="34761"/>
                  <a:pt x="41877" y="34596"/>
                  <a:pt x="42207" y="34253"/>
                </a:cubicBezTo>
                <a:cubicBezTo>
                  <a:pt x="42524" y="33923"/>
                  <a:pt x="42689" y="33111"/>
                  <a:pt x="42689" y="31843"/>
                </a:cubicBezTo>
                <a:lnTo>
                  <a:pt x="42689" y="10529"/>
                </a:lnTo>
                <a:cubicBezTo>
                  <a:pt x="42689" y="9261"/>
                  <a:pt x="42550" y="8461"/>
                  <a:pt x="42271" y="8119"/>
                </a:cubicBezTo>
                <a:cubicBezTo>
                  <a:pt x="41979" y="7789"/>
                  <a:pt x="41280" y="7611"/>
                  <a:pt x="40151" y="7611"/>
                </a:cubicBezTo>
                <a:lnTo>
                  <a:pt x="2170" y="7611"/>
                </a:lnTo>
                <a:cubicBezTo>
                  <a:pt x="1764" y="7611"/>
                  <a:pt x="1383" y="7485"/>
                  <a:pt x="1028" y="7231"/>
                </a:cubicBezTo>
                <a:cubicBezTo>
                  <a:pt x="660" y="6977"/>
                  <a:pt x="482" y="6647"/>
                  <a:pt x="482" y="6216"/>
                </a:cubicBezTo>
                <a:lnTo>
                  <a:pt x="482" y="1395"/>
                </a:lnTo>
                <a:cubicBezTo>
                  <a:pt x="482" y="976"/>
                  <a:pt x="660" y="634"/>
                  <a:pt x="1028" y="380"/>
                </a:cubicBezTo>
                <a:cubicBezTo>
                  <a:pt x="1383" y="126"/>
                  <a:pt x="1764" y="0"/>
                  <a:pt x="2170" y="0"/>
                </a:cubicBezTo>
                <a:lnTo>
                  <a:pt x="41484" y="0"/>
                </a:lnTo>
                <a:cubicBezTo>
                  <a:pt x="43413" y="0"/>
                  <a:pt x="44987" y="152"/>
                  <a:pt x="46180" y="443"/>
                </a:cubicBezTo>
                <a:cubicBezTo>
                  <a:pt x="47386" y="735"/>
                  <a:pt x="48351" y="1230"/>
                  <a:pt x="49075" y="1902"/>
                </a:cubicBezTo>
                <a:cubicBezTo>
                  <a:pt x="49798" y="2575"/>
                  <a:pt x="50306" y="3539"/>
                  <a:pt x="50585" y="4757"/>
                </a:cubicBezTo>
                <a:cubicBezTo>
                  <a:pt x="50864" y="5988"/>
                  <a:pt x="51004" y="7485"/>
                  <a:pt x="51004" y="9261"/>
                </a:cubicBezTo>
                <a:lnTo>
                  <a:pt x="51004" y="33365"/>
                </a:lnTo>
                <a:cubicBezTo>
                  <a:pt x="51004" y="36917"/>
                  <a:pt x="50306" y="39303"/>
                  <a:pt x="48897" y="40533"/>
                </a:cubicBezTo>
                <a:cubicBezTo>
                  <a:pt x="47488" y="41764"/>
                  <a:pt x="44987" y="42373"/>
                  <a:pt x="41357" y="42373"/>
                </a:cubicBezTo>
                <a:lnTo>
                  <a:pt x="10853" y="42373"/>
                </a:lnTo>
                <a:cubicBezTo>
                  <a:pt x="9723" y="42373"/>
                  <a:pt x="9025" y="42538"/>
                  <a:pt x="8746" y="42880"/>
                </a:cubicBezTo>
                <a:cubicBezTo>
                  <a:pt x="8454" y="43223"/>
                  <a:pt x="8314" y="44022"/>
                  <a:pt x="8314" y="45291"/>
                </a:cubicBezTo>
                <a:lnTo>
                  <a:pt x="8314" y="68380"/>
                </a:lnTo>
                <a:cubicBezTo>
                  <a:pt x="8314" y="70334"/>
                  <a:pt x="9203" y="71298"/>
                  <a:pt x="10967" y="71298"/>
                </a:cubicBezTo>
                <a:cubicBezTo>
                  <a:pt x="20538" y="71476"/>
                  <a:pt x="29716" y="71082"/>
                  <a:pt x="38526" y="70156"/>
                </a:cubicBezTo>
                <a:cubicBezTo>
                  <a:pt x="47335" y="69230"/>
                  <a:pt x="55866" y="67797"/>
                  <a:pt x="64155" y="65843"/>
                </a:cubicBezTo>
                <a:cubicBezTo>
                  <a:pt x="65285" y="65589"/>
                  <a:pt x="65957" y="66008"/>
                  <a:pt x="66199" y="67111"/>
                </a:cubicBezTo>
                <a:lnTo>
                  <a:pt x="66935" y="71298"/>
                </a:lnTo>
                <a:cubicBezTo>
                  <a:pt x="67176" y="72402"/>
                  <a:pt x="66643" y="73112"/>
                  <a:pt x="65361" y="73455"/>
                </a:cubicBezTo>
                <a:cubicBezTo>
                  <a:pt x="61096" y="74470"/>
                  <a:pt x="56615" y="75345"/>
                  <a:pt x="51905" y="76056"/>
                </a:cubicBezTo>
                <a:cubicBezTo>
                  <a:pt x="47208" y="76779"/>
                  <a:pt x="42423" y="77362"/>
                  <a:pt x="37561" y="77832"/>
                </a:cubicBezTo>
                <a:cubicBezTo>
                  <a:pt x="32699" y="78301"/>
                  <a:pt x="27850" y="78618"/>
                  <a:pt x="23039" y="78783"/>
                </a:cubicBezTo>
                <a:cubicBezTo>
                  <a:pt x="18203" y="78948"/>
                  <a:pt x="13582" y="78948"/>
                  <a:pt x="9165" y="787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403988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320411" y="1816679"/>
            <a:ext cx="78271" cy="82208"/>
          </a:xfrm>
          <a:custGeom>
            <a:avLst/>
            <a:gdLst>
              <a:gd name="connsiteX0" fmla="*/ 75491 w 78271"/>
              <a:gd name="connsiteY0" fmla="*/ 69903 h 82208"/>
              <a:gd name="connsiteX1" fmla="*/ 77534 w 78271"/>
              <a:gd name="connsiteY1" fmla="*/ 70791 h 82208"/>
              <a:gd name="connsiteX2" fmla="*/ 78271 w 78271"/>
              <a:gd name="connsiteY2" fmla="*/ 75231 h 82208"/>
              <a:gd name="connsiteX3" fmla="*/ 76697 w 78271"/>
              <a:gd name="connsiteY3" fmla="*/ 77007 h 82208"/>
              <a:gd name="connsiteX4" fmla="*/ 68014 w 78271"/>
              <a:gd name="connsiteY4" fmla="*/ 78466 h 82208"/>
              <a:gd name="connsiteX5" fmla="*/ 58303 w 78271"/>
              <a:gd name="connsiteY5" fmla="*/ 79735 h 82208"/>
              <a:gd name="connsiteX6" fmla="*/ 48237 w 78271"/>
              <a:gd name="connsiteY6" fmla="*/ 80813 h 82208"/>
              <a:gd name="connsiteX7" fmla="*/ 38348 w 78271"/>
              <a:gd name="connsiteY7" fmla="*/ 81574 h 82208"/>
              <a:gd name="connsiteX8" fmla="*/ 29957 w 78271"/>
              <a:gd name="connsiteY8" fmla="*/ 81955 h 82208"/>
              <a:gd name="connsiteX9" fmla="*/ 19954 w 78271"/>
              <a:gd name="connsiteY9" fmla="*/ 82145 h 82208"/>
              <a:gd name="connsiteX10" fmla="*/ 10002 w 78271"/>
              <a:gd name="connsiteY10" fmla="*/ 82208 h 82208"/>
              <a:gd name="connsiteX11" fmla="*/ 1802 w 78271"/>
              <a:gd name="connsiteY11" fmla="*/ 82082 h 82208"/>
              <a:gd name="connsiteX12" fmla="*/ 545 w 78271"/>
              <a:gd name="connsiteY12" fmla="*/ 81574 h 82208"/>
              <a:gd name="connsiteX13" fmla="*/ 0 w 78271"/>
              <a:gd name="connsiteY13" fmla="*/ 80432 h 82208"/>
              <a:gd name="connsiteX14" fmla="*/ 0 w 78271"/>
              <a:gd name="connsiteY14" fmla="*/ 76119 h 82208"/>
              <a:gd name="connsiteX15" fmla="*/ 545 w 78271"/>
              <a:gd name="connsiteY15" fmla="*/ 74914 h 82208"/>
              <a:gd name="connsiteX16" fmla="*/ 1802 w 78271"/>
              <a:gd name="connsiteY16" fmla="*/ 74470 h 82208"/>
              <a:gd name="connsiteX17" fmla="*/ 8378 w 78271"/>
              <a:gd name="connsiteY17" fmla="*/ 74660 h 82208"/>
              <a:gd name="connsiteX18" fmla="*/ 16641 w 78271"/>
              <a:gd name="connsiteY18" fmla="*/ 74723 h 82208"/>
              <a:gd name="connsiteX19" fmla="*/ 25438 w 78271"/>
              <a:gd name="connsiteY19" fmla="*/ 74597 h 82208"/>
              <a:gd name="connsiteX20" fmla="*/ 33766 w 78271"/>
              <a:gd name="connsiteY20" fmla="*/ 74343 h 82208"/>
              <a:gd name="connsiteX21" fmla="*/ 33766 w 78271"/>
              <a:gd name="connsiteY21" fmla="*/ 47574 h 82208"/>
              <a:gd name="connsiteX22" fmla="*/ 18203 w 78271"/>
              <a:gd name="connsiteY22" fmla="*/ 47574 h 82208"/>
              <a:gd name="connsiteX23" fmla="*/ 10967 w 78271"/>
              <a:gd name="connsiteY23" fmla="*/ 45735 h 82208"/>
              <a:gd name="connsiteX24" fmla="*/ 9038 w 78271"/>
              <a:gd name="connsiteY24" fmla="*/ 38567 h 82208"/>
              <a:gd name="connsiteX25" fmla="*/ 9038 w 78271"/>
              <a:gd name="connsiteY25" fmla="*/ 9007 h 82208"/>
              <a:gd name="connsiteX26" fmla="*/ 10967 w 78271"/>
              <a:gd name="connsiteY26" fmla="*/ 1839 h 82208"/>
              <a:gd name="connsiteX27" fmla="*/ 18203 w 78271"/>
              <a:gd name="connsiteY27" fmla="*/ 0 h 82208"/>
              <a:gd name="connsiteX28" fmla="*/ 64396 w 78271"/>
              <a:gd name="connsiteY28" fmla="*/ 0 h 82208"/>
              <a:gd name="connsiteX29" fmla="*/ 65958 w 78271"/>
              <a:gd name="connsiteY29" fmla="*/ 1649 h 82208"/>
              <a:gd name="connsiteX30" fmla="*/ 65958 w 78271"/>
              <a:gd name="connsiteY30" fmla="*/ 5835 h 82208"/>
              <a:gd name="connsiteX31" fmla="*/ 64396 w 78271"/>
              <a:gd name="connsiteY31" fmla="*/ 7611 h 82208"/>
              <a:gd name="connsiteX32" fmla="*/ 20259 w 78271"/>
              <a:gd name="connsiteY32" fmla="*/ 7611 h 82208"/>
              <a:gd name="connsiteX33" fmla="*/ 17974 w 78271"/>
              <a:gd name="connsiteY33" fmla="*/ 8309 h 82208"/>
              <a:gd name="connsiteX34" fmla="*/ 17365 w 78271"/>
              <a:gd name="connsiteY34" fmla="*/ 10910 h 82208"/>
              <a:gd name="connsiteX35" fmla="*/ 17365 w 78271"/>
              <a:gd name="connsiteY35" fmla="*/ 36664 h 82208"/>
              <a:gd name="connsiteX36" fmla="*/ 17974 w 78271"/>
              <a:gd name="connsiteY36" fmla="*/ 39201 h 82208"/>
              <a:gd name="connsiteX37" fmla="*/ 20259 w 78271"/>
              <a:gd name="connsiteY37" fmla="*/ 39962 h 82208"/>
              <a:gd name="connsiteX38" fmla="*/ 65234 w 78271"/>
              <a:gd name="connsiteY38" fmla="*/ 39962 h 82208"/>
              <a:gd name="connsiteX39" fmla="*/ 66808 w 78271"/>
              <a:gd name="connsiteY39" fmla="*/ 41611 h 82208"/>
              <a:gd name="connsiteX40" fmla="*/ 66808 w 78271"/>
              <a:gd name="connsiteY40" fmla="*/ 45798 h 82208"/>
              <a:gd name="connsiteX41" fmla="*/ 65234 w 78271"/>
              <a:gd name="connsiteY41" fmla="*/ 47574 h 82208"/>
              <a:gd name="connsiteX42" fmla="*/ 42080 w 78271"/>
              <a:gd name="connsiteY42" fmla="*/ 47574 h 82208"/>
              <a:gd name="connsiteX43" fmla="*/ 42080 w 78271"/>
              <a:gd name="connsiteY43" fmla="*/ 73962 h 82208"/>
              <a:gd name="connsiteX44" fmla="*/ 50649 w 78271"/>
              <a:gd name="connsiteY44" fmla="*/ 73264 h 82208"/>
              <a:gd name="connsiteX45" fmla="*/ 59573 w 78271"/>
              <a:gd name="connsiteY45" fmla="*/ 72313 h 82208"/>
              <a:gd name="connsiteX46" fmla="*/ 68128 w 78271"/>
              <a:gd name="connsiteY46" fmla="*/ 71171 h 82208"/>
              <a:gd name="connsiteX47" fmla="*/ 75491 w 78271"/>
              <a:gd name="connsiteY47" fmla="*/ 69903 h 82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78271" h="82208">
                <a:moveTo>
                  <a:pt x="75491" y="69903"/>
                </a:moveTo>
                <a:cubicBezTo>
                  <a:pt x="76773" y="69649"/>
                  <a:pt x="77458" y="69941"/>
                  <a:pt x="77534" y="70791"/>
                </a:cubicBezTo>
                <a:lnTo>
                  <a:pt x="78271" y="75231"/>
                </a:lnTo>
                <a:cubicBezTo>
                  <a:pt x="78423" y="76246"/>
                  <a:pt x="77903" y="76842"/>
                  <a:pt x="76697" y="77007"/>
                </a:cubicBezTo>
                <a:cubicBezTo>
                  <a:pt x="74044" y="77515"/>
                  <a:pt x="71149" y="78009"/>
                  <a:pt x="68014" y="78466"/>
                </a:cubicBezTo>
                <a:cubicBezTo>
                  <a:pt x="64879" y="78935"/>
                  <a:pt x="61642" y="79354"/>
                  <a:pt x="58303" y="79735"/>
                </a:cubicBezTo>
                <a:cubicBezTo>
                  <a:pt x="54965" y="80115"/>
                  <a:pt x="51613" y="80470"/>
                  <a:pt x="48237" y="80813"/>
                </a:cubicBezTo>
                <a:cubicBezTo>
                  <a:pt x="44860" y="81155"/>
                  <a:pt x="41560" y="81409"/>
                  <a:pt x="38348" y="81574"/>
                </a:cubicBezTo>
                <a:cubicBezTo>
                  <a:pt x="36012" y="81752"/>
                  <a:pt x="33220" y="81866"/>
                  <a:pt x="29957" y="81955"/>
                </a:cubicBezTo>
                <a:cubicBezTo>
                  <a:pt x="26708" y="82044"/>
                  <a:pt x="23369" y="82107"/>
                  <a:pt x="19954" y="82145"/>
                </a:cubicBezTo>
                <a:cubicBezTo>
                  <a:pt x="16540" y="82196"/>
                  <a:pt x="13227" y="82208"/>
                  <a:pt x="10002" y="82208"/>
                </a:cubicBezTo>
                <a:cubicBezTo>
                  <a:pt x="6791" y="82208"/>
                  <a:pt x="4049" y="82170"/>
                  <a:pt x="1802" y="82082"/>
                </a:cubicBezTo>
                <a:cubicBezTo>
                  <a:pt x="1332" y="82082"/>
                  <a:pt x="901" y="81917"/>
                  <a:pt x="545" y="81574"/>
                </a:cubicBezTo>
                <a:cubicBezTo>
                  <a:pt x="177" y="81232"/>
                  <a:pt x="0" y="80864"/>
                  <a:pt x="0" y="80432"/>
                </a:cubicBezTo>
                <a:lnTo>
                  <a:pt x="0" y="76119"/>
                </a:lnTo>
                <a:cubicBezTo>
                  <a:pt x="0" y="75612"/>
                  <a:pt x="177" y="75206"/>
                  <a:pt x="545" y="74914"/>
                </a:cubicBezTo>
                <a:cubicBezTo>
                  <a:pt x="901" y="74622"/>
                  <a:pt x="1332" y="74470"/>
                  <a:pt x="1802" y="74470"/>
                </a:cubicBezTo>
                <a:cubicBezTo>
                  <a:pt x="3579" y="74559"/>
                  <a:pt x="5763" y="74622"/>
                  <a:pt x="8378" y="74660"/>
                </a:cubicBezTo>
                <a:cubicBezTo>
                  <a:pt x="10993" y="74698"/>
                  <a:pt x="13747" y="74723"/>
                  <a:pt x="16641" y="74723"/>
                </a:cubicBezTo>
                <a:cubicBezTo>
                  <a:pt x="19536" y="74723"/>
                  <a:pt x="22468" y="74685"/>
                  <a:pt x="25438" y="74597"/>
                </a:cubicBezTo>
                <a:cubicBezTo>
                  <a:pt x="28421" y="74520"/>
                  <a:pt x="31189" y="74432"/>
                  <a:pt x="33766" y="74343"/>
                </a:cubicBezTo>
                <a:lnTo>
                  <a:pt x="33766" y="47574"/>
                </a:lnTo>
                <a:lnTo>
                  <a:pt x="18203" y="47574"/>
                </a:lnTo>
                <a:cubicBezTo>
                  <a:pt x="14674" y="47574"/>
                  <a:pt x="12249" y="46965"/>
                  <a:pt x="10967" y="45735"/>
                </a:cubicBezTo>
                <a:cubicBezTo>
                  <a:pt x="9685" y="44504"/>
                  <a:pt x="9038" y="42119"/>
                  <a:pt x="9038" y="38567"/>
                </a:cubicBezTo>
                <a:lnTo>
                  <a:pt x="9038" y="9007"/>
                </a:lnTo>
                <a:cubicBezTo>
                  <a:pt x="9038" y="5455"/>
                  <a:pt x="9685" y="3070"/>
                  <a:pt x="10967" y="1839"/>
                </a:cubicBezTo>
                <a:cubicBezTo>
                  <a:pt x="12249" y="621"/>
                  <a:pt x="14674" y="0"/>
                  <a:pt x="18203" y="0"/>
                </a:cubicBezTo>
                <a:lnTo>
                  <a:pt x="64396" y="0"/>
                </a:lnTo>
                <a:cubicBezTo>
                  <a:pt x="65437" y="0"/>
                  <a:pt x="65958" y="558"/>
                  <a:pt x="65958" y="1649"/>
                </a:cubicBezTo>
                <a:lnTo>
                  <a:pt x="65958" y="5835"/>
                </a:lnTo>
                <a:cubicBezTo>
                  <a:pt x="65958" y="7015"/>
                  <a:pt x="65437" y="7611"/>
                  <a:pt x="64396" y="7611"/>
                </a:cubicBezTo>
                <a:lnTo>
                  <a:pt x="20259" y="7611"/>
                </a:lnTo>
                <a:cubicBezTo>
                  <a:pt x="19129" y="7611"/>
                  <a:pt x="18368" y="7840"/>
                  <a:pt x="17974" y="8309"/>
                </a:cubicBezTo>
                <a:cubicBezTo>
                  <a:pt x="17555" y="8779"/>
                  <a:pt x="17365" y="9641"/>
                  <a:pt x="17365" y="10910"/>
                </a:cubicBezTo>
                <a:lnTo>
                  <a:pt x="17365" y="36664"/>
                </a:lnTo>
                <a:cubicBezTo>
                  <a:pt x="17365" y="37856"/>
                  <a:pt x="17555" y="38693"/>
                  <a:pt x="17974" y="39201"/>
                </a:cubicBezTo>
                <a:cubicBezTo>
                  <a:pt x="18368" y="39709"/>
                  <a:pt x="19129" y="39962"/>
                  <a:pt x="20259" y="39962"/>
                </a:cubicBezTo>
                <a:lnTo>
                  <a:pt x="65234" y="39962"/>
                </a:lnTo>
                <a:cubicBezTo>
                  <a:pt x="66288" y="39962"/>
                  <a:pt x="66808" y="40520"/>
                  <a:pt x="66808" y="41611"/>
                </a:cubicBezTo>
                <a:lnTo>
                  <a:pt x="66808" y="45798"/>
                </a:lnTo>
                <a:cubicBezTo>
                  <a:pt x="66808" y="46978"/>
                  <a:pt x="66288" y="47574"/>
                  <a:pt x="65234" y="47574"/>
                </a:cubicBezTo>
                <a:lnTo>
                  <a:pt x="42080" y="47574"/>
                </a:lnTo>
                <a:lnTo>
                  <a:pt x="42080" y="73962"/>
                </a:lnTo>
                <a:cubicBezTo>
                  <a:pt x="44822" y="73797"/>
                  <a:pt x="47665" y="73569"/>
                  <a:pt x="50649" y="73264"/>
                </a:cubicBezTo>
                <a:cubicBezTo>
                  <a:pt x="53619" y="72973"/>
                  <a:pt x="56602" y="72656"/>
                  <a:pt x="59573" y="72313"/>
                </a:cubicBezTo>
                <a:cubicBezTo>
                  <a:pt x="62543" y="71983"/>
                  <a:pt x="65399" y="71602"/>
                  <a:pt x="68128" y="71171"/>
                </a:cubicBezTo>
                <a:cubicBezTo>
                  <a:pt x="70870" y="70753"/>
                  <a:pt x="73320" y="70334"/>
                  <a:pt x="75491" y="6990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891170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1816034" y="1814776"/>
            <a:ext cx="66935" cy="78783"/>
          </a:xfrm>
          <a:custGeom>
            <a:avLst/>
            <a:gdLst>
              <a:gd name="connsiteX0" fmla="*/ 9165 w 66935"/>
              <a:gd name="connsiteY0" fmla="*/ 78783 h 78783"/>
              <a:gd name="connsiteX1" fmla="*/ 1865 w 66935"/>
              <a:gd name="connsiteY1" fmla="*/ 76436 h 78783"/>
              <a:gd name="connsiteX2" fmla="*/ 0 w 66935"/>
              <a:gd name="connsiteY2" fmla="*/ 69014 h 78783"/>
              <a:gd name="connsiteX3" fmla="*/ 0 w 66935"/>
              <a:gd name="connsiteY3" fmla="*/ 43768 h 78783"/>
              <a:gd name="connsiteX4" fmla="*/ 2107 w 66935"/>
              <a:gd name="connsiteY4" fmla="*/ 36600 h 78783"/>
              <a:gd name="connsiteX5" fmla="*/ 9647 w 66935"/>
              <a:gd name="connsiteY5" fmla="*/ 34761 h 78783"/>
              <a:gd name="connsiteX6" fmla="*/ 40036 w 66935"/>
              <a:gd name="connsiteY6" fmla="*/ 34761 h 78783"/>
              <a:gd name="connsiteX7" fmla="*/ 42207 w 66935"/>
              <a:gd name="connsiteY7" fmla="*/ 34253 h 78783"/>
              <a:gd name="connsiteX8" fmla="*/ 42689 w 66935"/>
              <a:gd name="connsiteY8" fmla="*/ 31843 h 78783"/>
              <a:gd name="connsiteX9" fmla="*/ 42689 w 66935"/>
              <a:gd name="connsiteY9" fmla="*/ 10529 h 78783"/>
              <a:gd name="connsiteX10" fmla="*/ 42271 w 66935"/>
              <a:gd name="connsiteY10" fmla="*/ 8119 h 78783"/>
              <a:gd name="connsiteX11" fmla="*/ 40151 w 66935"/>
              <a:gd name="connsiteY11" fmla="*/ 7611 h 78783"/>
              <a:gd name="connsiteX12" fmla="*/ 2170 w 66935"/>
              <a:gd name="connsiteY12" fmla="*/ 7611 h 78783"/>
              <a:gd name="connsiteX13" fmla="*/ 1028 w 66935"/>
              <a:gd name="connsiteY13" fmla="*/ 7231 h 78783"/>
              <a:gd name="connsiteX14" fmla="*/ 482 w 66935"/>
              <a:gd name="connsiteY14" fmla="*/ 6216 h 78783"/>
              <a:gd name="connsiteX15" fmla="*/ 482 w 66935"/>
              <a:gd name="connsiteY15" fmla="*/ 1395 h 78783"/>
              <a:gd name="connsiteX16" fmla="*/ 1028 w 66935"/>
              <a:gd name="connsiteY16" fmla="*/ 380 h 78783"/>
              <a:gd name="connsiteX17" fmla="*/ 2170 w 66935"/>
              <a:gd name="connsiteY17" fmla="*/ 0 h 78783"/>
              <a:gd name="connsiteX18" fmla="*/ 41483 w 66935"/>
              <a:gd name="connsiteY18" fmla="*/ 0 h 78783"/>
              <a:gd name="connsiteX19" fmla="*/ 46180 w 66935"/>
              <a:gd name="connsiteY19" fmla="*/ 443 h 78783"/>
              <a:gd name="connsiteX20" fmla="*/ 49074 w 66935"/>
              <a:gd name="connsiteY20" fmla="*/ 1902 h 78783"/>
              <a:gd name="connsiteX21" fmla="*/ 50585 w 66935"/>
              <a:gd name="connsiteY21" fmla="*/ 4757 h 78783"/>
              <a:gd name="connsiteX22" fmla="*/ 51004 w 66935"/>
              <a:gd name="connsiteY22" fmla="*/ 9261 h 78783"/>
              <a:gd name="connsiteX23" fmla="*/ 51004 w 66935"/>
              <a:gd name="connsiteY23" fmla="*/ 33365 h 78783"/>
              <a:gd name="connsiteX24" fmla="*/ 48897 w 66935"/>
              <a:gd name="connsiteY24" fmla="*/ 40533 h 78783"/>
              <a:gd name="connsiteX25" fmla="*/ 41356 w 66935"/>
              <a:gd name="connsiteY25" fmla="*/ 42373 h 78783"/>
              <a:gd name="connsiteX26" fmla="*/ 10853 w 66935"/>
              <a:gd name="connsiteY26" fmla="*/ 42373 h 78783"/>
              <a:gd name="connsiteX27" fmla="*/ 8746 w 66935"/>
              <a:gd name="connsiteY27" fmla="*/ 42880 h 78783"/>
              <a:gd name="connsiteX28" fmla="*/ 8314 w 66935"/>
              <a:gd name="connsiteY28" fmla="*/ 45291 h 78783"/>
              <a:gd name="connsiteX29" fmla="*/ 8314 w 66935"/>
              <a:gd name="connsiteY29" fmla="*/ 68380 h 78783"/>
              <a:gd name="connsiteX30" fmla="*/ 10967 w 66935"/>
              <a:gd name="connsiteY30" fmla="*/ 71298 h 78783"/>
              <a:gd name="connsiteX31" fmla="*/ 38526 w 66935"/>
              <a:gd name="connsiteY31" fmla="*/ 70156 h 78783"/>
              <a:gd name="connsiteX32" fmla="*/ 64155 w 66935"/>
              <a:gd name="connsiteY32" fmla="*/ 65843 h 78783"/>
              <a:gd name="connsiteX33" fmla="*/ 66199 w 66935"/>
              <a:gd name="connsiteY33" fmla="*/ 67111 h 78783"/>
              <a:gd name="connsiteX34" fmla="*/ 66935 w 66935"/>
              <a:gd name="connsiteY34" fmla="*/ 71298 h 78783"/>
              <a:gd name="connsiteX35" fmla="*/ 65361 w 66935"/>
              <a:gd name="connsiteY35" fmla="*/ 73455 h 78783"/>
              <a:gd name="connsiteX36" fmla="*/ 51905 w 66935"/>
              <a:gd name="connsiteY36" fmla="*/ 76056 h 78783"/>
              <a:gd name="connsiteX37" fmla="*/ 37561 w 66935"/>
              <a:gd name="connsiteY37" fmla="*/ 77832 h 78783"/>
              <a:gd name="connsiteX38" fmla="*/ 23039 w 66935"/>
              <a:gd name="connsiteY38" fmla="*/ 78783 h 78783"/>
              <a:gd name="connsiteX39" fmla="*/ 9165 w 66935"/>
              <a:gd name="connsiteY39" fmla="*/ 78783 h 78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66935" h="78783">
                <a:moveTo>
                  <a:pt x="9165" y="78783"/>
                </a:moveTo>
                <a:cubicBezTo>
                  <a:pt x="5547" y="78618"/>
                  <a:pt x="3110" y="77832"/>
                  <a:pt x="1865" y="76436"/>
                </a:cubicBezTo>
                <a:cubicBezTo>
                  <a:pt x="622" y="75041"/>
                  <a:pt x="0" y="72567"/>
                  <a:pt x="0" y="69014"/>
                </a:cubicBezTo>
                <a:lnTo>
                  <a:pt x="0" y="43768"/>
                </a:lnTo>
                <a:cubicBezTo>
                  <a:pt x="0" y="40216"/>
                  <a:pt x="698" y="37831"/>
                  <a:pt x="2107" y="36600"/>
                </a:cubicBezTo>
                <a:cubicBezTo>
                  <a:pt x="3516" y="35370"/>
                  <a:pt x="6029" y="34761"/>
                  <a:pt x="9647" y="34761"/>
                </a:cubicBezTo>
                <a:lnTo>
                  <a:pt x="40036" y="34761"/>
                </a:lnTo>
                <a:cubicBezTo>
                  <a:pt x="41153" y="34761"/>
                  <a:pt x="41877" y="34596"/>
                  <a:pt x="42207" y="34253"/>
                </a:cubicBezTo>
                <a:cubicBezTo>
                  <a:pt x="42524" y="33923"/>
                  <a:pt x="42689" y="33111"/>
                  <a:pt x="42689" y="31843"/>
                </a:cubicBezTo>
                <a:lnTo>
                  <a:pt x="42689" y="10529"/>
                </a:lnTo>
                <a:cubicBezTo>
                  <a:pt x="42689" y="9261"/>
                  <a:pt x="42550" y="8461"/>
                  <a:pt x="42271" y="8119"/>
                </a:cubicBezTo>
                <a:cubicBezTo>
                  <a:pt x="41979" y="7789"/>
                  <a:pt x="41280" y="7611"/>
                  <a:pt x="40151" y="7611"/>
                </a:cubicBezTo>
                <a:lnTo>
                  <a:pt x="2170" y="7611"/>
                </a:lnTo>
                <a:cubicBezTo>
                  <a:pt x="1764" y="7611"/>
                  <a:pt x="1383" y="7485"/>
                  <a:pt x="1028" y="7231"/>
                </a:cubicBezTo>
                <a:cubicBezTo>
                  <a:pt x="660" y="6977"/>
                  <a:pt x="482" y="6647"/>
                  <a:pt x="482" y="6216"/>
                </a:cubicBezTo>
                <a:lnTo>
                  <a:pt x="482" y="1395"/>
                </a:lnTo>
                <a:cubicBezTo>
                  <a:pt x="482" y="976"/>
                  <a:pt x="660" y="634"/>
                  <a:pt x="1028" y="380"/>
                </a:cubicBezTo>
                <a:cubicBezTo>
                  <a:pt x="1383" y="126"/>
                  <a:pt x="1764" y="0"/>
                  <a:pt x="2170" y="0"/>
                </a:cubicBezTo>
                <a:lnTo>
                  <a:pt x="41483" y="0"/>
                </a:lnTo>
                <a:cubicBezTo>
                  <a:pt x="43413" y="0"/>
                  <a:pt x="44987" y="152"/>
                  <a:pt x="46180" y="443"/>
                </a:cubicBezTo>
                <a:cubicBezTo>
                  <a:pt x="47386" y="735"/>
                  <a:pt x="48351" y="1230"/>
                  <a:pt x="49074" y="1902"/>
                </a:cubicBezTo>
                <a:cubicBezTo>
                  <a:pt x="49798" y="2575"/>
                  <a:pt x="50306" y="3539"/>
                  <a:pt x="50585" y="4757"/>
                </a:cubicBezTo>
                <a:cubicBezTo>
                  <a:pt x="50864" y="5988"/>
                  <a:pt x="51004" y="7485"/>
                  <a:pt x="51004" y="9261"/>
                </a:cubicBezTo>
                <a:lnTo>
                  <a:pt x="51004" y="33365"/>
                </a:lnTo>
                <a:cubicBezTo>
                  <a:pt x="51004" y="36917"/>
                  <a:pt x="50306" y="39303"/>
                  <a:pt x="48897" y="40533"/>
                </a:cubicBezTo>
                <a:cubicBezTo>
                  <a:pt x="47488" y="41764"/>
                  <a:pt x="44987" y="42373"/>
                  <a:pt x="41356" y="42373"/>
                </a:cubicBezTo>
                <a:lnTo>
                  <a:pt x="10853" y="42373"/>
                </a:lnTo>
                <a:cubicBezTo>
                  <a:pt x="9723" y="42373"/>
                  <a:pt x="9025" y="42538"/>
                  <a:pt x="8746" y="42880"/>
                </a:cubicBezTo>
                <a:cubicBezTo>
                  <a:pt x="8454" y="43223"/>
                  <a:pt x="8314" y="44022"/>
                  <a:pt x="8314" y="45291"/>
                </a:cubicBezTo>
                <a:lnTo>
                  <a:pt x="8314" y="68380"/>
                </a:lnTo>
                <a:cubicBezTo>
                  <a:pt x="8314" y="70334"/>
                  <a:pt x="9203" y="71298"/>
                  <a:pt x="10967" y="71298"/>
                </a:cubicBezTo>
                <a:cubicBezTo>
                  <a:pt x="20538" y="71476"/>
                  <a:pt x="29716" y="71082"/>
                  <a:pt x="38526" y="70156"/>
                </a:cubicBezTo>
                <a:cubicBezTo>
                  <a:pt x="47335" y="69230"/>
                  <a:pt x="55866" y="67797"/>
                  <a:pt x="64155" y="65843"/>
                </a:cubicBezTo>
                <a:cubicBezTo>
                  <a:pt x="65285" y="65589"/>
                  <a:pt x="65957" y="66008"/>
                  <a:pt x="66199" y="67111"/>
                </a:cubicBezTo>
                <a:lnTo>
                  <a:pt x="66935" y="71298"/>
                </a:lnTo>
                <a:cubicBezTo>
                  <a:pt x="67176" y="72402"/>
                  <a:pt x="66643" y="73112"/>
                  <a:pt x="65361" y="73455"/>
                </a:cubicBezTo>
                <a:cubicBezTo>
                  <a:pt x="61096" y="74470"/>
                  <a:pt x="56615" y="75345"/>
                  <a:pt x="51905" y="76056"/>
                </a:cubicBezTo>
                <a:cubicBezTo>
                  <a:pt x="47208" y="76779"/>
                  <a:pt x="42423" y="77362"/>
                  <a:pt x="37561" y="77832"/>
                </a:cubicBezTo>
                <a:cubicBezTo>
                  <a:pt x="32699" y="78301"/>
                  <a:pt x="27850" y="78618"/>
                  <a:pt x="23039" y="78783"/>
                </a:cubicBezTo>
                <a:cubicBezTo>
                  <a:pt x="18203" y="78948"/>
                  <a:pt x="13582" y="78948"/>
                  <a:pt x="9165" y="787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955799" y="1807418"/>
            <a:ext cx="63241" cy="61403"/>
          </a:xfrm>
          <a:custGeom>
            <a:avLst/>
            <a:gdLst>
              <a:gd name="connsiteX0" fmla="*/ 37866 w 63241"/>
              <a:gd name="connsiteY0" fmla="*/ 2156 h 61403"/>
              <a:gd name="connsiteX1" fmla="*/ 37447 w 63241"/>
              <a:gd name="connsiteY1" fmla="*/ 10212 h 61403"/>
              <a:gd name="connsiteX2" fmla="*/ 36292 w 63241"/>
              <a:gd name="connsiteY2" fmla="*/ 17761 h 61403"/>
              <a:gd name="connsiteX3" fmla="*/ 46003 w 63241"/>
              <a:gd name="connsiteY3" fmla="*/ 35966 h 61403"/>
              <a:gd name="connsiteX4" fmla="*/ 62581 w 63241"/>
              <a:gd name="connsiteY4" fmla="*/ 49223 h 61403"/>
              <a:gd name="connsiteX5" fmla="*/ 63241 w 63241"/>
              <a:gd name="connsiteY5" fmla="*/ 50302 h 61403"/>
              <a:gd name="connsiteX6" fmla="*/ 62949 w 63241"/>
              <a:gd name="connsiteY6" fmla="*/ 51507 h 61403"/>
              <a:gd name="connsiteX7" fmla="*/ 60410 w 63241"/>
              <a:gd name="connsiteY7" fmla="*/ 55694 h 61403"/>
              <a:gd name="connsiteX8" fmla="*/ 59572 w 63241"/>
              <a:gd name="connsiteY8" fmla="*/ 56582 h 61403"/>
              <a:gd name="connsiteX9" fmla="*/ 57998 w 63241"/>
              <a:gd name="connsiteY9" fmla="*/ 56201 h 61403"/>
              <a:gd name="connsiteX10" fmla="*/ 43058 w 63241"/>
              <a:gd name="connsiteY10" fmla="*/ 44403 h 61403"/>
              <a:gd name="connsiteX11" fmla="*/ 32560 w 63241"/>
              <a:gd name="connsiteY11" fmla="*/ 30067 h 61403"/>
              <a:gd name="connsiteX12" fmla="*/ 22062 w 63241"/>
              <a:gd name="connsiteY12" fmla="*/ 46623 h 61403"/>
              <a:gd name="connsiteX13" fmla="*/ 5661 w 63241"/>
              <a:gd name="connsiteY13" fmla="*/ 60895 h 61403"/>
              <a:gd name="connsiteX14" fmla="*/ 4341 w 63241"/>
              <a:gd name="connsiteY14" fmla="*/ 61403 h 61403"/>
              <a:gd name="connsiteX15" fmla="*/ 3135 w 63241"/>
              <a:gd name="connsiteY15" fmla="*/ 60895 h 61403"/>
              <a:gd name="connsiteX16" fmla="*/ 114 w 63241"/>
              <a:gd name="connsiteY16" fmla="*/ 56709 h 61403"/>
              <a:gd name="connsiteX17" fmla="*/ 0 w 63241"/>
              <a:gd name="connsiteY17" fmla="*/ 55440 h 61403"/>
              <a:gd name="connsiteX18" fmla="*/ 837 w 63241"/>
              <a:gd name="connsiteY18" fmla="*/ 54298 h 61403"/>
              <a:gd name="connsiteX19" fmla="*/ 29424 w 63241"/>
              <a:gd name="connsiteY19" fmla="*/ 2029 h 61403"/>
              <a:gd name="connsiteX20" fmla="*/ 30871 w 63241"/>
              <a:gd name="connsiteY20" fmla="*/ 0 h 61403"/>
              <a:gd name="connsiteX21" fmla="*/ 36533 w 63241"/>
              <a:gd name="connsiteY21" fmla="*/ 380 h 61403"/>
              <a:gd name="connsiteX22" fmla="*/ 37866 w 63241"/>
              <a:gd name="connsiteY22" fmla="*/ 2156 h 6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241" h="61403">
                <a:moveTo>
                  <a:pt x="37866" y="2156"/>
                </a:moveTo>
                <a:cubicBezTo>
                  <a:pt x="37866" y="4947"/>
                  <a:pt x="37726" y="7637"/>
                  <a:pt x="37447" y="10212"/>
                </a:cubicBezTo>
                <a:cubicBezTo>
                  <a:pt x="37155" y="12788"/>
                  <a:pt x="36774" y="15312"/>
                  <a:pt x="36292" y="17761"/>
                </a:cubicBezTo>
                <a:cubicBezTo>
                  <a:pt x="38145" y="24358"/>
                  <a:pt x="41382" y="30422"/>
                  <a:pt x="46003" y="35966"/>
                </a:cubicBezTo>
                <a:cubicBezTo>
                  <a:pt x="50623" y="41510"/>
                  <a:pt x="56158" y="45925"/>
                  <a:pt x="62581" y="49223"/>
                </a:cubicBezTo>
                <a:cubicBezTo>
                  <a:pt x="63063" y="49477"/>
                  <a:pt x="63292" y="49833"/>
                  <a:pt x="63241" y="50302"/>
                </a:cubicBezTo>
                <a:cubicBezTo>
                  <a:pt x="63216" y="50759"/>
                  <a:pt x="63114" y="51165"/>
                  <a:pt x="62949" y="51507"/>
                </a:cubicBezTo>
                <a:lnTo>
                  <a:pt x="60410" y="55694"/>
                </a:lnTo>
                <a:cubicBezTo>
                  <a:pt x="60169" y="56112"/>
                  <a:pt x="59890" y="56417"/>
                  <a:pt x="59572" y="56582"/>
                </a:cubicBezTo>
                <a:cubicBezTo>
                  <a:pt x="59242" y="56747"/>
                  <a:pt x="58722" y="56620"/>
                  <a:pt x="57998" y="56201"/>
                </a:cubicBezTo>
                <a:cubicBezTo>
                  <a:pt x="52540" y="53068"/>
                  <a:pt x="47551" y="49147"/>
                  <a:pt x="43058" y="44403"/>
                </a:cubicBezTo>
                <a:cubicBezTo>
                  <a:pt x="38551" y="39658"/>
                  <a:pt x="35048" y="34888"/>
                  <a:pt x="32560" y="30067"/>
                </a:cubicBezTo>
                <a:cubicBezTo>
                  <a:pt x="29983" y="36067"/>
                  <a:pt x="26479" y="41586"/>
                  <a:pt x="22062" y="46623"/>
                </a:cubicBezTo>
                <a:cubicBezTo>
                  <a:pt x="17644" y="51659"/>
                  <a:pt x="12173" y="56417"/>
                  <a:pt x="5661" y="60895"/>
                </a:cubicBezTo>
                <a:cubicBezTo>
                  <a:pt x="5268" y="61149"/>
                  <a:pt x="4823" y="61327"/>
                  <a:pt x="4341" y="61403"/>
                </a:cubicBezTo>
                <a:cubicBezTo>
                  <a:pt x="3859" y="61491"/>
                  <a:pt x="3452" y="61327"/>
                  <a:pt x="3135" y="60895"/>
                </a:cubicBezTo>
                <a:lnTo>
                  <a:pt x="114" y="56709"/>
                </a:lnTo>
                <a:cubicBezTo>
                  <a:pt x="-126" y="56366"/>
                  <a:pt x="-164" y="55947"/>
                  <a:pt x="0" y="55440"/>
                </a:cubicBezTo>
                <a:cubicBezTo>
                  <a:pt x="165" y="54932"/>
                  <a:pt x="444" y="54552"/>
                  <a:pt x="837" y="54298"/>
                </a:cubicBezTo>
                <a:cubicBezTo>
                  <a:pt x="20221" y="41865"/>
                  <a:pt x="29742" y="24447"/>
                  <a:pt x="29424" y="2029"/>
                </a:cubicBezTo>
                <a:cubicBezTo>
                  <a:pt x="29424" y="672"/>
                  <a:pt x="29907" y="0"/>
                  <a:pt x="30871" y="0"/>
                </a:cubicBezTo>
                <a:lnTo>
                  <a:pt x="36533" y="380"/>
                </a:lnTo>
                <a:cubicBezTo>
                  <a:pt x="37421" y="380"/>
                  <a:pt x="37866" y="976"/>
                  <a:pt x="37866" y="215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2474099" y="1861209"/>
            <a:ext cx="106122" cy="60007"/>
          </a:xfrm>
          <a:custGeom>
            <a:avLst/>
            <a:gdLst>
              <a:gd name="connsiteX0" fmla="*/ 16641 w 106122"/>
              <a:gd name="connsiteY0" fmla="*/ 31081 h 60007"/>
              <a:gd name="connsiteX1" fmla="*/ 18571 w 106122"/>
              <a:gd name="connsiteY1" fmla="*/ 23913 h 60007"/>
              <a:gd name="connsiteX2" fmla="*/ 25806 w 106122"/>
              <a:gd name="connsiteY2" fmla="*/ 22074 h 60007"/>
              <a:gd name="connsiteX3" fmla="*/ 48719 w 106122"/>
              <a:gd name="connsiteY3" fmla="*/ 22074 h 60007"/>
              <a:gd name="connsiteX4" fmla="*/ 48719 w 106122"/>
              <a:gd name="connsiteY4" fmla="*/ 7611 h 60007"/>
              <a:gd name="connsiteX5" fmla="*/ 1802 w 106122"/>
              <a:gd name="connsiteY5" fmla="*/ 7611 h 60007"/>
              <a:gd name="connsiteX6" fmla="*/ 533 w 106122"/>
              <a:gd name="connsiteY6" fmla="*/ 7104 h 60007"/>
              <a:gd name="connsiteX7" fmla="*/ 0 w 106122"/>
              <a:gd name="connsiteY7" fmla="*/ 5962 h 60007"/>
              <a:gd name="connsiteX8" fmla="*/ 0 w 106122"/>
              <a:gd name="connsiteY8" fmla="*/ 1649 h 60007"/>
              <a:gd name="connsiteX9" fmla="*/ 533 w 106122"/>
              <a:gd name="connsiteY9" fmla="*/ 444 h 60007"/>
              <a:gd name="connsiteX10" fmla="*/ 1802 w 106122"/>
              <a:gd name="connsiteY10" fmla="*/ 0 h 60007"/>
              <a:gd name="connsiteX11" fmla="*/ 104306 w 106122"/>
              <a:gd name="connsiteY11" fmla="*/ 0 h 60007"/>
              <a:gd name="connsiteX12" fmla="*/ 105512 w 106122"/>
              <a:gd name="connsiteY12" fmla="*/ 444 h 60007"/>
              <a:gd name="connsiteX13" fmla="*/ 106122 w 106122"/>
              <a:gd name="connsiteY13" fmla="*/ 1649 h 60007"/>
              <a:gd name="connsiteX14" fmla="*/ 106122 w 106122"/>
              <a:gd name="connsiteY14" fmla="*/ 5962 h 60007"/>
              <a:gd name="connsiteX15" fmla="*/ 105512 w 106122"/>
              <a:gd name="connsiteY15" fmla="*/ 7104 h 60007"/>
              <a:gd name="connsiteX16" fmla="*/ 104306 w 106122"/>
              <a:gd name="connsiteY16" fmla="*/ 7611 h 60007"/>
              <a:gd name="connsiteX17" fmla="*/ 57034 w 106122"/>
              <a:gd name="connsiteY17" fmla="*/ 7611 h 60007"/>
              <a:gd name="connsiteX18" fmla="*/ 57034 w 106122"/>
              <a:gd name="connsiteY18" fmla="*/ 22074 h 60007"/>
              <a:gd name="connsiteX19" fmla="*/ 80061 w 106122"/>
              <a:gd name="connsiteY19" fmla="*/ 22074 h 60007"/>
              <a:gd name="connsiteX20" fmla="*/ 84720 w 106122"/>
              <a:gd name="connsiteY20" fmla="*/ 22454 h 60007"/>
              <a:gd name="connsiteX21" fmla="*/ 87487 w 106122"/>
              <a:gd name="connsiteY21" fmla="*/ 23850 h 60007"/>
              <a:gd name="connsiteX22" fmla="*/ 88870 w 106122"/>
              <a:gd name="connsiteY22" fmla="*/ 26641 h 60007"/>
              <a:gd name="connsiteX23" fmla="*/ 89238 w 106122"/>
              <a:gd name="connsiteY23" fmla="*/ 31081 h 60007"/>
              <a:gd name="connsiteX24" fmla="*/ 89238 w 106122"/>
              <a:gd name="connsiteY24" fmla="*/ 50999 h 60007"/>
              <a:gd name="connsiteX25" fmla="*/ 87309 w 106122"/>
              <a:gd name="connsiteY25" fmla="*/ 58166 h 60007"/>
              <a:gd name="connsiteX26" fmla="*/ 80061 w 106122"/>
              <a:gd name="connsiteY26" fmla="*/ 60007 h 60007"/>
              <a:gd name="connsiteX27" fmla="*/ 25806 w 106122"/>
              <a:gd name="connsiteY27" fmla="*/ 60007 h 60007"/>
              <a:gd name="connsiteX28" fmla="*/ 21161 w 106122"/>
              <a:gd name="connsiteY28" fmla="*/ 59625 h 60007"/>
              <a:gd name="connsiteX29" fmla="*/ 18393 w 106122"/>
              <a:gd name="connsiteY29" fmla="*/ 58166 h 60007"/>
              <a:gd name="connsiteX30" fmla="*/ 16997 w 106122"/>
              <a:gd name="connsiteY30" fmla="*/ 55376 h 60007"/>
              <a:gd name="connsiteX31" fmla="*/ 16641 w 106122"/>
              <a:gd name="connsiteY31" fmla="*/ 50999 h 60007"/>
              <a:gd name="connsiteX32" fmla="*/ 16641 w 106122"/>
              <a:gd name="connsiteY32" fmla="*/ 31081 h 60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6122" h="60007">
                <a:moveTo>
                  <a:pt x="16641" y="31081"/>
                </a:moveTo>
                <a:cubicBezTo>
                  <a:pt x="16641" y="27529"/>
                  <a:pt x="17276" y="25144"/>
                  <a:pt x="18571" y="23913"/>
                </a:cubicBezTo>
                <a:cubicBezTo>
                  <a:pt x="19853" y="22683"/>
                  <a:pt x="22265" y="22074"/>
                  <a:pt x="25806" y="22074"/>
                </a:cubicBezTo>
                <a:lnTo>
                  <a:pt x="48719" y="22074"/>
                </a:lnTo>
                <a:lnTo>
                  <a:pt x="48719" y="7611"/>
                </a:lnTo>
                <a:lnTo>
                  <a:pt x="1802" y="7611"/>
                </a:lnTo>
                <a:cubicBezTo>
                  <a:pt x="1320" y="7611"/>
                  <a:pt x="901" y="7446"/>
                  <a:pt x="533" y="7104"/>
                </a:cubicBezTo>
                <a:cubicBezTo>
                  <a:pt x="177" y="6775"/>
                  <a:pt x="0" y="6381"/>
                  <a:pt x="0" y="5962"/>
                </a:cubicBezTo>
                <a:lnTo>
                  <a:pt x="0" y="1649"/>
                </a:lnTo>
                <a:cubicBezTo>
                  <a:pt x="0" y="1141"/>
                  <a:pt x="177" y="735"/>
                  <a:pt x="533" y="444"/>
                </a:cubicBezTo>
                <a:cubicBezTo>
                  <a:pt x="901" y="152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19" y="152"/>
                  <a:pt x="105512" y="444"/>
                </a:cubicBezTo>
                <a:cubicBezTo>
                  <a:pt x="105918" y="735"/>
                  <a:pt x="106122" y="1141"/>
                  <a:pt x="106122" y="1649"/>
                </a:cubicBezTo>
                <a:lnTo>
                  <a:pt x="106122" y="5962"/>
                </a:lnTo>
                <a:cubicBezTo>
                  <a:pt x="106122" y="6381"/>
                  <a:pt x="105918" y="6775"/>
                  <a:pt x="105512" y="7104"/>
                </a:cubicBezTo>
                <a:cubicBezTo>
                  <a:pt x="105119" y="7446"/>
                  <a:pt x="104712" y="7611"/>
                  <a:pt x="104306" y="7611"/>
                </a:cubicBezTo>
                <a:lnTo>
                  <a:pt x="57034" y="7611"/>
                </a:lnTo>
                <a:lnTo>
                  <a:pt x="57034" y="22074"/>
                </a:lnTo>
                <a:lnTo>
                  <a:pt x="80061" y="22074"/>
                </a:lnTo>
                <a:cubicBezTo>
                  <a:pt x="82003" y="22074"/>
                  <a:pt x="83539" y="22200"/>
                  <a:pt x="84720" y="22454"/>
                </a:cubicBezTo>
                <a:cubicBezTo>
                  <a:pt x="85874" y="22708"/>
                  <a:pt x="86801" y="23178"/>
                  <a:pt x="87487" y="23850"/>
                </a:cubicBezTo>
                <a:cubicBezTo>
                  <a:pt x="88172" y="24522"/>
                  <a:pt x="88629" y="25462"/>
                  <a:pt x="88870" y="26641"/>
                </a:cubicBezTo>
                <a:cubicBezTo>
                  <a:pt x="89112" y="27820"/>
                  <a:pt x="89238" y="29305"/>
                  <a:pt x="89238" y="31081"/>
                </a:cubicBezTo>
                <a:lnTo>
                  <a:pt x="89238" y="50999"/>
                </a:lnTo>
                <a:cubicBezTo>
                  <a:pt x="89238" y="54551"/>
                  <a:pt x="88591" y="56936"/>
                  <a:pt x="87309" y="58166"/>
                </a:cubicBezTo>
                <a:cubicBezTo>
                  <a:pt x="86014" y="59398"/>
                  <a:pt x="83602" y="60007"/>
                  <a:pt x="80061" y="60007"/>
                </a:cubicBezTo>
                <a:lnTo>
                  <a:pt x="25806" y="60007"/>
                </a:lnTo>
                <a:cubicBezTo>
                  <a:pt x="23877" y="60007"/>
                  <a:pt x="22328" y="59880"/>
                  <a:pt x="21161" y="59625"/>
                </a:cubicBezTo>
                <a:cubicBezTo>
                  <a:pt x="19992" y="59373"/>
                  <a:pt x="19066" y="58877"/>
                  <a:pt x="18393" y="58166"/>
                </a:cubicBezTo>
                <a:cubicBezTo>
                  <a:pt x="17695" y="57444"/>
                  <a:pt x="17238" y="56518"/>
                  <a:pt x="16997" y="55376"/>
                </a:cubicBezTo>
                <a:cubicBezTo>
                  <a:pt x="16756" y="54234"/>
                  <a:pt x="16641" y="52775"/>
                  <a:pt x="16641" y="50999"/>
                </a:cubicBezTo>
                <a:lnTo>
                  <a:pt x="16641" y="31081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2819718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2753138" y="1811097"/>
            <a:ext cx="33410" cy="7738"/>
          </a:xfrm>
          <a:custGeom>
            <a:avLst/>
            <a:gdLst>
              <a:gd name="connsiteX0" fmla="*/ 33410 w 33410"/>
              <a:gd name="connsiteY0" fmla="*/ 1776 h 7738"/>
              <a:gd name="connsiteX1" fmla="*/ 33410 w 33410"/>
              <a:gd name="connsiteY1" fmla="*/ 5835 h 7738"/>
              <a:gd name="connsiteX2" fmla="*/ 31595 w 33410"/>
              <a:gd name="connsiteY2" fmla="*/ 7738 h 7738"/>
              <a:gd name="connsiteX3" fmla="*/ 1815 w 33410"/>
              <a:gd name="connsiteY3" fmla="*/ 7738 h 7738"/>
              <a:gd name="connsiteX4" fmla="*/ 0 w 33410"/>
              <a:gd name="connsiteY4" fmla="*/ 5835 h 7738"/>
              <a:gd name="connsiteX5" fmla="*/ 0 w 33410"/>
              <a:gd name="connsiteY5" fmla="*/ 1776 h 7738"/>
              <a:gd name="connsiteX6" fmla="*/ 1815 w 33410"/>
              <a:gd name="connsiteY6" fmla="*/ 0 h 7738"/>
              <a:gd name="connsiteX7" fmla="*/ 31595 w 33410"/>
              <a:gd name="connsiteY7" fmla="*/ 0 h 7738"/>
              <a:gd name="connsiteX8" fmla="*/ 33410 w 33410"/>
              <a:gd name="connsiteY8" fmla="*/ 1776 h 7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410" h="7738">
                <a:moveTo>
                  <a:pt x="33410" y="1776"/>
                </a:moveTo>
                <a:lnTo>
                  <a:pt x="33410" y="5835"/>
                </a:lnTo>
                <a:cubicBezTo>
                  <a:pt x="33410" y="7104"/>
                  <a:pt x="32801" y="7738"/>
                  <a:pt x="31595" y="7738"/>
                </a:cubicBezTo>
                <a:lnTo>
                  <a:pt x="1815" y="7738"/>
                </a:lnTo>
                <a:cubicBezTo>
                  <a:pt x="609" y="7738"/>
                  <a:pt x="0" y="7104"/>
                  <a:pt x="0" y="5835"/>
                </a:cubicBezTo>
                <a:lnTo>
                  <a:pt x="0" y="1776"/>
                </a:lnTo>
                <a:cubicBezTo>
                  <a:pt x="0" y="596"/>
                  <a:pt x="609" y="0"/>
                  <a:pt x="1815" y="0"/>
                </a:cubicBezTo>
                <a:lnTo>
                  <a:pt x="31595" y="0"/>
                </a:lnTo>
                <a:cubicBezTo>
                  <a:pt x="32801" y="0"/>
                  <a:pt x="33410" y="596"/>
                  <a:pt x="33410" y="177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2739086" y="1830380"/>
            <a:ext cx="66275" cy="62417"/>
          </a:xfrm>
          <a:custGeom>
            <a:avLst/>
            <a:gdLst>
              <a:gd name="connsiteX0" fmla="*/ 53733 w 66275"/>
              <a:gd name="connsiteY0" fmla="*/ 10403 h 62417"/>
              <a:gd name="connsiteX1" fmla="*/ 48732 w 66275"/>
              <a:gd name="connsiteY1" fmla="*/ 21440 h 62417"/>
              <a:gd name="connsiteX2" fmla="*/ 41915 w 66275"/>
              <a:gd name="connsiteY2" fmla="*/ 31843 h 62417"/>
              <a:gd name="connsiteX3" fmla="*/ 47221 w 66275"/>
              <a:gd name="connsiteY3" fmla="*/ 38059 h 62417"/>
              <a:gd name="connsiteX4" fmla="*/ 53378 w 66275"/>
              <a:gd name="connsiteY4" fmla="*/ 44022 h 62417"/>
              <a:gd name="connsiteX5" fmla="*/ 59700 w 66275"/>
              <a:gd name="connsiteY5" fmla="*/ 49097 h 62417"/>
              <a:gd name="connsiteX6" fmla="*/ 65793 w 66275"/>
              <a:gd name="connsiteY6" fmla="*/ 52902 h 62417"/>
              <a:gd name="connsiteX7" fmla="*/ 66275 w 66275"/>
              <a:gd name="connsiteY7" fmla="*/ 55186 h 62417"/>
              <a:gd name="connsiteX8" fmla="*/ 63990 w 66275"/>
              <a:gd name="connsiteY8" fmla="*/ 59373 h 62417"/>
              <a:gd name="connsiteX9" fmla="*/ 61578 w 66275"/>
              <a:gd name="connsiteY9" fmla="*/ 59880 h 62417"/>
              <a:gd name="connsiteX10" fmla="*/ 55422 w 66275"/>
              <a:gd name="connsiteY10" fmla="*/ 55630 h 62417"/>
              <a:gd name="connsiteX11" fmla="*/ 48960 w 66275"/>
              <a:gd name="connsiteY11" fmla="*/ 50238 h 62417"/>
              <a:gd name="connsiteX12" fmla="*/ 42702 w 66275"/>
              <a:gd name="connsiteY12" fmla="*/ 44149 h 62417"/>
              <a:gd name="connsiteX13" fmla="*/ 36977 w 66275"/>
              <a:gd name="connsiteY13" fmla="*/ 37806 h 62417"/>
              <a:gd name="connsiteX14" fmla="*/ 22138 w 66275"/>
              <a:gd name="connsiteY14" fmla="*/ 51507 h 62417"/>
              <a:gd name="connsiteX15" fmla="*/ 4646 w 66275"/>
              <a:gd name="connsiteY15" fmla="*/ 62417 h 62417"/>
              <a:gd name="connsiteX16" fmla="*/ 2361 w 66275"/>
              <a:gd name="connsiteY16" fmla="*/ 62037 h 62417"/>
              <a:gd name="connsiteX17" fmla="*/ 63 w 66275"/>
              <a:gd name="connsiteY17" fmla="*/ 57850 h 62417"/>
              <a:gd name="connsiteX18" fmla="*/ 0 w 66275"/>
              <a:gd name="connsiteY18" fmla="*/ 56518 h 62417"/>
              <a:gd name="connsiteX19" fmla="*/ 914 w 66275"/>
              <a:gd name="connsiteY19" fmla="*/ 55567 h 62417"/>
              <a:gd name="connsiteX20" fmla="*/ 26543 w 66275"/>
              <a:gd name="connsiteY20" fmla="*/ 37171 h 62417"/>
              <a:gd name="connsiteX21" fmla="*/ 44568 w 66275"/>
              <a:gd name="connsiteY21" fmla="*/ 10910 h 62417"/>
              <a:gd name="connsiteX22" fmla="*/ 44809 w 66275"/>
              <a:gd name="connsiteY22" fmla="*/ 8373 h 62417"/>
              <a:gd name="connsiteX23" fmla="*/ 42524 w 66275"/>
              <a:gd name="connsiteY23" fmla="*/ 7611 h 62417"/>
              <a:gd name="connsiteX24" fmla="*/ 5978 w 66275"/>
              <a:gd name="connsiteY24" fmla="*/ 7611 h 62417"/>
              <a:gd name="connsiteX25" fmla="*/ 4531 w 66275"/>
              <a:gd name="connsiteY25" fmla="*/ 5962 h 62417"/>
              <a:gd name="connsiteX26" fmla="*/ 4531 w 66275"/>
              <a:gd name="connsiteY26" fmla="*/ 1522 h 62417"/>
              <a:gd name="connsiteX27" fmla="*/ 6220 w 66275"/>
              <a:gd name="connsiteY27" fmla="*/ 0 h 62417"/>
              <a:gd name="connsiteX28" fmla="*/ 45774 w 66275"/>
              <a:gd name="connsiteY28" fmla="*/ 0 h 62417"/>
              <a:gd name="connsiteX29" fmla="*/ 53911 w 66275"/>
              <a:gd name="connsiteY29" fmla="*/ 2346 h 62417"/>
              <a:gd name="connsiteX30" fmla="*/ 53733 w 66275"/>
              <a:gd name="connsiteY30" fmla="*/ 10403 h 62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66275" h="62417">
                <a:moveTo>
                  <a:pt x="53733" y="10403"/>
                </a:moveTo>
                <a:cubicBezTo>
                  <a:pt x="52362" y="14209"/>
                  <a:pt x="50699" y="17888"/>
                  <a:pt x="48732" y="21440"/>
                </a:cubicBezTo>
                <a:cubicBezTo>
                  <a:pt x="46764" y="24992"/>
                  <a:pt x="44479" y="28456"/>
                  <a:pt x="41915" y="31843"/>
                </a:cubicBezTo>
                <a:cubicBezTo>
                  <a:pt x="43439" y="33873"/>
                  <a:pt x="45203" y="35953"/>
                  <a:pt x="47221" y="38059"/>
                </a:cubicBezTo>
                <a:cubicBezTo>
                  <a:pt x="49227" y="40178"/>
                  <a:pt x="51283" y="42157"/>
                  <a:pt x="53378" y="44022"/>
                </a:cubicBezTo>
                <a:cubicBezTo>
                  <a:pt x="55460" y="45887"/>
                  <a:pt x="57567" y="47574"/>
                  <a:pt x="59700" y="49097"/>
                </a:cubicBezTo>
                <a:cubicBezTo>
                  <a:pt x="61832" y="50619"/>
                  <a:pt x="63863" y="51888"/>
                  <a:pt x="65793" y="52902"/>
                </a:cubicBezTo>
                <a:cubicBezTo>
                  <a:pt x="66668" y="53410"/>
                  <a:pt x="66833" y="54171"/>
                  <a:pt x="66275" y="55186"/>
                </a:cubicBezTo>
                <a:lnTo>
                  <a:pt x="63990" y="59373"/>
                </a:lnTo>
                <a:cubicBezTo>
                  <a:pt x="63419" y="60388"/>
                  <a:pt x="62619" y="60565"/>
                  <a:pt x="61578" y="59880"/>
                </a:cubicBezTo>
                <a:cubicBezTo>
                  <a:pt x="59636" y="58700"/>
                  <a:pt x="57592" y="57279"/>
                  <a:pt x="55422" y="55630"/>
                </a:cubicBezTo>
                <a:cubicBezTo>
                  <a:pt x="53251" y="53981"/>
                  <a:pt x="51093" y="52192"/>
                  <a:pt x="48960" y="50238"/>
                </a:cubicBezTo>
                <a:cubicBezTo>
                  <a:pt x="46840" y="48297"/>
                  <a:pt x="44746" y="46267"/>
                  <a:pt x="42702" y="44149"/>
                </a:cubicBezTo>
                <a:cubicBezTo>
                  <a:pt x="40646" y="42043"/>
                  <a:pt x="38742" y="39924"/>
                  <a:pt x="36977" y="37806"/>
                </a:cubicBezTo>
                <a:cubicBezTo>
                  <a:pt x="32547" y="42791"/>
                  <a:pt x="27596" y="47371"/>
                  <a:pt x="22138" y="51507"/>
                </a:cubicBezTo>
                <a:cubicBezTo>
                  <a:pt x="16667" y="55655"/>
                  <a:pt x="10840" y="59296"/>
                  <a:pt x="4646" y="62417"/>
                </a:cubicBezTo>
                <a:cubicBezTo>
                  <a:pt x="3529" y="63014"/>
                  <a:pt x="2754" y="62887"/>
                  <a:pt x="2361" y="62037"/>
                </a:cubicBezTo>
                <a:lnTo>
                  <a:pt x="63" y="57850"/>
                </a:lnTo>
                <a:cubicBezTo>
                  <a:pt x="-177" y="57432"/>
                  <a:pt x="-190" y="56987"/>
                  <a:pt x="0" y="56518"/>
                </a:cubicBezTo>
                <a:cubicBezTo>
                  <a:pt x="215" y="56061"/>
                  <a:pt x="507" y="55732"/>
                  <a:pt x="914" y="55567"/>
                </a:cubicBezTo>
                <a:cubicBezTo>
                  <a:pt x="10637" y="50657"/>
                  <a:pt x="19180" y="44529"/>
                  <a:pt x="26543" y="37171"/>
                </a:cubicBezTo>
                <a:cubicBezTo>
                  <a:pt x="33893" y="29813"/>
                  <a:pt x="39909" y="21059"/>
                  <a:pt x="44568" y="10910"/>
                </a:cubicBezTo>
                <a:cubicBezTo>
                  <a:pt x="45127" y="9730"/>
                  <a:pt x="45203" y="8880"/>
                  <a:pt x="44809" y="8373"/>
                </a:cubicBezTo>
                <a:cubicBezTo>
                  <a:pt x="44403" y="7865"/>
                  <a:pt x="43642" y="7611"/>
                  <a:pt x="42524" y="7611"/>
                </a:cubicBezTo>
                <a:lnTo>
                  <a:pt x="5978" y="7611"/>
                </a:lnTo>
                <a:cubicBezTo>
                  <a:pt x="5014" y="7611"/>
                  <a:pt x="4531" y="7066"/>
                  <a:pt x="4531" y="5962"/>
                </a:cubicBezTo>
                <a:lnTo>
                  <a:pt x="4531" y="1522"/>
                </a:lnTo>
                <a:cubicBezTo>
                  <a:pt x="4531" y="507"/>
                  <a:pt x="5090" y="0"/>
                  <a:pt x="6220" y="0"/>
                </a:cubicBezTo>
                <a:lnTo>
                  <a:pt x="45774" y="0"/>
                </a:lnTo>
                <a:cubicBezTo>
                  <a:pt x="49951" y="0"/>
                  <a:pt x="52667" y="786"/>
                  <a:pt x="53911" y="2346"/>
                </a:cubicBezTo>
                <a:cubicBezTo>
                  <a:pt x="55155" y="3907"/>
                  <a:pt x="55091" y="6597"/>
                  <a:pt x="53733" y="104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2928849" y="1805261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6686 h 116970"/>
              <a:gd name="connsiteX8" fmla="*/ 24956 w 26759"/>
              <a:gd name="connsiteY8" fmla="*/ 46686 h 116970"/>
              <a:gd name="connsiteX9" fmla="*/ 26213 w 26759"/>
              <a:gd name="connsiteY9" fmla="*/ 47130 h 116970"/>
              <a:gd name="connsiteX10" fmla="*/ 26759 w 26759"/>
              <a:gd name="connsiteY10" fmla="*/ 48335 h 116970"/>
              <a:gd name="connsiteX11" fmla="*/ 26759 w 26759"/>
              <a:gd name="connsiteY11" fmla="*/ 52649 h 116970"/>
              <a:gd name="connsiteX12" fmla="*/ 26213 w 26759"/>
              <a:gd name="connsiteY12" fmla="*/ 53791 h 116970"/>
              <a:gd name="connsiteX13" fmla="*/ 24956 w 26759"/>
              <a:gd name="connsiteY13" fmla="*/ 54298 h 116970"/>
              <a:gd name="connsiteX14" fmla="*/ 8314 w 26759"/>
              <a:gd name="connsiteY14" fmla="*/ 54298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6686"/>
                </a:lnTo>
                <a:lnTo>
                  <a:pt x="24956" y="46686"/>
                </a:lnTo>
                <a:cubicBezTo>
                  <a:pt x="25438" y="46686"/>
                  <a:pt x="25857" y="46838"/>
                  <a:pt x="26213" y="47130"/>
                </a:cubicBezTo>
                <a:cubicBezTo>
                  <a:pt x="26581" y="47435"/>
                  <a:pt x="26759" y="47828"/>
                  <a:pt x="26759" y="48335"/>
                </a:cubicBezTo>
                <a:lnTo>
                  <a:pt x="26759" y="52649"/>
                </a:lnTo>
                <a:cubicBezTo>
                  <a:pt x="26759" y="53067"/>
                  <a:pt x="26581" y="53461"/>
                  <a:pt x="26213" y="53791"/>
                </a:cubicBezTo>
                <a:cubicBezTo>
                  <a:pt x="25857" y="54133"/>
                  <a:pt x="25438" y="54298"/>
                  <a:pt x="24956" y="54298"/>
                </a:cubicBezTo>
                <a:lnTo>
                  <a:pt x="8314" y="54298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851911" y="1814776"/>
            <a:ext cx="53530" cy="82843"/>
          </a:xfrm>
          <a:custGeom>
            <a:avLst/>
            <a:gdLst>
              <a:gd name="connsiteX0" fmla="*/ 53530 w 53530"/>
              <a:gd name="connsiteY0" fmla="*/ 9134 h 82843"/>
              <a:gd name="connsiteX1" fmla="*/ 49443 w 53530"/>
              <a:gd name="connsiteY1" fmla="*/ 30574 h 82843"/>
              <a:gd name="connsiteX2" fmla="*/ 39719 w 53530"/>
              <a:gd name="connsiteY2" fmla="*/ 50682 h 82843"/>
              <a:gd name="connsiteX3" fmla="*/ 24778 w 53530"/>
              <a:gd name="connsiteY3" fmla="*/ 68444 h 82843"/>
              <a:gd name="connsiteX4" fmla="*/ 4938 w 53530"/>
              <a:gd name="connsiteY4" fmla="*/ 82843 h 82843"/>
              <a:gd name="connsiteX5" fmla="*/ 2640 w 53530"/>
              <a:gd name="connsiteY5" fmla="*/ 82462 h 82843"/>
              <a:gd name="connsiteX6" fmla="*/ 0 w 53530"/>
              <a:gd name="connsiteY6" fmla="*/ 78022 h 82843"/>
              <a:gd name="connsiteX7" fmla="*/ 482 w 53530"/>
              <a:gd name="connsiteY7" fmla="*/ 75865 h 82843"/>
              <a:gd name="connsiteX8" fmla="*/ 18622 w 53530"/>
              <a:gd name="connsiteY8" fmla="*/ 63115 h 82843"/>
              <a:gd name="connsiteX9" fmla="*/ 32128 w 53530"/>
              <a:gd name="connsiteY9" fmla="*/ 47574 h 82843"/>
              <a:gd name="connsiteX10" fmla="*/ 40988 w 53530"/>
              <a:gd name="connsiteY10" fmla="*/ 29940 h 82843"/>
              <a:gd name="connsiteX11" fmla="*/ 45089 w 53530"/>
              <a:gd name="connsiteY11" fmla="*/ 10910 h 82843"/>
              <a:gd name="connsiteX12" fmla="*/ 44606 w 53530"/>
              <a:gd name="connsiteY12" fmla="*/ 8309 h 82843"/>
              <a:gd name="connsiteX13" fmla="*/ 42194 w 53530"/>
              <a:gd name="connsiteY13" fmla="*/ 7611 h 82843"/>
              <a:gd name="connsiteX14" fmla="*/ 4811 w 53530"/>
              <a:gd name="connsiteY14" fmla="*/ 7611 h 82843"/>
              <a:gd name="connsiteX15" fmla="*/ 3363 w 53530"/>
              <a:gd name="connsiteY15" fmla="*/ 5962 h 82843"/>
              <a:gd name="connsiteX16" fmla="*/ 3363 w 53530"/>
              <a:gd name="connsiteY16" fmla="*/ 1522 h 82843"/>
              <a:gd name="connsiteX17" fmla="*/ 4811 w 53530"/>
              <a:gd name="connsiteY17" fmla="*/ 0 h 82843"/>
              <a:gd name="connsiteX18" fmla="*/ 44492 w 53530"/>
              <a:gd name="connsiteY18" fmla="*/ 0 h 82843"/>
              <a:gd name="connsiteX19" fmla="*/ 51969 w 53530"/>
              <a:gd name="connsiteY19" fmla="*/ 2220 h 82843"/>
              <a:gd name="connsiteX20" fmla="*/ 53530 w 53530"/>
              <a:gd name="connsiteY20" fmla="*/ 9134 h 8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3530" h="82843">
                <a:moveTo>
                  <a:pt x="53530" y="9134"/>
                </a:moveTo>
                <a:cubicBezTo>
                  <a:pt x="53137" y="16416"/>
                  <a:pt x="51766" y="23559"/>
                  <a:pt x="49443" y="30574"/>
                </a:cubicBezTo>
                <a:cubicBezTo>
                  <a:pt x="47094" y="37602"/>
                  <a:pt x="43870" y="44301"/>
                  <a:pt x="39719" y="50682"/>
                </a:cubicBezTo>
                <a:cubicBezTo>
                  <a:pt x="35581" y="57064"/>
                  <a:pt x="30605" y="62988"/>
                  <a:pt x="24778" y="68444"/>
                </a:cubicBezTo>
                <a:cubicBezTo>
                  <a:pt x="18939" y="73899"/>
                  <a:pt x="12338" y="78694"/>
                  <a:pt x="4938" y="82843"/>
                </a:cubicBezTo>
                <a:cubicBezTo>
                  <a:pt x="3897" y="83439"/>
                  <a:pt x="3135" y="83312"/>
                  <a:pt x="2640" y="82462"/>
                </a:cubicBezTo>
                <a:lnTo>
                  <a:pt x="0" y="78022"/>
                </a:lnTo>
                <a:cubicBezTo>
                  <a:pt x="-571" y="77007"/>
                  <a:pt x="-406" y="76284"/>
                  <a:pt x="482" y="75865"/>
                </a:cubicBezTo>
                <a:cubicBezTo>
                  <a:pt x="7311" y="72148"/>
                  <a:pt x="13354" y="67898"/>
                  <a:pt x="18622" y="63115"/>
                </a:cubicBezTo>
                <a:cubicBezTo>
                  <a:pt x="23890" y="58332"/>
                  <a:pt x="28396" y="53156"/>
                  <a:pt x="32128" y="47574"/>
                </a:cubicBezTo>
                <a:cubicBezTo>
                  <a:pt x="35873" y="41992"/>
                  <a:pt x="38830" y="36118"/>
                  <a:pt x="40988" y="29940"/>
                </a:cubicBezTo>
                <a:cubicBezTo>
                  <a:pt x="43159" y="23761"/>
                  <a:pt x="44530" y="17418"/>
                  <a:pt x="45089" y="10910"/>
                </a:cubicBezTo>
                <a:cubicBezTo>
                  <a:pt x="45254" y="9641"/>
                  <a:pt x="45089" y="8779"/>
                  <a:pt x="44606" y="8309"/>
                </a:cubicBezTo>
                <a:cubicBezTo>
                  <a:pt x="44137" y="7840"/>
                  <a:pt x="43324" y="7611"/>
                  <a:pt x="42194" y="7611"/>
                </a:cubicBezTo>
                <a:lnTo>
                  <a:pt x="4811" y="7611"/>
                </a:lnTo>
                <a:cubicBezTo>
                  <a:pt x="3846" y="7611"/>
                  <a:pt x="3363" y="7066"/>
                  <a:pt x="3363" y="5962"/>
                </a:cubicBezTo>
                <a:lnTo>
                  <a:pt x="3363" y="1522"/>
                </a:lnTo>
                <a:cubicBezTo>
                  <a:pt x="3363" y="507"/>
                  <a:pt x="3846" y="0"/>
                  <a:pt x="4811" y="0"/>
                </a:cubicBezTo>
                <a:lnTo>
                  <a:pt x="44492" y="0"/>
                </a:lnTo>
                <a:cubicBezTo>
                  <a:pt x="48275" y="0"/>
                  <a:pt x="50763" y="735"/>
                  <a:pt x="51969" y="2220"/>
                </a:cubicBezTo>
                <a:cubicBezTo>
                  <a:pt x="53175" y="3704"/>
                  <a:pt x="53695" y="6000"/>
                  <a:pt x="53530" y="913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2997815" y="1812366"/>
            <a:ext cx="69588" cy="58992"/>
          </a:xfrm>
          <a:custGeom>
            <a:avLst/>
            <a:gdLst>
              <a:gd name="connsiteX0" fmla="*/ 66808 w 69588"/>
              <a:gd name="connsiteY0" fmla="*/ 48589 h 58992"/>
              <a:gd name="connsiteX1" fmla="*/ 68255 w 69588"/>
              <a:gd name="connsiteY1" fmla="*/ 48526 h 58992"/>
              <a:gd name="connsiteX2" fmla="*/ 68864 w 69588"/>
              <a:gd name="connsiteY2" fmla="*/ 49604 h 58992"/>
              <a:gd name="connsiteX3" fmla="*/ 69588 w 69588"/>
              <a:gd name="connsiteY3" fmla="*/ 53790 h 58992"/>
              <a:gd name="connsiteX4" fmla="*/ 69461 w 69588"/>
              <a:gd name="connsiteY4" fmla="*/ 54932 h 58992"/>
              <a:gd name="connsiteX5" fmla="*/ 68014 w 69588"/>
              <a:gd name="connsiteY5" fmla="*/ 55567 h 58992"/>
              <a:gd name="connsiteX6" fmla="*/ 52705 w 69588"/>
              <a:gd name="connsiteY6" fmla="*/ 57406 h 58992"/>
              <a:gd name="connsiteX7" fmla="*/ 35454 w 69588"/>
              <a:gd name="connsiteY7" fmla="*/ 58484 h 58992"/>
              <a:gd name="connsiteX8" fmla="*/ 27736 w 69588"/>
              <a:gd name="connsiteY8" fmla="*/ 58802 h 58992"/>
              <a:gd name="connsiteX9" fmla="*/ 18812 w 69588"/>
              <a:gd name="connsiteY9" fmla="*/ 58929 h 58992"/>
              <a:gd name="connsiteX10" fmla="*/ 9774 w 69588"/>
              <a:gd name="connsiteY10" fmla="*/ 58992 h 58992"/>
              <a:gd name="connsiteX11" fmla="*/ 1815 w 69588"/>
              <a:gd name="connsiteY11" fmla="*/ 58865 h 58992"/>
              <a:gd name="connsiteX12" fmla="*/ 545 w 69588"/>
              <a:gd name="connsiteY12" fmla="*/ 58358 h 58992"/>
              <a:gd name="connsiteX13" fmla="*/ 0 w 69588"/>
              <a:gd name="connsiteY13" fmla="*/ 57216 h 58992"/>
              <a:gd name="connsiteX14" fmla="*/ 0 w 69588"/>
              <a:gd name="connsiteY14" fmla="*/ 53156 h 58992"/>
              <a:gd name="connsiteX15" fmla="*/ 545 w 69588"/>
              <a:gd name="connsiteY15" fmla="*/ 51951 h 58992"/>
              <a:gd name="connsiteX16" fmla="*/ 1815 w 69588"/>
              <a:gd name="connsiteY16" fmla="*/ 51507 h 58992"/>
              <a:gd name="connsiteX17" fmla="*/ 15676 w 69588"/>
              <a:gd name="connsiteY17" fmla="*/ 51507 h 58992"/>
              <a:gd name="connsiteX18" fmla="*/ 15676 w 69588"/>
              <a:gd name="connsiteY18" fmla="*/ 7485 h 58992"/>
              <a:gd name="connsiteX19" fmla="*/ 2652 w 69588"/>
              <a:gd name="connsiteY19" fmla="*/ 7485 h 58992"/>
              <a:gd name="connsiteX20" fmla="*/ 1510 w 69588"/>
              <a:gd name="connsiteY20" fmla="*/ 6977 h 58992"/>
              <a:gd name="connsiteX21" fmla="*/ 964 w 69588"/>
              <a:gd name="connsiteY21" fmla="*/ 5708 h 58992"/>
              <a:gd name="connsiteX22" fmla="*/ 964 w 69588"/>
              <a:gd name="connsiteY22" fmla="*/ 1776 h 58992"/>
              <a:gd name="connsiteX23" fmla="*/ 1510 w 69588"/>
              <a:gd name="connsiteY23" fmla="*/ 507 h 58992"/>
              <a:gd name="connsiteX24" fmla="*/ 2652 w 69588"/>
              <a:gd name="connsiteY24" fmla="*/ 0 h 58992"/>
              <a:gd name="connsiteX25" fmla="*/ 61997 w 69588"/>
              <a:gd name="connsiteY25" fmla="*/ 0 h 58992"/>
              <a:gd name="connsiteX26" fmla="*/ 63799 w 69588"/>
              <a:gd name="connsiteY26" fmla="*/ 1649 h 58992"/>
              <a:gd name="connsiteX27" fmla="*/ 63799 w 69588"/>
              <a:gd name="connsiteY27" fmla="*/ 5835 h 58992"/>
              <a:gd name="connsiteX28" fmla="*/ 61997 w 69588"/>
              <a:gd name="connsiteY28" fmla="*/ 7485 h 58992"/>
              <a:gd name="connsiteX29" fmla="*/ 51981 w 69588"/>
              <a:gd name="connsiteY29" fmla="*/ 7485 h 58992"/>
              <a:gd name="connsiteX30" fmla="*/ 51981 w 69588"/>
              <a:gd name="connsiteY30" fmla="*/ 50365 h 58992"/>
              <a:gd name="connsiteX31" fmla="*/ 59572 w 69588"/>
              <a:gd name="connsiteY31" fmla="*/ 49667 h 58992"/>
              <a:gd name="connsiteX32" fmla="*/ 66808 w 69588"/>
              <a:gd name="connsiteY32" fmla="*/ 48589 h 58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9588" h="58992">
                <a:moveTo>
                  <a:pt x="66808" y="48589"/>
                </a:moveTo>
                <a:cubicBezTo>
                  <a:pt x="67544" y="48424"/>
                  <a:pt x="68014" y="48399"/>
                  <a:pt x="68255" y="48526"/>
                </a:cubicBezTo>
                <a:cubicBezTo>
                  <a:pt x="68496" y="48652"/>
                  <a:pt x="68699" y="49008"/>
                  <a:pt x="68864" y="49604"/>
                </a:cubicBezTo>
                <a:lnTo>
                  <a:pt x="69588" y="53790"/>
                </a:lnTo>
                <a:cubicBezTo>
                  <a:pt x="69664" y="54298"/>
                  <a:pt x="69626" y="54679"/>
                  <a:pt x="69461" y="54932"/>
                </a:cubicBezTo>
                <a:cubicBezTo>
                  <a:pt x="69309" y="55186"/>
                  <a:pt x="68826" y="55402"/>
                  <a:pt x="68014" y="55567"/>
                </a:cubicBezTo>
                <a:cubicBezTo>
                  <a:pt x="63431" y="56404"/>
                  <a:pt x="58328" y="57026"/>
                  <a:pt x="52705" y="57406"/>
                </a:cubicBezTo>
                <a:cubicBezTo>
                  <a:pt x="47069" y="57787"/>
                  <a:pt x="41331" y="58142"/>
                  <a:pt x="35454" y="58484"/>
                </a:cubicBezTo>
                <a:cubicBezTo>
                  <a:pt x="33207" y="58649"/>
                  <a:pt x="30630" y="58764"/>
                  <a:pt x="27736" y="58802"/>
                </a:cubicBezTo>
                <a:cubicBezTo>
                  <a:pt x="24842" y="58840"/>
                  <a:pt x="21871" y="58890"/>
                  <a:pt x="18812" y="58929"/>
                </a:cubicBezTo>
                <a:cubicBezTo>
                  <a:pt x="15753" y="58979"/>
                  <a:pt x="12744" y="58992"/>
                  <a:pt x="9774" y="58992"/>
                </a:cubicBezTo>
                <a:cubicBezTo>
                  <a:pt x="6791" y="58992"/>
                  <a:pt x="4138" y="58954"/>
                  <a:pt x="1815" y="58865"/>
                </a:cubicBezTo>
                <a:cubicBezTo>
                  <a:pt x="1332" y="58865"/>
                  <a:pt x="913" y="58700"/>
                  <a:pt x="545" y="58358"/>
                </a:cubicBezTo>
                <a:cubicBezTo>
                  <a:pt x="177" y="58015"/>
                  <a:pt x="0" y="57635"/>
                  <a:pt x="0" y="57216"/>
                </a:cubicBezTo>
                <a:lnTo>
                  <a:pt x="0" y="53156"/>
                </a:lnTo>
                <a:cubicBezTo>
                  <a:pt x="0" y="52649"/>
                  <a:pt x="177" y="52243"/>
                  <a:pt x="545" y="51951"/>
                </a:cubicBezTo>
                <a:cubicBezTo>
                  <a:pt x="913" y="51647"/>
                  <a:pt x="1332" y="51507"/>
                  <a:pt x="1815" y="51507"/>
                </a:cubicBezTo>
                <a:lnTo>
                  <a:pt x="15676" y="51507"/>
                </a:lnTo>
                <a:lnTo>
                  <a:pt x="15676" y="7485"/>
                </a:lnTo>
                <a:lnTo>
                  <a:pt x="2652" y="7485"/>
                </a:lnTo>
                <a:cubicBezTo>
                  <a:pt x="2246" y="7485"/>
                  <a:pt x="1878" y="7320"/>
                  <a:pt x="1510" y="6977"/>
                </a:cubicBezTo>
                <a:cubicBezTo>
                  <a:pt x="1155" y="6647"/>
                  <a:pt x="964" y="6216"/>
                  <a:pt x="964" y="5708"/>
                </a:cubicBezTo>
                <a:lnTo>
                  <a:pt x="964" y="1776"/>
                </a:lnTo>
                <a:cubicBezTo>
                  <a:pt x="964" y="1268"/>
                  <a:pt x="1155" y="849"/>
                  <a:pt x="1510" y="507"/>
                </a:cubicBezTo>
                <a:cubicBezTo>
                  <a:pt x="1878" y="164"/>
                  <a:pt x="2246" y="0"/>
                  <a:pt x="2652" y="0"/>
                </a:cubicBezTo>
                <a:lnTo>
                  <a:pt x="61997" y="0"/>
                </a:lnTo>
                <a:cubicBezTo>
                  <a:pt x="63190" y="0"/>
                  <a:pt x="63799" y="545"/>
                  <a:pt x="63799" y="1649"/>
                </a:cubicBezTo>
                <a:lnTo>
                  <a:pt x="63799" y="5835"/>
                </a:lnTo>
                <a:cubicBezTo>
                  <a:pt x="63799" y="6939"/>
                  <a:pt x="63190" y="7485"/>
                  <a:pt x="61997" y="7485"/>
                </a:cubicBezTo>
                <a:lnTo>
                  <a:pt x="51981" y="7485"/>
                </a:lnTo>
                <a:lnTo>
                  <a:pt x="51981" y="50365"/>
                </a:lnTo>
                <a:cubicBezTo>
                  <a:pt x="54558" y="50200"/>
                  <a:pt x="57084" y="49959"/>
                  <a:pt x="59572" y="49667"/>
                </a:cubicBezTo>
                <a:cubicBezTo>
                  <a:pt x="62060" y="49376"/>
                  <a:pt x="64472" y="49008"/>
                  <a:pt x="66808" y="48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3193546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3118410" y="1814776"/>
            <a:ext cx="66935" cy="78783"/>
          </a:xfrm>
          <a:custGeom>
            <a:avLst/>
            <a:gdLst>
              <a:gd name="connsiteX0" fmla="*/ 9165 w 66935"/>
              <a:gd name="connsiteY0" fmla="*/ 78783 h 78783"/>
              <a:gd name="connsiteX1" fmla="*/ 1865 w 66935"/>
              <a:gd name="connsiteY1" fmla="*/ 76436 h 78783"/>
              <a:gd name="connsiteX2" fmla="*/ 0 w 66935"/>
              <a:gd name="connsiteY2" fmla="*/ 69014 h 78783"/>
              <a:gd name="connsiteX3" fmla="*/ 0 w 66935"/>
              <a:gd name="connsiteY3" fmla="*/ 43768 h 78783"/>
              <a:gd name="connsiteX4" fmla="*/ 2107 w 66935"/>
              <a:gd name="connsiteY4" fmla="*/ 36600 h 78783"/>
              <a:gd name="connsiteX5" fmla="*/ 9647 w 66935"/>
              <a:gd name="connsiteY5" fmla="*/ 34761 h 78783"/>
              <a:gd name="connsiteX6" fmla="*/ 40036 w 66935"/>
              <a:gd name="connsiteY6" fmla="*/ 34761 h 78783"/>
              <a:gd name="connsiteX7" fmla="*/ 42207 w 66935"/>
              <a:gd name="connsiteY7" fmla="*/ 34253 h 78783"/>
              <a:gd name="connsiteX8" fmla="*/ 42689 w 66935"/>
              <a:gd name="connsiteY8" fmla="*/ 31843 h 78783"/>
              <a:gd name="connsiteX9" fmla="*/ 42689 w 66935"/>
              <a:gd name="connsiteY9" fmla="*/ 10529 h 78783"/>
              <a:gd name="connsiteX10" fmla="*/ 42271 w 66935"/>
              <a:gd name="connsiteY10" fmla="*/ 8119 h 78783"/>
              <a:gd name="connsiteX11" fmla="*/ 40151 w 66935"/>
              <a:gd name="connsiteY11" fmla="*/ 7611 h 78783"/>
              <a:gd name="connsiteX12" fmla="*/ 2170 w 66935"/>
              <a:gd name="connsiteY12" fmla="*/ 7611 h 78783"/>
              <a:gd name="connsiteX13" fmla="*/ 1028 w 66935"/>
              <a:gd name="connsiteY13" fmla="*/ 7231 h 78783"/>
              <a:gd name="connsiteX14" fmla="*/ 482 w 66935"/>
              <a:gd name="connsiteY14" fmla="*/ 6216 h 78783"/>
              <a:gd name="connsiteX15" fmla="*/ 482 w 66935"/>
              <a:gd name="connsiteY15" fmla="*/ 1395 h 78783"/>
              <a:gd name="connsiteX16" fmla="*/ 1028 w 66935"/>
              <a:gd name="connsiteY16" fmla="*/ 380 h 78783"/>
              <a:gd name="connsiteX17" fmla="*/ 2170 w 66935"/>
              <a:gd name="connsiteY17" fmla="*/ 0 h 78783"/>
              <a:gd name="connsiteX18" fmla="*/ 41483 w 66935"/>
              <a:gd name="connsiteY18" fmla="*/ 0 h 78783"/>
              <a:gd name="connsiteX19" fmla="*/ 46180 w 66935"/>
              <a:gd name="connsiteY19" fmla="*/ 443 h 78783"/>
              <a:gd name="connsiteX20" fmla="*/ 49074 w 66935"/>
              <a:gd name="connsiteY20" fmla="*/ 1902 h 78783"/>
              <a:gd name="connsiteX21" fmla="*/ 50585 w 66935"/>
              <a:gd name="connsiteY21" fmla="*/ 4757 h 78783"/>
              <a:gd name="connsiteX22" fmla="*/ 51004 w 66935"/>
              <a:gd name="connsiteY22" fmla="*/ 9261 h 78783"/>
              <a:gd name="connsiteX23" fmla="*/ 51004 w 66935"/>
              <a:gd name="connsiteY23" fmla="*/ 33365 h 78783"/>
              <a:gd name="connsiteX24" fmla="*/ 48897 w 66935"/>
              <a:gd name="connsiteY24" fmla="*/ 40533 h 78783"/>
              <a:gd name="connsiteX25" fmla="*/ 41356 w 66935"/>
              <a:gd name="connsiteY25" fmla="*/ 42373 h 78783"/>
              <a:gd name="connsiteX26" fmla="*/ 10853 w 66935"/>
              <a:gd name="connsiteY26" fmla="*/ 42373 h 78783"/>
              <a:gd name="connsiteX27" fmla="*/ 8746 w 66935"/>
              <a:gd name="connsiteY27" fmla="*/ 42880 h 78783"/>
              <a:gd name="connsiteX28" fmla="*/ 8314 w 66935"/>
              <a:gd name="connsiteY28" fmla="*/ 45291 h 78783"/>
              <a:gd name="connsiteX29" fmla="*/ 8314 w 66935"/>
              <a:gd name="connsiteY29" fmla="*/ 68380 h 78783"/>
              <a:gd name="connsiteX30" fmla="*/ 10967 w 66935"/>
              <a:gd name="connsiteY30" fmla="*/ 71298 h 78783"/>
              <a:gd name="connsiteX31" fmla="*/ 38526 w 66935"/>
              <a:gd name="connsiteY31" fmla="*/ 70156 h 78783"/>
              <a:gd name="connsiteX32" fmla="*/ 64155 w 66935"/>
              <a:gd name="connsiteY32" fmla="*/ 65843 h 78783"/>
              <a:gd name="connsiteX33" fmla="*/ 66199 w 66935"/>
              <a:gd name="connsiteY33" fmla="*/ 67111 h 78783"/>
              <a:gd name="connsiteX34" fmla="*/ 66935 w 66935"/>
              <a:gd name="connsiteY34" fmla="*/ 71298 h 78783"/>
              <a:gd name="connsiteX35" fmla="*/ 65361 w 66935"/>
              <a:gd name="connsiteY35" fmla="*/ 73455 h 78783"/>
              <a:gd name="connsiteX36" fmla="*/ 51905 w 66935"/>
              <a:gd name="connsiteY36" fmla="*/ 76056 h 78783"/>
              <a:gd name="connsiteX37" fmla="*/ 37561 w 66935"/>
              <a:gd name="connsiteY37" fmla="*/ 77832 h 78783"/>
              <a:gd name="connsiteX38" fmla="*/ 23039 w 66935"/>
              <a:gd name="connsiteY38" fmla="*/ 78783 h 78783"/>
              <a:gd name="connsiteX39" fmla="*/ 9165 w 66935"/>
              <a:gd name="connsiteY39" fmla="*/ 78783 h 78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66935" h="78783">
                <a:moveTo>
                  <a:pt x="9165" y="78783"/>
                </a:moveTo>
                <a:cubicBezTo>
                  <a:pt x="5547" y="78618"/>
                  <a:pt x="3110" y="77832"/>
                  <a:pt x="1865" y="76436"/>
                </a:cubicBezTo>
                <a:cubicBezTo>
                  <a:pt x="622" y="75041"/>
                  <a:pt x="0" y="72567"/>
                  <a:pt x="0" y="69014"/>
                </a:cubicBezTo>
                <a:lnTo>
                  <a:pt x="0" y="43768"/>
                </a:lnTo>
                <a:cubicBezTo>
                  <a:pt x="0" y="40216"/>
                  <a:pt x="698" y="37831"/>
                  <a:pt x="2107" y="36600"/>
                </a:cubicBezTo>
                <a:cubicBezTo>
                  <a:pt x="3516" y="35370"/>
                  <a:pt x="6029" y="34761"/>
                  <a:pt x="9647" y="34761"/>
                </a:cubicBezTo>
                <a:lnTo>
                  <a:pt x="40036" y="34761"/>
                </a:lnTo>
                <a:cubicBezTo>
                  <a:pt x="41153" y="34761"/>
                  <a:pt x="41877" y="34596"/>
                  <a:pt x="42207" y="34253"/>
                </a:cubicBezTo>
                <a:cubicBezTo>
                  <a:pt x="42524" y="33923"/>
                  <a:pt x="42689" y="33111"/>
                  <a:pt x="42689" y="31843"/>
                </a:cubicBezTo>
                <a:lnTo>
                  <a:pt x="42689" y="10529"/>
                </a:lnTo>
                <a:cubicBezTo>
                  <a:pt x="42689" y="9261"/>
                  <a:pt x="42550" y="8461"/>
                  <a:pt x="42271" y="8119"/>
                </a:cubicBezTo>
                <a:cubicBezTo>
                  <a:pt x="41979" y="7789"/>
                  <a:pt x="41280" y="7611"/>
                  <a:pt x="40151" y="7611"/>
                </a:cubicBezTo>
                <a:lnTo>
                  <a:pt x="2170" y="7611"/>
                </a:lnTo>
                <a:cubicBezTo>
                  <a:pt x="1764" y="7611"/>
                  <a:pt x="1383" y="7485"/>
                  <a:pt x="1028" y="7231"/>
                </a:cubicBezTo>
                <a:cubicBezTo>
                  <a:pt x="660" y="6977"/>
                  <a:pt x="482" y="6647"/>
                  <a:pt x="482" y="6216"/>
                </a:cubicBezTo>
                <a:lnTo>
                  <a:pt x="482" y="1395"/>
                </a:lnTo>
                <a:cubicBezTo>
                  <a:pt x="482" y="976"/>
                  <a:pt x="660" y="634"/>
                  <a:pt x="1028" y="380"/>
                </a:cubicBezTo>
                <a:cubicBezTo>
                  <a:pt x="1383" y="126"/>
                  <a:pt x="1764" y="0"/>
                  <a:pt x="2170" y="0"/>
                </a:cubicBezTo>
                <a:lnTo>
                  <a:pt x="41483" y="0"/>
                </a:lnTo>
                <a:cubicBezTo>
                  <a:pt x="43413" y="0"/>
                  <a:pt x="44987" y="152"/>
                  <a:pt x="46180" y="443"/>
                </a:cubicBezTo>
                <a:cubicBezTo>
                  <a:pt x="47386" y="735"/>
                  <a:pt x="48351" y="1230"/>
                  <a:pt x="49074" y="1902"/>
                </a:cubicBezTo>
                <a:cubicBezTo>
                  <a:pt x="49798" y="2575"/>
                  <a:pt x="50306" y="3539"/>
                  <a:pt x="50585" y="4757"/>
                </a:cubicBezTo>
                <a:cubicBezTo>
                  <a:pt x="50864" y="5988"/>
                  <a:pt x="51004" y="7485"/>
                  <a:pt x="51004" y="9261"/>
                </a:cubicBezTo>
                <a:lnTo>
                  <a:pt x="51004" y="33365"/>
                </a:lnTo>
                <a:cubicBezTo>
                  <a:pt x="51004" y="36917"/>
                  <a:pt x="50306" y="39303"/>
                  <a:pt x="48897" y="40533"/>
                </a:cubicBezTo>
                <a:cubicBezTo>
                  <a:pt x="47488" y="41764"/>
                  <a:pt x="44987" y="42373"/>
                  <a:pt x="41356" y="42373"/>
                </a:cubicBezTo>
                <a:lnTo>
                  <a:pt x="10853" y="42373"/>
                </a:lnTo>
                <a:cubicBezTo>
                  <a:pt x="9723" y="42373"/>
                  <a:pt x="9025" y="42538"/>
                  <a:pt x="8746" y="42880"/>
                </a:cubicBezTo>
                <a:cubicBezTo>
                  <a:pt x="8454" y="43223"/>
                  <a:pt x="8314" y="44022"/>
                  <a:pt x="8314" y="45291"/>
                </a:cubicBezTo>
                <a:lnTo>
                  <a:pt x="8314" y="68380"/>
                </a:lnTo>
                <a:cubicBezTo>
                  <a:pt x="8314" y="70334"/>
                  <a:pt x="9203" y="71298"/>
                  <a:pt x="10967" y="71298"/>
                </a:cubicBezTo>
                <a:cubicBezTo>
                  <a:pt x="20538" y="71476"/>
                  <a:pt x="29716" y="71082"/>
                  <a:pt x="38526" y="70156"/>
                </a:cubicBezTo>
                <a:cubicBezTo>
                  <a:pt x="47335" y="69230"/>
                  <a:pt x="55866" y="67797"/>
                  <a:pt x="64155" y="65843"/>
                </a:cubicBezTo>
                <a:cubicBezTo>
                  <a:pt x="65285" y="65589"/>
                  <a:pt x="65957" y="66008"/>
                  <a:pt x="66199" y="67111"/>
                </a:cubicBezTo>
                <a:lnTo>
                  <a:pt x="66935" y="71298"/>
                </a:lnTo>
                <a:cubicBezTo>
                  <a:pt x="67176" y="72402"/>
                  <a:pt x="66643" y="73112"/>
                  <a:pt x="65361" y="73455"/>
                </a:cubicBezTo>
                <a:cubicBezTo>
                  <a:pt x="61096" y="74470"/>
                  <a:pt x="56615" y="75345"/>
                  <a:pt x="51905" y="76056"/>
                </a:cubicBezTo>
                <a:cubicBezTo>
                  <a:pt x="47208" y="76779"/>
                  <a:pt x="42423" y="77362"/>
                  <a:pt x="37561" y="77832"/>
                </a:cubicBezTo>
                <a:cubicBezTo>
                  <a:pt x="32699" y="78301"/>
                  <a:pt x="27850" y="78618"/>
                  <a:pt x="23039" y="78783"/>
                </a:cubicBezTo>
                <a:cubicBezTo>
                  <a:pt x="18203" y="78948"/>
                  <a:pt x="13582" y="78948"/>
                  <a:pt x="9165" y="787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3223924" y="1820868"/>
            <a:ext cx="70058" cy="7611"/>
          </a:xfrm>
          <a:custGeom>
            <a:avLst/>
            <a:gdLst>
              <a:gd name="connsiteX0" fmla="*/ 68255 w 70058"/>
              <a:gd name="connsiteY0" fmla="*/ 7611 h 7611"/>
              <a:gd name="connsiteX1" fmla="*/ 1688 w 70058"/>
              <a:gd name="connsiteY1" fmla="*/ 7611 h 7611"/>
              <a:gd name="connsiteX2" fmla="*/ 533 w 70058"/>
              <a:gd name="connsiteY2" fmla="*/ 7104 h 7611"/>
              <a:gd name="connsiteX3" fmla="*/ 0 w 70058"/>
              <a:gd name="connsiteY3" fmla="*/ 5835 h 7611"/>
              <a:gd name="connsiteX4" fmla="*/ 0 w 70058"/>
              <a:gd name="connsiteY4" fmla="*/ 1776 h 7611"/>
              <a:gd name="connsiteX5" fmla="*/ 533 w 70058"/>
              <a:gd name="connsiteY5" fmla="*/ 507 h 7611"/>
              <a:gd name="connsiteX6" fmla="*/ 1688 w 70058"/>
              <a:gd name="connsiteY6" fmla="*/ 0 h 7611"/>
              <a:gd name="connsiteX7" fmla="*/ 68255 w 70058"/>
              <a:gd name="connsiteY7" fmla="*/ 0 h 7611"/>
              <a:gd name="connsiteX8" fmla="*/ 70058 w 70058"/>
              <a:gd name="connsiteY8" fmla="*/ 1649 h 7611"/>
              <a:gd name="connsiteX9" fmla="*/ 70058 w 70058"/>
              <a:gd name="connsiteY9" fmla="*/ 5962 h 7611"/>
              <a:gd name="connsiteX10" fmla="*/ 68255 w 70058"/>
              <a:gd name="connsiteY10" fmla="*/ 7611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058" h="7611">
                <a:moveTo>
                  <a:pt x="68255" y="7611"/>
                </a:moveTo>
                <a:lnTo>
                  <a:pt x="1688" y="7611"/>
                </a:lnTo>
                <a:cubicBezTo>
                  <a:pt x="1282" y="7611"/>
                  <a:pt x="901" y="7434"/>
                  <a:pt x="533" y="7104"/>
                </a:cubicBezTo>
                <a:cubicBezTo>
                  <a:pt x="177" y="6761"/>
                  <a:pt x="0" y="6343"/>
                  <a:pt x="0" y="5835"/>
                </a:cubicBezTo>
                <a:lnTo>
                  <a:pt x="0" y="1776"/>
                </a:lnTo>
                <a:cubicBezTo>
                  <a:pt x="0" y="1268"/>
                  <a:pt x="177" y="837"/>
                  <a:pt x="533" y="507"/>
                </a:cubicBezTo>
                <a:cubicBezTo>
                  <a:pt x="901" y="165"/>
                  <a:pt x="1282" y="0"/>
                  <a:pt x="1688" y="0"/>
                </a:cubicBezTo>
                <a:lnTo>
                  <a:pt x="68255" y="0"/>
                </a:lnTo>
                <a:cubicBezTo>
                  <a:pt x="69461" y="0"/>
                  <a:pt x="70058" y="545"/>
                  <a:pt x="70058" y="1649"/>
                </a:cubicBezTo>
                <a:lnTo>
                  <a:pt x="70058" y="5962"/>
                </a:lnTo>
                <a:cubicBezTo>
                  <a:pt x="70058" y="7066"/>
                  <a:pt x="69461" y="7611"/>
                  <a:pt x="68255" y="761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3420252" y="1805261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6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6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3347045" y="1812365"/>
            <a:ext cx="65475" cy="74723"/>
          </a:xfrm>
          <a:custGeom>
            <a:avLst/>
            <a:gdLst>
              <a:gd name="connsiteX0" fmla="*/ 8923 w 65475"/>
              <a:gd name="connsiteY0" fmla="*/ 66097 h 74723"/>
              <a:gd name="connsiteX1" fmla="*/ 11209 w 65475"/>
              <a:gd name="connsiteY1" fmla="*/ 66858 h 74723"/>
              <a:gd name="connsiteX2" fmla="*/ 23814 w 65475"/>
              <a:gd name="connsiteY2" fmla="*/ 66921 h 74723"/>
              <a:gd name="connsiteX3" fmla="*/ 37257 w 65475"/>
              <a:gd name="connsiteY3" fmla="*/ 66160 h 74723"/>
              <a:gd name="connsiteX4" fmla="*/ 50471 w 65475"/>
              <a:gd name="connsiteY4" fmla="*/ 64701 h 74723"/>
              <a:gd name="connsiteX5" fmla="*/ 62467 w 65475"/>
              <a:gd name="connsiteY5" fmla="*/ 62671 h 74723"/>
              <a:gd name="connsiteX6" fmla="*/ 64879 w 65475"/>
              <a:gd name="connsiteY6" fmla="*/ 64194 h 74723"/>
              <a:gd name="connsiteX7" fmla="*/ 65475 w 65475"/>
              <a:gd name="connsiteY7" fmla="*/ 67746 h 74723"/>
              <a:gd name="connsiteX8" fmla="*/ 63914 w 65475"/>
              <a:gd name="connsiteY8" fmla="*/ 70030 h 74723"/>
              <a:gd name="connsiteX9" fmla="*/ 53365 w 65475"/>
              <a:gd name="connsiteY9" fmla="*/ 71933 h 74723"/>
              <a:gd name="connsiteX10" fmla="*/ 39427 w 65475"/>
              <a:gd name="connsiteY10" fmla="*/ 73518 h 74723"/>
              <a:gd name="connsiteX11" fmla="*/ 24118 w 65475"/>
              <a:gd name="connsiteY11" fmla="*/ 74533 h 74723"/>
              <a:gd name="connsiteX12" fmla="*/ 9520 w 65475"/>
              <a:gd name="connsiteY12" fmla="*/ 74723 h 74723"/>
              <a:gd name="connsiteX13" fmla="*/ 2056 w 65475"/>
              <a:gd name="connsiteY13" fmla="*/ 72059 h 74723"/>
              <a:gd name="connsiteX14" fmla="*/ 0 w 65475"/>
              <a:gd name="connsiteY14" fmla="*/ 64194 h 74723"/>
              <a:gd name="connsiteX15" fmla="*/ 0 w 65475"/>
              <a:gd name="connsiteY15" fmla="*/ 1776 h 74723"/>
              <a:gd name="connsiteX16" fmla="*/ 1688 w 65475"/>
              <a:gd name="connsiteY16" fmla="*/ 0 h 74723"/>
              <a:gd name="connsiteX17" fmla="*/ 6626 w 65475"/>
              <a:gd name="connsiteY17" fmla="*/ 0 h 74723"/>
              <a:gd name="connsiteX18" fmla="*/ 8314 w 65475"/>
              <a:gd name="connsiteY18" fmla="*/ 1776 h 74723"/>
              <a:gd name="connsiteX19" fmla="*/ 8314 w 65475"/>
              <a:gd name="connsiteY19" fmla="*/ 63559 h 74723"/>
              <a:gd name="connsiteX20" fmla="*/ 8923 w 65475"/>
              <a:gd name="connsiteY20" fmla="*/ 66097 h 7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475" h="74723">
                <a:moveTo>
                  <a:pt x="8923" y="66097"/>
                </a:moveTo>
                <a:cubicBezTo>
                  <a:pt x="9317" y="66515"/>
                  <a:pt x="10079" y="66782"/>
                  <a:pt x="11209" y="66858"/>
                </a:cubicBezTo>
                <a:cubicBezTo>
                  <a:pt x="15156" y="67035"/>
                  <a:pt x="19358" y="67048"/>
                  <a:pt x="23814" y="66921"/>
                </a:cubicBezTo>
                <a:cubicBezTo>
                  <a:pt x="28269" y="66794"/>
                  <a:pt x="32763" y="66541"/>
                  <a:pt x="37257" y="66160"/>
                </a:cubicBezTo>
                <a:cubicBezTo>
                  <a:pt x="41763" y="65779"/>
                  <a:pt x="46168" y="65297"/>
                  <a:pt x="50471" y="64701"/>
                </a:cubicBezTo>
                <a:cubicBezTo>
                  <a:pt x="54762" y="64117"/>
                  <a:pt x="58760" y="63432"/>
                  <a:pt x="62467" y="62671"/>
                </a:cubicBezTo>
                <a:cubicBezTo>
                  <a:pt x="63825" y="62329"/>
                  <a:pt x="64637" y="62836"/>
                  <a:pt x="64879" y="64194"/>
                </a:cubicBezTo>
                <a:lnTo>
                  <a:pt x="65475" y="67746"/>
                </a:lnTo>
                <a:cubicBezTo>
                  <a:pt x="65716" y="68926"/>
                  <a:pt x="65196" y="69687"/>
                  <a:pt x="63914" y="70030"/>
                </a:cubicBezTo>
                <a:cubicBezTo>
                  <a:pt x="61172" y="70715"/>
                  <a:pt x="57656" y="71336"/>
                  <a:pt x="53365" y="71933"/>
                </a:cubicBezTo>
                <a:cubicBezTo>
                  <a:pt x="49062" y="72529"/>
                  <a:pt x="44416" y="73062"/>
                  <a:pt x="39427" y="73518"/>
                </a:cubicBezTo>
                <a:cubicBezTo>
                  <a:pt x="34451" y="73988"/>
                  <a:pt x="29335" y="74330"/>
                  <a:pt x="24118" y="74533"/>
                </a:cubicBezTo>
                <a:cubicBezTo>
                  <a:pt x="18888" y="74749"/>
                  <a:pt x="14027" y="74812"/>
                  <a:pt x="9520" y="74723"/>
                </a:cubicBezTo>
                <a:cubicBezTo>
                  <a:pt x="5902" y="74647"/>
                  <a:pt x="3414" y="73747"/>
                  <a:pt x="2056" y="72059"/>
                </a:cubicBezTo>
                <a:cubicBezTo>
                  <a:pt x="685" y="70372"/>
                  <a:pt x="0" y="67746"/>
                  <a:pt x="0" y="64194"/>
                </a:cubicBezTo>
                <a:lnTo>
                  <a:pt x="0" y="1776"/>
                </a:lnTo>
                <a:cubicBezTo>
                  <a:pt x="0" y="596"/>
                  <a:pt x="558" y="0"/>
                  <a:pt x="1688" y="0"/>
                </a:cubicBezTo>
                <a:lnTo>
                  <a:pt x="6626" y="0"/>
                </a:lnTo>
                <a:cubicBezTo>
                  <a:pt x="7756" y="0"/>
                  <a:pt x="8314" y="596"/>
                  <a:pt x="8314" y="1776"/>
                </a:cubicBezTo>
                <a:lnTo>
                  <a:pt x="8314" y="63559"/>
                </a:lnTo>
                <a:cubicBezTo>
                  <a:pt x="8314" y="64828"/>
                  <a:pt x="8517" y="65678"/>
                  <a:pt x="8923" y="660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3529385" y="1805261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7955 h 116970"/>
              <a:gd name="connsiteX8" fmla="*/ 24956 w 26759"/>
              <a:gd name="connsiteY8" fmla="*/ 47955 h 116970"/>
              <a:gd name="connsiteX9" fmla="*/ 26213 w 26759"/>
              <a:gd name="connsiteY9" fmla="*/ 48399 h 116970"/>
              <a:gd name="connsiteX10" fmla="*/ 26759 w 26759"/>
              <a:gd name="connsiteY10" fmla="*/ 49604 h 116970"/>
              <a:gd name="connsiteX11" fmla="*/ 26759 w 26759"/>
              <a:gd name="connsiteY11" fmla="*/ 53917 h 116970"/>
              <a:gd name="connsiteX12" fmla="*/ 26213 w 26759"/>
              <a:gd name="connsiteY12" fmla="*/ 55059 h 116970"/>
              <a:gd name="connsiteX13" fmla="*/ 24956 w 26759"/>
              <a:gd name="connsiteY13" fmla="*/ 55567 h 116970"/>
              <a:gd name="connsiteX14" fmla="*/ 8314 w 26759"/>
              <a:gd name="connsiteY14" fmla="*/ 55567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6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6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7955"/>
                </a:lnTo>
                <a:lnTo>
                  <a:pt x="24956" y="47955"/>
                </a:lnTo>
                <a:cubicBezTo>
                  <a:pt x="25438" y="47955"/>
                  <a:pt x="25857" y="48107"/>
                  <a:pt x="26213" y="48399"/>
                </a:cubicBezTo>
                <a:cubicBezTo>
                  <a:pt x="26581" y="48703"/>
                  <a:pt x="26759" y="49097"/>
                  <a:pt x="26759" y="49604"/>
                </a:cubicBezTo>
                <a:lnTo>
                  <a:pt x="26759" y="53917"/>
                </a:lnTo>
                <a:cubicBezTo>
                  <a:pt x="26759" y="54336"/>
                  <a:pt x="26581" y="54729"/>
                  <a:pt x="26213" y="55059"/>
                </a:cubicBezTo>
                <a:cubicBezTo>
                  <a:pt x="25857" y="55402"/>
                  <a:pt x="25438" y="55567"/>
                  <a:pt x="24956" y="55567"/>
                </a:cubicBezTo>
                <a:lnTo>
                  <a:pt x="8314" y="55567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3456293" y="1814776"/>
            <a:ext cx="64282" cy="73962"/>
          </a:xfrm>
          <a:custGeom>
            <a:avLst/>
            <a:gdLst>
              <a:gd name="connsiteX0" fmla="*/ 64282 w 64282"/>
              <a:gd name="connsiteY0" fmla="*/ 66477 h 73962"/>
              <a:gd name="connsiteX1" fmla="*/ 62708 w 64282"/>
              <a:gd name="connsiteY1" fmla="*/ 68634 h 73962"/>
              <a:gd name="connsiteX2" fmla="*/ 51436 w 64282"/>
              <a:gd name="connsiteY2" fmla="*/ 70791 h 73962"/>
              <a:gd name="connsiteX3" fmla="*/ 37091 w 64282"/>
              <a:gd name="connsiteY3" fmla="*/ 72567 h 73962"/>
              <a:gd name="connsiteX4" fmla="*/ 22189 w 64282"/>
              <a:gd name="connsiteY4" fmla="*/ 73709 h 73962"/>
              <a:gd name="connsiteX5" fmla="*/ 9406 w 64282"/>
              <a:gd name="connsiteY5" fmla="*/ 73962 h 73962"/>
              <a:gd name="connsiteX6" fmla="*/ 1992 w 64282"/>
              <a:gd name="connsiteY6" fmla="*/ 71298 h 73962"/>
              <a:gd name="connsiteX7" fmla="*/ 0 w 64282"/>
              <a:gd name="connsiteY7" fmla="*/ 63432 h 73962"/>
              <a:gd name="connsiteX8" fmla="*/ 0 w 64282"/>
              <a:gd name="connsiteY8" fmla="*/ 8880 h 73962"/>
              <a:gd name="connsiteX9" fmla="*/ 1942 w 64282"/>
              <a:gd name="connsiteY9" fmla="*/ 1776 h 73962"/>
              <a:gd name="connsiteX10" fmla="*/ 9164 w 64282"/>
              <a:gd name="connsiteY10" fmla="*/ 0 h 73962"/>
              <a:gd name="connsiteX11" fmla="*/ 50649 w 64282"/>
              <a:gd name="connsiteY11" fmla="*/ 0 h 73962"/>
              <a:gd name="connsiteX12" fmla="*/ 52223 w 64282"/>
              <a:gd name="connsiteY12" fmla="*/ 1522 h 73962"/>
              <a:gd name="connsiteX13" fmla="*/ 52223 w 64282"/>
              <a:gd name="connsiteY13" fmla="*/ 6089 h 73962"/>
              <a:gd name="connsiteX14" fmla="*/ 50649 w 64282"/>
              <a:gd name="connsiteY14" fmla="*/ 7611 h 73962"/>
              <a:gd name="connsiteX15" fmla="*/ 10739 w 64282"/>
              <a:gd name="connsiteY15" fmla="*/ 7611 h 73962"/>
              <a:gd name="connsiteX16" fmla="*/ 8682 w 64282"/>
              <a:gd name="connsiteY16" fmla="*/ 8055 h 73962"/>
              <a:gd name="connsiteX17" fmla="*/ 8327 w 64282"/>
              <a:gd name="connsiteY17" fmla="*/ 10403 h 73962"/>
              <a:gd name="connsiteX18" fmla="*/ 8327 w 64282"/>
              <a:gd name="connsiteY18" fmla="*/ 62798 h 73962"/>
              <a:gd name="connsiteX19" fmla="*/ 8923 w 64282"/>
              <a:gd name="connsiteY19" fmla="*/ 65335 h 73962"/>
              <a:gd name="connsiteX20" fmla="*/ 11221 w 64282"/>
              <a:gd name="connsiteY20" fmla="*/ 66096 h 73962"/>
              <a:gd name="connsiteX21" fmla="*/ 23458 w 64282"/>
              <a:gd name="connsiteY21" fmla="*/ 66033 h 73962"/>
              <a:gd name="connsiteX22" fmla="*/ 36482 w 64282"/>
              <a:gd name="connsiteY22" fmla="*/ 65018 h 73962"/>
              <a:gd name="connsiteX23" fmla="*/ 49392 w 64282"/>
              <a:gd name="connsiteY23" fmla="*/ 63369 h 73962"/>
              <a:gd name="connsiteX24" fmla="*/ 61388 w 64282"/>
              <a:gd name="connsiteY24" fmla="*/ 61276 h 73962"/>
              <a:gd name="connsiteX25" fmla="*/ 63673 w 64282"/>
              <a:gd name="connsiteY25" fmla="*/ 62671 h 73962"/>
              <a:gd name="connsiteX26" fmla="*/ 64282 w 64282"/>
              <a:gd name="connsiteY26" fmla="*/ 66477 h 7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4282" h="73962">
                <a:moveTo>
                  <a:pt x="64282" y="66477"/>
                </a:moveTo>
                <a:cubicBezTo>
                  <a:pt x="64434" y="67670"/>
                  <a:pt x="63914" y="68380"/>
                  <a:pt x="62708" y="68634"/>
                </a:cubicBezTo>
                <a:cubicBezTo>
                  <a:pt x="59738" y="69395"/>
                  <a:pt x="55980" y="70118"/>
                  <a:pt x="51436" y="70791"/>
                </a:cubicBezTo>
                <a:cubicBezTo>
                  <a:pt x="46891" y="71476"/>
                  <a:pt x="42118" y="72059"/>
                  <a:pt x="37091" y="72567"/>
                </a:cubicBezTo>
                <a:cubicBezTo>
                  <a:pt x="32065" y="73074"/>
                  <a:pt x="27089" y="73455"/>
                  <a:pt x="22189" y="73709"/>
                </a:cubicBezTo>
                <a:cubicBezTo>
                  <a:pt x="17289" y="73962"/>
                  <a:pt x="13036" y="74051"/>
                  <a:pt x="9406" y="73962"/>
                </a:cubicBezTo>
                <a:cubicBezTo>
                  <a:pt x="5788" y="73886"/>
                  <a:pt x="3313" y="72998"/>
                  <a:pt x="1992" y="71298"/>
                </a:cubicBezTo>
                <a:cubicBezTo>
                  <a:pt x="660" y="69611"/>
                  <a:pt x="0" y="66985"/>
                  <a:pt x="0" y="63432"/>
                </a:cubicBezTo>
                <a:lnTo>
                  <a:pt x="0" y="8880"/>
                </a:lnTo>
                <a:cubicBezTo>
                  <a:pt x="0" y="5328"/>
                  <a:pt x="647" y="2968"/>
                  <a:pt x="1942" y="1776"/>
                </a:cubicBezTo>
                <a:cubicBezTo>
                  <a:pt x="3224" y="596"/>
                  <a:pt x="5636" y="0"/>
                  <a:pt x="9164" y="0"/>
                </a:cubicBezTo>
                <a:lnTo>
                  <a:pt x="50649" y="0"/>
                </a:lnTo>
                <a:cubicBezTo>
                  <a:pt x="51689" y="0"/>
                  <a:pt x="52223" y="507"/>
                  <a:pt x="52223" y="1522"/>
                </a:cubicBezTo>
                <a:lnTo>
                  <a:pt x="52223" y="6089"/>
                </a:lnTo>
                <a:cubicBezTo>
                  <a:pt x="52223" y="7104"/>
                  <a:pt x="51689" y="7611"/>
                  <a:pt x="50649" y="7611"/>
                </a:cubicBezTo>
                <a:lnTo>
                  <a:pt x="10739" y="7611"/>
                </a:lnTo>
                <a:cubicBezTo>
                  <a:pt x="9609" y="7611"/>
                  <a:pt x="8923" y="7764"/>
                  <a:pt x="8682" y="8055"/>
                </a:cubicBezTo>
                <a:cubicBezTo>
                  <a:pt x="8441" y="8347"/>
                  <a:pt x="8327" y="9134"/>
                  <a:pt x="8327" y="10403"/>
                </a:cubicBezTo>
                <a:lnTo>
                  <a:pt x="8327" y="62798"/>
                </a:lnTo>
                <a:cubicBezTo>
                  <a:pt x="8327" y="64067"/>
                  <a:pt x="8530" y="64917"/>
                  <a:pt x="8923" y="65335"/>
                </a:cubicBezTo>
                <a:cubicBezTo>
                  <a:pt x="9330" y="65754"/>
                  <a:pt x="10091" y="66008"/>
                  <a:pt x="11221" y="66096"/>
                </a:cubicBezTo>
                <a:cubicBezTo>
                  <a:pt x="15080" y="66262"/>
                  <a:pt x="19155" y="66249"/>
                  <a:pt x="23458" y="66033"/>
                </a:cubicBezTo>
                <a:cubicBezTo>
                  <a:pt x="27761" y="65830"/>
                  <a:pt x="32103" y="65488"/>
                  <a:pt x="36482" y="65018"/>
                </a:cubicBezTo>
                <a:cubicBezTo>
                  <a:pt x="40862" y="64561"/>
                  <a:pt x="45165" y="64003"/>
                  <a:pt x="49392" y="63369"/>
                </a:cubicBezTo>
                <a:cubicBezTo>
                  <a:pt x="53606" y="62735"/>
                  <a:pt x="57605" y="62037"/>
                  <a:pt x="61388" y="61276"/>
                </a:cubicBezTo>
                <a:cubicBezTo>
                  <a:pt x="62670" y="61022"/>
                  <a:pt x="63431" y="61491"/>
                  <a:pt x="63673" y="62671"/>
                </a:cubicBezTo>
                <a:lnTo>
                  <a:pt x="64282" y="664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3571218" y="1903202"/>
            <a:ext cx="12059" cy="12686"/>
          </a:xfrm>
          <a:custGeom>
            <a:avLst/>
            <a:gdLst>
              <a:gd name="connsiteX0" fmla="*/ 0 w 12059"/>
              <a:gd name="connsiteY0" fmla="*/ 6343 h 12686"/>
              <a:gd name="connsiteX1" fmla="*/ 1751 w 12059"/>
              <a:gd name="connsiteY1" fmla="*/ 1839 h 12686"/>
              <a:gd name="connsiteX2" fmla="*/ 6029 w 12059"/>
              <a:gd name="connsiteY2" fmla="*/ 0 h 12686"/>
              <a:gd name="connsiteX3" fmla="*/ 10320 w 12059"/>
              <a:gd name="connsiteY3" fmla="*/ 1839 h 12686"/>
              <a:gd name="connsiteX4" fmla="*/ 12059 w 12059"/>
              <a:gd name="connsiteY4" fmla="*/ 6343 h 12686"/>
              <a:gd name="connsiteX5" fmla="*/ 10320 w 12059"/>
              <a:gd name="connsiteY5" fmla="*/ 10847 h 12686"/>
              <a:gd name="connsiteX6" fmla="*/ 6029 w 12059"/>
              <a:gd name="connsiteY6" fmla="*/ 12686 h 12686"/>
              <a:gd name="connsiteX7" fmla="*/ 1751 w 12059"/>
              <a:gd name="connsiteY7" fmla="*/ 10847 h 12686"/>
              <a:gd name="connsiteX8" fmla="*/ 0 w 12059"/>
              <a:gd name="connsiteY8" fmla="*/ 6343 h 12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59" h="12686">
                <a:moveTo>
                  <a:pt x="0" y="6343"/>
                </a:moveTo>
                <a:cubicBezTo>
                  <a:pt x="0" y="4567"/>
                  <a:pt x="584" y="3070"/>
                  <a:pt x="1751" y="1839"/>
                </a:cubicBezTo>
                <a:cubicBezTo>
                  <a:pt x="2906" y="608"/>
                  <a:pt x="4341" y="0"/>
                  <a:pt x="6029" y="0"/>
                </a:cubicBezTo>
                <a:cubicBezTo>
                  <a:pt x="7718" y="0"/>
                  <a:pt x="9152" y="608"/>
                  <a:pt x="10320" y="1839"/>
                </a:cubicBezTo>
                <a:cubicBezTo>
                  <a:pt x="11475" y="3070"/>
                  <a:pt x="12059" y="4567"/>
                  <a:pt x="12059" y="6343"/>
                </a:cubicBezTo>
                <a:cubicBezTo>
                  <a:pt x="12059" y="8119"/>
                  <a:pt x="11475" y="9616"/>
                  <a:pt x="10320" y="10847"/>
                </a:cubicBezTo>
                <a:cubicBezTo>
                  <a:pt x="9152" y="12077"/>
                  <a:pt x="7718" y="12686"/>
                  <a:pt x="6029" y="12686"/>
                </a:cubicBezTo>
                <a:cubicBezTo>
                  <a:pt x="4341" y="12686"/>
                  <a:pt x="2906" y="12077"/>
                  <a:pt x="1751" y="10847"/>
                </a:cubicBezTo>
                <a:cubicBezTo>
                  <a:pt x="584" y="9616"/>
                  <a:pt x="0" y="8119"/>
                  <a:pt x="0" y="6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643899" y="2046811"/>
            <a:ext cx="31595" cy="9134"/>
          </a:xfrm>
          <a:custGeom>
            <a:avLst/>
            <a:gdLst>
              <a:gd name="connsiteX0" fmla="*/ 31417 w 31595"/>
              <a:gd name="connsiteY0" fmla="*/ 190 h 9134"/>
              <a:gd name="connsiteX1" fmla="*/ 31595 w 31595"/>
              <a:gd name="connsiteY1" fmla="*/ 1776 h 9134"/>
              <a:gd name="connsiteX2" fmla="*/ 31595 w 31595"/>
              <a:gd name="connsiteY2" fmla="*/ 7358 h 9134"/>
              <a:gd name="connsiteX3" fmla="*/ 31417 w 31595"/>
              <a:gd name="connsiteY3" fmla="*/ 8944 h 9134"/>
              <a:gd name="connsiteX4" fmla="*/ 29907 w 31595"/>
              <a:gd name="connsiteY4" fmla="*/ 9134 h 9134"/>
              <a:gd name="connsiteX5" fmla="*/ 1688 w 31595"/>
              <a:gd name="connsiteY5" fmla="*/ 9134 h 9134"/>
              <a:gd name="connsiteX6" fmla="*/ 190 w 31595"/>
              <a:gd name="connsiteY6" fmla="*/ 8944 h 9134"/>
              <a:gd name="connsiteX7" fmla="*/ 0 w 31595"/>
              <a:gd name="connsiteY7" fmla="*/ 7358 h 9134"/>
              <a:gd name="connsiteX8" fmla="*/ 0 w 31595"/>
              <a:gd name="connsiteY8" fmla="*/ 1776 h 9134"/>
              <a:gd name="connsiteX9" fmla="*/ 190 w 31595"/>
              <a:gd name="connsiteY9" fmla="*/ 190 h 9134"/>
              <a:gd name="connsiteX10" fmla="*/ 1688 w 31595"/>
              <a:gd name="connsiteY10" fmla="*/ 0 h 9134"/>
              <a:gd name="connsiteX11" fmla="*/ 29907 w 31595"/>
              <a:gd name="connsiteY11" fmla="*/ 0 h 9134"/>
              <a:gd name="connsiteX12" fmla="*/ 31417 w 31595"/>
              <a:gd name="connsiteY12" fmla="*/ 190 h 9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595" h="9134">
                <a:moveTo>
                  <a:pt x="31417" y="190"/>
                </a:moveTo>
                <a:cubicBezTo>
                  <a:pt x="31531" y="317"/>
                  <a:pt x="31595" y="849"/>
                  <a:pt x="31595" y="1776"/>
                </a:cubicBezTo>
                <a:lnTo>
                  <a:pt x="31595" y="7358"/>
                </a:lnTo>
                <a:cubicBezTo>
                  <a:pt x="31595" y="8296"/>
                  <a:pt x="31531" y="8817"/>
                  <a:pt x="31417" y="8944"/>
                </a:cubicBezTo>
                <a:cubicBezTo>
                  <a:pt x="31290" y="9070"/>
                  <a:pt x="30795" y="9134"/>
                  <a:pt x="29907" y="9134"/>
                </a:cubicBezTo>
                <a:lnTo>
                  <a:pt x="1688" y="9134"/>
                </a:lnTo>
                <a:cubicBezTo>
                  <a:pt x="799" y="9134"/>
                  <a:pt x="304" y="9070"/>
                  <a:pt x="190" y="8944"/>
                </a:cubicBezTo>
                <a:cubicBezTo>
                  <a:pt x="63" y="8817"/>
                  <a:pt x="0" y="8296"/>
                  <a:pt x="0" y="7358"/>
                </a:cubicBezTo>
                <a:lnTo>
                  <a:pt x="0" y="1776"/>
                </a:lnTo>
                <a:cubicBezTo>
                  <a:pt x="0" y="849"/>
                  <a:pt x="63" y="317"/>
                  <a:pt x="190" y="190"/>
                </a:cubicBezTo>
                <a:cubicBezTo>
                  <a:pt x="304" y="63"/>
                  <a:pt x="799" y="0"/>
                  <a:pt x="1688" y="0"/>
                </a:cubicBezTo>
                <a:lnTo>
                  <a:pt x="29907" y="0"/>
                </a:lnTo>
                <a:cubicBezTo>
                  <a:pt x="30795" y="0"/>
                  <a:pt x="31290" y="63"/>
                  <a:pt x="31417" y="19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799232" y="1995560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7955 h 116970"/>
              <a:gd name="connsiteX8" fmla="*/ 24956 w 26759"/>
              <a:gd name="connsiteY8" fmla="*/ 47955 h 116970"/>
              <a:gd name="connsiteX9" fmla="*/ 26213 w 26759"/>
              <a:gd name="connsiteY9" fmla="*/ 48399 h 116970"/>
              <a:gd name="connsiteX10" fmla="*/ 26759 w 26759"/>
              <a:gd name="connsiteY10" fmla="*/ 49604 h 116970"/>
              <a:gd name="connsiteX11" fmla="*/ 26759 w 26759"/>
              <a:gd name="connsiteY11" fmla="*/ 53917 h 116970"/>
              <a:gd name="connsiteX12" fmla="*/ 26213 w 26759"/>
              <a:gd name="connsiteY12" fmla="*/ 55059 h 116970"/>
              <a:gd name="connsiteX13" fmla="*/ 24956 w 26759"/>
              <a:gd name="connsiteY13" fmla="*/ 55567 h 116970"/>
              <a:gd name="connsiteX14" fmla="*/ 8314 w 26759"/>
              <a:gd name="connsiteY14" fmla="*/ 55567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7955"/>
                </a:lnTo>
                <a:lnTo>
                  <a:pt x="24956" y="47955"/>
                </a:lnTo>
                <a:cubicBezTo>
                  <a:pt x="25438" y="47955"/>
                  <a:pt x="25857" y="48107"/>
                  <a:pt x="26213" y="48399"/>
                </a:cubicBezTo>
                <a:cubicBezTo>
                  <a:pt x="26581" y="48703"/>
                  <a:pt x="26759" y="49097"/>
                  <a:pt x="26759" y="49604"/>
                </a:cubicBezTo>
                <a:lnTo>
                  <a:pt x="26759" y="53917"/>
                </a:lnTo>
                <a:cubicBezTo>
                  <a:pt x="26759" y="54336"/>
                  <a:pt x="26581" y="54729"/>
                  <a:pt x="26213" y="55059"/>
                </a:cubicBezTo>
                <a:cubicBezTo>
                  <a:pt x="25857" y="55402"/>
                  <a:pt x="25438" y="55567"/>
                  <a:pt x="24956" y="55567"/>
                </a:cubicBezTo>
                <a:lnTo>
                  <a:pt x="8314" y="55567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720478" y="2005075"/>
            <a:ext cx="66567" cy="77451"/>
          </a:xfrm>
          <a:custGeom>
            <a:avLst/>
            <a:gdLst>
              <a:gd name="connsiteX0" fmla="*/ 63431 w 66567"/>
              <a:gd name="connsiteY0" fmla="*/ 72694 h 77451"/>
              <a:gd name="connsiteX1" fmla="*/ 62530 w 66567"/>
              <a:gd name="connsiteY1" fmla="*/ 73455 h 77451"/>
              <a:gd name="connsiteX2" fmla="*/ 61020 w 66567"/>
              <a:gd name="connsiteY2" fmla="*/ 72820 h 77451"/>
              <a:gd name="connsiteX3" fmla="*/ 54863 w 66567"/>
              <a:gd name="connsiteY3" fmla="*/ 67555 h 77451"/>
              <a:gd name="connsiteX4" fmla="*/ 48478 w 66567"/>
              <a:gd name="connsiteY4" fmla="*/ 61212 h 77451"/>
              <a:gd name="connsiteX5" fmla="*/ 42321 w 66567"/>
              <a:gd name="connsiteY5" fmla="*/ 54235 h 77451"/>
              <a:gd name="connsiteX6" fmla="*/ 36774 w 66567"/>
              <a:gd name="connsiteY6" fmla="*/ 47067 h 77451"/>
              <a:gd name="connsiteX7" fmla="*/ 23026 w 66567"/>
              <a:gd name="connsiteY7" fmla="*/ 62354 h 77451"/>
              <a:gd name="connsiteX8" fmla="*/ 5420 w 66567"/>
              <a:gd name="connsiteY8" fmla="*/ 76880 h 77451"/>
              <a:gd name="connsiteX9" fmla="*/ 4214 w 66567"/>
              <a:gd name="connsiteY9" fmla="*/ 77451 h 77451"/>
              <a:gd name="connsiteX10" fmla="*/ 3249 w 66567"/>
              <a:gd name="connsiteY10" fmla="*/ 77134 h 77451"/>
              <a:gd name="connsiteX11" fmla="*/ 355 w 66567"/>
              <a:gd name="connsiteY11" fmla="*/ 73201 h 77451"/>
              <a:gd name="connsiteX12" fmla="*/ 0 w 66567"/>
              <a:gd name="connsiteY12" fmla="*/ 71869 h 77451"/>
              <a:gd name="connsiteX13" fmla="*/ 596 w 66567"/>
              <a:gd name="connsiteY13" fmla="*/ 70791 h 77451"/>
              <a:gd name="connsiteX14" fmla="*/ 30681 w 66567"/>
              <a:gd name="connsiteY14" fmla="*/ 41738 h 77451"/>
              <a:gd name="connsiteX15" fmla="*/ 45711 w 66567"/>
              <a:gd name="connsiteY15" fmla="*/ 11037 h 77451"/>
              <a:gd name="connsiteX16" fmla="*/ 45761 w 66567"/>
              <a:gd name="connsiteY16" fmla="*/ 8436 h 77451"/>
              <a:gd name="connsiteX17" fmla="*/ 43654 w 66567"/>
              <a:gd name="connsiteY17" fmla="*/ 7611 h 77451"/>
              <a:gd name="connsiteX18" fmla="*/ 7108 w 66567"/>
              <a:gd name="connsiteY18" fmla="*/ 7611 h 77451"/>
              <a:gd name="connsiteX19" fmla="*/ 5661 w 66567"/>
              <a:gd name="connsiteY19" fmla="*/ 5962 h 77451"/>
              <a:gd name="connsiteX20" fmla="*/ 5661 w 66567"/>
              <a:gd name="connsiteY20" fmla="*/ 1522 h 77451"/>
              <a:gd name="connsiteX21" fmla="*/ 7362 w 66567"/>
              <a:gd name="connsiteY21" fmla="*/ 0 h 77451"/>
              <a:gd name="connsiteX22" fmla="*/ 46904 w 66567"/>
              <a:gd name="connsiteY22" fmla="*/ 0 h 77451"/>
              <a:gd name="connsiteX23" fmla="*/ 54863 w 66567"/>
              <a:gd name="connsiteY23" fmla="*/ 2283 h 77451"/>
              <a:gd name="connsiteX24" fmla="*/ 54863 w 66567"/>
              <a:gd name="connsiteY24" fmla="*/ 10403 h 77451"/>
              <a:gd name="connsiteX25" fmla="*/ 41598 w 66567"/>
              <a:gd name="connsiteY25" fmla="*/ 40216 h 77451"/>
              <a:gd name="connsiteX26" fmla="*/ 47513 w 66567"/>
              <a:gd name="connsiteY26" fmla="*/ 48208 h 77451"/>
              <a:gd name="connsiteX27" fmla="*/ 53784 w 66567"/>
              <a:gd name="connsiteY27" fmla="*/ 55630 h 77451"/>
              <a:gd name="connsiteX28" fmla="*/ 60055 w 66567"/>
              <a:gd name="connsiteY28" fmla="*/ 61973 h 77451"/>
              <a:gd name="connsiteX29" fmla="*/ 65958 w 66567"/>
              <a:gd name="connsiteY29" fmla="*/ 66731 h 77451"/>
              <a:gd name="connsiteX30" fmla="*/ 66567 w 66567"/>
              <a:gd name="connsiteY30" fmla="*/ 67873 h 77451"/>
              <a:gd name="connsiteX31" fmla="*/ 66199 w 66567"/>
              <a:gd name="connsiteY31" fmla="*/ 69014 h 77451"/>
              <a:gd name="connsiteX32" fmla="*/ 63431 w 66567"/>
              <a:gd name="connsiteY32" fmla="*/ 72694 h 7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6567" h="77451">
                <a:moveTo>
                  <a:pt x="63431" y="72694"/>
                </a:moveTo>
                <a:cubicBezTo>
                  <a:pt x="63190" y="73112"/>
                  <a:pt x="62886" y="73366"/>
                  <a:pt x="62530" y="73455"/>
                </a:cubicBezTo>
                <a:cubicBezTo>
                  <a:pt x="62162" y="73543"/>
                  <a:pt x="61654" y="73328"/>
                  <a:pt x="61020" y="72820"/>
                </a:cubicBezTo>
                <a:cubicBezTo>
                  <a:pt x="59090" y="71298"/>
                  <a:pt x="57046" y="69547"/>
                  <a:pt x="54863" y="67555"/>
                </a:cubicBezTo>
                <a:cubicBezTo>
                  <a:pt x="52692" y="65576"/>
                  <a:pt x="50560" y="63458"/>
                  <a:pt x="48478" y="61212"/>
                </a:cubicBezTo>
                <a:cubicBezTo>
                  <a:pt x="46383" y="58979"/>
                  <a:pt x="44340" y="56645"/>
                  <a:pt x="42321" y="54235"/>
                </a:cubicBezTo>
                <a:cubicBezTo>
                  <a:pt x="40316" y="51824"/>
                  <a:pt x="38462" y="49439"/>
                  <a:pt x="36774" y="47067"/>
                </a:cubicBezTo>
                <a:cubicBezTo>
                  <a:pt x="32750" y="52395"/>
                  <a:pt x="28180" y="57495"/>
                  <a:pt x="23026" y="62354"/>
                </a:cubicBezTo>
                <a:cubicBezTo>
                  <a:pt x="17885" y="67226"/>
                  <a:pt x="12021" y="72059"/>
                  <a:pt x="5420" y="76880"/>
                </a:cubicBezTo>
                <a:cubicBezTo>
                  <a:pt x="5014" y="77134"/>
                  <a:pt x="4620" y="77324"/>
                  <a:pt x="4214" y="77451"/>
                </a:cubicBezTo>
                <a:cubicBezTo>
                  <a:pt x="3820" y="77578"/>
                  <a:pt x="3490" y="77476"/>
                  <a:pt x="3249" y="77134"/>
                </a:cubicBezTo>
                <a:lnTo>
                  <a:pt x="355" y="73201"/>
                </a:lnTo>
                <a:cubicBezTo>
                  <a:pt x="38" y="72782"/>
                  <a:pt x="-76" y="72338"/>
                  <a:pt x="0" y="71869"/>
                </a:cubicBezTo>
                <a:cubicBezTo>
                  <a:pt x="76" y="71412"/>
                  <a:pt x="279" y="71044"/>
                  <a:pt x="596" y="70791"/>
                </a:cubicBezTo>
                <a:cubicBezTo>
                  <a:pt x="13455" y="61238"/>
                  <a:pt x="23496" y="51558"/>
                  <a:pt x="30681" y="41738"/>
                </a:cubicBezTo>
                <a:cubicBezTo>
                  <a:pt x="37878" y="31932"/>
                  <a:pt x="42893" y="21694"/>
                  <a:pt x="45711" y="11037"/>
                </a:cubicBezTo>
                <a:cubicBezTo>
                  <a:pt x="46015" y="9857"/>
                  <a:pt x="46041" y="8994"/>
                  <a:pt x="45761" y="8436"/>
                </a:cubicBezTo>
                <a:cubicBezTo>
                  <a:pt x="45482" y="7890"/>
                  <a:pt x="44771" y="7611"/>
                  <a:pt x="43654" y="7611"/>
                </a:cubicBezTo>
                <a:lnTo>
                  <a:pt x="7108" y="7611"/>
                </a:lnTo>
                <a:cubicBezTo>
                  <a:pt x="6143" y="7611"/>
                  <a:pt x="5661" y="7066"/>
                  <a:pt x="5661" y="5962"/>
                </a:cubicBezTo>
                <a:lnTo>
                  <a:pt x="5661" y="1522"/>
                </a:lnTo>
                <a:cubicBezTo>
                  <a:pt x="5661" y="507"/>
                  <a:pt x="6232" y="0"/>
                  <a:pt x="7362" y="0"/>
                </a:cubicBezTo>
                <a:lnTo>
                  <a:pt x="46904" y="0"/>
                </a:lnTo>
                <a:cubicBezTo>
                  <a:pt x="51093" y="0"/>
                  <a:pt x="53746" y="761"/>
                  <a:pt x="54863" y="2283"/>
                </a:cubicBezTo>
                <a:cubicBezTo>
                  <a:pt x="55993" y="3805"/>
                  <a:pt x="55993" y="6508"/>
                  <a:pt x="54863" y="10403"/>
                </a:cubicBezTo>
                <a:cubicBezTo>
                  <a:pt x="51740" y="21237"/>
                  <a:pt x="47310" y="31170"/>
                  <a:pt x="41598" y="40216"/>
                </a:cubicBezTo>
                <a:cubicBezTo>
                  <a:pt x="43451" y="42931"/>
                  <a:pt x="45419" y="45595"/>
                  <a:pt x="47513" y="48208"/>
                </a:cubicBezTo>
                <a:cubicBezTo>
                  <a:pt x="49608" y="50835"/>
                  <a:pt x="51689" y="53308"/>
                  <a:pt x="53784" y="55630"/>
                </a:cubicBezTo>
                <a:cubicBezTo>
                  <a:pt x="55866" y="57964"/>
                  <a:pt x="57960" y="60070"/>
                  <a:pt x="60055" y="61973"/>
                </a:cubicBezTo>
                <a:cubicBezTo>
                  <a:pt x="62137" y="63876"/>
                  <a:pt x="64117" y="65462"/>
                  <a:pt x="65958" y="66731"/>
                </a:cubicBezTo>
                <a:cubicBezTo>
                  <a:pt x="66364" y="67073"/>
                  <a:pt x="66567" y="67454"/>
                  <a:pt x="66567" y="67873"/>
                </a:cubicBezTo>
                <a:cubicBezTo>
                  <a:pt x="66567" y="68304"/>
                  <a:pt x="66440" y="68672"/>
                  <a:pt x="66199" y="69014"/>
                </a:cubicBezTo>
                <a:lnTo>
                  <a:pt x="63431" y="7269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831664" y="1998095"/>
            <a:ext cx="106121" cy="64828"/>
          </a:xfrm>
          <a:custGeom>
            <a:avLst/>
            <a:gdLst>
              <a:gd name="connsiteX0" fmla="*/ 105512 w 106121"/>
              <a:gd name="connsiteY0" fmla="*/ 57660 h 64828"/>
              <a:gd name="connsiteX1" fmla="*/ 106121 w 106121"/>
              <a:gd name="connsiteY1" fmla="*/ 58865 h 64828"/>
              <a:gd name="connsiteX2" fmla="*/ 106121 w 106121"/>
              <a:gd name="connsiteY2" fmla="*/ 63179 h 64828"/>
              <a:gd name="connsiteX3" fmla="*/ 105512 w 106121"/>
              <a:gd name="connsiteY3" fmla="*/ 64321 h 64828"/>
              <a:gd name="connsiteX4" fmla="*/ 104306 w 106121"/>
              <a:gd name="connsiteY4" fmla="*/ 64828 h 64828"/>
              <a:gd name="connsiteX5" fmla="*/ 1802 w 106121"/>
              <a:gd name="connsiteY5" fmla="*/ 64828 h 64828"/>
              <a:gd name="connsiteX6" fmla="*/ 533 w 106121"/>
              <a:gd name="connsiteY6" fmla="*/ 64321 h 64828"/>
              <a:gd name="connsiteX7" fmla="*/ 0 w 106121"/>
              <a:gd name="connsiteY7" fmla="*/ 63179 h 64828"/>
              <a:gd name="connsiteX8" fmla="*/ 0 w 106121"/>
              <a:gd name="connsiteY8" fmla="*/ 58865 h 64828"/>
              <a:gd name="connsiteX9" fmla="*/ 533 w 106121"/>
              <a:gd name="connsiteY9" fmla="*/ 57660 h 64828"/>
              <a:gd name="connsiteX10" fmla="*/ 1802 w 106121"/>
              <a:gd name="connsiteY10" fmla="*/ 57216 h 64828"/>
              <a:gd name="connsiteX11" fmla="*/ 48719 w 106121"/>
              <a:gd name="connsiteY11" fmla="*/ 57216 h 64828"/>
              <a:gd name="connsiteX12" fmla="*/ 48719 w 106121"/>
              <a:gd name="connsiteY12" fmla="*/ 40850 h 64828"/>
              <a:gd name="connsiteX13" fmla="*/ 26403 w 106121"/>
              <a:gd name="connsiteY13" fmla="*/ 40850 h 64828"/>
              <a:gd name="connsiteX14" fmla="*/ 19167 w 106121"/>
              <a:gd name="connsiteY14" fmla="*/ 39011 h 64828"/>
              <a:gd name="connsiteX15" fmla="*/ 17238 w 106121"/>
              <a:gd name="connsiteY15" fmla="*/ 31843 h 64828"/>
              <a:gd name="connsiteX16" fmla="*/ 17238 w 106121"/>
              <a:gd name="connsiteY16" fmla="*/ 9007 h 64828"/>
              <a:gd name="connsiteX17" fmla="*/ 19167 w 106121"/>
              <a:gd name="connsiteY17" fmla="*/ 1839 h 64828"/>
              <a:gd name="connsiteX18" fmla="*/ 26403 w 106121"/>
              <a:gd name="connsiteY18" fmla="*/ 0 h 64828"/>
              <a:gd name="connsiteX19" fmla="*/ 87791 w 106121"/>
              <a:gd name="connsiteY19" fmla="*/ 0 h 64828"/>
              <a:gd name="connsiteX20" fmla="*/ 89353 w 106121"/>
              <a:gd name="connsiteY20" fmla="*/ 1649 h 64828"/>
              <a:gd name="connsiteX21" fmla="*/ 89353 w 106121"/>
              <a:gd name="connsiteY21" fmla="*/ 5835 h 64828"/>
              <a:gd name="connsiteX22" fmla="*/ 87791 w 106121"/>
              <a:gd name="connsiteY22" fmla="*/ 7611 h 64828"/>
              <a:gd name="connsiteX23" fmla="*/ 28459 w 106121"/>
              <a:gd name="connsiteY23" fmla="*/ 7611 h 64828"/>
              <a:gd name="connsiteX24" fmla="*/ 26162 w 106121"/>
              <a:gd name="connsiteY24" fmla="*/ 8309 h 64828"/>
              <a:gd name="connsiteX25" fmla="*/ 25565 w 106121"/>
              <a:gd name="connsiteY25" fmla="*/ 10910 h 64828"/>
              <a:gd name="connsiteX26" fmla="*/ 25565 w 106121"/>
              <a:gd name="connsiteY26" fmla="*/ 29940 h 64828"/>
              <a:gd name="connsiteX27" fmla="*/ 26162 w 106121"/>
              <a:gd name="connsiteY27" fmla="*/ 32477 h 64828"/>
              <a:gd name="connsiteX28" fmla="*/ 28459 w 106121"/>
              <a:gd name="connsiteY28" fmla="*/ 33238 h 64828"/>
              <a:gd name="connsiteX29" fmla="*/ 88629 w 106121"/>
              <a:gd name="connsiteY29" fmla="*/ 33238 h 64828"/>
              <a:gd name="connsiteX30" fmla="*/ 90203 w 106121"/>
              <a:gd name="connsiteY30" fmla="*/ 34888 h 64828"/>
              <a:gd name="connsiteX31" fmla="*/ 90203 w 106121"/>
              <a:gd name="connsiteY31" fmla="*/ 39074 h 64828"/>
              <a:gd name="connsiteX32" fmla="*/ 88629 w 106121"/>
              <a:gd name="connsiteY32" fmla="*/ 40850 h 64828"/>
              <a:gd name="connsiteX33" fmla="*/ 57034 w 106121"/>
              <a:gd name="connsiteY33" fmla="*/ 40850 h 64828"/>
              <a:gd name="connsiteX34" fmla="*/ 57034 w 106121"/>
              <a:gd name="connsiteY34" fmla="*/ 57216 h 64828"/>
              <a:gd name="connsiteX35" fmla="*/ 104306 w 106121"/>
              <a:gd name="connsiteY35" fmla="*/ 57216 h 64828"/>
              <a:gd name="connsiteX36" fmla="*/ 105512 w 106121"/>
              <a:gd name="connsiteY36" fmla="*/ 57660 h 64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6121" h="64828">
                <a:moveTo>
                  <a:pt x="105512" y="57660"/>
                </a:moveTo>
                <a:cubicBezTo>
                  <a:pt x="105918" y="57952"/>
                  <a:pt x="106121" y="58358"/>
                  <a:pt x="106121" y="58865"/>
                </a:cubicBezTo>
                <a:lnTo>
                  <a:pt x="106121" y="63179"/>
                </a:lnTo>
                <a:cubicBezTo>
                  <a:pt x="106121" y="63610"/>
                  <a:pt x="105918" y="63978"/>
                  <a:pt x="105512" y="64321"/>
                </a:cubicBezTo>
                <a:cubicBezTo>
                  <a:pt x="105119" y="64663"/>
                  <a:pt x="104712" y="64828"/>
                  <a:pt x="104306" y="64828"/>
                </a:cubicBezTo>
                <a:lnTo>
                  <a:pt x="1802" y="64828"/>
                </a:lnTo>
                <a:cubicBezTo>
                  <a:pt x="1320" y="64828"/>
                  <a:pt x="901" y="64663"/>
                  <a:pt x="533" y="64321"/>
                </a:cubicBezTo>
                <a:cubicBezTo>
                  <a:pt x="177" y="63978"/>
                  <a:pt x="0" y="63610"/>
                  <a:pt x="0" y="63179"/>
                </a:cubicBezTo>
                <a:lnTo>
                  <a:pt x="0" y="58865"/>
                </a:lnTo>
                <a:cubicBezTo>
                  <a:pt x="0" y="58358"/>
                  <a:pt x="177" y="57952"/>
                  <a:pt x="533" y="57660"/>
                </a:cubicBezTo>
                <a:cubicBezTo>
                  <a:pt x="901" y="57368"/>
                  <a:pt x="1320" y="57216"/>
                  <a:pt x="1802" y="57216"/>
                </a:cubicBezTo>
                <a:lnTo>
                  <a:pt x="48719" y="57216"/>
                </a:lnTo>
                <a:lnTo>
                  <a:pt x="48719" y="40850"/>
                </a:lnTo>
                <a:lnTo>
                  <a:pt x="26403" y="40850"/>
                </a:lnTo>
                <a:cubicBezTo>
                  <a:pt x="22874" y="40850"/>
                  <a:pt x="20462" y="40241"/>
                  <a:pt x="19167" y="39011"/>
                </a:cubicBezTo>
                <a:cubicBezTo>
                  <a:pt x="17885" y="37793"/>
                  <a:pt x="17238" y="35395"/>
                  <a:pt x="17238" y="31843"/>
                </a:cubicBezTo>
                <a:lnTo>
                  <a:pt x="17238" y="9007"/>
                </a:lnTo>
                <a:cubicBezTo>
                  <a:pt x="17238" y="5455"/>
                  <a:pt x="17885" y="3070"/>
                  <a:pt x="19167" y="1839"/>
                </a:cubicBezTo>
                <a:cubicBezTo>
                  <a:pt x="20462" y="609"/>
                  <a:pt x="22874" y="0"/>
                  <a:pt x="26403" y="0"/>
                </a:cubicBezTo>
                <a:lnTo>
                  <a:pt x="87791" y="0"/>
                </a:lnTo>
                <a:cubicBezTo>
                  <a:pt x="88832" y="0"/>
                  <a:pt x="89353" y="545"/>
                  <a:pt x="89353" y="1649"/>
                </a:cubicBezTo>
                <a:lnTo>
                  <a:pt x="89353" y="5835"/>
                </a:lnTo>
                <a:cubicBezTo>
                  <a:pt x="89353" y="7028"/>
                  <a:pt x="88832" y="7611"/>
                  <a:pt x="87791" y="7611"/>
                </a:cubicBezTo>
                <a:lnTo>
                  <a:pt x="28459" y="7611"/>
                </a:lnTo>
                <a:cubicBezTo>
                  <a:pt x="27330" y="7611"/>
                  <a:pt x="26568" y="7853"/>
                  <a:pt x="26162" y="8309"/>
                </a:cubicBezTo>
                <a:cubicBezTo>
                  <a:pt x="25768" y="8779"/>
                  <a:pt x="25565" y="9641"/>
                  <a:pt x="25565" y="10910"/>
                </a:cubicBezTo>
                <a:lnTo>
                  <a:pt x="25565" y="29940"/>
                </a:lnTo>
                <a:cubicBezTo>
                  <a:pt x="25565" y="31132"/>
                  <a:pt x="25768" y="31970"/>
                  <a:pt x="26162" y="32477"/>
                </a:cubicBezTo>
                <a:cubicBezTo>
                  <a:pt x="26568" y="32985"/>
                  <a:pt x="27330" y="33238"/>
                  <a:pt x="28459" y="33238"/>
                </a:cubicBezTo>
                <a:lnTo>
                  <a:pt x="88629" y="33238"/>
                </a:lnTo>
                <a:cubicBezTo>
                  <a:pt x="89670" y="33238"/>
                  <a:pt x="90203" y="33797"/>
                  <a:pt x="90203" y="34888"/>
                </a:cubicBezTo>
                <a:lnTo>
                  <a:pt x="90203" y="39074"/>
                </a:lnTo>
                <a:cubicBezTo>
                  <a:pt x="90203" y="40254"/>
                  <a:pt x="89670" y="40850"/>
                  <a:pt x="88629" y="40850"/>
                </a:cubicBezTo>
                <a:lnTo>
                  <a:pt x="57034" y="40850"/>
                </a:lnTo>
                <a:lnTo>
                  <a:pt x="57034" y="57216"/>
                </a:lnTo>
                <a:lnTo>
                  <a:pt x="104306" y="57216"/>
                </a:lnTo>
                <a:cubicBezTo>
                  <a:pt x="104712" y="57216"/>
                  <a:pt x="105119" y="57368"/>
                  <a:pt x="105512" y="5766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982946" y="2001144"/>
            <a:ext cx="66681" cy="59626"/>
          </a:xfrm>
          <a:custGeom>
            <a:avLst/>
            <a:gdLst>
              <a:gd name="connsiteX0" fmla="*/ 53721 w 66681"/>
              <a:gd name="connsiteY0" fmla="*/ 10402 h 59626"/>
              <a:gd name="connsiteX1" fmla="*/ 49138 w 66681"/>
              <a:gd name="connsiteY1" fmla="*/ 20298 h 59626"/>
              <a:gd name="connsiteX2" fmla="*/ 42258 w 66681"/>
              <a:gd name="connsiteY2" fmla="*/ 30067 h 59626"/>
              <a:gd name="connsiteX3" fmla="*/ 52692 w 66681"/>
              <a:gd name="connsiteY3" fmla="*/ 38820 h 59626"/>
              <a:gd name="connsiteX4" fmla="*/ 66021 w 66681"/>
              <a:gd name="connsiteY4" fmla="*/ 46305 h 59626"/>
              <a:gd name="connsiteX5" fmla="*/ 66681 w 66681"/>
              <a:gd name="connsiteY5" fmla="*/ 47320 h 59626"/>
              <a:gd name="connsiteX6" fmla="*/ 66376 w 66681"/>
              <a:gd name="connsiteY6" fmla="*/ 48589 h 59626"/>
              <a:gd name="connsiteX7" fmla="*/ 63965 w 66681"/>
              <a:gd name="connsiteY7" fmla="*/ 53029 h 59626"/>
              <a:gd name="connsiteX8" fmla="*/ 63127 w 66681"/>
              <a:gd name="connsiteY8" fmla="*/ 53917 h 59626"/>
              <a:gd name="connsiteX9" fmla="*/ 61553 w 66681"/>
              <a:gd name="connsiteY9" fmla="*/ 53537 h 59626"/>
              <a:gd name="connsiteX10" fmla="*/ 55828 w 66681"/>
              <a:gd name="connsiteY10" fmla="*/ 50492 h 59626"/>
              <a:gd name="connsiteX11" fmla="*/ 49506 w 66681"/>
              <a:gd name="connsiteY11" fmla="*/ 46432 h 59626"/>
              <a:gd name="connsiteX12" fmla="*/ 43045 w 66681"/>
              <a:gd name="connsiteY12" fmla="*/ 41485 h 59626"/>
              <a:gd name="connsiteX13" fmla="*/ 37079 w 66681"/>
              <a:gd name="connsiteY13" fmla="*/ 35903 h 59626"/>
              <a:gd name="connsiteX14" fmla="*/ 21706 w 66681"/>
              <a:gd name="connsiteY14" fmla="*/ 49160 h 59626"/>
              <a:gd name="connsiteX15" fmla="*/ 4633 w 66681"/>
              <a:gd name="connsiteY15" fmla="*/ 59246 h 59626"/>
              <a:gd name="connsiteX16" fmla="*/ 3427 w 66681"/>
              <a:gd name="connsiteY16" fmla="*/ 59626 h 59626"/>
              <a:gd name="connsiteX17" fmla="*/ 2462 w 66681"/>
              <a:gd name="connsiteY17" fmla="*/ 59119 h 59626"/>
              <a:gd name="connsiteX18" fmla="*/ 63 w 66681"/>
              <a:gd name="connsiteY18" fmla="*/ 54679 h 59626"/>
              <a:gd name="connsiteX19" fmla="*/ 0 w 66681"/>
              <a:gd name="connsiteY19" fmla="*/ 53346 h 59626"/>
              <a:gd name="connsiteX20" fmla="*/ 901 w 66681"/>
              <a:gd name="connsiteY20" fmla="*/ 52395 h 59626"/>
              <a:gd name="connsiteX21" fmla="*/ 27431 w 66681"/>
              <a:gd name="connsiteY21" fmla="*/ 34380 h 59626"/>
              <a:gd name="connsiteX22" fmla="*/ 44556 w 66681"/>
              <a:gd name="connsiteY22" fmla="*/ 10910 h 59626"/>
              <a:gd name="connsiteX23" fmla="*/ 44797 w 66681"/>
              <a:gd name="connsiteY23" fmla="*/ 8373 h 59626"/>
              <a:gd name="connsiteX24" fmla="*/ 42499 w 66681"/>
              <a:gd name="connsiteY24" fmla="*/ 7611 h 59626"/>
              <a:gd name="connsiteX25" fmla="*/ 7172 w 66681"/>
              <a:gd name="connsiteY25" fmla="*/ 7611 h 59626"/>
              <a:gd name="connsiteX26" fmla="*/ 5725 w 66681"/>
              <a:gd name="connsiteY26" fmla="*/ 5962 h 59626"/>
              <a:gd name="connsiteX27" fmla="*/ 5725 w 66681"/>
              <a:gd name="connsiteY27" fmla="*/ 1522 h 59626"/>
              <a:gd name="connsiteX28" fmla="*/ 7413 w 66681"/>
              <a:gd name="connsiteY28" fmla="*/ 0 h 59626"/>
              <a:gd name="connsiteX29" fmla="*/ 45761 w 66681"/>
              <a:gd name="connsiteY29" fmla="*/ 0 h 59626"/>
              <a:gd name="connsiteX30" fmla="*/ 53835 w 66681"/>
              <a:gd name="connsiteY30" fmla="*/ 2346 h 59626"/>
              <a:gd name="connsiteX31" fmla="*/ 53721 w 66681"/>
              <a:gd name="connsiteY31" fmla="*/ 10402 h 59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6681" h="59626">
                <a:moveTo>
                  <a:pt x="53721" y="10402"/>
                </a:moveTo>
                <a:cubicBezTo>
                  <a:pt x="52591" y="13701"/>
                  <a:pt x="51068" y="16999"/>
                  <a:pt x="49138" y="20298"/>
                </a:cubicBezTo>
                <a:cubicBezTo>
                  <a:pt x="47209" y="23597"/>
                  <a:pt x="44911" y="26857"/>
                  <a:pt x="42258" y="30067"/>
                </a:cubicBezTo>
                <a:cubicBezTo>
                  <a:pt x="45076" y="33111"/>
                  <a:pt x="48554" y="36029"/>
                  <a:pt x="52692" y="38820"/>
                </a:cubicBezTo>
                <a:cubicBezTo>
                  <a:pt x="56831" y="41611"/>
                  <a:pt x="61273" y="44098"/>
                  <a:pt x="66021" y="46305"/>
                </a:cubicBezTo>
                <a:cubicBezTo>
                  <a:pt x="66503" y="46559"/>
                  <a:pt x="66719" y="46902"/>
                  <a:pt x="66681" y="47320"/>
                </a:cubicBezTo>
                <a:cubicBezTo>
                  <a:pt x="66643" y="47739"/>
                  <a:pt x="66542" y="48158"/>
                  <a:pt x="66376" y="48589"/>
                </a:cubicBezTo>
                <a:lnTo>
                  <a:pt x="63965" y="53029"/>
                </a:lnTo>
                <a:cubicBezTo>
                  <a:pt x="63723" y="53448"/>
                  <a:pt x="63444" y="53752"/>
                  <a:pt x="63127" y="53917"/>
                </a:cubicBezTo>
                <a:cubicBezTo>
                  <a:pt x="62797" y="54082"/>
                  <a:pt x="62276" y="53956"/>
                  <a:pt x="61553" y="53537"/>
                </a:cubicBezTo>
                <a:cubicBezTo>
                  <a:pt x="59788" y="52687"/>
                  <a:pt x="57884" y="51672"/>
                  <a:pt x="55828" y="50492"/>
                </a:cubicBezTo>
                <a:cubicBezTo>
                  <a:pt x="53771" y="49312"/>
                  <a:pt x="51664" y="47955"/>
                  <a:pt x="49506" y="46432"/>
                </a:cubicBezTo>
                <a:cubicBezTo>
                  <a:pt x="47323" y="44910"/>
                  <a:pt x="45178" y="43261"/>
                  <a:pt x="43045" y="41485"/>
                </a:cubicBezTo>
                <a:cubicBezTo>
                  <a:pt x="40912" y="39709"/>
                  <a:pt x="38932" y="37844"/>
                  <a:pt x="37079" y="35903"/>
                </a:cubicBezTo>
                <a:cubicBezTo>
                  <a:pt x="32407" y="40723"/>
                  <a:pt x="27292" y="45138"/>
                  <a:pt x="21706" y="49160"/>
                </a:cubicBezTo>
                <a:cubicBezTo>
                  <a:pt x="16108" y="53169"/>
                  <a:pt x="10421" y="56531"/>
                  <a:pt x="4633" y="59246"/>
                </a:cubicBezTo>
                <a:cubicBezTo>
                  <a:pt x="4239" y="59411"/>
                  <a:pt x="3833" y="59538"/>
                  <a:pt x="3427" y="59626"/>
                </a:cubicBezTo>
                <a:cubicBezTo>
                  <a:pt x="3021" y="59702"/>
                  <a:pt x="2716" y="59538"/>
                  <a:pt x="2462" y="59119"/>
                </a:cubicBezTo>
                <a:lnTo>
                  <a:pt x="63" y="54679"/>
                </a:lnTo>
                <a:cubicBezTo>
                  <a:pt x="-177" y="54247"/>
                  <a:pt x="-203" y="53816"/>
                  <a:pt x="0" y="53346"/>
                </a:cubicBezTo>
                <a:cubicBezTo>
                  <a:pt x="190" y="52877"/>
                  <a:pt x="495" y="52560"/>
                  <a:pt x="901" y="52395"/>
                </a:cubicBezTo>
                <a:cubicBezTo>
                  <a:pt x="11272" y="47156"/>
                  <a:pt x="20120" y="41142"/>
                  <a:pt x="27431" y="34380"/>
                </a:cubicBezTo>
                <a:cubicBezTo>
                  <a:pt x="34743" y="27618"/>
                  <a:pt x="40455" y="19791"/>
                  <a:pt x="44556" y="10910"/>
                </a:cubicBezTo>
                <a:cubicBezTo>
                  <a:pt x="45114" y="9730"/>
                  <a:pt x="45203" y="8880"/>
                  <a:pt x="44797" y="8373"/>
                </a:cubicBezTo>
                <a:cubicBezTo>
                  <a:pt x="44390" y="7865"/>
                  <a:pt x="43629" y="7611"/>
                  <a:pt x="42499" y="7611"/>
                </a:cubicBezTo>
                <a:lnTo>
                  <a:pt x="7172" y="7611"/>
                </a:lnTo>
                <a:cubicBezTo>
                  <a:pt x="6207" y="7611"/>
                  <a:pt x="5725" y="7066"/>
                  <a:pt x="5725" y="5962"/>
                </a:cubicBezTo>
                <a:lnTo>
                  <a:pt x="5725" y="1522"/>
                </a:lnTo>
                <a:cubicBezTo>
                  <a:pt x="5725" y="507"/>
                  <a:pt x="6283" y="0"/>
                  <a:pt x="7413" y="0"/>
                </a:cubicBezTo>
                <a:lnTo>
                  <a:pt x="45761" y="0"/>
                </a:lnTo>
                <a:cubicBezTo>
                  <a:pt x="49938" y="0"/>
                  <a:pt x="52629" y="773"/>
                  <a:pt x="53835" y="2346"/>
                </a:cubicBezTo>
                <a:cubicBezTo>
                  <a:pt x="55053" y="3907"/>
                  <a:pt x="55003" y="6596"/>
                  <a:pt x="53721" y="1040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1092141" y="1998095"/>
            <a:ext cx="106121" cy="52268"/>
          </a:xfrm>
          <a:custGeom>
            <a:avLst/>
            <a:gdLst>
              <a:gd name="connsiteX0" fmla="*/ 81267 w 106121"/>
              <a:gd name="connsiteY0" fmla="*/ 10910 h 52268"/>
              <a:gd name="connsiteX1" fmla="*/ 80670 w 106121"/>
              <a:gd name="connsiteY1" fmla="*/ 8309 h 52268"/>
              <a:gd name="connsiteX2" fmla="*/ 78372 w 106121"/>
              <a:gd name="connsiteY2" fmla="*/ 7611 h 52268"/>
              <a:gd name="connsiteX3" fmla="*/ 17835 w 106121"/>
              <a:gd name="connsiteY3" fmla="*/ 7611 h 52268"/>
              <a:gd name="connsiteX4" fmla="*/ 16273 w 106121"/>
              <a:gd name="connsiteY4" fmla="*/ 5962 h 52268"/>
              <a:gd name="connsiteX5" fmla="*/ 16273 w 106121"/>
              <a:gd name="connsiteY5" fmla="*/ 1649 h 52268"/>
              <a:gd name="connsiteX6" fmla="*/ 17835 w 106121"/>
              <a:gd name="connsiteY6" fmla="*/ 0 h 52268"/>
              <a:gd name="connsiteX7" fmla="*/ 80188 w 106121"/>
              <a:gd name="connsiteY7" fmla="*/ 0 h 52268"/>
              <a:gd name="connsiteX8" fmla="*/ 87664 w 106121"/>
              <a:gd name="connsiteY8" fmla="*/ 2093 h 52268"/>
              <a:gd name="connsiteX9" fmla="*/ 89467 w 106121"/>
              <a:gd name="connsiteY9" fmla="*/ 9641 h 52268"/>
              <a:gd name="connsiteX10" fmla="*/ 89226 w 106121"/>
              <a:gd name="connsiteY10" fmla="*/ 18014 h 52268"/>
              <a:gd name="connsiteX11" fmla="*/ 88502 w 106121"/>
              <a:gd name="connsiteY11" fmla="*/ 27276 h 52268"/>
              <a:gd name="connsiteX12" fmla="*/ 87360 w 106121"/>
              <a:gd name="connsiteY12" fmla="*/ 36473 h 52268"/>
              <a:gd name="connsiteX13" fmla="*/ 85849 w 106121"/>
              <a:gd name="connsiteY13" fmla="*/ 44656 h 52268"/>
              <a:gd name="connsiteX14" fmla="*/ 104306 w 106121"/>
              <a:gd name="connsiteY14" fmla="*/ 44656 h 52268"/>
              <a:gd name="connsiteX15" fmla="*/ 105512 w 106121"/>
              <a:gd name="connsiteY15" fmla="*/ 45100 h 52268"/>
              <a:gd name="connsiteX16" fmla="*/ 106121 w 106121"/>
              <a:gd name="connsiteY16" fmla="*/ 46306 h 52268"/>
              <a:gd name="connsiteX17" fmla="*/ 106121 w 106121"/>
              <a:gd name="connsiteY17" fmla="*/ 50619 h 52268"/>
              <a:gd name="connsiteX18" fmla="*/ 105512 w 106121"/>
              <a:gd name="connsiteY18" fmla="*/ 51761 h 52268"/>
              <a:gd name="connsiteX19" fmla="*/ 104306 w 106121"/>
              <a:gd name="connsiteY19" fmla="*/ 52268 h 52268"/>
              <a:gd name="connsiteX20" fmla="*/ 1802 w 106121"/>
              <a:gd name="connsiteY20" fmla="*/ 52268 h 52268"/>
              <a:gd name="connsiteX21" fmla="*/ 533 w 106121"/>
              <a:gd name="connsiteY21" fmla="*/ 51761 h 52268"/>
              <a:gd name="connsiteX22" fmla="*/ 0 w 106121"/>
              <a:gd name="connsiteY22" fmla="*/ 50619 h 52268"/>
              <a:gd name="connsiteX23" fmla="*/ 0 w 106121"/>
              <a:gd name="connsiteY23" fmla="*/ 46306 h 52268"/>
              <a:gd name="connsiteX24" fmla="*/ 533 w 106121"/>
              <a:gd name="connsiteY24" fmla="*/ 45100 h 52268"/>
              <a:gd name="connsiteX25" fmla="*/ 1802 w 106121"/>
              <a:gd name="connsiteY25" fmla="*/ 44656 h 52268"/>
              <a:gd name="connsiteX26" fmla="*/ 78131 w 106121"/>
              <a:gd name="connsiteY26" fmla="*/ 44656 h 52268"/>
              <a:gd name="connsiteX27" fmla="*/ 79464 w 106121"/>
              <a:gd name="connsiteY27" fmla="*/ 36600 h 52268"/>
              <a:gd name="connsiteX28" fmla="*/ 80492 w 106121"/>
              <a:gd name="connsiteY28" fmla="*/ 27720 h 52268"/>
              <a:gd name="connsiteX29" fmla="*/ 81089 w 106121"/>
              <a:gd name="connsiteY29" fmla="*/ 18903 h 52268"/>
              <a:gd name="connsiteX30" fmla="*/ 81267 w 106121"/>
              <a:gd name="connsiteY30" fmla="*/ 10910 h 52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6121" h="52268">
                <a:moveTo>
                  <a:pt x="81267" y="10910"/>
                </a:moveTo>
                <a:cubicBezTo>
                  <a:pt x="81267" y="9641"/>
                  <a:pt x="81063" y="8779"/>
                  <a:pt x="80670" y="8309"/>
                </a:cubicBezTo>
                <a:cubicBezTo>
                  <a:pt x="80264" y="7853"/>
                  <a:pt x="79502" y="7611"/>
                  <a:pt x="78372" y="7611"/>
                </a:cubicBezTo>
                <a:lnTo>
                  <a:pt x="17835" y="7611"/>
                </a:lnTo>
                <a:cubicBezTo>
                  <a:pt x="16794" y="7611"/>
                  <a:pt x="16273" y="7066"/>
                  <a:pt x="16273" y="5962"/>
                </a:cubicBezTo>
                <a:lnTo>
                  <a:pt x="16273" y="1649"/>
                </a:lnTo>
                <a:cubicBezTo>
                  <a:pt x="16273" y="558"/>
                  <a:pt x="16794" y="0"/>
                  <a:pt x="17835" y="0"/>
                </a:cubicBezTo>
                <a:lnTo>
                  <a:pt x="80188" y="0"/>
                </a:lnTo>
                <a:cubicBezTo>
                  <a:pt x="83958" y="0"/>
                  <a:pt x="86458" y="697"/>
                  <a:pt x="87664" y="2093"/>
                </a:cubicBezTo>
                <a:cubicBezTo>
                  <a:pt x="88870" y="3488"/>
                  <a:pt x="89467" y="6013"/>
                  <a:pt x="89467" y="9641"/>
                </a:cubicBezTo>
                <a:cubicBezTo>
                  <a:pt x="89467" y="12179"/>
                  <a:pt x="89391" y="14970"/>
                  <a:pt x="89226" y="18014"/>
                </a:cubicBezTo>
                <a:cubicBezTo>
                  <a:pt x="89073" y="21059"/>
                  <a:pt x="88832" y="24142"/>
                  <a:pt x="88502" y="27276"/>
                </a:cubicBezTo>
                <a:cubicBezTo>
                  <a:pt x="88185" y="30409"/>
                  <a:pt x="87804" y="33479"/>
                  <a:pt x="87360" y="36473"/>
                </a:cubicBezTo>
                <a:cubicBezTo>
                  <a:pt x="86915" y="39480"/>
                  <a:pt x="86420" y="42208"/>
                  <a:pt x="85849" y="44656"/>
                </a:cubicBezTo>
                <a:lnTo>
                  <a:pt x="104306" y="44656"/>
                </a:lnTo>
                <a:cubicBezTo>
                  <a:pt x="104712" y="44656"/>
                  <a:pt x="105106" y="44809"/>
                  <a:pt x="105512" y="45100"/>
                </a:cubicBezTo>
                <a:cubicBezTo>
                  <a:pt x="105906" y="45405"/>
                  <a:pt x="106121" y="45798"/>
                  <a:pt x="106121" y="46306"/>
                </a:cubicBezTo>
                <a:lnTo>
                  <a:pt x="106121" y="50619"/>
                </a:lnTo>
                <a:cubicBezTo>
                  <a:pt x="106121" y="51050"/>
                  <a:pt x="105906" y="51431"/>
                  <a:pt x="105512" y="51761"/>
                </a:cubicBezTo>
                <a:cubicBezTo>
                  <a:pt x="105106" y="52103"/>
                  <a:pt x="104712" y="52268"/>
                  <a:pt x="104306" y="52268"/>
                </a:cubicBezTo>
                <a:lnTo>
                  <a:pt x="1802" y="52268"/>
                </a:lnTo>
                <a:cubicBezTo>
                  <a:pt x="1320" y="52268"/>
                  <a:pt x="901" y="52103"/>
                  <a:pt x="533" y="51761"/>
                </a:cubicBezTo>
                <a:cubicBezTo>
                  <a:pt x="177" y="51431"/>
                  <a:pt x="0" y="51050"/>
                  <a:pt x="0" y="50619"/>
                </a:cubicBezTo>
                <a:lnTo>
                  <a:pt x="0" y="46306"/>
                </a:lnTo>
                <a:cubicBezTo>
                  <a:pt x="0" y="45798"/>
                  <a:pt x="177" y="45405"/>
                  <a:pt x="533" y="45100"/>
                </a:cubicBezTo>
                <a:cubicBezTo>
                  <a:pt x="901" y="44809"/>
                  <a:pt x="1320" y="44656"/>
                  <a:pt x="1802" y="44656"/>
                </a:cubicBezTo>
                <a:lnTo>
                  <a:pt x="78131" y="44656"/>
                </a:lnTo>
                <a:cubicBezTo>
                  <a:pt x="78626" y="42208"/>
                  <a:pt x="79058" y="39518"/>
                  <a:pt x="79464" y="36600"/>
                </a:cubicBezTo>
                <a:cubicBezTo>
                  <a:pt x="79870" y="33682"/>
                  <a:pt x="80213" y="30727"/>
                  <a:pt x="80492" y="27720"/>
                </a:cubicBezTo>
                <a:cubicBezTo>
                  <a:pt x="80771" y="24726"/>
                  <a:pt x="80975" y="21782"/>
                  <a:pt x="81089" y="18903"/>
                </a:cubicBezTo>
                <a:cubicBezTo>
                  <a:pt x="81216" y="16035"/>
                  <a:pt x="81267" y="13371"/>
                  <a:pt x="81267" y="1091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1209653" y="2001142"/>
            <a:ext cx="66681" cy="59626"/>
          </a:xfrm>
          <a:custGeom>
            <a:avLst/>
            <a:gdLst>
              <a:gd name="connsiteX0" fmla="*/ 53721 w 66681"/>
              <a:gd name="connsiteY0" fmla="*/ 10402 h 59626"/>
              <a:gd name="connsiteX1" fmla="*/ 49138 w 66681"/>
              <a:gd name="connsiteY1" fmla="*/ 20298 h 59626"/>
              <a:gd name="connsiteX2" fmla="*/ 42258 w 66681"/>
              <a:gd name="connsiteY2" fmla="*/ 30067 h 59626"/>
              <a:gd name="connsiteX3" fmla="*/ 52692 w 66681"/>
              <a:gd name="connsiteY3" fmla="*/ 38820 h 59626"/>
              <a:gd name="connsiteX4" fmla="*/ 66021 w 66681"/>
              <a:gd name="connsiteY4" fmla="*/ 46305 h 59626"/>
              <a:gd name="connsiteX5" fmla="*/ 66681 w 66681"/>
              <a:gd name="connsiteY5" fmla="*/ 47320 h 59626"/>
              <a:gd name="connsiteX6" fmla="*/ 66376 w 66681"/>
              <a:gd name="connsiteY6" fmla="*/ 48589 h 59626"/>
              <a:gd name="connsiteX7" fmla="*/ 63965 w 66681"/>
              <a:gd name="connsiteY7" fmla="*/ 53029 h 59626"/>
              <a:gd name="connsiteX8" fmla="*/ 63127 w 66681"/>
              <a:gd name="connsiteY8" fmla="*/ 53917 h 59626"/>
              <a:gd name="connsiteX9" fmla="*/ 61553 w 66681"/>
              <a:gd name="connsiteY9" fmla="*/ 53537 h 59626"/>
              <a:gd name="connsiteX10" fmla="*/ 55828 w 66681"/>
              <a:gd name="connsiteY10" fmla="*/ 50492 h 59626"/>
              <a:gd name="connsiteX11" fmla="*/ 49506 w 66681"/>
              <a:gd name="connsiteY11" fmla="*/ 46432 h 59626"/>
              <a:gd name="connsiteX12" fmla="*/ 43045 w 66681"/>
              <a:gd name="connsiteY12" fmla="*/ 41485 h 59626"/>
              <a:gd name="connsiteX13" fmla="*/ 37079 w 66681"/>
              <a:gd name="connsiteY13" fmla="*/ 35903 h 59626"/>
              <a:gd name="connsiteX14" fmla="*/ 21706 w 66681"/>
              <a:gd name="connsiteY14" fmla="*/ 49160 h 59626"/>
              <a:gd name="connsiteX15" fmla="*/ 4633 w 66681"/>
              <a:gd name="connsiteY15" fmla="*/ 59246 h 59626"/>
              <a:gd name="connsiteX16" fmla="*/ 3427 w 66681"/>
              <a:gd name="connsiteY16" fmla="*/ 59626 h 59626"/>
              <a:gd name="connsiteX17" fmla="*/ 2462 w 66681"/>
              <a:gd name="connsiteY17" fmla="*/ 59119 h 59626"/>
              <a:gd name="connsiteX18" fmla="*/ 63 w 66681"/>
              <a:gd name="connsiteY18" fmla="*/ 54679 h 59626"/>
              <a:gd name="connsiteX19" fmla="*/ 0 w 66681"/>
              <a:gd name="connsiteY19" fmla="*/ 53346 h 59626"/>
              <a:gd name="connsiteX20" fmla="*/ 901 w 66681"/>
              <a:gd name="connsiteY20" fmla="*/ 52395 h 59626"/>
              <a:gd name="connsiteX21" fmla="*/ 27431 w 66681"/>
              <a:gd name="connsiteY21" fmla="*/ 34380 h 59626"/>
              <a:gd name="connsiteX22" fmla="*/ 44556 w 66681"/>
              <a:gd name="connsiteY22" fmla="*/ 10910 h 59626"/>
              <a:gd name="connsiteX23" fmla="*/ 44797 w 66681"/>
              <a:gd name="connsiteY23" fmla="*/ 8373 h 59626"/>
              <a:gd name="connsiteX24" fmla="*/ 42499 w 66681"/>
              <a:gd name="connsiteY24" fmla="*/ 7611 h 59626"/>
              <a:gd name="connsiteX25" fmla="*/ 7172 w 66681"/>
              <a:gd name="connsiteY25" fmla="*/ 7611 h 59626"/>
              <a:gd name="connsiteX26" fmla="*/ 5725 w 66681"/>
              <a:gd name="connsiteY26" fmla="*/ 5962 h 59626"/>
              <a:gd name="connsiteX27" fmla="*/ 5725 w 66681"/>
              <a:gd name="connsiteY27" fmla="*/ 1522 h 59626"/>
              <a:gd name="connsiteX28" fmla="*/ 7413 w 66681"/>
              <a:gd name="connsiteY28" fmla="*/ 0 h 59626"/>
              <a:gd name="connsiteX29" fmla="*/ 45761 w 66681"/>
              <a:gd name="connsiteY29" fmla="*/ 0 h 59626"/>
              <a:gd name="connsiteX30" fmla="*/ 53835 w 66681"/>
              <a:gd name="connsiteY30" fmla="*/ 2346 h 59626"/>
              <a:gd name="connsiteX31" fmla="*/ 53721 w 66681"/>
              <a:gd name="connsiteY31" fmla="*/ 10402 h 59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6681" h="59626">
                <a:moveTo>
                  <a:pt x="53721" y="10402"/>
                </a:moveTo>
                <a:cubicBezTo>
                  <a:pt x="52591" y="13701"/>
                  <a:pt x="51068" y="16999"/>
                  <a:pt x="49138" y="20298"/>
                </a:cubicBezTo>
                <a:cubicBezTo>
                  <a:pt x="47209" y="23597"/>
                  <a:pt x="44911" y="26857"/>
                  <a:pt x="42258" y="30067"/>
                </a:cubicBezTo>
                <a:cubicBezTo>
                  <a:pt x="45076" y="33111"/>
                  <a:pt x="48554" y="36029"/>
                  <a:pt x="52692" y="38820"/>
                </a:cubicBezTo>
                <a:cubicBezTo>
                  <a:pt x="56831" y="41611"/>
                  <a:pt x="61273" y="44111"/>
                  <a:pt x="66021" y="46305"/>
                </a:cubicBezTo>
                <a:cubicBezTo>
                  <a:pt x="66503" y="46559"/>
                  <a:pt x="66719" y="46902"/>
                  <a:pt x="66681" y="47320"/>
                </a:cubicBezTo>
                <a:cubicBezTo>
                  <a:pt x="66643" y="47739"/>
                  <a:pt x="66542" y="48170"/>
                  <a:pt x="66376" y="48589"/>
                </a:cubicBezTo>
                <a:lnTo>
                  <a:pt x="63965" y="53029"/>
                </a:lnTo>
                <a:cubicBezTo>
                  <a:pt x="63723" y="53461"/>
                  <a:pt x="63444" y="53752"/>
                  <a:pt x="63127" y="53917"/>
                </a:cubicBezTo>
                <a:cubicBezTo>
                  <a:pt x="62797" y="54082"/>
                  <a:pt x="62276" y="53968"/>
                  <a:pt x="61553" y="53537"/>
                </a:cubicBezTo>
                <a:cubicBezTo>
                  <a:pt x="59788" y="52687"/>
                  <a:pt x="57884" y="51672"/>
                  <a:pt x="55828" y="50492"/>
                </a:cubicBezTo>
                <a:cubicBezTo>
                  <a:pt x="53771" y="49312"/>
                  <a:pt x="51664" y="47955"/>
                  <a:pt x="49506" y="46432"/>
                </a:cubicBezTo>
                <a:cubicBezTo>
                  <a:pt x="47323" y="44910"/>
                  <a:pt x="45178" y="43261"/>
                  <a:pt x="43045" y="41485"/>
                </a:cubicBezTo>
                <a:cubicBezTo>
                  <a:pt x="40912" y="39709"/>
                  <a:pt x="38932" y="37856"/>
                  <a:pt x="37079" y="35903"/>
                </a:cubicBezTo>
                <a:cubicBezTo>
                  <a:pt x="32407" y="40723"/>
                  <a:pt x="27292" y="45138"/>
                  <a:pt x="21706" y="49160"/>
                </a:cubicBezTo>
                <a:cubicBezTo>
                  <a:pt x="16108" y="53182"/>
                  <a:pt x="10421" y="56544"/>
                  <a:pt x="4633" y="59246"/>
                </a:cubicBezTo>
                <a:cubicBezTo>
                  <a:pt x="4239" y="59411"/>
                  <a:pt x="3833" y="59550"/>
                  <a:pt x="3427" y="59626"/>
                </a:cubicBezTo>
                <a:cubicBezTo>
                  <a:pt x="3021" y="59715"/>
                  <a:pt x="2716" y="59550"/>
                  <a:pt x="2462" y="59119"/>
                </a:cubicBezTo>
                <a:lnTo>
                  <a:pt x="63" y="54679"/>
                </a:lnTo>
                <a:cubicBezTo>
                  <a:pt x="-177" y="54260"/>
                  <a:pt x="-203" y="53816"/>
                  <a:pt x="0" y="53346"/>
                </a:cubicBezTo>
                <a:cubicBezTo>
                  <a:pt x="190" y="52890"/>
                  <a:pt x="495" y="52573"/>
                  <a:pt x="901" y="52395"/>
                </a:cubicBezTo>
                <a:cubicBezTo>
                  <a:pt x="11272" y="47156"/>
                  <a:pt x="20120" y="41142"/>
                  <a:pt x="27431" y="34380"/>
                </a:cubicBezTo>
                <a:cubicBezTo>
                  <a:pt x="34743" y="27618"/>
                  <a:pt x="40455" y="19791"/>
                  <a:pt x="44556" y="10910"/>
                </a:cubicBezTo>
                <a:cubicBezTo>
                  <a:pt x="45114" y="9730"/>
                  <a:pt x="45203" y="8880"/>
                  <a:pt x="44797" y="8373"/>
                </a:cubicBezTo>
                <a:cubicBezTo>
                  <a:pt x="44390" y="7865"/>
                  <a:pt x="43629" y="7611"/>
                  <a:pt x="42499" y="7611"/>
                </a:cubicBezTo>
                <a:lnTo>
                  <a:pt x="7172" y="7611"/>
                </a:lnTo>
                <a:cubicBezTo>
                  <a:pt x="6207" y="7611"/>
                  <a:pt x="5725" y="7066"/>
                  <a:pt x="5725" y="5962"/>
                </a:cubicBezTo>
                <a:lnTo>
                  <a:pt x="5725" y="1522"/>
                </a:lnTo>
                <a:cubicBezTo>
                  <a:pt x="5725" y="507"/>
                  <a:pt x="6283" y="0"/>
                  <a:pt x="7413" y="0"/>
                </a:cubicBezTo>
                <a:lnTo>
                  <a:pt x="45761" y="0"/>
                </a:lnTo>
                <a:cubicBezTo>
                  <a:pt x="49938" y="0"/>
                  <a:pt x="52629" y="786"/>
                  <a:pt x="53835" y="2346"/>
                </a:cubicBezTo>
                <a:cubicBezTo>
                  <a:pt x="55053" y="3907"/>
                  <a:pt x="55003" y="6596"/>
                  <a:pt x="53721" y="1040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1403988" y="1995560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1337408" y="2001396"/>
            <a:ext cx="33410" cy="7738"/>
          </a:xfrm>
          <a:custGeom>
            <a:avLst/>
            <a:gdLst>
              <a:gd name="connsiteX0" fmla="*/ 33410 w 33410"/>
              <a:gd name="connsiteY0" fmla="*/ 1776 h 7738"/>
              <a:gd name="connsiteX1" fmla="*/ 33410 w 33410"/>
              <a:gd name="connsiteY1" fmla="*/ 5835 h 7738"/>
              <a:gd name="connsiteX2" fmla="*/ 31595 w 33410"/>
              <a:gd name="connsiteY2" fmla="*/ 7738 h 7738"/>
              <a:gd name="connsiteX3" fmla="*/ 1815 w 33410"/>
              <a:gd name="connsiteY3" fmla="*/ 7738 h 7738"/>
              <a:gd name="connsiteX4" fmla="*/ 0 w 33410"/>
              <a:gd name="connsiteY4" fmla="*/ 5835 h 7738"/>
              <a:gd name="connsiteX5" fmla="*/ 0 w 33410"/>
              <a:gd name="connsiteY5" fmla="*/ 1776 h 7738"/>
              <a:gd name="connsiteX6" fmla="*/ 1815 w 33410"/>
              <a:gd name="connsiteY6" fmla="*/ 0 h 7738"/>
              <a:gd name="connsiteX7" fmla="*/ 31595 w 33410"/>
              <a:gd name="connsiteY7" fmla="*/ 0 h 7738"/>
              <a:gd name="connsiteX8" fmla="*/ 33410 w 33410"/>
              <a:gd name="connsiteY8" fmla="*/ 1776 h 7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410" h="7738">
                <a:moveTo>
                  <a:pt x="33410" y="1776"/>
                </a:moveTo>
                <a:lnTo>
                  <a:pt x="33410" y="5835"/>
                </a:lnTo>
                <a:cubicBezTo>
                  <a:pt x="33410" y="7104"/>
                  <a:pt x="32801" y="7738"/>
                  <a:pt x="31595" y="7738"/>
                </a:cubicBezTo>
                <a:lnTo>
                  <a:pt x="1815" y="7738"/>
                </a:lnTo>
                <a:cubicBezTo>
                  <a:pt x="609" y="7738"/>
                  <a:pt x="0" y="7104"/>
                  <a:pt x="0" y="5835"/>
                </a:cubicBezTo>
                <a:lnTo>
                  <a:pt x="0" y="1776"/>
                </a:lnTo>
                <a:cubicBezTo>
                  <a:pt x="0" y="596"/>
                  <a:pt x="609" y="0"/>
                  <a:pt x="1815" y="0"/>
                </a:cubicBezTo>
                <a:lnTo>
                  <a:pt x="31595" y="0"/>
                </a:lnTo>
                <a:cubicBezTo>
                  <a:pt x="32801" y="0"/>
                  <a:pt x="33410" y="596"/>
                  <a:pt x="33410" y="17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1323356" y="2020680"/>
            <a:ext cx="66275" cy="62417"/>
          </a:xfrm>
          <a:custGeom>
            <a:avLst/>
            <a:gdLst>
              <a:gd name="connsiteX0" fmla="*/ 53733 w 66275"/>
              <a:gd name="connsiteY0" fmla="*/ 10403 h 62417"/>
              <a:gd name="connsiteX1" fmla="*/ 48732 w 66275"/>
              <a:gd name="connsiteY1" fmla="*/ 21440 h 62417"/>
              <a:gd name="connsiteX2" fmla="*/ 41915 w 66275"/>
              <a:gd name="connsiteY2" fmla="*/ 31843 h 62417"/>
              <a:gd name="connsiteX3" fmla="*/ 47221 w 66275"/>
              <a:gd name="connsiteY3" fmla="*/ 38059 h 62417"/>
              <a:gd name="connsiteX4" fmla="*/ 53378 w 66275"/>
              <a:gd name="connsiteY4" fmla="*/ 44022 h 62417"/>
              <a:gd name="connsiteX5" fmla="*/ 59699 w 66275"/>
              <a:gd name="connsiteY5" fmla="*/ 49097 h 62417"/>
              <a:gd name="connsiteX6" fmla="*/ 65793 w 66275"/>
              <a:gd name="connsiteY6" fmla="*/ 52902 h 62417"/>
              <a:gd name="connsiteX7" fmla="*/ 66275 w 66275"/>
              <a:gd name="connsiteY7" fmla="*/ 55186 h 62417"/>
              <a:gd name="connsiteX8" fmla="*/ 63990 w 66275"/>
              <a:gd name="connsiteY8" fmla="*/ 59373 h 62417"/>
              <a:gd name="connsiteX9" fmla="*/ 61578 w 66275"/>
              <a:gd name="connsiteY9" fmla="*/ 59880 h 62417"/>
              <a:gd name="connsiteX10" fmla="*/ 55422 w 66275"/>
              <a:gd name="connsiteY10" fmla="*/ 55630 h 62417"/>
              <a:gd name="connsiteX11" fmla="*/ 48960 w 66275"/>
              <a:gd name="connsiteY11" fmla="*/ 50238 h 62417"/>
              <a:gd name="connsiteX12" fmla="*/ 42702 w 66275"/>
              <a:gd name="connsiteY12" fmla="*/ 44149 h 62417"/>
              <a:gd name="connsiteX13" fmla="*/ 36977 w 66275"/>
              <a:gd name="connsiteY13" fmla="*/ 37806 h 62417"/>
              <a:gd name="connsiteX14" fmla="*/ 22138 w 66275"/>
              <a:gd name="connsiteY14" fmla="*/ 51507 h 62417"/>
              <a:gd name="connsiteX15" fmla="*/ 4646 w 66275"/>
              <a:gd name="connsiteY15" fmla="*/ 62417 h 62417"/>
              <a:gd name="connsiteX16" fmla="*/ 2361 w 66275"/>
              <a:gd name="connsiteY16" fmla="*/ 62037 h 62417"/>
              <a:gd name="connsiteX17" fmla="*/ 63 w 66275"/>
              <a:gd name="connsiteY17" fmla="*/ 57850 h 62417"/>
              <a:gd name="connsiteX18" fmla="*/ 0 w 66275"/>
              <a:gd name="connsiteY18" fmla="*/ 56518 h 62417"/>
              <a:gd name="connsiteX19" fmla="*/ 913 w 66275"/>
              <a:gd name="connsiteY19" fmla="*/ 55567 h 62417"/>
              <a:gd name="connsiteX20" fmla="*/ 26543 w 66275"/>
              <a:gd name="connsiteY20" fmla="*/ 37171 h 62417"/>
              <a:gd name="connsiteX21" fmla="*/ 44568 w 66275"/>
              <a:gd name="connsiteY21" fmla="*/ 10910 h 62417"/>
              <a:gd name="connsiteX22" fmla="*/ 44809 w 66275"/>
              <a:gd name="connsiteY22" fmla="*/ 8373 h 62417"/>
              <a:gd name="connsiteX23" fmla="*/ 42524 w 66275"/>
              <a:gd name="connsiteY23" fmla="*/ 7611 h 62417"/>
              <a:gd name="connsiteX24" fmla="*/ 5978 w 66275"/>
              <a:gd name="connsiteY24" fmla="*/ 7611 h 62417"/>
              <a:gd name="connsiteX25" fmla="*/ 4531 w 66275"/>
              <a:gd name="connsiteY25" fmla="*/ 5962 h 62417"/>
              <a:gd name="connsiteX26" fmla="*/ 4531 w 66275"/>
              <a:gd name="connsiteY26" fmla="*/ 1522 h 62417"/>
              <a:gd name="connsiteX27" fmla="*/ 6220 w 66275"/>
              <a:gd name="connsiteY27" fmla="*/ 0 h 62417"/>
              <a:gd name="connsiteX28" fmla="*/ 45774 w 66275"/>
              <a:gd name="connsiteY28" fmla="*/ 0 h 62417"/>
              <a:gd name="connsiteX29" fmla="*/ 53911 w 66275"/>
              <a:gd name="connsiteY29" fmla="*/ 2346 h 62417"/>
              <a:gd name="connsiteX30" fmla="*/ 53733 w 66275"/>
              <a:gd name="connsiteY30" fmla="*/ 10403 h 62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66275" h="62417">
                <a:moveTo>
                  <a:pt x="53733" y="10403"/>
                </a:moveTo>
                <a:cubicBezTo>
                  <a:pt x="52362" y="14209"/>
                  <a:pt x="50699" y="17888"/>
                  <a:pt x="48732" y="21440"/>
                </a:cubicBezTo>
                <a:cubicBezTo>
                  <a:pt x="46764" y="24992"/>
                  <a:pt x="44479" y="28456"/>
                  <a:pt x="41915" y="31843"/>
                </a:cubicBezTo>
                <a:cubicBezTo>
                  <a:pt x="43438" y="33873"/>
                  <a:pt x="45203" y="35953"/>
                  <a:pt x="47221" y="38059"/>
                </a:cubicBezTo>
                <a:cubicBezTo>
                  <a:pt x="49227" y="40178"/>
                  <a:pt x="51283" y="42157"/>
                  <a:pt x="53378" y="44022"/>
                </a:cubicBezTo>
                <a:cubicBezTo>
                  <a:pt x="55460" y="45887"/>
                  <a:pt x="57567" y="47574"/>
                  <a:pt x="59699" y="49097"/>
                </a:cubicBezTo>
                <a:cubicBezTo>
                  <a:pt x="61832" y="50619"/>
                  <a:pt x="63863" y="51888"/>
                  <a:pt x="65793" y="52902"/>
                </a:cubicBezTo>
                <a:cubicBezTo>
                  <a:pt x="66668" y="53410"/>
                  <a:pt x="66834" y="54171"/>
                  <a:pt x="66275" y="55186"/>
                </a:cubicBezTo>
                <a:lnTo>
                  <a:pt x="63990" y="59373"/>
                </a:lnTo>
                <a:cubicBezTo>
                  <a:pt x="63419" y="60388"/>
                  <a:pt x="62619" y="60565"/>
                  <a:pt x="61578" y="59880"/>
                </a:cubicBezTo>
                <a:cubicBezTo>
                  <a:pt x="59636" y="58700"/>
                  <a:pt x="57592" y="57279"/>
                  <a:pt x="55422" y="55630"/>
                </a:cubicBezTo>
                <a:cubicBezTo>
                  <a:pt x="53251" y="53981"/>
                  <a:pt x="51093" y="52192"/>
                  <a:pt x="48960" y="50238"/>
                </a:cubicBezTo>
                <a:cubicBezTo>
                  <a:pt x="46840" y="48297"/>
                  <a:pt x="44746" y="46267"/>
                  <a:pt x="42702" y="44149"/>
                </a:cubicBezTo>
                <a:cubicBezTo>
                  <a:pt x="40646" y="42043"/>
                  <a:pt x="38742" y="39924"/>
                  <a:pt x="36977" y="37806"/>
                </a:cubicBezTo>
                <a:cubicBezTo>
                  <a:pt x="32547" y="42791"/>
                  <a:pt x="27596" y="47371"/>
                  <a:pt x="22138" y="51507"/>
                </a:cubicBezTo>
                <a:cubicBezTo>
                  <a:pt x="16667" y="55655"/>
                  <a:pt x="10840" y="59296"/>
                  <a:pt x="4646" y="62417"/>
                </a:cubicBezTo>
                <a:cubicBezTo>
                  <a:pt x="3528" y="63014"/>
                  <a:pt x="2754" y="62887"/>
                  <a:pt x="2361" y="62037"/>
                </a:cubicBezTo>
                <a:lnTo>
                  <a:pt x="63" y="57850"/>
                </a:lnTo>
                <a:cubicBezTo>
                  <a:pt x="-177" y="57432"/>
                  <a:pt x="-190" y="56987"/>
                  <a:pt x="0" y="56518"/>
                </a:cubicBezTo>
                <a:cubicBezTo>
                  <a:pt x="215" y="56061"/>
                  <a:pt x="507" y="55732"/>
                  <a:pt x="913" y="55567"/>
                </a:cubicBezTo>
                <a:cubicBezTo>
                  <a:pt x="10637" y="50657"/>
                  <a:pt x="19180" y="44529"/>
                  <a:pt x="26543" y="37171"/>
                </a:cubicBezTo>
                <a:cubicBezTo>
                  <a:pt x="33892" y="29813"/>
                  <a:pt x="39909" y="21059"/>
                  <a:pt x="44568" y="10910"/>
                </a:cubicBezTo>
                <a:cubicBezTo>
                  <a:pt x="45127" y="9730"/>
                  <a:pt x="45203" y="8880"/>
                  <a:pt x="44809" y="8373"/>
                </a:cubicBezTo>
                <a:cubicBezTo>
                  <a:pt x="44403" y="7865"/>
                  <a:pt x="43642" y="7611"/>
                  <a:pt x="42524" y="7611"/>
                </a:cubicBezTo>
                <a:lnTo>
                  <a:pt x="5978" y="7611"/>
                </a:lnTo>
                <a:cubicBezTo>
                  <a:pt x="5014" y="7611"/>
                  <a:pt x="4531" y="7066"/>
                  <a:pt x="4531" y="5962"/>
                </a:cubicBezTo>
                <a:lnTo>
                  <a:pt x="4531" y="1522"/>
                </a:lnTo>
                <a:cubicBezTo>
                  <a:pt x="4531" y="507"/>
                  <a:pt x="5090" y="0"/>
                  <a:pt x="6220" y="0"/>
                </a:cubicBezTo>
                <a:lnTo>
                  <a:pt x="45774" y="0"/>
                </a:lnTo>
                <a:cubicBezTo>
                  <a:pt x="49950" y="0"/>
                  <a:pt x="52667" y="786"/>
                  <a:pt x="53911" y="2346"/>
                </a:cubicBezTo>
                <a:cubicBezTo>
                  <a:pt x="55155" y="3907"/>
                  <a:pt x="55091" y="6597"/>
                  <a:pt x="53733" y="1040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1587514" y="1995562"/>
            <a:ext cx="85265" cy="70791"/>
          </a:xfrm>
          <a:custGeom>
            <a:avLst/>
            <a:gdLst>
              <a:gd name="connsiteX0" fmla="*/ 52819 w 85265"/>
              <a:gd name="connsiteY0" fmla="*/ 14589 h 70791"/>
              <a:gd name="connsiteX1" fmla="*/ 52096 w 85265"/>
              <a:gd name="connsiteY1" fmla="*/ 18332 h 70791"/>
              <a:gd name="connsiteX2" fmla="*/ 51245 w 85265"/>
              <a:gd name="connsiteY2" fmla="*/ 21947 h 70791"/>
              <a:gd name="connsiteX3" fmla="*/ 76938 w 85265"/>
              <a:gd name="connsiteY3" fmla="*/ 21947 h 70791"/>
              <a:gd name="connsiteX4" fmla="*/ 76938 w 85265"/>
              <a:gd name="connsiteY4" fmla="*/ 1776 h 70791"/>
              <a:gd name="connsiteX5" fmla="*/ 78626 w 85265"/>
              <a:gd name="connsiteY5" fmla="*/ 0 h 70791"/>
              <a:gd name="connsiteX6" fmla="*/ 83577 w 85265"/>
              <a:gd name="connsiteY6" fmla="*/ 0 h 70791"/>
              <a:gd name="connsiteX7" fmla="*/ 85265 w 85265"/>
              <a:gd name="connsiteY7" fmla="*/ 1776 h 70791"/>
              <a:gd name="connsiteX8" fmla="*/ 85265 w 85265"/>
              <a:gd name="connsiteY8" fmla="*/ 69014 h 70791"/>
              <a:gd name="connsiteX9" fmla="*/ 83577 w 85265"/>
              <a:gd name="connsiteY9" fmla="*/ 70791 h 70791"/>
              <a:gd name="connsiteX10" fmla="*/ 78626 w 85265"/>
              <a:gd name="connsiteY10" fmla="*/ 70791 h 70791"/>
              <a:gd name="connsiteX11" fmla="*/ 76938 w 85265"/>
              <a:gd name="connsiteY11" fmla="*/ 69014 h 70791"/>
              <a:gd name="connsiteX12" fmla="*/ 76938 w 85265"/>
              <a:gd name="connsiteY12" fmla="*/ 52268 h 70791"/>
              <a:gd name="connsiteX13" fmla="*/ 46193 w 85265"/>
              <a:gd name="connsiteY13" fmla="*/ 52268 h 70791"/>
              <a:gd name="connsiteX14" fmla="*/ 44619 w 85265"/>
              <a:gd name="connsiteY14" fmla="*/ 50746 h 70791"/>
              <a:gd name="connsiteX15" fmla="*/ 44619 w 85265"/>
              <a:gd name="connsiteY15" fmla="*/ 46306 h 70791"/>
              <a:gd name="connsiteX16" fmla="*/ 46193 w 85265"/>
              <a:gd name="connsiteY16" fmla="*/ 44783 h 70791"/>
              <a:gd name="connsiteX17" fmla="*/ 76938 w 85265"/>
              <a:gd name="connsiteY17" fmla="*/ 44783 h 70791"/>
              <a:gd name="connsiteX18" fmla="*/ 76938 w 85265"/>
              <a:gd name="connsiteY18" fmla="*/ 29432 h 70791"/>
              <a:gd name="connsiteX19" fmla="*/ 48592 w 85265"/>
              <a:gd name="connsiteY19" fmla="*/ 29432 h 70791"/>
              <a:gd name="connsiteX20" fmla="*/ 32687 w 85265"/>
              <a:gd name="connsiteY20" fmla="*/ 51570 h 70791"/>
              <a:gd name="connsiteX21" fmla="*/ 4582 w 85265"/>
              <a:gd name="connsiteY21" fmla="*/ 69014 h 70791"/>
              <a:gd name="connsiteX22" fmla="*/ 1929 w 85265"/>
              <a:gd name="connsiteY22" fmla="*/ 68253 h 70791"/>
              <a:gd name="connsiteX23" fmla="*/ 126 w 85265"/>
              <a:gd name="connsiteY23" fmla="*/ 64067 h 70791"/>
              <a:gd name="connsiteX24" fmla="*/ 0 w 85265"/>
              <a:gd name="connsiteY24" fmla="*/ 62418 h 70791"/>
              <a:gd name="connsiteX25" fmla="*/ 1091 w 85265"/>
              <a:gd name="connsiteY25" fmla="*/ 61529 h 70791"/>
              <a:gd name="connsiteX26" fmla="*/ 30871 w 85265"/>
              <a:gd name="connsiteY26" fmla="*/ 41675 h 70791"/>
              <a:gd name="connsiteX27" fmla="*/ 43781 w 85265"/>
              <a:gd name="connsiteY27" fmla="*/ 16873 h 70791"/>
              <a:gd name="connsiteX28" fmla="*/ 40887 w 85265"/>
              <a:gd name="connsiteY28" fmla="*/ 13194 h 70791"/>
              <a:gd name="connsiteX29" fmla="*/ 4341 w 85265"/>
              <a:gd name="connsiteY29" fmla="*/ 13194 h 70791"/>
              <a:gd name="connsiteX30" fmla="*/ 2894 w 85265"/>
              <a:gd name="connsiteY30" fmla="*/ 11544 h 70791"/>
              <a:gd name="connsiteX31" fmla="*/ 2894 w 85265"/>
              <a:gd name="connsiteY31" fmla="*/ 7104 h 70791"/>
              <a:gd name="connsiteX32" fmla="*/ 4341 w 85265"/>
              <a:gd name="connsiteY32" fmla="*/ 5582 h 70791"/>
              <a:gd name="connsiteX33" fmla="*/ 43654 w 85265"/>
              <a:gd name="connsiteY33" fmla="*/ 5582 h 70791"/>
              <a:gd name="connsiteX34" fmla="*/ 51486 w 85265"/>
              <a:gd name="connsiteY34" fmla="*/ 7738 h 70791"/>
              <a:gd name="connsiteX35" fmla="*/ 52819 w 85265"/>
              <a:gd name="connsiteY35" fmla="*/ 14589 h 70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85265" h="70791">
                <a:moveTo>
                  <a:pt x="52819" y="14589"/>
                </a:moveTo>
                <a:cubicBezTo>
                  <a:pt x="52578" y="15858"/>
                  <a:pt x="52337" y="17101"/>
                  <a:pt x="52096" y="18332"/>
                </a:cubicBezTo>
                <a:cubicBezTo>
                  <a:pt x="51854" y="19562"/>
                  <a:pt x="51575" y="20767"/>
                  <a:pt x="51245" y="21947"/>
                </a:cubicBezTo>
                <a:lnTo>
                  <a:pt x="76938" y="21947"/>
                </a:lnTo>
                <a:lnTo>
                  <a:pt x="76938" y="1776"/>
                </a:lnTo>
                <a:cubicBezTo>
                  <a:pt x="76938" y="583"/>
                  <a:pt x="77496" y="0"/>
                  <a:pt x="78626" y="0"/>
                </a:cubicBezTo>
                <a:lnTo>
                  <a:pt x="83577" y="0"/>
                </a:lnTo>
                <a:cubicBezTo>
                  <a:pt x="84694" y="0"/>
                  <a:pt x="85265" y="583"/>
                  <a:pt x="85265" y="1776"/>
                </a:cubicBezTo>
                <a:lnTo>
                  <a:pt x="85265" y="69014"/>
                </a:lnTo>
                <a:cubicBezTo>
                  <a:pt x="85265" y="70194"/>
                  <a:pt x="84694" y="70791"/>
                  <a:pt x="83577" y="70791"/>
                </a:cubicBezTo>
                <a:lnTo>
                  <a:pt x="78626" y="70791"/>
                </a:lnTo>
                <a:cubicBezTo>
                  <a:pt x="77496" y="70791"/>
                  <a:pt x="76938" y="70194"/>
                  <a:pt x="76938" y="69014"/>
                </a:cubicBezTo>
                <a:lnTo>
                  <a:pt x="76938" y="52268"/>
                </a:lnTo>
                <a:lnTo>
                  <a:pt x="46193" y="52268"/>
                </a:lnTo>
                <a:cubicBezTo>
                  <a:pt x="45139" y="52268"/>
                  <a:pt x="44619" y="51761"/>
                  <a:pt x="44619" y="50746"/>
                </a:cubicBezTo>
                <a:lnTo>
                  <a:pt x="44619" y="46306"/>
                </a:lnTo>
                <a:cubicBezTo>
                  <a:pt x="44619" y="45291"/>
                  <a:pt x="45139" y="44783"/>
                  <a:pt x="46193" y="44783"/>
                </a:cubicBezTo>
                <a:lnTo>
                  <a:pt x="76938" y="44783"/>
                </a:lnTo>
                <a:lnTo>
                  <a:pt x="76938" y="29432"/>
                </a:lnTo>
                <a:lnTo>
                  <a:pt x="48592" y="29432"/>
                </a:lnTo>
                <a:cubicBezTo>
                  <a:pt x="45139" y="37628"/>
                  <a:pt x="39846" y="45011"/>
                  <a:pt x="32687" y="51570"/>
                </a:cubicBezTo>
                <a:cubicBezTo>
                  <a:pt x="25527" y="58129"/>
                  <a:pt x="16159" y="63940"/>
                  <a:pt x="4582" y="69014"/>
                </a:cubicBezTo>
                <a:cubicBezTo>
                  <a:pt x="3300" y="69598"/>
                  <a:pt x="2411" y="69344"/>
                  <a:pt x="1929" y="68253"/>
                </a:cubicBezTo>
                <a:lnTo>
                  <a:pt x="126" y="64067"/>
                </a:lnTo>
                <a:cubicBezTo>
                  <a:pt x="-203" y="63394"/>
                  <a:pt x="-241" y="62836"/>
                  <a:pt x="0" y="62418"/>
                </a:cubicBezTo>
                <a:cubicBezTo>
                  <a:pt x="241" y="61999"/>
                  <a:pt x="609" y="61694"/>
                  <a:pt x="1091" y="61529"/>
                </a:cubicBezTo>
                <a:cubicBezTo>
                  <a:pt x="13874" y="55947"/>
                  <a:pt x="23801" y="49325"/>
                  <a:pt x="30871" y="41675"/>
                </a:cubicBezTo>
                <a:cubicBezTo>
                  <a:pt x="37955" y="34025"/>
                  <a:pt x="42245" y="25753"/>
                  <a:pt x="43781" y="16873"/>
                </a:cubicBezTo>
                <a:cubicBezTo>
                  <a:pt x="44263" y="14424"/>
                  <a:pt x="43286" y="13194"/>
                  <a:pt x="40887" y="13194"/>
                </a:cubicBezTo>
                <a:lnTo>
                  <a:pt x="4341" y="13194"/>
                </a:lnTo>
                <a:cubicBezTo>
                  <a:pt x="3376" y="13194"/>
                  <a:pt x="2894" y="12648"/>
                  <a:pt x="2894" y="11544"/>
                </a:cubicBezTo>
                <a:lnTo>
                  <a:pt x="2894" y="7104"/>
                </a:lnTo>
                <a:cubicBezTo>
                  <a:pt x="2894" y="6089"/>
                  <a:pt x="3376" y="5582"/>
                  <a:pt x="4341" y="5582"/>
                </a:cubicBezTo>
                <a:lnTo>
                  <a:pt x="43654" y="5582"/>
                </a:lnTo>
                <a:cubicBezTo>
                  <a:pt x="47513" y="5582"/>
                  <a:pt x="50128" y="6305"/>
                  <a:pt x="51486" y="7738"/>
                </a:cubicBezTo>
                <a:cubicBezTo>
                  <a:pt x="52857" y="9172"/>
                  <a:pt x="53302" y="11456"/>
                  <a:pt x="52819" y="145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1919380" y="2001526"/>
            <a:ext cx="106121" cy="90962"/>
          </a:xfrm>
          <a:custGeom>
            <a:avLst/>
            <a:gdLst>
              <a:gd name="connsiteX0" fmla="*/ 48592 w 106121"/>
              <a:gd name="connsiteY0" fmla="*/ 83350 h 90962"/>
              <a:gd name="connsiteX1" fmla="*/ 48592 w 106121"/>
              <a:gd name="connsiteY1" fmla="*/ 61276 h 90962"/>
              <a:gd name="connsiteX2" fmla="*/ 24473 w 106121"/>
              <a:gd name="connsiteY2" fmla="*/ 61276 h 90962"/>
              <a:gd name="connsiteX3" fmla="*/ 17060 w 106121"/>
              <a:gd name="connsiteY3" fmla="*/ 59055 h 90962"/>
              <a:gd name="connsiteX4" fmla="*/ 15308 w 106121"/>
              <a:gd name="connsiteY4" fmla="*/ 51507 h 90962"/>
              <a:gd name="connsiteX5" fmla="*/ 15308 w 106121"/>
              <a:gd name="connsiteY5" fmla="*/ 35649 h 90962"/>
              <a:gd name="connsiteX6" fmla="*/ 17416 w 106121"/>
              <a:gd name="connsiteY6" fmla="*/ 28417 h 90962"/>
              <a:gd name="connsiteX7" fmla="*/ 24956 w 106121"/>
              <a:gd name="connsiteY7" fmla="*/ 26641 h 90962"/>
              <a:gd name="connsiteX8" fmla="*/ 79350 w 106121"/>
              <a:gd name="connsiteY8" fmla="*/ 26641 h 90962"/>
              <a:gd name="connsiteX9" fmla="*/ 81457 w 106121"/>
              <a:gd name="connsiteY9" fmla="*/ 26134 h 90962"/>
              <a:gd name="connsiteX10" fmla="*/ 81876 w 106121"/>
              <a:gd name="connsiteY10" fmla="*/ 23723 h 90962"/>
              <a:gd name="connsiteX11" fmla="*/ 81876 w 106121"/>
              <a:gd name="connsiteY11" fmla="*/ 10529 h 90962"/>
              <a:gd name="connsiteX12" fmla="*/ 81457 w 106121"/>
              <a:gd name="connsiteY12" fmla="*/ 8119 h 90962"/>
              <a:gd name="connsiteX13" fmla="*/ 79350 w 106121"/>
              <a:gd name="connsiteY13" fmla="*/ 7611 h 90962"/>
              <a:gd name="connsiteX14" fmla="*/ 16997 w 106121"/>
              <a:gd name="connsiteY14" fmla="*/ 7611 h 90962"/>
              <a:gd name="connsiteX15" fmla="*/ 15854 w 106121"/>
              <a:gd name="connsiteY15" fmla="*/ 7231 h 90962"/>
              <a:gd name="connsiteX16" fmla="*/ 15308 w 106121"/>
              <a:gd name="connsiteY16" fmla="*/ 6216 h 90962"/>
              <a:gd name="connsiteX17" fmla="*/ 15308 w 106121"/>
              <a:gd name="connsiteY17" fmla="*/ 1395 h 90962"/>
              <a:gd name="connsiteX18" fmla="*/ 15854 w 106121"/>
              <a:gd name="connsiteY18" fmla="*/ 380 h 90962"/>
              <a:gd name="connsiteX19" fmla="*/ 16997 w 106121"/>
              <a:gd name="connsiteY19" fmla="*/ 0 h 90962"/>
              <a:gd name="connsiteX20" fmla="*/ 80670 w 106121"/>
              <a:gd name="connsiteY20" fmla="*/ 0 h 90962"/>
              <a:gd name="connsiteX21" fmla="*/ 85379 w 106121"/>
              <a:gd name="connsiteY21" fmla="*/ 443 h 90962"/>
              <a:gd name="connsiteX22" fmla="*/ 88261 w 106121"/>
              <a:gd name="connsiteY22" fmla="*/ 1902 h 90962"/>
              <a:gd name="connsiteX23" fmla="*/ 89784 w 106121"/>
              <a:gd name="connsiteY23" fmla="*/ 4757 h 90962"/>
              <a:gd name="connsiteX24" fmla="*/ 90203 w 106121"/>
              <a:gd name="connsiteY24" fmla="*/ 9261 h 90962"/>
              <a:gd name="connsiteX25" fmla="*/ 90203 w 106121"/>
              <a:gd name="connsiteY25" fmla="*/ 25119 h 90962"/>
              <a:gd name="connsiteX26" fmla="*/ 88083 w 106121"/>
              <a:gd name="connsiteY26" fmla="*/ 32350 h 90962"/>
              <a:gd name="connsiteX27" fmla="*/ 80556 w 106121"/>
              <a:gd name="connsiteY27" fmla="*/ 34126 h 90962"/>
              <a:gd name="connsiteX28" fmla="*/ 26162 w 106121"/>
              <a:gd name="connsiteY28" fmla="*/ 34126 h 90962"/>
              <a:gd name="connsiteX29" fmla="*/ 24055 w 106121"/>
              <a:gd name="connsiteY29" fmla="*/ 34634 h 90962"/>
              <a:gd name="connsiteX30" fmla="*/ 23636 w 106121"/>
              <a:gd name="connsiteY30" fmla="*/ 37044 h 90962"/>
              <a:gd name="connsiteX31" fmla="*/ 23636 w 106121"/>
              <a:gd name="connsiteY31" fmla="*/ 50746 h 90962"/>
              <a:gd name="connsiteX32" fmla="*/ 24118 w 106121"/>
              <a:gd name="connsiteY32" fmla="*/ 53093 h 90962"/>
              <a:gd name="connsiteX33" fmla="*/ 26289 w 106121"/>
              <a:gd name="connsiteY33" fmla="*/ 53664 h 90962"/>
              <a:gd name="connsiteX34" fmla="*/ 91041 w 106121"/>
              <a:gd name="connsiteY34" fmla="*/ 53664 h 90962"/>
              <a:gd name="connsiteX35" fmla="*/ 92196 w 106121"/>
              <a:gd name="connsiteY35" fmla="*/ 54044 h 90962"/>
              <a:gd name="connsiteX36" fmla="*/ 92729 w 106121"/>
              <a:gd name="connsiteY36" fmla="*/ 55059 h 90962"/>
              <a:gd name="connsiteX37" fmla="*/ 92729 w 106121"/>
              <a:gd name="connsiteY37" fmla="*/ 59753 h 90962"/>
              <a:gd name="connsiteX38" fmla="*/ 92196 w 106121"/>
              <a:gd name="connsiteY38" fmla="*/ 60832 h 90962"/>
              <a:gd name="connsiteX39" fmla="*/ 91168 w 106121"/>
              <a:gd name="connsiteY39" fmla="*/ 61276 h 90962"/>
              <a:gd name="connsiteX40" fmla="*/ 56919 w 106121"/>
              <a:gd name="connsiteY40" fmla="*/ 61276 h 90962"/>
              <a:gd name="connsiteX41" fmla="*/ 56919 w 106121"/>
              <a:gd name="connsiteY41" fmla="*/ 83350 h 90962"/>
              <a:gd name="connsiteX42" fmla="*/ 104306 w 106121"/>
              <a:gd name="connsiteY42" fmla="*/ 83350 h 90962"/>
              <a:gd name="connsiteX43" fmla="*/ 105512 w 106121"/>
              <a:gd name="connsiteY43" fmla="*/ 83794 h 90962"/>
              <a:gd name="connsiteX44" fmla="*/ 106121 w 106121"/>
              <a:gd name="connsiteY44" fmla="*/ 85000 h 90962"/>
              <a:gd name="connsiteX45" fmla="*/ 106121 w 106121"/>
              <a:gd name="connsiteY45" fmla="*/ 89313 h 90962"/>
              <a:gd name="connsiteX46" fmla="*/ 105512 w 106121"/>
              <a:gd name="connsiteY46" fmla="*/ 90455 h 90962"/>
              <a:gd name="connsiteX47" fmla="*/ 104306 w 106121"/>
              <a:gd name="connsiteY47" fmla="*/ 90962 h 90962"/>
              <a:gd name="connsiteX48" fmla="*/ 1802 w 106121"/>
              <a:gd name="connsiteY48" fmla="*/ 90962 h 90962"/>
              <a:gd name="connsiteX49" fmla="*/ 533 w 106121"/>
              <a:gd name="connsiteY49" fmla="*/ 90455 h 90962"/>
              <a:gd name="connsiteX50" fmla="*/ 0 w 106121"/>
              <a:gd name="connsiteY50" fmla="*/ 89313 h 90962"/>
              <a:gd name="connsiteX51" fmla="*/ 0 w 106121"/>
              <a:gd name="connsiteY51" fmla="*/ 85000 h 90962"/>
              <a:gd name="connsiteX52" fmla="*/ 533 w 106121"/>
              <a:gd name="connsiteY52" fmla="*/ 83794 h 90962"/>
              <a:gd name="connsiteX53" fmla="*/ 1802 w 106121"/>
              <a:gd name="connsiteY53" fmla="*/ 83350 h 90962"/>
              <a:gd name="connsiteX54" fmla="*/ 48592 w 106121"/>
              <a:gd name="connsiteY54" fmla="*/ 83350 h 90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106121" h="90962">
                <a:moveTo>
                  <a:pt x="48592" y="83350"/>
                </a:moveTo>
                <a:lnTo>
                  <a:pt x="48592" y="61276"/>
                </a:lnTo>
                <a:lnTo>
                  <a:pt x="24473" y="61276"/>
                </a:lnTo>
                <a:cubicBezTo>
                  <a:pt x="20691" y="61276"/>
                  <a:pt x="18228" y="60540"/>
                  <a:pt x="17060" y="59055"/>
                </a:cubicBezTo>
                <a:cubicBezTo>
                  <a:pt x="15892" y="57571"/>
                  <a:pt x="15308" y="55059"/>
                  <a:pt x="15308" y="51507"/>
                </a:cubicBezTo>
                <a:lnTo>
                  <a:pt x="15308" y="35649"/>
                </a:lnTo>
                <a:cubicBezTo>
                  <a:pt x="15308" y="32008"/>
                  <a:pt x="16019" y="29597"/>
                  <a:pt x="17416" y="28417"/>
                </a:cubicBezTo>
                <a:cubicBezTo>
                  <a:pt x="18825" y="27238"/>
                  <a:pt x="21338" y="26641"/>
                  <a:pt x="24956" y="26641"/>
                </a:cubicBezTo>
                <a:lnTo>
                  <a:pt x="79350" y="26641"/>
                </a:lnTo>
                <a:cubicBezTo>
                  <a:pt x="80467" y="26641"/>
                  <a:pt x="81177" y="26476"/>
                  <a:pt x="81457" y="26134"/>
                </a:cubicBezTo>
                <a:cubicBezTo>
                  <a:pt x="81736" y="25791"/>
                  <a:pt x="81876" y="24992"/>
                  <a:pt x="81876" y="23723"/>
                </a:cubicBezTo>
                <a:lnTo>
                  <a:pt x="81876" y="10529"/>
                </a:lnTo>
                <a:cubicBezTo>
                  <a:pt x="81876" y="9261"/>
                  <a:pt x="81736" y="8461"/>
                  <a:pt x="81457" y="8119"/>
                </a:cubicBezTo>
                <a:cubicBezTo>
                  <a:pt x="81177" y="7776"/>
                  <a:pt x="80467" y="7611"/>
                  <a:pt x="79350" y="7611"/>
                </a:cubicBezTo>
                <a:lnTo>
                  <a:pt x="16997" y="7611"/>
                </a:lnTo>
                <a:cubicBezTo>
                  <a:pt x="16591" y="7611"/>
                  <a:pt x="16222" y="7485"/>
                  <a:pt x="15854" y="7231"/>
                </a:cubicBezTo>
                <a:cubicBezTo>
                  <a:pt x="15499" y="6977"/>
                  <a:pt x="15308" y="6635"/>
                  <a:pt x="15308" y="6216"/>
                </a:cubicBezTo>
                <a:lnTo>
                  <a:pt x="15308" y="1395"/>
                </a:lnTo>
                <a:cubicBezTo>
                  <a:pt x="15308" y="964"/>
                  <a:pt x="15499" y="634"/>
                  <a:pt x="15854" y="380"/>
                </a:cubicBezTo>
                <a:cubicBezTo>
                  <a:pt x="16222" y="126"/>
                  <a:pt x="16591" y="0"/>
                  <a:pt x="16997" y="0"/>
                </a:cubicBezTo>
                <a:lnTo>
                  <a:pt x="80670" y="0"/>
                </a:lnTo>
                <a:cubicBezTo>
                  <a:pt x="82599" y="0"/>
                  <a:pt x="84173" y="139"/>
                  <a:pt x="85379" y="443"/>
                </a:cubicBezTo>
                <a:cubicBezTo>
                  <a:pt x="86585" y="735"/>
                  <a:pt x="87550" y="1217"/>
                  <a:pt x="88261" y="1902"/>
                </a:cubicBezTo>
                <a:cubicBezTo>
                  <a:pt x="88997" y="2575"/>
                  <a:pt x="89492" y="3526"/>
                  <a:pt x="89784" y="4757"/>
                </a:cubicBezTo>
                <a:cubicBezTo>
                  <a:pt x="90063" y="5975"/>
                  <a:pt x="90203" y="7485"/>
                  <a:pt x="90203" y="9261"/>
                </a:cubicBezTo>
                <a:lnTo>
                  <a:pt x="90203" y="25119"/>
                </a:lnTo>
                <a:cubicBezTo>
                  <a:pt x="90203" y="28747"/>
                  <a:pt x="89492" y="31170"/>
                  <a:pt x="88083" y="32350"/>
                </a:cubicBezTo>
                <a:cubicBezTo>
                  <a:pt x="86674" y="33530"/>
                  <a:pt x="84173" y="34126"/>
                  <a:pt x="80556" y="34126"/>
                </a:cubicBezTo>
                <a:lnTo>
                  <a:pt x="26162" y="34126"/>
                </a:lnTo>
                <a:cubicBezTo>
                  <a:pt x="25045" y="34126"/>
                  <a:pt x="24334" y="34291"/>
                  <a:pt x="24055" y="34634"/>
                </a:cubicBezTo>
                <a:cubicBezTo>
                  <a:pt x="23775" y="34976"/>
                  <a:pt x="23636" y="35776"/>
                  <a:pt x="23636" y="37044"/>
                </a:cubicBezTo>
                <a:lnTo>
                  <a:pt x="23636" y="50746"/>
                </a:lnTo>
                <a:cubicBezTo>
                  <a:pt x="23636" y="51926"/>
                  <a:pt x="23788" y="52712"/>
                  <a:pt x="24118" y="53093"/>
                </a:cubicBezTo>
                <a:cubicBezTo>
                  <a:pt x="24435" y="53473"/>
                  <a:pt x="25159" y="53664"/>
                  <a:pt x="26289" y="53664"/>
                </a:cubicBezTo>
                <a:lnTo>
                  <a:pt x="91041" y="53664"/>
                </a:lnTo>
                <a:cubicBezTo>
                  <a:pt x="91447" y="53664"/>
                  <a:pt x="91828" y="53791"/>
                  <a:pt x="92196" y="54044"/>
                </a:cubicBezTo>
                <a:cubicBezTo>
                  <a:pt x="92551" y="54298"/>
                  <a:pt x="92729" y="54628"/>
                  <a:pt x="92729" y="55059"/>
                </a:cubicBezTo>
                <a:lnTo>
                  <a:pt x="92729" y="59753"/>
                </a:lnTo>
                <a:cubicBezTo>
                  <a:pt x="92729" y="60172"/>
                  <a:pt x="92551" y="60540"/>
                  <a:pt x="92196" y="60832"/>
                </a:cubicBezTo>
                <a:cubicBezTo>
                  <a:pt x="91828" y="61123"/>
                  <a:pt x="91485" y="61276"/>
                  <a:pt x="91168" y="61276"/>
                </a:cubicBezTo>
                <a:lnTo>
                  <a:pt x="56919" y="61276"/>
                </a:lnTo>
                <a:lnTo>
                  <a:pt x="56919" y="83350"/>
                </a:lnTo>
                <a:lnTo>
                  <a:pt x="104306" y="83350"/>
                </a:lnTo>
                <a:cubicBezTo>
                  <a:pt x="104712" y="83350"/>
                  <a:pt x="105118" y="83503"/>
                  <a:pt x="105512" y="83794"/>
                </a:cubicBezTo>
                <a:cubicBezTo>
                  <a:pt x="105918" y="84086"/>
                  <a:pt x="106121" y="84492"/>
                  <a:pt x="106121" y="85000"/>
                </a:cubicBezTo>
                <a:lnTo>
                  <a:pt x="106121" y="89313"/>
                </a:lnTo>
                <a:cubicBezTo>
                  <a:pt x="106121" y="89732"/>
                  <a:pt x="105918" y="90112"/>
                  <a:pt x="105512" y="90455"/>
                </a:cubicBezTo>
                <a:cubicBezTo>
                  <a:pt x="105118" y="90784"/>
                  <a:pt x="104712" y="90962"/>
                  <a:pt x="104306" y="90962"/>
                </a:cubicBezTo>
                <a:lnTo>
                  <a:pt x="1802" y="90962"/>
                </a:lnTo>
                <a:cubicBezTo>
                  <a:pt x="1320" y="90962"/>
                  <a:pt x="901" y="90784"/>
                  <a:pt x="533" y="90455"/>
                </a:cubicBezTo>
                <a:cubicBezTo>
                  <a:pt x="177" y="90112"/>
                  <a:pt x="0" y="89732"/>
                  <a:pt x="0" y="89313"/>
                </a:cubicBezTo>
                <a:lnTo>
                  <a:pt x="0" y="85000"/>
                </a:lnTo>
                <a:cubicBezTo>
                  <a:pt x="0" y="84492"/>
                  <a:pt x="177" y="84086"/>
                  <a:pt x="533" y="83794"/>
                </a:cubicBezTo>
                <a:cubicBezTo>
                  <a:pt x="901" y="83503"/>
                  <a:pt x="1320" y="83350"/>
                  <a:pt x="1802" y="83350"/>
                </a:cubicBezTo>
                <a:lnTo>
                  <a:pt x="48592" y="833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2412121" y="1995560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2334573" y="2005075"/>
            <a:ext cx="53543" cy="82843"/>
          </a:xfrm>
          <a:custGeom>
            <a:avLst/>
            <a:gdLst>
              <a:gd name="connsiteX0" fmla="*/ 53543 w 53543"/>
              <a:gd name="connsiteY0" fmla="*/ 9134 h 82843"/>
              <a:gd name="connsiteX1" fmla="*/ 49443 w 53543"/>
              <a:gd name="connsiteY1" fmla="*/ 30574 h 82843"/>
              <a:gd name="connsiteX2" fmla="*/ 39732 w 53543"/>
              <a:gd name="connsiteY2" fmla="*/ 50682 h 82843"/>
              <a:gd name="connsiteX3" fmla="*/ 24778 w 53543"/>
              <a:gd name="connsiteY3" fmla="*/ 68444 h 82843"/>
              <a:gd name="connsiteX4" fmla="*/ 4937 w 53543"/>
              <a:gd name="connsiteY4" fmla="*/ 82843 h 82843"/>
              <a:gd name="connsiteX5" fmla="*/ 2652 w 53543"/>
              <a:gd name="connsiteY5" fmla="*/ 82462 h 82843"/>
              <a:gd name="connsiteX6" fmla="*/ 0 w 53543"/>
              <a:gd name="connsiteY6" fmla="*/ 78022 h 82843"/>
              <a:gd name="connsiteX7" fmla="*/ 482 w 53543"/>
              <a:gd name="connsiteY7" fmla="*/ 75865 h 82843"/>
              <a:gd name="connsiteX8" fmla="*/ 18622 w 53543"/>
              <a:gd name="connsiteY8" fmla="*/ 63115 h 82843"/>
              <a:gd name="connsiteX9" fmla="*/ 32128 w 53543"/>
              <a:gd name="connsiteY9" fmla="*/ 47574 h 82843"/>
              <a:gd name="connsiteX10" fmla="*/ 41001 w 53543"/>
              <a:gd name="connsiteY10" fmla="*/ 29940 h 82843"/>
              <a:gd name="connsiteX11" fmla="*/ 45101 w 53543"/>
              <a:gd name="connsiteY11" fmla="*/ 10910 h 82843"/>
              <a:gd name="connsiteX12" fmla="*/ 44619 w 53543"/>
              <a:gd name="connsiteY12" fmla="*/ 8309 h 82843"/>
              <a:gd name="connsiteX13" fmla="*/ 42207 w 53543"/>
              <a:gd name="connsiteY13" fmla="*/ 7611 h 82843"/>
              <a:gd name="connsiteX14" fmla="*/ 3858 w 53543"/>
              <a:gd name="connsiteY14" fmla="*/ 7611 h 82843"/>
              <a:gd name="connsiteX15" fmla="*/ 2411 w 53543"/>
              <a:gd name="connsiteY15" fmla="*/ 5962 h 82843"/>
              <a:gd name="connsiteX16" fmla="*/ 2411 w 53543"/>
              <a:gd name="connsiteY16" fmla="*/ 1522 h 82843"/>
              <a:gd name="connsiteX17" fmla="*/ 3858 w 53543"/>
              <a:gd name="connsiteY17" fmla="*/ 0 h 82843"/>
              <a:gd name="connsiteX18" fmla="*/ 44505 w 53543"/>
              <a:gd name="connsiteY18" fmla="*/ 0 h 82843"/>
              <a:gd name="connsiteX19" fmla="*/ 51969 w 53543"/>
              <a:gd name="connsiteY19" fmla="*/ 2220 h 82843"/>
              <a:gd name="connsiteX20" fmla="*/ 53543 w 53543"/>
              <a:gd name="connsiteY20" fmla="*/ 9134 h 8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3543" h="82843">
                <a:moveTo>
                  <a:pt x="53543" y="9134"/>
                </a:moveTo>
                <a:cubicBezTo>
                  <a:pt x="53137" y="16416"/>
                  <a:pt x="51766" y="23559"/>
                  <a:pt x="49443" y="30574"/>
                </a:cubicBezTo>
                <a:cubicBezTo>
                  <a:pt x="47107" y="37602"/>
                  <a:pt x="43870" y="44301"/>
                  <a:pt x="39732" y="50682"/>
                </a:cubicBezTo>
                <a:cubicBezTo>
                  <a:pt x="35593" y="57064"/>
                  <a:pt x="30605" y="62988"/>
                  <a:pt x="24778" y="68444"/>
                </a:cubicBezTo>
                <a:cubicBezTo>
                  <a:pt x="18952" y="73899"/>
                  <a:pt x="12338" y="78694"/>
                  <a:pt x="4937" y="82843"/>
                </a:cubicBezTo>
                <a:cubicBezTo>
                  <a:pt x="3897" y="83439"/>
                  <a:pt x="3135" y="83312"/>
                  <a:pt x="2652" y="82462"/>
                </a:cubicBezTo>
                <a:lnTo>
                  <a:pt x="0" y="78022"/>
                </a:lnTo>
                <a:cubicBezTo>
                  <a:pt x="-558" y="77007"/>
                  <a:pt x="-406" y="76284"/>
                  <a:pt x="482" y="75865"/>
                </a:cubicBezTo>
                <a:cubicBezTo>
                  <a:pt x="7311" y="72148"/>
                  <a:pt x="13366" y="67898"/>
                  <a:pt x="18622" y="63115"/>
                </a:cubicBezTo>
                <a:cubicBezTo>
                  <a:pt x="23890" y="58332"/>
                  <a:pt x="28396" y="53156"/>
                  <a:pt x="32128" y="47574"/>
                </a:cubicBezTo>
                <a:cubicBezTo>
                  <a:pt x="35873" y="41992"/>
                  <a:pt x="38830" y="36118"/>
                  <a:pt x="41001" y="29940"/>
                </a:cubicBezTo>
                <a:cubicBezTo>
                  <a:pt x="43172" y="23761"/>
                  <a:pt x="44530" y="17418"/>
                  <a:pt x="45101" y="10910"/>
                </a:cubicBezTo>
                <a:cubicBezTo>
                  <a:pt x="45266" y="9641"/>
                  <a:pt x="45101" y="8779"/>
                  <a:pt x="44619" y="8309"/>
                </a:cubicBezTo>
                <a:cubicBezTo>
                  <a:pt x="44137" y="7840"/>
                  <a:pt x="43324" y="7611"/>
                  <a:pt x="42207" y="7611"/>
                </a:cubicBezTo>
                <a:lnTo>
                  <a:pt x="3858" y="7611"/>
                </a:lnTo>
                <a:cubicBezTo>
                  <a:pt x="2894" y="7611"/>
                  <a:pt x="2411" y="7066"/>
                  <a:pt x="2411" y="5962"/>
                </a:cubicBezTo>
                <a:lnTo>
                  <a:pt x="2411" y="1522"/>
                </a:lnTo>
                <a:cubicBezTo>
                  <a:pt x="2411" y="507"/>
                  <a:pt x="2894" y="0"/>
                  <a:pt x="3858" y="0"/>
                </a:cubicBezTo>
                <a:lnTo>
                  <a:pt x="44505" y="0"/>
                </a:lnTo>
                <a:cubicBezTo>
                  <a:pt x="48275" y="0"/>
                  <a:pt x="50763" y="735"/>
                  <a:pt x="51969" y="2220"/>
                </a:cubicBezTo>
                <a:cubicBezTo>
                  <a:pt x="53187" y="3704"/>
                  <a:pt x="53708" y="6000"/>
                  <a:pt x="53543" y="913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2440331" y="2052520"/>
            <a:ext cx="106121" cy="7611"/>
          </a:xfrm>
          <a:custGeom>
            <a:avLst/>
            <a:gdLst>
              <a:gd name="connsiteX0" fmla="*/ 105512 w 106121"/>
              <a:gd name="connsiteY0" fmla="*/ 443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12 w 106121"/>
              <a:gd name="connsiteY3" fmla="*/ 7104 h 7611"/>
              <a:gd name="connsiteX4" fmla="*/ 104306 w 106121"/>
              <a:gd name="connsiteY4" fmla="*/ 7611 h 7611"/>
              <a:gd name="connsiteX5" fmla="*/ 1802 w 106121"/>
              <a:gd name="connsiteY5" fmla="*/ 7611 h 7611"/>
              <a:gd name="connsiteX6" fmla="*/ 533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649 h 7611"/>
              <a:gd name="connsiteX9" fmla="*/ 533 w 106121"/>
              <a:gd name="connsiteY9" fmla="*/ 443 h 7611"/>
              <a:gd name="connsiteX10" fmla="*/ 1802 w 106121"/>
              <a:gd name="connsiteY10" fmla="*/ 0 h 7611"/>
              <a:gd name="connsiteX11" fmla="*/ 104306 w 106121"/>
              <a:gd name="connsiteY11" fmla="*/ 0 h 7611"/>
              <a:gd name="connsiteX12" fmla="*/ 105512 w 106121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12" y="443"/>
                </a:moveTo>
                <a:cubicBezTo>
                  <a:pt x="105918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93"/>
                  <a:pt x="105918" y="6774"/>
                  <a:pt x="105512" y="7104"/>
                </a:cubicBezTo>
                <a:cubicBezTo>
                  <a:pt x="105118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74"/>
                  <a:pt x="0" y="6393"/>
                  <a:pt x="0" y="5962"/>
                </a:cubicBezTo>
                <a:lnTo>
                  <a:pt x="0" y="1649"/>
                </a:lnTo>
                <a:cubicBezTo>
                  <a:pt x="0" y="1141"/>
                  <a:pt x="177" y="748"/>
                  <a:pt x="533" y="443"/>
                </a:cubicBezTo>
                <a:cubicBezTo>
                  <a:pt x="901" y="152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18" y="152"/>
                  <a:pt x="105512" y="4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2553688" y="2045545"/>
            <a:ext cx="106109" cy="7611"/>
          </a:xfrm>
          <a:custGeom>
            <a:avLst/>
            <a:gdLst>
              <a:gd name="connsiteX0" fmla="*/ 105512 w 106109"/>
              <a:gd name="connsiteY0" fmla="*/ 443 h 7611"/>
              <a:gd name="connsiteX1" fmla="*/ 106109 w 106109"/>
              <a:gd name="connsiteY1" fmla="*/ 1649 h 7611"/>
              <a:gd name="connsiteX2" fmla="*/ 106109 w 106109"/>
              <a:gd name="connsiteY2" fmla="*/ 5962 h 7611"/>
              <a:gd name="connsiteX3" fmla="*/ 105512 w 106109"/>
              <a:gd name="connsiteY3" fmla="*/ 7104 h 7611"/>
              <a:gd name="connsiteX4" fmla="*/ 104306 w 106109"/>
              <a:gd name="connsiteY4" fmla="*/ 7611 h 7611"/>
              <a:gd name="connsiteX5" fmla="*/ 1802 w 106109"/>
              <a:gd name="connsiteY5" fmla="*/ 7611 h 7611"/>
              <a:gd name="connsiteX6" fmla="*/ 533 w 106109"/>
              <a:gd name="connsiteY6" fmla="*/ 7104 h 7611"/>
              <a:gd name="connsiteX7" fmla="*/ 0 w 106109"/>
              <a:gd name="connsiteY7" fmla="*/ 5962 h 7611"/>
              <a:gd name="connsiteX8" fmla="*/ 0 w 106109"/>
              <a:gd name="connsiteY8" fmla="*/ 1649 h 7611"/>
              <a:gd name="connsiteX9" fmla="*/ 533 w 106109"/>
              <a:gd name="connsiteY9" fmla="*/ 443 h 7611"/>
              <a:gd name="connsiteX10" fmla="*/ 1802 w 106109"/>
              <a:gd name="connsiteY10" fmla="*/ 0 h 7611"/>
              <a:gd name="connsiteX11" fmla="*/ 104306 w 106109"/>
              <a:gd name="connsiteY11" fmla="*/ 0 h 7611"/>
              <a:gd name="connsiteX12" fmla="*/ 105512 w 106109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09" h="7611">
                <a:moveTo>
                  <a:pt x="105512" y="443"/>
                </a:moveTo>
                <a:cubicBezTo>
                  <a:pt x="105906" y="735"/>
                  <a:pt x="106109" y="1141"/>
                  <a:pt x="106109" y="1649"/>
                </a:cubicBezTo>
                <a:lnTo>
                  <a:pt x="106109" y="5962"/>
                </a:lnTo>
                <a:cubicBezTo>
                  <a:pt x="106109" y="6393"/>
                  <a:pt x="105906" y="6761"/>
                  <a:pt x="105512" y="7104"/>
                </a:cubicBezTo>
                <a:cubicBezTo>
                  <a:pt x="105106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61"/>
                  <a:pt x="0" y="6393"/>
                  <a:pt x="0" y="5962"/>
                </a:cubicBezTo>
                <a:lnTo>
                  <a:pt x="0" y="1649"/>
                </a:lnTo>
                <a:cubicBezTo>
                  <a:pt x="0" y="1141"/>
                  <a:pt x="177" y="735"/>
                  <a:pt x="533" y="443"/>
                </a:cubicBezTo>
                <a:cubicBezTo>
                  <a:pt x="901" y="152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06" y="152"/>
                  <a:pt x="105512" y="4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2705806" y="2001143"/>
            <a:ext cx="53365" cy="63813"/>
          </a:xfrm>
          <a:custGeom>
            <a:avLst/>
            <a:gdLst>
              <a:gd name="connsiteX0" fmla="*/ 53365 w 53365"/>
              <a:gd name="connsiteY0" fmla="*/ 9007 h 63813"/>
              <a:gd name="connsiteX1" fmla="*/ 38767 w 53365"/>
              <a:gd name="connsiteY1" fmla="*/ 40089 h 63813"/>
              <a:gd name="connsiteX2" fmla="*/ 4531 w 53365"/>
              <a:gd name="connsiteY2" fmla="*/ 63432 h 63813"/>
              <a:gd name="connsiteX3" fmla="*/ 2779 w 53365"/>
              <a:gd name="connsiteY3" fmla="*/ 63813 h 63813"/>
              <a:gd name="connsiteX4" fmla="*/ 1878 w 53365"/>
              <a:gd name="connsiteY4" fmla="*/ 62671 h 63813"/>
              <a:gd name="connsiteX5" fmla="*/ 63 w 53365"/>
              <a:gd name="connsiteY5" fmla="*/ 58484 h 63813"/>
              <a:gd name="connsiteX6" fmla="*/ 0 w 53365"/>
              <a:gd name="connsiteY6" fmla="*/ 56835 h 63813"/>
              <a:gd name="connsiteX7" fmla="*/ 1028 w 53365"/>
              <a:gd name="connsiteY7" fmla="*/ 55947 h 63813"/>
              <a:gd name="connsiteX8" fmla="*/ 31112 w 53365"/>
              <a:gd name="connsiteY8" fmla="*/ 36093 h 63813"/>
              <a:gd name="connsiteX9" fmla="*/ 44314 w 53365"/>
              <a:gd name="connsiteY9" fmla="*/ 11290 h 63813"/>
              <a:gd name="connsiteX10" fmla="*/ 41420 w 53365"/>
              <a:gd name="connsiteY10" fmla="*/ 7611 h 63813"/>
              <a:gd name="connsiteX11" fmla="*/ 4277 w 53365"/>
              <a:gd name="connsiteY11" fmla="*/ 7611 h 63813"/>
              <a:gd name="connsiteX12" fmla="*/ 2830 w 53365"/>
              <a:gd name="connsiteY12" fmla="*/ 5962 h 63813"/>
              <a:gd name="connsiteX13" fmla="*/ 2830 w 53365"/>
              <a:gd name="connsiteY13" fmla="*/ 1522 h 63813"/>
              <a:gd name="connsiteX14" fmla="*/ 4277 w 53365"/>
              <a:gd name="connsiteY14" fmla="*/ 0 h 63813"/>
              <a:gd name="connsiteX15" fmla="*/ 44200 w 53365"/>
              <a:gd name="connsiteY15" fmla="*/ 0 h 63813"/>
              <a:gd name="connsiteX16" fmla="*/ 52032 w 53365"/>
              <a:gd name="connsiteY16" fmla="*/ 2156 h 63813"/>
              <a:gd name="connsiteX17" fmla="*/ 53365 w 53365"/>
              <a:gd name="connsiteY17" fmla="*/ 9007 h 63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3365" h="63813">
                <a:moveTo>
                  <a:pt x="53365" y="9007"/>
                </a:moveTo>
                <a:cubicBezTo>
                  <a:pt x="51512" y="20767"/>
                  <a:pt x="46650" y="31120"/>
                  <a:pt x="38767" y="40089"/>
                </a:cubicBezTo>
                <a:cubicBezTo>
                  <a:pt x="30897" y="49059"/>
                  <a:pt x="19472" y="56835"/>
                  <a:pt x="4531" y="63432"/>
                </a:cubicBezTo>
                <a:cubicBezTo>
                  <a:pt x="3719" y="63851"/>
                  <a:pt x="3135" y="63991"/>
                  <a:pt x="2779" y="63813"/>
                </a:cubicBezTo>
                <a:cubicBezTo>
                  <a:pt x="2411" y="63648"/>
                  <a:pt x="2119" y="63267"/>
                  <a:pt x="1878" y="62671"/>
                </a:cubicBezTo>
                <a:lnTo>
                  <a:pt x="63" y="58484"/>
                </a:lnTo>
                <a:cubicBezTo>
                  <a:pt x="-254" y="57812"/>
                  <a:pt x="-279" y="57254"/>
                  <a:pt x="0" y="56835"/>
                </a:cubicBezTo>
                <a:cubicBezTo>
                  <a:pt x="279" y="56417"/>
                  <a:pt x="621" y="56112"/>
                  <a:pt x="1028" y="55947"/>
                </a:cubicBezTo>
                <a:cubicBezTo>
                  <a:pt x="13810" y="50365"/>
                  <a:pt x="23839" y="43743"/>
                  <a:pt x="31112" y="36093"/>
                </a:cubicBezTo>
                <a:cubicBezTo>
                  <a:pt x="38386" y="28443"/>
                  <a:pt x="42791" y="20171"/>
                  <a:pt x="44314" y="11290"/>
                </a:cubicBezTo>
                <a:cubicBezTo>
                  <a:pt x="44797" y="8842"/>
                  <a:pt x="43832" y="7611"/>
                  <a:pt x="41420" y="7611"/>
                </a:cubicBezTo>
                <a:lnTo>
                  <a:pt x="4277" y="7611"/>
                </a:lnTo>
                <a:cubicBezTo>
                  <a:pt x="3312" y="7611"/>
                  <a:pt x="2830" y="7066"/>
                  <a:pt x="2830" y="5962"/>
                </a:cubicBezTo>
                <a:lnTo>
                  <a:pt x="2830" y="1522"/>
                </a:lnTo>
                <a:cubicBezTo>
                  <a:pt x="2830" y="507"/>
                  <a:pt x="3312" y="0"/>
                  <a:pt x="4277" y="0"/>
                </a:cubicBezTo>
                <a:lnTo>
                  <a:pt x="44200" y="0"/>
                </a:lnTo>
                <a:cubicBezTo>
                  <a:pt x="48059" y="0"/>
                  <a:pt x="50674" y="723"/>
                  <a:pt x="52032" y="2156"/>
                </a:cubicBezTo>
                <a:cubicBezTo>
                  <a:pt x="53403" y="3590"/>
                  <a:pt x="53847" y="5873"/>
                  <a:pt x="53365" y="90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2931120" y="2013446"/>
            <a:ext cx="54038" cy="7611"/>
          </a:xfrm>
          <a:custGeom>
            <a:avLst/>
            <a:gdLst>
              <a:gd name="connsiteX0" fmla="*/ 52223 w 54038"/>
              <a:gd name="connsiteY0" fmla="*/ 7611 h 7611"/>
              <a:gd name="connsiteX1" fmla="*/ 1701 w 54038"/>
              <a:gd name="connsiteY1" fmla="*/ 7611 h 7611"/>
              <a:gd name="connsiteX2" fmla="*/ 545 w 54038"/>
              <a:gd name="connsiteY2" fmla="*/ 7104 h 7611"/>
              <a:gd name="connsiteX3" fmla="*/ 0 w 54038"/>
              <a:gd name="connsiteY3" fmla="*/ 5835 h 7611"/>
              <a:gd name="connsiteX4" fmla="*/ 0 w 54038"/>
              <a:gd name="connsiteY4" fmla="*/ 1776 h 7611"/>
              <a:gd name="connsiteX5" fmla="*/ 545 w 54038"/>
              <a:gd name="connsiteY5" fmla="*/ 507 h 7611"/>
              <a:gd name="connsiteX6" fmla="*/ 1701 w 54038"/>
              <a:gd name="connsiteY6" fmla="*/ 0 h 7611"/>
              <a:gd name="connsiteX7" fmla="*/ 52223 w 54038"/>
              <a:gd name="connsiteY7" fmla="*/ 0 h 7611"/>
              <a:gd name="connsiteX8" fmla="*/ 54038 w 54038"/>
              <a:gd name="connsiteY8" fmla="*/ 1649 h 7611"/>
              <a:gd name="connsiteX9" fmla="*/ 54038 w 54038"/>
              <a:gd name="connsiteY9" fmla="*/ 5962 h 7611"/>
              <a:gd name="connsiteX10" fmla="*/ 52223 w 54038"/>
              <a:gd name="connsiteY10" fmla="*/ 7611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4038" h="7611">
                <a:moveTo>
                  <a:pt x="52223" y="7611"/>
                </a:moveTo>
                <a:lnTo>
                  <a:pt x="1701" y="7611"/>
                </a:lnTo>
                <a:cubicBezTo>
                  <a:pt x="1294" y="7611"/>
                  <a:pt x="913" y="7447"/>
                  <a:pt x="545" y="7104"/>
                </a:cubicBezTo>
                <a:cubicBezTo>
                  <a:pt x="190" y="6774"/>
                  <a:pt x="0" y="6343"/>
                  <a:pt x="0" y="5835"/>
                </a:cubicBezTo>
                <a:lnTo>
                  <a:pt x="0" y="1776"/>
                </a:lnTo>
                <a:cubicBezTo>
                  <a:pt x="0" y="1268"/>
                  <a:pt x="190" y="850"/>
                  <a:pt x="545" y="507"/>
                </a:cubicBezTo>
                <a:cubicBezTo>
                  <a:pt x="913" y="177"/>
                  <a:pt x="1294" y="0"/>
                  <a:pt x="1701" y="0"/>
                </a:cubicBezTo>
                <a:lnTo>
                  <a:pt x="52223" y="0"/>
                </a:lnTo>
                <a:cubicBezTo>
                  <a:pt x="53429" y="0"/>
                  <a:pt x="54038" y="545"/>
                  <a:pt x="54038" y="1649"/>
                </a:cubicBezTo>
                <a:lnTo>
                  <a:pt x="54038" y="5962"/>
                </a:lnTo>
                <a:cubicBezTo>
                  <a:pt x="54038" y="7066"/>
                  <a:pt x="53429" y="7611"/>
                  <a:pt x="52223" y="761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3050567" y="1995432"/>
            <a:ext cx="86535" cy="42246"/>
          </a:xfrm>
          <a:custGeom>
            <a:avLst/>
            <a:gdLst>
              <a:gd name="connsiteX0" fmla="*/ 47577 w 86535"/>
              <a:gd name="connsiteY0" fmla="*/ 2410 h 42246"/>
              <a:gd name="connsiteX1" fmla="*/ 47272 w 86535"/>
              <a:gd name="connsiteY1" fmla="*/ 3869 h 42246"/>
              <a:gd name="connsiteX2" fmla="*/ 46980 w 86535"/>
              <a:gd name="connsiteY2" fmla="*/ 5201 h 42246"/>
              <a:gd name="connsiteX3" fmla="*/ 47996 w 86535"/>
              <a:gd name="connsiteY3" fmla="*/ 8373 h 42246"/>
              <a:gd name="connsiteX4" fmla="*/ 49506 w 86535"/>
              <a:gd name="connsiteY4" fmla="*/ 11164 h 42246"/>
              <a:gd name="connsiteX5" fmla="*/ 56018 w 86535"/>
              <a:gd name="connsiteY5" fmla="*/ 19093 h 42246"/>
              <a:gd name="connsiteX6" fmla="*/ 64764 w 86535"/>
              <a:gd name="connsiteY6" fmla="*/ 25817 h 42246"/>
              <a:gd name="connsiteX7" fmla="*/ 74894 w 86535"/>
              <a:gd name="connsiteY7" fmla="*/ 30955 h 42246"/>
              <a:gd name="connsiteX8" fmla="*/ 85684 w 86535"/>
              <a:gd name="connsiteY8" fmla="*/ 34253 h 42246"/>
              <a:gd name="connsiteX9" fmla="*/ 86535 w 86535"/>
              <a:gd name="connsiteY9" fmla="*/ 35141 h 42246"/>
              <a:gd name="connsiteX10" fmla="*/ 86408 w 86535"/>
              <a:gd name="connsiteY10" fmla="*/ 36410 h 42246"/>
              <a:gd name="connsiteX11" fmla="*/ 84351 w 86535"/>
              <a:gd name="connsiteY11" fmla="*/ 40723 h 42246"/>
              <a:gd name="connsiteX12" fmla="*/ 83691 w 86535"/>
              <a:gd name="connsiteY12" fmla="*/ 41675 h 42246"/>
              <a:gd name="connsiteX13" fmla="*/ 82066 w 86535"/>
              <a:gd name="connsiteY13" fmla="*/ 41738 h 42246"/>
              <a:gd name="connsiteX14" fmla="*/ 69943 w 86535"/>
              <a:gd name="connsiteY14" fmla="*/ 37488 h 42246"/>
              <a:gd name="connsiteX15" fmla="*/ 58798 w 86535"/>
              <a:gd name="connsiteY15" fmla="*/ 31145 h 42246"/>
              <a:gd name="connsiteX16" fmla="*/ 49506 w 86535"/>
              <a:gd name="connsiteY16" fmla="*/ 23343 h 42246"/>
              <a:gd name="connsiteX17" fmla="*/ 42994 w 86535"/>
              <a:gd name="connsiteY17" fmla="*/ 14970 h 42246"/>
              <a:gd name="connsiteX18" fmla="*/ 28891 w 86535"/>
              <a:gd name="connsiteY18" fmla="*/ 30321 h 42246"/>
              <a:gd name="connsiteX19" fmla="*/ 4519 w 86535"/>
              <a:gd name="connsiteY19" fmla="*/ 42246 h 42246"/>
              <a:gd name="connsiteX20" fmla="*/ 2107 w 86535"/>
              <a:gd name="connsiteY20" fmla="*/ 41611 h 42246"/>
              <a:gd name="connsiteX21" fmla="*/ 63 w 86535"/>
              <a:gd name="connsiteY21" fmla="*/ 37044 h 42246"/>
              <a:gd name="connsiteX22" fmla="*/ 0 w 86535"/>
              <a:gd name="connsiteY22" fmla="*/ 35649 h 42246"/>
              <a:gd name="connsiteX23" fmla="*/ 1028 w 86535"/>
              <a:gd name="connsiteY23" fmla="*/ 34634 h 42246"/>
              <a:gd name="connsiteX24" fmla="*/ 16527 w 86535"/>
              <a:gd name="connsiteY24" fmla="*/ 28544 h 42246"/>
              <a:gd name="connsiteX25" fmla="*/ 27926 w 86535"/>
              <a:gd name="connsiteY25" fmla="*/ 21313 h 42246"/>
              <a:gd name="connsiteX26" fmla="*/ 35454 w 86535"/>
              <a:gd name="connsiteY26" fmla="*/ 12496 h 42246"/>
              <a:gd name="connsiteX27" fmla="*/ 39262 w 86535"/>
              <a:gd name="connsiteY27" fmla="*/ 1522 h 42246"/>
              <a:gd name="connsiteX28" fmla="*/ 40823 w 86535"/>
              <a:gd name="connsiteY28" fmla="*/ 0 h 42246"/>
              <a:gd name="connsiteX29" fmla="*/ 46244 w 86535"/>
              <a:gd name="connsiteY29" fmla="*/ 634 h 42246"/>
              <a:gd name="connsiteX30" fmla="*/ 47335 w 86535"/>
              <a:gd name="connsiteY30" fmla="*/ 1078 h 42246"/>
              <a:gd name="connsiteX31" fmla="*/ 47577 w 86535"/>
              <a:gd name="connsiteY31" fmla="*/ 2410 h 422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86535" h="42246">
                <a:moveTo>
                  <a:pt x="47577" y="2410"/>
                </a:moveTo>
                <a:cubicBezTo>
                  <a:pt x="47412" y="2918"/>
                  <a:pt x="47310" y="3399"/>
                  <a:pt x="47272" y="3869"/>
                </a:cubicBezTo>
                <a:cubicBezTo>
                  <a:pt x="47234" y="4338"/>
                  <a:pt x="47132" y="4782"/>
                  <a:pt x="46980" y="5201"/>
                </a:cubicBezTo>
                <a:cubicBezTo>
                  <a:pt x="47221" y="6305"/>
                  <a:pt x="47551" y="7358"/>
                  <a:pt x="47996" y="8373"/>
                </a:cubicBezTo>
                <a:cubicBezTo>
                  <a:pt x="48440" y="9388"/>
                  <a:pt x="48947" y="10314"/>
                  <a:pt x="49506" y="11164"/>
                </a:cubicBezTo>
                <a:cubicBezTo>
                  <a:pt x="51194" y="13955"/>
                  <a:pt x="53365" y="16606"/>
                  <a:pt x="56018" y="19093"/>
                </a:cubicBezTo>
                <a:cubicBezTo>
                  <a:pt x="58671" y="21592"/>
                  <a:pt x="61578" y="23825"/>
                  <a:pt x="64764" y="25817"/>
                </a:cubicBezTo>
                <a:cubicBezTo>
                  <a:pt x="67938" y="27808"/>
                  <a:pt x="71314" y="29521"/>
                  <a:pt x="74894" y="30955"/>
                </a:cubicBezTo>
                <a:cubicBezTo>
                  <a:pt x="78461" y="32401"/>
                  <a:pt x="82066" y="33492"/>
                  <a:pt x="85684" y="34253"/>
                </a:cubicBezTo>
                <a:cubicBezTo>
                  <a:pt x="86166" y="34418"/>
                  <a:pt x="86446" y="34723"/>
                  <a:pt x="86535" y="35141"/>
                </a:cubicBezTo>
                <a:cubicBezTo>
                  <a:pt x="86611" y="35573"/>
                  <a:pt x="86573" y="35991"/>
                  <a:pt x="86408" y="36410"/>
                </a:cubicBezTo>
                <a:lnTo>
                  <a:pt x="84351" y="40723"/>
                </a:lnTo>
                <a:cubicBezTo>
                  <a:pt x="84199" y="41155"/>
                  <a:pt x="83983" y="41459"/>
                  <a:pt x="83691" y="41675"/>
                </a:cubicBezTo>
                <a:cubicBezTo>
                  <a:pt x="83412" y="41891"/>
                  <a:pt x="82866" y="41916"/>
                  <a:pt x="82066" y="41738"/>
                </a:cubicBezTo>
                <a:cubicBezTo>
                  <a:pt x="77966" y="40723"/>
                  <a:pt x="73929" y="39315"/>
                  <a:pt x="69943" y="37488"/>
                </a:cubicBezTo>
                <a:cubicBezTo>
                  <a:pt x="65970" y="35674"/>
                  <a:pt x="62251" y="33556"/>
                  <a:pt x="58798" y="31145"/>
                </a:cubicBezTo>
                <a:cubicBezTo>
                  <a:pt x="55333" y="28735"/>
                  <a:pt x="52235" y="26134"/>
                  <a:pt x="49506" y="23343"/>
                </a:cubicBezTo>
                <a:cubicBezTo>
                  <a:pt x="46764" y="20552"/>
                  <a:pt x="44606" y="17761"/>
                  <a:pt x="42994" y="14970"/>
                </a:cubicBezTo>
                <a:cubicBezTo>
                  <a:pt x="39783" y="20806"/>
                  <a:pt x="35073" y="25918"/>
                  <a:pt x="28891" y="30321"/>
                </a:cubicBezTo>
                <a:cubicBezTo>
                  <a:pt x="22696" y="34723"/>
                  <a:pt x="14572" y="38694"/>
                  <a:pt x="4519" y="42246"/>
                </a:cubicBezTo>
                <a:cubicBezTo>
                  <a:pt x="3237" y="42665"/>
                  <a:pt x="2437" y="42461"/>
                  <a:pt x="2107" y="41611"/>
                </a:cubicBezTo>
                <a:lnTo>
                  <a:pt x="63" y="37044"/>
                </a:lnTo>
                <a:cubicBezTo>
                  <a:pt x="-101" y="36626"/>
                  <a:pt x="-114" y="36156"/>
                  <a:pt x="0" y="35649"/>
                </a:cubicBezTo>
                <a:cubicBezTo>
                  <a:pt x="126" y="35141"/>
                  <a:pt x="456" y="34812"/>
                  <a:pt x="1028" y="34634"/>
                </a:cubicBezTo>
                <a:cubicBezTo>
                  <a:pt x="6892" y="32769"/>
                  <a:pt x="12059" y="30739"/>
                  <a:pt x="16527" y="28544"/>
                </a:cubicBezTo>
                <a:cubicBezTo>
                  <a:pt x="20983" y="26350"/>
                  <a:pt x="24778" y="23939"/>
                  <a:pt x="27926" y="21313"/>
                </a:cubicBezTo>
                <a:cubicBezTo>
                  <a:pt x="31062" y="18700"/>
                  <a:pt x="33562" y="15756"/>
                  <a:pt x="35454" y="12496"/>
                </a:cubicBezTo>
                <a:cubicBezTo>
                  <a:pt x="37345" y="9235"/>
                  <a:pt x="38615" y="5582"/>
                  <a:pt x="39262" y="1522"/>
                </a:cubicBezTo>
                <a:cubicBezTo>
                  <a:pt x="39503" y="431"/>
                  <a:pt x="40024" y="-76"/>
                  <a:pt x="40823" y="0"/>
                </a:cubicBezTo>
                <a:lnTo>
                  <a:pt x="46244" y="634"/>
                </a:lnTo>
                <a:cubicBezTo>
                  <a:pt x="46650" y="634"/>
                  <a:pt x="47005" y="786"/>
                  <a:pt x="47335" y="1078"/>
                </a:cubicBezTo>
                <a:cubicBezTo>
                  <a:pt x="47653" y="1370"/>
                  <a:pt x="47742" y="1814"/>
                  <a:pt x="47577" y="241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3040869" y="2047447"/>
            <a:ext cx="106121" cy="7611"/>
          </a:xfrm>
          <a:custGeom>
            <a:avLst/>
            <a:gdLst>
              <a:gd name="connsiteX0" fmla="*/ 105512 w 106121"/>
              <a:gd name="connsiteY0" fmla="*/ 443 h 7611"/>
              <a:gd name="connsiteX1" fmla="*/ 106121 w 106121"/>
              <a:gd name="connsiteY1" fmla="*/ 1649 h 7611"/>
              <a:gd name="connsiteX2" fmla="*/ 106121 w 106121"/>
              <a:gd name="connsiteY2" fmla="*/ 5962 h 7611"/>
              <a:gd name="connsiteX3" fmla="*/ 105512 w 106121"/>
              <a:gd name="connsiteY3" fmla="*/ 7104 h 7611"/>
              <a:gd name="connsiteX4" fmla="*/ 104306 w 106121"/>
              <a:gd name="connsiteY4" fmla="*/ 7611 h 7611"/>
              <a:gd name="connsiteX5" fmla="*/ 1802 w 106121"/>
              <a:gd name="connsiteY5" fmla="*/ 7611 h 7611"/>
              <a:gd name="connsiteX6" fmla="*/ 533 w 106121"/>
              <a:gd name="connsiteY6" fmla="*/ 7104 h 7611"/>
              <a:gd name="connsiteX7" fmla="*/ 0 w 106121"/>
              <a:gd name="connsiteY7" fmla="*/ 5962 h 7611"/>
              <a:gd name="connsiteX8" fmla="*/ 0 w 106121"/>
              <a:gd name="connsiteY8" fmla="*/ 1522 h 7611"/>
              <a:gd name="connsiteX9" fmla="*/ 533 w 106121"/>
              <a:gd name="connsiteY9" fmla="*/ 380 h 7611"/>
              <a:gd name="connsiteX10" fmla="*/ 1802 w 106121"/>
              <a:gd name="connsiteY10" fmla="*/ 0 h 7611"/>
              <a:gd name="connsiteX11" fmla="*/ 104306 w 106121"/>
              <a:gd name="connsiteY11" fmla="*/ 0 h 7611"/>
              <a:gd name="connsiteX12" fmla="*/ 105512 w 106121"/>
              <a:gd name="connsiteY12" fmla="*/ 443 h 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6121" h="7611">
                <a:moveTo>
                  <a:pt x="105512" y="443"/>
                </a:moveTo>
                <a:cubicBezTo>
                  <a:pt x="105906" y="748"/>
                  <a:pt x="106121" y="1141"/>
                  <a:pt x="106121" y="1649"/>
                </a:cubicBezTo>
                <a:lnTo>
                  <a:pt x="106121" y="5962"/>
                </a:lnTo>
                <a:cubicBezTo>
                  <a:pt x="106121" y="6381"/>
                  <a:pt x="105906" y="6761"/>
                  <a:pt x="105512" y="7104"/>
                </a:cubicBezTo>
                <a:cubicBezTo>
                  <a:pt x="105106" y="7447"/>
                  <a:pt x="104712" y="7611"/>
                  <a:pt x="104306" y="7611"/>
                </a:cubicBezTo>
                <a:lnTo>
                  <a:pt x="1802" y="7611"/>
                </a:lnTo>
                <a:cubicBezTo>
                  <a:pt x="1320" y="7611"/>
                  <a:pt x="901" y="7447"/>
                  <a:pt x="533" y="7104"/>
                </a:cubicBezTo>
                <a:cubicBezTo>
                  <a:pt x="177" y="6761"/>
                  <a:pt x="0" y="6381"/>
                  <a:pt x="0" y="5962"/>
                </a:cubicBezTo>
                <a:lnTo>
                  <a:pt x="0" y="1522"/>
                </a:lnTo>
                <a:cubicBezTo>
                  <a:pt x="0" y="1014"/>
                  <a:pt x="177" y="634"/>
                  <a:pt x="533" y="380"/>
                </a:cubicBezTo>
                <a:cubicBezTo>
                  <a:pt x="901" y="126"/>
                  <a:pt x="1320" y="0"/>
                  <a:pt x="1802" y="0"/>
                </a:cubicBezTo>
                <a:lnTo>
                  <a:pt x="104306" y="0"/>
                </a:lnTo>
                <a:cubicBezTo>
                  <a:pt x="104712" y="0"/>
                  <a:pt x="105106" y="152"/>
                  <a:pt x="105512" y="4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3239362" y="1995560"/>
            <a:ext cx="8314" cy="116970"/>
          </a:xfrm>
          <a:custGeom>
            <a:avLst/>
            <a:gdLst>
              <a:gd name="connsiteX0" fmla="*/ 6626 w 8314"/>
              <a:gd name="connsiteY0" fmla="*/ 116970 h 116970"/>
              <a:gd name="connsiteX1" fmla="*/ 1675 w 8314"/>
              <a:gd name="connsiteY1" fmla="*/ 116970 h 116970"/>
              <a:gd name="connsiteX2" fmla="*/ 0 w 8314"/>
              <a:gd name="connsiteY2" fmla="*/ 115194 h 116970"/>
              <a:gd name="connsiteX3" fmla="*/ 0 w 8314"/>
              <a:gd name="connsiteY3" fmla="*/ 1776 h 116970"/>
              <a:gd name="connsiteX4" fmla="*/ 1675 w 8314"/>
              <a:gd name="connsiteY4" fmla="*/ 0 h 116970"/>
              <a:gd name="connsiteX5" fmla="*/ 6626 w 8314"/>
              <a:gd name="connsiteY5" fmla="*/ 0 h 116970"/>
              <a:gd name="connsiteX6" fmla="*/ 8314 w 8314"/>
              <a:gd name="connsiteY6" fmla="*/ 1776 h 116970"/>
              <a:gd name="connsiteX7" fmla="*/ 8314 w 8314"/>
              <a:gd name="connsiteY7" fmla="*/ 115194 h 116970"/>
              <a:gd name="connsiteX8" fmla="*/ 6626 w 8314"/>
              <a:gd name="connsiteY8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314" h="116970">
                <a:moveTo>
                  <a:pt x="6626" y="116970"/>
                </a:moveTo>
                <a:lnTo>
                  <a:pt x="1675" y="116970"/>
                </a:lnTo>
                <a:cubicBezTo>
                  <a:pt x="545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5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3166156" y="2002665"/>
            <a:ext cx="65475" cy="74723"/>
          </a:xfrm>
          <a:custGeom>
            <a:avLst/>
            <a:gdLst>
              <a:gd name="connsiteX0" fmla="*/ 8923 w 65475"/>
              <a:gd name="connsiteY0" fmla="*/ 66097 h 74723"/>
              <a:gd name="connsiteX1" fmla="*/ 11208 w 65475"/>
              <a:gd name="connsiteY1" fmla="*/ 66858 h 74723"/>
              <a:gd name="connsiteX2" fmla="*/ 23813 w 65475"/>
              <a:gd name="connsiteY2" fmla="*/ 66921 h 74723"/>
              <a:gd name="connsiteX3" fmla="*/ 37256 w 65475"/>
              <a:gd name="connsiteY3" fmla="*/ 66160 h 74723"/>
              <a:gd name="connsiteX4" fmla="*/ 50471 w 65475"/>
              <a:gd name="connsiteY4" fmla="*/ 64701 h 74723"/>
              <a:gd name="connsiteX5" fmla="*/ 62467 w 65475"/>
              <a:gd name="connsiteY5" fmla="*/ 62671 h 74723"/>
              <a:gd name="connsiteX6" fmla="*/ 64878 w 65475"/>
              <a:gd name="connsiteY6" fmla="*/ 64194 h 74723"/>
              <a:gd name="connsiteX7" fmla="*/ 65475 w 65475"/>
              <a:gd name="connsiteY7" fmla="*/ 67746 h 74723"/>
              <a:gd name="connsiteX8" fmla="*/ 63914 w 65475"/>
              <a:gd name="connsiteY8" fmla="*/ 70030 h 74723"/>
              <a:gd name="connsiteX9" fmla="*/ 53365 w 65475"/>
              <a:gd name="connsiteY9" fmla="*/ 71933 h 74723"/>
              <a:gd name="connsiteX10" fmla="*/ 39427 w 65475"/>
              <a:gd name="connsiteY10" fmla="*/ 73518 h 74723"/>
              <a:gd name="connsiteX11" fmla="*/ 24118 w 65475"/>
              <a:gd name="connsiteY11" fmla="*/ 74533 h 74723"/>
              <a:gd name="connsiteX12" fmla="*/ 9520 w 65475"/>
              <a:gd name="connsiteY12" fmla="*/ 74723 h 74723"/>
              <a:gd name="connsiteX13" fmla="*/ 2056 w 65475"/>
              <a:gd name="connsiteY13" fmla="*/ 72059 h 74723"/>
              <a:gd name="connsiteX14" fmla="*/ 0 w 65475"/>
              <a:gd name="connsiteY14" fmla="*/ 64194 h 74723"/>
              <a:gd name="connsiteX15" fmla="*/ 0 w 65475"/>
              <a:gd name="connsiteY15" fmla="*/ 1776 h 74723"/>
              <a:gd name="connsiteX16" fmla="*/ 1688 w 65475"/>
              <a:gd name="connsiteY16" fmla="*/ 0 h 74723"/>
              <a:gd name="connsiteX17" fmla="*/ 6626 w 65475"/>
              <a:gd name="connsiteY17" fmla="*/ 0 h 74723"/>
              <a:gd name="connsiteX18" fmla="*/ 8314 w 65475"/>
              <a:gd name="connsiteY18" fmla="*/ 1776 h 74723"/>
              <a:gd name="connsiteX19" fmla="*/ 8314 w 65475"/>
              <a:gd name="connsiteY19" fmla="*/ 63559 h 74723"/>
              <a:gd name="connsiteX20" fmla="*/ 8923 w 65475"/>
              <a:gd name="connsiteY20" fmla="*/ 66097 h 7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475" h="74723">
                <a:moveTo>
                  <a:pt x="8923" y="66097"/>
                </a:moveTo>
                <a:cubicBezTo>
                  <a:pt x="9317" y="66515"/>
                  <a:pt x="10079" y="66782"/>
                  <a:pt x="11208" y="66858"/>
                </a:cubicBezTo>
                <a:cubicBezTo>
                  <a:pt x="15156" y="67035"/>
                  <a:pt x="19358" y="67048"/>
                  <a:pt x="23813" y="66921"/>
                </a:cubicBezTo>
                <a:cubicBezTo>
                  <a:pt x="28269" y="66794"/>
                  <a:pt x="32763" y="66541"/>
                  <a:pt x="37256" y="66160"/>
                </a:cubicBezTo>
                <a:cubicBezTo>
                  <a:pt x="41763" y="65779"/>
                  <a:pt x="46168" y="65297"/>
                  <a:pt x="50471" y="64701"/>
                </a:cubicBezTo>
                <a:cubicBezTo>
                  <a:pt x="54761" y="64117"/>
                  <a:pt x="58760" y="63432"/>
                  <a:pt x="62467" y="62671"/>
                </a:cubicBezTo>
                <a:cubicBezTo>
                  <a:pt x="63825" y="62329"/>
                  <a:pt x="64637" y="62836"/>
                  <a:pt x="64878" y="64194"/>
                </a:cubicBezTo>
                <a:lnTo>
                  <a:pt x="65475" y="67746"/>
                </a:lnTo>
                <a:cubicBezTo>
                  <a:pt x="65716" y="68926"/>
                  <a:pt x="65196" y="69687"/>
                  <a:pt x="63914" y="70030"/>
                </a:cubicBezTo>
                <a:cubicBezTo>
                  <a:pt x="61172" y="70715"/>
                  <a:pt x="57656" y="71336"/>
                  <a:pt x="53365" y="71933"/>
                </a:cubicBezTo>
                <a:cubicBezTo>
                  <a:pt x="49062" y="72529"/>
                  <a:pt x="44416" y="73062"/>
                  <a:pt x="39427" y="73518"/>
                </a:cubicBezTo>
                <a:cubicBezTo>
                  <a:pt x="34451" y="73988"/>
                  <a:pt x="29335" y="74330"/>
                  <a:pt x="24118" y="74533"/>
                </a:cubicBezTo>
                <a:cubicBezTo>
                  <a:pt x="18888" y="74749"/>
                  <a:pt x="14026" y="74812"/>
                  <a:pt x="9520" y="74723"/>
                </a:cubicBezTo>
                <a:cubicBezTo>
                  <a:pt x="5902" y="74647"/>
                  <a:pt x="3414" y="73747"/>
                  <a:pt x="2056" y="72059"/>
                </a:cubicBezTo>
                <a:cubicBezTo>
                  <a:pt x="685" y="70372"/>
                  <a:pt x="0" y="67746"/>
                  <a:pt x="0" y="64194"/>
                </a:cubicBezTo>
                <a:lnTo>
                  <a:pt x="0" y="1776"/>
                </a:lnTo>
                <a:cubicBezTo>
                  <a:pt x="0" y="596"/>
                  <a:pt x="558" y="0"/>
                  <a:pt x="1688" y="0"/>
                </a:cubicBezTo>
                <a:lnTo>
                  <a:pt x="6626" y="0"/>
                </a:lnTo>
                <a:cubicBezTo>
                  <a:pt x="7755" y="0"/>
                  <a:pt x="8314" y="596"/>
                  <a:pt x="8314" y="1776"/>
                </a:cubicBezTo>
                <a:lnTo>
                  <a:pt x="8314" y="63559"/>
                </a:lnTo>
                <a:cubicBezTo>
                  <a:pt x="8314" y="64828"/>
                  <a:pt x="8517" y="65678"/>
                  <a:pt x="8923" y="660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3348495" y="1995560"/>
            <a:ext cx="26759" cy="116970"/>
          </a:xfrm>
          <a:custGeom>
            <a:avLst/>
            <a:gdLst>
              <a:gd name="connsiteX0" fmla="*/ 6626 w 26759"/>
              <a:gd name="connsiteY0" fmla="*/ 116970 h 116970"/>
              <a:gd name="connsiteX1" fmla="*/ 1675 w 26759"/>
              <a:gd name="connsiteY1" fmla="*/ 116970 h 116970"/>
              <a:gd name="connsiteX2" fmla="*/ 0 w 26759"/>
              <a:gd name="connsiteY2" fmla="*/ 115194 h 116970"/>
              <a:gd name="connsiteX3" fmla="*/ 0 w 26759"/>
              <a:gd name="connsiteY3" fmla="*/ 1776 h 116970"/>
              <a:gd name="connsiteX4" fmla="*/ 1675 w 26759"/>
              <a:gd name="connsiteY4" fmla="*/ 0 h 116970"/>
              <a:gd name="connsiteX5" fmla="*/ 6626 w 26759"/>
              <a:gd name="connsiteY5" fmla="*/ 0 h 116970"/>
              <a:gd name="connsiteX6" fmla="*/ 8314 w 26759"/>
              <a:gd name="connsiteY6" fmla="*/ 1776 h 116970"/>
              <a:gd name="connsiteX7" fmla="*/ 8314 w 26759"/>
              <a:gd name="connsiteY7" fmla="*/ 47955 h 116970"/>
              <a:gd name="connsiteX8" fmla="*/ 24956 w 26759"/>
              <a:gd name="connsiteY8" fmla="*/ 47955 h 116970"/>
              <a:gd name="connsiteX9" fmla="*/ 26213 w 26759"/>
              <a:gd name="connsiteY9" fmla="*/ 48399 h 116970"/>
              <a:gd name="connsiteX10" fmla="*/ 26759 w 26759"/>
              <a:gd name="connsiteY10" fmla="*/ 49604 h 116970"/>
              <a:gd name="connsiteX11" fmla="*/ 26759 w 26759"/>
              <a:gd name="connsiteY11" fmla="*/ 53917 h 116970"/>
              <a:gd name="connsiteX12" fmla="*/ 26213 w 26759"/>
              <a:gd name="connsiteY12" fmla="*/ 55059 h 116970"/>
              <a:gd name="connsiteX13" fmla="*/ 24956 w 26759"/>
              <a:gd name="connsiteY13" fmla="*/ 55567 h 116970"/>
              <a:gd name="connsiteX14" fmla="*/ 8314 w 26759"/>
              <a:gd name="connsiteY14" fmla="*/ 55567 h 116970"/>
              <a:gd name="connsiteX15" fmla="*/ 8314 w 26759"/>
              <a:gd name="connsiteY15" fmla="*/ 115194 h 116970"/>
              <a:gd name="connsiteX16" fmla="*/ 6626 w 26759"/>
              <a:gd name="connsiteY16" fmla="*/ 116970 h 116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759" h="116970">
                <a:moveTo>
                  <a:pt x="6626" y="116970"/>
                </a:moveTo>
                <a:lnTo>
                  <a:pt x="1675" y="116970"/>
                </a:lnTo>
                <a:cubicBezTo>
                  <a:pt x="546" y="116970"/>
                  <a:pt x="0" y="116386"/>
                  <a:pt x="0" y="115194"/>
                </a:cubicBezTo>
                <a:lnTo>
                  <a:pt x="0" y="1776"/>
                </a:lnTo>
                <a:cubicBezTo>
                  <a:pt x="0" y="596"/>
                  <a:pt x="546" y="0"/>
                  <a:pt x="1675" y="0"/>
                </a:cubicBezTo>
                <a:lnTo>
                  <a:pt x="6626" y="0"/>
                </a:lnTo>
                <a:cubicBezTo>
                  <a:pt x="7743" y="0"/>
                  <a:pt x="8314" y="596"/>
                  <a:pt x="8314" y="1776"/>
                </a:cubicBezTo>
                <a:lnTo>
                  <a:pt x="8314" y="47955"/>
                </a:lnTo>
                <a:lnTo>
                  <a:pt x="24956" y="47955"/>
                </a:lnTo>
                <a:cubicBezTo>
                  <a:pt x="25438" y="47955"/>
                  <a:pt x="25857" y="48107"/>
                  <a:pt x="26213" y="48399"/>
                </a:cubicBezTo>
                <a:cubicBezTo>
                  <a:pt x="26581" y="48703"/>
                  <a:pt x="26759" y="49097"/>
                  <a:pt x="26759" y="49604"/>
                </a:cubicBezTo>
                <a:lnTo>
                  <a:pt x="26759" y="53917"/>
                </a:lnTo>
                <a:cubicBezTo>
                  <a:pt x="26759" y="54336"/>
                  <a:pt x="26581" y="54729"/>
                  <a:pt x="26213" y="55059"/>
                </a:cubicBezTo>
                <a:cubicBezTo>
                  <a:pt x="25857" y="55402"/>
                  <a:pt x="25438" y="55567"/>
                  <a:pt x="24956" y="55567"/>
                </a:cubicBezTo>
                <a:lnTo>
                  <a:pt x="8314" y="55567"/>
                </a:lnTo>
                <a:lnTo>
                  <a:pt x="8314" y="115194"/>
                </a:lnTo>
                <a:cubicBezTo>
                  <a:pt x="8314" y="116386"/>
                  <a:pt x="7743" y="116970"/>
                  <a:pt x="6626" y="1169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3275403" y="2005075"/>
            <a:ext cx="64282" cy="73962"/>
          </a:xfrm>
          <a:custGeom>
            <a:avLst/>
            <a:gdLst>
              <a:gd name="connsiteX0" fmla="*/ 64282 w 64282"/>
              <a:gd name="connsiteY0" fmla="*/ 66477 h 73962"/>
              <a:gd name="connsiteX1" fmla="*/ 62708 w 64282"/>
              <a:gd name="connsiteY1" fmla="*/ 68634 h 73962"/>
              <a:gd name="connsiteX2" fmla="*/ 51436 w 64282"/>
              <a:gd name="connsiteY2" fmla="*/ 70791 h 73962"/>
              <a:gd name="connsiteX3" fmla="*/ 37091 w 64282"/>
              <a:gd name="connsiteY3" fmla="*/ 72567 h 73962"/>
              <a:gd name="connsiteX4" fmla="*/ 22189 w 64282"/>
              <a:gd name="connsiteY4" fmla="*/ 73709 h 73962"/>
              <a:gd name="connsiteX5" fmla="*/ 9406 w 64282"/>
              <a:gd name="connsiteY5" fmla="*/ 73962 h 73962"/>
              <a:gd name="connsiteX6" fmla="*/ 1992 w 64282"/>
              <a:gd name="connsiteY6" fmla="*/ 71298 h 73962"/>
              <a:gd name="connsiteX7" fmla="*/ 0 w 64282"/>
              <a:gd name="connsiteY7" fmla="*/ 63432 h 73962"/>
              <a:gd name="connsiteX8" fmla="*/ 0 w 64282"/>
              <a:gd name="connsiteY8" fmla="*/ 8880 h 73962"/>
              <a:gd name="connsiteX9" fmla="*/ 1942 w 64282"/>
              <a:gd name="connsiteY9" fmla="*/ 1776 h 73962"/>
              <a:gd name="connsiteX10" fmla="*/ 9164 w 64282"/>
              <a:gd name="connsiteY10" fmla="*/ 0 h 73962"/>
              <a:gd name="connsiteX11" fmla="*/ 50649 w 64282"/>
              <a:gd name="connsiteY11" fmla="*/ 0 h 73962"/>
              <a:gd name="connsiteX12" fmla="*/ 52223 w 64282"/>
              <a:gd name="connsiteY12" fmla="*/ 1522 h 73962"/>
              <a:gd name="connsiteX13" fmla="*/ 52223 w 64282"/>
              <a:gd name="connsiteY13" fmla="*/ 6089 h 73962"/>
              <a:gd name="connsiteX14" fmla="*/ 50649 w 64282"/>
              <a:gd name="connsiteY14" fmla="*/ 7611 h 73962"/>
              <a:gd name="connsiteX15" fmla="*/ 10739 w 64282"/>
              <a:gd name="connsiteY15" fmla="*/ 7611 h 73962"/>
              <a:gd name="connsiteX16" fmla="*/ 8682 w 64282"/>
              <a:gd name="connsiteY16" fmla="*/ 8055 h 73962"/>
              <a:gd name="connsiteX17" fmla="*/ 8327 w 64282"/>
              <a:gd name="connsiteY17" fmla="*/ 10403 h 73962"/>
              <a:gd name="connsiteX18" fmla="*/ 8327 w 64282"/>
              <a:gd name="connsiteY18" fmla="*/ 62798 h 73962"/>
              <a:gd name="connsiteX19" fmla="*/ 8923 w 64282"/>
              <a:gd name="connsiteY19" fmla="*/ 65335 h 73962"/>
              <a:gd name="connsiteX20" fmla="*/ 11221 w 64282"/>
              <a:gd name="connsiteY20" fmla="*/ 66096 h 73962"/>
              <a:gd name="connsiteX21" fmla="*/ 23458 w 64282"/>
              <a:gd name="connsiteY21" fmla="*/ 66033 h 73962"/>
              <a:gd name="connsiteX22" fmla="*/ 36482 w 64282"/>
              <a:gd name="connsiteY22" fmla="*/ 65018 h 73962"/>
              <a:gd name="connsiteX23" fmla="*/ 49392 w 64282"/>
              <a:gd name="connsiteY23" fmla="*/ 63369 h 73962"/>
              <a:gd name="connsiteX24" fmla="*/ 61388 w 64282"/>
              <a:gd name="connsiteY24" fmla="*/ 61276 h 73962"/>
              <a:gd name="connsiteX25" fmla="*/ 63673 w 64282"/>
              <a:gd name="connsiteY25" fmla="*/ 62671 h 73962"/>
              <a:gd name="connsiteX26" fmla="*/ 64282 w 64282"/>
              <a:gd name="connsiteY26" fmla="*/ 66477 h 7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4282" h="73962">
                <a:moveTo>
                  <a:pt x="64282" y="66477"/>
                </a:moveTo>
                <a:cubicBezTo>
                  <a:pt x="64434" y="67670"/>
                  <a:pt x="63914" y="68380"/>
                  <a:pt x="62708" y="68634"/>
                </a:cubicBezTo>
                <a:cubicBezTo>
                  <a:pt x="59738" y="69395"/>
                  <a:pt x="55980" y="70118"/>
                  <a:pt x="51436" y="70791"/>
                </a:cubicBezTo>
                <a:cubicBezTo>
                  <a:pt x="46891" y="71476"/>
                  <a:pt x="42118" y="72059"/>
                  <a:pt x="37091" y="72567"/>
                </a:cubicBezTo>
                <a:cubicBezTo>
                  <a:pt x="32065" y="73074"/>
                  <a:pt x="27089" y="73455"/>
                  <a:pt x="22189" y="73709"/>
                </a:cubicBezTo>
                <a:cubicBezTo>
                  <a:pt x="17289" y="73962"/>
                  <a:pt x="13036" y="74051"/>
                  <a:pt x="9406" y="73962"/>
                </a:cubicBezTo>
                <a:cubicBezTo>
                  <a:pt x="5788" y="73886"/>
                  <a:pt x="3313" y="72998"/>
                  <a:pt x="1992" y="71298"/>
                </a:cubicBezTo>
                <a:cubicBezTo>
                  <a:pt x="660" y="69611"/>
                  <a:pt x="0" y="66985"/>
                  <a:pt x="0" y="63432"/>
                </a:cubicBezTo>
                <a:lnTo>
                  <a:pt x="0" y="8880"/>
                </a:lnTo>
                <a:cubicBezTo>
                  <a:pt x="0" y="5328"/>
                  <a:pt x="647" y="2968"/>
                  <a:pt x="1942" y="1776"/>
                </a:cubicBezTo>
                <a:cubicBezTo>
                  <a:pt x="3224" y="596"/>
                  <a:pt x="5636" y="0"/>
                  <a:pt x="9164" y="0"/>
                </a:cubicBezTo>
                <a:lnTo>
                  <a:pt x="50649" y="0"/>
                </a:lnTo>
                <a:cubicBezTo>
                  <a:pt x="51689" y="0"/>
                  <a:pt x="52223" y="507"/>
                  <a:pt x="52223" y="1522"/>
                </a:cubicBezTo>
                <a:lnTo>
                  <a:pt x="52223" y="6089"/>
                </a:lnTo>
                <a:cubicBezTo>
                  <a:pt x="52223" y="7104"/>
                  <a:pt x="51689" y="7611"/>
                  <a:pt x="50649" y="7611"/>
                </a:cubicBezTo>
                <a:lnTo>
                  <a:pt x="10739" y="7611"/>
                </a:lnTo>
                <a:cubicBezTo>
                  <a:pt x="9609" y="7611"/>
                  <a:pt x="8923" y="7764"/>
                  <a:pt x="8682" y="8055"/>
                </a:cubicBezTo>
                <a:cubicBezTo>
                  <a:pt x="8441" y="8347"/>
                  <a:pt x="8327" y="9134"/>
                  <a:pt x="8327" y="10403"/>
                </a:cubicBezTo>
                <a:lnTo>
                  <a:pt x="8327" y="62798"/>
                </a:lnTo>
                <a:cubicBezTo>
                  <a:pt x="8327" y="64067"/>
                  <a:pt x="8530" y="64917"/>
                  <a:pt x="8923" y="65335"/>
                </a:cubicBezTo>
                <a:cubicBezTo>
                  <a:pt x="9330" y="65754"/>
                  <a:pt x="10091" y="66008"/>
                  <a:pt x="11221" y="66096"/>
                </a:cubicBezTo>
                <a:cubicBezTo>
                  <a:pt x="15080" y="66262"/>
                  <a:pt x="19155" y="66249"/>
                  <a:pt x="23458" y="66033"/>
                </a:cubicBezTo>
                <a:cubicBezTo>
                  <a:pt x="27761" y="65830"/>
                  <a:pt x="32103" y="65488"/>
                  <a:pt x="36482" y="65018"/>
                </a:cubicBezTo>
                <a:cubicBezTo>
                  <a:pt x="40862" y="64561"/>
                  <a:pt x="45165" y="64003"/>
                  <a:pt x="49392" y="63369"/>
                </a:cubicBezTo>
                <a:cubicBezTo>
                  <a:pt x="53606" y="62735"/>
                  <a:pt x="57605" y="62037"/>
                  <a:pt x="61388" y="61276"/>
                </a:cubicBezTo>
                <a:cubicBezTo>
                  <a:pt x="62670" y="61022"/>
                  <a:pt x="63431" y="61491"/>
                  <a:pt x="63673" y="62671"/>
                </a:cubicBezTo>
                <a:lnTo>
                  <a:pt x="64282" y="664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3390328" y="2093500"/>
            <a:ext cx="12059" cy="12686"/>
          </a:xfrm>
          <a:custGeom>
            <a:avLst/>
            <a:gdLst>
              <a:gd name="connsiteX0" fmla="*/ 0 w 12059"/>
              <a:gd name="connsiteY0" fmla="*/ 6343 h 12686"/>
              <a:gd name="connsiteX1" fmla="*/ 1751 w 12059"/>
              <a:gd name="connsiteY1" fmla="*/ 1839 h 12686"/>
              <a:gd name="connsiteX2" fmla="*/ 6029 w 12059"/>
              <a:gd name="connsiteY2" fmla="*/ 0 h 12686"/>
              <a:gd name="connsiteX3" fmla="*/ 10320 w 12059"/>
              <a:gd name="connsiteY3" fmla="*/ 1839 h 12686"/>
              <a:gd name="connsiteX4" fmla="*/ 12059 w 12059"/>
              <a:gd name="connsiteY4" fmla="*/ 6343 h 12686"/>
              <a:gd name="connsiteX5" fmla="*/ 10320 w 12059"/>
              <a:gd name="connsiteY5" fmla="*/ 10847 h 12686"/>
              <a:gd name="connsiteX6" fmla="*/ 6029 w 12059"/>
              <a:gd name="connsiteY6" fmla="*/ 12686 h 12686"/>
              <a:gd name="connsiteX7" fmla="*/ 1751 w 12059"/>
              <a:gd name="connsiteY7" fmla="*/ 10847 h 12686"/>
              <a:gd name="connsiteX8" fmla="*/ 0 w 12059"/>
              <a:gd name="connsiteY8" fmla="*/ 6343 h 12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59" h="12686">
                <a:moveTo>
                  <a:pt x="0" y="6343"/>
                </a:moveTo>
                <a:cubicBezTo>
                  <a:pt x="0" y="4567"/>
                  <a:pt x="584" y="3070"/>
                  <a:pt x="1751" y="1839"/>
                </a:cubicBezTo>
                <a:cubicBezTo>
                  <a:pt x="2906" y="608"/>
                  <a:pt x="4341" y="0"/>
                  <a:pt x="6029" y="0"/>
                </a:cubicBezTo>
                <a:cubicBezTo>
                  <a:pt x="7718" y="0"/>
                  <a:pt x="9152" y="608"/>
                  <a:pt x="10320" y="1839"/>
                </a:cubicBezTo>
                <a:cubicBezTo>
                  <a:pt x="11475" y="3070"/>
                  <a:pt x="12059" y="4567"/>
                  <a:pt x="12059" y="6343"/>
                </a:cubicBezTo>
                <a:cubicBezTo>
                  <a:pt x="12059" y="8119"/>
                  <a:pt x="11475" y="9616"/>
                  <a:pt x="10320" y="10847"/>
                </a:cubicBezTo>
                <a:cubicBezTo>
                  <a:pt x="9152" y="12077"/>
                  <a:pt x="7718" y="12686"/>
                  <a:pt x="6029" y="12686"/>
                </a:cubicBezTo>
                <a:cubicBezTo>
                  <a:pt x="4341" y="12686"/>
                  <a:pt x="2906" y="12077"/>
                  <a:pt x="1751" y="10847"/>
                </a:cubicBezTo>
                <a:cubicBezTo>
                  <a:pt x="584" y="9616"/>
                  <a:pt x="0" y="8119"/>
                  <a:pt x="0" y="6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385034" y="564907"/>
            <a:ext cx="120110" cy="533978"/>
          </a:xfrm>
          <a:custGeom>
            <a:avLst/>
            <a:gdLst>
              <a:gd name="connsiteX0" fmla="*/ 120110 w 120110"/>
              <a:gd name="connsiteY0" fmla="*/ 533978 h 533978"/>
              <a:gd name="connsiteX1" fmla="*/ 0 w 120110"/>
              <a:gd name="connsiteY1" fmla="*/ 533978 h 533978"/>
              <a:gd name="connsiteX2" fmla="*/ 0 w 120110"/>
              <a:gd name="connsiteY2" fmla="*/ 0 h 533978"/>
              <a:gd name="connsiteX3" fmla="*/ 120110 w 120110"/>
              <a:gd name="connsiteY3" fmla="*/ 0 h 533978"/>
              <a:gd name="connsiteX4" fmla="*/ 120110 w 120110"/>
              <a:gd name="connsiteY4" fmla="*/ 533978 h 533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0" h="533978">
                <a:moveTo>
                  <a:pt x="120110" y="533978"/>
                </a:moveTo>
                <a:lnTo>
                  <a:pt x="0" y="533978"/>
                </a:lnTo>
                <a:lnTo>
                  <a:pt x="0" y="0"/>
                </a:lnTo>
                <a:lnTo>
                  <a:pt x="120110" y="0"/>
                </a:lnTo>
                <a:lnTo>
                  <a:pt x="120110" y="53397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781087" y="961443"/>
            <a:ext cx="84795" cy="111058"/>
          </a:xfrm>
          <a:custGeom>
            <a:avLst/>
            <a:gdLst>
              <a:gd name="connsiteX0" fmla="*/ 53289 w 84795"/>
              <a:gd name="connsiteY0" fmla="*/ 97902 h 111058"/>
              <a:gd name="connsiteX1" fmla="*/ 52857 w 84795"/>
              <a:gd name="connsiteY1" fmla="*/ 97902 h 111058"/>
              <a:gd name="connsiteX2" fmla="*/ 27177 w 84795"/>
              <a:gd name="connsiteY2" fmla="*/ 111058 h 111058"/>
              <a:gd name="connsiteX3" fmla="*/ 0 w 84795"/>
              <a:gd name="connsiteY3" fmla="*/ 87334 h 111058"/>
              <a:gd name="connsiteX4" fmla="*/ 0 w 84795"/>
              <a:gd name="connsiteY4" fmla="*/ 0 h 111058"/>
              <a:gd name="connsiteX5" fmla="*/ 30414 w 84795"/>
              <a:gd name="connsiteY5" fmla="*/ 0 h 111058"/>
              <a:gd name="connsiteX6" fmla="*/ 30414 w 84795"/>
              <a:gd name="connsiteY6" fmla="*/ 75472 h 111058"/>
              <a:gd name="connsiteX7" fmla="*/ 41852 w 84795"/>
              <a:gd name="connsiteY7" fmla="*/ 92294 h 111058"/>
              <a:gd name="connsiteX8" fmla="*/ 53289 w 84795"/>
              <a:gd name="connsiteY8" fmla="*/ 75472 h 111058"/>
              <a:gd name="connsiteX9" fmla="*/ 53289 w 84795"/>
              <a:gd name="connsiteY9" fmla="*/ 0 h 111058"/>
              <a:gd name="connsiteX10" fmla="*/ 83716 w 84795"/>
              <a:gd name="connsiteY10" fmla="*/ 0 h 111058"/>
              <a:gd name="connsiteX11" fmla="*/ 83716 w 84795"/>
              <a:gd name="connsiteY11" fmla="*/ 87334 h 111058"/>
              <a:gd name="connsiteX12" fmla="*/ 84795 w 84795"/>
              <a:gd name="connsiteY12" fmla="*/ 108901 h 111058"/>
              <a:gd name="connsiteX13" fmla="*/ 53289 w 84795"/>
              <a:gd name="connsiteY13" fmla="*/ 108901 h 111058"/>
              <a:gd name="connsiteX14" fmla="*/ 53289 w 84795"/>
              <a:gd name="connsiteY14" fmla="*/ 97902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795" h="111058">
                <a:moveTo>
                  <a:pt x="53289" y="97902"/>
                </a:moveTo>
                <a:lnTo>
                  <a:pt x="52857" y="97902"/>
                </a:lnTo>
                <a:cubicBezTo>
                  <a:pt x="46815" y="107607"/>
                  <a:pt x="38615" y="111058"/>
                  <a:pt x="27177" y="111058"/>
                </a:cubicBezTo>
                <a:cubicBezTo>
                  <a:pt x="12719" y="111058"/>
                  <a:pt x="0" y="102431"/>
                  <a:pt x="0" y="87334"/>
                </a:cubicBezTo>
                <a:lnTo>
                  <a:pt x="0" y="0"/>
                </a:lnTo>
                <a:lnTo>
                  <a:pt x="30414" y="0"/>
                </a:lnTo>
                <a:lnTo>
                  <a:pt x="30414" y="75472"/>
                </a:lnTo>
                <a:cubicBezTo>
                  <a:pt x="30414" y="85177"/>
                  <a:pt x="32141" y="92294"/>
                  <a:pt x="41852" y="92294"/>
                </a:cubicBezTo>
                <a:cubicBezTo>
                  <a:pt x="51563" y="92294"/>
                  <a:pt x="53289" y="85177"/>
                  <a:pt x="53289" y="75472"/>
                </a:cubicBezTo>
                <a:lnTo>
                  <a:pt x="53289" y="0"/>
                </a:lnTo>
                <a:lnTo>
                  <a:pt x="83716" y="0"/>
                </a:lnTo>
                <a:lnTo>
                  <a:pt x="83716" y="87334"/>
                </a:lnTo>
                <a:cubicBezTo>
                  <a:pt x="83716" y="94451"/>
                  <a:pt x="84148" y="101784"/>
                  <a:pt x="84795" y="108901"/>
                </a:cubicBezTo>
                <a:lnTo>
                  <a:pt x="53289" y="108901"/>
                </a:lnTo>
                <a:lnTo>
                  <a:pt x="53289" y="979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876679" y="930598"/>
            <a:ext cx="58468" cy="140820"/>
          </a:xfrm>
          <a:custGeom>
            <a:avLst/>
            <a:gdLst>
              <a:gd name="connsiteX0" fmla="*/ 0 w 58468"/>
              <a:gd name="connsiteY0" fmla="*/ 30841 h 140820"/>
              <a:gd name="connsiteX1" fmla="*/ 12300 w 58468"/>
              <a:gd name="connsiteY1" fmla="*/ 30841 h 140820"/>
              <a:gd name="connsiteX2" fmla="*/ 12300 w 58468"/>
              <a:gd name="connsiteY2" fmla="*/ 13587 h 140820"/>
              <a:gd name="connsiteX3" fmla="*/ 42728 w 58468"/>
              <a:gd name="connsiteY3" fmla="*/ 0 h 140820"/>
              <a:gd name="connsiteX4" fmla="*/ 42728 w 58468"/>
              <a:gd name="connsiteY4" fmla="*/ 30841 h 140820"/>
              <a:gd name="connsiteX5" fmla="*/ 58468 w 58468"/>
              <a:gd name="connsiteY5" fmla="*/ 30841 h 140820"/>
              <a:gd name="connsiteX6" fmla="*/ 58468 w 58468"/>
              <a:gd name="connsiteY6" fmla="*/ 49604 h 140820"/>
              <a:gd name="connsiteX7" fmla="*/ 42728 w 58468"/>
              <a:gd name="connsiteY7" fmla="*/ 49604 h 140820"/>
              <a:gd name="connsiteX8" fmla="*/ 42728 w 58468"/>
              <a:gd name="connsiteY8" fmla="*/ 107823 h 140820"/>
              <a:gd name="connsiteX9" fmla="*/ 52438 w 58468"/>
              <a:gd name="connsiteY9" fmla="*/ 121410 h 140820"/>
              <a:gd name="connsiteX10" fmla="*/ 57833 w 58468"/>
              <a:gd name="connsiteY10" fmla="*/ 120979 h 140820"/>
              <a:gd name="connsiteX11" fmla="*/ 57833 w 58468"/>
              <a:gd name="connsiteY11" fmla="*/ 139742 h 140820"/>
              <a:gd name="connsiteX12" fmla="*/ 42080 w 58468"/>
              <a:gd name="connsiteY12" fmla="*/ 140820 h 140820"/>
              <a:gd name="connsiteX13" fmla="*/ 12300 w 58468"/>
              <a:gd name="connsiteY13" fmla="*/ 116665 h 140820"/>
              <a:gd name="connsiteX14" fmla="*/ 12300 w 58468"/>
              <a:gd name="connsiteY14" fmla="*/ 49604 h 140820"/>
              <a:gd name="connsiteX15" fmla="*/ 0 w 58468"/>
              <a:gd name="connsiteY15" fmla="*/ 49604 h 140820"/>
              <a:gd name="connsiteX16" fmla="*/ 0 w 58468"/>
              <a:gd name="connsiteY16" fmla="*/ 30841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8" h="140820">
                <a:moveTo>
                  <a:pt x="0" y="30841"/>
                </a:moveTo>
                <a:lnTo>
                  <a:pt x="12300" y="30841"/>
                </a:lnTo>
                <a:lnTo>
                  <a:pt x="12300" y="13587"/>
                </a:lnTo>
                <a:lnTo>
                  <a:pt x="42728" y="0"/>
                </a:lnTo>
                <a:lnTo>
                  <a:pt x="42728" y="30841"/>
                </a:lnTo>
                <a:lnTo>
                  <a:pt x="58468" y="30841"/>
                </a:lnTo>
                <a:lnTo>
                  <a:pt x="58468" y="49604"/>
                </a:lnTo>
                <a:lnTo>
                  <a:pt x="42728" y="49604"/>
                </a:lnTo>
                <a:lnTo>
                  <a:pt x="42728" y="107823"/>
                </a:lnTo>
                <a:cubicBezTo>
                  <a:pt x="42728" y="116018"/>
                  <a:pt x="42512" y="121410"/>
                  <a:pt x="52438" y="121410"/>
                </a:cubicBezTo>
                <a:cubicBezTo>
                  <a:pt x="54381" y="121410"/>
                  <a:pt x="56323" y="121410"/>
                  <a:pt x="57833" y="120979"/>
                </a:cubicBezTo>
                <a:lnTo>
                  <a:pt x="57833" y="139742"/>
                </a:lnTo>
                <a:cubicBezTo>
                  <a:pt x="53733" y="140173"/>
                  <a:pt x="49417" y="140820"/>
                  <a:pt x="42080" y="140820"/>
                </a:cubicBezTo>
                <a:cubicBezTo>
                  <a:pt x="15753" y="140820"/>
                  <a:pt x="12300" y="123351"/>
                  <a:pt x="12300" y="116665"/>
                </a:cubicBezTo>
                <a:lnTo>
                  <a:pt x="12300" y="49604"/>
                </a:lnTo>
                <a:lnTo>
                  <a:pt x="0" y="49604"/>
                </a:lnTo>
                <a:lnTo>
                  <a:pt x="0" y="3084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1107361" y="914638"/>
            <a:ext cx="30427" cy="155702"/>
          </a:xfrm>
          <a:custGeom>
            <a:avLst/>
            <a:gdLst>
              <a:gd name="connsiteX0" fmla="*/ 15213 w 30427"/>
              <a:gd name="connsiteY0" fmla="*/ 0 h 155702"/>
              <a:gd name="connsiteX1" fmla="*/ 15213 w 30427"/>
              <a:gd name="connsiteY1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702">
                <a:moveTo>
                  <a:pt x="15213" y="0"/>
                </a:moveTo>
                <a:lnTo>
                  <a:pt x="15213" y="155702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1270085" y="959290"/>
            <a:ext cx="88896" cy="113202"/>
          </a:xfrm>
          <a:custGeom>
            <a:avLst/>
            <a:gdLst>
              <a:gd name="connsiteX0" fmla="*/ 58036 w 88896"/>
              <a:gd name="connsiteY0" fmla="*/ 40964 h 113202"/>
              <a:gd name="connsiteX1" fmla="*/ 44441 w 88896"/>
              <a:gd name="connsiteY1" fmla="*/ 19397 h 113202"/>
              <a:gd name="connsiteX2" fmla="*/ 30414 w 88896"/>
              <a:gd name="connsiteY2" fmla="*/ 53473 h 113202"/>
              <a:gd name="connsiteX3" fmla="*/ 44441 w 88896"/>
              <a:gd name="connsiteY3" fmla="*/ 93804 h 113202"/>
              <a:gd name="connsiteX4" fmla="*/ 58468 w 88896"/>
              <a:gd name="connsiteY4" fmla="*/ 70943 h 113202"/>
              <a:gd name="connsiteX5" fmla="*/ 88896 w 88896"/>
              <a:gd name="connsiteY5" fmla="*/ 70943 h 113202"/>
              <a:gd name="connsiteX6" fmla="*/ 44441 w 88896"/>
              <a:gd name="connsiteY6" fmla="*/ 113202 h 113202"/>
              <a:gd name="connsiteX7" fmla="*/ 0 w 88896"/>
              <a:gd name="connsiteY7" fmla="*/ 55199 h 113202"/>
              <a:gd name="connsiteX8" fmla="*/ 44441 w 88896"/>
              <a:gd name="connsiteY8" fmla="*/ 0 h 113202"/>
              <a:gd name="connsiteX9" fmla="*/ 88464 w 88896"/>
              <a:gd name="connsiteY9" fmla="*/ 40964 h 113202"/>
              <a:gd name="connsiteX10" fmla="*/ 58036 w 88896"/>
              <a:gd name="connsiteY10" fmla="*/ 40964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6" h="113202">
                <a:moveTo>
                  <a:pt x="58036" y="40964"/>
                </a:moveTo>
                <a:cubicBezTo>
                  <a:pt x="58036" y="24789"/>
                  <a:pt x="53936" y="19397"/>
                  <a:pt x="44441" y="19397"/>
                </a:cubicBezTo>
                <a:cubicBezTo>
                  <a:pt x="31493" y="19397"/>
                  <a:pt x="30414" y="30828"/>
                  <a:pt x="30414" y="53473"/>
                </a:cubicBezTo>
                <a:cubicBezTo>
                  <a:pt x="30414" y="86687"/>
                  <a:pt x="33220" y="93804"/>
                  <a:pt x="44441" y="93804"/>
                </a:cubicBezTo>
                <a:cubicBezTo>
                  <a:pt x="53936" y="93804"/>
                  <a:pt x="58468" y="85164"/>
                  <a:pt x="58468" y="70943"/>
                </a:cubicBezTo>
                <a:lnTo>
                  <a:pt x="88896" y="70943"/>
                </a:lnTo>
                <a:cubicBezTo>
                  <a:pt x="88896" y="100477"/>
                  <a:pt x="72927" y="113202"/>
                  <a:pt x="44441" y="113202"/>
                </a:cubicBezTo>
                <a:cubicBezTo>
                  <a:pt x="5166" y="113202"/>
                  <a:pt x="0" y="89275"/>
                  <a:pt x="0" y="55199"/>
                </a:cubicBezTo>
                <a:cubicBezTo>
                  <a:pt x="0" y="25436"/>
                  <a:pt x="4315" y="0"/>
                  <a:pt x="44441" y="0"/>
                </a:cubicBezTo>
                <a:cubicBezTo>
                  <a:pt x="72495" y="0"/>
                  <a:pt x="88464" y="12496"/>
                  <a:pt x="88464" y="40964"/>
                </a:cubicBezTo>
                <a:lnTo>
                  <a:pt x="58036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1379920" y="914638"/>
            <a:ext cx="93427" cy="155702"/>
          </a:xfrm>
          <a:custGeom>
            <a:avLst/>
            <a:gdLst>
              <a:gd name="connsiteX0" fmla="*/ 0 w 93427"/>
              <a:gd name="connsiteY0" fmla="*/ 155702 h 155702"/>
              <a:gd name="connsiteX1" fmla="*/ 0 w 93427"/>
              <a:gd name="connsiteY1" fmla="*/ 0 h 155702"/>
              <a:gd name="connsiteX2" fmla="*/ 30427 w 93427"/>
              <a:gd name="connsiteY2" fmla="*/ 0 h 155702"/>
              <a:gd name="connsiteX3" fmla="*/ 30427 w 93427"/>
              <a:gd name="connsiteY3" fmla="*/ 92738 h 155702"/>
              <a:gd name="connsiteX4" fmla="*/ 30859 w 93427"/>
              <a:gd name="connsiteY4" fmla="*/ 92738 h 155702"/>
              <a:gd name="connsiteX5" fmla="*/ 58252 w 93427"/>
              <a:gd name="connsiteY5" fmla="*/ 46800 h 155702"/>
              <a:gd name="connsiteX6" fmla="*/ 89975 w 93427"/>
              <a:gd name="connsiteY6" fmla="*/ 46800 h 155702"/>
              <a:gd name="connsiteX7" fmla="*/ 59128 w 93427"/>
              <a:gd name="connsiteY7" fmla="*/ 95314 h 155702"/>
              <a:gd name="connsiteX8" fmla="*/ 93427 w 93427"/>
              <a:gd name="connsiteY8" fmla="*/ 155702 h 155702"/>
              <a:gd name="connsiteX9" fmla="*/ 59128 w 93427"/>
              <a:gd name="connsiteY9" fmla="*/ 155702 h 155702"/>
              <a:gd name="connsiteX10" fmla="*/ 30859 w 93427"/>
              <a:gd name="connsiteY10" fmla="*/ 96405 h 155702"/>
              <a:gd name="connsiteX11" fmla="*/ 30427 w 93427"/>
              <a:gd name="connsiteY11" fmla="*/ 96405 h 155702"/>
              <a:gd name="connsiteX12" fmla="*/ 30427 w 93427"/>
              <a:gd name="connsiteY12" fmla="*/ 155702 h 155702"/>
              <a:gd name="connsiteX13" fmla="*/ 0 w 93427"/>
              <a:gd name="connsiteY13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427" h="155702">
                <a:moveTo>
                  <a:pt x="0" y="155702"/>
                </a:moveTo>
                <a:lnTo>
                  <a:pt x="0" y="0"/>
                </a:lnTo>
                <a:lnTo>
                  <a:pt x="30427" y="0"/>
                </a:lnTo>
                <a:lnTo>
                  <a:pt x="30427" y="92738"/>
                </a:lnTo>
                <a:lnTo>
                  <a:pt x="30859" y="92738"/>
                </a:lnTo>
                <a:lnTo>
                  <a:pt x="58252" y="46800"/>
                </a:lnTo>
                <a:lnTo>
                  <a:pt x="89975" y="46800"/>
                </a:lnTo>
                <a:lnTo>
                  <a:pt x="59128" y="95314"/>
                </a:lnTo>
                <a:lnTo>
                  <a:pt x="93427" y="155702"/>
                </a:lnTo>
                <a:lnTo>
                  <a:pt x="59128" y="155702"/>
                </a:lnTo>
                <a:lnTo>
                  <a:pt x="30859" y="96405"/>
                </a:lnTo>
                <a:lnTo>
                  <a:pt x="30427" y="96405"/>
                </a:lnTo>
                <a:lnTo>
                  <a:pt x="30427" y="155702"/>
                </a:lnTo>
                <a:lnTo>
                  <a:pt x="0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1491050" y="961439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1491050" y="914638"/>
            <a:ext cx="30427" cy="23939"/>
          </a:xfrm>
          <a:custGeom>
            <a:avLst/>
            <a:gdLst>
              <a:gd name="connsiteX0" fmla="*/ 30427 w 30427"/>
              <a:gd name="connsiteY0" fmla="*/ 23939 h 23939"/>
              <a:gd name="connsiteX1" fmla="*/ 0 w 30427"/>
              <a:gd name="connsiteY1" fmla="*/ 23939 h 23939"/>
              <a:gd name="connsiteX2" fmla="*/ 0 w 30427"/>
              <a:gd name="connsiteY2" fmla="*/ 0 h 23939"/>
              <a:gd name="connsiteX3" fmla="*/ 30427 w 30427"/>
              <a:gd name="connsiteY3" fmla="*/ 0 h 23939"/>
              <a:gd name="connsiteX4" fmla="*/ 30427 w 30427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39">
                <a:moveTo>
                  <a:pt x="30427" y="23939"/>
                </a:moveTo>
                <a:lnTo>
                  <a:pt x="0" y="23939"/>
                </a:lnTo>
                <a:lnTo>
                  <a:pt x="0" y="0"/>
                </a:lnTo>
                <a:lnTo>
                  <a:pt x="30427" y="0"/>
                </a:lnTo>
                <a:lnTo>
                  <a:pt x="30427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1548470" y="959278"/>
            <a:ext cx="83716" cy="111058"/>
          </a:xfrm>
          <a:custGeom>
            <a:avLst/>
            <a:gdLst>
              <a:gd name="connsiteX0" fmla="*/ 30414 w 83716"/>
              <a:gd name="connsiteY0" fmla="*/ 13155 h 111058"/>
              <a:gd name="connsiteX1" fmla="*/ 30846 w 83716"/>
              <a:gd name="connsiteY1" fmla="*/ 13155 h 111058"/>
              <a:gd name="connsiteX2" fmla="*/ 41636 w 83716"/>
              <a:gd name="connsiteY2" fmla="*/ 3019 h 111058"/>
              <a:gd name="connsiteX3" fmla="*/ 56526 w 83716"/>
              <a:gd name="connsiteY3" fmla="*/ 0 h 111058"/>
              <a:gd name="connsiteX4" fmla="*/ 83716 w 83716"/>
              <a:gd name="connsiteY4" fmla="*/ 23723 h 111058"/>
              <a:gd name="connsiteX5" fmla="*/ 83716 w 83716"/>
              <a:gd name="connsiteY5" fmla="*/ 111058 h 111058"/>
              <a:gd name="connsiteX6" fmla="*/ 53289 w 83716"/>
              <a:gd name="connsiteY6" fmla="*/ 111058 h 111058"/>
              <a:gd name="connsiteX7" fmla="*/ 53289 w 83716"/>
              <a:gd name="connsiteY7" fmla="*/ 36017 h 111058"/>
              <a:gd name="connsiteX8" fmla="*/ 41852 w 83716"/>
              <a:gd name="connsiteY8" fmla="*/ 18763 h 111058"/>
              <a:gd name="connsiteX9" fmla="*/ 30414 w 83716"/>
              <a:gd name="connsiteY9" fmla="*/ 36017 h 111058"/>
              <a:gd name="connsiteX10" fmla="*/ 30414 w 83716"/>
              <a:gd name="connsiteY10" fmla="*/ 111058 h 111058"/>
              <a:gd name="connsiteX11" fmla="*/ 0 w 83716"/>
              <a:gd name="connsiteY11" fmla="*/ 111058 h 111058"/>
              <a:gd name="connsiteX12" fmla="*/ 0 w 83716"/>
              <a:gd name="connsiteY12" fmla="*/ 2156 h 111058"/>
              <a:gd name="connsiteX13" fmla="*/ 30414 w 83716"/>
              <a:gd name="connsiteY13" fmla="*/ 2156 h 111058"/>
              <a:gd name="connsiteX14" fmla="*/ 30414 w 83716"/>
              <a:gd name="connsiteY14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6" h="111058">
                <a:moveTo>
                  <a:pt x="30414" y="13155"/>
                </a:moveTo>
                <a:lnTo>
                  <a:pt x="30846" y="13155"/>
                </a:lnTo>
                <a:cubicBezTo>
                  <a:pt x="33867" y="8195"/>
                  <a:pt x="37536" y="4960"/>
                  <a:pt x="41636" y="3019"/>
                </a:cubicBezTo>
                <a:cubicBezTo>
                  <a:pt x="45952" y="862"/>
                  <a:pt x="50915" y="0"/>
                  <a:pt x="56526" y="0"/>
                </a:cubicBezTo>
                <a:cubicBezTo>
                  <a:pt x="70984" y="0"/>
                  <a:pt x="83716" y="8626"/>
                  <a:pt x="83716" y="23723"/>
                </a:cubicBezTo>
                <a:lnTo>
                  <a:pt x="83716" y="111058"/>
                </a:lnTo>
                <a:lnTo>
                  <a:pt x="53289" y="111058"/>
                </a:lnTo>
                <a:lnTo>
                  <a:pt x="53289" y="36017"/>
                </a:lnTo>
                <a:cubicBezTo>
                  <a:pt x="53289" y="26311"/>
                  <a:pt x="51563" y="18763"/>
                  <a:pt x="41852" y="18763"/>
                </a:cubicBezTo>
                <a:cubicBezTo>
                  <a:pt x="32141" y="18763"/>
                  <a:pt x="30414" y="26311"/>
                  <a:pt x="30414" y="36017"/>
                </a:cubicBezTo>
                <a:lnTo>
                  <a:pt x="30414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4" y="2156"/>
                </a:lnTo>
                <a:lnTo>
                  <a:pt x="30414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2017609" y="961439"/>
            <a:ext cx="92348" cy="108901"/>
          </a:xfrm>
          <a:custGeom>
            <a:avLst/>
            <a:gdLst>
              <a:gd name="connsiteX0" fmla="*/ 0 w 92348"/>
              <a:gd name="connsiteY0" fmla="*/ 0 h 108901"/>
              <a:gd name="connsiteX1" fmla="*/ 30859 w 92348"/>
              <a:gd name="connsiteY1" fmla="*/ 0 h 108901"/>
              <a:gd name="connsiteX2" fmla="*/ 46168 w 92348"/>
              <a:gd name="connsiteY2" fmla="*/ 81726 h 108901"/>
              <a:gd name="connsiteX3" fmla="*/ 46599 w 92348"/>
              <a:gd name="connsiteY3" fmla="*/ 81726 h 108901"/>
              <a:gd name="connsiteX4" fmla="*/ 62568 w 92348"/>
              <a:gd name="connsiteY4" fmla="*/ 0 h 108901"/>
              <a:gd name="connsiteX5" fmla="*/ 92348 w 92348"/>
              <a:gd name="connsiteY5" fmla="*/ 0 h 108901"/>
              <a:gd name="connsiteX6" fmla="*/ 62352 w 92348"/>
              <a:gd name="connsiteY6" fmla="*/ 108901 h 108901"/>
              <a:gd name="connsiteX7" fmla="*/ 28904 w 92348"/>
              <a:gd name="connsiteY7" fmla="*/ 108901 h 108901"/>
              <a:gd name="connsiteX8" fmla="*/ 0 w 92348"/>
              <a:gd name="connsiteY8" fmla="*/ 0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2348" h="108901">
                <a:moveTo>
                  <a:pt x="0" y="0"/>
                </a:moveTo>
                <a:lnTo>
                  <a:pt x="30859" y="0"/>
                </a:lnTo>
                <a:lnTo>
                  <a:pt x="46168" y="81726"/>
                </a:lnTo>
                <a:lnTo>
                  <a:pt x="46599" y="81726"/>
                </a:lnTo>
                <a:lnTo>
                  <a:pt x="62568" y="0"/>
                </a:lnTo>
                <a:lnTo>
                  <a:pt x="92348" y="0"/>
                </a:lnTo>
                <a:lnTo>
                  <a:pt x="62352" y="108901"/>
                </a:lnTo>
                <a:lnTo>
                  <a:pt x="28904" y="108901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2126360" y="961439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2126360" y="914638"/>
            <a:ext cx="30427" cy="23939"/>
          </a:xfrm>
          <a:custGeom>
            <a:avLst/>
            <a:gdLst>
              <a:gd name="connsiteX0" fmla="*/ 30427 w 30427"/>
              <a:gd name="connsiteY0" fmla="*/ 23939 h 23939"/>
              <a:gd name="connsiteX1" fmla="*/ 0 w 30427"/>
              <a:gd name="connsiteY1" fmla="*/ 23939 h 23939"/>
              <a:gd name="connsiteX2" fmla="*/ 0 w 30427"/>
              <a:gd name="connsiteY2" fmla="*/ 0 h 23939"/>
              <a:gd name="connsiteX3" fmla="*/ 30427 w 30427"/>
              <a:gd name="connsiteY3" fmla="*/ 0 h 23939"/>
              <a:gd name="connsiteX4" fmla="*/ 30427 w 30427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39">
                <a:moveTo>
                  <a:pt x="30427" y="23939"/>
                </a:moveTo>
                <a:lnTo>
                  <a:pt x="0" y="23939"/>
                </a:lnTo>
                <a:lnTo>
                  <a:pt x="0" y="0"/>
                </a:lnTo>
                <a:lnTo>
                  <a:pt x="30427" y="0"/>
                </a:lnTo>
                <a:lnTo>
                  <a:pt x="30427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2181184" y="959290"/>
            <a:ext cx="88896" cy="113202"/>
          </a:xfrm>
          <a:custGeom>
            <a:avLst/>
            <a:gdLst>
              <a:gd name="connsiteX0" fmla="*/ 58036 w 88896"/>
              <a:gd name="connsiteY0" fmla="*/ 40964 h 113202"/>
              <a:gd name="connsiteX1" fmla="*/ 44441 w 88896"/>
              <a:gd name="connsiteY1" fmla="*/ 19397 h 113202"/>
              <a:gd name="connsiteX2" fmla="*/ 30414 w 88896"/>
              <a:gd name="connsiteY2" fmla="*/ 53473 h 113202"/>
              <a:gd name="connsiteX3" fmla="*/ 44441 w 88896"/>
              <a:gd name="connsiteY3" fmla="*/ 93804 h 113202"/>
              <a:gd name="connsiteX4" fmla="*/ 58468 w 88896"/>
              <a:gd name="connsiteY4" fmla="*/ 70943 h 113202"/>
              <a:gd name="connsiteX5" fmla="*/ 88896 w 88896"/>
              <a:gd name="connsiteY5" fmla="*/ 70943 h 113202"/>
              <a:gd name="connsiteX6" fmla="*/ 44441 w 88896"/>
              <a:gd name="connsiteY6" fmla="*/ 113202 h 113202"/>
              <a:gd name="connsiteX7" fmla="*/ 0 w 88896"/>
              <a:gd name="connsiteY7" fmla="*/ 55199 h 113202"/>
              <a:gd name="connsiteX8" fmla="*/ 44441 w 88896"/>
              <a:gd name="connsiteY8" fmla="*/ 0 h 113202"/>
              <a:gd name="connsiteX9" fmla="*/ 88464 w 88896"/>
              <a:gd name="connsiteY9" fmla="*/ 40964 h 113202"/>
              <a:gd name="connsiteX10" fmla="*/ 58036 w 88896"/>
              <a:gd name="connsiteY10" fmla="*/ 40964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6" h="113202">
                <a:moveTo>
                  <a:pt x="58036" y="40964"/>
                </a:moveTo>
                <a:cubicBezTo>
                  <a:pt x="58036" y="24789"/>
                  <a:pt x="53936" y="19397"/>
                  <a:pt x="44441" y="19397"/>
                </a:cubicBezTo>
                <a:cubicBezTo>
                  <a:pt x="31493" y="19397"/>
                  <a:pt x="30414" y="30828"/>
                  <a:pt x="30414" y="53473"/>
                </a:cubicBezTo>
                <a:cubicBezTo>
                  <a:pt x="30414" y="86687"/>
                  <a:pt x="33220" y="93804"/>
                  <a:pt x="44441" y="93804"/>
                </a:cubicBezTo>
                <a:cubicBezTo>
                  <a:pt x="53936" y="93804"/>
                  <a:pt x="58468" y="85164"/>
                  <a:pt x="58468" y="70943"/>
                </a:cubicBezTo>
                <a:lnTo>
                  <a:pt x="88896" y="70943"/>
                </a:lnTo>
                <a:cubicBezTo>
                  <a:pt x="88896" y="100477"/>
                  <a:pt x="72926" y="113202"/>
                  <a:pt x="44441" y="113202"/>
                </a:cubicBezTo>
                <a:cubicBezTo>
                  <a:pt x="5166" y="113202"/>
                  <a:pt x="0" y="89275"/>
                  <a:pt x="0" y="55199"/>
                </a:cubicBezTo>
                <a:cubicBezTo>
                  <a:pt x="0" y="25436"/>
                  <a:pt x="4316" y="0"/>
                  <a:pt x="44441" y="0"/>
                </a:cubicBezTo>
                <a:cubicBezTo>
                  <a:pt x="72495" y="0"/>
                  <a:pt x="88464" y="12496"/>
                  <a:pt x="88464" y="40964"/>
                </a:cubicBezTo>
                <a:lnTo>
                  <a:pt x="58036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2444878" y="1001110"/>
            <a:ext cx="52870" cy="21998"/>
          </a:xfrm>
          <a:custGeom>
            <a:avLst/>
            <a:gdLst>
              <a:gd name="connsiteX0" fmla="*/ 0 w 52870"/>
              <a:gd name="connsiteY0" fmla="*/ 10999 h 21998"/>
              <a:gd name="connsiteX1" fmla="*/ 52870 w 52870"/>
              <a:gd name="connsiteY1" fmla="*/ 10999 h 21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870" h="21998">
                <a:moveTo>
                  <a:pt x="0" y="10999"/>
                </a:moveTo>
                <a:lnTo>
                  <a:pt x="52870" y="1099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2568745" y="914638"/>
            <a:ext cx="86738" cy="155702"/>
          </a:xfrm>
          <a:custGeom>
            <a:avLst/>
            <a:gdLst>
              <a:gd name="connsiteX0" fmla="*/ 0 w 86738"/>
              <a:gd name="connsiteY0" fmla="*/ 155702 h 155702"/>
              <a:gd name="connsiteX1" fmla="*/ 0 w 86738"/>
              <a:gd name="connsiteY1" fmla="*/ 0 h 155702"/>
              <a:gd name="connsiteX2" fmla="*/ 85011 w 86738"/>
              <a:gd name="connsiteY2" fmla="*/ 0 h 155702"/>
              <a:gd name="connsiteX3" fmla="*/ 85011 w 86738"/>
              <a:gd name="connsiteY3" fmla="*/ 23939 h 155702"/>
              <a:gd name="connsiteX4" fmla="*/ 32585 w 86738"/>
              <a:gd name="connsiteY4" fmla="*/ 23939 h 155702"/>
              <a:gd name="connsiteX5" fmla="*/ 32585 w 86738"/>
              <a:gd name="connsiteY5" fmla="*/ 62329 h 155702"/>
              <a:gd name="connsiteX6" fmla="*/ 80924 w 86738"/>
              <a:gd name="connsiteY6" fmla="*/ 62329 h 155702"/>
              <a:gd name="connsiteX7" fmla="*/ 80924 w 86738"/>
              <a:gd name="connsiteY7" fmla="*/ 86255 h 155702"/>
              <a:gd name="connsiteX8" fmla="*/ 32585 w 86738"/>
              <a:gd name="connsiteY8" fmla="*/ 86255 h 155702"/>
              <a:gd name="connsiteX9" fmla="*/ 32585 w 86738"/>
              <a:gd name="connsiteY9" fmla="*/ 131762 h 155702"/>
              <a:gd name="connsiteX10" fmla="*/ 86738 w 86738"/>
              <a:gd name="connsiteY10" fmla="*/ 131762 h 155702"/>
              <a:gd name="connsiteX11" fmla="*/ 86738 w 86738"/>
              <a:gd name="connsiteY11" fmla="*/ 155702 h 155702"/>
              <a:gd name="connsiteX12" fmla="*/ 0 w 86738"/>
              <a:gd name="connsiteY12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738" h="155702">
                <a:moveTo>
                  <a:pt x="0" y="155702"/>
                </a:moveTo>
                <a:lnTo>
                  <a:pt x="0" y="0"/>
                </a:lnTo>
                <a:lnTo>
                  <a:pt x="85011" y="0"/>
                </a:lnTo>
                <a:lnTo>
                  <a:pt x="85011" y="23939"/>
                </a:lnTo>
                <a:lnTo>
                  <a:pt x="32585" y="23939"/>
                </a:lnTo>
                <a:lnTo>
                  <a:pt x="32585" y="62329"/>
                </a:lnTo>
                <a:lnTo>
                  <a:pt x="80924" y="62329"/>
                </a:lnTo>
                <a:lnTo>
                  <a:pt x="80924" y="86255"/>
                </a:lnTo>
                <a:lnTo>
                  <a:pt x="32585" y="86255"/>
                </a:lnTo>
                <a:lnTo>
                  <a:pt x="32585" y="131762"/>
                </a:lnTo>
                <a:lnTo>
                  <a:pt x="86738" y="131762"/>
                </a:lnTo>
                <a:lnTo>
                  <a:pt x="86738" y="155702"/>
                </a:lnTo>
                <a:lnTo>
                  <a:pt x="0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3046744" y="914638"/>
            <a:ext cx="83716" cy="155702"/>
          </a:xfrm>
          <a:custGeom>
            <a:avLst/>
            <a:gdLst>
              <a:gd name="connsiteX0" fmla="*/ 53289 w 83716"/>
              <a:gd name="connsiteY0" fmla="*/ 155702 h 155702"/>
              <a:gd name="connsiteX1" fmla="*/ 53289 w 83716"/>
              <a:gd name="connsiteY1" fmla="*/ 80648 h 155702"/>
              <a:gd name="connsiteX2" fmla="*/ 41852 w 83716"/>
              <a:gd name="connsiteY2" fmla="*/ 63407 h 155702"/>
              <a:gd name="connsiteX3" fmla="*/ 30414 w 83716"/>
              <a:gd name="connsiteY3" fmla="*/ 80648 h 155702"/>
              <a:gd name="connsiteX4" fmla="*/ 30414 w 83716"/>
              <a:gd name="connsiteY4" fmla="*/ 155702 h 155702"/>
              <a:gd name="connsiteX5" fmla="*/ 0 w 83716"/>
              <a:gd name="connsiteY5" fmla="*/ 155702 h 155702"/>
              <a:gd name="connsiteX6" fmla="*/ 0 w 83716"/>
              <a:gd name="connsiteY6" fmla="*/ 0 h 155702"/>
              <a:gd name="connsiteX7" fmla="*/ 30414 w 83716"/>
              <a:gd name="connsiteY7" fmla="*/ 0 h 155702"/>
              <a:gd name="connsiteX8" fmla="*/ 30414 w 83716"/>
              <a:gd name="connsiteY8" fmla="*/ 57800 h 155702"/>
              <a:gd name="connsiteX9" fmla="*/ 30846 w 83716"/>
              <a:gd name="connsiteY9" fmla="*/ 57800 h 155702"/>
              <a:gd name="connsiteX10" fmla="*/ 41636 w 83716"/>
              <a:gd name="connsiteY10" fmla="*/ 47663 h 155702"/>
              <a:gd name="connsiteX11" fmla="*/ 56526 w 83716"/>
              <a:gd name="connsiteY11" fmla="*/ 44644 h 155702"/>
              <a:gd name="connsiteX12" fmla="*/ 83716 w 83716"/>
              <a:gd name="connsiteY12" fmla="*/ 68367 h 155702"/>
              <a:gd name="connsiteX13" fmla="*/ 83716 w 83716"/>
              <a:gd name="connsiteY13" fmla="*/ 155702 h 155702"/>
              <a:gd name="connsiteX14" fmla="*/ 53289 w 83716"/>
              <a:gd name="connsiteY14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6" h="155702">
                <a:moveTo>
                  <a:pt x="53289" y="155702"/>
                </a:moveTo>
                <a:lnTo>
                  <a:pt x="53289" y="80648"/>
                </a:lnTo>
                <a:cubicBezTo>
                  <a:pt x="53289" y="70956"/>
                  <a:pt x="51562" y="63407"/>
                  <a:pt x="41852" y="63407"/>
                </a:cubicBezTo>
                <a:cubicBezTo>
                  <a:pt x="32141" y="63407"/>
                  <a:pt x="30414" y="70956"/>
                  <a:pt x="30414" y="80648"/>
                </a:cubicBezTo>
                <a:lnTo>
                  <a:pt x="30414" y="155702"/>
                </a:lnTo>
                <a:lnTo>
                  <a:pt x="0" y="155702"/>
                </a:lnTo>
                <a:lnTo>
                  <a:pt x="0" y="0"/>
                </a:lnTo>
                <a:lnTo>
                  <a:pt x="30414" y="0"/>
                </a:lnTo>
                <a:lnTo>
                  <a:pt x="30414" y="57800"/>
                </a:lnTo>
                <a:lnTo>
                  <a:pt x="30846" y="57800"/>
                </a:lnTo>
                <a:cubicBezTo>
                  <a:pt x="33867" y="52839"/>
                  <a:pt x="37536" y="49604"/>
                  <a:pt x="41636" y="47663"/>
                </a:cubicBezTo>
                <a:cubicBezTo>
                  <a:pt x="45952" y="45506"/>
                  <a:pt x="50915" y="44644"/>
                  <a:pt x="56526" y="44644"/>
                </a:cubicBezTo>
                <a:cubicBezTo>
                  <a:pt x="70984" y="44644"/>
                  <a:pt x="83716" y="53270"/>
                  <a:pt x="83716" y="68367"/>
                </a:cubicBezTo>
                <a:lnTo>
                  <a:pt x="83716" y="155702"/>
                </a:lnTo>
                <a:lnTo>
                  <a:pt x="53289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3262544" y="959278"/>
            <a:ext cx="83716" cy="111058"/>
          </a:xfrm>
          <a:custGeom>
            <a:avLst/>
            <a:gdLst>
              <a:gd name="connsiteX0" fmla="*/ 30414 w 83716"/>
              <a:gd name="connsiteY0" fmla="*/ 13155 h 111058"/>
              <a:gd name="connsiteX1" fmla="*/ 30846 w 83716"/>
              <a:gd name="connsiteY1" fmla="*/ 13155 h 111058"/>
              <a:gd name="connsiteX2" fmla="*/ 41636 w 83716"/>
              <a:gd name="connsiteY2" fmla="*/ 3019 h 111058"/>
              <a:gd name="connsiteX3" fmla="*/ 56526 w 83716"/>
              <a:gd name="connsiteY3" fmla="*/ 0 h 111058"/>
              <a:gd name="connsiteX4" fmla="*/ 83716 w 83716"/>
              <a:gd name="connsiteY4" fmla="*/ 23723 h 111058"/>
              <a:gd name="connsiteX5" fmla="*/ 83716 w 83716"/>
              <a:gd name="connsiteY5" fmla="*/ 111058 h 111058"/>
              <a:gd name="connsiteX6" fmla="*/ 53289 w 83716"/>
              <a:gd name="connsiteY6" fmla="*/ 111058 h 111058"/>
              <a:gd name="connsiteX7" fmla="*/ 53289 w 83716"/>
              <a:gd name="connsiteY7" fmla="*/ 36017 h 111058"/>
              <a:gd name="connsiteX8" fmla="*/ 41852 w 83716"/>
              <a:gd name="connsiteY8" fmla="*/ 18763 h 111058"/>
              <a:gd name="connsiteX9" fmla="*/ 30414 w 83716"/>
              <a:gd name="connsiteY9" fmla="*/ 36017 h 111058"/>
              <a:gd name="connsiteX10" fmla="*/ 30414 w 83716"/>
              <a:gd name="connsiteY10" fmla="*/ 111058 h 111058"/>
              <a:gd name="connsiteX11" fmla="*/ 0 w 83716"/>
              <a:gd name="connsiteY11" fmla="*/ 111058 h 111058"/>
              <a:gd name="connsiteX12" fmla="*/ 0 w 83716"/>
              <a:gd name="connsiteY12" fmla="*/ 2156 h 111058"/>
              <a:gd name="connsiteX13" fmla="*/ 30414 w 83716"/>
              <a:gd name="connsiteY13" fmla="*/ 2156 h 111058"/>
              <a:gd name="connsiteX14" fmla="*/ 30414 w 83716"/>
              <a:gd name="connsiteY14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6" h="111058">
                <a:moveTo>
                  <a:pt x="30414" y="13155"/>
                </a:moveTo>
                <a:lnTo>
                  <a:pt x="30846" y="13155"/>
                </a:lnTo>
                <a:cubicBezTo>
                  <a:pt x="33867" y="8195"/>
                  <a:pt x="37536" y="4960"/>
                  <a:pt x="41636" y="3019"/>
                </a:cubicBezTo>
                <a:cubicBezTo>
                  <a:pt x="45952" y="862"/>
                  <a:pt x="50915" y="0"/>
                  <a:pt x="56526" y="0"/>
                </a:cubicBezTo>
                <a:cubicBezTo>
                  <a:pt x="70984" y="0"/>
                  <a:pt x="83716" y="8626"/>
                  <a:pt x="83716" y="23723"/>
                </a:cubicBezTo>
                <a:lnTo>
                  <a:pt x="83716" y="111058"/>
                </a:lnTo>
                <a:lnTo>
                  <a:pt x="53289" y="111058"/>
                </a:lnTo>
                <a:lnTo>
                  <a:pt x="53289" y="36017"/>
                </a:lnTo>
                <a:cubicBezTo>
                  <a:pt x="53289" y="26311"/>
                  <a:pt x="51563" y="18763"/>
                  <a:pt x="41852" y="18763"/>
                </a:cubicBezTo>
                <a:cubicBezTo>
                  <a:pt x="32141" y="18763"/>
                  <a:pt x="30414" y="26311"/>
                  <a:pt x="30414" y="36017"/>
                </a:cubicBezTo>
                <a:lnTo>
                  <a:pt x="30414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4" y="2156"/>
                </a:lnTo>
                <a:lnTo>
                  <a:pt x="30414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3480924" y="914638"/>
            <a:ext cx="30427" cy="155702"/>
          </a:xfrm>
          <a:custGeom>
            <a:avLst/>
            <a:gdLst>
              <a:gd name="connsiteX0" fmla="*/ 15213 w 30427"/>
              <a:gd name="connsiteY0" fmla="*/ 0 h 155702"/>
              <a:gd name="connsiteX1" fmla="*/ 15213 w 30427"/>
              <a:gd name="connsiteY1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702">
                <a:moveTo>
                  <a:pt x="15213" y="0"/>
                </a:moveTo>
                <a:lnTo>
                  <a:pt x="15213" y="155702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723851" y="700987"/>
            <a:ext cx="37751" cy="127829"/>
          </a:xfrm>
          <a:custGeom>
            <a:avLst/>
            <a:gdLst>
              <a:gd name="connsiteX0" fmla="*/ 35086 w 37751"/>
              <a:gd name="connsiteY0" fmla="*/ 63179 h 127829"/>
              <a:gd name="connsiteX1" fmla="*/ 18545 w 37751"/>
              <a:gd name="connsiteY1" fmla="*/ 63179 h 127829"/>
              <a:gd name="connsiteX2" fmla="*/ 18545 w 37751"/>
              <a:gd name="connsiteY2" fmla="*/ 125292 h 127829"/>
              <a:gd name="connsiteX3" fmla="*/ 18076 w 37751"/>
              <a:gd name="connsiteY3" fmla="*/ 127360 h 127829"/>
              <a:gd name="connsiteX4" fmla="*/ 16146 w 37751"/>
              <a:gd name="connsiteY4" fmla="*/ 127829 h 127829"/>
              <a:gd name="connsiteX5" fmla="*/ 2665 w 37751"/>
              <a:gd name="connsiteY5" fmla="*/ 127829 h 127829"/>
              <a:gd name="connsiteX6" fmla="*/ 609 w 37751"/>
              <a:gd name="connsiteY6" fmla="*/ 127360 h 127829"/>
              <a:gd name="connsiteX7" fmla="*/ 0 w 37751"/>
              <a:gd name="connsiteY7" fmla="*/ 125292 h 127829"/>
              <a:gd name="connsiteX8" fmla="*/ 0 w 37751"/>
              <a:gd name="connsiteY8" fmla="*/ 2524 h 127829"/>
              <a:gd name="connsiteX9" fmla="*/ 609 w 37751"/>
              <a:gd name="connsiteY9" fmla="*/ 532 h 127829"/>
              <a:gd name="connsiteX10" fmla="*/ 2665 w 37751"/>
              <a:gd name="connsiteY10" fmla="*/ 0 h 127829"/>
              <a:gd name="connsiteX11" fmla="*/ 16146 w 37751"/>
              <a:gd name="connsiteY11" fmla="*/ 0 h 127829"/>
              <a:gd name="connsiteX12" fmla="*/ 18076 w 37751"/>
              <a:gd name="connsiteY12" fmla="*/ 532 h 127829"/>
              <a:gd name="connsiteX13" fmla="*/ 18545 w 37751"/>
              <a:gd name="connsiteY13" fmla="*/ 2524 h 127829"/>
              <a:gd name="connsiteX14" fmla="*/ 18545 w 37751"/>
              <a:gd name="connsiteY14" fmla="*/ 47980 h 127829"/>
              <a:gd name="connsiteX15" fmla="*/ 35086 w 37751"/>
              <a:gd name="connsiteY15" fmla="*/ 47980 h 127829"/>
              <a:gd name="connsiteX16" fmla="*/ 37015 w 37751"/>
              <a:gd name="connsiteY16" fmla="*/ 48310 h 127829"/>
              <a:gd name="connsiteX17" fmla="*/ 37751 w 37751"/>
              <a:gd name="connsiteY17" fmla="*/ 50505 h 127829"/>
              <a:gd name="connsiteX18" fmla="*/ 37751 w 37751"/>
              <a:gd name="connsiteY18" fmla="*/ 60641 h 127829"/>
              <a:gd name="connsiteX19" fmla="*/ 37015 w 37751"/>
              <a:gd name="connsiteY19" fmla="*/ 62709 h 127829"/>
              <a:gd name="connsiteX20" fmla="*/ 35086 w 37751"/>
              <a:gd name="connsiteY20" fmla="*/ 6317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751" h="127829">
                <a:moveTo>
                  <a:pt x="35086" y="63179"/>
                </a:moveTo>
                <a:lnTo>
                  <a:pt x="18545" y="63179"/>
                </a:lnTo>
                <a:lnTo>
                  <a:pt x="18545" y="125292"/>
                </a:lnTo>
                <a:cubicBezTo>
                  <a:pt x="18545" y="126345"/>
                  <a:pt x="18393" y="127043"/>
                  <a:pt x="18076" y="127360"/>
                </a:cubicBezTo>
                <a:cubicBezTo>
                  <a:pt x="17758" y="127665"/>
                  <a:pt x="17124" y="127829"/>
                  <a:pt x="16146" y="127829"/>
                </a:cubicBezTo>
                <a:lnTo>
                  <a:pt x="2665" y="127829"/>
                </a:lnTo>
                <a:cubicBezTo>
                  <a:pt x="1688" y="127829"/>
                  <a:pt x="1002" y="127665"/>
                  <a:pt x="609" y="127360"/>
                </a:cubicBezTo>
                <a:cubicBezTo>
                  <a:pt x="203" y="127043"/>
                  <a:pt x="0" y="126345"/>
                  <a:pt x="0" y="125292"/>
                </a:cubicBezTo>
                <a:lnTo>
                  <a:pt x="0" y="2524"/>
                </a:lnTo>
                <a:cubicBezTo>
                  <a:pt x="0" y="1547"/>
                  <a:pt x="203" y="875"/>
                  <a:pt x="609" y="532"/>
                </a:cubicBezTo>
                <a:cubicBezTo>
                  <a:pt x="1002" y="164"/>
                  <a:pt x="1688" y="0"/>
                  <a:pt x="2665" y="0"/>
                </a:cubicBezTo>
                <a:lnTo>
                  <a:pt x="16146" y="0"/>
                </a:lnTo>
                <a:cubicBezTo>
                  <a:pt x="17124" y="0"/>
                  <a:pt x="17758" y="164"/>
                  <a:pt x="18076" y="532"/>
                </a:cubicBezTo>
                <a:cubicBezTo>
                  <a:pt x="18393" y="875"/>
                  <a:pt x="18545" y="1547"/>
                  <a:pt x="18545" y="2524"/>
                </a:cubicBezTo>
                <a:lnTo>
                  <a:pt x="18545" y="47980"/>
                </a:lnTo>
                <a:lnTo>
                  <a:pt x="35086" y="47980"/>
                </a:lnTo>
                <a:cubicBezTo>
                  <a:pt x="35885" y="47980"/>
                  <a:pt x="36533" y="48094"/>
                  <a:pt x="37015" y="48310"/>
                </a:cubicBezTo>
                <a:cubicBezTo>
                  <a:pt x="37498" y="48538"/>
                  <a:pt x="37751" y="49261"/>
                  <a:pt x="37751" y="50505"/>
                </a:cubicBezTo>
                <a:lnTo>
                  <a:pt x="37751" y="60641"/>
                </a:lnTo>
                <a:cubicBezTo>
                  <a:pt x="37751" y="61707"/>
                  <a:pt x="37498" y="62392"/>
                  <a:pt x="37015" y="62709"/>
                </a:cubicBezTo>
                <a:cubicBezTo>
                  <a:pt x="36533" y="63014"/>
                  <a:pt x="35885" y="63179"/>
                  <a:pt x="35086" y="6317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638687" y="710844"/>
            <a:ext cx="78499" cy="87308"/>
          </a:xfrm>
          <a:custGeom>
            <a:avLst/>
            <a:gdLst>
              <a:gd name="connsiteX0" fmla="*/ 65691 w 78499"/>
              <a:gd name="connsiteY0" fmla="*/ 15858 h 87308"/>
              <a:gd name="connsiteX1" fmla="*/ 60893 w 78499"/>
              <a:gd name="connsiteY1" fmla="*/ 29458 h 87308"/>
              <a:gd name="connsiteX2" fmla="*/ 53429 w 78499"/>
              <a:gd name="connsiteY2" fmla="*/ 43451 h 87308"/>
              <a:gd name="connsiteX3" fmla="*/ 59154 w 78499"/>
              <a:gd name="connsiteY3" fmla="*/ 50923 h 87308"/>
              <a:gd name="connsiteX4" fmla="*/ 65767 w 78499"/>
              <a:gd name="connsiteY4" fmla="*/ 57787 h 87308"/>
              <a:gd name="connsiteX5" fmla="*/ 72432 w 78499"/>
              <a:gd name="connsiteY5" fmla="*/ 63838 h 87308"/>
              <a:gd name="connsiteX6" fmla="*/ 78499 w 78499"/>
              <a:gd name="connsiteY6" fmla="*/ 68786 h 87308"/>
              <a:gd name="connsiteX7" fmla="*/ 78372 w 78499"/>
              <a:gd name="connsiteY7" fmla="*/ 73302 h 87308"/>
              <a:gd name="connsiteX8" fmla="*/ 72101 w 78499"/>
              <a:gd name="connsiteY8" fmla="*/ 81168 h 87308"/>
              <a:gd name="connsiteX9" fmla="*/ 69702 w 78499"/>
              <a:gd name="connsiteY9" fmla="*/ 82120 h 87308"/>
              <a:gd name="connsiteX10" fmla="*/ 66630 w 78499"/>
              <a:gd name="connsiteY10" fmla="*/ 80508 h 87308"/>
              <a:gd name="connsiteX11" fmla="*/ 61553 w 78499"/>
              <a:gd name="connsiteY11" fmla="*/ 76436 h 87308"/>
              <a:gd name="connsiteX12" fmla="*/ 55422 w 78499"/>
              <a:gd name="connsiteY12" fmla="*/ 70714 h 87308"/>
              <a:gd name="connsiteX13" fmla="*/ 49151 w 78499"/>
              <a:gd name="connsiteY13" fmla="*/ 64054 h 87308"/>
              <a:gd name="connsiteX14" fmla="*/ 43553 w 78499"/>
              <a:gd name="connsiteY14" fmla="*/ 57191 h 87308"/>
              <a:gd name="connsiteX15" fmla="*/ 28485 w 78499"/>
              <a:gd name="connsiteY15" fmla="*/ 73112 h 87308"/>
              <a:gd name="connsiteX16" fmla="*/ 10751 w 78499"/>
              <a:gd name="connsiteY16" fmla="*/ 86636 h 87308"/>
              <a:gd name="connsiteX17" fmla="*/ 8809 w 78499"/>
              <a:gd name="connsiteY17" fmla="*/ 87308 h 87308"/>
              <a:gd name="connsiteX18" fmla="*/ 7007 w 78499"/>
              <a:gd name="connsiteY18" fmla="*/ 85837 h 87308"/>
              <a:gd name="connsiteX19" fmla="*/ 736 w 78499"/>
              <a:gd name="connsiteY19" fmla="*/ 77438 h 87308"/>
              <a:gd name="connsiteX20" fmla="*/ 0 w 78499"/>
              <a:gd name="connsiteY20" fmla="*/ 75117 h 87308"/>
              <a:gd name="connsiteX21" fmla="*/ 1536 w 78499"/>
              <a:gd name="connsiteY21" fmla="*/ 73442 h 87308"/>
              <a:gd name="connsiteX22" fmla="*/ 16210 w 78499"/>
              <a:gd name="connsiteY22" fmla="*/ 61580 h 87308"/>
              <a:gd name="connsiteX23" fmla="*/ 28955 w 78499"/>
              <a:gd name="connsiteY23" fmla="*/ 47841 h 87308"/>
              <a:gd name="connsiteX24" fmla="*/ 39084 w 78499"/>
              <a:gd name="connsiteY24" fmla="*/ 33048 h 87308"/>
              <a:gd name="connsiteX25" fmla="*/ 45952 w 78499"/>
              <a:gd name="connsiteY25" fmla="*/ 17862 h 87308"/>
              <a:gd name="connsiteX26" fmla="*/ 43819 w 78499"/>
              <a:gd name="connsiteY26" fmla="*/ 15185 h 87308"/>
              <a:gd name="connsiteX27" fmla="*/ 11551 w 78499"/>
              <a:gd name="connsiteY27" fmla="*/ 15185 h 87308"/>
              <a:gd name="connsiteX28" fmla="*/ 9342 w 78499"/>
              <a:gd name="connsiteY28" fmla="*/ 14462 h 87308"/>
              <a:gd name="connsiteX29" fmla="*/ 9012 w 78499"/>
              <a:gd name="connsiteY29" fmla="*/ 12382 h 87308"/>
              <a:gd name="connsiteX30" fmla="*/ 9012 w 78499"/>
              <a:gd name="connsiteY30" fmla="*/ 2803 h 87308"/>
              <a:gd name="connsiteX31" fmla="*/ 9609 w 78499"/>
              <a:gd name="connsiteY31" fmla="*/ 596 h 87308"/>
              <a:gd name="connsiteX32" fmla="*/ 11678 w 78499"/>
              <a:gd name="connsiteY32" fmla="*/ 0 h 87308"/>
              <a:gd name="connsiteX33" fmla="*/ 55688 w 78499"/>
              <a:gd name="connsiteY33" fmla="*/ 0 h 87308"/>
              <a:gd name="connsiteX34" fmla="*/ 63825 w 78499"/>
              <a:gd name="connsiteY34" fmla="*/ 2270 h 87308"/>
              <a:gd name="connsiteX35" fmla="*/ 66770 w 78499"/>
              <a:gd name="connsiteY35" fmla="*/ 8931 h 87308"/>
              <a:gd name="connsiteX36" fmla="*/ 66427 w 78499"/>
              <a:gd name="connsiteY36" fmla="*/ 12521 h 87308"/>
              <a:gd name="connsiteX37" fmla="*/ 65691 w 78499"/>
              <a:gd name="connsiteY37" fmla="*/ 15858 h 87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8499" h="87308">
                <a:moveTo>
                  <a:pt x="65691" y="15858"/>
                </a:moveTo>
                <a:cubicBezTo>
                  <a:pt x="64536" y="20298"/>
                  <a:pt x="62936" y="24840"/>
                  <a:pt x="60893" y="29458"/>
                </a:cubicBezTo>
                <a:cubicBezTo>
                  <a:pt x="58849" y="34076"/>
                  <a:pt x="56361" y="38744"/>
                  <a:pt x="53429" y="43451"/>
                </a:cubicBezTo>
                <a:cubicBezTo>
                  <a:pt x="55117" y="46026"/>
                  <a:pt x="57034" y="48513"/>
                  <a:pt x="59154" y="50923"/>
                </a:cubicBezTo>
                <a:cubicBezTo>
                  <a:pt x="61286" y="53321"/>
                  <a:pt x="63495" y="55605"/>
                  <a:pt x="65767" y="57787"/>
                </a:cubicBezTo>
                <a:cubicBezTo>
                  <a:pt x="68027" y="59956"/>
                  <a:pt x="70248" y="61986"/>
                  <a:pt x="72432" y="63838"/>
                </a:cubicBezTo>
                <a:cubicBezTo>
                  <a:pt x="74602" y="65716"/>
                  <a:pt x="76633" y="67353"/>
                  <a:pt x="78499" y="68786"/>
                </a:cubicBezTo>
                <a:cubicBezTo>
                  <a:pt x="80010" y="69941"/>
                  <a:pt x="79972" y="71450"/>
                  <a:pt x="78372" y="73302"/>
                </a:cubicBezTo>
                <a:lnTo>
                  <a:pt x="72101" y="81168"/>
                </a:lnTo>
                <a:cubicBezTo>
                  <a:pt x="71378" y="82069"/>
                  <a:pt x="70578" y="82373"/>
                  <a:pt x="69702" y="82120"/>
                </a:cubicBezTo>
                <a:cubicBezTo>
                  <a:pt x="68801" y="81841"/>
                  <a:pt x="67785" y="81308"/>
                  <a:pt x="66630" y="80508"/>
                </a:cubicBezTo>
                <a:cubicBezTo>
                  <a:pt x="65209" y="79532"/>
                  <a:pt x="63520" y="78174"/>
                  <a:pt x="61553" y="76436"/>
                </a:cubicBezTo>
                <a:cubicBezTo>
                  <a:pt x="59611" y="74711"/>
                  <a:pt x="57567" y="72795"/>
                  <a:pt x="55422" y="70714"/>
                </a:cubicBezTo>
                <a:cubicBezTo>
                  <a:pt x="53289" y="68621"/>
                  <a:pt x="51207" y="66401"/>
                  <a:pt x="49151" y="64054"/>
                </a:cubicBezTo>
                <a:cubicBezTo>
                  <a:pt x="47107" y="61694"/>
                  <a:pt x="45241" y="59398"/>
                  <a:pt x="43553" y="57191"/>
                </a:cubicBezTo>
                <a:cubicBezTo>
                  <a:pt x="39021" y="62773"/>
                  <a:pt x="33994" y="68088"/>
                  <a:pt x="28485" y="73112"/>
                </a:cubicBezTo>
                <a:cubicBezTo>
                  <a:pt x="22963" y="78136"/>
                  <a:pt x="17060" y="82653"/>
                  <a:pt x="10751" y="86636"/>
                </a:cubicBezTo>
                <a:cubicBezTo>
                  <a:pt x="9952" y="87169"/>
                  <a:pt x="9292" y="87397"/>
                  <a:pt x="8809" y="87308"/>
                </a:cubicBezTo>
                <a:cubicBezTo>
                  <a:pt x="8327" y="87220"/>
                  <a:pt x="7717" y="86738"/>
                  <a:pt x="7007" y="85837"/>
                </a:cubicBezTo>
                <a:lnTo>
                  <a:pt x="736" y="77438"/>
                </a:lnTo>
                <a:cubicBezTo>
                  <a:pt x="25" y="76461"/>
                  <a:pt x="-215" y="75688"/>
                  <a:pt x="0" y="75117"/>
                </a:cubicBezTo>
                <a:cubicBezTo>
                  <a:pt x="228" y="74533"/>
                  <a:pt x="736" y="73975"/>
                  <a:pt x="1536" y="73442"/>
                </a:cubicBezTo>
                <a:cubicBezTo>
                  <a:pt x="6702" y="69890"/>
                  <a:pt x="11589" y="65932"/>
                  <a:pt x="16210" y="61580"/>
                </a:cubicBezTo>
                <a:cubicBezTo>
                  <a:pt x="20830" y="57229"/>
                  <a:pt x="25083" y="52649"/>
                  <a:pt x="28955" y="47841"/>
                </a:cubicBezTo>
                <a:cubicBezTo>
                  <a:pt x="32814" y="43045"/>
                  <a:pt x="36190" y="38123"/>
                  <a:pt x="39084" y="33048"/>
                </a:cubicBezTo>
                <a:cubicBezTo>
                  <a:pt x="41966" y="27986"/>
                  <a:pt x="44264" y="22924"/>
                  <a:pt x="45952" y="17862"/>
                </a:cubicBezTo>
                <a:cubicBezTo>
                  <a:pt x="46485" y="16073"/>
                  <a:pt x="45774" y="15185"/>
                  <a:pt x="43819" y="15185"/>
                </a:cubicBezTo>
                <a:lnTo>
                  <a:pt x="11551" y="15185"/>
                </a:lnTo>
                <a:cubicBezTo>
                  <a:pt x="10294" y="15185"/>
                  <a:pt x="9558" y="14957"/>
                  <a:pt x="9342" y="14462"/>
                </a:cubicBezTo>
                <a:cubicBezTo>
                  <a:pt x="9127" y="13967"/>
                  <a:pt x="9012" y="13282"/>
                  <a:pt x="9012" y="12382"/>
                </a:cubicBezTo>
                <a:lnTo>
                  <a:pt x="9012" y="2803"/>
                </a:lnTo>
                <a:cubicBezTo>
                  <a:pt x="9012" y="1738"/>
                  <a:pt x="9203" y="989"/>
                  <a:pt x="9609" y="596"/>
                </a:cubicBezTo>
                <a:cubicBezTo>
                  <a:pt x="10002" y="190"/>
                  <a:pt x="10701" y="0"/>
                  <a:pt x="11678" y="0"/>
                </a:cubicBezTo>
                <a:lnTo>
                  <a:pt x="55688" y="0"/>
                </a:lnTo>
                <a:cubicBezTo>
                  <a:pt x="59154" y="0"/>
                  <a:pt x="61870" y="748"/>
                  <a:pt x="63825" y="2270"/>
                </a:cubicBezTo>
                <a:cubicBezTo>
                  <a:pt x="65780" y="3780"/>
                  <a:pt x="66770" y="6000"/>
                  <a:pt x="66770" y="8931"/>
                </a:cubicBezTo>
                <a:cubicBezTo>
                  <a:pt x="66770" y="10174"/>
                  <a:pt x="66643" y="11367"/>
                  <a:pt x="66427" y="12521"/>
                </a:cubicBezTo>
                <a:cubicBezTo>
                  <a:pt x="66211" y="13676"/>
                  <a:pt x="65958" y="14792"/>
                  <a:pt x="65691" y="1585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765065" y="703109"/>
            <a:ext cx="119907" cy="71983"/>
          </a:xfrm>
          <a:custGeom>
            <a:avLst/>
            <a:gdLst>
              <a:gd name="connsiteX0" fmla="*/ 117102 w 119907"/>
              <a:gd name="connsiteY0" fmla="*/ 71983 h 71983"/>
              <a:gd name="connsiteX1" fmla="*/ 2665 w 119907"/>
              <a:gd name="connsiteY1" fmla="*/ 71983 h 71983"/>
              <a:gd name="connsiteX2" fmla="*/ 393 w 119907"/>
              <a:gd name="connsiteY2" fmla="*/ 71374 h 71983"/>
              <a:gd name="connsiteX3" fmla="*/ 0 w 119907"/>
              <a:gd name="connsiteY3" fmla="*/ 69179 h 71983"/>
              <a:gd name="connsiteX4" fmla="*/ 0 w 119907"/>
              <a:gd name="connsiteY4" fmla="*/ 59588 h 71983"/>
              <a:gd name="connsiteX5" fmla="*/ 533 w 119907"/>
              <a:gd name="connsiteY5" fmla="*/ 57508 h 71983"/>
              <a:gd name="connsiteX6" fmla="*/ 2665 w 119907"/>
              <a:gd name="connsiteY6" fmla="*/ 56924 h 71983"/>
              <a:gd name="connsiteX7" fmla="*/ 50687 w 119907"/>
              <a:gd name="connsiteY7" fmla="*/ 56924 h 71983"/>
              <a:gd name="connsiteX8" fmla="*/ 50687 w 119907"/>
              <a:gd name="connsiteY8" fmla="*/ 45849 h 71983"/>
              <a:gd name="connsiteX9" fmla="*/ 29208 w 119907"/>
              <a:gd name="connsiteY9" fmla="*/ 45849 h 71983"/>
              <a:gd name="connsiteX10" fmla="*/ 20881 w 119907"/>
              <a:gd name="connsiteY10" fmla="*/ 43121 h 71983"/>
              <a:gd name="connsiteX11" fmla="*/ 18406 w 119907"/>
              <a:gd name="connsiteY11" fmla="*/ 35192 h 71983"/>
              <a:gd name="connsiteX12" fmla="*/ 18406 w 119907"/>
              <a:gd name="connsiteY12" fmla="*/ 9337 h 71983"/>
              <a:gd name="connsiteX13" fmla="*/ 20742 w 119907"/>
              <a:gd name="connsiteY13" fmla="*/ 1801 h 71983"/>
              <a:gd name="connsiteX14" fmla="*/ 28675 w 119907"/>
              <a:gd name="connsiteY14" fmla="*/ 0 h 71983"/>
              <a:gd name="connsiteX15" fmla="*/ 99102 w 119907"/>
              <a:gd name="connsiteY15" fmla="*/ 0 h 71983"/>
              <a:gd name="connsiteX16" fmla="*/ 101640 w 119907"/>
              <a:gd name="connsiteY16" fmla="*/ 2524 h 71983"/>
              <a:gd name="connsiteX17" fmla="*/ 101640 w 119907"/>
              <a:gd name="connsiteY17" fmla="*/ 12394 h 71983"/>
              <a:gd name="connsiteX18" fmla="*/ 101107 w 119907"/>
              <a:gd name="connsiteY18" fmla="*/ 14399 h 71983"/>
              <a:gd name="connsiteX19" fmla="*/ 99102 w 119907"/>
              <a:gd name="connsiteY19" fmla="*/ 14932 h 71983"/>
              <a:gd name="connsiteX20" fmla="*/ 39211 w 119907"/>
              <a:gd name="connsiteY20" fmla="*/ 14932 h 71983"/>
              <a:gd name="connsiteX21" fmla="*/ 37079 w 119907"/>
              <a:gd name="connsiteY21" fmla="*/ 17063 h 71983"/>
              <a:gd name="connsiteX22" fmla="*/ 37079 w 119907"/>
              <a:gd name="connsiteY22" fmla="*/ 28938 h 71983"/>
              <a:gd name="connsiteX23" fmla="*/ 39211 w 119907"/>
              <a:gd name="connsiteY23" fmla="*/ 31056 h 71983"/>
              <a:gd name="connsiteX24" fmla="*/ 99774 w 119907"/>
              <a:gd name="connsiteY24" fmla="*/ 31056 h 71983"/>
              <a:gd name="connsiteX25" fmla="*/ 102707 w 119907"/>
              <a:gd name="connsiteY25" fmla="*/ 33327 h 71983"/>
              <a:gd name="connsiteX26" fmla="*/ 102707 w 119907"/>
              <a:gd name="connsiteY26" fmla="*/ 43058 h 71983"/>
              <a:gd name="connsiteX27" fmla="*/ 99774 w 119907"/>
              <a:gd name="connsiteY27" fmla="*/ 45849 h 71983"/>
              <a:gd name="connsiteX28" fmla="*/ 69220 w 119907"/>
              <a:gd name="connsiteY28" fmla="*/ 45849 h 71983"/>
              <a:gd name="connsiteX29" fmla="*/ 69220 w 119907"/>
              <a:gd name="connsiteY29" fmla="*/ 56924 h 71983"/>
              <a:gd name="connsiteX30" fmla="*/ 117102 w 119907"/>
              <a:gd name="connsiteY30" fmla="*/ 56924 h 71983"/>
              <a:gd name="connsiteX31" fmla="*/ 119107 w 119907"/>
              <a:gd name="connsiteY31" fmla="*/ 57457 h 71983"/>
              <a:gd name="connsiteX32" fmla="*/ 119907 w 119907"/>
              <a:gd name="connsiteY32" fmla="*/ 59588 h 71983"/>
              <a:gd name="connsiteX33" fmla="*/ 119907 w 119907"/>
              <a:gd name="connsiteY33" fmla="*/ 69179 h 71983"/>
              <a:gd name="connsiteX34" fmla="*/ 117102 w 119907"/>
              <a:gd name="connsiteY34" fmla="*/ 71983 h 71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19907" h="71983">
                <a:moveTo>
                  <a:pt x="117102" y="71983"/>
                </a:moveTo>
                <a:lnTo>
                  <a:pt x="2665" y="71983"/>
                </a:lnTo>
                <a:cubicBezTo>
                  <a:pt x="1421" y="71983"/>
                  <a:pt x="660" y="71780"/>
                  <a:pt x="393" y="71374"/>
                </a:cubicBezTo>
                <a:cubicBezTo>
                  <a:pt x="126" y="70981"/>
                  <a:pt x="0" y="70245"/>
                  <a:pt x="0" y="69179"/>
                </a:cubicBezTo>
                <a:lnTo>
                  <a:pt x="0" y="59588"/>
                </a:lnTo>
                <a:cubicBezTo>
                  <a:pt x="0" y="58599"/>
                  <a:pt x="177" y="57926"/>
                  <a:pt x="533" y="57508"/>
                </a:cubicBezTo>
                <a:cubicBezTo>
                  <a:pt x="888" y="57114"/>
                  <a:pt x="1599" y="56924"/>
                  <a:pt x="2665" y="56924"/>
                </a:cubicBezTo>
                <a:lnTo>
                  <a:pt x="50687" y="56924"/>
                </a:lnTo>
                <a:lnTo>
                  <a:pt x="50687" y="45849"/>
                </a:lnTo>
                <a:lnTo>
                  <a:pt x="29208" y="45849"/>
                </a:lnTo>
                <a:cubicBezTo>
                  <a:pt x="25299" y="45849"/>
                  <a:pt x="22519" y="44935"/>
                  <a:pt x="20881" y="43121"/>
                </a:cubicBezTo>
                <a:cubicBezTo>
                  <a:pt x="19231" y="41294"/>
                  <a:pt x="18406" y="38655"/>
                  <a:pt x="18406" y="35192"/>
                </a:cubicBezTo>
                <a:lnTo>
                  <a:pt x="18406" y="9337"/>
                </a:lnTo>
                <a:cubicBezTo>
                  <a:pt x="18406" y="5518"/>
                  <a:pt x="19180" y="3006"/>
                  <a:pt x="20742" y="1801"/>
                </a:cubicBezTo>
                <a:cubicBezTo>
                  <a:pt x="22303" y="596"/>
                  <a:pt x="24943" y="0"/>
                  <a:pt x="28675" y="0"/>
                </a:cubicBezTo>
                <a:lnTo>
                  <a:pt x="99102" y="0"/>
                </a:lnTo>
                <a:cubicBezTo>
                  <a:pt x="100790" y="0"/>
                  <a:pt x="101640" y="849"/>
                  <a:pt x="101640" y="2524"/>
                </a:cubicBezTo>
                <a:lnTo>
                  <a:pt x="101640" y="12394"/>
                </a:lnTo>
                <a:cubicBezTo>
                  <a:pt x="101640" y="13371"/>
                  <a:pt x="101450" y="14044"/>
                  <a:pt x="101107" y="14399"/>
                </a:cubicBezTo>
                <a:cubicBezTo>
                  <a:pt x="100739" y="14741"/>
                  <a:pt x="100079" y="14932"/>
                  <a:pt x="99102" y="14932"/>
                </a:cubicBezTo>
                <a:lnTo>
                  <a:pt x="39211" y="14932"/>
                </a:lnTo>
                <a:cubicBezTo>
                  <a:pt x="37790" y="14932"/>
                  <a:pt x="37079" y="15642"/>
                  <a:pt x="37079" y="17063"/>
                </a:cubicBezTo>
                <a:lnTo>
                  <a:pt x="37079" y="28938"/>
                </a:lnTo>
                <a:cubicBezTo>
                  <a:pt x="37079" y="30346"/>
                  <a:pt x="37790" y="31056"/>
                  <a:pt x="39211" y="31056"/>
                </a:cubicBezTo>
                <a:lnTo>
                  <a:pt x="99774" y="31056"/>
                </a:lnTo>
                <a:cubicBezTo>
                  <a:pt x="101717" y="31056"/>
                  <a:pt x="102707" y="31817"/>
                  <a:pt x="102707" y="33327"/>
                </a:cubicBezTo>
                <a:lnTo>
                  <a:pt x="102707" y="43058"/>
                </a:lnTo>
                <a:cubicBezTo>
                  <a:pt x="102707" y="44923"/>
                  <a:pt x="101717" y="45849"/>
                  <a:pt x="99774" y="45849"/>
                </a:cubicBezTo>
                <a:lnTo>
                  <a:pt x="69220" y="45849"/>
                </a:lnTo>
                <a:lnTo>
                  <a:pt x="69220" y="56924"/>
                </a:lnTo>
                <a:lnTo>
                  <a:pt x="117102" y="56924"/>
                </a:lnTo>
                <a:cubicBezTo>
                  <a:pt x="117901" y="56924"/>
                  <a:pt x="118574" y="57089"/>
                  <a:pt x="119107" y="57457"/>
                </a:cubicBezTo>
                <a:cubicBezTo>
                  <a:pt x="119641" y="57812"/>
                  <a:pt x="119907" y="58523"/>
                  <a:pt x="119907" y="59588"/>
                </a:cubicBezTo>
                <a:lnTo>
                  <a:pt x="119907" y="69179"/>
                </a:lnTo>
                <a:cubicBezTo>
                  <a:pt x="119907" y="71044"/>
                  <a:pt x="118968" y="71983"/>
                  <a:pt x="117102" y="719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893632" y="705916"/>
            <a:ext cx="75770" cy="67581"/>
          </a:xfrm>
          <a:custGeom>
            <a:avLst/>
            <a:gdLst>
              <a:gd name="connsiteX0" fmla="*/ 9736 w 75770"/>
              <a:gd name="connsiteY0" fmla="*/ 66909 h 67581"/>
              <a:gd name="connsiteX1" fmla="*/ 6600 w 75770"/>
              <a:gd name="connsiteY1" fmla="*/ 67581 h 67581"/>
              <a:gd name="connsiteX2" fmla="*/ 5077 w 75770"/>
              <a:gd name="connsiteY2" fmla="*/ 65982 h 67581"/>
              <a:gd name="connsiteX3" fmla="*/ 0 w 75770"/>
              <a:gd name="connsiteY3" fmla="*/ 56772 h 67581"/>
              <a:gd name="connsiteX4" fmla="*/ 1739 w 75770"/>
              <a:gd name="connsiteY4" fmla="*/ 52915 h 67581"/>
              <a:gd name="connsiteX5" fmla="*/ 14813 w 75770"/>
              <a:gd name="connsiteY5" fmla="*/ 45570 h 67581"/>
              <a:gd name="connsiteX6" fmla="*/ 26213 w 75770"/>
              <a:gd name="connsiteY6" fmla="*/ 36981 h 67581"/>
              <a:gd name="connsiteX7" fmla="*/ 35149 w 75770"/>
              <a:gd name="connsiteY7" fmla="*/ 27986 h 67581"/>
              <a:gd name="connsiteX8" fmla="*/ 40950 w 75770"/>
              <a:gd name="connsiteY8" fmla="*/ 19461 h 67581"/>
              <a:gd name="connsiteX9" fmla="*/ 41890 w 75770"/>
              <a:gd name="connsiteY9" fmla="*/ 16251 h 67581"/>
              <a:gd name="connsiteX10" fmla="*/ 39491 w 75770"/>
              <a:gd name="connsiteY10" fmla="*/ 15325 h 67581"/>
              <a:gd name="connsiteX11" fmla="*/ 9076 w 75770"/>
              <a:gd name="connsiteY11" fmla="*/ 15325 h 67581"/>
              <a:gd name="connsiteX12" fmla="*/ 7007 w 75770"/>
              <a:gd name="connsiteY12" fmla="*/ 14589 h 67581"/>
              <a:gd name="connsiteX13" fmla="*/ 6677 w 75770"/>
              <a:gd name="connsiteY13" fmla="*/ 12521 h 67581"/>
              <a:gd name="connsiteX14" fmla="*/ 6677 w 75770"/>
              <a:gd name="connsiteY14" fmla="*/ 2791 h 67581"/>
              <a:gd name="connsiteX15" fmla="*/ 9203 w 75770"/>
              <a:gd name="connsiteY15" fmla="*/ 0 h 67581"/>
              <a:gd name="connsiteX16" fmla="*/ 54292 w 75770"/>
              <a:gd name="connsiteY16" fmla="*/ 0 h 67581"/>
              <a:gd name="connsiteX17" fmla="*/ 63952 w 75770"/>
              <a:gd name="connsiteY17" fmla="*/ 3920 h 67581"/>
              <a:gd name="connsiteX18" fmla="*/ 63368 w 75770"/>
              <a:gd name="connsiteY18" fmla="*/ 14513 h 67581"/>
              <a:gd name="connsiteX19" fmla="*/ 52565 w 75770"/>
              <a:gd name="connsiteY19" fmla="*/ 33974 h 67581"/>
              <a:gd name="connsiteX20" fmla="*/ 63952 w 75770"/>
              <a:gd name="connsiteY20" fmla="*/ 42322 h 67581"/>
              <a:gd name="connsiteX21" fmla="*/ 74831 w 75770"/>
              <a:gd name="connsiteY21" fmla="*/ 48247 h 67581"/>
              <a:gd name="connsiteX22" fmla="*/ 75770 w 75770"/>
              <a:gd name="connsiteY22" fmla="*/ 51583 h 67581"/>
              <a:gd name="connsiteX23" fmla="*/ 69360 w 75770"/>
              <a:gd name="connsiteY23" fmla="*/ 61707 h 67581"/>
              <a:gd name="connsiteX24" fmla="*/ 65767 w 75770"/>
              <a:gd name="connsiteY24" fmla="*/ 62506 h 67581"/>
              <a:gd name="connsiteX25" fmla="*/ 60893 w 75770"/>
              <a:gd name="connsiteY25" fmla="*/ 59842 h 67581"/>
              <a:gd name="connsiteX26" fmla="*/ 54761 w 75770"/>
              <a:gd name="connsiteY26" fmla="*/ 55909 h 67581"/>
              <a:gd name="connsiteX27" fmla="*/ 48161 w 75770"/>
              <a:gd name="connsiteY27" fmla="*/ 51114 h 67581"/>
              <a:gd name="connsiteX28" fmla="*/ 41750 w 75770"/>
              <a:gd name="connsiteY28" fmla="*/ 45849 h 67581"/>
              <a:gd name="connsiteX29" fmla="*/ 26949 w 75770"/>
              <a:gd name="connsiteY29" fmla="*/ 57584 h 67581"/>
              <a:gd name="connsiteX30" fmla="*/ 9736 w 75770"/>
              <a:gd name="connsiteY30" fmla="*/ 66909 h 67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70" h="67581">
                <a:moveTo>
                  <a:pt x="9736" y="66909"/>
                </a:moveTo>
                <a:cubicBezTo>
                  <a:pt x="8225" y="67619"/>
                  <a:pt x="7184" y="67835"/>
                  <a:pt x="6600" y="67581"/>
                </a:cubicBezTo>
                <a:cubicBezTo>
                  <a:pt x="6029" y="67302"/>
                  <a:pt x="5521" y="66769"/>
                  <a:pt x="5077" y="65982"/>
                </a:cubicBezTo>
                <a:lnTo>
                  <a:pt x="0" y="56772"/>
                </a:lnTo>
                <a:cubicBezTo>
                  <a:pt x="-875" y="55262"/>
                  <a:pt x="-304" y="53981"/>
                  <a:pt x="1739" y="52915"/>
                </a:cubicBezTo>
                <a:cubicBezTo>
                  <a:pt x="6283" y="50784"/>
                  <a:pt x="10624" y="48335"/>
                  <a:pt x="14813" y="45570"/>
                </a:cubicBezTo>
                <a:cubicBezTo>
                  <a:pt x="18990" y="42829"/>
                  <a:pt x="22785" y="39962"/>
                  <a:pt x="26213" y="36981"/>
                </a:cubicBezTo>
                <a:cubicBezTo>
                  <a:pt x="29640" y="34000"/>
                  <a:pt x="32623" y="31006"/>
                  <a:pt x="35149" y="27986"/>
                </a:cubicBezTo>
                <a:cubicBezTo>
                  <a:pt x="37688" y="24954"/>
                  <a:pt x="39618" y="22125"/>
                  <a:pt x="40950" y="19461"/>
                </a:cubicBezTo>
                <a:cubicBezTo>
                  <a:pt x="41661" y="17951"/>
                  <a:pt x="41979" y="16885"/>
                  <a:pt x="41890" y="16251"/>
                </a:cubicBezTo>
                <a:cubicBezTo>
                  <a:pt x="41801" y="15629"/>
                  <a:pt x="41001" y="15325"/>
                  <a:pt x="39491" y="15325"/>
                </a:cubicBezTo>
                <a:lnTo>
                  <a:pt x="9076" y="15325"/>
                </a:lnTo>
                <a:cubicBezTo>
                  <a:pt x="7921" y="15325"/>
                  <a:pt x="7235" y="15071"/>
                  <a:pt x="7007" y="14589"/>
                </a:cubicBezTo>
                <a:cubicBezTo>
                  <a:pt x="6791" y="14094"/>
                  <a:pt x="6677" y="13409"/>
                  <a:pt x="6677" y="12521"/>
                </a:cubicBezTo>
                <a:lnTo>
                  <a:pt x="6677" y="2791"/>
                </a:lnTo>
                <a:cubicBezTo>
                  <a:pt x="6677" y="926"/>
                  <a:pt x="7514" y="0"/>
                  <a:pt x="9203" y="0"/>
                </a:cubicBezTo>
                <a:lnTo>
                  <a:pt x="54292" y="0"/>
                </a:lnTo>
                <a:cubicBezTo>
                  <a:pt x="59534" y="0"/>
                  <a:pt x="62759" y="1306"/>
                  <a:pt x="63952" y="3920"/>
                </a:cubicBezTo>
                <a:cubicBezTo>
                  <a:pt x="65158" y="6546"/>
                  <a:pt x="64967" y="10085"/>
                  <a:pt x="63368" y="14513"/>
                </a:cubicBezTo>
                <a:cubicBezTo>
                  <a:pt x="61045" y="21097"/>
                  <a:pt x="57440" y="27580"/>
                  <a:pt x="52565" y="33974"/>
                </a:cubicBezTo>
                <a:cubicBezTo>
                  <a:pt x="56107" y="37082"/>
                  <a:pt x="59915" y="39873"/>
                  <a:pt x="63952" y="42322"/>
                </a:cubicBezTo>
                <a:cubicBezTo>
                  <a:pt x="68001" y="44758"/>
                  <a:pt x="71632" y="46737"/>
                  <a:pt x="74831" y="48247"/>
                </a:cubicBezTo>
                <a:cubicBezTo>
                  <a:pt x="76341" y="49046"/>
                  <a:pt x="76646" y="50162"/>
                  <a:pt x="75770" y="51583"/>
                </a:cubicBezTo>
                <a:lnTo>
                  <a:pt x="69360" y="61707"/>
                </a:lnTo>
                <a:cubicBezTo>
                  <a:pt x="68560" y="62963"/>
                  <a:pt x="67367" y="63217"/>
                  <a:pt x="65767" y="62506"/>
                </a:cubicBezTo>
                <a:cubicBezTo>
                  <a:pt x="64434" y="61897"/>
                  <a:pt x="62809" y="60997"/>
                  <a:pt x="60893" y="59842"/>
                </a:cubicBezTo>
                <a:cubicBezTo>
                  <a:pt x="58976" y="58688"/>
                  <a:pt x="56932" y="57381"/>
                  <a:pt x="54761" y="55909"/>
                </a:cubicBezTo>
                <a:cubicBezTo>
                  <a:pt x="52578" y="54450"/>
                  <a:pt x="50382" y="52852"/>
                  <a:pt x="48161" y="51114"/>
                </a:cubicBezTo>
                <a:cubicBezTo>
                  <a:pt x="45939" y="49376"/>
                  <a:pt x="43794" y="47625"/>
                  <a:pt x="41750" y="45849"/>
                </a:cubicBezTo>
                <a:cubicBezTo>
                  <a:pt x="37218" y="50111"/>
                  <a:pt x="32280" y="54019"/>
                  <a:pt x="26949" y="57584"/>
                </a:cubicBezTo>
                <a:cubicBezTo>
                  <a:pt x="21617" y="61136"/>
                  <a:pt x="15880" y="64244"/>
                  <a:pt x="9736" y="6690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1015809" y="704434"/>
            <a:ext cx="119907" cy="60261"/>
          </a:xfrm>
          <a:custGeom>
            <a:avLst/>
            <a:gdLst>
              <a:gd name="connsiteX0" fmla="*/ 117102 w 119907"/>
              <a:gd name="connsiteY0" fmla="*/ 60261 h 60261"/>
              <a:gd name="connsiteX1" fmla="*/ 2665 w 119907"/>
              <a:gd name="connsiteY1" fmla="*/ 60261 h 60261"/>
              <a:gd name="connsiteX2" fmla="*/ 393 w 119907"/>
              <a:gd name="connsiteY2" fmla="*/ 59588 h 60261"/>
              <a:gd name="connsiteX3" fmla="*/ 0 w 119907"/>
              <a:gd name="connsiteY3" fmla="*/ 57470 h 60261"/>
              <a:gd name="connsiteX4" fmla="*/ 0 w 119907"/>
              <a:gd name="connsiteY4" fmla="*/ 47866 h 60261"/>
              <a:gd name="connsiteX5" fmla="*/ 533 w 119907"/>
              <a:gd name="connsiteY5" fmla="*/ 45658 h 60261"/>
              <a:gd name="connsiteX6" fmla="*/ 2665 w 119907"/>
              <a:gd name="connsiteY6" fmla="*/ 45062 h 60261"/>
              <a:gd name="connsiteX7" fmla="*/ 82422 w 119907"/>
              <a:gd name="connsiteY7" fmla="*/ 45062 h 60261"/>
              <a:gd name="connsiteX8" fmla="*/ 83501 w 119907"/>
              <a:gd name="connsiteY8" fmla="*/ 38059 h 60261"/>
              <a:gd name="connsiteX9" fmla="*/ 84364 w 119907"/>
              <a:gd name="connsiteY9" fmla="*/ 30067 h 60261"/>
              <a:gd name="connsiteX10" fmla="*/ 84897 w 119907"/>
              <a:gd name="connsiteY10" fmla="*/ 23076 h 60261"/>
              <a:gd name="connsiteX11" fmla="*/ 85100 w 119907"/>
              <a:gd name="connsiteY11" fmla="*/ 18801 h 60261"/>
              <a:gd name="connsiteX12" fmla="*/ 84567 w 119907"/>
              <a:gd name="connsiteY12" fmla="*/ 15934 h 60261"/>
              <a:gd name="connsiteX13" fmla="*/ 81495 w 119907"/>
              <a:gd name="connsiteY13" fmla="*/ 15071 h 60261"/>
              <a:gd name="connsiteX14" fmla="*/ 21211 w 119907"/>
              <a:gd name="connsiteY14" fmla="*/ 15071 h 60261"/>
              <a:gd name="connsiteX15" fmla="*/ 19142 w 119907"/>
              <a:gd name="connsiteY15" fmla="*/ 14729 h 60261"/>
              <a:gd name="connsiteX16" fmla="*/ 18406 w 119907"/>
              <a:gd name="connsiteY16" fmla="*/ 12661 h 60261"/>
              <a:gd name="connsiteX17" fmla="*/ 18406 w 119907"/>
              <a:gd name="connsiteY17" fmla="*/ 2270 h 60261"/>
              <a:gd name="connsiteX18" fmla="*/ 19142 w 119907"/>
              <a:gd name="connsiteY18" fmla="*/ 405 h 60261"/>
              <a:gd name="connsiteX19" fmla="*/ 21211 w 119907"/>
              <a:gd name="connsiteY19" fmla="*/ 0 h 60261"/>
              <a:gd name="connsiteX20" fmla="*/ 93897 w 119907"/>
              <a:gd name="connsiteY20" fmla="*/ 0 h 60261"/>
              <a:gd name="connsiteX21" fmla="*/ 100968 w 119907"/>
              <a:gd name="connsiteY21" fmla="*/ 2067 h 60261"/>
              <a:gd name="connsiteX22" fmla="*/ 103227 w 119907"/>
              <a:gd name="connsiteY22" fmla="*/ 9210 h 60261"/>
              <a:gd name="connsiteX23" fmla="*/ 102567 w 119907"/>
              <a:gd name="connsiteY23" fmla="*/ 25931 h 60261"/>
              <a:gd name="connsiteX24" fmla="*/ 100028 w 119907"/>
              <a:gd name="connsiteY24" fmla="*/ 45062 h 60261"/>
              <a:gd name="connsiteX25" fmla="*/ 117102 w 119907"/>
              <a:gd name="connsiteY25" fmla="*/ 45062 h 60261"/>
              <a:gd name="connsiteX26" fmla="*/ 119107 w 119907"/>
              <a:gd name="connsiteY26" fmla="*/ 45658 h 60261"/>
              <a:gd name="connsiteX27" fmla="*/ 119907 w 119907"/>
              <a:gd name="connsiteY27" fmla="*/ 47866 h 60261"/>
              <a:gd name="connsiteX28" fmla="*/ 119907 w 119907"/>
              <a:gd name="connsiteY28" fmla="*/ 57470 h 60261"/>
              <a:gd name="connsiteX29" fmla="*/ 117102 w 119907"/>
              <a:gd name="connsiteY29" fmla="*/ 60261 h 60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19907" h="60261">
                <a:moveTo>
                  <a:pt x="117102" y="60261"/>
                </a:moveTo>
                <a:lnTo>
                  <a:pt x="2665" y="60261"/>
                </a:lnTo>
                <a:cubicBezTo>
                  <a:pt x="1421" y="60261"/>
                  <a:pt x="660" y="60045"/>
                  <a:pt x="393" y="59588"/>
                </a:cubicBezTo>
                <a:cubicBezTo>
                  <a:pt x="126" y="59144"/>
                  <a:pt x="0" y="58447"/>
                  <a:pt x="0" y="57470"/>
                </a:cubicBezTo>
                <a:lnTo>
                  <a:pt x="0" y="47866"/>
                </a:lnTo>
                <a:cubicBezTo>
                  <a:pt x="0" y="46800"/>
                  <a:pt x="177" y="46064"/>
                  <a:pt x="533" y="45658"/>
                </a:cubicBezTo>
                <a:cubicBezTo>
                  <a:pt x="888" y="45265"/>
                  <a:pt x="1599" y="45062"/>
                  <a:pt x="2665" y="45062"/>
                </a:cubicBezTo>
                <a:lnTo>
                  <a:pt x="82422" y="45062"/>
                </a:lnTo>
                <a:cubicBezTo>
                  <a:pt x="82790" y="43108"/>
                  <a:pt x="83133" y="40774"/>
                  <a:pt x="83501" y="38059"/>
                </a:cubicBezTo>
                <a:cubicBezTo>
                  <a:pt x="83856" y="35344"/>
                  <a:pt x="84135" y="32680"/>
                  <a:pt x="84364" y="30067"/>
                </a:cubicBezTo>
                <a:cubicBezTo>
                  <a:pt x="84580" y="27441"/>
                  <a:pt x="84757" y="25119"/>
                  <a:pt x="84897" y="23076"/>
                </a:cubicBezTo>
                <a:cubicBezTo>
                  <a:pt x="85024" y="21021"/>
                  <a:pt x="85100" y="19600"/>
                  <a:pt x="85100" y="18801"/>
                </a:cubicBezTo>
                <a:cubicBezTo>
                  <a:pt x="85100" y="17469"/>
                  <a:pt x="84922" y="16517"/>
                  <a:pt x="84567" y="15934"/>
                </a:cubicBezTo>
                <a:cubicBezTo>
                  <a:pt x="84199" y="15350"/>
                  <a:pt x="83183" y="15071"/>
                  <a:pt x="81495" y="15071"/>
                </a:cubicBezTo>
                <a:lnTo>
                  <a:pt x="21211" y="15071"/>
                </a:lnTo>
                <a:cubicBezTo>
                  <a:pt x="20323" y="15071"/>
                  <a:pt x="19624" y="14957"/>
                  <a:pt x="19142" y="14729"/>
                </a:cubicBezTo>
                <a:cubicBezTo>
                  <a:pt x="18647" y="14513"/>
                  <a:pt x="18406" y="13828"/>
                  <a:pt x="18406" y="12661"/>
                </a:cubicBezTo>
                <a:lnTo>
                  <a:pt x="18406" y="2270"/>
                </a:lnTo>
                <a:cubicBezTo>
                  <a:pt x="18406" y="1294"/>
                  <a:pt x="18647" y="672"/>
                  <a:pt x="19142" y="405"/>
                </a:cubicBezTo>
                <a:cubicBezTo>
                  <a:pt x="19624" y="139"/>
                  <a:pt x="20323" y="0"/>
                  <a:pt x="21211" y="0"/>
                </a:cubicBezTo>
                <a:lnTo>
                  <a:pt x="93897" y="0"/>
                </a:lnTo>
                <a:cubicBezTo>
                  <a:pt x="97096" y="0"/>
                  <a:pt x="99457" y="697"/>
                  <a:pt x="100968" y="2067"/>
                </a:cubicBezTo>
                <a:cubicBezTo>
                  <a:pt x="102478" y="3450"/>
                  <a:pt x="103227" y="5823"/>
                  <a:pt x="103227" y="9210"/>
                </a:cubicBezTo>
                <a:cubicBezTo>
                  <a:pt x="103227" y="13917"/>
                  <a:pt x="103011" y="19486"/>
                  <a:pt x="102567" y="25931"/>
                </a:cubicBezTo>
                <a:cubicBezTo>
                  <a:pt x="102123" y="32376"/>
                  <a:pt x="101285" y="38757"/>
                  <a:pt x="100028" y="45062"/>
                </a:cubicBezTo>
                <a:lnTo>
                  <a:pt x="117102" y="45062"/>
                </a:lnTo>
                <a:cubicBezTo>
                  <a:pt x="117901" y="45062"/>
                  <a:pt x="118574" y="45265"/>
                  <a:pt x="119107" y="45658"/>
                </a:cubicBezTo>
                <a:cubicBezTo>
                  <a:pt x="119640" y="46064"/>
                  <a:pt x="119907" y="46800"/>
                  <a:pt x="119907" y="47866"/>
                </a:cubicBezTo>
                <a:lnTo>
                  <a:pt x="119907" y="57470"/>
                </a:lnTo>
                <a:cubicBezTo>
                  <a:pt x="119907" y="59322"/>
                  <a:pt x="118968" y="60261"/>
                  <a:pt x="117102" y="6026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1144377" y="708303"/>
            <a:ext cx="75770" cy="68114"/>
          </a:xfrm>
          <a:custGeom>
            <a:avLst/>
            <a:gdLst>
              <a:gd name="connsiteX0" fmla="*/ 9736 w 75770"/>
              <a:gd name="connsiteY0" fmla="*/ 67454 h 68114"/>
              <a:gd name="connsiteX1" fmla="*/ 6600 w 75770"/>
              <a:gd name="connsiteY1" fmla="*/ 68114 h 68114"/>
              <a:gd name="connsiteX2" fmla="*/ 5077 w 75770"/>
              <a:gd name="connsiteY2" fmla="*/ 66515 h 68114"/>
              <a:gd name="connsiteX3" fmla="*/ 0 w 75770"/>
              <a:gd name="connsiteY3" fmla="*/ 57317 h 68114"/>
              <a:gd name="connsiteX4" fmla="*/ 1739 w 75770"/>
              <a:gd name="connsiteY4" fmla="*/ 53600 h 68114"/>
              <a:gd name="connsiteX5" fmla="*/ 14813 w 75770"/>
              <a:gd name="connsiteY5" fmla="*/ 46128 h 68114"/>
              <a:gd name="connsiteX6" fmla="*/ 26213 w 75770"/>
              <a:gd name="connsiteY6" fmla="*/ 37323 h 68114"/>
              <a:gd name="connsiteX7" fmla="*/ 35149 w 75770"/>
              <a:gd name="connsiteY7" fmla="*/ 28138 h 68114"/>
              <a:gd name="connsiteX8" fmla="*/ 40950 w 75770"/>
              <a:gd name="connsiteY8" fmla="*/ 19461 h 68114"/>
              <a:gd name="connsiteX9" fmla="*/ 41890 w 75770"/>
              <a:gd name="connsiteY9" fmla="*/ 16264 h 68114"/>
              <a:gd name="connsiteX10" fmla="*/ 39491 w 75770"/>
              <a:gd name="connsiteY10" fmla="*/ 15338 h 68114"/>
              <a:gd name="connsiteX11" fmla="*/ 9076 w 75770"/>
              <a:gd name="connsiteY11" fmla="*/ 15338 h 68114"/>
              <a:gd name="connsiteX12" fmla="*/ 7007 w 75770"/>
              <a:gd name="connsiteY12" fmla="*/ 14589 h 68114"/>
              <a:gd name="connsiteX13" fmla="*/ 6677 w 75770"/>
              <a:gd name="connsiteY13" fmla="*/ 12534 h 68114"/>
              <a:gd name="connsiteX14" fmla="*/ 6677 w 75770"/>
              <a:gd name="connsiteY14" fmla="*/ 2803 h 68114"/>
              <a:gd name="connsiteX15" fmla="*/ 9203 w 75770"/>
              <a:gd name="connsiteY15" fmla="*/ 0 h 68114"/>
              <a:gd name="connsiteX16" fmla="*/ 54292 w 75770"/>
              <a:gd name="connsiteY16" fmla="*/ 0 h 68114"/>
              <a:gd name="connsiteX17" fmla="*/ 63952 w 75770"/>
              <a:gd name="connsiteY17" fmla="*/ 3932 h 68114"/>
              <a:gd name="connsiteX18" fmla="*/ 63368 w 75770"/>
              <a:gd name="connsiteY18" fmla="*/ 14526 h 68114"/>
              <a:gd name="connsiteX19" fmla="*/ 53099 w 75770"/>
              <a:gd name="connsiteY19" fmla="*/ 33327 h 68114"/>
              <a:gd name="connsiteX20" fmla="*/ 64295 w 75770"/>
              <a:gd name="connsiteY20" fmla="*/ 41396 h 68114"/>
              <a:gd name="connsiteX21" fmla="*/ 74831 w 75770"/>
              <a:gd name="connsiteY21" fmla="*/ 47194 h 68114"/>
              <a:gd name="connsiteX22" fmla="*/ 75770 w 75770"/>
              <a:gd name="connsiteY22" fmla="*/ 50517 h 68114"/>
              <a:gd name="connsiteX23" fmla="*/ 69360 w 75770"/>
              <a:gd name="connsiteY23" fmla="*/ 60654 h 68114"/>
              <a:gd name="connsiteX24" fmla="*/ 65767 w 75770"/>
              <a:gd name="connsiteY24" fmla="*/ 61326 h 68114"/>
              <a:gd name="connsiteX25" fmla="*/ 61032 w 75770"/>
              <a:gd name="connsiteY25" fmla="*/ 58726 h 68114"/>
              <a:gd name="connsiteX26" fmla="*/ 55218 w 75770"/>
              <a:gd name="connsiteY26" fmla="*/ 54996 h 68114"/>
              <a:gd name="connsiteX27" fmla="*/ 48821 w 75770"/>
              <a:gd name="connsiteY27" fmla="*/ 50454 h 68114"/>
              <a:gd name="connsiteX28" fmla="*/ 42550 w 75770"/>
              <a:gd name="connsiteY28" fmla="*/ 45329 h 68114"/>
              <a:gd name="connsiteX29" fmla="*/ 27482 w 75770"/>
              <a:gd name="connsiteY29" fmla="*/ 57660 h 68114"/>
              <a:gd name="connsiteX30" fmla="*/ 9736 w 75770"/>
              <a:gd name="connsiteY30" fmla="*/ 67454 h 68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70" h="68114">
                <a:moveTo>
                  <a:pt x="9736" y="67454"/>
                </a:moveTo>
                <a:cubicBezTo>
                  <a:pt x="8225" y="68164"/>
                  <a:pt x="7184" y="68393"/>
                  <a:pt x="6600" y="68114"/>
                </a:cubicBezTo>
                <a:cubicBezTo>
                  <a:pt x="6029" y="67860"/>
                  <a:pt x="5521" y="67327"/>
                  <a:pt x="5077" y="66515"/>
                </a:cubicBezTo>
                <a:lnTo>
                  <a:pt x="0" y="57317"/>
                </a:lnTo>
                <a:cubicBezTo>
                  <a:pt x="-875" y="55719"/>
                  <a:pt x="-304" y="54476"/>
                  <a:pt x="1739" y="53600"/>
                </a:cubicBezTo>
                <a:cubicBezTo>
                  <a:pt x="6283" y="51456"/>
                  <a:pt x="10624" y="48970"/>
                  <a:pt x="14813" y="46128"/>
                </a:cubicBezTo>
                <a:cubicBezTo>
                  <a:pt x="18990" y="43286"/>
                  <a:pt x="22785" y="40356"/>
                  <a:pt x="26213" y="37323"/>
                </a:cubicBezTo>
                <a:cubicBezTo>
                  <a:pt x="29640" y="34304"/>
                  <a:pt x="32623" y="31247"/>
                  <a:pt x="35149" y="28138"/>
                </a:cubicBezTo>
                <a:cubicBezTo>
                  <a:pt x="37688" y="25030"/>
                  <a:pt x="39618" y="22125"/>
                  <a:pt x="40950" y="19461"/>
                </a:cubicBezTo>
                <a:cubicBezTo>
                  <a:pt x="41661" y="17951"/>
                  <a:pt x="41979" y="16885"/>
                  <a:pt x="41890" y="16264"/>
                </a:cubicBezTo>
                <a:cubicBezTo>
                  <a:pt x="41801" y="15642"/>
                  <a:pt x="41001" y="15338"/>
                  <a:pt x="39491" y="15338"/>
                </a:cubicBezTo>
                <a:lnTo>
                  <a:pt x="9076" y="15338"/>
                </a:lnTo>
                <a:cubicBezTo>
                  <a:pt x="7921" y="15338"/>
                  <a:pt x="7235" y="15084"/>
                  <a:pt x="7007" y="14589"/>
                </a:cubicBezTo>
                <a:cubicBezTo>
                  <a:pt x="6791" y="14107"/>
                  <a:pt x="6677" y="13422"/>
                  <a:pt x="6677" y="12534"/>
                </a:cubicBezTo>
                <a:lnTo>
                  <a:pt x="6677" y="2803"/>
                </a:lnTo>
                <a:cubicBezTo>
                  <a:pt x="6677" y="938"/>
                  <a:pt x="7514" y="0"/>
                  <a:pt x="9203" y="0"/>
                </a:cubicBezTo>
                <a:lnTo>
                  <a:pt x="54292" y="0"/>
                </a:lnTo>
                <a:cubicBezTo>
                  <a:pt x="59534" y="0"/>
                  <a:pt x="62759" y="1306"/>
                  <a:pt x="63952" y="3932"/>
                </a:cubicBezTo>
                <a:cubicBezTo>
                  <a:pt x="65158" y="6546"/>
                  <a:pt x="64967" y="10098"/>
                  <a:pt x="63368" y="14526"/>
                </a:cubicBezTo>
                <a:cubicBezTo>
                  <a:pt x="61045" y="20932"/>
                  <a:pt x="57618" y="27187"/>
                  <a:pt x="53099" y="33327"/>
                </a:cubicBezTo>
                <a:cubicBezTo>
                  <a:pt x="56640" y="36347"/>
                  <a:pt x="60385" y="39036"/>
                  <a:pt x="64295" y="41396"/>
                </a:cubicBezTo>
                <a:cubicBezTo>
                  <a:pt x="68204" y="43743"/>
                  <a:pt x="71721" y="45671"/>
                  <a:pt x="74831" y="47194"/>
                </a:cubicBezTo>
                <a:cubicBezTo>
                  <a:pt x="76341" y="47993"/>
                  <a:pt x="76646" y="49097"/>
                  <a:pt x="75770" y="50517"/>
                </a:cubicBezTo>
                <a:lnTo>
                  <a:pt x="69360" y="60654"/>
                </a:lnTo>
                <a:cubicBezTo>
                  <a:pt x="68560" y="61986"/>
                  <a:pt x="67367" y="62202"/>
                  <a:pt x="65767" y="61326"/>
                </a:cubicBezTo>
                <a:cubicBezTo>
                  <a:pt x="64434" y="60705"/>
                  <a:pt x="62848" y="59842"/>
                  <a:pt x="61032" y="58726"/>
                </a:cubicBezTo>
                <a:cubicBezTo>
                  <a:pt x="59204" y="57609"/>
                  <a:pt x="57275" y="56366"/>
                  <a:pt x="55218" y="54996"/>
                </a:cubicBezTo>
                <a:cubicBezTo>
                  <a:pt x="53175" y="53600"/>
                  <a:pt x="51042" y="52103"/>
                  <a:pt x="48821" y="50454"/>
                </a:cubicBezTo>
                <a:cubicBezTo>
                  <a:pt x="46599" y="48817"/>
                  <a:pt x="44505" y="47105"/>
                  <a:pt x="42550" y="45329"/>
                </a:cubicBezTo>
                <a:cubicBezTo>
                  <a:pt x="38018" y="49769"/>
                  <a:pt x="32991" y="53879"/>
                  <a:pt x="27482" y="57660"/>
                </a:cubicBezTo>
                <a:cubicBezTo>
                  <a:pt x="21960" y="61441"/>
                  <a:pt x="16057" y="64701"/>
                  <a:pt x="9736" y="6745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1356058" y="700982"/>
            <a:ext cx="18393" cy="127829"/>
          </a:xfrm>
          <a:custGeom>
            <a:avLst/>
            <a:gdLst>
              <a:gd name="connsiteX0" fmla="*/ 15867 w 18393"/>
              <a:gd name="connsiteY0" fmla="*/ 127829 h 127829"/>
              <a:gd name="connsiteX1" fmla="*/ 2526 w 18393"/>
              <a:gd name="connsiteY1" fmla="*/ 127829 h 127829"/>
              <a:gd name="connsiteX2" fmla="*/ 533 w 18393"/>
              <a:gd name="connsiteY2" fmla="*/ 127360 h 127829"/>
              <a:gd name="connsiteX3" fmla="*/ 0 w 18393"/>
              <a:gd name="connsiteY3" fmla="*/ 125292 h 127829"/>
              <a:gd name="connsiteX4" fmla="*/ 0 w 18393"/>
              <a:gd name="connsiteY4" fmla="*/ 2524 h 127829"/>
              <a:gd name="connsiteX5" fmla="*/ 533 w 18393"/>
              <a:gd name="connsiteY5" fmla="*/ 532 h 127829"/>
              <a:gd name="connsiteX6" fmla="*/ 2526 w 18393"/>
              <a:gd name="connsiteY6" fmla="*/ 0 h 127829"/>
              <a:gd name="connsiteX7" fmla="*/ 15867 w 18393"/>
              <a:gd name="connsiteY7" fmla="*/ 0 h 127829"/>
              <a:gd name="connsiteX8" fmla="*/ 17860 w 18393"/>
              <a:gd name="connsiteY8" fmla="*/ 532 h 127829"/>
              <a:gd name="connsiteX9" fmla="*/ 18393 w 18393"/>
              <a:gd name="connsiteY9" fmla="*/ 2524 h 127829"/>
              <a:gd name="connsiteX10" fmla="*/ 18393 w 18393"/>
              <a:gd name="connsiteY10" fmla="*/ 125292 h 127829"/>
              <a:gd name="connsiteX11" fmla="*/ 17860 w 18393"/>
              <a:gd name="connsiteY11" fmla="*/ 127360 h 127829"/>
              <a:gd name="connsiteX12" fmla="*/ 15867 w 18393"/>
              <a:gd name="connsiteY12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393" h="127829">
                <a:moveTo>
                  <a:pt x="15867" y="127829"/>
                </a:moveTo>
                <a:lnTo>
                  <a:pt x="2526" y="127829"/>
                </a:lnTo>
                <a:cubicBezTo>
                  <a:pt x="1548" y="127829"/>
                  <a:pt x="875" y="127664"/>
                  <a:pt x="533" y="127360"/>
                </a:cubicBezTo>
                <a:cubicBezTo>
                  <a:pt x="165" y="127043"/>
                  <a:pt x="0" y="126358"/>
                  <a:pt x="0" y="125292"/>
                </a:cubicBezTo>
                <a:lnTo>
                  <a:pt x="0" y="2524"/>
                </a:lnTo>
                <a:cubicBezTo>
                  <a:pt x="0" y="1547"/>
                  <a:pt x="165" y="875"/>
                  <a:pt x="533" y="532"/>
                </a:cubicBezTo>
                <a:cubicBezTo>
                  <a:pt x="875" y="164"/>
                  <a:pt x="1548" y="0"/>
                  <a:pt x="2526" y="0"/>
                </a:cubicBezTo>
                <a:lnTo>
                  <a:pt x="15867" y="0"/>
                </a:lnTo>
                <a:cubicBezTo>
                  <a:pt x="16844" y="0"/>
                  <a:pt x="17505" y="164"/>
                  <a:pt x="17860" y="532"/>
                </a:cubicBezTo>
                <a:cubicBezTo>
                  <a:pt x="18228" y="875"/>
                  <a:pt x="18393" y="1547"/>
                  <a:pt x="18393" y="2524"/>
                </a:cubicBezTo>
                <a:lnTo>
                  <a:pt x="18393" y="125292"/>
                </a:lnTo>
                <a:cubicBezTo>
                  <a:pt x="18393" y="126358"/>
                  <a:pt x="18228" y="127043"/>
                  <a:pt x="17860" y="127360"/>
                </a:cubicBezTo>
                <a:cubicBezTo>
                  <a:pt x="17505" y="127664"/>
                  <a:pt x="16844" y="127829"/>
                  <a:pt x="15867" y="1278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1285898" y="706171"/>
            <a:ext cx="40671" cy="14792"/>
          </a:xfrm>
          <a:custGeom>
            <a:avLst/>
            <a:gdLst>
              <a:gd name="connsiteX0" fmla="*/ 37739 w 40671"/>
              <a:gd name="connsiteY0" fmla="*/ 14792 h 14792"/>
              <a:gd name="connsiteX1" fmla="*/ 2792 w 40671"/>
              <a:gd name="connsiteY1" fmla="*/ 14792 h 14792"/>
              <a:gd name="connsiteX2" fmla="*/ 863 w 40671"/>
              <a:gd name="connsiteY2" fmla="*/ 14259 h 14792"/>
              <a:gd name="connsiteX3" fmla="*/ 0 w 40671"/>
              <a:gd name="connsiteY3" fmla="*/ 12001 h 14792"/>
              <a:gd name="connsiteX4" fmla="*/ 0 w 40671"/>
              <a:gd name="connsiteY4" fmla="*/ 2803 h 14792"/>
              <a:gd name="connsiteX5" fmla="*/ 863 w 40671"/>
              <a:gd name="connsiteY5" fmla="*/ 532 h 14792"/>
              <a:gd name="connsiteX6" fmla="*/ 2792 w 40671"/>
              <a:gd name="connsiteY6" fmla="*/ 0 h 14792"/>
              <a:gd name="connsiteX7" fmla="*/ 37739 w 40671"/>
              <a:gd name="connsiteY7" fmla="*/ 0 h 14792"/>
              <a:gd name="connsiteX8" fmla="*/ 40671 w 40671"/>
              <a:gd name="connsiteY8" fmla="*/ 2930 h 14792"/>
              <a:gd name="connsiteX9" fmla="*/ 40671 w 40671"/>
              <a:gd name="connsiteY9" fmla="*/ 11874 h 14792"/>
              <a:gd name="connsiteX10" fmla="*/ 37739 w 40671"/>
              <a:gd name="connsiteY10" fmla="*/ 14792 h 14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0671" h="14792">
                <a:moveTo>
                  <a:pt x="37739" y="14792"/>
                </a:moveTo>
                <a:lnTo>
                  <a:pt x="2792" y="14792"/>
                </a:lnTo>
                <a:cubicBezTo>
                  <a:pt x="2081" y="14792"/>
                  <a:pt x="1434" y="14614"/>
                  <a:pt x="863" y="14259"/>
                </a:cubicBezTo>
                <a:cubicBezTo>
                  <a:pt x="279" y="13917"/>
                  <a:pt x="0" y="13155"/>
                  <a:pt x="0" y="12001"/>
                </a:cubicBezTo>
                <a:lnTo>
                  <a:pt x="0" y="2803"/>
                </a:lnTo>
                <a:cubicBezTo>
                  <a:pt x="0" y="1649"/>
                  <a:pt x="279" y="888"/>
                  <a:pt x="863" y="532"/>
                </a:cubicBezTo>
                <a:cubicBezTo>
                  <a:pt x="1434" y="190"/>
                  <a:pt x="2081" y="0"/>
                  <a:pt x="2792" y="0"/>
                </a:cubicBezTo>
                <a:lnTo>
                  <a:pt x="37739" y="0"/>
                </a:lnTo>
                <a:cubicBezTo>
                  <a:pt x="39694" y="0"/>
                  <a:pt x="40671" y="976"/>
                  <a:pt x="40671" y="2930"/>
                </a:cubicBezTo>
                <a:lnTo>
                  <a:pt x="40671" y="11874"/>
                </a:lnTo>
                <a:cubicBezTo>
                  <a:pt x="40671" y="13828"/>
                  <a:pt x="39694" y="14792"/>
                  <a:pt x="37739" y="1479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1268292" y="728436"/>
            <a:ext cx="79693" cy="73772"/>
          </a:xfrm>
          <a:custGeom>
            <a:avLst/>
            <a:gdLst>
              <a:gd name="connsiteX0" fmla="*/ 66021 w 79693"/>
              <a:gd name="connsiteY0" fmla="*/ 14665 h 73772"/>
              <a:gd name="connsiteX1" fmla="*/ 54812 w 79693"/>
              <a:gd name="connsiteY1" fmla="*/ 35991 h 73772"/>
              <a:gd name="connsiteX2" fmla="*/ 66821 w 79693"/>
              <a:gd name="connsiteY2" fmla="*/ 47054 h 73772"/>
              <a:gd name="connsiteX3" fmla="*/ 78283 w 79693"/>
              <a:gd name="connsiteY3" fmla="*/ 55173 h 73772"/>
              <a:gd name="connsiteX4" fmla="*/ 79693 w 79693"/>
              <a:gd name="connsiteY4" fmla="*/ 57381 h 73772"/>
              <a:gd name="connsiteX5" fmla="*/ 78423 w 79693"/>
              <a:gd name="connsiteY5" fmla="*/ 59855 h 73772"/>
              <a:gd name="connsiteX6" fmla="*/ 72685 w 79693"/>
              <a:gd name="connsiteY6" fmla="*/ 68114 h 73772"/>
              <a:gd name="connsiteX7" fmla="*/ 70350 w 79693"/>
              <a:gd name="connsiteY7" fmla="*/ 69243 h 73772"/>
              <a:gd name="connsiteX8" fmla="*/ 67214 w 79693"/>
              <a:gd name="connsiteY8" fmla="*/ 67847 h 73772"/>
              <a:gd name="connsiteX9" fmla="*/ 62416 w 79693"/>
              <a:gd name="connsiteY9" fmla="*/ 64523 h 73772"/>
              <a:gd name="connsiteX10" fmla="*/ 56488 w 79693"/>
              <a:gd name="connsiteY10" fmla="*/ 59791 h 73772"/>
              <a:gd name="connsiteX11" fmla="*/ 50217 w 79693"/>
              <a:gd name="connsiteY11" fmla="*/ 54247 h 73772"/>
              <a:gd name="connsiteX12" fmla="*/ 44403 w 79693"/>
              <a:gd name="connsiteY12" fmla="*/ 48513 h 73772"/>
              <a:gd name="connsiteX13" fmla="*/ 28536 w 79693"/>
              <a:gd name="connsiteY13" fmla="*/ 61986 h 73772"/>
              <a:gd name="connsiteX14" fmla="*/ 9863 w 79693"/>
              <a:gd name="connsiteY14" fmla="*/ 73176 h 73772"/>
              <a:gd name="connsiteX15" fmla="*/ 7667 w 79693"/>
              <a:gd name="connsiteY15" fmla="*/ 73772 h 73772"/>
              <a:gd name="connsiteX16" fmla="*/ 6131 w 79693"/>
              <a:gd name="connsiteY16" fmla="*/ 72376 h 73772"/>
              <a:gd name="connsiteX17" fmla="*/ 660 w 79693"/>
              <a:gd name="connsiteY17" fmla="*/ 63712 h 73772"/>
              <a:gd name="connsiteX18" fmla="*/ 0 w 79693"/>
              <a:gd name="connsiteY18" fmla="*/ 61314 h 73772"/>
              <a:gd name="connsiteX19" fmla="*/ 1459 w 79693"/>
              <a:gd name="connsiteY19" fmla="*/ 59715 h 73772"/>
              <a:gd name="connsiteX20" fmla="*/ 29069 w 79693"/>
              <a:gd name="connsiteY20" fmla="*/ 39455 h 73772"/>
              <a:gd name="connsiteX21" fmla="*/ 45076 w 79693"/>
              <a:gd name="connsiteY21" fmla="*/ 17862 h 73772"/>
              <a:gd name="connsiteX22" fmla="*/ 45469 w 79693"/>
              <a:gd name="connsiteY22" fmla="*/ 16061 h 73772"/>
              <a:gd name="connsiteX23" fmla="*/ 43743 w 79693"/>
              <a:gd name="connsiteY23" fmla="*/ 15198 h 73772"/>
              <a:gd name="connsiteX24" fmla="*/ 10396 w 79693"/>
              <a:gd name="connsiteY24" fmla="*/ 15198 h 73772"/>
              <a:gd name="connsiteX25" fmla="*/ 8200 w 79693"/>
              <a:gd name="connsiteY25" fmla="*/ 14399 h 73772"/>
              <a:gd name="connsiteX26" fmla="*/ 7870 w 79693"/>
              <a:gd name="connsiteY26" fmla="*/ 12267 h 73772"/>
              <a:gd name="connsiteX27" fmla="*/ 7870 w 79693"/>
              <a:gd name="connsiteY27" fmla="*/ 2664 h 73772"/>
              <a:gd name="connsiteX28" fmla="*/ 10536 w 79693"/>
              <a:gd name="connsiteY28" fmla="*/ 0 h 73772"/>
              <a:gd name="connsiteX29" fmla="*/ 55752 w 79693"/>
              <a:gd name="connsiteY29" fmla="*/ 0 h 73772"/>
              <a:gd name="connsiteX30" fmla="*/ 63952 w 79693"/>
              <a:gd name="connsiteY30" fmla="*/ 2067 h 73772"/>
              <a:gd name="connsiteX31" fmla="*/ 66948 w 79693"/>
              <a:gd name="connsiteY31" fmla="*/ 8398 h 73772"/>
              <a:gd name="connsiteX32" fmla="*/ 66757 w 79693"/>
              <a:gd name="connsiteY32" fmla="*/ 11329 h 73772"/>
              <a:gd name="connsiteX33" fmla="*/ 66021 w 79693"/>
              <a:gd name="connsiteY33" fmla="*/ 14665 h 73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79693" h="73772">
                <a:moveTo>
                  <a:pt x="66021" y="14665"/>
                </a:moveTo>
                <a:cubicBezTo>
                  <a:pt x="63533" y="21947"/>
                  <a:pt x="59788" y="29064"/>
                  <a:pt x="54812" y="35991"/>
                </a:cubicBezTo>
                <a:cubicBezTo>
                  <a:pt x="58544" y="39988"/>
                  <a:pt x="62556" y="43679"/>
                  <a:pt x="66821" y="47054"/>
                </a:cubicBezTo>
                <a:cubicBezTo>
                  <a:pt x="71086" y="50429"/>
                  <a:pt x="74907" y="53131"/>
                  <a:pt x="78283" y="55173"/>
                </a:cubicBezTo>
                <a:cubicBezTo>
                  <a:pt x="79439" y="55897"/>
                  <a:pt x="79908" y="56632"/>
                  <a:pt x="79693" y="57381"/>
                </a:cubicBezTo>
                <a:cubicBezTo>
                  <a:pt x="79464" y="58142"/>
                  <a:pt x="79045" y="58954"/>
                  <a:pt x="78423" y="59855"/>
                </a:cubicBezTo>
                <a:lnTo>
                  <a:pt x="72685" y="68114"/>
                </a:lnTo>
                <a:cubicBezTo>
                  <a:pt x="72063" y="69091"/>
                  <a:pt x="71289" y="69458"/>
                  <a:pt x="70350" y="69243"/>
                </a:cubicBezTo>
                <a:cubicBezTo>
                  <a:pt x="69423" y="69027"/>
                  <a:pt x="68369" y="68558"/>
                  <a:pt x="67214" y="67847"/>
                </a:cubicBezTo>
                <a:cubicBezTo>
                  <a:pt x="65881" y="67048"/>
                  <a:pt x="64282" y="65932"/>
                  <a:pt x="62416" y="64523"/>
                </a:cubicBezTo>
                <a:cubicBezTo>
                  <a:pt x="60550" y="63103"/>
                  <a:pt x="58570" y="61517"/>
                  <a:pt x="56488" y="59791"/>
                </a:cubicBezTo>
                <a:cubicBezTo>
                  <a:pt x="54393" y="58053"/>
                  <a:pt x="52299" y="56214"/>
                  <a:pt x="50217" y="54247"/>
                </a:cubicBezTo>
                <a:cubicBezTo>
                  <a:pt x="48123" y="52294"/>
                  <a:pt x="46193" y="50391"/>
                  <a:pt x="44403" y="48513"/>
                </a:cubicBezTo>
                <a:cubicBezTo>
                  <a:pt x="39618" y="53321"/>
                  <a:pt x="34324" y="57812"/>
                  <a:pt x="28536" y="61986"/>
                </a:cubicBezTo>
                <a:cubicBezTo>
                  <a:pt x="22760" y="66160"/>
                  <a:pt x="16540" y="69903"/>
                  <a:pt x="9863" y="73176"/>
                </a:cubicBezTo>
                <a:cubicBezTo>
                  <a:pt x="8885" y="73632"/>
                  <a:pt x="8162" y="73823"/>
                  <a:pt x="7667" y="73772"/>
                </a:cubicBezTo>
                <a:cubicBezTo>
                  <a:pt x="7172" y="73734"/>
                  <a:pt x="6664" y="73264"/>
                  <a:pt x="6131" y="72376"/>
                </a:cubicBezTo>
                <a:lnTo>
                  <a:pt x="660" y="63712"/>
                </a:lnTo>
                <a:cubicBezTo>
                  <a:pt x="-50" y="62735"/>
                  <a:pt x="-266" y="61948"/>
                  <a:pt x="0" y="61314"/>
                </a:cubicBezTo>
                <a:cubicBezTo>
                  <a:pt x="266" y="60692"/>
                  <a:pt x="748" y="60159"/>
                  <a:pt x="1459" y="59715"/>
                </a:cubicBezTo>
                <a:cubicBezTo>
                  <a:pt x="12490" y="53499"/>
                  <a:pt x="21694" y="46737"/>
                  <a:pt x="29069" y="39455"/>
                </a:cubicBezTo>
                <a:cubicBezTo>
                  <a:pt x="36457" y="32173"/>
                  <a:pt x="41788" y="24979"/>
                  <a:pt x="45076" y="17862"/>
                </a:cubicBezTo>
                <a:cubicBezTo>
                  <a:pt x="45343" y="17241"/>
                  <a:pt x="45469" y="16632"/>
                  <a:pt x="45469" y="16061"/>
                </a:cubicBezTo>
                <a:cubicBezTo>
                  <a:pt x="45469" y="15490"/>
                  <a:pt x="44898" y="15198"/>
                  <a:pt x="43743" y="15198"/>
                </a:cubicBezTo>
                <a:lnTo>
                  <a:pt x="10396" y="15198"/>
                </a:lnTo>
                <a:cubicBezTo>
                  <a:pt x="9152" y="15198"/>
                  <a:pt x="8428" y="14932"/>
                  <a:pt x="8200" y="14399"/>
                </a:cubicBezTo>
                <a:cubicBezTo>
                  <a:pt x="7971" y="13866"/>
                  <a:pt x="7870" y="13155"/>
                  <a:pt x="7870" y="12267"/>
                </a:cubicBezTo>
                <a:lnTo>
                  <a:pt x="7870" y="2664"/>
                </a:lnTo>
                <a:cubicBezTo>
                  <a:pt x="7870" y="888"/>
                  <a:pt x="8746" y="0"/>
                  <a:pt x="10536" y="0"/>
                </a:cubicBezTo>
                <a:lnTo>
                  <a:pt x="55752" y="0"/>
                </a:lnTo>
                <a:cubicBezTo>
                  <a:pt x="59217" y="0"/>
                  <a:pt x="61946" y="697"/>
                  <a:pt x="63952" y="2067"/>
                </a:cubicBezTo>
                <a:cubicBezTo>
                  <a:pt x="65958" y="3438"/>
                  <a:pt x="66948" y="5544"/>
                  <a:pt x="66948" y="8398"/>
                </a:cubicBezTo>
                <a:cubicBezTo>
                  <a:pt x="66948" y="9185"/>
                  <a:pt x="66884" y="10174"/>
                  <a:pt x="66757" y="11329"/>
                </a:cubicBezTo>
                <a:cubicBezTo>
                  <a:pt x="66618" y="12483"/>
                  <a:pt x="66364" y="13587"/>
                  <a:pt x="66021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1433266" y="753892"/>
            <a:ext cx="38424" cy="16530"/>
          </a:xfrm>
          <a:custGeom>
            <a:avLst/>
            <a:gdLst>
              <a:gd name="connsiteX0" fmla="*/ 1739 w 38424"/>
              <a:gd name="connsiteY0" fmla="*/ 16530 h 16530"/>
              <a:gd name="connsiteX1" fmla="*/ 533 w 38424"/>
              <a:gd name="connsiteY1" fmla="*/ 16073 h 16530"/>
              <a:gd name="connsiteX2" fmla="*/ 0 w 38424"/>
              <a:gd name="connsiteY2" fmla="*/ 14932 h 16530"/>
              <a:gd name="connsiteX3" fmla="*/ 0 w 38424"/>
              <a:gd name="connsiteY3" fmla="*/ 1598 h 16530"/>
              <a:gd name="connsiteX4" fmla="*/ 533 w 38424"/>
              <a:gd name="connsiteY4" fmla="*/ 469 h 16530"/>
              <a:gd name="connsiteX5" fmla="*/ 1739 w 38424"/>
              <a:gd name="connsiteY5" fmla="*/ 0 h 16530"/>
              <a:gd name="connsiteX6" fmla="*/ 36685 w 38424"/>
              <a:gd name="connsiteY6" fmla="*/ 0 h 16530"/>
              <a:gd name="connsiteX7" fmla="*/ 37955 w 38424"/>
              <a:gd name="connsiteY7" fmla="*/ 469 h 16530"/>
              <a:gd name="connsiteX8" fmla="*/ 38424 w 38424"/>
              <a:gd name="connsiteY8" fmla="*/ 1598 h 16530"/>
              <a:gd name="connsiteX9" fmla="*/ 38424 w 38424"/>
              <a:gd name="connsiteY9" fmla="*/ 14932 h 16530"/>
              <a:gd name="connsiteX10" fmla="*/ 37955 w 38424"/>
              <a:gd name="connsiteY10" fmla="*/ 16073 h 16530"/>
              <a:gd name="connsiteX11" fmla="*/ 36685 w 38424"/>
              <a:gd name="connsiteY11" fmla="*/ 16530 h 16530"/>
              <a:gd name="connsiteX12" fmla="*/ 1739 w 38424"/>
              <a:gd name="connsiteY12" fmla="*/ 16530 h 16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24" h="16530">
                <a:moveTo>
                  <a:pt x="1739" y="16530"/>
                </a:moveTo>
                <a:cubicBezTo>
                  <a:pt x="1294" y="16530"/>
                  <a:pt x="901" y="16378"/>
                  <a:pt x="533" y="16073"/>
                </a:cubicBezTo>
                <a:cubicBezTo>
                  <a:pt x="177" y="15744"/>
                  <a:pt x="0" y="15376"/>
                  <a:pt x="0" y="14932"/>
                </a:cubicBezTo>
                <a:lnTo>
                  <a:pt x="0" y="1598"/>
                </a:lnTo>
                <a:cubicBezTo>
                  <a:pt x="0" y="1154"/>
                  <a:pt x="177" y="786"/>
                  <a:pt x="533" y="469"/>
                </a:cubicBezTo>
                <a:cubicBezTo>
                  <a:pt x="901" y="164"/>
                  <a:pt x="1294" y="0"/>
                  <a:pt x="1739" y="0"/>
                </a:cubicBezTo>
                <a:lnTo>
                  <a:pt x="36685" y="0"/>
                </a:lnTo>
                <a:cubicBezTo>
                  <a:pt x="37218" y="0"/>
                  <a:pt x="37637" y="164"/>
                  <a:pt x="37955" y="469"/>
                </a:cubicBezTo>
                <a:cubicBezTo>
                  <a:pt x="38259" y="786"/>
                  <a:pt x="38424" y="1154"/>
                  <a:pt x="38424" y="1598"/>
                </a:cubicBezTo>
                <a:lnTo>
                  <a:pt x="38424" y="14932"/>
                </a:lnTo>
                <a:cubicBezTo>
                  <a:pt x="38424" y="15376"/>
                  <a:pt x="38259" y="15744"/>
                  <a:pt x="37955" y="16073"/>
                </a:cubicBezTo>
                <a:cubicBezTo>
                  <a:pt x="37637" y="16378"/>
                  <a:pt x="37218" y="16530"/>
                  <a:pt x="36685" y="16530"/>
                </a:cubicBezTo>
                <a:lnTo>
                  <a:pt x="1739" y="1653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1516102" y="703115"/>
            <a:ext cx="86687" cy="69319"/>
          </a:xfrm>
          <a:custGeom>
            <a:avLst/>
            <a:gdLst>
              <a:gd name="connsiteX0" fmla="*/ 30135 w 86687"/>
              <a:gd name="connsiteY0" fmla="*/ 69179 h 69319"/>
              <a:gd name="connsiteX1" fmla="*/ 18063 w 86687"/>
              <a:gd name="connsiteY1" fmla="*/ 66845 h 69319"/>
              <a:gd name="connsiteX2" fmla="*/ 8530 w 86687"/>
              <a:gd name="connsiteY2" fmla="*/ 60185 h 69319"/>
              <a:gd name="connsiteX3" fmla="*/ 2259 w 86687"/>
              <a:gd name="connsiteY3" fmla="*/ 49845 h 69319"/>
              <a:gd name="connsiteX4" fmla="*/ 0 w 86687"/>
              <a:gd name="connsiteY4" fmla="*/ 36651 h 69319"/>
              <a:gd name="connsiteX5" fmla="*/ 2259 w 86687"/>
              <a:gd name="connsiteY5" fmla="*/ 23787 h 69319"/>
              <a:gd name="connsiteX6" fmla="*/ 8530 w 86687"/>
              <a:gd name="connsiteY6" fmla="*/ 13587 h 69319"/>
              <a:gd name="connsiteX7" fmla="*/ 18063 w 86687"/>
              <a:gd name="connsiteY7" fmla="*/ 6926 h 69319"/>
              <a:gd name="connsiteX8" fmla="*/ 30135 w 86687"/>
              <a:gd name="connsiteY8" fmla="*/ 4529 h 69319"/>
              <a:gd name="connsiteX9" fmla="*/ 40671 w 86687"/>
              <a:gd name="connsiteY9" fmla="*/ 6330 h 69319"/>
              <a:gd name="connsiteX10" fmla="*/ 49417 w 86687"/>
              <a:gd name="connsiteY10" fmla="*/ 11316 h 69319"/>
              <a:gd name="connsiteX11" fmla="*/ 55879 w 86687"/>
              <a:gd name="connsiteY11" fmla="*/ 18991 h 69319"/>
              <a:gd name="connsiteX12" fmla="*/ 59611 w 86687"/>
              <a:gd name="connsiteY12" fmla="*/ 28925 h 69319"/>
              <a:gd name="connsiteX13" fmla="*/ 68953 w 86687"/>
              <a:gd name="connsiteY13" fmla="*/ 28925 h 69319"/>
              <a:gd name="connsiteX14" fmla="*/ 68953 w 86687"/>
              <a:gd name="connsiteY14" fmla="*/ 2524 h 69319"/>
              <a:gd name="connsiteX15" fmla="*/ 69550 w 86687"/>
              <a:gd name="connsiteY15" fmla="*/ 532 h 69319"/>
              <a:gd name="connsiteX16" fmla="*/ 71619 w 86687"/>
              <a:gd name="connsiteY16" fmla="*/ 0 h 69319"/>
              <a:gd name="connsiteX17" fmla="*/ 84148 w 86687"/>
              <a:gd name="connsiteY17" fmla="*/ 0 h 69319"/>
              <a:gd name="connsiteX18" fmla="*/ 86154 w 86687"/>
              <a:gd name="connsiteY18" fmla="*/ 532 h 69319"/>
              <a:gd name="connsiteX19" fmla="*/ 86687 w 86687"/>
              <a:gd name="connsiteY19" fmla="*/ 2524 h 69319"/>
              <a:gd name="connsiteX20" fmla="*/ 86687 w 86687"/>
              <a:gd name="connsiteY20" fmla="*/ 66909 h 69319"/>
              <a:gd name="connsiteX21" fmla="*/ 86154 w 86687"/>
              <a:gd name="connsiteY21" fmla="*/ 68900 h 69319"/>
              <a:gd name="connsiteX22" fmla="*/ 84148 w 86687"/>
              <a:gd name="connsiteY22" fmla="*/ 69319 h 69319"/>
              <a:gd name="connsiteX23" fmla="*/ 71619 w 86687"/>
              <a:gd name="connsiteY23" fmla="*/ 69319 h 69319"/>
              <a:gd name="connsiteX24" fmla="*/ 69550 w 86687"/>
              <a:gd name="connsiteY24" fmla="*/ 68900 h 69319"/>
              <a:gd name="connsiteX25" fmla="*/ 68953 w 86687"/>
              <a:gd name="connsiteY25" fmla="*/ 66909 h 69319"/>
              <a:gd name="connsiteX26" fmla="*/ 68953 w 86687"/>
              <a:gd name="connsiteY26" fmla="*/ 43984 h 69319"/>
              <a:gd name="connsiteX27" fmla="*/ 59750 w 86687"/>
              <a:gd name="connsiteY27" fmla="*/ 43984 h 69319"/>
              <a:gd name="connsiteX28" fmla="*/ 56082 w 86687"/>
              <a:gd name="connsiteY28" fmla="*/ 54387 h 69319"/>
              <a:gd name="connsiteX29" fmla="*/ 49608 w 86687"/>
              <a:gd name="connsiteY29" fmla="*/ 62316 h 69319"/>
              <a:gd name="connsiteX30" fmla="*/ 40811 w 86687"/>
              <a:gd name="connsiteY30" fmla="*/ 67378 h 69319"/>
              <a:gd name="connsiteX31" fmla="*/ 30135 w 86687"/>
              <a:gd name="connsiteY31" fmla="*/ 69179 h 69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86687" h="69319">
                <a:moveTo>
                  <a:pt x="30135" y="69179"/>
                </a:moveTo>
                <a:cubicBezTo>
                  <a:pt x="25781" y="69179"/>
                  <a:pt x="21757" y="68393"/>
                  <a:pt x="18063" y="66845"/>
                </a:cubicBezTo>
                <a:cubicBezTo>
                  <a:pt x="14369" y="65285"/>
                  <a:pt x="11196" y="63064"/>
                  <a:pt x="8530" y="60185"/>
                </a:cubicBezTo>
                <a:cubicBezTo>
                  <a:pt x="5864" y="57292"/>
                  <a:pt x="3770" y="53841"/>
                  <a:pt x="2259" y="49845"/>
                </a:cubicBezTo>
                <a:cubicBezTo>
                  <a:pt x="748" y="45849"/>
                  <a:pt x="0" y="41447"/>
                  <a:pt x="0" y="36651"/>
                </a:cubicBezTo>
                <a:cubicBezTo>
                  <a:pt x="0" y="32033"/>
                  <a:pt x="748" y="27745"/>
                  <a:pt x="2259" y="23787"/>
                </a:cubicBezTo>
                <a:cubicBezTo>
                  <a:pt x="3770" y="19829"/>
                  <a:pt x="5864" y="16441"/>
                  <a:pt x="8530" y="13587"/>
                </a:cubicBezTo>
                <a:cubicBezTo>
                  <a:pt x="11196" y="10745"/>
                  <a:pt x="14369" y="8525"/>
                  <a:pt x="18063" y="6926"/>
                </a:cubicBezTo>
                <a:cubicBezTo>
                  <a:pt x="21757" y="5328"/>
                  <a:pt x="25781" y="4529"/>
                  <a:pt x="30135" y="4529"/>
                </a:cubicBezTo>
                <a:cubicBezTo>
                  <a:pt x="33867" y="4529"/>
                  <a:pt x="37383" y="5125"/>
                  <a:pt x="40671" y="6330"/>
                </a:cubicBezTo>
                <a:cubicBezTo>
                  <a:pt x="43959" y="7535"/>
                  <a:pt x="46879" y="9185"/>
                  <a:pt x="49417" y="11316"/>
                </a:cubicBezTo>
                <a:cubicBezTo>
                  <a:pt x="51943" y="13447"/>
                  <a:pt x="54101" y="16010"/>
                  <a:pt x="55879" y="18991"/>
                </a:cubicBezTo>
                <a:cubicBezTo>
                  <a:pt x="57656" y="21960"/>
                  <a:pt x="58900" y="25271"/>
                  <a:pt x="59611" y="28925"/>
                </a:cubicBezTo>
                <a:lnTo>
                  <a:pt x="68953" y="28925"/>
                </a:lnTo>
                <a:lnTo>
                  <a:pt x="68953" y="2524"/>
                </a:lnTo>
                <a:cubicBezTo>
                  <a:pt x="68953" y="1547"/>
                  <a:pt x="69144" y="888"/>
                  <a:pt x="69550" y="532"/>
                </a:cubicBezTo>
                <a:cubicBezTo>
                  <a:pt x="69956" y="164"/>
                  <a:pt x="70629" y="0"/>
                  <a:pt x="71619" y="0"/>
                </a:cubicBezTo>
                <a:lnTo>
                  <a:pt x="84148" y="0"/>
                </a:lnTo>
                <a:cubicBezTo>
                  <a:pt x="85138" y="0"/>
                  <a:pt x="85798" y="164"/>
                  <a:pt x="86154" y="532"/>
                </a:cubicBezTo>
                <a:cubicBezTo>
                  <a:pt x="86509" y="888"/>
                  <a:pt x="86687" y="1547"/>
                  <a:pt x="86687" y="2524"/>
                </a:cubicBezTo>
                <a:lnTo>
                  <a:pt x="86687" y="66909"/>
                </a:lnTo>
                <a:cubicBezTo>
                  <a:pt x="86687" y="67974"/>
                  <a:pt x="86509" y="68647"/>
                  <a:pt x="86154" y="68900"/>
                </a:cubicBezTo>
                <a:cubicBezTo>
                  <a:pt x="85798" y="69179"/>
                  <a:pt x="85138" y="69319"/>
                  <a:pt x="84148" y="69319"/>
                </a:cubicBezTo>
                <a:lnTo>
                  <a:pt x="71619" y="69319"/>
                </a:lnTo>
                <a:cubicBezTo>
                  <a:pt x="70629" y="69319"/>
                  <a:pt x="69956" y="69179"/>
                  <a:pt x="69550" y="68900"/>
                </a:cubicBezTo>
                <a:cubicBezTo>
                  <a:pt x="69144" y="68647"/>
                  <a:pt x="68953" y="67974"/>
                  <a:pt x="68953" y="66909"/>
                </a:cubicBezTo>
                <a:lnTo>
                  <a:pt x="68953" y="43984"/>
                </a:lnTo>
                <a:lnTo>
                  <a:pt x="59750" y="43984"/>
                </a:lnTo>
                <a:cubicBezTo>
                  <a:pt x="59027" y="47803"/>
                  <a:pt x="57808" y="51279"/>
                  <a:pt x="56082" y="54387"/>
                </a:cubicBezTo>
                <a:cubicBezTo>
                  <a:pt x="54343" y="57495"/>
                  <a:pt x="52185" y="60134"/>
                  <a:pt x="49608" y="62316"/>
                </a:cubicBezTo>
                <a:cubicBezTo>
                  <a:pt x="47031" y="64498"/>
                  <a:pt x="44098" y="66185"/>
                  <a:pt x="40811" y="67378"/>
                </a:cubicBezTo>
                <a:cubicBezTo>
                  <a:pt x="37523" y="68570"/>
                  <a:pt x="33956" y="69179"/>
                  <a:pt x="30135" y="6917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1729904" y="700982"/>
            <a:ext cx="18393" cy="127829"/>
          </a:xfrm>
          <a:custGeom>
            <a:avLst/>
            <a:gdLst>
              <a:gd name="connsiteX0" fmla="*/ 15867 w 18393"/>
              <a:gd name="connsiteY0" fmla="*/ 127829 h 127829"/>
              <a:gd name="connsiteX1" fmla="*/ 2526 w 18393"/>
              <a:gd name="connsiteY1" fmla="*/ 127829 h 127829"/>
              <a:gd name="connsiteX2" fmla="*/ 533 w 18393"/>
              <a:gd name="connsiteY2" fmla="*/ 127360 h 127829"/>
              <a:gd name="connsiteX3" fmla="*/ 0 w 18393"/>
              <a:gd name="connsiteY3" fmla="*/ 125292 h 127829"/>
              <a:gd name="connsiteX4" fmla="*/ 0 w 18393"/>
              <a:gd name="connsiteY4" fmla="*/ 2524 h 127829"/>
              <a:gd name="connsiteX5" fmla="*/ 533 w 18393"/>
              <a:gd name="connsiteY5" fmla="*/ 532 h 127829"/>
              <a:gd name="connsiteX6" fmla="*/ 2526 w 18393"/>
              <a:gd name="connsiteY6" fmla="*/ 0 h 127829"/>
              <a:gd name="connsiteX7" fmla="*/ 15867 w 18393"/>
              <a:gd name="connsiteY7" fmla="*/ 0 h 127829"/>
              <a:gd name="connsiteX8" fmla="*/ 17860 w 18393"/>
              <a:gd name="connsiteY8" fmla="*/ 532 h 127829"/>
              <a:gd name="connsiteX9" fmla="*/ 18393 w 18393"/>
              <a:gd name="connsiteY9" fmla="*/ 2524 h 127829"/>
              <a:gd name="connsiteX10" fmla="*/ 18393 w 18393"/>
              <a:gd name="connsiteY10" fmla="*/ 125292 h 127829"/>
              <a:gd name="connsiteX11" fmla="*/ 17860 w 18393"/>
              <a:gd name="connsiteY11" fmla="*/ 127360 h 127829"/>
              <a:gd name="connsiteX12" fmla="*/ 15867 w 18393"/>
              <a:gd name="connsiteY12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393" h="127829">
                <a:moveTo>
                  <a:pt x="15867" y="127829"/>
                </a:moveTo>
                <a:lnTo>
                  <a:pt x="2526" y="127829"/>
                </a:lnTo>
                <a:cubicBezTo>
                  <a:pt x="1548" y="127829"/>
                  <a:pt x="875" y="127664"/>
                  <a:pt x="533" y="127360"/>
                </a:cubicBezTo>
                <a:cubicBezTo>
                  <a:pt x="164" y="127043"/>
                  <a:pt x="0" y="126358"/>
                  <a:pt x="0" y="125292"/>
                </a:cubicBezTo>
                <a:lnTo>
                  <a:pt x="0" y="2524"/>
                </a:lnTo>
                <a:cubicBezTo>
                  <a:pt x="0" y="1547"/>
                  <a:pt x="164" y="875"/>
                  <a:pt x="533" y="532"/>
                </a:cubicBezTo>
                <a:cubicBezTo>
                  <a:pt x="875" y="164"/>
                  <a:pt x="1548" y="0"/>
                  <a:pt x="2526" y="0"/>
                </a:cubicBezTo>
                <a:lnTo>
                  <a:pt x="15867" y="0"/>
                </a:lnTo>
                <a:cubicBezTo>
                  <a:pt x="16844" y="0"/>
                  <a:pt x="17504" y="164"/>
                  <a:pt x="17860" y="532"/>
                </a:cubicBezTo>
                <a:cubicBezTo>
                  <a:pt x="18228" y="875"/>
                  <a:pt x="18393" y="1547"/>
                  <a:pt x="18393" y="2524"/>
                </a:cubicBezTo>
                <a:lnTo>
                  <a:pt x="18393" y="125292"/>
                </a:lnTo>
                <a:cubicBezTo>
                  <a:pt x="18393" y="126358"/>
                  <a:pt x="18228" y="127043"/>
                  <a:pt x="17860" y="127360"/>
                </a:cubicBezTo>
                <a:cubicBezTo>
                  <a:pt x="17504" y="127664"/>
                  <a:pt x="16844" y="127829"/>
                  <a:pt x="15867" y="1278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1642075" y="710839"/>
            <a:ext cx="79553" cy="87309"/>
          </a:xfrm>
          <a:custGeom>
            <a:avLst/>
            <a:gdLst>
              <a:gd name="connsiteX0" fmla="*/ 73155 w 79553"/>
              <a:gd name="connsiteY0" fmla="*/ 81574 h 87309"/>
              <a:gd name="connsiteX1" fmla="*/ 70743 w 79553"/>
              <a:gd name="connsiteY1" fmla="*/ 82513 h 87309"/>
              <a:gd name="connsiteX2" fmla="*/ 67684 w 79553"/>
              <a:gd name="connsiteY2" fmla="*/ 80914 h 87309"/>
              <a:gd name="connsiteX3" fmla="*/ 62416 w 79553"/>
              <a:gd name="connsiteY3" fmla="*/ 76639 h 87309"/>
              <a:gd name="connsiteX4" fmla="*/ 56145 w 79553"/>
              <a:gd name="connsiteY4" fmla="*/ 70714 h 87309"/>
              <a:gd name="connsiteX5" fmla="*/ 49684 w 79553"/>
              <a:gd name="connsiteY5" fmla="*/ 63788 h 87309"/>
              <a:gd name="connsiteX6" fmla="*/ 43933 w 79553"/>
              <a:gd name="connsiteY6" fmla="*/ 56645 h 87309"/>
              <a:gd name="connsiteX7" fmla="*/ 28739 w 79553"/>
              <a:gd name="connsiteY7" fmla="*/ 72846 h 87309"/>
              <a:gd name="connsiteX8" fmla="*/ 10726 w 79553"/>
              <a:gd name="connsiteY8" fmla="*/ 86636 h 87309"/>
              <a:gd name="connsiteX9" fmla="*/ 8796 w 79553"/>
              <a:gd name="connsiteY9" fmla="*/ 87309 h 87309"/>
              <a:gd name="connsiteX10" fmla="*/ 6994 w 79553"/>
              <a:gd name="connsiteY10" fmla="*/ 85850 h 87309"/>
              <a:gd name="connsiteX11" fmla="*/ 723 w 79553"/>
              <a:gd name="connsiteY11" fmla="*/ 77451 h 87309"/>
              <a:gd name="connsiteX12" fmla="*/ 0 w 79553"/>
              <a:gd name="connsiteY12" fmla="*/ 75117 h 87309"/>
              <a:gd name="connsiteX13" fmla="*/ 1523 w 79553"/>
              <a:gd name="connsiteY13" fmla="*/ 73442 h 87309"/>
              <a:gd name="connsiteX14" fmla="*/ 16197 w 79553"/>
              <a:gd name="connsiteY14" fmla="*/ 61593 h 87309"/>
              <a:gd name="connsiteX15" fmla="*/ 28929 w 79553"/>
              <a:gd name="connsiteY15" fmla="*/ 47853 h 87309"/>
              <a:gd name="connsiteX16" fmla="*/ 39148 w 79553"/>
              <a:gd name="connsiteY16" fmla="*/ 33061 h 87309"/>
              <a:gd name="connsiteX17" fmla="*/ 45939 w 79553"/>
              <a:gd name="connsiteY17" fmla="*/ 17862 h 87309"/>
              <a:gd name="connsiteX18" fmla="*/ 43933 w 79553"/>
              <a:gd name="connsiteY18" fmla="*/ 15185 h 87309"/>
              <a:gd name="connsiteX19" fmla="*/ 11526 w 79553"/>
              <a:gd name="connsiteY19" fmla="*/ 15185 h 87309"/>
              <a:gd name="connsiteX20" fmla="*/ 9330 w 79553"/>
              <a:gd name="connsiteY20" fmla="*/ 14462 h 87309"/>
              <a:gd name="connsiteX21" fmla="*/ 9000 w 79553"/>
              <a:gd name="connsiteY21" fmla="*/ 12394 h 87309"/>
              <a:gd name="connsiteX22" fmla="*/ 9000 w 79553"/>
              <a:gd name="connsiteY22" fmla="*/ 2803 h 87309"/>
              <a:gd name="connsiteX23" fmla="*/ 9596 w 79553"/>
              <a:gd name="connsiteY23" fmla="*/ 596 h 87309"/>
              <a:gd name="connsiteX24" fmla="*/ 11665 w 79553"/>
              <a:gd name="connsiteY24" fmla="*/ 0 h 87309"/>
              <a:gd name="connsiteX25" fmla="*/ 55675 w 79553"/>
              <a:gd name="connsiteY25" fmla="*/ 0 h 87309"/>
              <a:gd name="connsiteX26" fmla="*/ 63876 w 79553"/>
              <a:gd name="connsiteY26" fmla="*/ 2270 h 87309"/>
              <a:gd name="connsiteX27" fmla="*/ 66884 w 79553"/>
              <a:gd name="connsiteY27" fmla="*/ 8931 h 87309"/>
              <a:gd name="connsiteX28" fmla="*/ 66554 w 79553"/>
              <a:gd name="connsiteY28" fmla="*/ 12521 h 87309"/>
              <a:gd name="connsiteX29" fmla="*/ 65818 w 79553"/>
              <a:gd name="connsiteY29" fmla="*/ 15858 h 87309"/>
              <a:gd name="connsiteX30" fmla="*/ 61147 w 79553"/>
              <a:gd name="connsiteY30" fmla="*/ 29191 h 87309"/>
              <a:gd name="connsiteX31" fmla="*/ 53809 w 79553"/>
              <a:gd name="connsiteY31" fmla="*/ 42918 h 87309"/>
              <a:gd name="connsiteX32" fmla="*/ 59611 w 79553"/>
              <a:gd name="connsiteY32" fmla="*/ 50644 h 87309"/>
              <a:gd name="connsiteX33" fmla="*/ 66351 w 79553"/>
              <a:gd name="connsiteY33" fmla="*/ 57787 h 87309"/>
              <a:gd name="connsiteX34" fmla="*/ 73282 w 79553"/>
              <a:gd name="connsiteY34" fmla="*/ 64054 h 87309"/>
              <a:gd name="connsiteX35" fmla="*/ 79553 w 79553"/>
              <a:gd name="connsiteY35" fmla="*/ 69179 h 87309"/>
              <a:gd name="connsiteX36" fmla="*/ 79413 w 79553"/>
              <a:gd name="connsiteY36" fmla="*/ 73721 h 87309"/>
              <a:gd name="connsiteX37" fmla="*/ 73155 w 79553"/>
              <a:gd name="connsiteY37" fmla="*/ 81574 h 87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9553" h="87309">
                <a:moveTo>
                  <a:pt x="73155" y="81574"/>
                </a:moveTo>
                <a:cubicBezTo>
                  <a:pt x="72444" y="82462"/>
                  <a:pt x="71645" y="82779"/>
                  <a:pt x="70743" y="82513"/>
                </a:cubicBezTo>
                <a:cubicBezTo>
                  <a:pt x="69855" y="82247"/>
                  <a:pt x="68839" y="81714"/>
                  <a:pt x="67684" y="80914"/>
                </a:cubicBezTo>
                <a:cubicBezTo>
                  <a:pt x="66161" y="79849"/>
                  <a:pt x="64409" y="78428"/>
                  <a:pt x="62416" y="76639"/>
                </a:cubicBezTo>
                <a:cubicBezTo>
                  <a:pt x="60410" y="74876"/>
                  <a:pt x="58328" y="72884"/>
                  <a:pt x="56145" y="70714"/>
                </a:cubicBezTo>
                <a:cubicBezTo>
                  <a:pt x="53962" y="68545"/>
                  <a:pt x="51816" y="66223"/>
                  <a:pt x="49684" y="63788"/>
                </a:cubicBezTo>
                <a:cubicBezTo>
                  <a:pt x="47539" y="61339"/>
                  <a:pt x="45635" y="58967"/>
                  <a:pt x="43933" y="56645"/>
                </a:cubicBezTo>
                <a:cubicBezTo>
                  <a:pt x="39414" y="62341"/>
                  <a:pt x="34337" y="67733"/>
                  <a:pt x="28739" y="72846"/>
                </a:cubicBezTo>
                <a:cubicBezTo>
                  <a:pt x="23128" y="77959"/>
                  <a:pt x="17136" y="82551"/>
                  <a:pt x="10726" y="86636"/>
                </a:cubicBezTo>
                <a:cubicBezTo>
                  <a:pt x="9926" y="87169"/>
                  <a:pt x="9279" y="87397"/>
                  <a:pt x="8796" y="87309"/>
                </a:cubicBezTo>
                <a:cubicBezTo>
                  <a:pt x="8301" y="87220"/>
                  <a:pt x="7705" y="86738"/>
                  <a:pt x="6994" y="85850"/>
                </a:cubicBezTo>
                <a:lnTo>
                  <a:pt x="723" y="77451"/>
                </a:lnTo>
                <a:cubicBezTo>
                  <a:pt x="12" y="76474"/>
                  <a:pt x="-228" y="75688"/>
                  <a:pt x="0" y="75117"/>
                </a:cubicBezTo>
                <a:cubicBezTo>
                  <a:pt x="215" y="74533"/>
                  <a:pt x="723" y="73975"/>
                  <a:pt x="1523" y="73442"/>
                </a:cubicBezTo>
                <a:cubicBezTo>
                  <a:pt x="6677" y="69890"/>
                  <a:pt x="11577" y="65932"/>
                  <a:pt x="16197" y="61593"/>
                </a:cubicBezTo>
                <a:cubicBezTo>
                  <a:pt x="20818" y="57229"/>
                  <a:pt x="25070" y="52661"/>
                  <a:pt x="28929" y="47853"/>
                </a:cubicBezTo>
                <a:cubicBezTo>
                  <a:pt x="32801" y="43058"/>
                  <a:pt x="36203" y="38123"/>
                  <a:pt x="39148" y="33061"/>
                </a:cubicBezTo>
                <a:cubicBezTo>
                  <a:pt x="42080" y="27986"/>
                  <a:pt x="44340" y="22924"/>
                  <a:pt x="45939" y="17862"/>
                </a:cubicBezTo>
                <a:cubicBezTo>
                  <a:pt x="46472" y="16086"/>
                  <a:pt x="45799" y="15185"/>
                  <a:pt x="43933" y="15185"/>
                </a:cubicBezTo>
                <a:lnTo>
                  <a:pt x="11526" y="15185"/>
                </a:lnTo>
                <a:cubicBezTo>
                  <a:pt x="10282" y="15185"/>
                  <a:pt x="9545" y="14957"/>
                  <a:pt x="9330" y="14462"/>
                </a:cubicBezTo>
                <a:cubicBezTo>
                  <a:pt x="9101" y="13980"/>
                  <a:pt x="9000" y="13282"/>
                  <a:pt x="9000" y="12394"/>
                </a:cubicBezTo>
                <a:lnTo>
                  <a:pt x="9000" y="2803"/>
                </a:lnTo>
                <a:cubicBezTo>
                  <a:pt x="9000" y="1738"/>
                  <a:pt x="9203" y="989"/>
                  <a:pt x="9596" y="596"/>
                </a:cubicBezTo>
                <a:cubicBezTo>
                  <a:pt x="10002" y="202"/>
                  <a:pt x="10688" y="0"/>
                  <a:pt x="11665" y="0"/>
                </a:cubicBezTo>
                <a:lnTo>
                  <a:pt x="55675" y="0"/>
                </a:lnTo>
                <a:cubicBezTo>
                  <a:pt x="59141" y="0"/>
                  <a:pt x="61883" y="761"/>
                  <a:pt x="63876" y="2270"/>
                </a:cubicBezTo>
                <a:cubicBezTo>
                  <a:pt x="65881" y="3780"/>
                  <a:pt x="66884" y="6000"/>
                  <a:pt x="66884" y="8931"/>
                </a:cubicBezTo>
                <a:cubicBezTo>
                  <a:pt x="66884" y="10174"/>
                  <a:pt x="66770" y="11379"/>
                  <a:pt x="66554" y="12521"/>
                </a:cubicBezTo>
                <a:cubicBezTo>
                  <a:pt x="66326" y="13676"/>
                  <a:pt x="66085" y="14792"/>
                  <a:pt x="65818" y="15858"/>
                </a:cubicBezTo>
                <a:cubicBezTo>
                  <a:pt x="64752" y="20222"/>
                  <a:pt x="63190" y="24662"/>
                  <a:pt x="61147" y="29191"/>
                </a:cubicBezTo>
                <a:cubicBezTo>
                  <a:pt x="59103" y="33720"/>
                  <a:pt x="56653" y="38300"/>
                  <a:pt x="53809" y="42918"/>
                </a:cubicBezTo>
                <a:cubicBezTo>
                  <a:pt x="55498" y="45582"/>
                  <a:pt x="57427" y="48170"/>
                  <a:pt x="59611" y="50644"/>
                </a:cubicBezTo>
                <a:cubicBezTo>
                  <a:pt x="61794" y="53144"/>
                  <a:pt x="64028" y="55516"/>
                  <a:pt x="66351" y="57787"/>
                </a:cubicBezTo>
                <a:cubicBezTo>
                  <a:pt x="68661" y="60058"/>
                  <a:pt x="70972" y="62138"/>
                  <a:pt x="73282" y="64054"/>
                </a:cubicBezTo>
                <a:cubicBezTo>
                  <a:pt x="75592" y="65957"/>
                  <a:pt x="77687" y="67670"/>
                  <a:pt x="79553" y="69179"/>
                </a:cubicBezTo>
                <a:cubicBezTo>
                  <a:pt x="81063" y="70334"/>
                  <a:pt x="81013" y="71844"/>
                  <a:pt x="79413" y="73721"/>
                </a:cubicBezTo>
                <a:lnTo>
                  <a:pt x="73155" y="815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1805790" y="722437"/>
            <a:ext cx="60550" cy="14005"/>
          </a:xfrm>
          <a:custGeom>
            <a:avLst/>
            <a:gdLst>
              <a:gd name="connsiteX0" fmla="*/ 57744 w 60550"/>
              <a:gd name="connsiteY0" fmla="*/ 14005 h 14005"/>
              <a:gd name="connsiteX1" fmla="*/ 2932 w 60550"/>
              <a:gd name="connsiteY1" fmla="*/ 14005 h 14005"/>
              <a:gd name="connsiteX2" fmla="*/ 0 w 60550"/>
              <a:gd name="connsiteY2" fmla="*/ 11202 h 14005"/>
              <a:gd name="connsiteX3" fmla="*/ 0 w 60550"/>
              <a:gd name="connsiteY3" fmla="*/ 2803 h 14005"/>
              <a:gd name="connsiteX4" fmla="*/ 2932 w 60550"/>
              <a:gd name="connsiteY4" fmla="*/ 0 h 14005"/>
              <a:gd name="connsiteX5" fmla="*/ 57744 w 60550"/>
              <a:gd name="connsiteY5" fmla="*/ 0 h 14005"/>
              <a:gd name="connsiteX6" fmla="*/ 60550 w 60550"/>
              <a:gd name="connsiteY6" fmla="*/ 2803 h 14005"/>
              <a:gd name="connsiteX7" fmla="*/ 60550 w 60550"/>
              <a:gd name="connsiteY7" fmla="*/ 11329 h 14005"/>
              <a:gd name="connsiteX8" fmla="*/ 57744 w 60550"/>
              <a:gd name="connsiteY8" fmla="*/ 14005 h 14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550" h="14005">
                <a:moveTo>
                  <a:pt x="57744" y="14005"/>
                </a:moveTo>
                <a:lnTo>
                  <a:pt x="2932" y="14005"/>
                </a:lnTo>
                <a:cubicBezTo>
                  <a:pt x="977" y="14005"/>
                  <a:pt x="0" y="13054"/>
                  <a:pt x="0" y="11202"/>
                </a:cubicBezTo>
                <a:lnTo>
                  <a:pt x="0" y="2803"/>
                </a:lnTo>
                <a:cubicBezTo>
                  <a:pt x="0" y="926"/>
                  <a:pt x="977" y="0"/>
                  <a:pt x="2932" y="0"/>
                </a:cubicBezTo>
                <a:lnTo>
                  <a:pt x="57744" y="0"/>
                </a:lnTo>
                <a:cubicBezTo>
                  <a:pt x="59611" y="0"/>
                  <a:pt x="60550" y="926"/>
                  <a:pt x="60550" y="2803"/>
                </a:cubicBezTo>
                <a:lnTo>
                  <a:pt x="60550" y="11329"/>
                </a:lnTo>
                <a:cubicBezTo>
                  <a:pt x="60550" y="13105"/>
                  <a:pt x="59611" y="14005"/>
                  <a:pt x="57744" y="1400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1946889" y="701635"/>
            <a:ext cx="84300" cy="40800"/>
          </a:xfrm>
          <a:custGeom>
            <a:avLst/>
            <a:gdLst>
              <a:gd name="connsiteX0" fmla="*/ 81368 w 84300"/>
              <a:gd name="connsiteY0" fmla="*/ 40800 h 40800"/>
              <a:gd name="connsiteX1" fmla="*/ 10802 w 84300"/>
              <a:gd name="connsiteY1" fmla="*/ 40800 h 40800"/>
              <a:gd name="connsiteX2" fmla="*/ 2475 w 84300"/>
              <a:gd name="connsiteY2" fmla="*/ 38059 h 40800"/>
              <a:gd name="connsiteX3" fmla="*/ 0 w 84300"/>
              <a:gd name="connsiteY3" fmla="*/ 30130 h 40800"/>
              <a:gd name="connsiteX4" fmla="*/ 0 w 84300"/>
              <a:gd name="connsiteY4" fmla="*/ 9350 h 40800"/>
              <a:gd name="connsiteX5" fmla="*/ 2335 w 84300"/>
              <a:gd name="connsiteY5" fmla="*/ 1814 h 40800"/>
              <a:gd name="connsiteX6" fmla="*/ 10269 w 84300"/>
              <a:gd name="connsiteY6" fmla="*/ 0 h 40800"/>
              <a:gd name="connsiteX7" fmla="*/ 80695 w 84300"/>
              <a:gd name="connsiteY7" fmla="*/ 0 h 40800"/>
              <a:gd name="connsiteX8" fmla="*/ 83234 w 84300"/>
              <a:gd name="connsiteY8" fmla="*/ 2537 h 40800"/>
              <a:gd name="connsiteX9" fmla="*/ 83234 w 84300"/>
              <a:gd name="connsiteY9" fmla="*/ 12128 h 40800"/>
              <a:gd name="connsiteX10" fmla="*/ 82701 w 84300"/>
              <a:gd name="connsiteY10" fmla="*/ 14132 h 40800"/>
              <a:gd name="connsiteX11" fmla="*/ 80695 w 84300"/>
              <a:gd name="connsiteY11" fmla="*/ 14665 h 40800"/>
              <a:gd name="connsiteX12" fmla="*/ 20805 w 84300"/>
              <a:gd name="connsiteY12" fmla="*/ 14665 h 40800"/>
              <a:gd name="connsiteX13" fmla="*/ 18685 w 84300"/>
              <a:gd name="connsiteY13" fmla="*/ 16797 h 40800"/>
              <a:gd name="connsiteX14" fmla="*/ 18685 w 84300"/>
              <a:gd name="connsiteY14" fmla="*/ 24142 h 40800"/>
              <a:gd name="connsiteX15" fmla="*/ 20805 w 84300"/>
              <a:gd name="connsiteY15" fmla="*/ 26261 h 40800"/>
              <a:gd name="connsiteX16" fmla="*/ 81368 w 84300"/>
              <a:gd name="connsiteY16" fmla="*/ 26261 h 40800"/>
              <a:gd name="connsiteX17" fmla="*/ 84300 w 84300"/>
              <a:gd name="connsiteY17" fmla="*/ 28532 h 40800"/>
              <a:gd name="connsiteX18" fmla="*/ 84300 w 84300"/>
              <a:gd name="connsiteY18" fmla="*/ 37996 h 40800"/>
              <a:gd name="connsiteX19" fmla="*/ 81368 w 84300"/>
              <a:gd name="connsiteY19" fmla="*/ 40800 h 4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84300" h="40800">
                <a:moveTo>
                  <a:pt x="81368" y="40800"/>
                </a:moveTo>
                <a:lnTo>
                  <a:pt x="10802" y="40800"/>
                </a:lnTo>
                <a:cubicBezTo>
                  <a:pt x="6892" y="40800"/>
                  <a:pt x="4125" y="39886"/>
                  <a:pt x="2475" y="38059"/>
                </a:cubicBezTo>
                <a:cubicBezTo>
                  <a:pt x="824" y="36245"/>
                  <a:pt x="0" y="33606"/>
                  <a:pt x="0" y="30130"/>
                </a:cubicBezTo>
                <a:lnTo>
                  <a:pt x="0" y="9350"/>
                </a:lnTo>
                <a:cubicBezTo>
                  <a:pt x="0" y="5518"/>
                  <a:pt x="786" y="3006"/>
                  <a:pt x="2335" y="1814"/>
                </a:cubicBezTo>
                <a:cubicBezTo>
                  <a:pt x="3897" y="608"/>
                  <a:pt x="6537" y="0"/>
                  <a:pt x="10269" y="0"/>
                </a:cubicBezTo>
                <a:lnTo>
                  <a:pt x="80695" y="0"/>
                </a:lnTo>
                <a:cubicBezTo>
                  <a:pt x="82396" y="0"/>
                  <a:pt x="83234" y="862"/>
                  <a:pt x="83234" y="2537"/>
                </a:cubicBezTo>
                <a:lnTo>
                  <a:pt x="83234" y="12128"/>
                </a:lnTo>
                <a:cubicBezTo>
                  <a:pt x="83234" y="13105"/>
                  <a:pt x="83056" y="13777"/>
                  <a:pt x="82701" y="14132"/>
                </a:cubicBezTo>
                <a:cubicBezTo>
                  <a:pt x="82345" y="14500"/>
                  <a:pt x="81673" y="14665"/>
                  <a:pt x="80695" y="14665"/>
                </a:cubicBezTo>
                <a:lnTo>
                  <a:pt x="20805" y="14665"/>
                </a:lnTo>
                <a:cubicBezTo>
                  <a:pt x="19396" y="14665"/>
                  <a:pt x="18685" y="15376"/>
                  <a:pt x="18685" y="16797"/>
                </a:cubicBezTo>
                <a:lnTo>
                  <a:pt x="18685" y="24142"/>
                </a:lnTo>
                <a:cubicBezTo>
                  <a:pt x="18685" y="25563"/>
                  <a:pt x="19396" y="26261"/>
                  <a:pt x="20805" y="26261"/>
                </a:cubicBezTo>
                <a:lnTo>
                  <a:pt x="81368" y="26261"/>
                </a:lnTo>
                <a:cubicBezTo>
                  <a:pt x="83323" y="26261"/>
                  <a:pt x="84300" y="27022"/>
                  <a:pt x="84300" y="28532"/>
                </a:cubicBezTo>
                <a:lnTo>
                  <a:pt x="84300" y="37996"/>
                </a:lnTo>
                <a:cubicBezTo>
                  <a:pt x="84300" y="39861"/>
                  <a:pt x="83323" y="40800"/>
                  <a:pt x="81368" y="4080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1946623" y="773225"/>
            <a:ext cx="86573" cy="55059"/>
          </a:xfrm>
          <a:custGeom>
            <a:avLst/>
            <a:gdLst>
              <a:gd name="connsiteX0" fmla="*/ 83907 w 86573"/>
              <a:gd name="connsiteY0" fmla="*/ 55059 h 55059"/>
              <a:gd name="connsiteX1" fmla="*/ 9342 w 86573"/>
              <a:gd name="connsiteY1" fmla="*/ 55059 h 55059"/>
              <a:gd name="connsiteX2" fmla="*/ 4607 w 86573"/>
              <a:gd name="connsiteY2" fmla="*/ 54641 h 55059"/>
              <a:gd name="connsiteX3" fmla="*/ 1878 w 86573"/>
              <a:gd name="connsiteY3" fmla="*/ 53245 h 55059"/>
              <a:gd name="connsiteX4" fmla="*/ 609 w 86573"/>
              <a:gd name="connsiteY4" fmla="*/ 50581 h 55059"/>
              <a:gd name="connsiteX5" fmla="*/ 266 w 86573"/>
              <a:gd name="connsiteY5" fmla="*/ 46521 h 55059"/>
              <a:gd name="connsiteX6" fmla="*/ 266 w 86573"/>
              <a:gd name="connsiteY6" fmla="*/ 28925 h 55059"/>
              <a:gd name="connsiteX7" fmla="*/ 609 w 86573"/>
              <a:gd name="connsiteY7" fmla="*/ 24789 h 55059"/>
              <a:gd name="connsiteX8" fmla="*/ 1878 w 86573"/>
              <a:gd name="connsiteY8" fmla="*/ 22264 h 55059"/>
              <a:gd name="connsiteX9" fmla="*/ 4544 w 86573"/>
              <a:gd name="connsiteY9" fmla="*/ 20920 h 55059"/>
              <a:gd name="connsiteX10" fmla="*/ 9203 w 86573"/>
              <a:gd name="connsiteY10" fmla="*/ 20526 h 55059"/>
              <a:gd name="connsiteX11" fmla="*/ 63762 w 86573"/>
              <a:gd name="connsiteY11" fmla="*/ 20526 h 55059"/>
              <a:gd name="connsiteX12" fmla="*/ 64967 w 86573"/>
              <a:gd name="connsiteY12" fmla="*/ 19067 h 55059"/>
              <a:gd name="connsiteX13" fmla="*/ 64967 w 86573"/>
              <a:gd name="connsiteY13" fmla="*/ 15731 h 55059"/>
              <a:gd name="connsiteX14" fmla="*/ 63635 w 86573"/>
              <a:gd name="connsiteY14" fmla="*/ 14132 h 55059"/>
              <a:gd name="connsiteX15" fmla="*/ 2678 w 86573"/>
              <a:gd name="connsiteY15" fmla="*/ 14132 h 55059"/>
              <a:gd name="connsiteX16" fmla="*/ 609 w 86573"/>
              <a:gd name="connsiteY16" fmla="*/ 13599 h 55059"/>
              <a:gd name="connsiteX17" fmla="*/ 0 w 86573"/>
              <a:gd name="connsiteY17" fmla="*/ 11455 h 55059"/>
              <a:gd name="connsiteX18" fmla="*/ 0 w 86573"/>
              <a:gd name="connsiteY18" fmla="*/ 2537 h 55059"/>
              <a:gd name="connsiteX19" fmla="*/ 2678 w 86573"/>
              <a:gd name="connsiteY19" fmla="*/ 0 h 55059"/>
              <a:gd name="connsiteX20" fmla="*/ 73904 w 86573"/>
              <a:gd name="connsiteY20" fmla="*/ 0 h 55059"/>
              <a:gd name="connsiteX21" fmla="*/ 78702 w 86573"/>
              <a:gd name="connsiteY21" fmla="*/ 393 h 55059"/>
              <a:gd name="connsiteX22" fmla="*/ 81495 w 86573"/>
              <a:gd name="connsiteY22" fmla="*/ 1788 h 55059"/>
              <a:gd name="connsiteX23" fmla="*/ 82764 w 86573"/>
              <a:gd name="connsiteY23" fmla="*/ 4389 h 55059"/>
              <a:gd name="connsiteX24" fmla="*/ 83094 w 86573"/>
              <a:gd name="connsiteY24" fmla="*/ 8398 h 55059"/>
              <a:gd name="connsiteX25" fmla="*/ 83094 w 86573"/>
              <a:gd name="connsiteY25" fmla="*/ 25461 h 55059"/>
              <a:gd name="connsiteX26" fmla="*/ 82764 w 86573"/>
              <a:gd name="connsiteY26" fmla="*/ 29788 h 55059"/>
              <a:gd name="connsiteX27" fmla="*/ 81495 w 86573"/>
              <a:gd name="connsiteY27" fmla="*/ 32388 h 55059"/>
              <a:gd name="connsiteX28" fmla="*/ 78702 w 86573"/>
              <a:gd name="connsiteY28" fmla="*/ 33657 h 55059"/>
              <a:gd name="connsiteX29" fmla="*/ 73904 w 86573"/>
              <a:gd name="connsiteY29" fmla="*/ 33987 h 55059"/>
              <a:gd name="connsiteX30" fmla="*/ 19878 w 86573"/>
              <a:gd name="connsiteY30" fmla="*/ 33987 h 55059"/>
              <a:gd name="connsiteX31" fmla="*/ 18545 w 86573"/>
              <a:gd name="connsiteY31" fmla="*/ 35319 h 55059"/>
              <a:gd name="connsiteX32" fmla="*/ 18545 w 86573"/>
              <a:gd name="connsiteY32" fmla="*/ 39455 h 55059"/>
              <a:gd name="connsiteX33" fmla="*/ 20018 w 86573"/>
              <a:gd name="connsiteY33" fmla="*/ 40914 h 55059"/>
              <a:gd name="connsiteX34" fmla="*/ 83767 w 86573"/>
              <a:gd name="connsiteY34" fmla="*/ 40914 h 55059"/>
              <a:gd name="connsiteX35" fmla="*/ 85900 w 86573"/>
              <a:gd name="connsiteY35" fmla="*/ 41332 h 55059"/>
              <a:gd name="connsiteX36" fmla="*/ 86573 w 86573"/>
              <a:gd name="connsiteY36" fmla="*/ 43464 h 55059"/>
              <a:gd name="connsiteX37" fmla="*/ 86573 w 86573"/>
              <a:gd name="connsiteY37" fmla="*/ 52395 h 55059"/>
              <a:gd name="connsiteX38" fmla="*/ 83907 w 86573"/>
              <a:gd name="connsiteY38" fmla="*/ 55059 h 55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6573" h="55059">
                <a:moveTo>
                  <a:pt x="83907" y="55059"/>
                </a:moveTo>
                <a:lnTo>
                  <a:pt x="9342" y="55059"/>
                </a:lnTo>
                <a:cubicBezTo>
                  <a:pt x="7387" y="55059"/>
                  <a:pt x="5801" y="54920"/>
                  <a:pt x="4607" y="54641"/>
                </a:cubicBezTo>
                <a:cubicBezTo>
                  <a:pt x="3401" y="54387"/>
                  <a:pt x="2500" y="53917"/>
                  <a:pt x="1878" y="53245"/>
                </a:cubicBezTo>
                <a:cubicBezTo>
                  <a:pt x="1243" y="52585"/>
                  <a:pt x="825" y="51697"/>
                  <a:pt x="609" y="50581"/>
                </a:cubicBezTo>
                <a:cubicBezTo>
                  <a:pt x="380" y="49477"/>
                  <a:pt x="266" y="48120"/>
                  <a:pt x="266" y="46521"/>
                </a:cubicBezTo>
                <a:lnTo>
                  <a:pt x="266" y="28925"/>
                </a:lnTo>
                <a:cubicBezTo>
                  <a:pt x="266" y="27238"/>
                  <a:pt x="380" y="25855"/>
                  <a:pt x="609" y="24789"/>
                </a:cubicBezTo>
                <a:cubicBezTo>
                  <a:pt x="825" y="23723"/>
                  <a:pt x="1243" y="22873"/>
                  <a:pt x="1878" y="22264"/>
                </a:cubicBezTo>
                <a:cubicBezTo>
                  <a:pt x="2500" y="21643"/>
                  <a:pt x="3376" y="21199"/>
                  <a:pt x="4544" y="20920"/>
                </a:cubicBezTo>
                <a:cubicBezTo>
                  <a:pt x="5699" y="20666"/>
                  <a:pt x="7248" y="20526"/>
                  <a:pt x="9203" y="20526"/>
                </a:cubicBezTo>
                <a:lnTo>
                  <a:pt x="63762" y="20526"/>
                </a:lnTo>
                <a:cubicBezTo>
                  <a:pt x="64561" y="20526"/>
                  <a:pt x="64967" y="20044"/>
                  <a:pt x="64967" y="19067"/>
                </a:cubicBezTo>
                <a:lnTo>
                  <a:pt x="64967" y="15731"/>
                </a:lnTo>
                <a:cubicBezTo>
                  <a:pt x="64967" y="14665"/>
                  <a:pt x="64510" y="14132"/>
                  <a:pt x="63635" y="14132"/>
                </a:cubicBezTo>
                <a:lnTo>
                  <a:pt x="2678" y="14132"/>
                </a:lnTo>
                <a:cubicBezTo>
                  <a:pt x="1701" y="14132"/>
                  <a:pt x="1002" y="13942"/>
                  <a:pt x="609" y="13599"/>
                </a:cubicBezTo>
                <a:cubicBezTo>
                  <a:pt x="203" y="13244"/>
                  <a:pt x="0" y="12534"/>
                  <a:pt x="0" y="11455"/>
                </a:cubicBezTo>
                <a:lnTo>
                  <a:pt x="0" y="2537"/>
                </a:lnTo>
                <a:cubicBezTo>
                  <a:pt x="0" y="837"/>
                  <a:pt x="901" y="0"/>
                  <a:pt x="2678" y="0"/>
                </a:cubicBezTo>
                <a:lnTo>
                  <a:pt x="73904" y="0"/>
                </a:lnTo>
                <a:cubicBezTo>
                  <a:pt x="75846" y="0"/>
                  <a:pt x="77446" y="139"/>
                  <a:pt x="78702" y="393"/>
                </a:cubicBezTo>
                <a:cubicBezTo>
                  <a:pt x="79946" y="659"/>
                  <a:pt x="80873" y="1141"/>
                  <a:pt x="81495" y="1788"/>
                </a:cubicBezTo>
                <a:cubicBezTo>
                  <a:pt x="82117" y="2461"/>
                  <a:pt x="82549" y="3323"/>
                  <a:pt x="82764" y="4389"/>
                </a:cubicBezTo>
                <a:cubicBezTo>
                  <a:pt x="82980" y="5455"/>
                  <a:pt x="83094" y="6800"/>
                  <a:pt x="83094" y="8398"/>
                </a:cubicBezTo>
                <a:lnTo>
                  <a:pt x="83094" y="25461"/>
                </a:lnTo>
                <a:cubicBezTo>
                  <a:pt x="83094" y="27238"/>
                  <a:pt x="82980" y="28684"/>
                  <a:pt x="82764" y="29788"/>
                </a:cubicBezTo>
                <a:cubicBezTo>
                  <a:pt x="82549" y="30904"/>
                  <a:pt x="82117" y="31779"/>
                  <a:pt x="81495" y="32388"/>
                </a:cubicBezTo>
                <a:cubicBezTo>
                  <a:pt x="80873" y="33010"/>
                  <a:pt x="79946" y="33441"/>
                  <a:pt x="78702" y="33657"/>
                </a:cubicBezTo>
                <a:cubicBezTo>
                  <a:pt x="77446" y="33885"/>
                  <a:pt x="75846" y="33987"/>
                  <a:pt x="73904" y="33987"/>
                </a:cubicBezTo>
                <a:lnTo>
                  <a:pt x="19878" y="33987"/>
                </a:lnTo>
                <a:cubicBezTo>
                  <a:pt x="18990" y="33987"/>
                  <a:pt x="18545" y="34444"/>
                  <a:pt x="18545" y="35319"/>
                </a:cubicBezTo>
                <a:lnTo>
                  <a:pt x="18545" y="39455"/>
                </a:lnTo>
                <a:cubicBezTo>
                  <a:pt x="18545" y="40432"/>
                  <a:pt x="19028" y="40914"/>
                  <a:pt x="20018" y="40914"/>
                </a:cubicBezTo>
                <a:lnTo>
                  <a:pt x="83767" y="40914"/>
                </a:lnTo>
                <a:cubicBezTo>
                  <a:pt x="84745" y="40914"/>
                  <a:pt x="85456" y="41053"/>
                  <a:pt x="85900" y="41332"/>
                </a:cubicBezTo>
                <a:cubicBezTo>
                  <a:pt x="86344" y="41586"/>
                  <a:pt x="86573" y="42297"/>
                  <a:pt x="86573" y="43464"/>
                </a:cubicBezTo>
                <a:lnTo>
                  <a:pt x="86573" y="52395"/>
                </a:lnTo>
                <a:cubicBezTo>
                  <a:pt x="86573" y="54158"/>
                  <a:pt x="85671" y="55059"/>
                  <a:pt x="83907" y="5505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1928496" y="750427"/>
            <a:ext cx="119894" cy="14665"/>
          </a:xfrm>
          <a:custGeom>
            <a:avLst/>
            <a:gdLst>
              <a:gd name="connsiteX0" fmla="*/ 117102 w 119894"/>
              <a:gd name="connsiteY0" fmla="*/ 14665 h 14665"/>
              <a:gd name="connsiteX1" fmla="*/ 2665 w 119894"/>
              <a:gd name="connsiteY1" fmla="*/ 14665 h 14665"/>
              <a:gd name="connsiteX2" fmla="*/ 393 w 119894"/>
              <a:gd name="connsiteY2" fmla="*/ 13993 h 14665"/>
              <a:gd name="connsiteX3" fmla="*/ 0 w 119894"/>
              <a:gd name="connsiteY3" fmla="*/ 11861 h 14665"/>
              <a:gd name="connsiteX4" fmla="*/ 0 w 119894"/>
              <a:gd name="connsiteY4" fmla="*/ 2803 h 14665"/>
              <a:gd name="connsiteX5" fmla="*/ 533 w 119894"/>
              <a:gd name="connsiteY5" fmla="*/ 672 h 14665"/>
              <a:gd name="connsiteX6" fmla="*/ 2665 w 119894"/>
              <a:gd name="connsiteY6" fmla="*/ 0 h 14665"/>
              <a:gd name="connsiteX7" fmla="*/ 117102 w 119894"/>
              <a:gd name="connsiteY7" fmla="*/ 0 h 14665"/>
              <a:gd name="connsiteX8" fmla="*/ 119095 w 119894"/>
              <a:gd name="connsiteY8" fmla="*/ 608 h 14665"/>
              <a:gd name="connsiteX9" fmla="*/ 119894 w 119894"/>
              <a:gd name="connsiteY9" fmla="*/ 2803 h 14665"/>
              <a:gd name="connsiteX10" fmla="*/ 119894 w 119894"/>
              <a:gd name="connsiteY10" fmla="*/ 11861 h 14665"/>
              <a:gd name="connsiteX11" fmla="*/ 117102 w 119894"/>
              <a:gd name="connsiteY11" fmla="*/ 14665 h 14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894" h="14665">
                <a:moveTo>
                  <a:pt x="117102" y="14665"/>
                </a:moveTo>
                <a:lnTo>
                  <a:pt x="2665" y="14665"/>
                </a:lnTo>
                <a:cubicBezTo>
                  <a:pt x="1409" y="14665"/>
                  <a:pt x="660" y="14449"/>
                  <a:pt x="393" y="13993"/>
                </a:cubicBezTo>
                <a:cubicBezTo>
                  <a:pt x="126" y="13549"/>
                  <a:pt x="0" y="12851"/>
                  <a:pt x="0" y="11861"/>
                </a:cubicBezTo>
                <a:lnTo>
                  <a:pt x="0" y="2803"/>
                </a:lnTo>
                <a:cubicBezTo>
                  <a:pt x="0" y="1814"/>
                  <a:pt x="164" y="1116"/>
                  <a:pt x="533" y="672"/>
                </a:cubicBezTo>
                <a:cubicBezTo>
                  <a:pt x="875" y="215"/>
                  <a:pt x="1599" y="0"/>
                  <a:pt x="2665" y="0"/>
                </a:cubicBezTo>
                <a:lnTo>
                  <a:pt x="117102" y="0"/>
                </a:lnTo>
                <a:cubicBezTo>
                  <a:pt x="117901" y="0"/>
                  <a:pt x="118561" y="202"/>
                  <a:pt x="119095" y="608"/>
                </a:cubicBezTo>
                <a:cubicBezTo>
                  <a:pt x="119628" y="1002"/>
                  <a:pt x="119894" y="1738"/>
                  <a:pt x="119894" y="2803"/>
                </a:cubicBezTo>
                <a:lnTo>
                  <a:pt x="119894" y="11861"/>
                </a:lnTo>
                <a:cubicBezTo>
                  <a:pt x="119894" y="13739"/>
                  <a:pt x="118968" y="14665"/>
                  <a:pt x="117102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5552107" y="3959713"/>
            <a:ext cx="24372" cy="80052"/>
          </a:xfrm>
          <a:custGeom>
            <a:avLst/>
            <a:gdLst>
              <a:gd name="connsiteX0" fmla="*/ 24372 w 24372"/>
              <a:gd name="connsiteY0" fmla="*/ 78555 h 80052"/>
              <a:gd name="connsiteX1" fmla="*/ 22874 w 24372"/>
              <a:gd name="connsiteY1" fmla="*/ 80052 h 80052"/>
              <a:gd name="connsiteX2" fmla="*/ 18469 w 24372"/>
              <a:gd name="connsiteY2" fmla="*/ 80052 h 80052"/>
              <a:gd name="connsiteX3" fmla="*/ 16971 w 24372"/>
              <a:gd name="connsiteY3" fmla="*/ 78555 h 80052"/>
              <a:gd name="connsiteX4" fmla="*/ 16971 w 24372"/>
              <a:gd name="connsiteY4" fmla="*/ 8791 h 80052"/>
              <a:gd name="connsiteX5" fmla="*/ 10739 w 24372"/>
              <a:gd name="connsiteY5" fmla="*/ 14056 h 80052"/>
              <a:gd name="connsiteX6" fmla="*/ 4607 w 24372"/>
              <a:gd name="connsiteY6" fmla="*/ 19321 h 80052"/>
              <a:gd name="connsiteX7" fmla="*/ 2462 w 24372"/>
              <a:gd name="connsiteY7" fmla="*/ 19093 h 80052"/>
              <a:gd name="connsiteX8" fmla="*/ 317 w 24372"/>
              <a:gd name="connsiteY8" fmla="*/ 16517 h 80052"/>
              <a:gd name="connsiteX9" fmla="*/ 0 w 24372"/>
              <a:gd name="connsiteY9" fmla="*/ 15401 h 80052"/>
              <a:gd name="connsiteX10" fmla="*/ 533 w 24372"/>
              <a:gd name="connsiteY10" fmla="*/ 14373 h 80052"/>
              <a:gd name="connsiteX11" fmla="*/ 17187 w 24372"/>
              <a:gd name="connsiteY11" fmla="*/ 431 h 80052"/>
              <a:gd name="connsiteX12" fmla="*/ 18469 w 24372"/>
              <a:gd name="connsiteY12" fmla="*/ 0 h 80052"/>
              <a:gd name="connsiteX13" fmla="*/ 21376 w 24372"/>
              <a:gd name="connsiteY13" fmla="*/ 0 h 80052"/>
              <a:gd name="connsiteX14" fmla="*/ 24004 w 24372"/>
              <a:gd name="connsiteY14" fmla="*/ 367 h 80052"/>
              <a:gd name="connsiteX15" fmla="*/ 24372 w 24372"/>
              <a:gd name="connsiteY15" fmla="*/ 3006 h 80052"/>
              <a:gd name="connsiteX16" fmla="*/ 24372 w 24372"/>
              <a:gd name="connsiteY16" fmla="*/ 78555 h 80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372" h="80052">
                <a:moveTo>
                  <a:pt x="24372" y="78555"/>
                </a:moveTo>
                <a:cubicBezTo>
                  <a:pt x="24372" y="79557"/>
                  <a:pt x="23877" y="80052"/>
                  <a:pt x="22874" y="80052"/>
                </a:cubicBezTo>
                <a:lnTo>
                  <a:pt x="18469" y="80052"/>
                </a:lnTo>
                <a:cubicBezTo>
                  <a:pt x="17467" y="80052"/>
                  <a:pt x="16971" y="79557"/>
                  <a:pt x="16971" y="78555"/>
                </a:cubicBezTo>
                <a:lnTo>
                  <a:pt x="16971" y="8791"/>
                </a:lnTo>
                <a:cubicBezTo>
                  <a:pt x="14750" y="10656"/>
                  <a:pt x="12668" y="12407"/>
                  <a:pt x="10739" y="14056"/>
                </a:cubicBezTo>
                <a:cubicBezTo>
                  <a:pt x="8797" y="15706"/>
                  <a:pt x="6765" y="17456"/>
                  <a:pt x="4607" y="19321"/>
                </a:cubicBezTo>
                <a:cubicBezTo>
                  <a:pt x="3833" y="19956"/>
                  <a:pt x="3110" y="19879"/>
                  <a:pt x="2462" y="19093"/>
                </a:cubicBezTo>
                <a:lnTo>
                  <a:pt x="317" y="16517"/>
                </a:lnTo>
                <a:cubicBezTo>
                  <a:pt x="114" y="16175"/>
                  <a:pt x="0" y="15794"/>
                  <a:pt x="0" y="15401"/>
                </a:cubicBezTo>
                <a:cubicBezTo>
                  <a:pt x="0" y="15008"/>
                  <a:pt x="177" y="14665"/>
                  <a:pt x="533" y="14373"/>
                </a:cubicBezTo>
                <a:lnTo>
                  <a:pt x="17187" y="431"/>
                </a:lnTo>
                <a:cubicBezTo>
                  <a:pt x="17467" y="139"/>
                  <a:pt x="17898" y="0"/>
                  <a:pt x="18469" y="0"/>
                </a:cubicBezTo>
                <a:lnTo>
                  <a:pt x="21376" y="0"/>
                </a:lnTo>
                <a:cubicBezTo>
                  <a:pt x="22874" y="0"/>
                  <a:pt x="23750" y="126"/>
                  <a:pt x="24004" y="367"/>
                </a:cubicBezTo>
                <a:cubicBezTo>
                  <a:pt x="24245" y="621"/>
                  <a:pt x="24372" y="1497"/>
                  <a:pt x="24372" y="3006"/>
                </a:cubicBezTo>
                <a:lnTo>
                  <a:pt x="24372" y="7855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5673870" y="3958858"/>
            <a:ext cx="48745" cy="81663"/>
          </a:xfrm>
          <a:custGeom>
            <a:avLst/>
            <a:gdLst>
              <a:gd name="connsiteX0" fmla="*/ 1396 w 48745"/>
              <a:gd name="connsiteY0" fmla="*/ 79088 h 81663"/>
              <a:gd name="connsiteX1" fmla="*/ 0 w 48745"/>
              <a:gd name="connsiteY1" fmla="*/ 76614 h 81663"/>
              <a:gd name="connsiteX2" fmla="*/ 431 w 48745"/>
              <a:gd name="connsiteY2" fmla="*/ 72440 h 81663"/>
              <a:gd name="connsiteX3" fmla="*/ 2158 w 48745"/>
              <a:gd name="connsiteY3" fmla="*/ 71793 h 81663"/>
              <a:gd name="connsiteX4" fmla="*/ 10675 w 48745"/>
              <a:gd name="connsiteY4" fmla="*/ 74355 h 81663"/>
              <a:gd name="connsiteX5" fmla="*/ 20082 w 48745"/>
              <a:gd name="connsiteY5" fmla="*/ 75218 h 81663"/>
              <a:gd name="connsiteX6" fmla="*/ 34362 w 48745"/>
              <a:gd name="connsiteY6" fmla="*/ 70930 h 81663"/>
              <a:gd name="connsiteX7" fmla="*/ 41128 w 48745"/>
              <a:gd name="connsiteY7" fmla="*/ 57723 h 81663"/>
              <a:gd name="connsiteX8" fmla="*/ 18253 w 48745"/>
              <a:gd name="connsiteY8" fmla="*/ 42487 h 81663"/>
              <a:gd name="connsiteX9" fmla="*/ 12668 w 48745"/>
              <a:gd name="connsiteY9" fmla="*/ 42487 h 81663"/>
              <a:gd name="connsiteX10" fmla="*/ 11272 w 48745"/>
              <a:gd name="connsiteY10" fmla="*/ 41307 h 81663"/>
              <a:gd name="connsiteX11" fmla="*/ 11272 w 48745"/>
              <a:gd name="connsiteY11" fmla="*/ 37336 h 81663"/>
              <a:gd name="connsiteX12" fmla="*/ 12668 w 48745"/>
              <a:gd name="connsiteY12" fmla="*/ 35941 h 81663"/>
              <a:gd name="connsiteX13" fmla="*/ 13214 w 48745"/>
              <a:gd name="connsiteY13" fmla="*/ 35941 h 81663"/>
              <a:gd name="connsiteX14" fmla="*/ 31138 w 48745"/>
              <a:gd name="connsiteY14" fmla="*/ 33480 h 81663"/>
              <a:gd name="connsiteX15" fmla="*/ 40913 w 48745"/>
              <a:gd name="connsiteY15" fmla="*/ 19956 h 81663"/>
              <a:gd name="connsiteX16" fmla="*/ 39237 w 48745"/>
              <a:gd name="connsiteY16" fmla="*/ 14209 h 81663"/>
              <a:gd name="connsiteX17" fmla="*/ 34794 w 48745"/>
              <a:gd name="connsiteY17" fmla="*/ 9755 h 81663"/>
              <a:gd name="connsiteX18" fmla="*/ 28993 w 48745"/>
              <a:gd name="connsiteY18" fmla="*/ 7396 h 81663"/>
              <a:gd name="connsiteX19" fmla="*/ 22227 w 48745"/>
              <a:gd name="connsiteY19" fmla="*/ 6546 h 81663"/>
              <a:gd name="connsiteX20" fmla="*/ 14179 w 48745"/>
              <a:gd name="connsiteY20" fmla="*/ 7510 h 81663"/>
              <a:gd name="connsiteX21" fmla="*/ 5686 w 48745"/>
              <a:gd name="connsiteY21" fmla="*/ 10085 h 81663"/>
              <a:gd name="connsiteX22" fmla="*/ 4087 w 48745"/>
              <a:gd name="connsiteY22" fmla="*/ 9223 h 81663"/>
              <a:gd name="connsiteX23" fmla="*/ 3655 w 48745"/>
              <a:gd name="connsiteY23" fmla="*/ 5252 h 81663"/>
              <a:gd name="connsiteX24" fmla="*/ 5039 w 48745"/>
              <a:gd name="connsiteY24" fmla="*/ 3108 h 81663"/>
              <a:gd name="connsiteX25" fmla="*/ 14065 w 48745"/>
              <a:gd name="connsiteY25" fmla="*/ 748 h 81663"/>
              <a:gd name="connsiteX26" fmla="*/ 22976 w 48745"/>
              <a:gd name="connsiteY26" fmla="*/ 0 h 81663"/>
              <a:gd name="connsiteX27" fmla="*/ 40697 w 48745"/>
              <a:gd name="connsiteY27" fmla="*/ 4605 h 81663"/>
              <a:gd name="connsiteX28" fmla="*/ 48542 w 48745"/>
              <a:gd name="connsiteY28" fmla="*/ 19956 h 81663"/>
              <a:gd name="connsiteX29" fmla="*/ 43388 w 48745"/>
              <a:gd name="connsiteY29" fmla="*/ 32401 h 81663"/>
              <a:gd name="connsiteX30" fmla="*/ 32217 w 48745"/>
              <a:gd name="connsiteY30" fmla="*/ 39163 h 81663"/>
              <a:gd name="connsiteX31" fmla="*/ 38602 w 48745"/>
              <a:gd name="connsiteY31" fmla="*/ 40990 h 81663"/>
              <a:gd name="connsiteX32" fmla="*/ 43705 w 48745"/>
              <a:gd name="connsiteY32" fmla="*/ 44847 h 81663"/>
              <a:gd name="connsiteX33" fmla="*/ 47462 w 48745"/>
              <a:gd name="connsiteY33" fmla="*/ 50911 h 81663"/>
              <a:gd name="connsiteX34" fmla="*/ 48745 w 48745"/>
              <a:gd name="connsiteY34" fmla="*/ 58370 h 81663"/>
              <a:gd name="connsiteX35" fmla="*/ 46549 w 48745"/>
              <a:gd name="connsiteY35" fmla="*/ 68088 h 81663"/>
              <a:gd name="connsiteX36" fmla="*/ 40278 w 48745"/>
              <a:gd name="connsiteY36" fmla="*/ 75548 h 81663"/>
              <a:gd name="connsiteX37" fmla="*/ 31138 w 48745"/>
              <a:gd name="connsiteY37" fmla="*/ 80103 h 81663"/>
              <a:gd name="connsiteX38" fmla="*/ 19650 w 48745"/>
              <a:gd name="connsiteY38" fmla="*/ 81663 h 81663"/>
              <a:gd name="connsiteX39" fmla="*/ 9825 w 48745"/>
              <a:gd name="connsiteY39" fmla="*/ 81016 h 81663"/>
              <a:gd name="connsiteX40" fmla="*/ 1396 w 48745"/>
              <a:gd name="connsiteY40" fmla="*/ 79088 h 81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8745" h="81663">
                <a:moveTo>
                  <a:pt x="1396" y="79088"/>
                </a:moveTo>
                <a:cubicBezTo>
                  <a:pt x="317" y="78796"/>
                  <a:pt x="-139" y="77984"/>
                  <a:pt x="0" y="76614"/>
                </a:cubicBezTo>
                <a:lnTo>
                  <a:pt x="431" y="72440"/>
                </a:lnTo>
                <a:cubicBezTo>
                  <a:pt x="584" y="71577"/>
                  <a:pt x="1142" y="71361"/>
                  <a:pt x="2158" y="71793"/>
                </a:cubicBezTo>
                <a:cubicBezTo>
                  <a:pt x="5153" y="73011"/>
                  <a:pt x="8009" y="73861"/>
                  <a:pt x="10675" y="74355"/>
                </a:cubicBezTo>
                <a:cubicBezTo>
                  <a:pt x="13367" y="74863"/>
                  <a:pt x="16489" y="75155"/>
                  <a:pt x="20082" y="75218"/>
                </a:cubicBezTo>
                <a:cubicBezTo>
                  <a:pt x="25730" y="75295"/>
                  <a:pt x="30491" y="73861"/>
                  <a:pt x="34362" y="70930"/>
                </a:cubicBezTo>
                <a:cubicBezTo>
                  <a:pt x="38868" y="67924"/>
                  <a:pt x="41128" y="63521"/>
                  <a:pt x="41128" y="57723"/>
                </a:cubicBezTo>
                <a:cubicBezTo>
                  <a:pt x="41128" y="47574"/>
                  <a:pt x="33499" y="42487"/>
                  <a:pt x="18253" y="42487"/>
                </a:cubicBezTo>
                <a:lnTo>
                  <a:pt x="12668" y="42487"/>
                </a:lnTo>
                <a:cubicBezTo>
                  <a:pt x="11729" y="42487"/>
                  <a:pt x="11272" y="42094"/>
                  <a:pt x="11272" y="41307"/>
                </a:cubicBezTo>
                <a:lnTo>
                  <a:pt x="11272" y="37336"/>
                </a:lnTo>
                <a:cubicBezTo>
                  <a:pt x="11272" y="36410"/>
                  <a:pt x="11729" y="35941"/>
                  <a:pt x="12668" y="35941"/>
                </a:cubicBezTo>
                <a:lnTo>
                  <a:pt x="13214" y="35941"/>
                </a:lnTo>
                <a:cubicBezTo>
                  <a:pt x="20868" y="35941"/>
                  <a:pt x="26847" y="35129"/>
                  <a:pt x="31138" y="33480"/>
                </a:cubicBezTo>
                <a:cubicBezTo>
                  <a:pt x="37650" y="30980"/>
                  <a:pt x="40913" y="26464"/>
                  <a:pt x="40913" y="19956"/>
                </a:cubicBezTo>
                <a:cubicBezTo>
                  <a:pt x="40913" y="17875"/>
                  <a:pt x="40354" y="15972"/>
                  <a:pt x="39237" y="14209"/>
                </a:cubicBezTo>
                <a:cubicBezTo>
                  <a:pt x="38145" y="12470"/>
                  <a:pt x="36647" y="10974"/>
                  <a:pt x="34794" y="9755"/>
                </a:cubicBezTo>
                <a:cubicBezTo>
                  <a:pt x="33068" y="8766"/>
                  <a:pt x="31138" y="7980"/>
                  <a:pt x="28993" y="7396"/>
                </a:cubicBezTo>
                <a:cubicBezTo>
                  <a:pt x="26847" y="6825"/>
                  <a:pt x="24588" y="6546"/>
                  <a:pt x="22227" y="6546"/>
                </a:cubicBezTo>
                <a:cubicBezTo>
                  <a:pt x="19789" y="6546"/>
                  <a:pt x="17098" y="6863"/>
                  <a:pt x="14179" y="7510"/>
                </a:cubicBezTo>
                <a:cubicBezTo>
                  <a:pt x="11234" y="8157"/>
                  <a:pt x="8416" y="9007"/>
                  <a:pt x="5686" y="10085"/>
                </a:cubicBezTo>
                <a:cubicBezTo>
                  <a:pt x="4760" y="10441"/>
                  <a:pt x="4227" y="10149"/>
                  <a:pt x="4087" y="9223"/>
                </a:cubicBezTo>
                <a:lnTo>
                  <a:pt x="3655" y="5252"/>
                </a:lnTo>
                <a:cubicBezTo>
                  <a:pt x="3440" y="4250"/>
                  <a:pt x="3897" y="3539"/>
                  <a:pt x="5039" y="3108"/>
                </a:cubicBezTo>
                <a:cubicBezTo>
                  <a:pt x="8263" y="2030"/>
                  <a:pt x="11272" y="1243"/>
                  <a:pt x="14065" y="748"/>
                </a:cubicBezTo>
                <a:cubicBezTo>
                  <a:pt x="16857" y="253"/>
                  <a:pt x="19828" y="0"/>
                  <a:pt x="22976" y="0"/>
                </a:cubicBezTo>
                <a:cubicBezTo>
                  <a:pt x="30211" y="0"/>
                  <a:pt x="36114" y="1535"/>
                  <a:pt x="40697" y="4605"/>
                </a:cubicBezTo>
                <a:cubicBezTo>
                  <a:pt x="45927" y="8119"/>
                  <a:pt x="48542" y="13232"/>
                  <a:pt x="48542" y="19956"/>
                </a:cubicBezTo>
                <a:cubicBezTo>
                  <a:pt x="48542" y="24751"/>
                  <a:pt x="46815" y="28900"/>
                  <a:pt x="43388" y="32401"/>
                </a:cubicBezTo>
                <a:cubicBezTo>
                  <a:pt x="40519" y="35484"/>
                  <a:pt x="36787" y="37729"/>
                  <a:pt x="32217" y="39163"/>
                </a:cubicBezTo>
                <a:cubicBezTo>
                  <a:pt x="34502" y="39442"/>
                  <a:pt x="36622" y="40064"/>
                  <a:pt x="38602" y="40990"/>
                </a:cubicBezTo>
                <a:cubicBezTo>
                  <a:pt x="40570" y="41916"/>
                  <a:pt x="42271" y="43210"/>
                  <a:pt x="43705" y="44847"/>
                </a:cubicBezTo>
                <a:cubicBezTo>
                  <a:pt x="45355" y="46635"/>
                  <a:pt x="46612" y="48665"/>
                  <a:pt x="47462" y="50911"/>
                </a:cubicBezTo>
                <a:cubicBezTo>
                  <a:pt x="48313" y="53169"/>
                  <a:pt x="48745" y="55655"/>
                  <a:pt x="48745" y="58370"/>
                </a:cubicBezTo>
                <a:cubicBezTo>
                  <a:pt x="48745" y="61948"/>
                  <a:pt x="48021" y="65183"/>
                  <a:pt x="46549" y="68088"/>
                </a:cubicBezTo>
                <a:cubicBezTo>
                  <a:pt x="45076" y="70981"/>
                  <a:pt x="42981" y="73468"/>
                  <a:pt x="40278" y="75548"/>
                </a:cubicBezTo>
                <a:cubicBezTo>
                  <a:pt x="37625" y="77477"/>
                  <a:pt x="34578" y="78999"/>
                  <a:pt x="31138" y="80103"/>
                </a:cubicBezTo>
                <a:cubicBezTo>
                  <a:pt x="27698" y="81206"/>
                  <a:pt x="23877" y="81727"/>
                  <a:pt x="19650" y="81663"/>
                </a:cubicBezTo>
                <a:cubicBezTo>
                  <a:pt x="15854" y="81587"/>
                  <a:pt x="12579" y="81371"/>
                  <a:pt x="9825" y="81016"/>
                </a:cubicBezTo>
                <a:cubicBezTo>
                  <a:pt x="7070" y="80661"/>
                  <a:pt x="4265" y="80014"/>
                  <a:pt x="1396" y="7908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5942087" y="3950805"/>
            <a:ext cx="7413" cy="98942"/>
          </a:xfrm>
          <a:custGeom>
            <a:avLst/>
            <a:gdLst>
              <a:gd name="connsiteX0" fmla="*/ 5915 w 7413"/>
              <a:gd name="connsiteY0" fmla="*/ 98942 h 98942"/>
              <a:gd name="connsiteX1" fmla="*/ 1497 w 7413"/>
              <a:gd name="connsiteY1" fmla="*/ 98942 h 98942"/>
              <a:gd name="connsiteX2" fmla="*/ 0 w 7413"/>
              <a:gd name="connsiteY2" fmla="*/ 97445 h 98942"/>
              <a:gd name="connsiteX3" fmla="*/ 0 w 7413"/>
              <a:gd name="connsiteY3" fmla="*/ 1496 h 98942"/>
              <a:gd name="connsiteX4" fmla="*/ 1497 w 7413"/>
              <a:gd name="connsiteY4" fmla="*/ 0 h 98942"/>
              <a:gd name="connsiteX5" fmla="*/ 5915 w 7413"/>
              <a:gd name="connsiteY5" fmla="*/ 0 h 98942"/>
              <a:gd name="connsiteX6" fmla="*/ 7413 w 7413"/>
              <a:gd name="connsiteY6" fmla="*/ 1496 h 98942"/>
              <a:gd name="connsiteX7" fmla="*/ 7413 w 7413"/>
              <a:gd name="connsiteY7" fmla="*/ 97445 h 98942"/>
              <a:gd name="connsiteX8" fmla="*/ 5915 w 7413"/>
              <a:gd name="connsiteY8" fmla="*/ 98942 h 98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13" h="98942">
                <a:moveTo>
                  <a:pt x="5915" y="98942"/>
                </a:moveTo>
                <a:lnTo>
                  <a:pt x="1497" y="98942"/>
                </a:lnTo>
                <a:cubicBezTo>
                  <a:pt x="507" y="98942"/>
                  <a:pt x="0" y="98435"/>
                  <a:pt x="0" y="97445"/>
                </a:cubicBezTo>
                <a:lnTo>
                  <a:pt x="0" y="1496"/>
                </a:lnTo>
                <a:cubicBezTo>
                  <a:pt x="0" y="507"/>
                  <a:pt x="507" y="0"/>
                  <a:pt x="1497" y="0"/>
                </a:cubicBezTo>
                <a:lnTo>
                  <a:pt x="5915" y="0"/>
                </a:lnTo>
                <a:cubicBezTo>
                  <a:pt x="6905" y="0"/>
                  <a:pt x="7413" y="507"/>
                  <a:pt x="7413" y="1496"/>
                </a:cubicBezTo>
                <a:lnTo>
                  <a:pt x="7413" y="97445"/>
                </a:lnTo>
                <a:cubicBezTo>
                  <a:pt x="7413" y="98435"/>
                  <a:pt x="6905" y="98942"/>
                  <a:pt x="5915" y="9894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5870798" y="3958848"/>
            <a:ext cx="59268" cy="65526"/>
          </a:xfrm>
          <a:custGeom>
            <a:avLst/>
            <a:gdLst>
              <a:gd name="connsiteX0" fmla="*/ 56475 w 59268"/>
              <a:gd name="connsiteY0" fmla="*/ 61504 h 65526"/>
              <a:gd name="connsiteX1" fmla="*/ 55676 w 59268"/>
              <a:gd name="connsiteY1" fmla="*/ 62138 h 65526"/>
              <a:gd name="connsiteX2" fmla="*/ 54330 w 59268"/>
              <a:gd name="connsiteY2" fmla="*/ 61606 h 65526"/>
              <a:gd name="connsiteX3" fmla="*/ 48859 w 59268"/>
              <a:gd name="connsiteY3" fmla="*/ 57153 h 65526"/>
              <a:gd name="connsiteX4" fmla="*/ 43159 w 59268"/>
              <a:gd name="connsiteY4" fmla="*/ 51786 h 65526"/>
              <a:gd name="connsiteX5" fmla="*/ 37688 w 59268"/>
              <a:gd name="connsiteY5" fmla="*/ 45887 h 65526"/>
              <a:gd name="connsiteX6" fmla="*/ 32750 w 59268"/>
              <a:gd name="connsiteY6" fmla="*/ 39823 h 65526"/>
              <a:gd name="connsiteX7" fmla="*/ 20500 w 59268"/>
              <a:gd name="connsiteY7" fmla="*/ 52751 h 65526"/>
              <a:gd name="connsiteX8" fmla="*/ 4823 w 59268"/>
              <a:gd name="connsiteY8" fmla="*/ 65031 h 65526"/>
              <a:gd name="connsiteX9" fmla="*/ 3757 w 59268"/>
              <a:gd name="connsiteY9" fmla="*/ 65526 h 65526"/>
              <a:gd name="connsiteX10" fmla="*/ 2894 w 59268"/>
              <a:gd name="connsiteY10" fmla="*/ 65259 h 65526"/>
              <a:gd name="connsiteX11" fmla="*/ 317 w 59268"/>
              <a:gd name="connsiteY11" fmla="*/ 61923 h 65526"/>
              <a:gd name="connsiteX12" fmla="*/ 0 w 59268"/>
              <a:gd name="connsiteY12" fmla="*/ 60794 h 65526"/>
              <a:gd name="connsiteX13" fmla="*/ 533 w 59268"/>
              <a:gd name="connsiteY13" fmla="*/ 59893 h 65526"/>
              <a:gd name="connsiteX14" fmla="*/ 27317 w 59268"/>
              <a:gd name="connsiteY14" fmla="*/ 35319 h 65526"/>
              <a:gd name="connsiteX15" fmla="*/ 40697 w 59268"/>
              <a:gd name="connsiteY15" fmla="*/ 9337 h 65526"/>
              <a:gd name="connsiteX16" fmla="*/ 40747 w 59268"/>
              <a:gd name="connsiteY16" fmla="*/ 7142 h 65526"/>
              <a:gd name="connsiteX17" fmla="*/ 38856 w 59268"/>
              <a:gd name="connsiteY17" fmla="*/ 6444 h 65526"/>
              <a:gd name="connsiteX18" fmla="*/ 6334 w 59268"/>
              <a:gd name="connsiteY18" fmla="*/ 6444 h 65526"/>
              <a:gd name="connsiteX19" fmla="*/ 5039 w 59268"/>
              <a:gd name="connsiteY19" fmla="*/ 5049 h 65526"/>
              <a:gd name="connsiteX20" fmla="*/ 5039 w 59268"/>
              <a:gd name="connsiteY20" fmla="*/ 1294 h 65526"/>
              <a:gd name="connsiteX21" fmla="*/ 6549 w 59268"/>
              <a:gd name="connsiteY21" fmla="*/ 0 h 65526"/>
              <a:gd name="connsiteX22" fmla="*/ 41763 w 59268"/>
              <a:gd name="connsiteY22" fmla="*/ 0 h 65526"/>
              <a:gd name="connsiteX23" fmla="*/ 48859 w 59268"/>
              <a:gd name="connsiteY23" fmla="*/ 1941 h 65526"/>
              <a:gd name="connsiteX24" fmla="*/ 48859 w 59268"/>
              <a:gd name="connsiteY24" fmla="*/ 8804 h 65526"/>
              <a:gd name="connsiteX25" fmla="*/ 37041 w 59268"/>
              <a:gd name="connsiteY25" fmla="*/ 34025 h 65526"/>
              <a:gd name="connsiteX26" fmla="*/ 42296 w 59268"/>
              <a:gd name="connsiteY26" fmla="*/ 40787 h 65526"/>
              <a:gd name="connsiteX27" fmla="*/ 47881 w 59268"/>
              <a:gd name="connsiteY27" fmla="*/ 47067 h 65526"/>
              <a:gd name="connsiteX28" fmla="*/ 53467 w 59268"/>
              <a:gd name="connsiteY28" fmla="*/ 52433 h 65526"/>
              <a:gd name="connsiteX29" fmla="*/ 58735 w 59268"/>
              <a:gd name="connsiteY29" fmla="*/ 56455 h 65526"/>
              <a:gd name="connsiteX30" fmla="*/ 59268 w 59268"/>
              <a:gd name="connsiteY30" fmla="*/ 57419 h 65526"/>
              <a:gd name="connsiteX31" fmla="*/ 58951 w 59268"/>
              <a:gd name="connsiteY31" fmla="*/ 58383 h 65526"/>
              <a:gd name="connsiteX32" fmla="*/ 56475 w 59268"/>
              <a:gd name="connsiteY32" fmla="*/ 61504 h 65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9268" h="65526">
                <a:moveTo>
                  <a:pt x="56475" y="61504"/>
                </a:moveTo>
                <a:cubicBezTo>
                  <a:pt x="56272" y="61859"/>
                  <a:pt x="55993" y="62075"/>
                  <a:pt x="55676" y="62138"/>
                </a:cubicBezTo>
                <a:cubicBezTo>
                  <a:pt x="55345" y="62215"/>
                  <a:pt x="54901" y="62037"/>
                  <a:pt x="54330" y="61606"/>
                </a:cubicBezTo>
                <a:cubicBezTo>
                  <a:pt x="52604" y="60312"/>
                  <a:pt x="50788" y="58827"/>
                  <a:pt x="48859" y="57153"/>
                </a:cubicBezTo>
                <a:cubicBezTo>
                  <a:pt x="46916" y="55478"/>
                  <a:pt x="45025" y="53676"/>
                  <a:pt x="43159" y="51786"/>
                </a:cubicBezTo>
                <a:cubicBezTo>
                  <a:pt x="41306" y="49896"/>
                  <a:pt x="39465" y="47917"/>
                  <a:pt x="37688" y="45887"/>
                </a:cubicBezTo>
                <a:cubicBezTo>
                  <a:pt x="35898" y="43845"/>
                  <a:pt x="34248" y="41827"/>
                  <a:pt x="32750" y="39823"/>
                </a:cubicBezTo>
                <a:cubicBezTo>
                  <a:pt x="29170" y="44327"/>
                  <a:pt x="25096" y="48640"/>
                  <a:pt x="20500" y="52751"/>
                </a:cubicBezTo>
                <a:cubicBezTo>
                  <a:pt x="15918" y="56861"/>
                  <a:pt x="10701" y="60959"/>
                  <a:pt x="4823" y="65031"/>
                </a:cubicBezTo>
                <a:cubicBezTo>
                  <a:pt x="4468" y="65259"/>
                  <a:pt x="4112" y="65412"/>
                  <a:pt x="3757" y="65526"/>
                </a:cubicBezTo>
                <a:cubicBezTo>
                  <a:pt x="3402" y="65627"/>
                  <a:pt x="3109" y="65539"/>
                  <a:pt x="2894" y="65259"/>
                </a:cubicBezTo>
                <a:lnTo>
                  <a:pt x="317" y="61923"/>
                </a:lnTo>
                <a:cubicBezTo>
                  <a:pt x="37" y="61567"/>
                  <a:pt x="-75" y="61200"/>
                  <a:pt x="0" y="60794"/>
                </a:cubicBezTo>
                <a:cubicBezTo>
                  <a:pt x="63" y="60413"/>
                  <a:pt x="241" y="60096"/>
                  <a:pt x="533" y="59893"/>
                </a:cubicBezTo>
                <a:cubicBezTo>
                  <a:pt x="11983" y="51799"/>
                  <a:pt x="20907" y="43603"/>
                  <a:pt x="27317" y="35319"/>
                </a:cubicBezTo>
                <a:cubicBezTo>
                  <a:pt x="33728" y="27009"/>
                  <a:pt x="38183" y="18357"/>
                  <a:pt x="40697" y="9337"/>
                </a:cubicBezTo>
                <a:cubicBezTo>
                  <a:pt x="40976" y="8347"/>
                  <a:pt x="40988" y="7612"/>
                  <a:pt x="40747" y="7142"/>
                </a:cubicBezTo>
                <a:cubicBezTo>
                  <a:pt x="40494" y="6673"/>
                  <a:pt x="39871" y="6444"/>
                  <a:pt x="38856" y="6444"/>
                </a:cubicBezTo>
                <a:lnTo>
                  <a:pt x="6334" y="6444"/>
                </a:lnTo>
                <a:cubicBezTo>
                  <a:pt x="5470" y="6444"/>
                  <a:pt x="5039" y="5975"/>
                  <a:pt x="5039" y="5049"/>
                </a:cubicBezTo>
                <a:lnTo>
                  <a:pt x="5039" y="1294"/>
                </a:lnTo>
                <a:cubicBezTo>
                  <a:pt x="5039" y="431"/>
                  <a:pt x="5534" y="0"/>
                  <a:pt x="6549" y="0"/>
                </a:cubicBezTo>
                <a:lnTo>
                  <a:pt x="41763" y="0"/>
                </a:lnTo>
                <a:cubicBezTo>
                  <a:pt x="45482" y="0"/>
                  <a:pt x="47843" y="647"/>
                  <a:pt x="48859" y="1941"/>
                </a:cubicBezTo>
                <a:cubicBezTo>
                  <a:pt x="49862" y="3222"/>
                  <a:pt x="49862" y="5518"/>
                  <a:pt x="48859" y="8804"/>
                </a:cubicBezTo>
                <a:cubicBezTo>
                  <a:pt x="46066" y="17964"/>
                  <a:pt x="42118" y="26375"/>
                  <a:pt x="37041" y="34025"/>
                </a:cubicBezTo>
                <a:cubicBezTo>
                  <a:pt x="38691" y="36309"/>
                  <a:pt x="40443" y="38567"/>
                  <a:pt x="42296" y="40787"/>
                </a:cubicBezTo>
                <a:cubicBezTo>
                  <a:pt x="44162" y="43007"/>
                  <a:pt x="46028" y="45101"/>
                  <a:pt x="47881" y="47067"/>
                </a:cubicBezTo>
                <a:cubicBezTo>
                  <a:pt x="49747" y="49033"/>
                  <a:pt x="51601" y="50822"/>
                  <a:pt x="53467" y="52433"/>
                </a:cubicBezTo>
                <a:cubicBezTo>
                  <a:pt x="55320" y="54045"/>
                  <a:pt x="57084" y="55377"/>
                  <a:pt x="58735" y="56455"/>
                </a:cubicBezTo>
                <a:cubicBezTo>
                  <a:pt x="59090" y="56747"/>
                  <a:pt x="59268" y="57064"/>
                  <a:pt x="59268" y="57419"/>
                </a:cubicBezTo>
                <a:cubicBezTo>
                  <a:pt x="59268" y="57774"/>
                  <a:pt x="59154" y="58104"/>
                  <a:pt x="58951" y="58383"/>
                </a:cubicBezTo>
                <a:lnTo>
                  <a:pt x="56475" y="6150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5970443" y="3967437"/>
            <a:ext cx="48097" cy="6444"/>
          </a:xfrm>
          <a:custGeom>
            <a:avLst/>
            <a:gdLst>
              <a:gd name="connsiteX0" fmla="*/ 46485 w 48097"/>
              <a:gd name="connsiteY0" fmla="*/ 6444 h 6444"/>
              <a:gd name="connsiteX1" fmla="*/ 1497 w 48097"/>
              <a:gd name="connsiteY1" fmla="*/ 6444 h 6444"/>
              <a:gd name="connsiteX2" fmla="*/ 482 w 48097"/>
              <a:gd name="connsiteY2" fmla="*/ 6013 h 6444"/>
              <a:gd name="connsiteX3" fmla="*/ 0 w 48097"/>
              <a:gd name="connsiteY3" fmla="*/ 4934 h 6444"/>
              <a:gd name="connsiteX4" fmla="*/ 0 w 48097"/>
              <a:gd name="connsiteY4" fmla="*/ 1497 h 6444"/>
              <a:gd name="connsiteX5" fmla="*/ 482 w 48097"/>
              <a:gd name="connsiteY5" fmla="*/ 431 h 6444"/>
              <a:gd name="connsiteX6" fmla="*/ 1497 w 48097"/>
              <a:gd name="connsiteY6" fmla="*/ 0 h 6444"/>
              <a:gd name="connsiteX7" fmla="*/ 46485 w 48097"/>
              <a:gd name="connsiteY7" fmla="*/ 0 h 6444"/>
              <a:gd name="connsiteX8" fmla="*/ 48097 w 48097"/>
              <a:gd name="connsiteY8" fmla="*/ 1395 h 6444"/>
              <a:gd name="connsiteX9" fmla="*/ 48097 w 48097"/>
              <a:gd name="connsiteY9" fmla="*/ 5049 h 6444"/>
              <a:gd name="connsiteX10" fmla="*/ 46485 w 48097"/>
              <a:gd name="connsiteY10" fmla="*/ 6444 h 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8097" h="6444">
                <a:moveTo>
                  <a:pt x="46485" y="6444"/>
                </a:moveTo>
                <a:lnTo>
                  <a:pt x="1497" y="6444"/>
                </a:lnTo>
                <a:cubicBezTo>
                  <a:pt x="1142" y="6444"/>
                  <a:pt x="799" y="6292"/>
                  <a:pt x="482" y="6013"/>
                </a:cubicBezTo>
                <a:cubicBezTo>
                  <a:pt x="152" y="5721"/>
                  <a:pt x="0" y="5366"/>
                  <a:pt x="0" y="4934"/>
                </a:cubicBezTo>
                <a:lnTo>
                  <a:pt x="0" y="1497"/>
                </a:lnTo>
                <a:cubicBezTo>
                  <a:pt x="0" y="1078"/>
                  <a:pt x="152" y="710"/>
                  <a:pt x="482" y="431"/>
                </a:cubicBezTo>
                <a:cubicBezTo>
                  <a:pt x="799" y="139"/>
                  <a:pt x="1142" y="0"/>
                  <a:pt x="1497" y="0"/>
                </a:cubicBezTo>
                <a:lnTo>
                  <a:pt x="46485" y="0"/>
                </a:lnTo>
                <a:cubicBezTo>
                  <a:pt x="47564" y="0"/>
                  <a:pt x="48097" y="469"/>
                  <a:pt x="48097" y="1395"/>
                </a:cubicBezTo>
                <a:lnTo>
                  <a:pt x="48097" y="5049"/>
                </a:lnTo>
                <a:cubicBezTo>
                  <a:pt x="48097" y="5975"/>
                  <a:pt x="47564" y="6444"/>
                  <a:pt x="46485" y="6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6083394" y="3950916"/>
            <a:ext cx="65183" cy="31982"/>
          </a:xfrm>
          <a:custGeom>
            <a:avLst/>
            <a:gdLst>
              <a:gd name="connsiteX0" fmla="*/ 65183 w 65183"/>
              <a:gd name="connsiteY0" fmla="*/ 30473 h 31982"/>
              <a:gd name="connsiteX1" fmla="*/ 63787 w 65183"/>
              <a:gd name="connsiteY1" fmla="*/ 31982 h 31982"/>
              <a:gd name="connsiteX2" fmla="*/ 8162 w 65183"/>
              <a:gd name="connsiteY2" fmla="*/ 31982 h 31982"/>
              <a:gd name="connsiteX3" fmla="*/ 1713 w 65183"/>
              <a:gd name="connsiteY3" fmla="*/ 30422 h 31982"/>
              <a:gd name="connsiteX4" fmla="*/ 0 w 65183"/>
              <a:gd name="connsiteY4" fmla="*/ 24358 h 31982"/>
              <a:gd name="connsiteX5" fmla="*/ 0 w 65183"/>
              <a:gd name="connsiteY5" fmla="*/ 7611 h 31982"/>
              <a:gd name="connsiteX6" fmla="*/ 1713 w 65183"/>
              <a:gd name="connsiteY6" fmla="*/ 1547 h 31982"/>
              <a:gd name="connsiteX7" fmla="*/ 8162 w 65183"/>
              <a:gd name="connsiteY7" fmla="*/ 0 h 31982"/>
              <a:gd name="connsiteX8" fmla="*/ 63025 w 65183"/>
              <a:gd name="connsiteY8" fmla="*/ 0 h 31982"/>
              <a:gd name="connsiteX9" fmla="*/ 64422 w 65183"/>
              <a:gd name="connsiteY9" fmla="*/ 1395 h 31982"/>
              <a:gd name="connsiteX10" fmla="*/ 64422 w 65183"/>
              <a:gd name="connsiteY10" fmla="*/ 4935 h 31982"/>
              <a:gd name="connsiteX11" fmla="*/ 63025 w 65183"/>
              <a:gd name="connsiteY11" fmla="*/ 6432 h 31982"/>
              <a:gd name="connsiteX12" fmla="*/ 9977 w 65183"/>
              <a:gd name="connsiteY12" fmla="*/ 6432 h 31982"/>
              <a:gd name="connsiteX13" fmla="*/ 7946 w 65183"/>
              <a:gd name="connsiteY13" fmla="*/ 7028 h 31982"/>
              <a:gd name="connsiteX14" fmla="*/ 7413 w 65183"/>
              <a:gd name="connsiteY14" fmla="*/ 9223 h 31982"/>
              <a:gd name="connsiteX15" fmla="*/ 7413 w 65183"/>
              <a:gd name="connsiteY15" fmla="*/ 22747 h 31982"/>
              <a:gd name="connsiteX16" fmla="*/ 7946 w 65183"/>
              <a:gd name="connsiteY16" fmla="*/ 24891 h 31982"/>
              <a:gd name="connsiteX17" fmla="*/ 9977 w 65183"/>
              <a:gd name="connsiteY17" fmla="*/ 25538 h 31982"/>
              <a:gd name="connsiteX18" fmla="*/ 63787 w 65183"/>
              <a:gd name="connsiteY18" fmla="*/ 25538 h 31982"/>
              <a:gd name="connsiteX19" fmla="*/ 65183 w 65183"/>
              <a:gd name="connsiteY19" fmla="*/ 26933 h 31982"/>
              <a:gd name="connsiteX20" fmla="*/ 65183 w 65183"/>
              <a:gd name="connsiteY20" fmla="*/ 30473 h 31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183" h="31982">
                <a:moveTo>
                  <a:pt x="65183" y="30473"/>
                </a:moveTo>
                <a:cubicBezTo>
                  <a:pt x="65183" y="31475"/>
                  <a:pt x="64713" y="31982"/>
                  <a:pt x="63787" y="31982"/>
                </a:cubicBezTo>
                <a:lnTo>
                  <a:pt x="8162" y="31982"/>
                </a:lnTo>
                <a:cubicBezTo>
                  <a:pt x="5014" y="31982"/>
                  <a:pt x="2868" y="31462"/>
                  <a:pt x="1713" y="30422"/>
                </a:cubicBezTo>
                <a:cubicBezTo>
                  <a:pt x="571" y="29382"/>
                  <a:pt x="0" y="27364"/>
                  <a:pt x="0" y="24358"/>
                </a:cubicBezTo>
                <a:lnTo>
                  <a:pt x="0" y="7611"/>
                </a:lnTo>
                <a:cubicBezTo>
                  <a:pt x="0" y="4605"/>
                  <a:pt x="571" y="2588"/>
                  <a:pt x="1713" y="1547"/>
                </a:cubicBezTo>
                <a:cubicBezTo>
                  <a:pt x="2868" y="520"/>
                  <a:pt x="5014" y="0"/>
                  <a:pt x="8162" y="0"/>
                </a:cubicBezTo>
                <a:lnTo>
                  <a:pt x="63025" y="0"/>
                </a:lnTo>
                <a:cubicBezTo>
                  <a:pt x="63952" y="0"/>
                  <a:pt x="64422" y="456"/>
                  <a:pt x="64422" y="1395"/>
                </a:cubicBezTo>
                <a:lnTo>
                  <a:pt x="64422" y="4935"/>
                </a:lnTo>
                <a:cubicBezTo>
                  <a:pt x="64422" y="5937"/>
                  <a:pt x="63952" y="6432"/>
                  <a:pt x="63025" y="6432"/>
                </a:cubicBezTo>
                <a:lnTo>
                  <a:pt x="9977" y="6432"/>
                </a:lnTo>
                <a:cubicBezTo>
                  <a:pt x="8974" y="6432"/>
                  <a:pt x="8314" y="6635"/>
                  <a:pt x="7946" y="7028"/>
                </a:cubicBezTo>
                <a:cubicBezTo>
                  <a:pt x="7591" y="7421"/>
                  <a:pt x="7413" y="8157"/>
                  <a:pt x="7413" y="9223"/>
                </a:cubicBezTo>
                <a:lnTo>
                  <a:pt x="7413" y="22747"/>
                </a:lnTo>
                <a:cubicBezTo>
                  <a:pt x="7413" y="23749"/>
                  <a:pt x="7591" y="24459"/>
                  <a:pt x="7946" y="24891"/>
                </a:cubicBezTo>
                <a:cubicBezTo>
                  <a:pt x="8314" y="25322"/>
                  <a:pt x="8974" y="25538"/>
                  <a:pt x="9977" y="25538"/>
                </a:cubicBezTo>
                <a:lnTo>
                  <a:pt x="63787" y="25538"/>
                </a:lnTo>
                <a:cubicBezTo>
                  <a:pt x="64713" y="25538"/>
                  <a:pt x="65183" y="25994"/>
                  <a:pt x="65183" y="26933"/>
                </a:cubicBezTo>
                <a:lnTo>
                  <a:pt x="65183" y="304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6082861" y="4008437"/>
            <a:ext cx="66897" cy="40660"/>
          </a:xfrm>
          <a:custGeom>
            <a:avLst/>
            <a:gdLst>
              <a:gd name="connsiteX0" fmla="*/ 66897 w 66897"/>
              <a:gd name="connsiteY0" fmla="*/ 39378 h 40660"/>
              <a:gd name="connsiteX1" fmla="*/ 66414 w 66897"/>
              <a:gd name="connsiteY1" fmla="*/ 40292 h 40660"/>
              <a:gd name="connsiteX2" fmla="*/ 65488 w 66897"/>
              <a:gd name="connsiteY2" fmla="*/ 40660 h 40660"/>
              <a:gd name="connsiteX3" fmla="*/ 8365 w 66897"/>
              <a:gd name="connsiteY3" fmla="*/ 40660 h 40660"/>
              <a:gd name="connsiteX4" fmla="*/ 1764 w 66897"/>
              <a:gd name="connsiteY4" fmla="*/ 38782 h 40660"/>
              <a:gd name="connsiteX5" fmla="*/ 215 w 66897"/>
              <a:gd name="connsiteY5" fmla="*/ 32401 h 40660"/>
              <a:gd name="connsiteX6" fmla="*/ 215 w 66897"/>
              <a:gd name="connsiteY6" fmla="*/ 24675 h 40660"/>
              <a:gd name="connsiteX7" fmla="*/ 2082 w 66897"/>
              <a:gd name="connsiteY7" fmla="*/ 18610 h 40660"/>
              <a:gd name="connsiteX8" fmla="*/ 8809 w 66897"/>
              <a:gd name="connsiteY8" fmla="*/ 17063 h 40660"/>
              <a:gd name="connsiteX9" fmla="*/ 54965 w 66897"/>
              <a:gd name="connsiteY9" fmla="*/ 17063 h 40660"/>
              <a:gd name="connsiteX10" fmla="*/ 56907 w 66897"/>
              <a:gd name="connsiteY10" fmla="*/ 16631 h 40660"/>
              <a:gd name="connsiteX11" fmla="*/ 57338 w 66897"/>
              <a:gd name="connsiteY11" fmla="*/ 14589 h 40660"/>
              <a:gd name="connsiteX12" fmla="*/ 57338 w 66897"/>
              <a:gd name="connsiteY12" fmla="*/ 8588 h 40660"/>
              <a:gd name="connsiteX13" fmla="*/ 56970 w 66897"/>
              <a:gd name="connsiteY13" fmla="*/ 6533 h 40660"/>
              <a:gd name="connsiteX14" fmla="*/ 55079 w 66897"/>
              <a:gd name="connsiteY14" fmla="*/ 6114 h 40660"/>
              <a:gd name="connsiteX15" fmla="*/ 1497 w 66897"/>
              <a:gd name="connsiteY15" fmla="*/ 6114 h 40660"/>
              <a:gd name="connsiteX16" fmla="*/ 482 w 66897"/>
              <a:gd name="connsiteY16" fmla="*/ 5784 h 40660"/>
              <a:gd name="connsiteX17" fmla="*/ 0 w 66897"/>
              <a:gd name="connsiteY17" fmla="*/ 4934 h 40660"/>
              <a:gd name="connsiteX18" fmla="*/ 0 w 66897"/>
              <a:gd name="connsiteY18" fmla="*/ 1179 h 40660"/>
              <a:gd name="connsiteX19" fmla="*/ 482 w 66897"/>
              <a:gd name="connsiteY19" fmla="*/ 317 h 40660"/>
              <a:gd name="connsiteX20" fmla="*/ 1497 w 66897"/>
              <a:gd name="connsiteY20" fmla="*/ 0 h 40660"/>
              <a:gd name="connsiteX21" fmla="*/ 56158 w 66897"/>
              <a:gd name="connsiteY21" fmla="*/ 0 h 40660"/>
              <a:gd name="connsiteX22" fmla="*/ 60347 w 66897"/>
              <a:gd name="connsiteY22" fmla="*/ 367 h 40660"/>
              <a:gd name="connsiteX23" fmla="*/ 62911 w 66897"/>
              <a:gd name="connsiteY23" fmla="*/ 1598 h 40660"/>
              <a:gd name="connsiteX24" fmla="*/ 64269 w 66897"/>
              <a:gd name="connsiteY24" fmla="*/ 4021 h 40660"/>
              <a:gd name="connsiteX25" fmla="*/ 64637 w 66897"/>
              <a:gd name="connsiteY25" fmla="*/ 7827 h 40660"/>
              <a:gd name="connsiteX26" fmla="*/ 64637 w 66897"/>
              <a:gd name="connsiteY26" fmla="*/ 15553 h 40660"/>
              <a:gd name="connsiteX27" fmla="*/ 62759 w 66897"/>
              <a:gd name="connsiteY27" fmla="*/ 21617 h 40660"/>
              <a:gd name="connsiteX28" fmla="*/ 56044 w 66897"/>
              <a:gd name="connsiteY28" fmla="*/ 23178 h 40660"/>
              <a:gd name="connsiteX29" fmla="*/ 9774 w 66897"/>
              <a:gd name="connsiteY29" fmla="*/ 23178 h 40660"/>
              <a:gd name="connsiteX30" fmla="*/ 7882 w 66897"/>
              <a:gd name="connsiteY30" fmla="*/ 23609 h 40660"/>
              <a:gd name="connsiteX31" fmla="*/ 7515 w 66897"/>
              <a:gd name="connsiteY31" fmla="*/ 25639 h 40660"/>
              <a:gd name="connsiteX32" fmla="*/ 7515 w 66897"/>
              <a:gd name="connsiteY32" fmla="*/ 31970 h 40660"/>
              <a:gd name="connsiteX33" fmla="*/ 7946 w 66897"/>
              <a:gd name="connsiteY33" fmla="*/ 33961 h 40660"/>
              <a:gd name="connsiteX34" fmla="*/ 9876 w 66897"/>
              <a:gd name="connsiteY34" fmla="*/ 34444 h 40660"/>
              <a:gd name="connsiteX35" fmla="*/ 65399 w 66897"/>
              <a:gd name="connsiteY35" fmla="*/ 34444 h 40660"/>
              <a:gd name="connsiteX36" fmla="*/ 66414 w 66897"/>
              <a:gd name="connsiteY36" fmla="*/ 34773 h 40660"/>
              <a:gd name="connsiteX37" fmla="*/ 66897 w 66897"/>
              <a:gd name="connsiteY37" fmla="*/ 35623 h 40660"/>
              <a:gd name="connsiteX38" fmla="*/ 66897 w 66897"/>
              <a:gd name="connsiteY38" fmla="*/ 39378 h 4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6897" h="40660">
                <a:moveTo>
                  <a:pt x="66897" y="39378"/>
                </a:moveTo>
                <a:cubicBezTo>
                  <a:pt x="66897" y="39734"/>
                  <a:pt x="66732" y="40038"/>
                  <a:pt x="66414" y="40292"/>
                </a:cubicBezTo>
                <a:cubicBezTo>
                  <a:pt x="66085" y="40545"/>
                  <a:pt x="65780" y="40660"/>
                  <a:pt x="65488" y="40660"/>
                </a:cubicBezTo>
                <a:lnTo>
                  <a:pt x="8365" y="40660"/>
                </a:lnTo>
                <a:cubicBezTo>
                  <a:pt x="5014" y="40660"/>
                  <a:pt x="2805" y="40038"/>
                  <a:pt x="1764" y="38782"/>
                </a:cubicBezTo>
                <a:cubicBezTo>
                  <a:pt x="736" y="37539"/>
                  <a:pt x="215" y="35407"/>
                  <a:pt x="215" y="32401"/>
                </a:cubicBezTo>
                <a:lnTo>
                  <a:pt x="215" y="24675"/>
                </a:lnTo>
                <a:cubicBezTo>
                  <a:pt x="215" y="21668"/>
                  <a:pt x="837" y="19651"/>
                  <a:pt x="2082" y="18610"/>
                </a:cubicBezTo>
                <a:cubicBezTo>
                  <a:pt x="3338" y="17583"/>
                  <a:pt x="5585" y="17063"/>
                  <a:pt x="8809" y="17063"/>
                </a:cubicBezTo>
                <a:lnTo>
                  <a:pt x="54965" y="17063"/>
                </a:lnTo>
                <a:cubicBezTo>
                  <a:pt x="55967" y="17063"/>
                  <a:pt x="56615" y="16910"/>
                  <a:pt x="56907" y="16631"/>
                </a:cubicBezTo>
                <a:cubicBezTo>
                  <a:pt x="57186" y="16340"/>
                  <a:pt x="57338" y="15667"/>
                  <a:pt x="57338" y="14589"/>
                </a:cubicBezTo>
                <a:lnTo>
                  <a:pt x="57338" y="8588"/>
                </a:lnTo>
                <a:cubicBezTo>
                  <a:pt x="57338" y="7510"/>
                  <a:pt x="57212" y="6825"/>
                  <a:pt x="56970" y="6533"/>
                </a:cubicBezTo>
                <a:cubicBezTo>
                  <a:pt x="56704" y="6254"/>
                  <a:pt x="56082" y="6114"/>
                  <a:pt x="55079" y="6114"/>
                </a:cubicBezTo>
                <a:lnTo>
                  <a:pt x="1497" y="6114"/>
                </a:lnTo>
                <a:cubicBezTo>
                  <a:pt x="1142" y="6114"/>
                  <a:pt x="812" y="6000"/>
                  <a:pt x="482" y="5784"/>
                </a:cubicBezTo>
                <a:cubicBezTo>
                  <a:pt x="165" y="5569"/>
                  <a:pt x="0" y="5289"/>
                  <a:pt x="0" y="4934"/>
                </a:cubicBezTo>
                <a:lnTo>
                  <a:pt x="0" y="1179"/>
                </a:lnTo>
                <a:cubicBezTo>
                  <a:pt x="0" y="824"/>
                  <a:pt x="165" y="532"/>
                  <a:pt x="482" y="317"/>
                </a:cubicBezTo>
                <a:cubicBezTo>
                  <a:pt x="812" y="101"/>
                  <a:pt x="1142" y="0"/>
                  <a:pt x="1497" y="0"/>
                </a:cubicBezTo>
                <a:lnTo>
                  <a:pt x="56158" y="0"/>
                </a:lnTo>
                <a:cubicBezTo>
                  <a:pt x="57872" y="0"/>
                  <a:pt x="59268" y="126"/>
                  <a:pt x="60347" y="367"/>
                </a:cubicBezTo>
                <a:cubicBezTo>
                  <a:pt x="61413" y="621"/>
                  <a:pt x="62276" y="1027"/>
                  <a:pt x="62911" y="1598"/>
                </a:cubicBezTo>
                <a:cubicBezTo>
                  <a:pt x="63558" y="2182"/>
                  <a:pt x="64003" y="2981"/>
                  <a:pt x="64269" y="4021"/>
                </a:cubicBezTo>
                <a:cubicBezTo>
                  <a:pt x="64511" y="5061"/>
                  <a:pt x="64637" y="6330"/>
                  <a:pt x="64637" y="7827"/>
                </a:cubicBezTo>
                <a:lnTo>
                  <a:pt x="64637" y="15553"/>
                </a:lnTo>
                <a:cubicBezTo>
                  <a:pt x="64637" y="18560"/>
                  <a:pt x="64003" y="20577"/>
                  <a:pt x="62759" y="21617"/>
                </a:cubicBezTo>
                <a:cubicBezTo>
                  <a:pt x="61502" y="22657"/>
                  <a:pt x="59268" y="23178"/>
                  <a:pt x="56044" y="23178"/>
                </a:cubicBezTo>
                <a:lnTo>
                  <a:pt x="9774" y="23178"/>
                </a:lnTo>
                <a:cubicBezTo>
                  <a:pt x="8771" y="23178"/>
                  <a:pt x="8137" y="23317"/>
                  <a:pt x="7882" y="23609"/>
                </a:cubicBezTo>
                <a:cubicBezTo>
                  <a:pt x="7641" y="23888"/>
                  <a:pt x="7515" y="24573"/>
                  <a:pt x="7515" y="25639"/>
                </a:cubicBezTo>
                <a:lnTo>
                  <a:pt x="7515" y="31970"/>
                </a:lnTo>
                <a:cubicBezTo>
                  <a:pt x="7515" y="32972"/>
                  <a:pt x="7654" y="33644"/>
                  <a:pt x="7946" y="33961"/>
                </a:cubicBezTo>
                <a:cubicBezTo>
                  <a:pt x="8238" y="34278"/>
                  <a:pt x="8873" y="34444"/>
                  <a:pt x="9876" y="34444"/>
                </a:cubicBezTo>
                <a:lnTo>
                  <a:pt x="65399" y="34444"/>
                </a:lnTo>
                <a:cubicBezTo>
                  <a:pt x="65754" y="34444"/>
                  <a:pt x="66085" y="34545"/>
                  <a:pt x="66414" y="34773"/>
                </a:cubicBezTo>
                <a:cubicBezTo>
                  <a:pt x="66732" y="34976"/>
                  <a:pt x="66897" y="35268"/>
                  <a:pt x="66897" y="35623"/>
                </a:cubicBezTo>
                <a:lnTo>
                  <a:pt x="66897" y="3937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6068149" y="3992553"/>
            <a:ext cx="94481" cy="6432"/>
          </a:xfrm>
          <a:custGeom>
            <a:avLst/>
            <a:gdLst>
              <a:gd name="connsiteX0" fmla="*/ 93948 w 94481"/>
              <a:gd name="connsiteY0" fmla="*/ 368 h 6432"/>
              <a:gd name="connsiteX1" fmla="*/ 94481 w 94481"/>
              <a:gd name="connsiteY1" fmla="*/ 1395 h 6432"/>
              <a:gd name="connsiteX2" fmla="*/ 94481 w 94481"/>
              <a:gd name="connsiteY2" fmla="*/ 5036 h 6432"/>
              <a:gd name="connsiteX3" fmla="*/ 93948 w 94481"/>
              <a:gd name="connsiteY3" fmla="*/ 6013 h 6432"/>
              <a:gd name="connsiteX4" fmla="*/ 92869 w 94481"/>
              <a:gd name="connsiteY4" fmla="*/ 6432 h 6432"/>
              <a:gd name="connsiteX5" fmla="*/ 1612 w 94481"/>
              <a:gd name="connsiteY5" fmla="*/ 6432 h 6432"/>
              <a:gd name="connsiteX6" fmla="*/ 482 w 94481"/>
              <a:gd name="connsiteY6" fmla="*/ 6013 h 6432"/>
              <a:gd name="connsiteX7" fmla="*/ 0 w 94481"/>
              <a:gd name="connsiteY7" fmla="*/ 5036 h 6432"/>
              <a:gd name="connsiteX8" fmla="*/ 0 w 94481"/>
              <a:gd name="connsiteY8" fmla="*/ 1395 h 6432"/>
              <a:gd name="connsiteX9" fmla="*/ 482 w 94481"/>
              <a:gd name="connsiteY9" fmla="*/ 368 h 6432"/>
              <a:gd name="connsiteX10" fmla="*/ 1612 w 94481"/>
              <a:gd name="connsiteY10" fmla="*/ 0 h 6432"/>
              <a:gd name="connsiteX11" fmla="*/ 92869 w 94481"/>
              <a:gd name="connsiteY11" fmla="*/ 0 h 6432"/>
              <a:gd name="connsiteX12" fmla="*/ 93948 w 94481"/>
              <a:gd name="connsiteY12" fmla="*/ 368 h 6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4481" h="6432">
                <a:moveTo>
                  <a:pt x="93948" y="368"/>
                </a:moveTo>
                <a:cubicBezTo>
                  <a:pt x="94316" y="621"/>
                  <a:pt x="94481" y="964"/>
                  <a:pt x="94481" y="1395"/>
                </a:cubicBezTo>
                <a:lnTo>
                  <a:pt x="94481" y="5036"/>
                </a:lnTo>
                <a:cubicBezTo>
                  <a:pt x="94481" y="5404"/>
                  <a:pt x="94316" y="5721"/>
                  <a:pt x="93948" y="6013"/>
                </a:cubicBezTo>
                <a:cubicBezTo>
                  <a:pt x="93592" y="6292"/>
                  <a:pt x="93237" y="6432"/>
                  <a:pt x="92869" y="6432"/>
                </a:cubicBezTo>
                <a:lnTo>
                  <a:pt x="1612" y="6432"/>
                </a:lnTo>
                <a:cubicBezTo>
                  <a:pt x="1180" y="6432"/>
                  <a:pt x="812" y="6292"/>
                  <a:pt x="482" y="6013"/>
                </a:cubicBezTo>
                <a:cubicBezTo>
                  <a:pt x="165" y="5721"/>
                  <a:pt x="0" y="5404"/>
                  <a:pt x="0" y="5036"/>
                </a:cubicBezTo>
                <a:lnTo>
                  <a:pt x="0" y="1395"/>
                </a:lnTo>
                <a:cubicBezTo>
                  <a:pt x="0" y="964"/>
                  <a:pt x="165" y="621"/>
                  <a:pt x="482" y="368"/>
                </a:cubicBezTo>
                <a:cubicBezTo>
                  <a:pt x="812" y="127"/>
                  <a:pt x="1180" y="0"/>
                  <a:pt x="1612" y="0"/>
                </a:cubicBezTo>
                <a:lnTo>
                  <a:pt x="92869" y="0"/>
                </a:lnTo>
                <a:cubicBezTo>
                  <a:pt x="93237" y="0"/>
                  <a:pt x="93592" y="127"/>
                  <a:pt x="93948" y="36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6178414" y="3950906"/>
            <a:ext cx="24169" cy="102811"/>
          </a:xfrm>
          <a:custGeom>
            <a:avLst/>
            <a:gdLst>
              <a:gd name="connsiteX0" fmla="*/ 20729 w 24169"/>
              <a:gd name="connsiteY0" fmla="*/ 102811 h 102811"/>
              <a:gd name="connsiteX1" fmla="*/ 19828 w 24169"/>
              <a:gd name="connsiteY1" fmla="*/ 102761 h 102811"/>
              <a:gd name="connsiteX2" fmla="*/ 19231 w 24169"/>
              <a:gd name="connsiteY2" fmla="*/ 102165 h 102811"/>
              <a:gd name="connsiteX3" fmla="*/ 4734 w 24169"/>
              <a:gd name="connsiteY3" fmla="*/ 77387 h 102811"/>
              <a:gd name="connsiteX4" fmla="*/ 0 w 24169"/>
              <a:gd name="connsiteY4" fmla="*/ 51405 h 102811"/>
              <a:gd name="connsiteX5" fmla="*/ 4734 w 24169"/>
              <a:gd name="connsiteY5" fmla="*/ 25550 h 102811"/>
              <a:gd name="connsiteX6" fmla="*/ 19231 w 24169"/>
              <a:gd name="connsiteY6" fmla="*/ 646 h 102811"/>
              <a:gd name="connsiteX7" fmla="*/ 19828 w 24169"/>
              <a:gd name="connsiteY7" fmla="*/ 63 h 102811"/>
              <a:gd name="connsiteX8" fmla="*/ 20513 w 24169"/>
              <a:gd name="connsiteY8" fmla="*/ 0 h 102811"/>
              <a:gd name="connsiteX9" fmla="*/ 23522 w 24169"/>
              <a:gd name="connsiteY9" fmla="*/ 0 h 102811"/>
              <a:gd name="connsiteX10" fmla="*/ 24169 w 24169"/>
              <a:gd name="connsiteY10" fmla="*/ 113 h 102811"/>
              <a:gd name="connsiteX11" fmla="*/ 23839 w 24169"/>
              <a:gd name="connsiteY11" fmla="*/ 761 h 102811"/>
              <a:gd name="connsiteX12" fmla="*/ 6981 w 24169"/>
              <a:gd name="connsiteY12" fmla="*/ 51405 h 102811"/>
              <a:gd name="connsiteX13" fmla="*/ 11284 w 24169"/>
              <a:gd name="connsiteY13" fmla="*/ 76309 h 102811"/>
              <a:gd name="connsiteX14" fmla="*/ 23953 w 24169"/>
              <a:gd name="connsiteY14" fmla="*/ 102063 h 102811"/>
              <a:gd name="connsiteX15" fmla="*/ 23420 w 24169"/>
              <a:gd name="connsiteY15" fmla="*/ 102811 h 102811"/>
              <a:gd name="connsiteX16" fmla="*/ 20729 w 24169"/>
              <a:gd name="connsiteY16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169" h="102811">
                <a:moveTo>
                  <a:pt x="20729" y="102811"/>
                </a:moveTo>
                <a:cubicBezTo>
                  <a:pt x="20234" y="102811"/>
                  <a:pt x="19929" y="102799"/>
                  <a:pt x="19828" y="102761"/>
                </a:cubicBezTo>
                <a:cubicBezTo>
                  <a:pt x="19713" y="102723"/>
                  <a:pt x="19510" y="102532"/>
                  <a:pt x="19231" y="102165"/>
                </a:cubicBezTo>
                <a:cubicBezTo>
                  <a:pt x="12706" y="94020"/>
                  <a:pt x="7882" y="85748"/>
                  <a:pt x="4734" y="77387"/>
                </a:cubicBezTo>
                <a:cubicBezTo>
                  <a:pt x="1573" y="69002"/>
                  <a:pt x="0" y="60349"/>
                  <a:pt x="0" y="51405"/>
                </a:cubicBezTo>
                <a:cubicBezTo>
                  <a:pt x="0" y="42538"/>
                  <a:pt x="1573" y="33911"/>
                  <a:pt x="4734" y="25550"/>
                </a:cubicBezTo>
                <a:cubicBezTo>
                  <a:pt x="7882" y="17177"/>
                  <a:pt x="12706" y="8880"/>
                  <a:pt x="19231" y="646"/>
                </a:cubicBezTo>
                <a:cubicBezTo>
                  <a:pt x="19510" y="291"/>
                  <a:pt x="19713" y="101"/>
                  <a:pt x="19828" y="63"/>
                </a:cubicBezTo>
                <a:cubicBezTo>
                  <a:pt x="19929" y="25"/>
                  <a:pt x="20158" y="0"/>
                  <a:pt x="20513" y="0"/>
                </a:cubicBezTo>
                <a:lnTo>
                  <a:pt x="23522" y="0"/>
                </a:lnTo>
                <a:cubicBezTo>
                  <a:pt x="23953" y="0"/>
                  <a:pt x="24169" y="37"/>
                  <a:pt x="24169" y="113"/>
                </a:cubicBezTo>
                <a:cubicBezTo>
                  <a:pt x="24169" y="190"/>
                  <a:pt x="24067" y="405"/>
                  <a:pt x="23839" y="761"/>
                </a:cubicBezTo>
                <a:cubicBezTo>
                  <a:pt x="12605" y="18357"/>
                  <a:pt x="6981" y="35243"/>
                  <a:pt x="6981" y="51405"/>
                </a:cubicBezTo>
                <a:cubicBezTo>
                  <a:pt x="6981" y="59639"/>
                  <a:pt x="8416" y="67936"/>
                  <a:pt x="11284" y="76309"/>
                </a:cubicBezTo>
                <a:cubicBezTo>
                  <a:pt x="14140" y="84682"/>
                  <a:pt x="18368" y="93271"/>
                  <a:pt x="23953" y="102063"/>
                </a:cubicBezTo>
                <a:cubicBezTo>
                  <a:pt x="24308" y="102558"/>
                  <a:pt x="24131" y="102811"/>
                  <a:pt x="23420" y="102811"/>
                </a:cubicBezTo>
                <a:lnTo>
                  <a:pt x="20729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6310163" y="3950906"/>
            <a:ext cx="24055" cy="102811"/>
          </a:xfrm>
          <a:custGeom>
            <a:avLst/>
            <a:gdLst>
              <a:gd name="connsiteX0" fmla="*/ 647 w 24055"/>
              <a:gd name="connsiteY0" fmla="*/ 102811 h 102811"/>
              <a:gd name="connsiteX1" fmla="*/ 215 w 24055"/>
              <a:gd name="connsiteY1" fmla="*/ 102063 h 102811"/>
              <a:gd name="connsiteX2" fmla="*/ 12833 w 24055"/>
              <a:gd name="connsiteY2" fmla="*/ 76309 h 102811"/>
              <a:gd name="connsiteX3" fmla="*/ 17073 w 24055"/>
              <a:gd name="connsiteY3" fmla="*/ 51405 h 102811"/>
              <a:gd name="connsiteX4" fmla="*/ 12896 w 24055"/>
              <a:gd name="connsiteY4" fmla="*/ 26565 h 102811"/>
              <a:gd name="connsiteX5" fmla="*/ 329 w 24055"/>
              <a:gd name="connsiteY5" fmla="*/ 761 h 102811"/>
              <a:gd name="connsiteX6" fmla="*/ 0 w 24055"/>
              <a:gd name="connsiteY6" fmla="*/ 113 h 102811"/>
              <a:gd name="connsiteX7" fmla="*/ 532 w 24055"/>
              <a:gd name="connsiteY7" fmla="*/ 0 h 102811"/>
              <a:gd name="connsiteX8" fmla="*/ 3554 w 24055"/>
              <a:gd name="connsiteY8" fmla="*/ 0 h 102811"/>
              <a:gd name="connsiteX9" fmla="*/ 4239 w 24055"/>
              <a:gd name="connsiteY9" fmla="*/ 63 h 102811"/>
              <a:gd name="connsiteX10" fmla="*/ 4950 w 24055"/>
              <a:gd name="connsiteY10" fmla="*/ 646 h 102811"/>
              <a:gd name="connsiteX11" fmla="*/ 19396 w 24055"/>
              <a:gd name="connsiteY11" fmla="*/ 25550 h 102811"/>
              <a:gd name="connsiteX12" fmla="*/ 24055 w 24055"/>
              <a:gd name="connsiteY12" fmla="*/ 51405 h 102811"/>
              <a:gd name="connsiteX13" fmla="*/ 19396 w 24055"/>
              <a:gd name="connsiteY13" fmla="*/ 77387 h 102811"/>
              <a:gd name="connsiteX14" fmla="*/ 4950 w 24055"/>
              <a:gd name="connsiteY14" fmla="*/ 102165 h 102811"/>
              <a:gd name="connsiteX15" fmla="*/ 4239 w 24055"/>
              <a:gd name="connsiteY15" fmla="*/ 102761 h 102811"/>
              <a:gd name="connsiteX16" fmla="*/ 3338 w 24055"/>
              <a:gd name="connsiteY16" fmla="*/ 102811 h 102811"/>
              <a:gd name="connsiteX17" fmla="*/ 647 w 24055"/>
              <a:gd name="connsiteY17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4055" h="102811">
                <a:moveTo>
                  <a:pt x="647" y="102811"/>
                </a:moveTo>
                <a:cubicBezTo>
                  <a:pt x="0" y="102811"/>
                  <a:pt x="-139" y="102558"/>
                  <a:pt x="215" y="102063"/>
                </a:cubicBezTo>
                <a:cubicBezTo>
                  <a:pt x="5801" y="93271"/>
                  <a:pt x="10002" y="84682"/>
                  <a:pt x="12833" y="76309"/>
                </a:cubicBezTo>
                <a:cubicBezTo>
                  <a:pt x="15664" y="67936"/>
                  <a:pt x="17073" y="59639"/>
                  <a:pt x="17073" y="51405"/>
                </a:cubicBezTo>
                <a:cubicBezTo>
                  <a:pt x="17073" y="43261"/>
                  <a:pt x="15689" y="34976"/>
                  <a:pt x="12896" y="26565"/>
                </a:cubicBezTo>
                <a:cubicBezTo>
                  <a:pt x="10091" y="18167"/>
                  <a:pt x="5915" y="9552"/>
                  <a:pt x="329" y="761"/>
                </a:cubicBezTo>
                <a:cubicBezTo>
                  <a:pt x="113" y="405"/>
                  <a:pt x="0" y="190"/>
                  <a:pt x="0" y="113"/>
                </a:cubicBezTo>
                <a:cubicBezTo>
                  <a:pt x="0" y="37"/>
                  <a:pt x="177" y="0"/>
                  <a:pt x="532" y="0"/>
                </a:cubicBezTo>
                <a:lnTo>
                  <a:pt x="3554" y="0"/>
                </a:lnTo>
                <a:cubicBezTo>
                  <a:pt x="3909" y="0"/>
                  <a:pt x="4138" y="25"/>
                  <a:pt x="4239" y="63"/>
                </a:cubicBezTo>
                <a:cubicBezTo>
                  <a:pt x="4353" y="101"/>
                  <a:pt x="4595" y="291"/>
                  <a:pt x="4950" y="646"/>
                </a:cubicBezTo>
                <a:cubicBezTo>
                  <a:pt x="11462" y="8880"/>
                  <a:pt x="16261" y="17177"/>
                  <a:pt x="19396" y="25550"/>
                </a:cubicBezTo>
                <a:cubicBezTo>
                  <a:pt x="22506" y="33911"/>
                  <a:pt x="24055" y="42538"/>
                  <a:pt x="24055" y="51405"/>
                </a:cubicBezTo>
                <a:cubicBezTo>
                  <a:pt x="24055" y="60349"/>
                  <a:pt x="22506" y="69002"/>
                  <a:pt x="19396" y="77387"/>
                </a:cubicBezTo>
                <a:cubicBezTo>
                  <a:pt x="16261" y="85748"/>
                  <a:pt x="11462" y="94020"/>
                  <a:pt x="4950" y="102165"/>
                </a:cubicBezTo>
                <a:cubicBezTo>
                  <a:pt x="4595" y="102532"/>
                  <a:pt x="4353" y="102723"/>
                  <a:pt x="4239" y="102761"/>
                </a:cubicBezTo>
                <a:cubicBezTo>
                  <a:pt x="4138" y="102799"/>
                  <a:pt x="3833" y="102811"/>
                  <a:pt x="3338" y="102811"/>
                </a:cubicBezTo>
                <a:lnTo>
                  <a:pt x="647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4570163" y="3226599"/>
            <a:ext cx="24372" cy="80052"/>
          </a:xfrm>
          <a:custGeom>
            <a:avLst/>
            <a:gdLst>
              <a:gd name="connsiteX0" fmla="*/ 24372 w 24372"/>
              <a:gd name="connsiteY0" fmla="*/ 78555 h 80052"/>
              <a:gd name="connsiteX1" fmla="*/ 22861 w 24372"/>
              <a:gd name="connsiteY1" fmla="*/ 80052 h 80052"/>
              <a:gd name="connsiteX2" fmla="*/ 18469 w 24372"/>
              <a:gd name="connsiteY2" fmla="*/ 80052 h 80052"/>
              <a:gd name="connsiteX3" fmla="*/ 16959 w 24372"/>
              <a:gd name="connsiteY3" fmla="*/ 78555 h 80052"/>
              <a:gd name="connsiteX4" fmla="*/ 16959 w 24372"/>
              <a:gd name="connsiteY4" fmla="*/ 8791 h 80052"/>
              <a:gd name="connsiteX5" fmla="*/ 10726 w 24372"/>
              <a:gd name="connsiteY5" fmla="*/ 14056 h 80052"/>
              <a:gd name="connsiteX6" fmla="*/ 4607 w 24372"/>
              <a:gd name="connsiteY6" fmla="*/ 19321 h 80052"/>
              <a:gd name="connsiteX7" fmla="*/ 2462 w 24372"/>
              <a:gd name="connsiteY7" fmla="*/ 19093 h 80052"/>
              <a:gd name="connsiteX8" fmla="*/ 317 w 24372"/>
              <a:gd name="connsiteY8" fmla="*/ 16517 h 80052"/>
              <a:gd name="connsiteX9" fmla="*/ 0 w 24372"/>
              <a:gd name="connsiteY9" fmla="*/ 15401 h 80052"/>
              <a:gd name="connsiteX10" fmla="*/ 533 w 24372"/>
              <a:gd name="connsiteY10" fmla="*/ 14373 h 80052"/>
              <a:gd name="connsiteX11" fmla="*/ 17174 w 24372"/>
              <a:gd name="connsiteY11" fmla="*/ 431 h 80052"/>
              <a:gd name="connsiteX12" fmla="*/ 18469 w 24372"/>
              <a:gd name="connsiteY12" fmla="*/ 0 h 80052"/>
              <a:gd name="connsiteX13" fmla="*/ 21364 w 24372"/>
              <a:gd name="connsiteY13" fmla="*/ 0 h 80052"/>
              <a:gd name="connsiteX14" fmla="*/ 23991 w 24372"/>
              <a:gd name="connsiteY14" fmla="*/ 368 h 80052"/>
              <a:gd name="connsiteX15" fmla="*/ 24372 w 24372"/>
              <a:gd name="connsiteY15" fmla="*/ 3006 h 80052"/>
              <a:gd name="connsiteX16" fmla="*/ 24372 w 24372"/>
              <a:gd name="connsiteY16" fmla="*/ 78555 h 80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372" h="80052">
                <a:moveTo>
                  <a:pt x="24372" y="78555"/>
                </a:moveTo>
                <a:cubicBezTo>
                  <a:pt x="24372" y="79557"/>
                  <a:pt x="23864" y="80052"/>
                  <a:pt x="22861" y="80052"/>
                </a:cubicBezTo>
                <a:lnTo>
                  <a:pt x="18469" y="80052"/>
                </a:lnTo>
                <a:cubicBezTo>
                  <a:pt x="17467" y="80052"/>
                  <a:pt x="16959" y="79557"/>
                  <a:pt x="16959" y="78555"/>
                </a:cubicBezTo>
                <a:lnTo>
                  <a:pt x="16959" y="8791"/>
                </a:lnTo>
                <a:cubicBezTo>
                  <a:pt x="14737" y="10656"/>
                  <a:pt x="12668" y="12407"/>
                  <a:pt x="10726" y="14056"/>
                </a:cubicBezTo>
                <a:cubicBezTo>
                  <a:pt x="8797" y="15706"/>
                  <a:pt x="6753" y="17456"/>
                  <a:pt x="4607" y="19321"/>
                </a:cubicBezTo>
                <a:cubicBezTo>
                  <a:pt x="3821" y="19955"/>
                  <a:pt x="3110" y="19879"/>
                  <a:pt x="2462" y="19093"/>
                </a:cubicBezTo>
                <a:lnTo>
                  <a:pt x="317" y="16517"/>
                </a:lnTo>
                <a:cubicBezTo>
                  <a:pt x="101" y="16175"/>
                  <a:pt x="0" y="15794"/>
                  <a:pt x="0" y="15401"/>
                </a:cubicBezTo>
                <a:cubicBezTo>
                  <a:pt x="0" y="15008"/>
                  <a:pt x="177" y="14665"/>
                  <a:pt x="533" y="14373"/>
                </a:cubicBezTo>
                <a:lnTo>
                  <a:pt x="17174" y="431"/>
                </a:lnTo>
                <a:cubicBezTo>
                  <a:pt x="17467" y="139"/>
                  <a:pt x="17885" y="0"/>
                  <a:pt x="18469" y="0"/>
                </a:cubicBezTo>
                <a:lnTo>
                  <a:pt x="21364" y="0"/>
                </a:lnTo>
                <a:cubicBezTo>
                  <a:pt x="22861" y="0"/>
                  <a:pt x="23737" y="126"/>
                  <a:pt x="23991" y="368"/>
                </a:cubicBezTo>
                <a:cubicBezTo>
                  <a:pt x="24245" y="621"/>
                  <a:pt x="24372" y="1497"/>
                  <a:pt x="24372" y="3006"/>
                </a:cubicBezTo>
                <a:lnTo>
                  <a:pt x="24372" y="7855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4691703" y="3225739"/>
            <a:ext cx="48326" cy="80915"/>
          </a:xfrm>
          <a:custGeom>
            <a:avLst/>
            <a:gdLst>
              <a:gd name="connsiteX0" fmla="*/ 3008 w 48326"/>
              <a:gd name="connsiteY0" fmla="*/ 80915 h 80915"/>
              <a:gd name="connsiteX1" fmla="*/ 1231 w 48326"/>
              <a:gd name="connsiteY1" fmla="*/ 80864 h 80915"/>
              <a:gd name="connsiteX2" fmla="*/ 380 w 48326"/>
              <a:gd name="connsiteY2" fmla="*/ 80547 h 80915"/>
              <a:gd name="connsiteX3" fmla="*/ 63 w 48326"/>
              <a:gd name="connsiteY3" fmla="*/ 79684 h 80915"/>
              <a:gd name="connsiteX4" fmla="*/ 0 w 48326"/>
              <a:gd name="connsiteY4" fmla="*/ 77908 h 80915"/>
              <a:gd name="connsiteX5" fmla="*/ 101 w 48326"/>
              <a:gd name="connsiteY5" fmla="*/ 75548 h 80915"/>
              <a:gd name="connsiteX6" fmla="*/ 964 w 48326"/>
              <a:gd name="connsiteY6" fmla="*/ 73290 h 80915"/>
              <a:gd name="connsiteX7" fmla="*/ 18685 w 48326"/>
              <a:gd name="connsiteY7" fmla="*/ 53765 h 80915"/>
              <a:gd name="connsiteX8" fmla="*/ 38449 w 48326"/>
              <a:gd name="connsiteY8" fmla="*/ 21351 h 80915"/>
              <a:gd name="connsiteX9" fmla="*/ 34146 w 48326"/>
              <a:gd name="connsiteY9" fmla="*/ 10618 h 80915"/>
              <a:gd name="connsiteX10" fmla="*/ 23737 w 48326"/>
              <a:gd name="connsiteY10" fmla="*/ 6432 h 80915"/>
              <a:gd name="connsiteX11" fmla="*/ 5585 w 48326"/>
              <a:gd name="connsiteY11" fmla="*/ 11265 h 80915"/>
              <a:gd name="connsiteX12" fmla="*/ 3871 w 48326"/>
              <a:gd name="connsiteY12" fmla="*/ 10618 h 80915"/>
              <a:gd name="connsiteX13" fmla="*/ 3224 w 48326"/>
              <a:gd name="connsiteY13" fmla="*/ 7079 h 80915"/>
              <a:gd name="connsiteX14" fmla="*/ 4303 w 48326"/>
              <a:gd name="connsiteY14" fmla="*/ 4833 h 80915"/>
              <a:gd name="connsiteX15" fmla="*/ 14178 w 48326"/>
              <a:gd name="connsiteY15" fmla="*/ 1179 h 80915"/>
              <a:gd name="connsiteX16" fmla="*/ 23191 w 48326"/>
              <a:gd name="connsiteY16" fmla="*/ 0 h 80915"/>
              <a:gd name="connsiteX17" fmla="*/ 39630 w 48326"/>
              <a:gd name="connsiteY17" fmla="*/ 5150 h 80915"/>
              <a:gd name="connsiteX18" fmla="*/ 46497 w 48326"/>
              <a:gd name="connsiteY18" fmla="*/ 21034 h 80915"/>
              <a:gd name="connsiteX19" fmla="*/ 44568 w 48326"/>
              <a:gd name="connsiteY19" fmla="*/ 29724 h 80915"/>
              <a:gd name="connsiteX20" fmla="*/ 39198 w 48326"/>
              <a:gd name="connsiteY20" fmla="*/ 39607 h 80915"/>
              <a:gd name="connsiteX21" fmla="*/ 33131 w 48326"/>
              <a:gd name="connsiteY21" fmla="*/ 47435 h 80915"/>
              <a:gd name="connsiteX22" fmla="*/ 24169 w 48326"/>
              <a:gd name="connsiteY22" fmla="*/ 57736 h 80915"/>
              <a:gd name="connsiteX23" fmla="*/ 16705 w 48326"/>
              <a:gd name="connsiteY23" fmla="*/ 65995 h 80915"/>
              <a:gd name="connsiteX24" fmla="*/ 9240 w 48326"/>
              <a:gd name="connsiteY24" fmla="*/ 74267 h 80915"/>
              <a:gd name="connsiteX25" fmla="*/ 46815 w 48326"/>
              <a:gd name="connsiteY25" fmla="*/ 74267 h 80915"/>
              <a:gd name="connsiteX26" fmla="*/ 48326 w 48326"/>
              <a:gd name="connsiteY26" fmla="*/ 75764 h 80915"/>
              <a:gd name="connsiteX27" fmla="*/ 48326 w 48326"/>
              <a:gd name="connsiteY27" fmla="*/ 79417 h 80915"/>
              <a:gd name="connsiteX28" fmla="*/ 46815 w 48326"/>
              <a:gd name="connsiteY28" fmla="*/ 80915 h 80915"/>
              <a:gd name="connsiteX29" fmla="*/ 3008 w 48326"/>
              <a:gd name="connsiteY29" fmla="*/ 80915 h 80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8326" h="80915">
                <a:moveTo>
                  <a:pt x="3008" y="80915"/>
                </a:moveTo>
                <a:cubicBezTo>
                  <a:pt x="2221" y="80915"/>
                  <a:pt x="1637" y="80902"/>
                  <a:pt x="1231" y="80864"/>
                </a:cubicBezTo>
                <a:cubicBezTo>
                  <a:pt x="850" y="80826"/>
                  <a:pt x="558" y="80711"/>
                  <a:pt x="380" y="80547"/>
                </a:cubicBezTo>
                <a:cubicBezTo>
                  <a:pt x="203" y="80369"/>
                  <a:pt x="88" y="80077"/>
                  <a:pt x="63" y="79684"/>
                </a:cubicBezTo>
                <a:cubicBezTo>
                  <a:pt x="25" y="79291"/>
                  <a:pt x="0" y="78695"/>
                  <a:pt x="0" y="77908"/>
                </a:cubicBezTo>
                <a:lnTo>
                  <a:pt x="101" y="75548"/>
                </a:lnTo>
                <a:cubicBezTo>
                  <a:pt x="101" y="74622"/>
                  <a:pt x="393" y="73873"/>
                  <a:pt x="964" y="73290"/>
                </a:cubicBezTo>
                <a:lnTo>
                  <a:pt x="18685" y="53765"/>
                </a:lnTo>
                <a:cubicBezTo>
                  <a:pt x="31849" y="39531"/>
                  <a:pt x="38449" y="28722"/>
                  <a:pt x="38449" y="21351"/>
                </a:cubicBezTo>
                <a:cubicBezTo>
                  <a:pt x="38449" y="17063"/>
                  <a:pt x="37015" y="13485"/>
                  <a:pt x="34146" y="10618"/>
                </a:cubicBezTo>
                <a:cubicBezTo>
                  <a:pt x="31353" y="7840"/>
                  <a:pt x="27875" y="6432"/>
                  <a:pt x="23737" y="6432"/>
                </a:cubicBezTo>
                <a:cubicBezTo>
                  <a:pt x="17936" y="6432"/>
                  <a:pt x="11881" y="8043"/>
                  <a:pt x="5585" y="11265"/>
                </a:cubicBezTo>
                <a:cubicBezTo>
                  <a:pt x="4582" y="11773"/>
                  <a:pt x="4010" y="11557"/>
                  <a:pt x="3871" y="10618"/>
                </a:cubicBezTo>
                <a:lnTo>
                  <a:pt x="3224" y="7079"/>
                </a:lnTo>
                <a:cubicBezTo>
                  <a:pt x="3008" y="5861"/>
                  <a:pt x="3363" y="5112"/>
                  <a:pt x="4303" y="4833"/>
                </a:cubicBezTo>
                <a:cubicBezTo>
                  <a:pt x="7946" y="3184"/>
                  <a:pt x="11234" y="1966"/>
                  <a:pt x="14178" y="1179"/>
                </a:cubicBezTo>
                <a:cubicBezTo>
                  <a:pt x="17111" y="393"/>
                  <a:pt x="20119" y="0"/>
                  <a:pt x="23191" y="0"/>
                </a:cubicBezTo>
                <a:cubicBezTo>
                  <a:pt x="30071" y="0"/>
                  <a:pt x="35543" y="1712"/>
                  <a:pt x="39630" y="5150"/>
                </a:cubicBezTo>
                <a:cubicBezTo>
                  <a:pt x="44213" y="8867"/>
                  <a:pt x="46497" y="14171"/>
                  <a:pt x="46497" y="21034"/>
                </a:cubicBezTo>
                <a:cubicBezTo>
                  <a:pt x="46497" y="23685"/>
                  <a:pt x="45850" y="26578"/>
                  <a:pt x="44568" y="29724"/>
                </a:cubicBezTo>
                <a:cubicBezTo>
                  <a:pt x="43273" y="32871"/>
                  <a:pt x="41483" y="36169"/>
                  <a:pt x="39198" y="39607"/>
                </a:cubicBezTo>
                <a:cubicBezTo>
                  <a:pt x="37764" y="41599"/>
                  <a:pt x="35746" y="44212"/>
                  <a:pt x="33131" y="47435"/>
                </a:cubicBezTo>
                <a:cubicBezTo>
                  <a:pt x="30516" y="50657"/>
                  <a:pt x="27533" y="54082"/>
                  <a:pt x="24169" y="57736"/>
                </a:cubicBezTo>
                <a:cubicBezTo>
                  <a:pt x="21655" y="60451"/>
                  <a:pt x="19167" y="63204"/>
                  <a:pt x="16705" y="65995"/>
                </a:cubicBezTo>
                <a:cubicBezTo>
                  <a:pt x="14229" y="68786"/>
                  <a:pt x="11741" y="71539"/>
                  <a:pt x="9240" y="74267"/>
                </a:cubicBezTo>
                <a:lnTo>
                  <a:pt x="46815" y="74267"/>
                </a:lnTo>
                <a:cubicBezTo>
                  <a:pt x="47818" y="74267"/>
                  <a:pt x="48326" y="74761"/>
                  <a:pt x="48326" y="75764"/>
                </a:cubicBezTo>
                <a:lnTo>
                  <a:pt x="48326" y="79417"/>
                </a:lnTo>
                <a:cubicBezTo>
                  <a:pt x="48326" y="80407"/>
                  <a:pt x="47818" y="80915"/>
                  <a:pt x="46815" y="80915"/>
                </a:cubicBezTo>
                <a:lnTo>
                  <a:pt x="3008" y="8091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4960149" y="3217690"/>
            <a:ext cx="7413" cy="98942"/>
          </a:xfrm>
          <a:custGeom>
            <a:avLst/>
            <a:gdLst>
              <a:gd name="connsiteX0" fmla="*/ 5915 w 7413"/>
              <a:gd name="connsiteY0" fmla="*/ 98942 h 98942"/>
              <a:gd name="connsiteX1" fmla="*/ 1497 w 7413"/>
              <a:gd name="connsiteY1" fmla="*/ 98942 h 98942"/>
              <a:gd name="connsiteX2" fmla="*/ 0 w 7413"/>
              <a:gd name="connsiteY2" fmla="*/ 97445 h 98942"/>
              <a:gd name="connsiteX3" fmla="*/ 0 w 7413"/>
              <a:gd name="connsiteY3" fmla="*/ 1497 h 98942"/>
              <a:gd name="connsiteX4" fmla="*/ 1497 w 7413"/>
              <a:gd name="connsiteY4" fmla="*/ 0 h 98942"/>
              <a:gd name="connsiteX5" fmla="*/ 5915 w 7413"/>
              <a:gd name="connsiteY5" fmla="*/ 0 h 98942"/>
              <a:gd name="connsiteX6" fmla="*/ 7413 w 7413"/>
              <a:gd name="connsiteY6" fmla="*/ 1497 h 98942"/>
              <a:gd name="connsiteX7" fmla="*/ 7413 w 7413"/>
              <a:gd name="connsiteY7" fmla="*/ 97445 h 98942"/>
              <a:gd name="connsiteX8" fmla="*/ 5915 w 7413"/>
              <a:gd name="connsiteY8" fmla="*/ 98942 h 98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13" h="98942">
                <a:moveTo>
                  <a:pt x="5915" y="98942"/>
                </a:moveTo>
                <a:lnTo>
                  <a:pt x="1497" y="98942"/>
                </a:lnTo>
                <a:cubicBezTo>
                  <a:pt x="507" y="98942"/>
                  <a:pt x="0" y="98435"/>
                  <a:pt x="0" y="97445"/>
                </a:cubicBezTo>
                <a:lnTo>
                  <a:pt x="0" y="1497"/>
                </a:lnTo>
                <a:cubicBezTo>
                  <a:pt x="0" y="507"/>
                  <a:pt x="507" y="0"/>
                  <a:pt x="1497" y="0"/>
                </a:cubicBezTo>
                <a:lnTo>
                  <a:pt x="5915" y="0"/>
                </a:lnTo>
                <a:cubicBezTo>
                  <a:pt x="6905" y="0"/>
                  <a:pt x="7413" y="507"/>
                  <a:pt x="7413" y="1497"/>
                </a:cubicBezTo>
                <a:lnTo>
                  <a:pt x="7413" y="97445"/>
                </a:lnTo>
                <a:cubicBezTo>
                  <a:pt x="7413" y="98435"/>
                  <a:pt x="6905" y="98942"/>
                  <a:pt x="5915" y="9894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4888859" y="3225734"/>
            <a:ext cx="59268" cy="65526"/>
          </a:xfrm>
          <a:custGeom>
            <a:avLst/>
            <a:gdLst>
              <a:gd name="connsiteX0" fmla="*/ 56475 w 59268"/>
              <a:gd name="connsiteY0" fmla="*/ 61504 h 65526"/>
              <a:gd name="connsiteX1" fmla="*/ 55676 w 59268"/>
              <a:gd name="connsiteY1" fmla="*/ 62138 h 65526"/>
              <a:gd name="connsiteX2" fmla="*/ 54330 w 59268"/>
              <a:gd name="connsiteY2" fmla="*/ 61606 h 65526"/>
              <a:gd name="connsiteX3" fmla="*/ 48859 w 59268"/>
              <a:gd name="connsiteY3" fmla="*/ 57152 h 65526"/>
              <a:gd name="connsiteX4" fmla="*/ 43159 w 59268"/>
              <a:gd name="connsiteY4" fmla="*/ 51786 h 65526"/>
              <a:gd name="connsiteX5" fmla="*/ 37688 w 59268"/>
              <a:gd name="connsiteY5" fmla="*/ 45887 h 65526"/>
              <a:gd name="connsiteX6" fmla="*/ 32750 w 59268"/>
              <a:gd name="connsiteY6" fmla="*/ 39823 h 65526"/>
              <a:gd name="connsiteX7" fmla="*/ 20500 w 59268"/>
              <a:gd name="connsiteY7" fmla="*/ 52750 h 65526"/>
              <a:gd name="connsiteX8" fmla="*/ 4823 w 59268"/>
              <a:gd name="connsiteY8" fmla="*/ 65031 h 65526"/>
              <a:gd name="connsiteX9" fmla="*/ 3757 w 59268"/>
              <a:gd name="connsiteY9" fmla="*/ 65526 h 65526"/>
              <a:gd name="connsiteX10" fmla="*/ 2894 w 59268"/>
              <a:gd name="connsiteY10" fmla="*/ 65259 h 65526"/>
              <a:gd name="connsiteX11" fmla="*/ 317 w 59268"/>
              <a:gd name="connsiteY11" fmla="*/ 61923 h 65526"/>
              <a:gd name="connsiteX12" fmla="*/ 0 w 59268"/>
              <a:gd name="connsiteY12" fmla="*/ 60794 h 65526"/>
              <a:gd name="connsiteX13" fmla="*/ 533 w 59268"/>
              <a:gd name="connsiteY13" fmla="*/ 59893 h 65526"/>
              <a:gd name="connsiteX14" fmla="*/ 27317 w 59268"/>
              <a:gd name="connsiteY14" fmla="*/ 35319 h 65526"/>
              <a:gd name="connsiteX15" fmla="*/ 40697 w 59268"/>
              <a:gd name="connsiteY15" fmla="*/ 9337 h 65526"/>
              <a:gd name="connsiteX16" fmla="*/ 40747 w 59268"/>
              <a:gd name="connsiteY16" fmla="*/ 7142 h 65526"/>
              <a:gd name="connsiteX17" fmla="*/ 38856 w 59268"/>
              <a:gd name="connsiteY17" fmla="*/ 6444 h 65526"/>
              <a:gd name="connsiteX18" fmla="*/ 6334 w 59268"/>
              <a:gd name="connsiteY18" fmla="*/ 6444 h 65526"/>
              <a:gd name="connsiteX19" fmla="*/ 5039 w 59268"/>
              <a:gd name="connsiteY19" fmla="*/ 5049 h 65526"/>
              <a:gd name="connsiteX20" fmla="*/ 5039 w 59268"/>
              <a:gd name="connsiteY20" fmla="*/ 1294 h 65526"/>
              <a:gd name="connsiteX21" fmla="*/ 6549 w 59268"/>
              <a:gd name="connsiteY21" fmla="*/ 0 h 65526"/>
              <a:gd name="connsiteX22" fmla="*/ 41763 w 59268"/>
              <a:gd name="connsiteY22" fmla="*/ 0 h 65526"/>
              <a:gd name="connsiteX23" fmla="*/ 48859 w 59268"/>
              <a:gd name="connsiteY23" fmla="*/ 1940 h 65526"/>
              <a:gd name="connsiteX24" fmla="*/ 48859 w 59268"/>
              <a:gd name="connsiteY24" fmla="*/ 8804 h 65526"/>
              <a:gd name="connsiteX25" fmla="*/ 37041 w 59268"/>
              <a:gd name="connsiteY25" fmla="*/ 34025 h 65526"/>
              <a:gd name="connsiteX26" fmla="*/ 42296 w 59268"/>
              <a:gd name="connsiteY26" fmla="*/ 40787 h 65526"/>
              <a:gd name="connsiteX27" fmla="*/ 47881 w 59268"/>
              <a:gd name="connsiteY27" fmla="*/ 47067 h 65526"/>
              <a:gd name="connsiteX28" fmla="*/ 53467 w 59268"/>
              <a:gd name="connsiteY28" fmla="*/ 52433 h 65526"/>
              <a:gd name="connsiteX29" fmla="*/ 58735 w 59268"/>
              <a:gd name="connsiteY29" fmla="*/ 56455 h 65526"/>
              <a:gd name="connsiteX30" fmla="*/ 59268 w 59268"/>
              <a:gd name="connsiteY30" fmla="*/ 57419 h 65526"/>
              <a:gd name="connsiteX31" fmla="*/ 58951 w 59268"/>
              <a:gd name="connsiteY31" fmla="*/ 58383 h 65526"/>
              <a:gd name="connsiteX32" fmla="*/ 56475 w 59268"/>
              <a:gd name="connsiteY32" fmla="*/ 61504 h 65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9268" h="65526">
                <a:moveTo>
                  <a:pt x="56475" y="61504"/>
                </a:moveTo>
                <a:cubicBezTo>
                  <a:pt x="56272" y="61859"/>
                  <a:pt x="55993" y="62075"/>
                  <a:pt x="55676" y="62138"/>
                </a:cubicBezTo>
                <a:cubicBezTo>
                  <a:pt x="55345" y="62215"/>
                  <a:pt x="54901" y="62037"/>
                  <a:pt x="54330" y="61606"/>
                </a:cubicBezTo>
                <a:cubicBezTo>
                  <a:pt x="52604" y="60312"/>
                  <a:pt x="50788" y="58827"/>
                  <a:pt x="48859" y="57152"/>
                </a:cubicBezTo>
                <a:cubicBezTo>
                  <a:pt x="46916" y="55478"/>
                  <a:pt x="45025" y="53676"/>
                  <a:pt x="43159" y="51786"/>
                </a:cubicBezTo>
                <a:cubicBezTo>
                  <a:pt x="41306" y="49896"/>
                  <a:pt x="39465" y="47917"/>
                  <a:pt x="37688" y="45887"/>
                </a:cubicBezTo>
                <a:cubicBezTo>
                  <a:pt x="35898" y="43844"/>
                  <a:pt x="34248" y="41827"/>
                  <a:pt x="32750" y="39823"/>
                </a:cubicBezTo>
                <a:cubicBezTo>
                  <a:pt x="29170" y="44326"/>
                  <a:pt x="25096" y="48640"/>
                  <a:pt x="20500" y="52750"/>
                </a:cubicBezTo>
                <a:cubicBezTo>
                  <a:pt x="15918" y="56861"/>
                  <a:pt x="10700" y="60958"/>
                  <a:pt x="4823" y="65031"/>
                </a:cubicBezTo>
                <a:cubicBezTo>
                  <a:pt x="4468" y="65259"/>
                  <a:pt x="4112" y="65412"/>
                  <a:pt x="3757" y="65526"/>
                </a:cubicBezTo>
                <a:cubicBezTo>
                  <a:pt x="3402" y="65627"/>
                  <a:pt x="3109" y="65538"/>
                  <a:pt x="2894" y="65259"/>
                </a:cubicBezTo>
                <a:lnTo>
                  <a:pt x="317" y="61923"/>
                </a:lnTo>
                <a:cubicBezTo>
                  <a:pt x="37" y="61567"/>
                  <a:pt x="-75" y="61199"/>
                  <a:pt x="0" y="60794"/>
                </a:cubicBezTo>
                <a:cubicBezTo>
                  <a:pt x="63" y="60413"/>
                  <a:pt x="241" y="60096"/>
                  <a:pt x="533" y="59893"/>
                </a:cubicBezTo>
                <a:cubicBezTo>
                  <a:pt x="11982" y="51799"/>
                  <a:pt x="20907" y="43603"/>
                  <a:pt x="27317" y="35319"/>
                </a:cubicBezTo>
                <a:cubicBezTo>
                  <a:pt x="33728" y="27009"/>
                  <a:pt x="38183" y="18357"/>
                  <a:pt x="40697" y="9337"/>
                </a:cubicBezTo>
                <a:cubicBezTo>
                  <a:pt x="40976" y="8347"/>
                  <a:pt x="40988" y="7611"/>
                  <a:pt x="40747" y="7142"/>
                </a:cubicBezTo>
                <a:cubicBezTo>
                  <a:pt x="40494" y="6673"/>
                  <a:pt x="39871" y="6444"/>
                  <a:pt x="38856" y="6444"/>
                </a:cubicBezTo>
                <a:lnTo>
                  <a:pt x="6334" y="6444"/>
                </a:lnTo>
                <a:cubicBezTo>
                  <a:pt x="5470" y="6444"/>
                  <a:pt x="5039" y="5975"/>
                  <a:pt x="5039" y="5049"/>
                </a:cubicBezTo>
                <a:lnTo>
                  <a:pt x="5039" y="1294"/>
                </a:lnTo>
                <a:cubicBezTo>
                  <a:pt x="5039" y="431"/>
                  <a:pt x="5534" y="0"/>
                  <a:pt x="6549" y="0"/>
                </a:cubicBezTo>
                <a:lnTo>
                  <a:pt x="41763" y="0"/>
                </a:lnTo>
                <a:cubicBezTo>
                  <a:pt x="45482" y="0"/>
                  <a:pt x="47843" y="647"/>
                  <a:pt x="48859" y="1940"/>
                </a:cubicBezTo>
                <a:cubicBezTo>
                  <a:pt x="49862" y="3222"/>
                  <a:pt x="49862" y="5518"/>
                  <a:pt x="48859" y="8804"/>
                </a:cubicBezTo>
                <a:cubicBezTo>
                  <a:pt x="46066" y="17964"/>
                  <a:pt x="42118" y="26375"/>
                  <a:pt x="37041" y="34025"/>
                </a:cubicBezTo>
                <a:cubicBezTo>
                  <a:pt x="38691" y="36308"/>
                  <a:pt x="40443" y="38567"/>
                  <a:pt x="42296" y="40787"/>
                </a:cubicBezTo>
                <a:cubicBezTo>
                  <a:pt x="44162" y="43007"/>
                  <a:pt x="46028" y="45100"/>
                  <a:pt x="47881" y="47067"/>
                </a:cubicBezTo>
                <a:cubicBezTo>
                  <a:pt x="49747" y="49033"/>
                  <a:pt x="51601" y="50822"/>
                  <a:pt x="53467" y="52433"/>
                </a:cubicBezTo>
                <a:cubicBezTo>
                  <a:pt x="55320" y="54044"/>
                  <a:pt x="57084" y="55377"/>
                  <a:pt x="58735" y="56455"/>
                </a:cubicBezTo>
                <a:cubicBezTo>
                  <a:pt x="59090" y="56747"/>
                  <a:pt x="59268" y="57064"/>
                  <a:pt x="59268" y="57419"/>
                </a:cubicBezTo>
                <a:cubicBezTo>
                  <a:pt x="59268" y="57774"/>
                  <a:pt x="59154" y="58104"/>
                  <a:pt x="58951" y="58383"/>
                </a:cubicBezTo>
                <a:lnTo>
                  <a:pt x="56475" y="6150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4988505" y="3234322"/>
            <a:ext cx="48097" cy="6444"/>
          </a:xfrm>
          <a:custGeom>
            <a:avLst/>
            <a:gdLst>
              <a:gd name="connsiteX0" fmla="*/ 46485 w 48097"/>
              <a:gd name="connsiteY0" fmla="*/ 6444 h 6444"/>
              <a:gd name="connsiteX1" fmla="*/ 1497 w 48097"/>
              <a:gd name="connsiteY1" fmla="*/ 6444 h 6444"/>
              <a:gd name="connsiteX2" fmla="*/ 482 w 48097"/>
              <a:gd name="connsiteY2" fmla="*/ 6013 h 6444"/>
              <a:gd name="connsiteX3" fmla="*/ 0 w 48097"/>
              <a:gd name="connsiteY3" fmla="*/ 4935 h 6444"/>
              <a:gd name="connsiteX4" fmla="*/ 0 w 48097"/>
              <a:gd name="connsiteY4" fmla="*/ 1497 h 6444"/>
              <a:gd name="connsiteX5" fmla="*/ 482 w 48097"/>
              <a:gd name="connsiteY5" fmla="*/ 431 h 6444"/>
              <a:gd name="connsiteX6" fmla="*/ 1497 w 48097"/>
              <a:gd name="connsiteY6" fmla="*/ 0 h 6444"/>
              <a:gd name="connsiteX7" fmla="*/ 46485 w 48097"/>
              <a:gd name="connsiteY7" fmla="*/ 0 h 6444"/>
              <a:gd name="connsiteX8" fmla="*/ 48097 w 48097"/>
              <a:gd name="connsiteY8" fmla="*/ 1395 h 6444"/>
              <a:gd name="connsiteX9" fmla="*/ 48097 w 48097"/>
              <a:gd name="connsiteY9" fmla="*/ 5049 h 6444"/>
              <a:gd name="connsiteX10" fmla="*/ 46485 w 48097"/>
              <a:gd name="connsiteY10" fmla="*/ 6444 h 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8097" h="6444">
                <a:moveTo>
                  <a:pt x="46485" y="6444"/>
                </a:moveTo>
                <a:lnTo>
                  <a:pt x="1497" y="6444"/>
                </a:lnTo>
                <a:cubicBezTo>
                  <a:pt x="1142" y="6444"/>
                  <a:pt x="799" y="6292"/>
                  <a:pt x="482" y="6013"/>
                </a:cubicBezTo>
                <a:cubicBezTo>
                  <a:pt x="152" y="5721"/>
                  <a:pt x="0" y="5366"/>
                  <a:pt x="0" y="4935"/>
                </a:cubicBezTo>
                <a:lnTo>
                  <a:pt x="0" y="1497"/>
                </a:lnTo>
                <a:cubicBezTo>
                  <a:pt x="0" y="1078"/>
                  <a:pt x="152" y="710"/>
                  <a:pt x="482" y="431"/>
                </a:cubicBezTo>
                <a:cubicBezTo>
                  <a:pt x="799" y="139"/>
                  <a:pt x="1142" y="0"/>
                  <a:pt x="1497" y="0"/>
                </a:cubicBezTo>
                <a:lnTo>
                  <a:pt x="46485" y="0"/>
                </a:lnTo>
                <a:cubicBezTo>
                  <a:pt x="47564" y="0"/>
                  <a:pt x="48097" y="469"/>
                  <a:pt x="48097" y="1395"/>
                </a:cubicBezTo>
                <a:lnTo>
                  <a:pt x="48097" y="5049"/>
                </a:lnTo>
                <a:cubicBezTo>
                  <a:pt x="48097" y="5975"/>
                  <a:pt x="47564" y="6444"/>
                  <a:pt x="46485" y="6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5101457" y="3217803"/>
            <a:ext cx="65183" cy="31982"/>
          </a:xfrm>
          <a:custGeom>
            <a:avLst/>
            <a:gdLst>
              <a:gd name="connsiteX0" fmla="*/ 65183 w 65183"/>
              <a:gd name="connsiteY0" fmla="*/ 30473 h 31982"/>
              <a:gd name="connsiteX1" fmla="*/ 63787 w 65183"/>
              <a:gd name="connsiteY1" fmla="*/ 31982 h 31982"/>
              <a:gd name="connsiteX2" fmla="*/ 8162 w 65183"/>
              <a:gd name="connsiteY2" fmla="*/ 31982 h 31982"/>
              <a:gd name="connsiteX3" fmla="*/ 1713 w 65183"/>
              <a:gd name="connsiteY3" fmla="*/ 30422 h 31982"/>
              <a:gd name="connsiteX4" fmla="*/ 0 w 65183"/>
              <a:gd name="connsiteY4" fmla="*/ 24358 h 31982"/>
              <a:gd name="connsiteX5" fmla="*/ 0 w 65183"/>
              <a:gd name="connsiteY5" fmla="*/ 7611 h 31982"/>
              <a:gd name="connsiteX6" fmla="*/ 1713 w 65183"/>
              <a:gd name="connsiteY6" fmla="*/ 1547 h 31982"/>
              <a:gd name="connsiteX7" fmla="*/ 8162 w 65183"/>
              <a:gd name="connsiteY7" fmla="*/ 0 h 31982"/>
              <a:gd name="connsiteX8" fmla="*/ 63025 w 65183"/>
              <a:gd name="connsiteY8" fmla="*/ 0 h 31982"/>
              <a:gd name="connsiteX9" fmla="*/ 64422 w 65183"/>
              <a:gd name="connsiteY9" fmla="*/ 1395 h 31982"/>
              <a:gd name="connsiteX10" fmla="*/ 64422 w 65183"/>
              <a:gd name="connsiteY10" fmla="*/ 4935 h 31982"/>
              <a:gd name="connsiteX11" fmla="*/ 63025 w 65183"/>
              <a:gd name="connsiteY11" fmla="*/ 6432 h 31982"/>
              <a:gd name="connsiteX12" fmla="*/ 9977 w 65183"/>
              <a:gd name="connsiteY12" fmla="*/ 6432 h 31982"/>
              <a:gd name="connsiteX13" fmla="*/ 7946 w 65183"/>
              <a:gd name="connsiteY13" fmla="*/ 7028 h 31982"/>
              <a:gd name="connsiteX14" fmla="*/ 7413 w 65183"/>
              <a:gd name="connsiteY14" fmla="*/ 9223 h 31982"/>
              <a:gd name="connsiteX15" fmla="*/ 7413 w 65183"/>
              <a:gd name="connsiteY15" fmla="*/ 22747 h 31982"/>
              <a:gd name="connsiteX16" fmla="*/ 7946 w 65183"/>
              <a:gd name="connsiteY16" fmla="*/ 24891 h 31982"/>
              <a:gd name="connsiteX17" fmla="*/ 9977 w 65183"/>
              <a:gd name="connsiteY17" fmla="*/ 25537 h 31982"/>
              <a:gd name="connsiteX18" fmla="*/ 63787 w 65183"/>
              <a:gd name="connsiteY18" fmla="*/ 25537 h 31982"/>
              <a:gd name="connsiteX19" fmla="*/ 65183 w 65183"/>
              <a:gd name="connsiteY19" fmla="*/ 26933 h 31982"/>
              <a:gd name="connsiteX20" fmla="*/ 65183 w 65183"/>
              <a:gd name="connsiteY20" fmla="*/ 30473 h 31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183" h="31982">
                <a:moveTo>
                  <a:pt x="65183" y="30473"/>
                </a:moveTo>
                <a:cubicBezTo>
                  <a:pt x="65183" y="31475"/>
                  <a:pt x="64713" y="31982"/>
                  <a:pt x="63787" y="31982"/>
                </a:cubicBezTo>
                <a:lnTo>
                  <a:pt x="8162" y="31982"/>
                </a:lnTo>
                <a:cubicBezTo>
                  <a:pt x="5014" y="31982"/>
                  <a:pt x="2868" y="31462"/>
                  <a:pt x="1713" y="30422"/>
                </a:cubicBezTo>
                <a:cubicBezTo>
                  <a:pt x="571" y="29382"/>
                  <a:pt x="0" y="27364"/>
                  <a:pt x="0" y="24358"/>
                </a:cubicBezTo>
                <a:lnTo>
                  <a:pt x="0" y="7611"/>
                </a:lnTo>
                <a:cubicBezTo>
                  <a:pt x="0" y="4605"/>
                  <a:pt x="571" y="2588"/>
                  <a:pt x="1713" y="1547"/>
                </a:cubicBezTo>
                <a:cubicBezTo>
                  <a:pt x="2868" y="520"/>
                  <a:pt x="5014" y="0"/>
                  <a:pt x="8162" y="0"/>
                </a:cubicBezTo>
                <a:lnTo>
                  <a:pt x="63025" y="0"/>
                </a:lnTo>
                <a:cubicBezTo>
                  <a:pt x="63952" y="0"/>
                  <a:pt x="64422" y="456"/>
                  <a:pt x="64422" y="1395"/>
                </a:cubicBezTo>
                <a:lnTo>
                  <a:pt x="64422" y="4935"/>
                </a:lnTo>
                <a:cubicBezTo>
                  <a:pt x="64422" y="5937"/>
                  <a:pt x="63952" y="6432"/>
                  <a:pt x="63025" y="6432"/>
                </a:cubicBezTo>
                <a:lnTo>
                  <a:pt x="9977" y="6432"/>
                </a:lnTo>
                <a:cubicBezTo>
                  <a:pt x="8974" y="6432"/>
                  <a:pt x="8314" y="6635"/>
                  <a:pt x="7946" y="7028"/>
                </a:cubicBezTo>
                <a:cubicBezTo>
                  <a:pt x="7591" y="7421"/>
                  <a:pt x="7413" y="8157"/>
                  <a:pt x="7413" y="9223"/>
                </a:cubicBezTo>
                <a:lnTo>
                  <a:pt x="7413" y="22747"/>
                </a:lnTo>
                <a:cubicBezTo>
                  <a:pt x="7413" y="23749"/>
                  <a:pt x="7591" y="24459"/>
                  <a:pt x="7946" y="24891"/>
                </a:cubicBezTo>
                <a:cubicBezTo>
                  <a:pt x="8314" y="25322"/>
                  <a:pt x="8974" y="25537"/>
                  <a:pt x="9977" y="25537"/>
                </a:cubicBezTo>
                <a:lnTo>
                  <a:pt x="63787" y="25537"/>
                </a:lnTo>
                <a:cubicBezTo>
                  <a:pt x="64713" y="25537"/>
                  <a:pt x="65183" y="25994"/>
                  <a:pt x="65183" y="26933"/>
                </a:cubicBezTo>
                <a:lnTo>
                  <a:pt x="65183" y="304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5100923" y="3275324"/>
            <a:ext cx="66897" cy="40660"/>
          </a:xfrm>
          <a:custGeom>
            <a:avLst/>
            <a:gdLst>
              <a:gd name="connsiteX0" fmla="*/ 66897 w 66897"/>
              <a:gd name="connsiteY0" fmla="*/ 39378 h 40660"/>
              <a:gd name="connsiteX1" fmla="*/ 66414 w 66897"/>
              <a:gd name="connsiteY1" fmla="*/ 40292 h 40660"/>
              <a:gd name="connsiteX2" fmla="*/ 65488 w 66897"/>
              <a:gd name="connsiteY2" fmla="*/ 40660 h 40660"/>
              <a:gd name="connsiteX3" fmla="*/ 8365 w 66897"/>
              <a:gd name="connsiteY3" fmla="*/ 40660 h 40660"/>
              <a:gd name="connsiteX4" fmla="*/ 1764 w 66897"/>
              <a:gd name="connsiteY4" fmla="*/ 38782 h 40660"/>
              <a:gd name="connsiteX5" fmla="*/ 215 w 66897"/>
              <a:gd name="connsiteY5" fmla="*/ 32401 h 40660"/>
              <a:gd name="connsiteX6" fmla="*/ 215 w 66897"/>
              <a:gd name="connsiteY6" fmla="*/ 24675 h 40660"/>
              <a:gd name="connsiteX7" fmla="*/ 2082 w 66897"/>
              <a:gd name="connsiteY7" fmla="*/ 18610 h 40660"/>
              <a:gd name="connsiteX8" fmla="*/ 8809 w 66897"/>
              <a:gd name="connsiteY8" fmla="*/ 17063 h 40660"/>
              <a:gd name="connsiteX9" fmla="*/ 54965 w 66897"/>
              <a:gd name="connsiteY9" fmla="*/ 17063 h 40660"/>
              <a:gd name="connsiteX10" fmla="*/ 56907 w 66897"/>
              <a:gd name="connsiteY10" fmla="*/ 16631 h 40660"/>
              <a:gd name="connsiteX11" fmla="*/ 57338 w 66897"/>
              <a:gd name="connsiteY11" fmla="*/ 14589 h 40660"/>
              <a:gd name="connsiteX12" fmla="*/ 57338 w 66897"/>
              <a:gd name="connsiteY12" fmla="*/ 8588 h 40660"/>
              <a:gd name="connsiteX13" fmla="*/ 56970 w 66897"/>
              <a:gd name="connsiteY13" fmla="*/ 6533 h 40660"/>
              <a:gd name="connsiteX14" fmla="*/ 55079 w 66897"/>
              <a:gd name="connsiteY14" fmla="*/ 6114 h 40660"/>
              <a:gd name="connsiteX15" fmla="*/ 1497 w 66897"/>
              <a:gd name="connsiteY15" fmla="*/ 6114 h 40660"/>
              <a:gd name="connsiteX16" fmla="*/ 482 w 66897"/>
              <a:gd name="connsiteY16" fmla="*/ 5784 h 40660"/>
              <a:gd name="connsiteX17" fmla="*/ 0 w 66897"/>
              <a:gd name="connsiteY17" fmla="*/ 4934 h 40660"/>
              <a:gd name="connsiteX18" fmla="*/ 0 w 66897"/>
              <a:gd name="connsiteY18" fmla="*/ 1179 h 40660"/>
              <a:gd name="connsiteX19" fmla="*/ 482 w 66897"/>
              <a:gd name="connsiteY19" fmla="*/ 317 h 40660"/>
              <a:gd name="connsiteX20" fmla="*/ 1497 w 66897"/>
              <a:gd name="connsiteY20" fmla="*/ 0 h 40660"/>
              <a:gd name="connsiteX21" fmla="*/ 56158 w 66897"/>
              <a:gd name="connsiteY21" fmla="*/ 0 h 40660"/>
              <a:gd name="connsiteX22" fmla="*/ 60347 w 66897"/>
              <a:gd name="connsiteY22" fmla="*/ 367 h 40660"/>
              <a:gd name="connsiteX23" fmla="*/ 62911 w 66897"/>
              <a:gd name="connsiteY23" fmla="*/ 1598 h 40660"/>
              <a:gd name="connsiteX24" fmla="*/ 64269 w 66897"/>
              <a:gd name="connsiteY24" fmla="*/ 4021 h 40660"/>
              <a:gd name="connsiteX25" fmla="*/ 64637 w 66897"/>
              <a:gd name="connsiteY25" fmla="*/ 7827 h 40660"/>
              <a:gd name="connsiteX26" fmla="*/ 64637 w 66897"/>
              <a:gd name="connsiteY26" fmla="*/ 15553 h 40660"/>
              <a:gd name="connsiteX27" fmla="*/ 62759 w 66897"/>
              <a:gd name="connsiteY27" fmla="*/ 21617 h 40660"/>
              <a:gd name="connsiteX28" fmla="*/ 56044 w 66897"/>
              <a:gd name="connsiteY28" fmla="*/ 23178 h 40660"/>
              <a:gd name="connsiteX29" fmla="*/ 9774 w 66897"/>
              <a:gd name="connsiteY29" fmla="*/ 23178 h 40660"/>
              <a:gd name="connsiteX30" fmla="*/ 7882 w 66897"/>
              <a:gd name="connsiteY30" fmla="*/ 23609 h 40660"/>
              <a:gd name="connsiteX31" fmla="*/ 7515 w 66897"/>
              <a:gd name="connsiteY31" fmla="*/ 25639 h 40660"/>
              <a:gd name="connsiteX32" fmla="*/ 7515 w 66897"/>
              <a:gd name="connsiteY32" fmla="*/ 31970 h 40660"/>
              <a:gd name="connsiteX33" fmla="*/ 7946 w 66897"/>
              <a:gd name="connsiteY33" fmla="*/ 33961 h 40660"/>
              <a:gd name="connsiteX34" fmla="*/ 9876 w 66897"/>
              <a:gd name="connsiteY34" fmla="*/ 34444 h 40660"/>
              <a:gd name="connsiteX35" fmla="*/ 65399 w 66897"/>
              <a:gd name="connsiteY35" fmla="*/ 34444 h 40660"/>
              <a:gd name="connsiteX36" fmla="*/ 66414 w 66897"/>
              <a:gd name="connsiteY36" fmla="*/ 34773 h 40660"/>
              <a:gd name="connsiteX37" fmla="*/ 66897 w 66897"/>
              <a:gd name="connsiteY37" fmla="*/ 35623 h 40660"/>
              <a:gd name="connsiteX38" fmla="*/ 66897 w 66897"/>
              <a:gd name="connsiteY38" fmla="*/ 39378 h 4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6897" h="40660">
                <a:moveTo>
                  <a:pt x="66897" y="39378"/>
                </a:moveTo>
                <a:cubicBezTo>
                  <a:pt x="66897" y="39734"/>
                  <a:pt x="66732" y="40038"/>
                  <a:pt x="66414" y="40292"/>
                </a:cubicBezTo>
                <a:cubicBezTo>
                  <a:pt x="66085" y="40545"/>
                  <a:pt x="65780" y="40660"/>
                  <a:pt x="65488" y="40660"/>
                </a:cubicBezTo>
                <a:lnTo>
                  <a:pt x="8365" y="40660"/>
                </a:lnTo>
                <a:cubicBezTo>
                  <a:pt x="5014" y="40660"/>
                  <a:pt x="2805" y="40038"/>
                  <a:pt x="1764" y="38782"/>
                </a:cubicBezTo>
                <a:cubicBezTo>
                  <a:pt x="736" y="37539"/>
                  <a:pt x="215" y="35407"/>
                  <a:pt x="215" y="32401"/>
                </a:cubicBezTo>
                <a:lnTo>
                  <a:pt x="215" y="24675"/>
                </a:lnTo>
                <a:cubicBezTo>
                  <a:pt x="215" y="21668"/>
                  <a:pt x="837" y="19651"/>
                  <a:pt x="2082" y="18610"/>
                </a:cubicBezTo>
                <a:cubicBezTo>
                  <a:pt x="3338" y="17583"/>
                  <a:pt x="5585" y="17063"/>
                  <a:pt x="8809" y="17063"/>
                </a:cubicBezTo>
                <a:lnTo>
                  <a:pt x="54965" y="17063"/>
                </a:lnTo>
                <a:cubicBezTo>
                  <a:pt x="55967" y="17063"/>
                  <a:pt x="56615" y="16910"/>
                  <a:pt x="56907" y="16631"/>
                </a:cubicBezTo>
                <a:cubicBezTo>
                  <a:pt x="57186" y="16340"/>
                  <a:pt x="57338" y="15667"/>
                  <a:pt x="57338" y="14589"/>
                </a:cubicBezTo>
                <a:lnTo>
                  <a:pt x="57338" y="8588"/>
                </a:lnTo>
                <a:cubicBezTo>
                  <a:pt x="57338" y="7510"/>
                  <a:pt x="57212" y="6825"/>
                  <a:pt x="56970" y="6533"/>
                </a:cubicBezTo>
                <a:cubicBezTo>
                  <a:pt x="56704" y="6254"/>
                  <a:pt x="56082" y="6114"/>
                  <a:pt x="55079" y="6114"/>
                </a:cubicBezTo>
                <a:lnTo>
                  <a:pt x="1497" y="6114"/>
                </a:lnTo>
                <a:cubicBezTo>
                  <a:pt x="1142" y="6114"/>
                  <a:pt x="812" y="6000"/>
                  <a:pt x="482" y="5784"/>
                </a:cubicBezTo>
                <a:cubicBezTo>
                  <a:pt x="165" y="5569"/>
                  <a:pt x="0" y="5289"/>
                  <a:pt x="0" y="4934"/>
                </a:cubicBezTo>
                <a:lnTo>
                  <a:pt x="0" y="1179"/>
                </a:lnTo>
                <a:cubicBezTo>
                  <a:pt x="0" y="824"/>
                  <a:pt x="165" y="532"/>
                  <a:pt x="482" y="317"/>
                </a:cubicBezTo>
                <a:cubicBezTo>
                  <a:pt x="812" y="101"/>
                  <a:pt x="1142" y="0"/>
                  <a:pt x="1497" y="0"/>
                </a:cubicBezTo>
                <a:lnTo>
                  <a:pt x="56158" y="0"/>
                </a:lnTo>
                <a:cubicBezTo>
                  <a:pt x="57872" y="0"/>
                  <a:pt x="59268" y="126"/>
                  <a:pt x="60347" y="367"/>
                </a:cubicBezTo>
                <a:cubicBezTo>
                  <a:pt x="61413" y="621"/>
                  <a:pt x="62276" y="1027"/>
                  <a:pt x="62911" y="1598"/>
                </a:cubicBezTo>
                <a:cubicBezTo>
                  <a:pt x="63558" y="2182"/>
                  <a:pt x="64003" y="2981"/>
                  <a:pt x="64269" y="4021"/>
                </a:cubicBezTo>
                <a:cubicBezTo>
                  <a:pt x="64511" y="5061"/>
                  <a:pt x="64637" y="6330"/>
                  <a:pt x="64637" y="7827"/>
                </a:cubicBezTo>
                <a:lnTo>
                  <a:pt x="64637" y="15553"/>
                </a:lnTo>
                <a:cubicBezTo>
                  <a:pt x="64637" y="18560"/>
                  <a:pt x="64003" y="20577"/>
                  <a:pt x="62759" y="21617"/>
                </a:cubicBezTo>
                <a:cubicBezTo>
                  <a:pt x="61502" y="22657"/>
                  <a:pt x="59268" y="23178"/>
                  <a:pt x="56044" y="23178"/>
                </a:cubicBezTo>
                <a:lnTo>
                  <a:pt x="9774" y="23178"/>
                </a:lnTo>
                <a:cubicBezTo>
                  <a:pt x="8771" y="23178"/>
                  <a:pt x="8137" y="23317"/>
                  <a:pt x="7882" y="23609"/>
                </a:cubicBezTo>
                <a:cubicBezTo>
                  <a:pt x="7641" y="23888"/>
                  <a:pt x="7515" y="24573"/>
                  <a:pt x="7515" y="25639"/>
                </a:cubicBezTo>
                <a:lnTo>
                  <a:pt x="7515" y="31970"/>
                </a:lnTo>
                <a:cubicBezTo>
                  <a:pt x="7515" y="32972"/>
                  <a:pt x="7654" y="33644"/>
                  <a:pt x="7946" y="33961"/>
                </a:cubicBezTo>
                <a:cubicBezTo>
                  <a:pt x="8238" y="34278"/>
                  <a:pt x="8873" y="34444"/>
                  <a:pt x="9876" y="34444"/>
                </a:cubicBezTo>
                <a:lnTo>
                  <a:pt x="65399" y="34444"/>
                </a:lnTo>
                <a:cubicBezTo>
                  <a:pt x="65754" y="34444"/>
                  <a:pt x="66085" y="34545"/>
                  <a:pt x="66414" y="34773"/>
                </a:cubicBezTo>
                <a:cubicBezTo>
                  <a:pt x="66732" y="34976"/>
                  <a:pt x="66897" y="35268"/>
                  <a:pt x="66897" y="35623"/>
                </a:cubicBezTo>
                <a:lnTo>
                  <a:pt x="66897" y="3937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5086211" y="3259440"/>
            <a:ext cx="94481" cy="6432"/>
          </a:xfrm>
          <a:custGeom>
            <a:avLst/>
            <a:gdLst>
              <a:gd name="connsiteX0" fmla="*/ 93948 w 94481"/>
              <a:gd name="connsiteY0" fmla="*/ 368 h 6432"/>
              <a:gd name="connsiteX1" fmla="*/ 94481 w 94481"/>
              <a:gd name="connsiteY1" fmla="*/ 1395 h 6432"/>
              <a:gd name="connsiteX2" fmla="*/ 94481 w 94481"/>
              <a:gd name="connsiteY2" fmla="*/ 5036 h 6432"/>
              <a:gd name="connsiteX3" fmla="*/ 93948 w 94481"/>
              <a:gd name="connsiteY3" fmla="*/ 6013 h 6432"/>
              <a:gd name="connsiteX4" fmla="*/ 92869 w 94481"/>
              <a:gd name="connsiteY4" fmla="*/ 6432 h 6432"/>
              <a:gd name="connsiteX5" fmla="*/ 1612 w 94481"/>
              <a:gd name="connsiteY5" fmla="*/ 6432 h 6432"/>
              <a:gd name="connsiteX6" fmla="*/ 482 w 94481"/>
              <a:gd name="connsiteY6" fmla="*/ 6013 h 6432"/>
              <a:gd name="connsiteX7" fmla="*/ 0 w 94481"/>
              <a:gd name="connsiteY7" fmla="*/ 5036 h 6432"/>
              <a:gd name="connsiteX8" fmla="*/ 0 w 94481"/>
              <a:gd name="connsiteY8" fmla="*/ 1395 h 6432"/>
              <a:gd name="connsiteX9" fmla="*/ 482 w 94481"/>
              <a:gd name="connsiteY9" fmla="*/ 368 h 6432"/>
              <a:gd name="connsiteX10" fmla="*/ 1612 w 94481"/>
              <a:gd name="connsiteY10" fmla="*/ 0 h 6432"/>
              <a:gd name="connsiteX11" fmla="*/ 92869 w 94481"/>
              <a:gd name="connsiteY11" fmla="*/ 0 h 6432"/>
              <a:gd name="connsiteX12" fmla="*/ 93948 w 94481"/>
              <a:gd name="connsiteY12" fmla="*/ 368 h 6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4481" h="6432">
                <a:moveTo>
                  <a:pt x="93948" y="368"/>
                </a:moveTo>
                <a:cubicBezTo>
                  <a:pt x="94316" y="621"/>
                  <a:pt x="94481" y="964"/>
                  <a:pt x="94481" y="1395"/>
                </a:cubicBezTo>
                <a:lnTo>
                  <a:pt x="94481" y="5036"/>
                </a:lnTo>
                <a:cubicBezTo>
                  <a:pt x="94481" y="5404"/>
                  <a:pt x="94316" y="5721"/>
                  <a:pt x="93948" y="6013"/>
                </a:cubicBezTo>
                <a:cubicBezTo>
                  <a:pt x="93592" y="6292"/>
                  <a:pt x="93237" y="6432"/>
                  <a:pt x="92869" y="6432"/>
                </a:cubicBezTo>
                <a:lnTo>
                  <a:pt x="1612" y="6432"/>
                </a:lnTo>
                <a:cubicBezTo>
                  <a:pt x="1180" y="6432"/>
                  <a:pt x="812" y="6292"/>
                  <a:pt x="482" y="6013"/>
                </a:cubicBezTo>
                <a:cubicBezTo>
                  <a:pt x="165" y="5721"/>
                  <a:pt x="0" y="5404"/>
                  <a:pt x="0" y="5036"/>
                </a:cubicBezTo>
                <a:lnTo>
                  <a:pt x="0" y="1395"/>
                </a:lnTo>
                <a:cubicBezTo>
                  <a:pt x="0" y="964"/>
                  <a:pt x="165" y="621"/>
                  <a:pt x="482" y="368"/>
                </a:cubicBezTo>
                <a:cubicBezTo>
                  <a:pt x="812" y="127"/>
                  <a:pt x="1180" y="0"/>
                  <a:pt x="1612" y="0"/>
                </a:cubicBezTo>
                <a:lnTo>
                  <a:pt x="92869" y="0"/>
                </a:lnTo>
                <a:cubicBezTo>
                  <a:pt x="93237" y="0"/>
                  <a:pt x="93592" y="127"/>
                  <a:pt x="93948" y="36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5196476" y="3217792"/>
            <a:ext cx="24169" cy="102811"/>
          </a:xfrm>
          <a:custGeom>
            <a:avLst/>
            <a:gdLst>
              <a:gd name="connsiteX0" fmla="*/ 20729 w 24169"/>
              <a:gd name="connsiteY0" fmla="*/ 102811 h 102811"/>
              <a:gd name="connsiteX1" fmla="*/ 19828 w 24169"/>
              <a:gd name="connsiteY1" fmla="*/ 102761 h 102811"/>
              <a:gd name="connsiteX2" fmla="*/ 19231 w 24169"/>
              <a:gd name="connsiteY2" fmla="*/ 102165 h 102811"/>
              <a:gd name="connsiteX3" fmla="*/ 4734 w 24169"/>
              <a:gd name="connsiteY3" fmla="*/ 77387 h 102811"/>
              <a:gd name="connsiteX4" fmla="*/ 0 w 24169"/>
              <a:gd name="connsiteY4" fmla="*/ 51405 h 102811"/>
              <a:gd name="connsiteX5" fmla="*/ 4734 w 24169"/>
              <a:gd name="connsiteY5" fmla="*/ 25550 h 102811"/>
              <a:gd name="connsiteX6" fmla="*/ 19231 w 24169"/>
              <a:gd name="connsiteY6" fmla="*/ 646 h 102811"/>
              <a:gd name="connsiteX7" fmla="*/ 19828 w 24169"/>
              <a:gd name="connsiteY7" fmla="*/ 63 h 102811"/>
              <a:gd name="connsiteX8" fmla="*/ 20513 w 24169"/>
              <a:gd name="connsiteY8" fmla="*/ 0 h 102811"/>
              <a:gd name="connsiteX9" fmla="*/ 23522 w 24169"/>
              <a:gd name="connsiteY9" fmla="*/ 0 h 102811"/>
              <a:gd name="connsiteX10" fmla="*/ 24169 w 24169"/>
              <a:gd name="connsiteY10" fmla="*/ 114 h 102811"/>
              <a:gd name="connsiteX11" fmla="*/ 23839 w 24169"/>
              <a:gd name="connsiteY11" fmla="*/ 761 h 102811"/>
              <a:gd name="connsiteX12" fmla="*/ 6981 w 24169"/>
              <a:gd name="connsiteY12" fmla="*/ 51405 h 102811"/>
              <a:gd name="connsiteX13" fmla="*/ 11284 w 24169"/>
              <a:gd name="connsiteY13" fmla="*/ 76309 h 102811"/>
              <a:gd name="connsiteX14" fmla="*/ 23953 w 24169"/>
              <a:gd name="connsiteY14" fmla="*/ 102063 h 102811"/>
              <a:gd name="connsiteX15" fmla="*/ 23420 w 24169"/>
              <a:gd name="connsiteY15" fmla="*/ 102811 h 102811"/>
              <a:gd name="connsiteX16" fmla="*/ 20729 w 24169"/>
              <a:gd name="connsiteY16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169" h="102811">
                <a:moveTo>
                  <a:pt x="20729" y="102811"/>
                </a:moveTo>
                <a:cubicBezTo>
                  <a:pt x="20234" y="102811"/>
                  <a:pt x="19929" y="102799"/>
                  <a:pt x="19828" y="102761"/>
                </a:cubicBezTo>
                <a:cubicBezTo>
                  <a:pt x="19713" y="102723"/>
                  <a:pt x="19510" y="102532"/>
                  <a:pt x="19231" y="102165"/>
                </a:cubicBezTo>
                <a:cubicBezTo>
                  <a:pt x="12706" y="94020"/>
                  <a:pt x="7882" y="85748"/>
                  <a:pt x="4734" y="77387"/>
                </a:cubicBezTo>
                <a:cubicBezTo>
                  <a:pt x="1573" y="69002"/>
                  <a:pt x="0" y="60349"/>
                  <a:pt x="0" y="51405"/>
                </a:cubicBezTo>
                <a:cubicBezTo>
                  <a:pt x="0" y="42538"/>
                  <a:pt x="1573" y="33911"/>
                  <a:pt x="4734" y="25550"/>
                </a:cubicBezTo>
                <a:cubicBezTo>
                  <a:pt x="7882" y="17177"/>
                  <a:pt x="12706" y="8880"/>
                  <a:pt x="19231" y="646"/>
                </a:cubicBezTo>
                <a:cubicBezTo>
                  <a:pt x="19510" y="291"/>
                  <a:pt x="19713" y="101"/>
                  <a:pt x="19828" y="63"/>
                </a:cubicBezTo>
                <a:cubicBezTo>
                  <a:pt x="19929" y="25"/>
                  <a:pt x="20158" y="0"/>
                  <a:pt x="20513" y="0"/>
                </a:cubicBezTo>
                <a:lnTo>
                  <a:pt x="23522" y="0"/>
                </a:lnTo>
                <a:cubicBezTo>
                  <a:pt x="23953" y="0"/>
                  <a:pt x="24169" y="37"/>
                  <a:pt x="24169" y="114"/>
                </a:cubicBezTo>
                <a:cubicBezTo>
                  <a:pt x="24169" y="190"/>
                  <a:pt x="24067" y="405"/>
                  <a:pt x="23839" y="761"/>
                </a:cubicBezTo>
                <a:cubicBezTo>
                  <a:pt x="12605" y="18357"/>
                  <a:pt x="6981" y="35243"/>
                  <a:pt x="6981" y="51405"/>
                </a:cubicBezTo>
                <a:cubicBezTo>
                  <a:pt x="6981" y="59639"/>
                  <a:pt x="8416" y="67936"/>
                  <a:pt x="11284" y="76309"/>
                </a:cubicBezTo>
                <a:cubicBezTo>
                  <a:pt x="14140" y="84682"/>
                  <a:pt x="18368" y="93271"/>
                  <a:pt x="23953" y="102063"/>
                </a:cubicBezTo>
                <a:cubicBezTo>
                  <a:pt x="24308" y="102558"/>
                  <a:pt x="24131" y="102811"/>
                  <a:pt x="23420" y="102811"/>
                </a:cubicBezTo>
                <a:lnTo>
                  <a:pt x="20729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5328225" y="3217792"/>
            <a:ext cx="24055" cy="102811"/>
          </a:xfrm>
          <a:custGeom>
            <a:avLst/>
            <a:gdLst>
              <a:gd name="connsiteX0" fmla="*/ 647 w 24055"/>
              <a:gd name="connsiteY0" fmla="*/ 102811 h 102811"/>
              <a:gd name="connsiteX1" fmla="*/ 215 w 24055"/>
              <a:gd name="connsiteY1" fmla="*/ 102063 h 102811"/>
              <a:gd name="connsiteX2" fmla="*/ 12833 w 24055"/>
              <a:gd name="connsiteY2" fmla="*/ 76309 h 102811"/>
              <a:gd name="connsiteX3" fmla="*/ 17073 w 24055"/>
              <a:gd name="connsiteY3" fmla="*/ 51405 h 102811"/>
              <a:gd name="connsiteX4" fmla="*/ 12896 w 24055"/>
              <a:gd name="connsiteY4" fmla="*/ 26565 h 102811"/>
              <a:gd name="connsiteX5" fmla="*/ 329 w 24055"/>
              <a:gd name="connsiteY5" fmla="*/ 761 h 102811"/>
              <a:gd name="connsiteX6" fmla="*/ 0 w 24055"/>
              <a:gd name="connsiteY6" fmla="*/ 114 h 102811"/>
              <a:gd name="connsiteX7" fmla="*/ 532 w 24055"/>
              <a:gd name="connsiteY7" fmla="*/ 0 h 102811"/>
              <a:gd name="connsiteX8" fmla="*/ 3554 w 24055"/>
              <a:gd name="connsiteY8" fmla="*/ 0 h 102811"/>
              <a:gd name="connsiteX9" fmla="*/ 4239 w 24055"/>
              <a:gd name="connsiteY9" fmla="*/ 63 h 102811"/>
              <a:gd name="connsiteX10" fmla="*/ 4950 w 24055"/>
              <a:gd name="connsiteY10" fmla="*/ 646 h 102811"/>
              <a:gd name="connsiteX11" fmla="*/ 19396 w 24055"/>
              <a:gd name="connsiteY11" fmla="*/ 25550 h 102811"/>
              <a:gd name="connsiteX12" fmla="*/ 24055 w 24055"/>
              <a:gd name="connsiteY12" fmla="*/ 51405 h 102811"/>
              <a:gd name="connsiteX13" fmla="*/ 19396 w 24055"/>
              <a:gd name="connsiteY13" fmla="*/ 77387 h 102811"/>
              <a:gd name="connsiteX14" fmla="*/ 4950 w 24055"/>
              <a:gd name="connsiteY14" fmla="*/ 102165 h 102811"/>
              <a:gd name="connsiteX15" fmla="*/ 4239 w 24055"/>
              <a:gd name="connsiteY15" fmla="*/ 102761 h 102811"/>
              <a:gd name="connsiteX16" fmla="*/ 3338 w 24055"/>
              <a:gd name="connsiteY16" fmla="*/ 102811 h 102811"/>
              <a:gd name="connsiteX17" fmla="*/ 647 w 24055"/>
              <a:gd name="connsiteY17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4055" h="102811">
                <a:moveTo>
                  <a:pt x="647" y="102811"/>
                </a:moveTo>
                <a:cubicBezTo>
                  <a:pt x="0" y="102811"/>
                  <a:pt x="-139" y="102558"/>
                  <a:pt x="215" y="102063"/>
                </a:cubicBezTo>
                <a:cubicBezTo>
                  <a:pt x="5801" y="93271"/>
                  <a:pt x="10002" y="84682"/>
                  <a:pt x="12833" y="76309"/>
                </a:cubicBezTo>
                <a:cubicBezTo>
                  <a:pt x="15664" y="67936"/>
                  <a:pt x="17073" y="59639"/>
                  <a:pt x="17073" y="51405"/>
                </a:cubicBezTo>
                <a:cubicBezTo>
                  <a:pt x="17073" y="43261"/>
                  <a:pt x="15689" y="34976"/>
                  <a:pt x="12896" y="26565"/>
                </a:cubicBezTo>
                <a:cubicBezTo>
                  <a:pt x="10091" y="18167"/>
                  <a:pt x="5915" y="9552"/>
                  <a:pt x="329" y="761"/>
                </a:cubicBezTo>
                <a:cubicBezTo>
                  <a:pt x="113" y="405"/>
                  <a:pt x="0" y="190"/>
                  <a:pt x="0" y="114"/>
                </a:cubicBezTo>
                <a:cubicBezTo>
                  <a:pt x="0" y="37"/>
                  <a:pt x="177" y="0"/>
                  <a:pt x="532" y="0"/>
                </a:cubicBezTo>
                <a:lnTo>
                  <a:pt x="3554" y="0"/>
                </a:lnTo>
                <a:cubicBezTo>
                  <a:pt x="3909" y="0"/>
                  <a:pt x="4138" y="25"/>
                  <a:pt x="4239" y="63"/>
                </a:cubicBezTo>
                <a:cubicBezTo>
                  <a:pt x="4353" y="101"/>
                  <a:pt x="4595" y="291"/>
                  <a:pt x="4950" y="646"/>
                </a:cubicBezTo>
                <a:cubicBezTo>
                  <a:pt x="11462" y="8880"/>
                  <a:pt x="16261" y="17177"/>
                  <a:pt x="19396" y="25550"/>
                </a:cubicBezTo>
                <a:cubicBezTo>
                  <a:pt x="22506" y="33911"/>
                  <a:pt x="24055" y="42538"/>
                  <a:pt x="24055" y="51405"/>
                </a:cubicBezTo>
                <a:cubicBezTo>
                  <a:pt x="24055" y="60349"/>
                  <a:pt x="22506" y="69002"/>
                  <a:pt x="19396" y="77387"/>
                </a:cubicBezTo>
                <a:cubicBezTo>
                  <a:pt x="16261" y="85748"/>
                  <a:pt x="11462" y="94020"/>
                  <a:pt x="4950" y="102165"/>
                </a:cubicBezTo>
                <a:cubicBezTo>
                  <a:pt x="4595" y="102532"/>
                  <a:pt x="4353" y="102723"/>
                  <a:pt x="4239" y="102761"/>
                </a:cubicBezTo>
                <a:cubicBezTo>
                  <a:pt x="4138" y="102799"/>
                  <a:pt x="3833" y="102811"/>
                  <a:pt x="3338" y="102811"/>
                </a:cubicBezTo>
                <a:lnTo>
                  <a:pt x="647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1195460" y="6386763"/>
            <a:ext cx="24372" cy="80052"/>
          </a:xfrm>
          <a:custGeom>
            <a:avLst/>
            <a:gdLst>
              <a:gd name="connsiteX0" fmla="*/ 24372 w 24372"/>
              <a:gd name="connsiteY0" fmla="*/ 78555 h 80052"/>
              <a:gd name="connsiteX1" fmla="*/ 22861 w 24372"/>
              <a:gd name="connsiteY1" fmla="*/ 80052 h 80052"/>
              <a:gd name="connsiteX2" fmla="*/ 18469 w 24372"/>
              <a:gd name="connsiteY2" fmla="*/ 80052 h 80052"/>
              <a:gd name="connsiteX3" fmla="*/ 16959 w 24372"/>
              <a:gd name="connsiteY3" fmla="*/ 78555 h 80052"/>
              <a:gd name="connsiteX4" fmla="*/ 16959 w 24372"/>
              <a:gd name="connsiteY4" fmla="*/ 8791 h 80052"/>
              <a:gd name="connsiteX5" fmla="*/ 10726 w 24372"/>
              <a:gd name="connsiteY5" fmla="*/ 14056 h 80052"/>
              <a:gd name="connsiteX6" fmla="*/ 4607 w 24372"/>
              <a:gd name="connsiteY6" fmla="*/ 19321 h 80052"/>
              <a:gd name="connsiteX7" fmla="*/ 2462 w 24372"/>
              <a:gd name="connsiteY7" fmla="*/ 19093 h 80052"/>
              <a:gd name="connsiteX8" fmla="*/ 317 w 24372"/>
              <a:gd name="connsiteY8" fmla="*/ 16517 h 80052"/>
              <a:gd name="connsiteX9" fmla="*/ 0 w 24372"/>
              <a:gd name="connsiteY9" fmla="*/ 15401 h 80052"/>
              <a:gd name="connsiteX10" fmla="*/ 533 w 24372"/>
              <a:gd name="connsiteY10" fmla="*/ 14373 h 80052"/>
              <a:gd name="connsiteX11" fmla="*/ 17174 w 24372"/>
              <a:gd name="connsiteY11" fmla="*/ 431 h 80052"/>
              <a:gd name="connsiteX12" fmla="*/ 18469 w 24372"/>
              <a:gd name="connsiteY12" fmla="*/ 0 h 80052"/>
              <a:gd name="connsiteX13" fmla="*/ 21364 w 24372"/>
              <a:gd name="connsiteY13" fmla="*/ 0 h 80052"/>
              <a:gd name="connsiteX14" fmla="*/ 23991 w 24372"/>
              <a:gd name="connsiteY14" fmla="*/ 367 h 80052"/>
              <a:gd name="connsiteX15" fmla="*/ 24372 w 24372"/>
              <a:gd name="connsiteY15" fmla="*/ 3006 h 80052"/>
              <a:gd name="connsiteX16" fmla="*/ 24372 w 24372"/>
              <a:gd name="connsiteY16" fmla="*/ 78555 h 80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372" h="80052">
                <a:moveTo>
                  <a:pt x="24372" y="78555"/>
                </a:moveTo>
                <a:cubicBezTo>
                  <a:pt x="24372" y="79557"/>
                  <a:pt x="23864" y="80052"/>
                  <a:pt x="22861" y="80052"/>
                </a:cubicBezTo>
                <a:lnTo>
                  <a:pt x="18469" y="80052"/>
                </a:lnTo>
                <a:cubicBezTo>
                  <a:pt x="17466" y="80052"/>
                  <a:pt x="16959" y="79557"/>
                  <a:pt x="16959" y="78555"/>
                </a:cubicBezTo>
                <a:lnTo>
                  <a:pt x="16959" y="8791"/>
                </a:lnTo>
                <a:cubicBezTo>
                  <a:pt x="14737" y="10656"/>
                  <a:pt x="12668" y="12407"/>
                  <a:pt x="10726" y="14056"/>
                </a:cubicBezTo>
                <a:cubicBezTo>
                  <a:pt x="8796" y="15706"/>
                  <a:pt x="6753" y="17456"/>
                  <a:pt x="4607" y="19321"/>
                </a:cubicBezTo>
                <a:cubicBezTo>
                  <a:pt x="3820" y="19956"/>
                  <a:pt x="3109" y="19879"/>
                  <a:pt x="2462" y="19093"/>
                </a:cubicBezTo>
                <a:lnTo>
                  <a:pt x="317" y="16517"/>
                </a:lnTo>
                <a:cubicBezTo>
                  <a:pt x="101" y="16175"/>
                  <a:pt x="0" y="15794"/>
                  <a:pt x="0" y="15401"/>
                </a:cubicBezTo>
                <a:cubicBezTo>
                  <a:pt x="0" y="15008"/>
                  <a:pt x="177" y="14665"/>
                  <a:pt x="533" y="14373"/>
                </a:cubicBezTo>
                <a:lnTo>
                  <a:pt x="17174" y="431"/>
                </a:lnTo>
                <a:cubicBezTo>
                  <a:pt x="17466" y="139"/>
                  <a:pt x="17885" y="0"/>
                  <a:pt x="18469" y="0"/>
                </a:cubicBezTo>
                <a:lnTo>
                  <a:pt x="21364" y="0"/>
                </a:lnTo>
                <a:cubicBezTo>
                  <a:pt x="22861" y="0"/>
                  <a:pt x="23737" y="126"/>
                  <a:pt x="23991" y="367"/>
                </a:cubicBezTo>
                <a:cubicBezTo>
                  <a:pt x="24245" y="621"/>
                  <a:pt x="24372" y="1497"/>
                  <a:pt x="24372" y="3006"/>
                </a:cubicBezTo>
                <a:lnTo>
                  <a:pt x="24372" y="7855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1325599" y="6386763"/>
            <a:ext cx="24372" cy="80052"/>
          </a:xfrm>
          <a:custGeom>
            <a:avLst/>
            <a:gdLst>
              <a:gd name="connsiteX0" fmla="*/ 24372 w 24372"/>
              <a:gd name="connsiteY0" fmla="*/ 78555 h 80052"/>
              <a:gd name="connsiteX1" fmla="*/ 22861 w 24372"/>
              <a:gd name="connsiteY1" fmla="*/ 80052 h 80052"/>
              <a:gd name="connsiteX2" fmla="*/ 18469 w 24372"/>
              <a:gd name="connsiteY2" fmla="*/ 80052 h 80052"/>
              <a:gd name="connsiteX3" fmla="*/ 16959 w 24372"/>
              <a:gd name="connsiteY3" fmla="*/ 78555 h 80052"/>
              <a:gd name="connsiteX4" fmla="*/ 16959 w 24372"/>
              <a:gd name="connsiteY4" fmla="*/ 8791 h 80052"/>
              <a:gd name="connsiteX5" fmla="*/ 10726 w 24372"/>
              <a:gd name="connsiteY5" fmla="*/ 14056 h 80052"/>
              <a:gd name="connsiteX6" fmla="*/ 4607 w 24372"/>
              <a:gd name="connsiteY6" fmla="*/ 19321 h 80052"/>
              <a:gd name="connsiteX7" fmla="*/ 2462 w 24372"/>
              <a:gd name="connsiteY7" fmla="*/ 19093 h 80052"/>
              <a:gd name="connsiteX8" fmla="*/ 317 w 24372"/>
              <a:gd name="connsiteY8" fmla="*/ 16517 h 80052"/>
              <a:gd name="connsiteX9" fmla="*/ 0 w 24372"/>
              <a:gd name="connsiteY9" fmla="*/ 15401 h 80052"/>
              <a:gd name="connsiteX10" fmla="*/ 533 w 24372"/>
              <a:gd name="connsiteY10" fmla="*/ 14373 h 80052"/>
              <a:gd name="connsiteX11" fmla="*/ 17174 w 24372"/>
              <a:gd name="connsiteY11" fmla="*/ 431 h 80052"/>
              <a:gd name="connsiteX12" fmla="*/ 18469 w 24372"/>
              <a:gd name="connsiteY12" fmla="*/ 0 h 80052"/>
              <a:gd name="connsiteX13" fmla="*/ 21364 w 24372"/>
              <a:gd name="connsiteY13" fmla="*/ 0 h 80052"/>
              <a:gd name="connsiteX14" fmla="*/ 23991 w 24372"/>
              <a:gd name="connsiteY14" fmla="*/ 367 h 80052"/>
              <a:gd name="connsiteX15" fmla="*/ 24372 w 24372"/>
              <a:gd name="connsiteY15" fmla="*/ 3006 h 80052"/>
              <a:gd name="connsiteX16" fmla="*/ 24372 w 24372"/>
              <a:gd name="connsiteY16" fmla="*/ 78555 h 80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372" h="80052">
                <a:moveTo>
                  <a:pt x="24372" y="78555"/>
                </a:moveTo>
                <a:cubicBezTo>
                  <a:pt x="24372" y="79557"/>
                  <a:pt x="23864" y="80052"/>
                  <a:pt x="22861" y="80052"/>
                </a:cubicBezTo>
                <a:lnTo>
                  <a:pt x="18469" y="80052"/>
                </a:lnTo>
                <a:cubicBezTo>
                  <a:pt x="17466" y="80052"/>
                  <a:pt x="16959" y="79557"/>
                  <a:pt x="16959" y="78555"/>
                </a:cubicBezTo>
                <a:lnTo>
                  <a:pt x="16959" y="8791"/>
                </a:lnTo>
                <a:cubicBezTo>
                  <a:pt x="14737" y="10656"/>
                  <a:pt x="12668" y="12407"/>
                  <a:pt x="10726" y="14056"/>
                </a:cubicBezTo>
                <a:cubicBezTo>
                  <a:pt x="8796" y="15706"/>
                  <a:pt x="6753" y="17456"/>
                  <a:pt x="4607" y="19321"/>
                </a:cubicBezTo>
                <a:cubicBezTo>
                  <a:pt x="3820" y="19956"/>
                  <a:pt x="3109" y="19879"/>
                  <a:pt x="2462" y="19093"/>
                </a:cubicBezTo>
                <a:lnTo>
                  <a:pt x="317" y="16517"/>
                </a:lnTo>
                <a:cubicBezTo>
                  <a:pt x="101" y="16175"/>
                  <a:pt x="0" y="15794"/>
                  <a:pt x="0" y="15401"/>
                </a:cubicBezTo>
                <a:cubicBezTo>
                  <a:pt x="0" y="15008"/>
                  <a:pt x="177" y="14665"/>
                  <a:pt x="533" y="14373"/>
                </a:cubicBezTo>
                <a:lnTo>
                  <a:pt x="17174" y="431"/>
                </a:lnTo>
                <a:cubicBezTo>
                  <a:pt x="17466" y="139"/>
                  <a:pt x="17885" y="0"/>
                  <a:pt x="18469" y="0"/>
                </a:cubicBezTo>
                <a:lnTo>
                  <a:pt x="21364" y="0"/>
                </a:lnTo>
                <a:cubicBezTo>
                  <a:pt x="22861" y="0"/>
                  <a:pt x="23737" y="126"/>
                  <a:pt x="23991" y="367"/>
                </a:cubicBezTo>
                <a:cubicBezTo>
                  <a:pt x="24245" y="621"/>
                  <a:pt x="24372" y="1497"/>
                  <a:pt x="24372" y="3006"/>
                </a:cubicBezTo>
                <a:lnTo>
                  <a:pt x="24372" y="7855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1585446" y="6377855"/>
            <a:ext cx="7413" cy="98942"/>
          </a:xfrm>
          <a:custGeom>
            <a:avLst/>
            <a:gdLst>
              <a:gd name="connsiteX0" fmla="*/ 5902 w 7413"/>
              <a:gd name="connsiteY0" fmla="*/ 98942 h 98942"/>
              <a:gd name="connsiteX1" fmla="*/ 1497 w 7413"/>
              <a:gd name="connsiteY1" fmla="*/ 98942 h 98942"/>
              <a:gd name="connsiteX2" fmla="*/ 0 w 7413"/>
              <a:gd name="connsiteY2" fmla="*/ 97445 h 98942"/>
              <a:gd name="connsiteX3" fmla="*/ 0 w 7413"/>
              <a:gd name="connsiteY3" fmla="*/ 1496 h 98942"/>
              <a:gd name="connsiteX4" fmla="*/ 1497 w 7413"/>
              <a:gd name="connsiteY4" fmla="*/ 0 h 98942"/>
              <a:gd name="connsiteX5" fmla="*/ 5902 w 7413"/>
              <a:gd name="connsiteY5" fmla="*/ 0 h 98942"/>
              <a:gd name="connsiteX6" fmla="*/ 7413 w 7413"/>
              <a:gd name="connsiteY6" fmla="*/ 1496 h 98942"/>
              <a:gd name="connsiteX7" fmla="*/ 7413 w 7413"/>
              <a:gd name="connsiteY7" fmla="*/ 97445 h 98942"/>
              <a:gd name="connsiteX8" fmla="*/ 5902 w 7413"/>
              <a:gd name="connsiteY8" fmla="*/ 98942 h 98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13" h="98942">
                <a:moveTo>
                  <a:pt x="5902" y="98942"/>
                </a:moveTo>
                <a:lnTo>
                  <a:pt x="1497" y="98942"/>
                </a:lnTo>
                <a:cubicBezTo>
                  <a:pt x="495" y="98942"/>
                  <a:pt x="0" y="98435"/>
                  <a:pt x="0" y="97445"/>
                </a:cubicBezTo>
                <a:lnTo>
                  <a:pt x="0" y="1496"/>
                </a:lnTo>
                <a:cubicBezTo>
                  <a:pt x="0" y="507"/>
                  <a:pt x="495" y="0"/>
                  <a:pt x="1497" y="0"/>
                </a:cubicBezTo>
                <a:lnTo>
                  <a:pt x="5902" y="0"/>
                </a:lnTo>
                <a:cubicBezTo>
                  <a:pt x="6905" y="0"/>
                  <a:pt x="7413" y="507"/>
                  <a:pt x="7413" y="1496"/>
                </a:cubicBezTo>
                <a:lnTo>
                  <a:pt x="7413" y="97445"/>
                </a:lnTo>
                <a:cubicBezTo>
                  <a:pt x="7413" y="98435"/>
                  <a:pt x="6905" y="98942"/>
                  <a:pt x="5902" y="9894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1514144" y="6385898"/>
            <a:ext cx="59268" cy="65526"/>
          </a:xfrm>
          <a:custGeom>
            <a:avLst/>
            <a:gdLst>
              <a:gd name="connsiteX0" fmla="*/ 56488 w 59268"/>
              <a:gd name="connsiteY0" fmla="*/ 61504 h 65526"/>
              <a:gd name="connsiteX1" fmla="*/ 55675 w 59268"/>
              <a:gd name="connsiteY1" fmla="*/ 62138 h 65526"/>
              <a:gd name="connsiteX2" fmla="*/ 54330 w 59268"/>
              <a:gd name="connsiteY2" fmla="*/ 61606 h 65526"/>
              <a:gd name="connsiteX3" fmla="*/ 48859 w 59268"/>
              <a:gd name="connsiteY3" fmla="*/ 57153 h 65526"/>
              <a:gd name="connsiteX4" fmla="*/ 43172 w 59268"/>
              <a:gd name="connsiteY4" fmla="*/ 51786 h 65526"/>
              <a:gd name="connsiteX5" fmla="*/ 37688 w 59268"/>
              <a:gd name="connsiteY5" fmla="*/ 45887 h 65526"/>
              <a:gd name="connsiteX6" fmla="*/ 32750 w 59268"/>
              <a:gd name="connsiteY6" fmla="*/ 39823 h 65526"/>
              <a:gd name="connsiteX7" fmla="*/ 20513 w 59268"/>
              <a:gd name="connsiteY7" fmla="*/ 52751 h 65526"/>
              <a:gd name="connsiteX8" fmla="*/ 4836 w 59268"/>
              <a:gd name="connsiteY8" fmla="*/ 65031 h 65526"/>
              <a:gd name="connsiteX9" fmla="*/ 3757 w 59268"/>
              <a:gd name="connsiteY9" fmla="*/ 65526 h 65526"/>
              <a:gd name="connsiteX10" fmla="*/ 2894 w 59268"/>
              <a:gd name="connsiteY10" fmla="*/ 65259 h 65526"/>
              <a:gd name="connsiteX11" fmla="*/ 317 w 59268"/>
              <a:gd name="connsiteY11" fmla="*/ 61923 h 65526"/>
              <a:gd name="connsiteX12" fmla="*/ 0 w 59268"/>
              <a:gd name="connsiteY12" fmla="*/ 60794 h 65526"/>
              <a:gd name="connsiteX13" fmla="*/ 533 w 59268"/>
              <a:gd name="connsiteY13" fmla="*/ 59893 h 65526"/>
              <a:gd name="connsiteX14" fmla="*/ 27330 w 59268"/>
              <a:gd name="connsiteY14" fmla="*/ 35319 h 65526"/>
              <a:gd name="connsiteX15" fmla="*/ 40697 w 59268"/>
              <a:gd name="connsiteY15" fmla="*/ 9337 h 65526"/>
              <a:gd name="connsiteX16" fmla="*/ 40747 w 59268"/>
              <a:gd name="connsiteY16" fmla="*/ 7142 h 65526"/>
              <a:gd name="connsiteX17" fmla="*/ 38869 w 59268"/>
              <a:gd name="connsiteY17" fmla="*/ 6444 h 65526"/>
              <a:gd name="connsiteX18" fmla="*/ 6334 w 59268"/>
              <a:gd name="connsiteY18" fmla="*/ 6444 h 65526"/>
              <a:gd name="connsiteX19" fmla="*/ 5052 w 59268"/>
              <a:gd name="connsiteY19" fmla="*/ 5049 h 65526"/>
              <a:gd name="connsiteX20" fmla="*/ 5052 w 59268"/>
              <a:gd name="connsiteY20" fmla="*/ 1294 h 65526"/>
              <a:gd name="connsiteX21" fmla="*/ 6550 w 59268"/>
              <a:gd name="connsiteY21" fmla="*/ 0 h 65526"/>
              <a:gd name="connsiteX22" fmla="*/ 41763 w 59268"/>
              <a:gd name="connsiteY22" fmla="*/ 0 h 65526"/>
              <a:gd name="connsiteX23" fmla="*/ 48859 w 59268"/>
              <a:gd name="connsiteY23" fmla="*/ 1941 h 65526"/>
              <a:gd name="connsiteX24" fmla="*/ 48859 w 59268"/>
              <a:gd name="connsiteY24" fmla="*/ 8804 h 65526"/>
              <a:gd name="connsiteX25" fmla="*/ 37041 w 59268"/>
              <a:gd name="connsiteY25" fmla="*/ 34025 h 65526"/>
              <a:gd name="connsiteX26" fmla="*/ 42309 w 59268"/>
              <a:gd name="connsiteY26" fmla="*/ 40787 h 65526"/>
              <a:gd name="connsiteX27" fmla="*/ 47894 w 59268"/>
              <a:gd name="connsiteY27" fmla="*/ 47067 h 65526"/>
              <a:gd name="connsiteX28" fmla="*/ 53479 w 59268"/>
              <a:gd name="connsiteY28" fmla="*/ 52433 h 65526"/>
              <a:gd name="connsiteX29" fmla="*/ 58735 w 59268"/>
              <a:gd name="connsiteY29" fmla="*/ 56455 h 65526"/>
              <a:gd name="connsiteX30" fmla="*/ 59268 w 59268"/>
              <a:gd name="connsiteY30" fmla="*/ 57419 h 65526"/>
              <a:gd name="connsiteX31" fmla="*/ 58950 w 59268"/>
              <a:gd name="connsiteY31" fmla="*/ 58383 h 65526"/>
              <a:gd name="connsiteX32" fmla="*/ 56488 w 59268"/>
              <a:gd name="connsiteY32" fmla="*/ 61504 h 65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9268" h="65526">
                <a:moveTo>
                  <a:pt x="56488" y="61504"/>
                </a:moveTo>
                <a:cubicBezTo>
                  <a:pt x="56272" y="61859"/>
                  <a:pt x="56005" y="62075"/>
                  <a:pt x="55675" y="62138"/>
                </a:cubicBezTo>
                <a:cubicBezTo>
                  <a:pt x="55358" y="62215"/>
                  <a:pt x="54914" y="62037"/>
                  <a:pt x="54330" y="61606"/>
                </a:cubicBezTo>
                <a:cubicBezTo>
                  <a:pt x="52616" y="60312"/>
                  <a:pt x="50788" y="58827"/>
                  <a:pt x="48859" y="57153"/>
                </a:cubicBezTo>
                <a:cubicBezTo>
                  <a:pt x="46929" y="55478"/>
                  <a:pt x="45025" y="53676"/>
                  <a:pt x="43172" y="51786"/>
                </a:cubicBezTo>
                <a:cubicBezTo>
                  <a:pt x="41306" y="49896"/>
                  <a:pt x="39478" y="47917"/>
                  <a:pt x="37688" y="45887"/>
                </a:cubicBezTo>
                <a:cubicBezTo>
                  <a:pt x="35898" y="43845"/>
                  <a:pt x="34261" y="41827"/>
                  <a:pt x="32750" y="39823"/>
                </a:cubicBezTo>
                <a:cubicBezTo>
                  <a:pt x="29170" y="44327"/>
                  <a:pt x="25096" y="48640"/>
                  <a:pt x="20513" y="52751"/>
                </a:cubicBezTo>
                <a:cubicBezTo>
                  <a:pt x="15931" y="56861"/>
                  <a:pt x="10701" y="60959"/>
                  <a:pt x="4836" y="65031"/>
                </a:cubicBezTo>
                <a:cubicBezTo>
                  <a:pt x="4481" y="65259"/>
                  <a:pt x="4112" y="65412"/>
                  <a:pt x="3757" y="65526"/>
                </a:cubicBezTo>
                <a:cubicBezTo>
                  <a:pt x="3402" y="65627"/>
                  <a:pt x="3122" y="65539"/>
                  <a:pt x="2894" y="65259"/>
                </a:cubicBezTo>
                <a:lnTo>
                  <a:pt x="317" y="61923"/>
                </a:lnTo>
                <a:cubicBezTo>
                  <a:pt x="38" y="61567"/>
                  <a:pt x="-63" y="61200"/>
                  <a:pt x="0" y="60794"/>
                </a:cubicBezTo>
                <a:cubicBezTo>
                  <a:pt x="76" y="60413"/>
                  <a:pt x="253" y="60096"/>
                  <a:pt x="533" y="59893"/>
                </a:cubicBezTo>
                <a:cubicBezTo>
                  <a:pt x="11995" y="51799"/>
                  <a:pt x="20919" y="43603"/>
                  <a:pt x="27330" y="35319"/>
                </a:cubicBezTo>
                <a:cubicBezTo>
                  <a:pt x="33740" y="27009"/>
                  <a:pt x="38196" y="18357"/>
                  <a:pt x="40697" y="9337"/>
                </a:cubicBezTo>
                <a:cubicBezTo>
                  <a:pt x="40976" y="8347"/>
                  <a:pt x="41001" y="7611"/>
                  <a:pt x="40747" y="7142"/>
                </a:cubicBezTo>
                <a:cubicBezTo>
                  <a:pt x="40493" y="6673"/>
                  <a:pt x="39871" y="6444"/>
                  <a:pt x="38869" y="6444"/>
                </a:cubicBezTo>
                <a:lnTo>
                  <a:pt x="6334" y="6444"/>
                </a:lnTo>
                <a:cubicBezTo>
                  <a:pt x="5483" y="6444"/>
                  <a:pt x="5052" y="5975"/>
                  <a:pt x="5052" y="5049"/>
                </a:cubicBezTo>
                <a:lnTo>
                  <a:pt x="5052" y="1294"/>
                </a:lnTo>
                <a:cubicBezTo>
                  <a:pt x="5052" y="431"/>
                  <a:pt x="5547" y="0"/>
                  <a:pt x="6550" y="0"/>
                </a:cubicBezTo>
                <a:lnTo>
                  <a:pt x="41763" y="0"/>
                </a:lnTo>
                <a:cubicBezTo>
                  <a:pt x="45495" y="0"/>
                  <a:pt x="47856" y="647"/>
                  <a:pt x="48859" y="1941"/>
                </a:cubicBezTo>
                <a:cubicBezTo>
                  <a:pt x="49862" y="3222"/>
                  <a:pt x="49862" y="5518"/>
                  <a:pt x="48859" y="8804"/>
                </a:cubicBezTo>
                <a:cubicBezTo>
                  <a:pt x="46066" y="17964"/>
                  <a:pt x="42131" y="26375"/>
                  <a:pt x="37041" y="34025"/>
                </a:cubicBezTo>
                <a:cubicBezTo>
                  <a:pt x="38691" y="36309"/>
                  <a:pt x="40443" y="38567"/>
                  <a:pt x="42309" y="40787"/>
                </a:cubicBezTo>
                <a:cubicBezTo>
                  <a:pt x="44162" y="43007"/>
                  <a:pt x="46028" y="45101"/>
                  <a:pt x="47894" y="47067"/>
                </a:cubicBezTo>
                <a:cubicBezTo>
                  <a:pt x="49747" y="49033"/>
                  <a:pt x="51613" y="50822"/>
                  <a:pt x="53479" y="52433"/>
                </a:cubicBezTo>
                <a:cubicBezTo>
                  <a:pt x="55333" y="54045"/>
                  <a:pt x="57097" y="55377"/>
                  <a:pt x="58735" y="56455"/>
                </a:cubicBezTo>
                <a:cubicBezTo>
                  <a:pt x="59090" y="56747"/>
                  <a:pt x="59268" y="57064"/>
                  <a:pt x="59268" y="57419"/>
                </a:cubicBezTo>
                <a:cubicBezTo>
                  <a:pt x="59268" y="57774"/>
                  <a:pt x="59166" y="58104"/>
                  <a:pt x="58950" y="58383"/>
                </a:cubicBezTo>
                <a:lnTo>
                  <a:pt x="56488" y="6150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1613783" y="6394487"/>
            <a:ext cx="48110" cy="6444"/>
          </a:xfrm>
          <a:custGeom>
            <a:avLst/>
            <a:gdLst>
              <a:gd name="connsiteX0" fmla="*/ 46498 w 48110"/>
              <a:gd name="connsiteY0" fmla="*/ 6444 h 6444"/>
              <a:gd name="connsiteX1" fmla="*/ 1510 w 48110"/>
              <a:gd name="connsiteY1" fmla="*/ 6444 h 6444"/>
              <a:gd name="connsiteX2" fmla="*/ 482 w 48110"/>
              <a:gd name="connsiteY2" fmla="*/ 6013 h 6444"/>
              <a:gd name="connsiteX3" fmla="*/ 0 w 48110"/>
              <a:gd name="connsiteY3" fmla="*/ 4934 h 6444"/>
              <a:gd name="connsiteX4" fmla="*/ 0 w 48110"/>
              <a:gd name="connsiteY4" fmla="*/ 1497 h 6444"/>
              <a:gd name="connsiteX5" fmla="*/ 482 w 48110"/>
              <a:gd name="connsiteY5" fmla="*/ 431 h 6444"/>
              <a:gd name="connsiteX6" fmla="*/ 1510 w 48110"/>
              <a:gd name="connsiteY6" fmla="*/ 0 h 6444"/>
              <a:gd name="connsiteX7" fmla="*/ 46498 w 48110"/>
              <a:gd name="connsiteY7" fmla="*/ 0 h 6444"/>
              <a:gd name="connsiteX8" fmla="*/ 48110 w 48110"/>
              <a:gd name="connsiteY8" fmla="*/ 1395 h 6444"/>
              <a:gd name="connsiteX9" fmla="*/ 48110 w 48110"/>
              <a:gd name="connsiteY9" fmla="*/ 5049 h 6444"/>
              <a:gd name="connsiteX10" fmla="*/ 46498 w 48110"/>
              <a:gd name="connsiteY10" fmla="*/ 6444 h 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8110" h="6444">
                <a:moveTo>
                  <a:pt x="46498" y="6444"/>
                </a:moveTo>
                <a:lnTo>
                  <a:pt x="1510" y="6444"/>
                </a:lnTo>
                <a:cubicBezTo>
                  <a:pt x="1155" y="6444"/>
                  <a:pt x="812" y="6292"/>
                  <a:pt x="482" y="6013"/>
                </a:cubicBezTo>
                <a:cubicBezTo>
                  <a:pt x="165" y="5721"/>
                  <a:pt x="0" y="5366"/>
                  <a:pt x="0" y="4934"/>
                </a:cubicBezTo>
                <a:lnTo>
                  <a:pt x="0" y="1497"/>
                </a:lnTo>
                <a:cubicBezTo>
                  <a:pt x="0" y="1078"/>
                  <a:pt x="165" y="710"/>
                  <a:pt x="482" y="431"/>
                </a:cubicBezTo>
                <a:cubicBezTo>
                  <a:pt x="812" y="139"/>
                  <a:pt x="1155" y="0"/>
                  <a:pt x="1510" y="0"/>
                </a:cubicBezTo>
                <a:lnTo>
                  <a:pt x="46498" y="0"/>
                </a:lnTo>
                <a:cubicBezTo>
                  <a:pt x="47577" y="0"/>
                  <a:pt x="48110" y="469"/>
                  <a:pt x="48110" y="1395"/>
                </a:cubicBezTo>
                <a:lnTo>
                  <a:pt x="48110" y="5049"/>
                </a:lnTo>
                <a:cubicBezTo>
                  <a:pt x="48110" y="5975"/>
                  <a:pt x="47577" y="6444"/>
                  <a:pt x="46498" y="6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1726754" y="6377967"/>
            <a:ext cx="65171" cy="31982"/>
          </a:xfrm>
          <a:custGeom>
            <a:avLst/>
            <a:gdLst>
              <a:gd name="connsiteX0" fmla="*/ 65171 w 65171"/>
              <a:gd name="connsiteY0" fmla="*/ 30473 h 31982"/>
              <a:gd name="connsiteX1" fmla="*/ 63774 w 65171"/>
              <a:gd name="connsiteY1" fmla="*/ 31982 h 31982"/>
              <a:gd name="connsiteX2" fmla="*/ 8149 w 65171"/>
              <a:gd name="connsiteY2" fmla="*/ 31982 h 31982"/>
              <a:gd name="connsiteX3" fmla="*/ 1713 w 65171"/>
              <a:gd name="connsiteY3" fmla="*/ 30422 h 31982"/>
              <a:gd name="connsiteX4" fmla="*/ 0 w 65171"/>
              <a:gd name="connsiteY4" fmla="*/ 24358 h 31982"/>
              <a:gd name="connsiteX5" fmla="*/ 0 w 65171"/>
              <a:gd name="connsiteY5" fmla="*/ 7611 h 31982"/>
              <a:gd name="connsiteX6" fmla="*/ 1713 w 65171"/>
              <a:gd name="connsiteY6" fmla="*/ 1547 h 31982"/>
              <a:gd name="connsiteX7" fmla="*/ 8149 w 65171"/>
              <a:gd name="connsiteY7" fmla="*/ 0 h 31982"/>
              <a:gd name="connsiteX8" fmla="*/ 63025 w 65171"/>
              <a:gd name="connsiteY8" fmla="*/ 0 h 31982"/>
              <a:gd name="connsiteX9" fmla="*/ 64422 w 65171"/>
              <a:gd name="connsiteY9" fmla="*/ 1395 h 31982"/>
              <a:gd name="connsiteX10" fmla="*/ 64422 w 65171"/>
              <a:gd name="connsiteY10" fmla="*/ 4935 h 31982"/>
              <a:gd name="connsiteX11" fmla="*/ 63025 w 65171"/>
              <a:gd name="connsiteY11" fmla="*/ 6432 h 31982"/>
              <a:gd name="connsiteX12" fmla="*/ 9977 w 65171"/>
              <a:gd name="connsiteY12" fmla="*/ 6432 h 31982"/>
              <a:gd name="connsiteX13" fmla="*/ 7946 w 65171"/>
              <a:gd name="connsiteY13" fmla="*/ 7028 h 31982"/>
              <a:gd name="connsiteX14" fmla="*/ 7400 w 65171"/>
              <a:gd name="connsiteY14" fmla="*/ 9223 h 31982"/>
              <a:gd name="connsiteX15" fmla="*/ 7400 w 65171"/>
              <a:gd name="connsiteY15" fmla="*/ 22747 h 31982"/>
              <a:gd name="connsiteX16" fmla="*/ 7946 w 65171"/>
              <a:gd name="connsiteY16" fmla="*/ 24891 h 31982"/>
              <a:gd name="connsiteX17" fmla="*/ 9977 w 65171"/>
              <a:gd name="connsiteY17" fmla="*/ 25538 h 31982"/>
              <a:gd name="connsiteX18" fmla="*/ 63774 w 65171"/>
              <a:gd name="connsiteY18" fmla="*/ 25538 h 31982"/>
              <a:gd name="connsiteX19" fmla="*/ 65171 w 65171"/>
              <a:gd name="connsiteY19" fmla="*/ 26933 h 31982"/>
              <a:gd name="connsiteX20" fmla="*/ 65171 w 65171"/>
              <a:gd name="connsiteY20" fmla="*/ 30473 h 31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5171" h="31982">
                <a:moveTo>
                  <a:pt x="65171" y="30473"/>
                </a:moveTo>
                <a:cubicBezTo>
                  <a:pt x="65171" y="31475"/>
                  <a:pt x="64701" y="31982"/>
                  <a:pt x="63774" y="31982"/>
                </a:cubicBezTo>
                <a:lnTo>
                  <a:pt x="8149" y="31982"/>
                </a:lnTo>
                <a:cubicBezTo>
                  <a:pt x="5001" y="31982"/>
                  <a:pt x="2856" y="31462"/>
                  <a:pt x="1713" y="30422"/>
                </a:cubicBezTo>
                <a:cubicBezTo>
                  <a:pt x="571" y="29382"/>
                  <a:pt x="0" y="27364"/>
                  <a:pt x="0" y="24358"/>
                </a:cubicBezTo>
                <a:lnTo>
                  <a:pt x="0" y="7611"/>
                </a:lnTo>
                <a:cubicBezTo>
                  <a:pt x="0" y="4605"/>
                  <a:pt x="571" y="2588"/>
                  <a:pt x="1713" y="1547"/>
                </a:cubicBezTo>
                <a:cubicBezTo>
                  <a:pt x="2856" y="520"/>
                  <a:pt x="5001" y="0"/>
                  <a:pt x="8149" y="0"/>
                </a:cubicBezTo>
                <a:lnTo>
                  <a:pt x="63025" y="0"/>
                </a:lnTo>
                <a:cubicBezTo>
                  <a:pt x="63952" y="0"/>
                  <a:pt x="64422" y="456"/>
                  <a:pt x="64422" y="1395"/>
                </a:cubicBezTo>
                <a:lnTo>
                  <a:pt x="64422" y="4935"/>
                </a:lnTo>
                <a:cubicBezTo>
                  <a:pt x="64422" y="5937"/>
                  <a:pt x="63952" y="6432"/>
                  <a:pt x="63025" y="6432"/>
                </a:cubicBezTo>
                <a:lnTo>
                  <a:pt x="9977" y="6432"/>
                </a:lnTo>
                <a:cubicBezTo>
                  <a:pt x="8974" y="6432"/>
                  <a:pt x="8301" y="6635"/>
                  <a:pt x="7946" y="7028"/>
                </a:cubicBezTo>
                <a:cubicBezTo>
                  <a:pt x="7578" y="7421"/>
                  <a:pt x="7400" y="8157"/>
                  <a:pt x="7400" y="9223"/>
                </a:cubicBezTo>
                <a:lnTo>
                  <a:pt x="7400" y="22747"/>
                </a:lnTo>
                <a:cubicBezTo>
                  <a:pt x="7400" y="23749"/>
                  <a:pt x="7578" y="24459"/>
                  <a:pt x="7946" y="24891"/>
                </a:cubicBezTo>
                <a:cubicBezTo>
                  <a:pt x="8301" y="25322"/>
                  <a:pt x="8974" y="25538"/>
                  <a:pt x="9977" y="25538"/>
                </a:cubicBezTo>
                <a:lnTo>
                  <a:pt x="63774" y="25538"/>
                </a:lnTo>
                <a:cubicBezTo>
                  <a:pt x="64701" y="25538"/>
                  <a:pt x="65171" y="25994"/>
                  <a:pt x="65171" y="26933"/>
                </a:cubicBezTo>
                <a:lnTo>
                  <a:pt x="65171" y="304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1726208" y="6435488"/>
            <a:ext cx="66897" cy="40660"/>
          </a:xfrm>
          <a:custGeom>
            <a:avLst/>
            <a:gdLst>
              <a:gd name="connsiteX0" fmla="*/ 66897 w 66897"/>
              <a:gd name="connsiteY0" fmla="*/ 39378 h 40660"/>
              <a:gd name="connsiteX1" fmla="*/ 66415 w 66897"/>
              <a:gd name="connsiteY1" fmla="*/ 40292 h 40660"/>
              <a:gd name="connsiteX2" fmla="*/ 65501 w 66897"/>
              <a:gd name="connsiteY2" fmla="*/ 40660 h 40660"/>
              <a:gd name="connsiteX3" fmla="*/ 8378 w 66897"/>
              <a:gd name="connsiteY3" fmla="*/ 40660 h 40660"/>
              <a:gd name="connsiteX4" fmla="*/ 1777 w 66897"/>
              <a:gd name="connsiteY4" fmla="*/ 38782 h 40660"/>
              <a:gd name="connsiteX5" fmla="*/ 215 w 66897"/>
              <a:gd name="connsiteY5" fmla="*/ 32401 h 40660"/>
              <a:gd name="connsiteX6" fmla="*/ 215 w 66897"/>
              <a:gd name="connsiteY6" fmla="*/ 24675 h 40660"/>
              <a:gd name="connsiteX7" fmla="*/ 2094 w 66897"/>
              <a:gd name="connsiteY7" fmla="*/ 18610 h 40660"/>
              <a:gd name="connsiteX8" fmla="*/ 8809 w 66897"/>
              <a:gd name="connsiteY8" fmla="*/ 17063 h 40660"/>
              <a:gd name="connsiteX9" fmla="*/ 54977 w 66897"/>
              <a:gd name="connsiteY9" fmla="*/ 17063 h 40660"/>
              <a:gd name="connsiteX10" fmla="*/ 56919 w 66897"/>
              <a:gd name="connsiteY10" fmla="*/ 16631 h 40660"/>
              <a:gd name="connsiteX11" fmla="*/ 57338 w 66897"/>
              <a:gd name="connsiteY11" fmla="*/ 14589 h 40660"/>
              <a:gd name="connsiteX12" fmla="*/ 57338 w 66897"/>
              <a:gd name="connsiteY12" fmla="*/ 8588 h 40660"/>
              <a:gd name="connsiteX13" fmla="*/ 56970 w 66897"/>
              <a:gd name="connsiteY13" fmla="*/ 6533 h 40660"/>
              <a:gd name="connsiteX14" fmla="*/ 55091 w 66897"/>
              <a:gd name="connsiteY14" fmla="*/ 6114 h 40660"/>
              <a:gd name="connsiteX15" fmla="*/ 1510 w 66897"/>
              <a:gd name="connsiteY15" fmla="*/ 6114 h 40660"/>
              <a:gd name="connsiteX16" fmla="*/ 482 w 66897"/>
              <a:gd name="connsiteY16" fmla="*/ 5784 h 40660"/>
              <a:gd name="connsiteX17" fmla="*/ 0 w 66897"/>
              <a:gd name="connsiteY17" fmla="*/ 4934 h 40660"/>
              <a:gd name="connsiteX18" fmla="*/ 0 w 66897"/>
              <a:gd name="connsiteY18" fmla="*/ 1179 h 40660"/>
              <a:gd name="connsiteX19" fmla="*/ 482 w 66897"/>
              <a:gd name="connsiteY19" fmla="*/ 317 h 40660"/>
              <a:gd name="connsiteX20" fmla="*/ 1510 w 66897"/>
              <a:gd name="connsiteY20" fmla="*/ 0 h 40660"/>
              <a:gd name="connsiteX21" fmla="*/ 56170 w 66897"/>
              <a:gd name="connsiteY21" fmla="*/ 0 h 40660"/>
              <a:gd name="connsiteX22" fmla="*/ 60347 w 66897"/>
              <a:gd name="connsiteY22" fmla="*/ 367 h 40660"/>
              <a:gd name="connsiteX23" fmla="*/ 62924 w 66897"/>
              <a:gd name="connsiteY23" fmla="*/ 1598 h 40660"/>
              <a:gd name="connsiteX24" fmla="*/ 64269 w 66897"/>
              <a:gd name="connsiteY24" fmla="*/ 4021 h 40660"/>
              <a:gd name="connsiteX25" fmla="*/ 64650 w 66897"/>
              <a:gd name="connsiteY25" fmla="*/ 7827 h 40660"/>
              <a:gd name="connsiteX26" fmla="*/ 64650 w 66897"/>
              <a:gd name="connsiteY26" fmla="*/ 15553 h 40660"/>
              <a:gd name="connsiteX27" fmla="*/ 62771 w 66897"/>
              <a:gd name="connsiteY27" fmla="*/ 21617 h 40660"/>
              <a:gd name="connsiteX28" fmla="*/ 56056 w 66897"/>
              <a:gd name="connsiteY28" fmla="*/ 23178 h 40660"/>
              <a:gd name="connsiteX29" fmla="*/ 9774 w 66897"/>
              <a:gd name="connsiteY29" fmla="*/ 23178 h 40660"/>
              <a:gd name="connsiteX30" fmla="*/ 7895 w 66897"/>
              <a:gd name="connsiteY30" fmla="*/ 23609 h 40660"/>
              <a:gd name="connsiteX31" fmla="*/ 7527 w 66897"/>
              <a:gd name="connsiteY31" fmla="*/ 25639 h 40660"/>
              <a:gd name="connsiteX32" fmla="*/ 7527 w 66897"/>
              <a:gd name="connsiteY32" fmla="*/ 31970 h 40660"/>
              <a:gd name="connsiteX33" fmla="*/ 7946 w 66897"/>
              <a:gd name="connsiteY33" fmla="*/ 33961 h 40660"/>
              <a:gd name="connsiteX34" fmla="*/ 9888 w 66897"/>
              <a:gd name="connsiteY34" fmla="*/ 34444 h 40660"/>
              <a:gd name="connsiteX35" fmla="*/ 65399 w 66897"/>
              <a:gd name="connsiteY35" fmla="*/ 34444 h 40660"/>
              <a:gd name="connsiteX36" fmla="*/ 66415 w 66897"/>
              <a:gd name="connsiteY36" fmla="*/ 34773 h 40660"/>
              <a:gd name="connsiteX37" fmla="*/ 66897 w 66897"/>
              <a:gd name="connsiteY37" fmla="*/ 35623 h 40660"/>
              <a:gd name="connsiteX38" fmla="*/ 66897 w 66897"/>
              <a:gd name="connsiteY38" fmla="*/ 39378 h 4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6897" h="40660">
                <a:moveTo>
                  <a:pt x="66897" y="39378"/>
                </a:moveTo>
                <a:cubicBezTo>
                  <a:pt x="66897" y="39734"/>
                  <a:pt x="66745" y="40038"/>
                  <a:pt x="66415" y="40292"/>
                </a:cubicBezTo>
                <a:cubicBezTo>
                  <a:pt x="66097" y="40545"/>
                  <a:pt x="65793" y="40660"/>
                  <a:pt x="65501" y="40660"/>
                </a:cubicBezTo>
                <a:lnTo>
                  <a:pt x="8378" y="40660"/>
                </a:lnTo>
                <a:cubicBezTo>
                  <a:pt x="5014" y="40660"/>
                  <a:pt x="2805" y="40038"/>
                  <a:pt x="1777" y="38782"/>
                </a:cubicBezTo>
                <a:cubicBezTo>
                  <a:pt x="736" y="37539"/>
                  <a:pt x="215" y="35407"/>
                  <a:pt x="215" y="32401"/>
                </a:cubicBezTo>
                <a:lnTo>
                  <a:pt x="215" y="24675"/>
                </a:lnTo>
                <a:cubicBezTo>
                  <a:pt x="215" y="21668"/>
                  <a:pt x="850" y="19651"/>
                  <a:pt x="2094" y="18610"/>
                </a:cubicBezTo>
                <a:cubicBezTo>
                  <a:pt x="3351" y="17583"/>
                  <a:pt x="5585" y="17063"/>
                  <a:pt x="8809" y="17063"/>
                </a:cubicBezTo>
                <a:lnTo>
                  <a:pt x="54977" y="17063"/>
                </a:lnTo>
                <a:cubicBezTo>
                  <a:pt x="55980" y="17063"/>
                  <a:pt x="56627" y="16910"/>
                  <a:pt x="56919" y="16631"/>
                </a:cubicBezTo>
                <a:cubicBezTo>
                  <a:pt x="57199" y="16340"/>
                  <a:pt x="57338" y="15667"/>
                  <a:pt x="57338" y="14589"/>
                </a:cubicBezTo>
                <a:lnTo>
                  <a:pt x="57338" y="8588"/>
                </a:lnTo>
                <a:cubicBezTo>
                  <a:pt x="57338" y="7510"/>
                  <a:pt x="57224" y="6825"/>
                  <a:pt x="56970" y="6533"/>
                </a:cubicBezTo>
                <a:cubicBezTo>
                  <a:pt x="56716" y="6254"/>
                  <a:pt x="56094" y="6114"/>
                  <a:pt x="55091" y="6114"/>
                </a:cubicBezTo>
                <a:lnTo>
                  <a:pt x="1510" y="6114"/>
                </a:lnTo>
                <a:cubicBezTo>
                  <a:pt x="1155" y="6114"/>
                  <a:pt x="812" y="6000"/>
                  <a:pt x="482" y="5784"/>
                </a:cubicBezTo>
                <a:cubicBezTo>
                  <a:pt x="165" y="5569"/>
                  <a:pt x="0" y="5289"/>
                  <a:pt x="0" y="4934"/>
                </a:cubicBezTo>
                <a:lnTo>
                  <a:pt x="0" y="1179"/>
                </a:lnTo>
                <a:cubicBezTo>
                  <a:pt x="0" y="824"/>
                  <a:pt x="165" y="532"/>
                  <a:pt x="482" y="317"/>
                </a:cubicBezTo>
                <a:cubicBezTo>
                  <a:pt x="812" y="101"/>
                  <a:pt x="1155" y="0"/>
                  <a:pt x="1510" y="0"/>
                </a:cubicBezTo>
                <a:lnTo>
                  <a:pt x="56170" y="0"/>
                </a:lnTo>
                <a:cubicBezTo>
                  <a:pt x="57884" y="0"/>
                  <a:pt x="59281" y="126"/>
                  <a:pt x="60347" y="367"/>
                </a:cubicBezTo>
                <a:cubicBezTo>
                  <a:pt x="61426" y="621"/>
                  <a:pt x="62276" y="1027"/>
                  <a:pt x="62924" y="1598"/>
                </a:cubicBezTo>
                <a:cubicBezTo>
                  <a:pt x="63571" y="2182"/>
                  <a:pt x="64015" y="2981"/>
                  <a:pt x="64269" y="4021"/>
                </a:cubicBezTo>
                <a:cubicBezTo>
                  <a:pt x="64523" y="5061"/>
                  <a:pt x="64650" y="6330"/>
                  <a:pt x="64650" y="7827"/>
                </a:cubicBezTo>
                <a:lnTo>
                  <a:pt x="64650" y="15553"/>
                </a:lnTo>
                <a:cubicBezTo>
                  <a:pt x="64650" y="18560"/>
                  <a:pt x="64015" y="20577"/>
                  <a:pt x="62771" y="21617"/>
                </a:cubicBezTo>
                <a:cubicBezTo>
                  <a:pt x="61515" y="22657"/>
                  <a:pt x="59281" y="23178"/>
                  <a:pt x="56056" y="23178"/>
                </a:cubicBezTo>
                <a:lnTo>
                  <a:pt x="9774" y="23178"/>
                </a:lnTo>
                <a:cubicBezTo>
                  <a:pt x="8771" y="23178"/>
                  <a:pt x="8149" y="23317"/>
                  <a:pt x="7895" y="23609"/>
                </a:cubicBezTo>
                <a:cubicBezTo>
                  <a:pt x="7641" y="23888"/>
                  <a:pt x="7527" y="24573"/>
                  <a:pt x="7527" y="25639"/>
                </a:cubicBezTo>
                <a:lnTo>
                  <a:pt x="7527" y="31970"/>
                </a:lnTo>
                <a:cubicBezTo>
                  <a:pt x="7527" y="32972"/>
                  <a:pt x="7667" y="33644"/>
                  <a:pt x="7946" y="33961"/>
                </a:cubicBezTo>
                <a:cubicBezTo>
                  <a:pt x="8238" y="34278"/>
                  <a:pt x="8873" y="34444"/>
                  <a:pt x="9888" y="34444"/>
                </a:cubicBezTo>
                <a:lnTo>
                  <a:pt x="65399" y="34444"/>
                </a:lnTo>
                <a:cubicBezTo>
                  <a:pt x="65755" y="34444"/>
                  <a:pt x="66097" y="34545"/>
                  <a:pt x="66415" y="34773"/>
                </a:cubicBezTo>
                <a:cubicBezTo>
                  <a:pt x="66745" y="34976"/>
                  <a:pt x="66897" y="35268"/>
                  <a:pt x="66897" y="35623"/>
                </a:cubicBezTo>
                <a:lnTo>
                  <a:pt x="66897" y="3937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1711508" y="6419604"/>
            <a:ext cx="94481" cy="6432"/>
          </a:xfrm>
          <a:custGeom>
            <a:avLst/>
            <a:gdLst>
              <a:gd name="connsiteX0" fmla="*/ 93948 w 94481"/>
              <a:gd name="connsiteY0" fmla="*/ 368 h 6432"/>
              <a:gd name="connsiteX1" fmla="*/ 94481 w 94481"/>
              <a:gd name="connsiteY1" fmla="*/ 1395 h 6432"/>
              <a:gd name="connsiteX2" fmla="*/ 94481 w 94481"/>
              <a:gd name="connsiteY2" fmla="*/ 5036 h 6432"/>
              <a:gd name="connsiteX3" fmla="*/ 93948 w 94481"/>
              <a:gd name="connsiteY3" fmla="*/ 6013 h 6432"/>
              <a:gd name="connsiteX4" fmla="*/ 92869 w 94481"/>
              <a:gd name="connsiteY4" fmla="*/ 6432 h 6432"/>
              <a:gd name="connsiteX5" fmla="*/ 1612 w 94481"/>
              <a:gd name="connsiteY5" fmla="*/ 6432 h 6432"/>
              <a:gd name="connsiteX6" fmla="*/ 482 w 94481"/>
              <a:gd name="connsiteY6" fmla="*/ 6013 h 6432"/>
              <a:gd name="connsiteX7" fmla="*/ 0 w 94481"/>
              <a:gd name="connsiteY7" fmla="*/ 5036 h 6432"/>
              <a:gd name="connsiteX8" fmla="*/ 0 w 94481"/>
              <a:gd name="connsiteY8" fmla="*/ 1395 h 6432"/>
              <a:gd name="connsiteX9" fmla="*/ 482 w 94481"/>
              <a:gd name="connsiteY9" fmla="*/ 368 h 6432"/>
              <a:gd name="connsiteX10" fmla="*/ 1612 w 94481"/>
              <a:gd name="connsiteY10" fmla="*/ 0 h 6432"/>
              <a:gd name="connsiteX11" fmla="*/ 92869 w 94481"/>
              <a:gd name="connsiteY11" fmla="*/ 0 h 6432"/>
              <a:gd name="connsiteX12" fmla="*/ 93948 w 94481"/>
              <a:gd name="connsiteY12" fmla="*/ 368 h 6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4481" h="6432">
                <a:moveTo>
                  <a:pt x="93948" y="368"/>
                </a:moveTo>
                <a:cubicBezTo>
                  <a:pt x="94303" y="621"/>
                  <a:pt x="94481" y="964"/>
                  <a:pt x="94481" y="1395"/>
                </a:cubicBezTo>
                <a:lnTo>
                  <a:pt x="94481" y="5036"/>
                </a:lnTo>
                <a:cubicBezTo>
                  <a:pt x="94481" y="5404"/>
                  <a:pt x="94303" y="5721"/>
                  <a:pt x="93948" y="6013"/>
                </a:cubicBezTo>
                <a:cubicBezTo>
                  <a:pt x="93592" y="6292"/>
                  <a:pt x="93237" y="6432"/>
                  <a:pt x="92869" y="6432"/>
                </a:cubicBezTo>
                <a:lnTo>
                  <a:pt x="1612" y="6432"/>
                </a:lnTo>
                <a:cubicBezTo>
                  <a:pt x="1167" y="6432"/>
                  <a:pt x="799" y="6292"/>
                  <a:pt x="482" y="6013"/>
                </a:cubicBezTo>
                <a:cubicBezTo>
                  <a:pt x="152" y="5721"/>
                  <a:pt x="0" y="5404"/>
                  <a:pt x="0" y="5036"/>
                </a:cubicBezTo>
                <a:lnTo>
                  <a:pt x="0" y="1395"/>
                </a:lnTo>
                <a:cubicBezTo>
                  <a:pt x="0" y="964"/>
                  <a:pt x="152" y="621"/>
                  <a:pt x="482" y="368"/>
                </a:cubicBezTo>
                <a:cubicBezTo>
                  <a:pt x="799" y="127"/>
                  <a:pt x="1167" y="0"/>
                  <a:pt x="1612" y="0"/>
                </a:cubicBezTo>
                <a:lnTo>
                  <a:pt x="92869" y="0"/>
                </a:lnTo>
                <a:cubicBezTo>
                  <a:pt x="93237" y="0"/>
                  <a:pt x="93592" y="127"/>
                  <a:pt x="93948" y="36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1821780" y="6377957"/>
            <a:ext cx="24156" cy="102811"/>
          </a:xfrm>
          <a:custGeom>
            <a:avLst/>
            <a:gdLst>
              <a:gd name="connsiteX0" fmla="*/ 20716 w 24156"/>
              <a:gd name="connsiteY0" fmla="*/ 102811 h 102811"/>
              <a:gd name="connsiteX1" fmla="*/ 19802 w 24156"/>
              <a:gd name="connsiteY1" fmla="*/ 102761 h 102811"/>
              <a:gd name="connsiteX2" fmla="*/ 19218 w 24156"/>
              <a:gd name="connsiteY2" fmla="*/ 102165 h 102811"/>
              <a:gd name="connsiteX3" fmla="*/ 4722 w 24156"/>
              <a:gd name="connsiteY3" fmla="*/ 77387 h 102811"/>
              <a:gd name="connsiteX4" fmla="*/ 0 w 24156"/>
              <a:gd name="connsiteY4" fmla="*/ 51405 h 102811"/>
              <a:gd name="connsiteX5" fmla="*/ 4722 w 24156"/>
              <a:gd name="connsiteY5" fmla="*/ 25550 h 102811"/>
              <a:gd name="connsiteX6" fmla="*/ 19218 w 24156"/>
              <a:gd name="connsiteY6" fmla="*/ 646 h 102811"/>
              <a:gd name="connsiteX7" fmla="*/ 19802 w 24156"/>
              <a:gd name="connsiteY7" fmla="*/ 63 h 102811"/>
              <a:gd name="connsiteX8" fmla="*/ 20500 w 24156"/>
              <a:gd name="connsiteY8" fmla="*/ 0 h 102811"/>
              <a:gd name="connsiteX9" fmla="*/ 23509 w 24156"/>
              <a:gd name="connsiteY9" fmla="*/ 0 h 102811"/>
              <a:gd name="connsiteX10" fmla="*/ 24156 w 24156"/>
              <a:gd name="connsiteY10" fmla="*/ 113 h 102811"/>
              <a:gd name="connsiteX11" fmla="*/ 23839 w 24156"/>
              <a:gd name="connsiteY11" fmla="*/ 761 h 102811"/>
              <a:gd name="connsiteX12" fmla="*/ 6968 w 24156"/>
              <a:gd name="connsiteY12" fmla="*/ 51405 h 102811"/>
              <a:gd name="connsiteX13" fmla="*/ 11272 w 24156"/>
              <a:gd name="connsiteY13" fmla="*/ 76309 h 102811"/>
              <a:gd name="connsiteX14" fmla="*/ 23940 w 24156"/>
              <a:gd name="connsiteY14" fmla="*/ 102063 h 102811"/>
              <a:gd name="connsiteX15" fmla="*/ 23407 w 24156"/>
              <a:gd name="connsiteY15" fmla="*/ 102811 h 102811"/>
              <a:gd name="connsiteX16" fmla="*/ 20716 w 24156"/>
              <a:gd name="connsiteY16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156" h="102811">
                <a:moveTo>
                  <a:pt x="20716" y="102811"/>
                </a:moveTo>
                <a:cubicBezTo>
                  <a:pt x="20208" y="102811"/>
                  <a:pt x="19916" y="102799"/>
                  <a:pt x="19802" y="102761"/>
                </a:cubicBezTo>
                <a:cubicBezTo>
                  <a:pt x="19701" y="102723"/>
                  <a:pt x="19498" y="102532"/>
                  <a:pt x="19218" y="102165"/>
                </a:cubicBezTo>
                <a:cubicBezTo>
                  <a:pt x="12706" y="94020"/>
                  <a:pt x="7870" y="85748"/>
                  <a:pt x="4722" y="77387"/>
                </a:cubicBezTo>
                <a:cubicBezTo>
                  <a:pt x="1573" y="69002"/>
                  <a:pt x="0" y="60349"/>
                  <a:pt x="0" y="51405"/>
                </a:cubicBezTo>
                <a:cubicBezTo>
                  <a:pt x="0" y="42538"/>
                  <a:pt x="1573" y="33911"/>
                  <a:pt x="4722" y="25550"/>
                </a:cubicBezTo>
                <a:cubicBezTo>
                  <a:pt x="7870" y="17177"/>
                  <a:pt x="12706" y="8880"/>
                  <a:pt x="19218" y="646"/>
                </a:cubicBezTo>
                <a:cubicBezTo>
                  <a:pt x="19498" y="291"/>
                  <a:pt x="19701" y="101"/>
                  <a:pt x="19802" y="63"/>
                </a:cubicBezTo>
                <a:cubicBezTo>
                  <a:pt x="19916" y="25"/>
                  <a:pt x="20145" y="0"/>
                  <a:pt x="20500" y="0"/>
                </a:cubicBezTo>
                <a:lnTo>
                  <a:pt x="23509" y="0"/>
                </a:lnTo>
                <a:cubicBezTo>
                  <a:pt x="23940" y="0"/>
                  <a:pt x="24156" y="37"/>
                  <a:pt x="24156" y="113"/>
                </a:cubicBezTo>
                <a:cubicBezTo>
                  <a:pt x="24156" y="190"/>
                  <a:pt x="24042" y="405"/>
                  <a:pt x="23839" y="761"/>
                </a:cubicBezTo>
                <a:cubicBezTo>
                  <a:pt x="12592" y="18357"/>
                  <a:pt x="6968" y="35243"/>
                  <a:pt x="6968" y="51405"/>
                </a:cubicBezTo>
                <a:cubicBezTo>
                  <a:pt x="6968" y="59639"/>
                  <a:pt x="8403" y="67936"/>
                  <a:pt x="11272" y="76309"/>
                </a:cubicBezTo>
                <a:cubicBezTo>
                  <a:pt x="14128" y="84682"/>
                  <a:pt x="18355" y="93271"/>
                  <a:pt x="23940" y="102063"/>
                </a:cubicBezTo>
                <a:cubicBezTo>
                  <a:pt x="24296" y="102558"/>
                  <a:pt x="24118" y="102811"/>
                  <a:pt x="23407" y="102811"/>
                </a:cubicBezTo>
                <a:lnTo>
                  <a:pt x="20716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1910362" y="6377860"/>
            <a:ext cx="27799" cy="98942"/>
          </a:xfrm>
          <a:custGeom>
            <a:avLst/>
            <a:gdLst>
              <a:gd name="connsiteX0" fmla="*/ 7083 w 27799"/>
              <a:gd name="connsiteY0" fmla="*/ 40559 h 98942"/>
              <a:gd name="connsiteX1" fmla="*/ 20716 w 27799"/>
              <a:gd name="connsiteY1" fmla="*/ 40559 h 98942"/>
              <a:gd name="connsiteX2" fmla="*/ 20716 w 27799"/>
              <a:gd name="connsiteY2" fmla="*/ 1497 h 98942"/>
              <a:gd name="connsiteX3" fmla="*/ 22227 w 27799"/>
              <a:gd name="connsiteY3" fmla="*/ 0 h 98942"/>
              <a:gd name="connsiteX4" fmla="*/ 26302 w 27799"/>
              <a:gd name="connsiteY4" fmla="*/ 0 h 98942"/>
              <a:gd name="connsiteX5" fmla="*/ 27799 w 27799"/>
              <a:gd name="connsiteY5" fmla="*/ 1497 h 98942"/>
              <a:gd name="connsiteX6" fmla="*/ 27799 w 27799"/>
              <a:gd name="connsiteY6" fmla="*/ 97433 h 98942"/>
              <a:gd name="connsiteX7" fmla="*/ 26302 w 27799"/>
              <a:gd name="connsiteY7" fmla="*/ 98942 h 98942"/>
              <a:gd name="connsiteX8" fmla="*/ 22227 w 27799"/>
              <a:gd name="connsiteY8" fmla="*/ 98942 h 98942"/>
              <a:gd name="connsiteX9" fmla="*/ 20716 w 27799"/>
              <a:gd name="connsiteY9" fmla="*/ 97433 h 98942"/>
              <a:gd name="connsiteX10" fmla="*/ 20716 w 27799"/>
              <a:gd name="connsiteY10" fmla="*/ 47004 h 98942"/>
              <a:gd name="connsiteX11" fmla="*/ 7083 w 27799"/>
              <a:gd name="connsiteY11" fmla="*/ 47004 h 98942"/>
              <a:gd name="connsiteX12" fmla="*/ 7083 w 27799"/>
              <a:gd name="connsiteY12" fmla="*/ 93360 h 98942"/>
              <a:gd name="connsiteX13" fmla="*/ 5572 w 27799"/>
              <a:gd name="connsiteY13" fmla="*/ 94857 h 98942"/>
              <a:gd name="connsiteX14" fmla="*/ 1497 w 27799"/>
              <a:gd name="connsiteY14" fmla="*/ 94857 h 98942"/>
              <a:gd name="connsiteX15" fmla="*/ 0 w 27799"/>
              <a:gd name="connsiteY15" fmla="*/ 93360 h 98942"/>
              <a:gd name="connsiteX16" fmla="*/ 0 w 27799"/>
              <a:gd name="connsiteY16" fmla="*/ 3324 h 98942"/>
              <a:gd name="connsiteX17" fmla="*/ 1497 w 27799"/>
              <a:gd name="connsiteY17" fmla="*/ 1814 h 98942"/>
              <a:gd name="connsiteX18" fmla="*/ 5572 w 27799"/>
              <a:gd name="connsiteY18" fmla="*/ 1814 h 98942"/>
              <a:gd name="connsiteX19" fmla="*/ 7083 w 27799"/>
              <a:gd name="connsiteY19" fmla="*/ 3324 h 98942"/>
              <a:gd name="connsiteX20" fmla="*/ 7083 w 27799"/>
              <a:gd name="connsiteY20" fmla="*/ 40559 h 98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7799" h="98942">
                <a:moveTo>
                  <a:pt x="7083" y="40559"/>
                </a:moveTo>
                <a:lnTo>
                  <a:pt x="20716" y="40559"/>
                </a:lnTo>
                <a:lnTo>
                  <a:pt x="20716" y="1497"/>
                </a:lnTo>
                <a:cubicBezTo>
                  <a:pt x="20716" y="494"/>
                  <a:pt x="21224" y="0"/>
                  <a:pt x="22227" y="0"/>
                </a:cubicBezTo>
                <a:lnTo>
                  <a:pt x="26302" y="0"/>
                </a:lnTo>
                <a:cubicBezTo>
                  <a:pt x="27304" y="0"/>
                  <a:pt x="27799" y="494"/>
                  <a:pt x="27799" y="1497"/>
                </a:cubicBezTo>
                <a:lnTo>
                  <a:pt x="27799" y="97433"/>
                </a:lnTo>
                <a:cubicBezTo>
                  <a:pt x="27799" y="98435"/>
                  <a:pt x="27304" y="98942"/>
                  <a:pt x="26302" y="98942"/>
                </a:cubicBezTo>
                <a:lnTo>
                  <a:pt x="22227" y="98942"/>
                </a:lnTo>
                <a:cubicBezTo>
                  <a:pt x="21224" y="98942"/>
                  <a:pt x="20716" y="98435"/>
                  <a:pt x="20716" y="97433"/>
                </a:cubicBezTo>
                <a:lnTo>
                  <a:pt x="20716" y="47004"/>
                </a:lnTo>
                <a:lnTo>
                  <a:pt x="7083" y="47004"/>
                </a:lnTo>
                <a:lnTo>
                  <a:pt x="7083" y="93360"/>
                </a:lnTo>
                <a:cubicBezTo>
                  <a:pt x="7083" y="94362"/>
                  <a:pt x="6575" y="94857"/>
                  <a:pt x="5572" y="94857"/>
                </a:cubicBezTo>
                <a:lnTo>
                  <a:pt x="1497" y="94857"/>
                </a:lnTo>
                <a:cubicBezTo>
                  <a:pt x="495" y="94857"/>
                  <a:pt x="0" y="94362"/>
                  <a:pt x="0" y="93360"/>
                </a:cubicBezTo>
                <a:lnTo>
                  <a:pt x="0" y="3324"/>
                </a:lnTo>
                <a:cubicBezTo>
                  <a:pt x="0" y="2321"/>
                  <a:pt x="495" y="1814"/>
                  <a:pt x="1497" y="1814"/>
                </a:cubicBezTo>
                <a:lnTo>
                  <a:pt x="5572" y="1814"/>
                </a:lnTo>
                <a:cubicBezTo>
                  <a:pt x="6575" y="1814"/>
                  <a:pt x="7083" y="2321"/>
                  <a:pt x="7083" y="3324"/>
                </a:cubicBezTo>
                <a:lnTo>
                  <a:pt x="7083" y="40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1858177" y="6386868"/>
            <a:ext cx="47031" cy="61809"/>
          </a:xfrm>
          <a:custGeom>
            <a:avLst/>
            <a:gdLst>
              <a:gd name="connsiteX0" fmla="*/ 47031 w 47031"/>
              <a:gd name="connsiteY0" fmla="*/ 56772 h 61809"/>
              <a:gd name="connsiteX1" fmla="*/ 45635 w 47031"/>
              <a:gd name="connsiteY1" fmla="*/ 58599 h 61809"/>
              <a:gd name="connsiteX2" fmla="*/ 28345 w 47031"/>
              <a:gd name="connsiteY2" fmla="*/ 61225 h 61809"/>
              <a:gd name="connsiteX3" fmla="*/ 8365 w 47031"/>
              <a:gd name="connsiteY3" fmla="*/ 61809 h 61809"/>
              <a:gd name="connsiteX4" fmla="*/ 1764 w 47031"/>
              <a:gd name="connsiteY4" fmla="*/ 59563 h 61809"/>
              <a:gd name="connsiteX5" fmla="*/ 0 w 47031"/>
              <a:gd name="connsiteY5" fmla="*/ 52915 h 61809"/>
              <a:gd name="connsiteX6" fmla="*/ 0 w 47031"/>
              <a:gd name="connsiteY6" fmla="*/ 7510 h 61809"/>
              <a:gd name="connsiteX7" fmla="*/ 1713 w 47031"/>
              <a:gd name="connsiteY7" fmla="*/ 1497 h 61809"/>
              <a:gd name="connsiteX8" fmla="*/ 8162 w 47031"/>
              <a:gd name="connsiteY8" fmla="*/ 0 h 61809"/>
              <a:gd name="connsiteX9" fmla="*/ 37586 w 47031"/>
              <a:gd name="connsiteY9" fmla="*/ 0 h 61809"/>
              <a:gd name="connsiteX10" fmla="*/ 38970 w 47031"/>
              <a:gd name="connsiteY10" fmla="*/ 1294 h 61809"/>
              <a:gd name="connsiteX11" fmla="*/ 38970 w 47031"/>
              <a:gd name="connsiteY11" fmla="*/ 5150 h 61809"/>
              <a:gd name="connsiteX12" fmla="*/ 37586 w 47031"/>
              <a:gd name="connsiteY12" fmla="*/ 6444 h 61809"/>
              <a:gd name="connsiteX13" fmla="*/ 9545 w 47031"/>
              <a:gd name="connsiteY13" fmla="*/ 6444 h 61809"/>
              <a:gd name="connsiteX14" fmla="*/ 7717 w 47031"/>
              <a:gd name="connsiteY14" fmla="*/ 6812 h 61809"/>
              <a:gd name="connsiteX15" fmla="*/ 7400 w 47031"/>
              <a:gd name="connsiteY15" fmla="*/ 8804 h 61809"/>
              <a:gd name="connsiteX16" fmla="*/ 7400 w 47031"/>
              <a:gd name="connsiteY16" fmla="*/ 52370 h 61809"/>
              <a:gd name="connsiteX17" fmla="*/ 7946 w 47031"/>
              <a:gd name="connsiteY17" fmla="*/ 54514 h 61809"/>
              <a:gd name="connsiteX18" fmla="*/ 9977 w 47031"/>
              <a:gd name="connsiteY18" fmla="*/ 55161 h 61809"/>
              <a:gd name="connsiteX19" fmla="*/ 27698 w 47031"/>
              <a:gd name="connsiteY19" fmla="*/ 54831 h 61809"/>
              <a:gd name="connsiteX20" fmla="*/ 44454 w 47031"/>
              <a:gd name="connsiteY20" fmla="*/ 52370 h 61809"/>
              <a:gd name="connsiteX21" fmla="*/ 46485 w 47031"/>
              <a:gd name="connsiteY21" fmla="*/ 53550 h 61809"/>
              <a:gd name="connsiteX22" fmla="*/ 47031 w 47031"/>
              <a:gd name="connsiteY22" fmla="*/ 56772 h 618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47031" h="61809">
                <a:moveTo>
                  <a:pt x="47031" y="56772"/>
                </a:moveTo>
                <a:cubicBezTo>
                  <a:pt x="47170" y="57774"/>
                  <a:pt x="46701" y="58383"/>
                  <a:pt x="45635" y="58599"/>
                </a:cubicBezTo>
                <a:cubicBezTo>
                  <a:pt x="40620" y="59817"/>
                  <a:pt x="34857" y="60692"/>
                  <a:pt x="28345" y="61225"/>
                </a:cubicBezTo>
                <a:cubicBezTo>
                  <a:pt x="21833" y="61758"/>
                  <a:pt x="15169" y="61961"/>
                  <a:pt x="8365" y="61809"/>
                </a:cubicBezTo>
                <a:cubicBezTo>
                  <a:pt x="5153" y="61745"/>
                  <a:pt x="2944" y="60997"/>
                  <a:pt x="1764" y="59563"/>
                </a:cubicBezTo>
                <a:cubicBezTo>
                  <a:pt x="583" y="58129"/>
                  <a:pt x="0" y="55909"/>
                  <a:pt x="0" y="52915"/>
                </a:cubicBezTo>
                <a:lnTo>
                  <a:pt x="0" y="7510"/>
                </a:lnTo>
                <a:cubicBezTo>
                  <a:pt x="0" y="4503"/>
                  <a:pt x="558" y="2499"/>
                  <a:pt x="1713" y="1497"/>
                </a:cubicBezTo>
                <a:cubicBezTo>
                  <a:pt x="2856" y="507"/>
                  <a:pt x="5001" y="0"/>
                  <a:pt x="8162" y="0"/>
                </a:cubicBezTo>
                <a:lnTo>
                  <a:pt x="37586" y="0"/>
                </a:lnTo>
                <a:cubicBezTo>
                  <a:pt x="38500" y="0"/>
                  <a:pt x="38970" y="431"/>
                  <a:pt x="38970" y="1294"/>
                </a:cubicBezTo>
                <a:lnTo>
                  <a:pt x="38970" y="5150"/>
                </a:lnTo>
                <a:cubicBezTo>
                  <a:pt x="38970" y="6013"/>
                  <a:pt x="38500" y="6444"/>
                  <a:pt x="37586" y="6444"/>
                </a:cubicBezTo>
                <a:lnTo>
                  <a:pt x="9545" y="6444"/>
                </a:lnTo>
                <a:cubicBezTo>
                  <a:pt x="8543" y="6444"/>
                  <a:pt x="7946" y="6571"/>
                  <a:pt x="7717" y="6812"/>
                </a:cubicBezTo>
                <a:cubicBezTo>
                  <a:pt x="7514" y="7066"/>
                  <a:pt x="7400" y="7726"/>
                  <a:pt x="7400" y="8804"/>
                </a:cubicBezTo>
                <a:lnTo>
                  <a:pt x="7400" y="52370"/>
                </a:lnTo>
                <a:cubicBezTo>
                  <a:pt x="7400" y="53448"/>
                  <a:pt x="7578" y="54159"/>
                  <a:pt x="7946" y="54514"/>
                </a:cubicBezTo>
                <a:cubicBezTo>
                  <a:pt x="8301" y="54869"/>
                  <a:pt x="8974" y="55085"/>
                  <a:pt x="9977" y="55161"/>
                </a:cubicBezTo>
                <a:cubicBezTo>
                  <a:pt x="16210" y="55376"/>
                  <a:pt x="22112" y="55275"/>
                  <a:pt x="27698" y="54831"/>
                </a:cubicBezTo>
                <a:cubicBezTo>
                  <a:pt x="33283" y="54412"/>
                  <a:pt x="38868" y="53588"/>
                  <a:pt x="44454" y="52370"/>
                </a:cubicBezTo>
                <a:cubicBezTo>
                  <a:pt x="45596" y="52154"/>
                  <a:pt x="46282" y="52547"/>
                  <a:pt x="46485" y="53550"/>
                </a:cubicBezTo>
                <a:lnTo>
                  <a:pt x="47031" y="5677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1953515" y="6377957"/>
            <a:ext cx="24055" cy="102811"/>
          </a:xfrm>
          <a:custGeom>
            <a:avLst/>
            <a:gdLst>
              <a:gd name="connsiteX0" fmla="*/ 647 w 24055"/>
              <a:gd name="connsiteY0" fmla="*/ 102811 h 102811"/>
              <a:gd name="connsiteX1" fmla="*/ 215 w 24055"/>
              <a:gd name="connsiteY1" fmla="*/ 102063 h 102811"/>
              <a:gd name="connsiteX2" fmla="*/ 12833 w 24055"/>
              <a:gd name="connsiteY2" fmla="*/ 76309 h 102811"/>
              <a:gd name="connsiteX3" fmla="*/ 17073 w 24055"/>
              <a:gd name="connsiteY3" fmla="*/ 51405 h 102811"/>
              <a:gd name="connsiteX4" fmla="*/ 12884 w 24055"/>
              <a:gd name="connsiteY4" fmla="*/ 26565 h 102811"/>
              <a:gd name="connsiteX5" fmla="*/ 330 w 24055"/>
              <a:gd name="connsiteY5" fmla="*/ 761 h 102811"/>
              <a:gd name="connsiteX6" fmla="*/ 0 w 24055"/>
              <a:gd name="connsiteY6" fmla="*/ 113 h 102811"/>
              <a:gd name="connsiteX7" fmla="*/ 545 w 24055"/>
              <a:gd name="connsiteY7" fmla="*/ 0 h 102811"/>
              <a:gd name="connsiteX8" fmla="*/ 3554 w 24055"/>
              <a:gd name="connsiteY8" fmla="*/ 0 h 102811"/>
              <a:gd name="connsiteX9" fmla="*/ 4252 w 24055"/>
              <a:gd name="connsiteY9" fmla="*/ 63 h 102811"/>
              <a:gd name="connsiteX10" fmla="*/ 4938 w 24055"/>
              <a:gd name="connsiteY10" fmla="*/ 646 h 102811"/>
              <a:gd name="connsiteX11" fmla="*/ 19383 w 24055"/>
              <a:gd name="connsiteY11" fmla="*/ 25550 h 102811"/>
              <a:gd name="connsiteX12" fmla="*/ 24055 w 24055"/>
              <a:gd name="connsiteY12" fmla="*/ 51405 h 102811"/>
              <a:gd name="connsiteX13" fmla="*/ 19383 w 24055"/>
              <a:gd name="connsiteY13" fmla="*/ 77387 h 102811"/>
              <a:gd name="connsiteX14" fmla="*/ 4938 w 24055"/>
              <a:gd name="connsiteY14" fmla="*/ 102165 h 102811"/>
              <a:gd name="connsiteX15" fmla="*/ 4252 w 24055"/>
              <a:gd name="connsiteY15" fmla="*/ 102761 h 102811"/>
              <a:gd name="connsiteX16" fmla="*/ 3325 w 24055"/>
              <a:gd name="connsiteY16" fmla="*/ 102811 h 102811"/>
              <a:gd name="connsiteX17" fmla="*/ 647 w 24055"/>
              <a:gd name="connsiteY17" fmla="*/ 102811 h 102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4055" h="102811">
                <a:moveTo>
                  <a:pt x="647" y="102811"/>
                </a:moveTo>
                <a:cubicBezTo>
                  <a:pt x="0" y="102811"/>
                  <a:pt x="-139" y="102558"/>
                  <a:pt x="215" y="102063"/>
                </a:cubicBezTo>
                <a:cubicBezTo>
                  <a:pt x="5801" y="93271"/>
                  <a:pt x="10002" y="84682"/>
                  <a:pt x="12833" y="76309"/>
                </a:cubicBezTo>
                <a:cubicBezTo>
                  <a:pt x="15664" y="67936"/>
                  <a:pt x="17073" y="59639"/>
                  <a:pt x="17073" y="51405"/>
                </a:cubicBezTo>
                <a:cubicBezTo>
                  <a:pt x="17073" y="43261"/>
                  <a:pt x="15689" y="34976"/>
                  <a:pt x="12884" y="26565"/>
                </a:cubicBezTo>
                <a:cubicBezTo>
                  <a:pt x="10104" y="18167"/>
                  <a:pt x="5915" y="9552"/>
                  <a:pt x="330" y="761"/>
                </a:cubicBezTo>
                <a:cubicBezTo>
                  <a:pt x="114" y="405"/>
                  <a:pt x="0" y="190"/>
                  <a:pt x="0" y="113"/>
                </a:cubicBezTo>
                <a:cubicBezTo>
                  <a:pt x="0" y="37"/>
                  <a:pt x="177" y="0"/>
                  <a:pt x="545" y="0"/>
                </a:cubicBezTo>
                <a:lnTo>
                  <a:pt x="3554" y="0"/>
                </a:lnTo>
                <a:cubicBezTo>
                  <a:pt x="3909" y="0"/>
                  <a:pt x="4138" y="25"/>
                  <a:pt x="4252" y="63"/>
                </a:cubicBezTo>
                <a:cubicBezTo>
                  <a:pt x="4353" y="101"/>
                  <a:pt x="4582" y="291"/>
                  <a:pt x="4938" y="646"/>
                </a:cubicBezTo>
                <a:cubicBezTo>
                  <a:pt x="11462" y="8880"/>
                  <a:pt x="16273" y="17177"/>
                  <a:pt x="19383" y="25550"/>
                </a:cubicBezTo>
                <a:cubicBezTo>
                  <a:pt x="22506" y="33911"/>
                  <a:pt x="24055" y="42538"/>
                  <a:pt x="24055" y="51405"/>
                </a:cubicBezTo>
                <a:cubicBezTo>
                  <a:pt x="24055" y="60349"/>
                  <a:pt x="22506" y="69002"/>
                  <a:pt x="19383" y="77387"/>
                </a:cubicBezTo>
                <a:cubicBezTo>
                  <a:pt x="16273" y="85748"/>
                  <a:pt x="11462" y="94020"/>
                  <a:pt x="4938" y="102165"/>
                </a:cubicBezTo>
                <a:cubicBezTo>
                  <a:pt x="4582" y="102532"/>
                  <a:pt x="4353" y="102723"/>
                  <a:pt x="4252" y="102761"/>
                </a:cubicBezTo>
                <a:cubicBezTo>
                  <a:pt x="4138" y="102799"/>
                  <a:pt x="3833" y="102811"/>
                  <a:pt x="3325" y="102811"/>
                </a:cubicBezTo>
                <a:lnTo>
                  <a:pt x="647" y="10281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396879" y="10050859"/>
            <a:ext cx="21973" cy="95529"/>
          </a:xfrm>
          <a:custGeom>
            <a:avLst/>
            <a:gdLst>
              <a:gd name="connsiteX0" fmla="*/ 0 w 21973"/>
              <a:gd name="connsiteY0" fmla="*/ 19207 h 95529"/>
              <a:gd name="connsiteX1" fmla="*/ 2449 w 21973"/>
              <a:gd name="connsiteY1" fmla="*/ 16352 h 95529"/>
              <a:gd name="connsiteX2" fmla="*/ 11932 w 21973"/>
              <a:gd name="connsiteY2" fmla="*/ 13637 h 95529"/>
              <a:gd name="connsiteX3" fmla="*/ 16070 w 21973"/>
              <a:gd name="connsiteY3" fmla="*/ 3095 h 95529"/>
              <a:gd name="connsiteX4" fmla="*/ 19079 w 21973"/>
              <a:gd name="connsiteY4" fmla="*/ 0 h 95529"/>
              <a:gd name="connsiteX5" fmla="*/ 21973 w 21973"/>
              <a:gd name="connsiteY5" fmla="*/ 3095 h 95529"/>
              <a:gd name="connsiteX6" fmla="*/ 21973 w 21973"/>
              <a:gd name="connsiteY6" fmla="*/ 90937 h 95529"/>
              <a:gd name="connsiteX7" fmla="*/ 20868 w 21973"/>
              <a:gd name="connsiteY7" fmla="*/ 94286 h 95529"/>
              <a:gd name="connsiteX8" fmla="*/ 18520 w 21973"/>
              <a:gd name="connsiteY8" fmla="*/ 95529 h 95529"/>
              <a:gd name="connsiteX9" fmla="*/ 16070 w 21973"/>
              <a:gd name="connsiteY9" fmla="*/ 94286 h 95529"/>
              <a:gd name="connsiteX10" fmla="*/ 15067 w 21973"/>
              <a:gd name="connsiteY10" fmla="*/ 90823 h 95529"/>
              <a:gd name="connsiteX11" fmla="*/ 15067 w 21973"/>
              <a:gd name="connsiteY11" fmla="*/ 22062 h 95529"/>
              <a:gd name="connsiteX12" fmla="*/ 2792 w 21973"/>
              <a:gd name="connsiteY12" fmla="*/ 22062 h 95529"/>
              <a:gd name="connsiteX13" fmla="*/ 0 w 21973"/>
              <a:gd name="connsiteY13" fmla="*/ 19207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1973" h="95529">
                <a:moveTo>
                  <a:pt x="0" y="19207"/>
                </a:moveTo>
                <a:cubicBezTo>
                  <a:pt x="-76" y="17316"/>
                  <a:pt x="748" y="16352"/>
                  <a:pt x="2449" y="16352"/>
                </a:cubicBezTo>
                <a:cubicBezTo>
                  <a:pt x="6613" y="16352"/>
                  <a:pt x="9787" y="15451"/>
                  <a:pt x="11932" y="13637"/>
                </a:cubicBezTo>
                <a:cubicBezTo>
                  <a:pt x="14471" y="11493"/>
                  <a:pt x="15842" y="7966"/>
                  <a:pt x="16070" y="3095"/>
                </a:cubicBezTo>
                <a:cubicBezTo>
                  <a:pt x="16134" y="1116"/>
                  <a:pt x="17149" y="88"/>
                  <a:pt x="19079" y="0"/>
                </a:cubicBezTo>
                <a:cubicBezTo>
                  <a:pt x="21008" y="-89"/>
                  <a:pt x="21973" y="964"/>
                  <a:pt x="21973" y="3095"/>
                </a:cubicBezTo>
                <a:lnTo>
                  <a:pt x="21973" y="90937"/>
                </a:lnTo>
                <a:cubicBezTo>
                  <a:pt x="21973" y="92345"/>
                  <a:pt x="21605" y="93461"/>
                  <a:pt x="20868" y="94286"/>
                </a:cubicBezTo>
                <a:cubicBezTo>
                  <a:pt x="20196" y="95111"/>
                  <a:pt x="19409" y="95529"/>
                  <a:pt x="18520" y="95529"/>
                </a:cubicBezTo>
                <a:cubicBezTo>
                  <a:pt x="17555" y="95440"/>
                  <a:pt x="16730" y="95035"/>
                  <a:pt x="16070" y="94286"/>
                </a:cubicBezTo>
                <a:cubicBezTo>
                  <a:pt x="15397" y="93385"/>
                  <a:pt x="15067" y="92218"/>
                  <a:pt x="15067" y="90823"/>
                </a:cubicBezTo>
                <a:lnTo>
                  <a:pt x="15067" y="22062"/>
                </a:lnTo>
                <a:lnTo>
                  <a:pt x="2792" y="22062"/>
                </a:lnTo>
                <a:cubicBezTo>
                  <a:pt x="1002" y="22062"/>
                  <a:pt x="76" y="21097"/>
                  <a:pt x="0" y="192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0045700"/>
            <a:ext cx="76200" cy="101600"/>
          </a:xfrm>
          <a:prstGeom prst="rect">
            <a:avLst/>
          </a:prstGeom>
          <a:noFill/>
        </p:spPr>
      </p:pic>
      <p:pic>
        <p:nvPicPr>
          <p:cNvPr id="11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98500"/>
            <a:ext cx="508000" cy="139700"/>
          </a:xfrm>
          <a:prstGeom prst="rect">
            <a:avLst/>
          </a:prstGeom>
          <a:noFill/>
        </p:spPr>
      </p:pic>
      <p:pic>
        <p:nvPicPr>
          <p:cNvPr id="11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698500"/>
            <a:ext cx="127000" cy="139700"/>
          </a:xfrm>
          <a:prstGeom prst="rect">
            <a:avLst/>
          </a:prstGeom>
          <a:noFill/>
        </p:spPr>
      </p:pic>
      <p:pic>
        <p:nvPicPr>
          <p:cNvPr id="11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3400" y="698500"/>
            <a:ext cx="127000" cy="139700"/>
          </a:xfrm>
          <a:prstGeom prst="rect">
            <a:avLst/>
          </a:prstGeom>
          <a:noFill/>
        </p:spPr>
      </p:pic>
      <p:pic>
        <p:nvPicPr>
          <p:cNvPr id="11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0" y="914400"/>
            <a:ext cx="139700" cy="165100"/>
          </a:xfrm>
          <a:prstGeom prst="rect">
            <a:avLst/>
          </a:prstGeom>
          <a:noFill/>
        </p:spPr>
      </p:pic>
      <p:pic>
        <p:nvPicPr>
          <p:cNvPr id="114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800" y="952500"/>
            <a:ext cx="101600" cy="127000"/>
          </a:xfrm>
          <a:prstGeom prst="rect">
            <a:avLst/>
          </a:prstGeom>
          <a:noFill/>
        </p:spPr>
      </p:pic>
      <p:pic>
        <p:nvPicPr>
          <p:cNvPr id="114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5700" y="952500"/>
            <a:ext cx="101600" cy="127000"/>
          </a:xfrm>
          <a:prstGeom prst="rect">
            <a:avLst/>
          </a:prstGeom>
          <a:noFill/>
        </p:spPr>
      </p:pic>
      <p:pic>
        <p:nvPicPr>
          <p:cNvPr id="114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1000" y="952500"/>
            <a:ext cx="88900" cy="165100"/>
          </a:xfrm>
          <a:prstGeom prst="rect">
            <a:avLst/>
          </a:prstGeom>
          <a:noFill/>
        </p:spPr>
      </p:pic>
      <p:pic>
        <p:nvPicPr>
          <p:cNvPr id="1148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3400" y="914400"/>
            <a:ext cx="203200" cy="165100"/>
          </a:xfrm>
          <a:prstGeom prst="rect">
            <a:avLst/>
          </a:prstGeom>
          <a:noFill/>
        </p:spPr>
      </p:pic>
      <p:pic>
        <p:nvPicPr>
          <p:cNvPr id="114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952500"/>
            <a:ext cx="101600" cy="127000"/>
          </a:xfrm>
          <a:prstGeom prst="rect">
            <a:avLst/>
          </a:prstGeom>
          <a:noFill/>
        </p:spPr>
      </p:pic>
      <p:pic>
        <p:nvPicPr>
          <p:cNvPr id="1150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914400"/>
            <a:ext cx="317500" cy="203200"/>
          </a:xfrm>
          <a:prstGeom prst="rect">
            <a:avLst/>
          </a:prstGeom>
          <a:noFill/>
        </p:spPr>
      </p:pic>
      <p:pic>
        <p:nvPicPr>
          <p:cNvPr id="115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9600" y="952500"/>
            <a:ext cx="101600" cy="127000"/>
          </a:xfrm>
          <a:prstGeom prst="rect">
            <a:avLst/>
          </a:prstGeom>
          <a:noFill/>
        </p:spPr>
      </p:pic>
      <p:pic>
        <p:nvPicPr>
          <p:cNvPr id="1152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65500" y="914400"/>
            <a:ext cx="88900" cy="165100"/>
          </a:xfrm>
          <a:prstGeom prst="rect">
            <a:avLst/>
          </a:prstGeom>
          <a:noFill/>
        </p:spPr>
      </p:pic>
      <p:pic>
        <p:nvPicPr>
          <p:cNvPr id="115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30600" y="952500"/>
            <a:ext cx="101600" cy="127000"/>
          </a:xfrm>
          <a:prstGeom prst="rect">
            <a:avLst/>
          </a:prstGeom>
          <a:noFill/>
        </p:spPr>
      </p:pic>
      <p:pic>
        <p:nvPicPr>
          <p:cNvPr id="1154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1200" y="1422400"/>
            <a:ext cx="444500" cy="127000"/>
          </a:xfrm>
          <a:prstGeom prst="rect">
            <a:avLst/>
          </a:prstGeom>
          <a:noFill/>
        </p:spPr>
      </p:pic>
      <p:pic>
        <p:nvPicPr>
          <p:cNvPr id="1155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06500" y="1422400"/>
            <a:ext cx="215900" cy="127000"/>
          </a:xfrm>
          <a:prstGeom prst="rect">
            <a:avLst/>
          </a:prstGeom>
          <a:noFill/>
        </p:spPr>
      </p:pic>
      <p:pic>
        <p:nvPicPr>
          <p:cNvPr id="1156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87500" y="1422400"/>
            <a:ext cx="101600" cy="127000"/>
          </a:xfrm>
          <a:prstGeom prst="rect">
            <a:avLst/>
          </a:prstGeom>
          <a:noFill/>
        </p:spPr>
      </p:pic>
      <p:pic>
        <p:nvPicPr>
          <p:cNvPr id="115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879600" y="1422400"/>
            <a:ext cx="431800" cy="127000"/>
          </a:xfrm>
          <a:prstGeom prst="rect">
            <a:avLst/>
          </a:prstGeom>
          <a:noFill/>
        </p:spPr>
      </p:pic>
      <p:pic>
        <p:nvPicPr>
          <p:cNvPr id="1158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62200" y="1422400"/>
            <a:ext cx="342900" cy="127000"/>
          </a:xfrm>
          <a:prstGeom prst="rect">
            <a:avLst/>
          </a:prstGeom>
          <a:noFill/>
        </p:spPr>
      </p:pic>
      <p:pic>
        <p:nvPicPr>
          <p:cNvPr id="1159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1200" y="1612900"/>
            <a:ext cx="114300" cy="127000"/>
          </a:xfrm>
          <a:prstGeom prst="rect">
            <a:avLst/>
          </a:prstGeom>
          <a:noFill/>
        </p:spPr>
      </p:pic>
      <p:pic>
        <p:nvPicPr>
          <p:cNvPr id="1160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77900" y="1612900"/>
            <a:ext cx="101600" cy="127000"/>
          </a:xfrm>
          <a:prstGeom prst="rect">
            <a:avLst/>
          </a:prstGeom>
          <a:noFill/>
        </p:spPr>
      </p:pic>
      <p:pic>
        <p:nvPicPr>
          <p:cNvPr id="1161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92200" y="1612900"/>
            <a:ext cx="215900" cy="127000"/>
          </a:xfrm>
          <a:prstGeom prst="rect">
            <a:avLst/>
          </a:prstGeom>
          <a:noFill/>
        </p:spPr>
      </p:pic>
      <p:pic>
        <p:nvPicPr>
          <p:cNvPr id="1162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46200" y="1612900"/>
            <a:ext cx="114300" cy="127000"/>
          </a:xfrm>
          <a:prstGeom prst="rect">
            <a:avLst/>
          </a:prstGeom>
          <a:noFill/>
        </p:spPr>
      </p:pic>
      <p:pic>
        <p:nvPicPr>
          <p:cNvPr id="1163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87500" y="1612900"/>
            <a:ext cx="215900" cy="127000"/>
          </a:xfrm>
          <a:prstGeom prst="rect">
            <a:avLst/>
          </a:prstGeom>
          <a:noFill/>
        </p:spPr>
      </p:pic>
      <p:pic>
        <p:nvPicPr>
          <p:cNvPr id="1164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943100" y="1612900"/>
            <a:ext cx="241300" cy="127000"/>
          </a:xfrm>
          <a:prstGeom prst="rect">
            <a:avLst/>
          </a:prstGeom>
          <a:noFill/>
        </p:spPr>
      </p:pic>
      <p:pic>
        <p:nvPicPr>
          <p:cNvPr id="1165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552700" y="1612900"/>
            <a:ext cx="101600" cy="127000"/>
          </a:xfrm>
          <a:prstGeom prst="rect">
            <a:avLst/>
          </a:prstGeom>
          <a:noFill/>
        </p:spPr>
      </p:pic>
      <p:pic>
        <p:nvPicPr>
          <p:cNvPr id="1166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667000" y="1612900"/>
            <a:ext cx="101600" cy="127000"/>
          </a:xfrm>
          <a:prstGeom prst="rect">
            <a:avLst/>
          </a:prstGeom>
          <a:noFill/>
        </p:spPr>
      </p:pic>
      <p:pic>
        <p:nvPicPr>
          <p:cNvPr id="1167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806700" y="1612900"/>
            <a:ext cx="228600" cy="127000"/>
          </a:xfrm>
          <a:prstGeom prst="rect">
            <a:avLst/>
          </a:prstGeom>
          <a:noFill/>
        </p:spPr>
      </p:pic>
      <p:pic>
        <p:nvPicPr>
          <p:cNvPr id="1168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11200" y="1803400"/>
            <a:ext cx="101600" cy="127000"/>
          </a:xfrm>
          <a:prstGeom prst="rect">
            <a:avLst/>
          </a:prstGeom>
          <a:noFill/>
        </p:spPr>
      </p:pic>
      <p:pic>
        <p:nvPicPr>
          <p:cNvPr id="1169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38200" y="1803400"/>
            <a:ext cx="88900" cy="127000"/>
          </a:xfrm>
          <a:prstGeom prst="rect">
            <a:avLst/>
          </a:prstGeom>
          <a:noFill/>
        </p:spPr>
      </p:pic>
      <p:pic>
        <p:nvPicPr>
          <p:cNvPr id="1170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079500" y="1803400"/>
            <a:ext cx="127000" cy="127000"/>
          </a:xfrm>
          <a:prstGeom prst="rect">
            <a:avLst/>
          </a:prstGeom>
          <a:noFill/>
        </p:spPr>
      </p:pic>
      <p:pic>
        <p:nvPicPr>
          <p:cNvPr id="1171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435100" y="1803400"/>
            <a:ext cx="101600" cy="127000"/>
          </a:xfrm>
          <a:prstGeom prst="rect">
            <a:avLst/>
          </a:prstGeom>
          <a:noFill/>
        </p:spPr>
      </p:pic>
      <p:pic>
        <p:nvPicPr>
          <p:cNvPr id="1172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574800" y="1803400"/>
            <a:ext cx="114300" cy="127000"/>
          </a:xfrm>
          <a:prstGeom prst="rect">
            <a:avLst/>
          </a:prstGeom>
          <a:noFill/>
        </p:spPr>
      </p:pic>
      <p:pic>
        <p:nvPicPr>
          <p:cNvPr id="1173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689100" y="1803400"/>
            <a:ext cx="101600" cy="127000"/>
          </a:xfrm>
          <a:prstGeom prst="rect">
            <a:avLst/>
          </a:prstGeom>
          <a:noFill/>
        </p:spPr>
      </p:pic>
      <p:pic>
        <p:nvPicPr>
          <p:cNvPr id="1174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943100" y="1803400"/>
            <a:ext cx="228600" cy="127000"/>
          </a:xfrm>
          <a:prstGeom prst="rect">
            <a:avLst/>
          </a:prstGeom>
          <a:noFill/>
        </p:spPr>
      </p:pic>
      <p:pic>
        <p:nvPicPr>
          <p:cNvPr id="1175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222500" y="1803400"/>
            <a:ext cx="101600" cy="127000"/>
          </a:xfrm>
          <a:prstGeom prst="rect">
            <a:avLst/>
          </a:prstGeom>
          <a:noFill/>
        </p:spPr>
      </p:pic>
      <p:pic>
        <p:nvPicPr>
          <p:cNvPr id="1176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349500" y="1803400"/>
            <a:ext cx="241300" cy="127000"/>
          </a:xfrm>
          <a:prstGeom prst="rect">
            <a:avLst/>
          </a:prstGeom>
          <a:noFill/>
        </p:spPr>
      </p:pic>
      <p:pic>
        <p:nvPicPr>
          <p:cNvPr id="1177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616200" y="1803400"/>
            <a:ext cx="101600" cy="127000"/>
          </a:xfrm>
          <a:prstGeom prst="rect">
            <a:avLst/>
          </a:prstGeom>
          <a:noFill/>
        </p:spPr>
      </p:pic>
      <p:pic>
        <p:nvPicPr>
          <p:cNvPr id="1178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997200" y="1803400"/>
            <a:ext cx="101600" cy="127000"/>
          </a:xfrm>
          <a:prstGeom prst="rect">
            <a:avLst/>
          </a:prstGeom>
          <a:noFill/>
        </p:spPr>
      </p:pic>
      <p:pic>
        <p:nvPicPr>
          <p:cNvPr id="1179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213100" y="1803400"/>
            <a:ext cx="127000" cy="127000"/>
          </a:xfrm>
          <a:prstGeom prst="rect">
            <a:avLst/>
          </a:prstGeom>
          <a:noFill/>
        </p:spPr>
      </p:pic>
      <p:pic>
        <p:nvPicPr>
          <p:cNvPr id="1180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825500" y="1993900"/>
            <a:ext cx="114300" cy="127000"/>
          </a:xfrm>
          <a:prstGeom prst="rect">
            <a:avLst/>
          </a:prstGeom>
          <a:noFill/>
        </p:spPr>
      </p:pic>
      <p:pic>
        <p:nvPicPr>
          <p:cNvPr id="1181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977900" y="1993900"/>
            <a:ext cx="342900" cy="127000"/>
          </a:xfrm>
          <a:prstGeom prst="rect">
            <a:avLst/>
          </a:prstGeom>
          <a:noFill/>
        </p:spPr>
      </p:pic>
      <p:pic>
        <p:nvPicPr>
          <p:cNvPr id="1182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422400" y="1993900"/>
            <a:ext cx="127000" cy="127000"/>
          </a:xfrm>
          <a:prstGeom prst="rect">
            <a:avLst/>
          </a:prstGeom>
          <a:noFill/>
        </p:spPr>
      </p:pic>
      <p:pic>
        <p:nvPicPr>
          <p:cNvPr id="1183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587500" y="1993900"/>
            <a:ext cx="330200" cy="127000"/>
          </a:xfrm>
          <a:prstGeom prst="rect">
            <a:avLst/>
          </a:prstGeom>
          <a:noFill/>
        </p:spPr>
      </p:pic>
      <p:pic>
        <p:nvPicPr>
          <p:cNvPr id="1184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2057400" y="1993900"/>
            <a:ext cx="241300" cy="127000"/>
          </a:xfrm>
          <a:prstGeom prst="rect">
            <a:avLst/>
          </a:prstGeom>
          <a:noFill/>
        </p:spPr>
      </p:pic>
      <p:pic>
        <p:nvPicPr>
          <p:cNvPr id="1185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438400" y="1993900"/>
            <a:ext cx="228600" cy="127000"/>
          </a:xfrm>
          <a:prstGeom prst="rect">
            <a:avLst/>
          </a:prstGeom>
          <a:noFill/>
        </p:spPr>
      </p:pic>
      <p:pic>
        <p:nvPicPr>
          <p:cNvPr id="1186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2705100" y="1993900"/>
            <a:ext cx="444500" cy="127000"/>
          </a:xfrm>
          <a:prstGeom prst="rect">
            <a:avLst/>
          </a:prstGeom>
          <a:noFill/>
        </p:spPr>
      </p:pic>
      <p:pic>
        <p:nvPicPr>
          <p:cNvPr id="1187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1028700" y="6375400"/>
            <a:ext cx="152400" cy="101600"/>
          </a:xfrm>
          <a:prstGeom prst="rect">
            <a:avLst/>
          </a:prstGeom>
          <a:noFill/>
        </p:spPr>
      </p:pic>
      <p:pic>
        <p:nvPicPr>
          <p:cNvPr id="1188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244600" y="6375400"/>
            <a:ext cx="63500" cy="101600"/>
          </a:xfrm>
          <a:prstGeom prst="rect">
            <a:avLst/>
          </a:prstGeom>
          <a:noFill/>
        </p:spPr>
      </p:pic>
      <p:pic>
        <p:nvPicPr>
          <p:cNvPr id="1189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409700" y="6375400"/>
            <a:ext cx="101600" cy="101600"/>
          </a:xfrm>
          <a:prstGeom prst="rect">
            <a:avLst/>
          </a:prstGeom>
          <a:noFill/>
        </p:spPr>
      </p:pic>
      <p:pic>
        <p:nvPicPr>
          <p:cNvPr id="1190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612900" y="6375400"/>
            <a:ext cx="88900" cy="101600"/>
          </a:xfrm>
          <a:prstGeom prst="rect">
            <a:avLst/>
          </a:prstGeom>
          <a:noFill/>
        </p:spPr>
      </p:pic>
      <p:pic>
        <p:nvPicPr>
          <p:cNvPr id="1191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3695700" y="914400"/>
            <a:ext cx="88900" cy="165100"/>
          </a:xfrm>
          <a:prstGeom prst="rect">
            <a:avLst/>
          </a:prstGeom>
          <a:noFill/>
        </p:spPr>
      </p:pic>
      <p:pic>
        <p:nvPicPr>
          <p:cNvPr id="1192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3848100" y="914400"/>
            <a:ext cx="165100" cy="165100"/>
          </a:xfrm>
          <a:prstGeom prst="rect">
            <a:avLst/>
          </a:prstGeom>
          <a:noFill/>
        </p:spPr>
      </p:pic>
      <p:pic>
        <p:nvPicPr>
          <p:cNvPr id="1193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546600" y="914400"/>
            <a:ext cx="165100" cy="165100"/>
          </a:xfrm>
          <a:prstGeom prst="rect">
            <a:avLst/>
          </a:prstGeom>
          <a:noFill/>
        </p:spPr>
      </p:pic>
      <p:pic>
        <p:nvPicPr>
          <p:cNvPr id="1194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4991100" y="965200"/>
            <a:ext cx="88900" cy="114300"/>
          </a:xfrm>
          <a:prstGeom prst="rect">
            <a:avLst/>
          </a:prstGeom>
          <a:noFill/>
        </p:spPr>
      </p:pic>
      <p:pic>
        <p:nvPicPr>
          <p:cNvPr id="1195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4406900" y="3225800"/>
            <a:ext cx="152400" cy="88900"/>
          </a:xfrm>
          <a:prstGeom prst="rect">
            <a:avLst/>
          </a:prstGeom>
          <a:noFill/>
        </p:spPr>
      </p:pic>
      <p:pic>
        <p:nvPicPr>
          <p:cNvPr id="1196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622800" y="3225800"/>
            <a:ext cx="63500" cy="88900"/>
          </a:xfrm>
          <a:prstGeom prst="rect">
            <a:avLst/>
          </a:prstGeom>
          <a:noFill/>
        </p:spPr>
      </p:pic>
      <p:pic>
        <p:nvPicPr>
          <p:cNvPr id="1197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4775200" y="3213100"/>
            <a:ext cx="101600" cy="114300"/>
          </a:xfrm>
          <a:prstGeom prst="rect">
            <a:avLst/>
          </a:prstGeom>
          <a:noFill/>
        </p:spPr>
      </p:pic>
      <p:pic>
        <p:nvPicPr>
          <p:cNvPr id="1198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4978400" y="3213100"/>
            <a:ext cx="101600" cy="114300"/>
          </a:xfrm>
          <a:prstGeom prst="rect">
            <a:avLst/>
          </a:prstGeom>
          <a:noFill/>
        </p:spPr>
      </p:pic>
      <p:pic>
        <p:nvPicPr>
          <p:cNvPr id="1199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219700" y="3213100"/>
            <a:ext cx="101600" cy="114300"/>
          </a:xfrm>
          <a:prstGeom prst="rect">
            <a:avLst/>
          </a:prstGeom>
          <a:noFill/>
        </p:spPr>
      </p:pic>
      <p:pic>
        <p:nvPicPr>
          <p:cNvPr id="1200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5384800" y="3949700"/>
            <a:ext cx="152400" cy="101600"/>
          </a:xfrm>
          <a:prstGeom prst="rect">
            <a:avLst/>
          </a:prstGeom>
          <a:noFill/>
        </p:spPr>
      </p:pic>
      <p:pic>
        <p:nvPicPr>
          <p:cNvPr id="1201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5600700" y="3949700"/>
            <a:ext cx="63500" cy="101600"/>
          </a:xfrm>
          <a:prstGeom prst="rect">
            <a:avLst/>
          </a:prstGeom>
          <a:noFill/>
        </p:spPr>
      </p:pic>
      <p:pic>
        <p:nvPicPr>
          <p:cNvPr id="1202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5765800" y="3949700"/>
            <a:ext cx="101600" cy="101600"/>
          </a:xfrm>
          <a:prstGeom prst="rect">
            <a:avLst/>
          </a:prstGeom>
          <a:noFill/>
        </p:spPr>
      </p:pic>
      <p:pic>
        <p:nvPicPr>
          <p:cNvPr id="1203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5969000" y="3949700"/>
            <a:ext cx="88900" cy="101600"/>
          </a:xfrm>
          <a:prstGeom prst="rect">
            <a:avLst/>
          </a:prstGeom>
          <a:noFill/>
        </p:spPr>
      </p:pic>
      <p:pic>
        <p:nvPicPr>
          <p:cNvPr id="1204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6197600" y="3949700"/>
            <a:ext cx="114300" cy="88900"/>
          </a:xfrm>
          <a:prstGeom prst="rect">
            <a:avLst/>
          </a:prstGeom>
          <a:noFill/>
        </p:spPr>
      </p:pic>
      <p:pic>
        <p:nvPicPr>
          <p:cNvPr id="1205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0" y="1206500"/>
            <a:ext cx="5892800" cy="947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32441" y="6160270"/>
            <a:ext cx="6291629" cy="254708"/>
          </a:xfrm>
          <a:custGeom>
            <a:avLst/>
            <a:gdLst>
              <a:gd name="connsiteX0" fmla="*/ 6291629 w 6291629"/>
              <a:gd name="connsiteY0" fmla="*/ 254708 h 254708"/>
              <a:gd name="connsiteX1" fmla="*/ 0 w 6291629"/>
              <a:gd name="connsiteY1" fmla="*/ 254708 h 254708"/>
              <a:gd name="connsiteX2" fmla="*/ 0 w 6291629"/>
              <a:gd name="connsiteY2" fmla="*/ 0 h 254708"/>
              <a:gd name="connsiteX3" fmla="*/ 6291629 w 6291629"/>
              <a:gd name="connsiteY3" fmla="*/ 0 h 254708"/>
              <a:gd name="connsiteX4" fmla="*/ 6291629 w 6291629"/>
              <a:gd name="connsiteY4" fmla="*/ 254708 h 254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91629" h="254708">
                <a:moveTo>
                  <a:pt x="6291629" y="254708"/>
                </a:moveTo>
                <a:lnTo>
                  <a:pt x="0" y="254708"/>
                </a:lnTo>
                <a:lnTo>
                  <a:pt x="0" y="0"/>
                </a:lnTo>
                <a:lnTo>
                  <a:pt x="6291629" y="0"/>
                </a:lnTo>
                <a:lnTo>
                  <a:pt x="6291629" y="25470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632441" y="5768953"/>
            <a:ext cx="57046" cy="254695"/>
          </a:xfrm>
          <a:custGeom>
            <a:avLst/>
            <a:gdLst>
              <a:gd name="connsiteX0" fmla="*/ 57046 w 57046"/>
              <a:gd name="connsiteY0" fmla="*/ 254695 h 254695"/>
              <a:gd name="connsiteX1" fmla="*/ 0 w 57046"/>
              <a:gd name="connsiteY1" fmla="*/ 254695 h 254695"/>
              <a:gd name="connsiteX2" fmla="*/ 0 w 57046"/>
              <a:gd name="connsiteY2" fmla="*/ 0 h 254695"/>
              <a:gd name="connsiteX3" fmla="*/ 57046 w 57046"/>
              <a:gd name="connsiteY3" fmla="*/ 0 h 254695"/>
              <a:gd name="connsiteX4" fmla="*/ 57046 w 57046"/>
              <a:gd name="connsiteY4" fmla="*/ 254695 h 254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046" h="254695">
                <a:moveTo>
                  <a:pt x="57046" y="254695"/>
                </a:moveTo>
                <a:lnTo>
                  <a:pt x="0" y="254695"/>
                </a:lnTo>
                <a:lnTo>
                  <a:pt x="0" y="0"/>
                </a:lnTo>
                <a:lnTo>
                  <a:pt x="57046" y="0"/>
                </a:lnTo>
                <a:lnTo>
                  <a:pt x="57046" y="25469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2441" y="6733095"/>
            <a:ext cx="6289217" cy="3589"/>
          </a:xfrm>
          <a:custGeom>
            <a:avLst/>
            <a:gdLst>
              <a:gd name="connsiteX0" fmla="*/ 0 w 6289217"/>
              <a:gd name="connsiteY0" fmla="*/ 1794 h 3589"/>
              <a:gd name="connsiteX1" fmla="*/ 6289217 w 6289217"/>
              <a:gd name="connsiteY1" fmla="*/ 1794 h 3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9217" h="3589">
                <a:moveTo>
                  <a:pt x="0" y="1794"/>
                </a:moveTo>
                <a:lnTo>
                  <a:pt x="6289217" y="1794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2441" y="7053012"/>
            <a:ext cx="6289217" cy="3590"/>
          </a:xfrm>
          <a:custGeom>
            <a:avLst/>
            <a:gdLst>
              <a:gd name="connsiteX0" fmla="*/ 0 w 6289217"/>
              <a:gd name="connsiteY0" fmla="*/ 1795 h 3590"/>
              <a:gd name="connsiteX1" fmla="*/ 6289217 w 6289217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9217" h="3590">
                <a:moveTo>
                  <a:pt x="0" y="1795"/>
                </a:moveTo>
                <a:lnTo>
                  <a:pt x="6289217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32441" y="7372930"/>
            <a:ext cx="6289217" cy="3590"/>
          </a:xfrm>
          <a:custGeom>
            <a:avLst/>
            <a:gdLst>
              <a:gd name="connsiteX0" fmla="*/ 0 w 6289217"/>
              <a:gd name="connsiteY0" fmla="*/ 1795 h 3590"/>
              <a:gd name="connsiteX1" fmla="*/ 6289217 w 6289217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9217" h="3590">
                <a:moveTo>
                  <a:pt x="0" y="1795"/>
                </a:moveTo>
                <a:lnTo>
                  <a:pt x="6289217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003650" y="6452861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901105" y="6452861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798611" y="6452861"/>
            <a:ext cx="3605" cy="244165"/>
          </a:xfrm>
          <a:custGeom>
            <a:avLst/>
            <a:gdLst>
              <a:gd name="connsiteX0" fmla="*/ 1802 w 3605"/>
              <a:gd name="connsiteY0" fmla="*/ 0 h 244165"/>
              <a:gd name="connsiteX1" fmla="*/ 1802 w 3605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05" h="244165">
                <a:moveTo>
                  <a:pt x="1802" y="0"/>
                </a:moveTo>
                <a:lnTo>
                  <a:pt x="1802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96091" y="6452861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999131" y="6193459"/>
            <a:ext cx="12592" cy="188306"/>
          </a:xfrm>
          <a:custGeom>
            <a:avLst/>
            <a:gdLst>
              <a:gd name="connsiteX0" fmla="*/ 6296 w 12592"/>
              <a:gd name="connsiteY0" fmla="*/ 0 h 188306"/>
              <a:gd name="connsiteX1" fmla="*/ 6296 w 12592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306">
                <a:moveTo>
                  <a:pt x="6296" y="0"/>
                </a:moveTo>
                <a:lnTo>
                  <a:pt x="6296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896649" y="6193459"/>
            <a:ext cx="12592" cy="188306"/>
          </a:xfrm>
          <a:custGeom>
            <a:avLst/>
            <a:gdLst>
              <a:gd name="connsiteX0" fmla="*/ 6296 w 12592"/>
              <a:gd name="connsiteY0" fmla="*/ 0 h 188306"/>
              <a:gd name="connsiteX1" fmla="*/ 6296 w 12592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306">
                <a:moveTo>
                  <a:pt x="6296" y="0"/>
                </a:moveTo>
                <a:lnTo>
                  <a:pt x="6296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794104" y="6193459"/>
            <a:ext cx="12592" cy="188306"/>
          </a:xfrm>
          <a:custGeom>
            <a:avLst/>
            <a:gdLst>
              <a:gd name="connsiteX0" fmla="*/ 6296 w 12592"/>
              <a:gd name="connsiteY0" fmla="*/ 0 h 188306"/>
              <a:gd name="connsiteX1" fmla="*/ 6296 w 12592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306">
                <a:moveTo>
                  <a:pt x="6296" y="0"/>
                </a:moveTo>
                <a:lnTo>
                  <a:pt x="6296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691585" y="6193459"/>
            <a:ext cx="12605" cy="188306"/>
          </a:xfrm>
          <a:custGeom>
            <a:avLst/>
            <a:gdLst>
              <a:gd name="connsiteX0" fmla="*/ 6302 w 12605"/>
              <a:gd name="connsiteY0" fmla="*/ 0 h 188306"/>
              <a:gd name="connsiteX1" fmla="*/ 6302 w 12605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05" h="188306">
                <a:moveTo>
                  <a:pt x="6302" y="0"/>
                </a:moveTo>
                <a:lnTo>
                  <a:pt x="6302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315098" y="6523356"/>
            <a:ext cx="54292" cy="95593"/>
          </a:xfrm>
          <a:custGeom>
            <a:avLst/>
            <a:gdLst>
              <a:gd name="connsiteX0" fmla="*/ 52616 w 54292"/>
              <a:gd name="connsiteY0" fmla="*/ 95593 h 95593"/>
              <a:gd name="connsiteX1" fmla="*/ 54292 w 54292"/>
              <a:gd name="connsiteY1" fmla="*/ 93829 h 95593"/>
              <a:gd name="connsiteX2" fmla="*/ 54292 w 54292"/>
              <a:gd name="connsiteY2" fmla="*/ 89516 h 95593"/>
              <a:gd name="connsiteX3" fmla="*/ 52616 w 54292"/>
              <a:gd name="connsiteY3" fmla="*/ 87740 h 95593"/>
              <a:gd name="connsiteX4" fmla="*/ 10383 w 54292"/>
              <a:gd name="connsiteY4" fmla="*/ 87740 h 95593"/>
              <a:gd name="connsiteX5" fmla="*/ 18812 w 54292"/>
              <a:gd name="connsiteY5" fmla="*/ 77971 h 95593"/>
              <a:gd name="connsiteX6" fmla="*/ 27152 w 54292"/>
              <a:gd name="connsiteY6" fmla="*/ 68202 h 95593"/>
              <a:gd name="connsiteX7" fmla="*/ 37282 w 54292"/>
              <a:gd name="connsiteY7" fmla="*/ 56036 h 95593"/>
              <a:gd name="connsiteX8" fmla="*/ 44060 w 54292"/>
              <a:gd name="connsiteY8" fmla="*/ 46775 h 95593"/>
              <a:gd name="connsiteX9" fmla="*/ 50077 w 54292"/>
              <a:gd name="connsiteY9" fmla="*/ 35104 h 95593"/>
              <a:gd name="connsiteX10" fmla="*/ 52261 w 54292"/>
              <a:gd name="connsiteY10" fmla="*/ 24852 h 95593"/>
              <a:gd name="connsiteX11" fmla="*/ 44530 w 54292"/>
              <a:gd name="connsiteY11" fmla="*/ 6077 h 95593"/>
              <a:gd name="connsiteX12" fmla="*/ 26060 w 54292"/>
              <a:gd name="connsiteY12" fmla="*/ 0 h 95593"/>
              <a:gd name="connsiteX13" fmla="*/ 15943 w 54292"/>
              <a:gd name="connsiteY13" fmla="*/ 1382 h 95593"/>
              <a:gd name="connsiteX14" fmla="*/ 4836 w 54292"/>
              <a:gd name="connsiteY14" fmla="*/ 5696 h 95593"/>
              <a:gd name="connsiteX15" fmla="*/ 3617 w 54292"/>
              <a:gd name="connsiteY15" fmla="*/ 8373 h 95593"/>
              <a:gd name="connsiteX16" fmla="*/ 4341 w 54292"/>
              <a:gd name="connsiteY16" fmla="*/ 12547 h 95593"/>
              <a:gd name="connsiteX17" fmla="*/ 6270 w 54292"/>
              <a:gd name="connsiteY17" fmla="*/ 13295 h 95593"/>
              <a:gd name="connsiteX18" fmla="*/ 26682 w 54292"/>
              <a:gd name="connsiteY18" fmla="*/ 7599 h 95593"/>
              <a:gd name="connsiteX19" fmla="*/ 38374 w 54292"/>
              <a:gd name="connsiteY19" fmla="*/ 12547 h 95593"/>
              <a:gd name="connsiteX20" fmla="*/ 43210 w 54292"/>
              <a:gd name="connsiteY20" fmla="*/ 25220 h 95593"/>
              <a:gd name="connsiteX21" fmla="*/ 20995 w 54292"/>
              <a:gd name="connsiteY21" fmla="*/ 63521 h 95593"/>
              <a:gd name="connsiteX22" fmla="*/ 1091 w 54292"/>
              <a:gd name="connsiteY22" fmla="*/ 86598 h 95593"/>
              <a:gd name="connsiteX23" fmla="*/ 126 w 54292"/>
              <a:gd name="connsiteY23" fmla="*/ 89262 h 95593"/>
              <a:gd name="connsiteX24" fmla="*/ 0 w 54292"/>
              <a:gd name="connsiteY24" fmla="*/ 92040 h 95593"/>
              <a:gd name="connsiteX25" fmla="*/ 126 w 54292"/>
              <a:gd name="connsiteY25" fmla="*/ 94083 h 95593"/>
              <a:gd name="connsiteX26" fmla="*/ 494 w 54292"/>
              <a:gd name="connsiteY26" fmla="*/ 95098 h 95593"/>
              <a:gd name="connsiteX27" fmla="*/ 1459 w 54292"/>
              <a:gd name="connsiteY27" fmla="*/ 95466 h 95593"/>
              <a:gd name="connsiteX28" fmla="*/ 3376 w 54292"/>
              <a:gd name="connsiteY28" fmla="*/ 95593 h 95593"/>
              <a:gd name="connsiteX29" fmla="*/ 52616 w 54292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593">
                <a:moveTo>
                  <a:pt x="52616" y="95593"/>
                </a:moveTo>
                <a:cubicBezTo>
                  <a:pt x="53695" y="95593"/>
                  <a:pt x="54292" y="94971"/>
                  <a:pt x="54292" y="93829"/>
                </a:cubicBezTo>
                <a:lnTo>
                  <a:pt x="54292" y="89516"/>
                </a:lnTo>
                <a:cubicBezTo>
                  <a:pt x="54292" y="88362"/>
                  <a:pt x="53695" y="87740"/>
                  <a:pt x="52616" y="87740"/>
                </a:cubicBezTo>
                <a:lnTo>
                  <a:pt x="10383" y="87740"/>
                </a:lnTo>
                <a:cubicBezTo>
                  <a:pt x="13163" y="84568"/>
                  <a:pt x="16045" y="81270"/>
                  <a:pt x="18812" y="77971"/>
                </a:cubicBezTo>
                <a:cubicBezTo>
                  <a:pt x="21592" y="74672"/>
                  <a:pt x="24372" y="71374"/>
                  <a:pt x="27152" y="68202"/>
                </a:cubicBezTo>
                <a:cubicBezTo>
                  <a:pt x="30897" y="63902"/>
                  <a:pt x="34261" y="59829"/>
                  <a:pt x="37282" y="56036"/>
                </a:cubicBezTo>
                <a:cubicBezTo>
                  <a:pt x="40189" y="52230"/>
                  <a:pt x="42474" y="49172"/>
                  <a:pt x="44060" y="46775"/>
                </a:cubicBezTo>
                <a:cubicBezTo>
                  <a:pt x="46587" y="42728"/>
                  <a:pt x="48643" y="38795"/>
                  <a:pt x="50077" y="35104"/>
                </a:cubicBezTo>
                <a:cubicBezTo>
                  <a:pt x="51524" y="31437"/>
                  <a:pt x="52261" y="28024"/>
                  <a:pt x="52261" y="24852"/>
                </a:cubicBezTo>
                <a:cubicBezTo>
                  <a:pt x="52261" y="16720"/>
                  <a:pt x="49709" y="10529"/>
                  <a:pt x="44530" y="6077"/>
                </a:cubicBezTo>
                <a:cubicBezTo>
                  <a:pt x="39935" y="2030"/>
                  <a:pt x="33791" y="0"/>
                  <a:pt x="26060" y="0"/>
                </a:cubicBezTo>
                <a:cubicBezTo>
                  <a:pt x="22557" y="0"/>
                  <a:pt x="19193" y="494"/>
                  <a:pt x="15943" y="1382"/>
                </a:cubicBezTo>
                <a:cubicBezTo>
                  <a:pt x="12668" y="2271"/>
                  <a:pt x="8923" y="3793"/>
                  <a:pt x="4836" y="5696"/>
                </a:cubicBezTo>
                <a:cubicBezTo>
                  <a:pt x="3744" y="6077"/>
                  <a:pt x="3376" y="6952"/>
                  <a:pt x="3617" y="8373"/>
                </a:cubicBezTo>
                <a:lnTo>
                  <a:pt x="4341" y="12547"/>
                </a:lnTo>
                <a:cubicBezTo>
                  <a:pt x="4468" y="13689"/>
                  <a:pt x="5179" y="13942"/>
                  <a:pt x="6270" y="13295"/>
                </a:cubicBezTo>
                <a:cubicBezTo>
                  <a:pt x="13392" y="9514"/>
                  <a:pt x="20158" y="7599"/>
                  <a:pt x="26682" y="7599"/>
                </a:cubicBezTo>
                <a:cubicBezTo>
                  <a:pt x="31392" y="7599"/>
                  <a:pt x="35225" y="9248"/>
                  <a:pt x="38374" y="12547"/>
                </a:cubicBezTo>
                <a:cubicBezTo>
                  <a:pt x="41623" y="15972"/>
                  <a:pt x="43210" y="20146"/>
                  <a:pt x="43210" y="25220"/>
                </a:cubicBezTo>
                <a:cubicBezTo>
                  <a:pt x="43210" y="33962"/>
                  <a:pt x="35847" y="46648"/>
                  <a:pt x="20995" y="63521"/>
                </a:cubicBezTo>
                <a:lnTo>
                  <a:pt x="1091" y="86598"/>
                </a:lnTo>
                <a:cubicBezTo>
                  <a:pt x="494" y="87232"/>
                  <a:pt x="126" y="88108"/>
                  <a:pt x="126" y="89262"/>
                </a:cubicBezTo>
                <a:lnTo>
                  <a:pt x="0" y="92040"/>
                </a:lnTo>
                <a:cubicBezTo>
                  <a:pt x="0" y="92941"/>
                  <a:pt x="0" y="93690"/>
                  <a:pt x="126" y="94083"/>
                </a:cubicBezTo>
                <a:cubicBezTo>
                  <a:pt x="126" y="94578"/>
                  <a:pt x="253" y="94971"/>
                  <a:pt x="494" y="95098"/>
                </a:cubicBezTo>
                <a:cubicBezTo>
                  <a:pt x="596" y="95339"/>
                  <a:pt x="964" y="95466"/>
                  <a:pt x="1459" y="95466"/>
                </a:cubicBezTo>
                <a:cubicBezTo>
                  <a:pt x="1815" y="95593"/>
                  <a:pt x="2526" y="95593"/>
                  <a:pt x="3376" y="95593"/>
                </a:cubicBezTo>
                <a:lnTo>
                  <a:pt x="52616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244684" y="6523356"/>
            <a:ext cx="54774" cy="96481"/>
          </a:xfrm>
          <a:custGeom>
            <a:avLst/>
            <a:gdLst>
              <a:gd name="connsiteX0" fmla="*/ 11081 w 54774"/>
              <a:gd name="connsiteY0" fmla="*/ 95720 h 96481"/>
              <a:gd name="connsiteX1" fmla="*/ 22062 w 54774"/>
              <a:gd name="connsiteY1" fmla="*/ 96481 h 96481"/>
              <a:gd name="connsiteX2" fmla="*/ 34984 w 54774"/>
              <a:gd name="connsiteY2" fmla="*/ 94578 h 96481"/>
              <a:gd name="connsiteX3" fmla="*/ 45254 w 54774"/>
              <a:gd name="connsiteY3" fmla="*/ 89262 h 96481"/>
              <a:gd name="connsiteX4" fmla="*/ 52362 w 54774"/>
              <a:gd name="connsiteY4" fmla="*/ 80369 h 96481"/>
              <a:gd name="connsiteX5" fmla="*/ 54774 w 54774"/>
              <a:gd name="connsiteY5" fmla="*/ 68977 h 96481"/>
              <a:gd name="connsiteX6" fmla="*/ 53327 w 54774"/>
              <a:gd name="connsiteY6" fmla="*/ 60096 h 96481"/>
              <a:gd name="connsiteX7" fmla="*/ 49113 w 54774"/>
              <a:gd name="connsiteY7" fmla="*/ 52992 h 96481"/>
              <a:gd name="connsiteX8" fmla="*/ 43438 w 54774"/>
              <a:gd name="connsiteY8" fmla="*/ 48437 h 96481"/>
              <a:gd name="connsiteX9" fmla="*/ 36203 w 54774"/>
              <a:gd name="connsiteY9" fmla="*/ 46280 h 96481"/>
              <a:gd name="connsiteX10" fmla="*/ 48744 w 54774"/>
              <a:gd name="connsiteY10" fmla="*/ 38275 h 96481"/>
              <a:gd name="connsiteX11" fmla="*/ 54546 w 54774"/>
              <a:gd name="connsiteY11" fmla="*/ 23584 h 96481"/>
              <a:gd name="connsiteX12" fmla="*/ 45723 w 54774"/>
              <a:gd name="connsiteY12" fmla="*/ 5442 h 96481"/>
              <a:gd name="connsiteX13" fmla="*/ 25806 w 54774"/>
              <a:gd name="connsiteY13" fmla="*/ 0 h 96481"/>
              <a:gd name="connsiteX14" fmla="*/ 15791 w 54774"/>
              <a:gd name="connsiteY14" fmla="*/ 888 h 96481"/>
              <a:gd name="connsiteX15" fmla="*/ 5648 w 54774"/>
              <a:gd name="connsiteY15" fmla="*/ 3666 h 96481"/>
              <a:gd name="connsiteX16" fmla="*/ 4087 w 54774"/>
              <a:gd name="connsiteY16" fmla="*/ 6216 h 96481"/>
              <a:gd name="connsiteX17" fmla="*/ 4582 w 54774"/>
              <a:gd name="connsiteY17" fmla="*/ 10897 h 96481"/>
              <a:gd name="connsiteX18" fmla="*/ 6397 w 54774"/>
              <a:gd name="connsiteY18" fmla="*/ 11912 h 96481"/>
              <a:gd name="connsiteX19" fmla="*/ 15918 w 54774"/>
              <a:gd name="connsiteY19" fmla="*/ 8867 h 96481"/>
              <a:gd name="connsiteX20" fmla="*/ 24969 w 54774"/>
              <a:gd name="connsiteY20" fmla="*/ 7725 h 96481"/>
              <a:gd name="connsiteX21" fmla="*/ 32585 w 54774"/>
              <a:gd name="connsiteY21" fmla="*/ 8741 h 96481"/>
              <a:gd name="connsiteX22" fmla="*/ 39097 w 54774"/>
              <a:gd name="connsiteY22" fmla="*/ 11531 h 96481"/>
              <a:gd name="connsiteX23" fmla="*/ 44162 w 54774"/>
              <a:gd name="connsiteY23" fmla="*/ 16720 h 96481"/>
              <a:gd name="connsiteX24" fmla="*/ 45965 w 54774"/>
              <a:gd name="connsiteY24" fmla="*/ 23584 h 96481"/>
              <a:gd name="connsiteX25" fmla="*/ 34984 w 54774"/>
              <a:gd name="connsiteY25" fmla="*/ 39556 h 96481"/>
              <a:gd name="connsiteX26" fmla="*/ 14826 w 54774"/>
              <a:gd name="connsiteY26" fmla="*/ 42461 h 96481"/>
              <a:gd name="connsiteX27" fmla="*/ 14229 w 54774"/>
              <a:gd name="connsiteY27" fmla="*/ 42461 h 96481"/>
              <a:gd name="connsiteX28" fmla="*/ 12668 w 54774"/>
              <a:gd name="connsiteY28" fmla="*/ 44123 h 96481"/>
              <a:gd name="connsiteX29" fmla="*/ 12668 w 54774"/>
              <a:gd name="connsiteY29" fmla="*/ 48805 h 96481"/>
              <a:gd name="connsiteX30" fmla="*/ 14229 w 54774"/>
              <a:gd name="connsiteY30" fmla="*/ 50200 h 96481"/>
              <a:gd name="connsiteX31" fmla="*/ 20500 w 54774"/>
              <a:gd name="connsiteY31" fmla="*/ 50200 h 96481"/>
              <a:gd name="connsiteX32" fmla="*/ 46218 w 54774"/>
              <a:gd name="connsiteY32" fmla="*/ 68202 h 96481"/>
              <a:gd name="connsiteX33" fmla="*/ 38602 w 54774"/>
              <a:gd name="connsiteY33" fmla="*/ 83794 h 96481"/>
              <a:gd name="connsiteX34" fmla="*/ 22557 w 54774"/>
              <a:gd name="connsiteY34" fmla="*/ 88869 h 96481"/>
              <a:gd name="connsiteX35" fmla="*/ 12046 w 54774"/>
              <a:gd name="connsiteY35" fmla="*/ 87854 h 96481"/>
              <a:gd name="connsiteX36" fmla="*/ 2411 w 54774"/>
              <a:gd name="connsiteY36" fmla="*/ 84809 h 96481"/>
              <a:gd name="connsiteX37" fmla="*/ 469 w 54774"/>
              <a:gd name="connsiteY37" fmla="*/ 85583 h 96481"/>
              <a:gd name="connsiteX38" fmla="*/ 0 w 54774"/>
              <a:gd name="connsiteY38" fmla="*/ 90518 h 96481"/>
              <a:gd name="connsiteX39" fmla="*/ 1561 w 54774"/>
              <a:gd name="connsiteY39" fmla="*/ 93436 h 96481"/>
              <a:gd name="connsiteX40" fmla="*/ 11081 w 54774"/>
              <a:gd name="connsiteY40" fmla="*/ 95720 h 96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4774" h="96481">
                <a:moveTo>
                  <a:pt x="11081" y="95720"/>
                </a:moveTo>
                <a:cubicBezTo>
                  <a:pt x="14103" y="96113"/>
                  <a:pt x="17847" y="96354"/>
                  <a:pt x="22062" y="96481"/>
                </a:cubicBezTo>
                <a:cubicBezTo>
                  <a:pt x="26771" y="96608"/>
                  <a:pt x="31113" y="95986"/>
                  <a:pt x="34984" y="94578"/>
                </a:cubicBezTo>
                <a:cubicBezTo>
                  <a:pt x="38856" y="93309"/>
                  <a:pt x="42220" y="91533"/>
                  <a:pt x="45254" y="89262"/>
                </a:cubicBezTo>
                <a:cubicBezTo>
                  <a:pt x="48249" y="86839"/>
                  <a:pt x="50674" y="83794"/>
                  <a:pt x="52362" y="80369"/>
                </a:cubicBezTo>
                <a:cubicBezTo>
                  <a:pt x="53924" y="76956"/>
                  <a:pt x="54774" y="73150"/>
                  <a:pt x="54774" y="68977"/>
                </a:cubicBezTo>
                <a:cubicBezTo>
                  <a:pt x="54774" y="65805"/>
                  <a:pt x="54292" y="62760"/>
                  <a:pt x="53327" y="60096"/>
                </a:cubicBezTo>
                <a:cubicBezTo>
                  <a:pt x="52362" y="57432"/>
                  <a:pt x="50928" y="55148"/>
                  <a:pt x="49113" y="52992"/>
                </a:cubicBezTo>
                <a:cubicBezTo>
                  <a:pt x="47526" y="51089"/>
                  <a:pt x="45596" y="49579"/>
                  <a:pt x="43438" y="48437"/>
                </a:cubicBezTo>
                <a:cubicBezTo>
                  <a:pt x="41128" y="47295"/>
                  <a:pt x="38729" y="46648"/>
                  <a:pt x="36203" y="46280"/>
                </a:cubicBezTo>
                <a:cubicBezTo>
                  <a:pt x="41382" y="44618"/>
                  <a:pt x="45495" y="41967"/>
                  <a:pt x="48744" y="38275"/>
                </a:cubicBezTo>
                <a:cubicBezTo>
                  <a:pt x="52616" y="34101"/>
                  <a:pt x="54546" y="29280"/>
                  <a:pt x="54546" y="23584"/>
                </a:cubicBezTo>
                <a:cubicBezTo>
                  <a:pt x="54546" y="15578"/>
                  <a:pt x="51639" y="9628"/>
                  <a:pt x="45723" y="5442"/>
                </a:cubicBezTo>
                <a:cubicBezTo>
                  <a:pt x="40531" y="1763"/>
                  <a:pt x="33892" y="0"/>
                  <a:pt x="25806" y="0"/>
                </a:cubicBezTo>
                <a:cubicBezTo>
                  <a:pt x="22316" y="0"/>
                  <a:pt x="18939" y="241"/>
                  <a:pt x="15791" y="888"/>
                </a:cubicBezTo>
                <a:cubicBezTo>
                  <a:pt x="12668" y="1509"/>
                  <a:pt x="9279" y="2397"/>
                  <a:pt x="5648" y="3666"/>
                </a:cubicBezTo>
                <a:cubicBezTo>
                  <a:pt x="4341" y="4186"/>
                  <a:pt x="3846" y="5061"/>
                  <a:pt x="4087" y="6216"/>
                </a:cubicBezTo>
                <a:lnTo>
                  <a:pt x="4582" y="10897"/>
                </a:lnTo>
                <a:cubicBezTo>
                  <a:pt x="4684" y="12039"/>
                  <a:pt x="5306" y="12280"/>
                  <a:pt x="6397" y="11912"/>
                </a:cubicBezTo>
                <a:cubicBezTo>
                  <a:pt x="9393" y="10644"/>
                  <a:pt x="12668" y="9628"/>
                  <a:pt x="15918" y="8867"/>
                </a:cubicBezTo>
                <a:cubicBezTo>
                  <a:pt x="19167" y="8106"/>
                  <a:pt x="22189" y="7725"/>
                  <a:pt x="24969" y="7725"/>
                </a:cubicBezTo>
                <a:cubicBezTo>
                  <a:pt x="27622" y="7725"/>
                  <a:pt x="30148" y="8106"/>
                  <a:pt x="32585" y="8741"/>
                </a:cubicBezTo>
                <a:cubicBezTo>
                  <a:pt x="34984" y="9375"/>
                  <a:pt x="37168" y="10390"/>
                  <a:pt x="39097" y="11531"/>
                </a:cubicBezTo>
                <a:cubicBezTo>
                  <a:pt x="41128" y="12927"/>
                  <a:pt x="42816" y="14703"/>
                  <a:pt x="44162" y="16720"/>
                </a:cubicBezTo>
                <a:cubicBezTo>
                  <a:pt x="45368" y="18877"/>
                  <a:pt x="45965" y="21161"/>
                  <a:pt x="45965" y="23584"/>
                </a:cubicBezTo>
                <a:cubicBezTo>
                  <a:pt x="45965" y="31310"/>
                  <a:pt x="42347" y="36638"/>
                  <a:pt x="34984" y="39556"/>
                </a:cubicBezTo>
                <a:cubicBezTo>
                  <a:pt x="30148" y="41447"/>
                  <a:pt x="23407" y="42461"/>
                  <a:pt x="14826" y="42461"/>
                </a:cubicBezTo>
                <a:lnTo>
                  <a:pt x="14229" y="42461"/>
                </a:lnTo>
                <a:cubicBezTo>
                  <a:pt x="13138" y="42461"/>
                  <a:pt x="12668" y="42981"/>
                  <a:pt x="12668" y="44123"/>
                </a:cubicBezTo>
                <a:lnTo>
                  <a:pt x="12668" y="48805"/>
                </a:lnTo>
                <a:cubicBezTo>
                  <a:pt x="12668" y="49693"/>
                  <a:pt x="13138" y="50200"/>
                  <a:pt x="14229" y="50200"/>
                </a:cubicBezTo>
                <a:lnTo>
                  <a:pt x="20500" y="50200"/>
                </a:lnTo>
                <a:cubicBezTo>
                  <a:pt x="37637" y="50200"/>
                  <a:pt x="46218" y="56163"/>
                  <a:pt x="46218" y="68202"/>
                </a:cubicBezTo>
                <a:cubicBezTo>
                  <a:pt x="46218" y="75053"/>
                  <a:pt x="43692" y="80255"/>
                  <a:pt x="38602" y="83794"/>
                </a:cubicBezTo>
                <a:cubicBezTo>
                  <a:pt x="34261" y="87232"/>
                  <a:pt x="28955" y="88996"/>
                  <a:pt x="22557" y="88869"/>
                </a:cubicBezTo>
                <a:cubicBezTo>
                  <a:pt x="18571" y="88755"/>
                  <a:pt x="15080" y="88501"/>
                  <a:pt x="12046" y="87854"/>
                </a:cubicBezTo>
                <a:cubicBezTo>
                  <a:pt x="9050" y="87232"/>
                  <a:pt x="5775" y="86205"/>
                  <a:pt x="2411" y="84809"/>
                </a:cubicBezTo>
                <a:cubicBezTo>
                  <a:pt x="1320" y="84315"/>
                  <a:pt x="596" y="84568"/>
                  <a:pt x="469" y="85583"/>
                </a:cubicBezTo>
                <a:lnTo>
                  <a:pt x="0" y="90518"/>
                </a:lnTo>
                <a:cubicBezTo>
                  <a:pt x="-127" y="92168"/>
                  <a:pt x="342" y="93056"/>
                  <a:pt x="1561" y="93436"/>
                </a:cubicBezTo>
                <a:cubicBezTo>
                  <a:pt x="4810" y="94578"/>
                  <a:pt x="7959" y="95339"/>
                  <a:pt x="11081" y="9572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105207" y="6531082"/>
            <a:ext cx="37282" cy="35002"/>
          </a:xfrm>
          <a:custGeom>
            <a:avLst/>
            <a:gdLst>
              <a:gd name="connsiteX0" fmla="*/ 32826 w 37282"/>
              <a:gd name="connsiteY0" fmla="*/ 24979 h 35002"/>
              <a:gd name="connsiteX1" fmla="*/ 20627 w 37282"/>
              <a:gd name="connsiteY1" fmla="*/ 34368 h 35002"/>
              <a:gd name="connsiteX2" fmla="*/ 18812 w 37282"/>
              <a:gd name="connsiteY2" fmla="*/ 35002 h 35002"/>
              <a:gd name="connsiteX3" fmla="*/ 17250 w 37282"/>
              <a:gd name="connsiteY3" fmla="*/ 34609 h 35002"/>
              <a:gd name="connsiteX4" fmla="*/ 10612 w 37282"/>
              <a:gd name="connsiteY4" fmla="*/ 30815 h 35002"/>
              <a:gd name="connsiteX5" fmla="*/ 6016 w 37282"/>
              <a:gd name="connsiteY5" fmla="*/ 27251 h 35002"/>
              <a:gd name="connsiteX6" fmla="*/ 0 w 37282"/>
              <a:gd name="connsiteY6" fmla="*/ 15338 h 35002"/>
              <a:gd name="connsiteX7" fmla="*/ 5800 w 37282"/>
              <a:gd name="connsiteY7" fmla="*/ 4060 h 35002"/>
              <a:gd name="connsiteX8" fmla="*/ 18812 w 37282"/>
              <a:gd name="connsiteY8" fmla="*/ 0 h 35002"/>
              <a:gd name="connsiteX9" fmla="*/ 31265 w 37282"/>
              <a:gd name="connsiteY9" fmla="*/ 3933 h 35002"/>
              <a:gd name="connsiteX10" fmla="*/ 37282 w 37282"/>
              <a:gd name="connsiteY10" fmla="*/ 15338 h 35002"/>
              <a:gd name="connsiteX11" fmla="*/ 32826 w 37282"/>
              <a:gd name="connsiteY11" fmla="*/ 24979 h 35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282" h="35002">
                <a:moveTo>
                  <a:pt x="32826" y="24979"/>
                </a:moveTo>
                <a:cubicBezTo>
                  <a:pt x="29792" y="28265"/>
                  <a:pt x="25806" y="31437"/>
                  <a:pt x="20627" y="34368"/>
                </a:cubicBezTo>
                <a:cubicBezTo>
                  <a:pt x="19777" y="34735"/>
                  <a:pt x="19180" y="35002"/>
                  <a:pt x="18812" y="35002"/>
                </a:cubicBezTo>
                <a:cubicBezTo>
                  <a:pt x="18469" y="35116"/>
                  <a:pt x="17847" y="35002"/>
                  <a:pt x="17250" y="34609"/>
                </a:cubicBezTo>
                <a:cubicBezTo>
                  <a:pt x="14725" y="33353"/>
                  <a:pt x="12414" y="32084"/>
                  <a:pt x="10612" y="30815"/>
                </a:cubicBezTo>
                <a:cubicBezTo>
                  <a:pt x="8670" y="29534"/>
                  <a:pt x="7108" y="28392"/>
                  <a:pt x="6016" y="27251"/>
                </a:cubicBezTo>
                <a:cubicBezTo>
                  <a:pt x="2056" y="23711"/>
                  <a:pt x="0" y="19766"/>
                  <a:pt x="0" y="15338"/>
                </a:cubicBezTo>
                <a:cubicBezTo>
                  <a:pt x="0" y="10530"/>
                  <a:pt x="1929" y="6711"/>
                  <a:pt x="5800" y="4060"/>
                </a:cubicBezTo>
                <a:cubicBezTo>
                  <a:pt x="9291" y="1382"/>
                  <a:pt x="13633" y="0"/>
                  <a:pt x="18812" y="0"/>
                </a:cubicBezTo>
                <a:cubicBezTo>
                  <a:pt x="23521" y="0"/>
                  <a:pt x="27736" y="1268"/>
                  <a:pt x="31265" y="3933"/>
                </a:cubicBezTo>
                <a:cubicBezTo>
                  <a:pt x="35225" y="6711"/>
                  <a:pt x="37282" y="10530"/>
                  <a:pt x="37282" y="15338"/>
                </a:cubicBezTo>
                <a:cubicBezTo>
                  <a:pt x="37282" y="18509"/>
                  <a:pt x="35822" y="21808"/>
                  <a:pt x="32826" y="2497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023787" y="6523356"/>
            <a:ext cx="54318" cy="95593"/>
          </a:xfrm>
          <a:custGeom>
            <a:avLst/>
            <a:gdLst>
              <a:gd name="connsiteX0" fmla="*/ 52629 w 54318"/>
              <a:gd name="connsiteY0" fmla="*/ 95593 h 95593"/>
              <a:gd name="connsiteX1" fmla="*/ 54318 w 54318"/>
              <a:gd name="connsiteY1" fmla="*/ 93829 h 95593"/>
              <a:gd name="connsiteX2" fmla="*/ 54318 w 54318"/>
              <a:gd name="connsiteY2" fmla="*/ 89516 h 95593"/>
              <a:gd name="connsiteX3" fmla="*/ 52629 w 54318"/>
              <a:gd name="connsiteY3" fmla="*/ 87740 h 95593"/>
              <a:gd name="connsiteX4" fmla="*/ 10383 w 54318"/>
              <a:gd name="connsiteY4" fmla="*/ 87740 h 95593"/>
              <a:gd name="connsiteX5" fmla="*/ 18837 w 54318"/>
              <a:gd name="connsiteY5" fmla="*/ 77971 h 95593"/>
              <a:gd name="connsiteX6" fmla="*/ 27165 w 54318"/>
              <a:gd name="connsiteY6" fmla="*/ 68202 h 95593"/>
              <a:gd name="connsiteX7" fmla="*/ 37282 w 54318"/>
              <a:gd name="connsiteY7" fmla="*/ 56036 h 95593"/>
              <a:gd name="connsiteX8" fmla="*/ 44048 w 54318"/>
              <a:gd name="connsiteY8" fmla="*/ 46775 h 95593"/>
              <a:gd name="connsiteX9" fmla="*/ 50077 w 54318"/>
              <a:gd name="connsiteY9" fmla="*/ 35104 h 95593"/>
              <a:gd name="connsiteX10" fmla="*/ 52261 w 54318"/>
              <a:gd name="connsiteY10" fmla="*/ 24852 h 95593"/>
              <a:gd name="connsiteX11" fmla="*/ 44518 w 54318"/>
              <a:gd name="connsiteY11" fmla="*/ 6077 h 95593"/>
              <a:gd name="connsiteX12" fmla="*/ 26073 w 54318"/>
              <a:gd name="connsiteY12" fmla="*/ 0 h 95593"/>
              <a:gd name="connsiteX13" fmla="*/ 15931 w 54318"/>
              <a:gd name="connsiteY13" fmla="*/ 1382 h 95593"/>
              <a:gd name="connsiteX14" fmla="*/ 4824 w 54318"/>
              <a:gd name="connsiteY14" fmla="*/ 5696 h 95593"/>
              <a:gd name="connsiteX15" fmla="*/ 3617 w 54318"/>
              <a:gd name="connsiteY15" fmla="*/ 8373 h 95593"/>
              <a:gd name="connsiteX16" fmla="*/ 4354 w 54318"/>
              <a:gd name="connsiteY16" fmla="*/ 12547 h 95593"/>
              <a:gd name="connsiteX17" fmla="*/ 6296 w 54318"/>
              <a:gd name="connsiteY17" fmla="*/ 13295 h 95593"/>
              <a:gd name="connsiteX18" fmla="*/ 26670 w 54318"/>
              <a:gd name="connsiteY18" fmla="*/ 7599 h 95593"/>
              <a:gd name="connsiteX19" fmla="*/ 38374 w 54318"/>
              <a:gd name="connsiteY19" fmla="*/ 12547 h 95593"/>
              <a:gd name="connsiteX20" fmla="*/ 43210 w 54318"/>
              <a:gd name="connsiteY20" fmla="*/ 25220 h 95593"/>
              <a:gd name="connsiteX21" fmla="*/ 20996 w 54318"/>
              <a:gd name="connsiteY21" fmla="*/ 63521 h 95593"/>
              <a:gd name="connsiteX22" fmla="*/ 1091 w 54318"/>
              <a:gd name="connsiteY22" fmla="*/ 86598 h 95593"/>
              <a:gd name="connsiteX23" fmla="*/ 114 w 54318"/>
              <a:gd name="connsiteY23" fmla="*/ 89262 h 95593"/>
              <a:gd name="connsiteX24" fmla="*/ 0 w 54318"/>
              <a:gd name="connsiteY24" fmla="*/ 92040 h 95593"/>
              <a:gd name="connsiteX25" fmla="*/ 114 w 54318"/>
              <a:gd name="connsiteY25" fmla="*/ 94083 h 95593"/>
              <a:gd name="connsiteX26" fmla="*/ 495 w 54318"/>
              <a:gd name="connsiteY26" fmla="*/ 95098 h 95593"/>
              <a:gd name="connsiteX27" fmla="*/ 1459 w 54318"/>
              <a:gd name="connsiteY27" fmla="*/ 95466 h 95593"/>
              <a:gd name="connsiteX28" fmla="*/ 3389 w 54318"/>
              <a:gd name="connsiteY28" fmla="*/ 95593 h 95593"/>
              <a:gd name="connsiteX29" fmla="*/ 52629 w 54318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593">
                <a:moveTo>
                  <a:pt x="52629" y="95593"/>
                </a:moveTo>
                <a:cubicBezTo>
                  <a:pt x="53695" y="95593"/>
                  <a:pt x="54318" y="94971"/>
                  <a:pt x="54318" y="93829"/>
                </a:cubicBezTo>
                <a:lnTo>
                  <a:pt x="54318" y="89516"/>
                </a:lnTo>
                <a:cubicBezTo>
                  <a:pt x="54318" y="88362"/>
                  <a:pt x="53695" y="87740"/>
                  <a:pt x="52629" y="87740"/>
                </a:cubicBezTo>
                <a:lnTo>
                  <a:pt x="10383" y="87740"/>
                </a:lnTo>
                <a:cubicBezTo>
                  <a:pt x="13163" y="84568"/>
                  <a:pt x="16057" y="81270"/>
                  <a:pt x="18837" y="77971"/>
                </a:cubicBezTo>
                <a:cubicBezTo>
                  <a:pt x="21618" y="74672"/>
                  <a:pt x="24385" y="71374"/>
                  <a:pt x="27165" y="68202"/>
                </a:cubicBezTo>
                <a:cubicBezTo>
                  <a:pt x="30884" y="63902"/>
                  <a:pt x="34286" y="59829"/>
                  <a:pt x="37282" y="56036"/>
                </a:cubicBezTo>
                <a:cubicBezTo>
                  <a:pt x="40189" y="52230"/>
                  <a:pt x="42486" y="49172"/>
                  <a:pt x="44048" y="46775"/>
                </a:cubicBezTo>
                <a:cubicBezTo>
                  <a:pt x="46587" y="42728"/>
                  <a:pt x="48643" y="38795"/>
                  <a:pt x="50077" y="35104"/>
                </a:cubicBezTo>
                <a:cubicBezTo>
                  <a:pt x="51537" y="31437"/>
                  <a:pt x="52261" y="28024"/>
                  <a:pt x="52261" y="24852"/>
                </a:cubicBezTo>
                <a:cubicBezTo>
                  <a:pt x="52261" y="16720"/>
                  <a:pt x="49735" y="10529"/>
                  <a:pt x="44518" y="6077"/>
                </a:cubicBezTo>
                <a:cubicBezTo>
                  <a:pt x="39961" y="2030"/>
                  <a:pt x="33791" y="0"/>
                  <a:pt x="26073" y="0"/>
                </a:cubicBezTo>
                <a:cubicBezTo>
                  <a:pt x="22582" y="0"/>
                  <a:pt x="19181" y="494"/>
                  <a:pt x="15931" y="1382"/>
                </a:cubicBezTo>
                <a:cubicBezTo>
                  <a:pt x="12694" y="2271"/>
                  <a:pt x="8949" y="3793"/>
                  <a:pt x="4824" y="5696"/>
                </a:cubicBezTo>
                <a:cubicBezTo>
                  <a:pt x="3744" y="6077"/>
                  <a:pt x="3389" y="6952"/>
                  <a:pt x="3617" y="8373"/>
                </a:cubicBezTo>
                <a:lnTo>
                  <a:pt x="4354" y="12547"/>
                </a:lnTo>
                <a:cubicBezTo>
                  <a:pt x="4481" y="13689"/>
                  <a:pt x="5204" y="13942"/>
                  <a:pt x="6296" y="13295"/>
                </a:cubicBezTo>
                <a:cubicBezTo>
                  <a:pt x="13404" y="9514"/>
                  <a:pt x="20145" y="7599"/>
                  <a:pt x="26670" y="7599"/>
                </a:cubicBezTo>
                <a:cubicBezTo>
                  <a:pt x="31379" y="7599"/>
                  <a:pt x="35251" y="9248"/>
                  <a:pt x="38374" y="12547"/>
                </a:cubicBezTo>
                <a:cubicBezTo>
                  <a:pt x="41649" y="15972"/>
                  <a:pt x="43210" y="20146"/>
                  <a:pt x="43210" y="25220"/>
                </a:cubicBezTo>
                <a:cubicBezTo>
                  <a:pt x="43210" y="33962"/>
                  <a:pt x="35848" y="46648"/>
                  <a:pt x="20996" y="63521"/>
                </a:cubicBezTo>
                <a:lnTo>
                  <a:pt x="1091" y="86598"/>
                </a:lnTo>
                <a:cubicBezTo>
                  <a:pt x="495" y="87232"/>
                  <a:pt x="114" y="88108"/>
                  <a:pt x="114" y="89262"/>
                </a:cubicBezTo>
                <a:lnTo>
                  <a:pt x="0" y="92040"/>
                </a:lnTo>
                <a:cubicBezTo>
                  <a:pt x="0" y="92941"/>
                  <a:pt x="0" y="93690"/>
                  <a:pt x="114" y="94083"/>
                </a:cubicBezTo>
                <a:cubicBezTo>
                  <a:pt x="114" y="94578"/>
                  <a:pt x="241" y="94971"/>
                  <a:pt x="495" y="95098"/>
                </a:cubicBezTo>
                <a:cubicBezTo>
                  <a:pt x="609" y="95339"/>
                  <a:pt x="965" y="95466"/>
                  <a:pt x="1459" y="95466"/>
                </a:cubicBezTo>
                <a:cubicBezTo>
                  <a:pt x="1802" y="95593"/>
                  <a:pt x="2551" y="95593"/>
                  <a:pt x="3389" y="95593"/>
                </a:cubicBezTo>
                <a:lnTo>
                  <a:pt x="52629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132718" y="6524371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51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495 h 94578"/>
              <a:gd name="connsiteX5" fmla="*/ 622 w 27406"/>
              <a:gd name="connsiteY5" fmla="*/ 16974 h 94578"/>
              <a:gd name="connsiteX6" fmla="*/ 0 w 27406"/>
              <a:gd name="connsiteY6" fmla="*/ 18116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390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63"/>
                  <a:pt x="27279" y="748"/>
                  <a:pt x="27051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495"/>
                </a:cubicBezTo>
                <a:lnTo>
                  <a:pt x="622" y="16974"/>
                </a:lnTo>
                <a:cubicBezTo>
                  <a:pt x="253" y="17367"/>
                  <a:pt x="0" y="17736"/>
                  <a:pt x="0" y="18116"/>
                </a:cubicBezTo>
                <a:cubicBezTo>
                  <a:pt x="0" y="18624"/>
                  <a:pt x="126" y="19131"/>
                  <a:pt x="380" y="19525"/>
                </a:cubicBezTo>
                <a:lnTo>
                  <a:pt x="2780" y="22569"/>
                </a:lnTo>
                <a:cubicBezTo>
                  <a:pt x="3503" y="23445"/>
                  <a:pt x="4366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703"/>
                  <a:pt x="16540" y="12547"/>
                  <a:pt x="19066" y="10390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196765" y="6231913"/>
            <a:ext cx="68547" cy="101061"/>
          </a:xfrm>
          <a:custGeom>
            <a:avLst/>
            <a:gdLst>
              <a:gd name="connsiteX0" fmla="*/ 68179 w 68547"/>
              <a:gd name="connsiteY0" fmla="*/ 97001 h 101061"/>
              <a:gd name="connsiteX1" fmla="*/ 68547 w 68547"/>
              <a:gd name="connsiteY1" fmla="*/ 95098 h 101061"/>
              <a:gd name="connsiteX2" fmla="*/ 67950 w 68547"/>
              <a:gd name="connsiteY2" fmla="*/ 83680 h 101061"/>
              <a:gd name="connsiteX3" fmla="*/ 67341 w 68547"/>
              <a:gd name="connsiteY3" fmla="*/ 82031 h 101061"/>
              <a:gd name="connsiteX4" fmla="*/ 65297 w 68547"/>
              <a:gd name="connsiteY4" fmla="*/ 82424 h 101061"/>
              <a:gd name="connsiteX5" fmla="*/ 56602 w 68547"/>
              <a:gd name="connsiteY5" fmla="*/ 84695 h 101061"/>
              <a:gd name="connsiteX6" fmla="*/ 45495 w 68547"/>
              <a:gd name="connsiteY6" fmla="*/ 85202 h 101061"/>
              <a:gd name="connsiteX7" fmla="*/ 34045 w 68547"/>
              <a:gd name="connsiteY7" fmla="*/ 81790 h 101061"/>
              <a:gd name="connsiteX8" fmla="*/ 24867 w 68547"/>
              <a:gd name="connsiteY8" fmla="*/ 74546 h 101061"/>
              <a:gd name="connsiteX9" fmla="*/ 18837 w 68547"/>
              <a:gd name="connsiteY9" fmla="*/ 63902 h 101061"/>
              <a:gd name="connsiteX10" fmla="*/ 16654 w 68547"/>
              <a:gd name="connsiteY10" fmla="*/ 50467 h 101061"/>
              <a:gd name="connsiteX11" fmla="*/ 18723 w 68547"/>
              <a:gd name="connsiteY11" fmla="*/ 36765 h 101061"/>
              <a:gd name="connsiteX12" fmla="*/ 24397 w 68547"/>
              <a:gd name="connsiteY12" fmla="*/ 25982 h 101061"/>
              <a:gd name="connsiteX13" fmla="*/ 33563 w 68547"/>
              <a:gd name="connsiteY13" fmla="*/ 19029 h 101061"/>
              <a:gd name="connsiteX14" fmla="*/ 45622 w 68547"/>
              <a:gd name="connsiteY14" fmla="*/ 16619 h 101061"/>
              <a:gd name="connsiteX15" fmla="*/ 54546 w 68547"/>
              <a:gd name="connsiteY15" fmla="*/ 17114 h 101061"/>
              <a:gd name="connsiteX16" fmla="*/ 64206 w 68547"/>
              <a:gd name="connsiteY16" fmla="*/ 19397 h 101061"/>
              <a:gd name="connsiteX17" fmla="*/ 67341 w 68547"/>
              <a:gd name="connsiteY17" fmla="*/ 19778 h 101061"/>
              <a:gd name="connsiteX18" fmla="*/ 68306 w 68547"/>
              <a:gd name="connsiteY18" fmla="*/ 17367 h 101061"/>
              <a:gd name="connsiteX19" fmla="*/ 68547 w 68547"/>
              <a:gd name="connsiteY19" fmla="*/ 6457 h 101061"/>
              <a:gd name="connsiteX20" fmla="*/ 68547 w 68547"/>
              <a:gd name="connsiteY20" fmla="*/ 4300 h 101061"/>
              <a:gd name="connsiteX21" fmla="*/ 66745 w 68547"/>
              <a:gd name="connsiteY21" fmla="*/ 2790 h 101061"/>
              <a:gd name="connsiteX22" fmla="*/ 57326 w 68547"/>
              <a:gd name="connsiteY22" fmla="*/ 634 h 101061"/>
              <a:gd name="connsiteX23" fmla="*/ 46828 w 68547"/>
              <a:gd name="connsiteY23" fmla="*/ 0 h 101061"/>
              <a:gd name="connsiteX24" fmla="*/ 27888 w 68547"/>
              <a:gd name="connsiteY24" fmla="*/ 3691 h 101061"/>
              <a:gd name="connsiteX25" fmla="*/ 13036 w 68547"/>
              <a:gd name="connsiteY25" fmla="*/ 13942 h 101061"/>
              <a:gd name="connsiteX26" fmla="*/ 3516 w 68547"/>
              <a:gd name="connsiteY26" fmla="*/ 29927 h 101061"/>
              <a:gd name="connsiteX27" fmla="*/ 0 w 68547"/>
              <a:gd name="connsiteY27" fmla="*/ 50467 h 101061"/>
              <a:gd name="connsiteX28" fmla="*/ 3516 w 68547"/>
              <a:gd name="connsiteY28" fmla="*/ 71133 h 101061"/>
              <a:gd name="connsiteX29" fmla="*/ 13036 w 68547"/>
              <a:gd name="connsiteY29" fmla="*/ 87118 h 101061"/>
              <a:gd name="connsiteX30" fmla="*/ 27888 w 68547"/>
              <a:gd name="connsiteY30" fmla="*/ 97369 h 101061"/>
              <a:gd name="connsiteX31" fmla="*/ 46828 w 68547"/>
              <a:gd name="connsiteY31" fmla="*/ 101061 h 101061"/>
              <a:gd name="connsiteX32" fmla="*/ 58163 w 68547"/>
              <a:gd name="connsiteY32" fmla="*/ 100172 h 101061"/>
              <a:gd name="connsiteX33" fmla="*/ 66364 w 68547"/>
              <a:gd name="connsiteY33" fmla="*/ 98016 h 101061"/>
              <a:gd name="connsiteX34" fmla="*/ 68179 w 68547"/>
              <a:gd name="connsiteY34" fmla="*/ 97001 h 101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68547" h="101061">
                <a:moveTo>
                  <a:pt x="68179" y="97001"/>
                </a:moveTo>
                <a:cubicBezTo>
                  <a:pt x="68547" y="96620"/>
                  <a:pt x="68674" y="95986"/>
                  <a:pt x="68547" y="95098"/>
                </a:cubicBezTo>
                <a:lnTo>
                  <a:pt x="67950" y="83680"/>
                </a:lnTo>
                <a:cubicBezTo>
                  <a:pt x="67836" y="82805"/>
                  <a:pt x="67709" y="82284"/>
                  <a:pt x="67341" y="82031"/>
                </a:cubicBezTo>
                <a:cubicBezTo>
                  <a:pt x="66986" y="81917"/>
                  <a:pt x="66364" y="82031"/>
                  <a:pt x="65297" y="82424"/>
                </a:cubicBezTo>
                <a:cubicBezTo>
                  <a:pt x="63000" y="83299"/>
                  <a:pt x="60093" y="84061"/>
                  <a:pt x="56602" y="84695"/>
                </a:cubicBezTo>
                <a:cubicBezTo>
                  <a:pt x="53099" y="85456"/>
                  <a:pt x="49367" y="85583"/>
                  <a:pt x="45495" y="85202"/>
                </a:cubicBezTo>
                <a:cubicBezTo>
                  <a:pt x="41280" y="84835"/>
                  <a:pt x="37536" y="83680"/>
                  <a:pt x="34045" y="81790"/>
                </a:cubicBezTo>
                <a:cubicBezTo>
                  <a:pt x="30541" y="80001"/>
                  <a:pt x="27393" y="77603"/>
                  <a:pt x="24867" y="74546"/>
                </a:cubicBezTo>
                <a:cubicBezTo>
                  <a:pt x="22341" y="71640"/>
                  <a:pt x="20284" y="68088"/>
                  <a:pt x="18837" y="63902"/>
                </a:cubicBezTo>
                <a:cubicBezTo>
                  <a:pt x="17378" y="59842"/>
                  <a:pt x="16654" y="55414"/>
                  <a:pt x="16654" y="50467"/>
                </a:cubicBezTo>
                <a:cubicBezTo>
                  <a:pt x="16654" y="45506"/>
                  <a:pt x="17378" y="40952"/>
                  <a:pt x="18723" y="36765"/>
                </a:cubicBezTo>
                <a:cubicBezTo>
                  <a:pt x="20030" y="32579"/>
                  <a:pt x="21846" y="29039"/>
                  <a:pt x="24397" y="25982"/>
                </a:cubicBezTo>
                <a:cubicBezTo>
                  <a:pt x="26923" y="23076"/>
                  <a:pt x="29945" y="20653"/>
                  <a:pt x="33563" y="19029"/>
                </a:cubicBezTo>
                <a:cubicBezTo>
                  <a:pt x="37066" y="17367"/>
                  <a:pt x="41154" y="16619"/>
                  <a:pt x="45622" y="16619"/>
                </a:cubicBezTo>
                <a:cubicBezTo>
                  <a:pt x="48643" y="16619"/>
                  <a:pt x="51664" y="16746"/>
                  <a:pt x="54546" y="17114"/>
                </a:cubicBezTo>
                <a:cubicBezTo>
                  <a:pt x="57326" y="17494"/>
                  <a:pt x="60588" y="18255"/>
                  <a:pt x="64206" y="19397"/>
                </a:cubicBezTo>
                <a:cubicBezTo>
                  <a:pt x="65653" y="19778"/>
                  <a:pt x="66745" y="19917"/>
                  <a:pt x="67341" y="19778"/>
                </a:cubicBezTo>
                <a:cubicBezTo>
                  <a:pt x="67950" y="19651"/>
                  <a:pt x="68306" y="18763"/>
                  <a:pt x="68306" y="17367"/>
                </a:cubicBezTo>
                <a:lnTo>
                  <a:pt x="68547" y="6457"/>
                </a:lnTo>
                <a:lnTo>
                  <a:pt x="68547" y="4300"/>
                </a:lnTo>
                <a:cubicBezTo>
                  <a:pt x="68433" y="3691"/>
                  <a:pt x="67836" y="3171"/>
                  <a:pt x="66745" y="2790"/>
                </a:cubicBezTo>
                <a:cubicBezTo>
                  <a:pt x="63838" y="1902"/>
                  <a:pt x="60715" y="1129"/>
                  <a:pt x="57326" y="634"/>
                </a:cubicBezTo>
                <a:cubicBezTo>
                  <a:pt x="53949" y="253"/>
                  <a:pt x="50458" y="0"/>
                  <a:pt x="46828" y="0"/>
                </a:cubicBezTo>
                <a:cubicBezTo>
                  <a:pt x="39935" y="0"/>
                  <a:pt x="33563" y="1268"/>
                  <a:pt x="27888" y="3691"/>
                </a:cubicBezTo>
                <a:cubicBezTo>
                  <a:pt x="22087" y="6089"/>
                  <a:pt x="17149" y="9514"/>
                  <a:pt x="13036" y="13942"/>
                </a:cubicBezTo>
                <a:cubicBezTo>
                  <a:pt x="8949" y="18382"/>
                  <a:pt x="5801" y="23710"/>
                  <a:pt x="3516" y="29927"/>
                </a:cubicBezTo>
                <a:cubicBezTo>
                  <a:pt x="1218" y="36143"/>
                  <a:pt x="0" y="42981"/>
                  <a:pt x="0" y="50467"/>
                </a:cubicBezTo>
                <a:cubicBezTo>
                  <a:pt x="0" y="58079"/>
                  <a:pt x="1218" y="64916"/>
                  <a:pt x="3516" y="71133"/>
                </a:cubicBezTo>
                <a:cubicBezTo>
                  <a:pt x="5801" y="77349"/>
                  <a:pt x="8949" y="82678"/>
                  <a:pt x="13036" y="87118"/>
                </a:cubicBezTo>
                <a:cubicBezTo>
                  <a:pt x="17149" y="91546"/>
                  <a:pt x="22087" y="94971"/>
                  <a:pt x="27888" y="97369"/>
                </a:cubicBezTo>
                <a:cubicBezTo>
                  <a:pt x="33563" y="99792"/>
                  <a:pt x="39935" y="101061"/>
                  <a:pt x="46828" y="101061"/>
                </a:cubicBezTo>
                <a:cubicBezTo>
                  <a:pt x="51169" y="101061"/>
                  <a:pt x="54914" y="100807"/>
                  <a:pt x="58163" y="100172"/>
                </a:cubicBezTo>
                <a:cubicBezTo>
                  <a:pt x="61312" y="99526"/>
                  <a:pt x="64092" y="98904"/>
                  <a:pt x="66364" y="98016"/>
                </a:cubicBezTo>
                <a:cubicBezTo>
                  <a:pt x="67214" y="97635"/>
                  <a:pt x="67836" y="97369"/>
                  <a:pt x="68179" y="9700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605772" y="6223287"/>
            <a:ext cx="92678" cy="75574"/>
          </a:xfrm>
          <a:custGeom>
            <a:avLst/>
            <a:gdLst>
              <a:gd name="connsiteX0" fmla="*/ 76024 w 92678"/>
              <a:gd name="connsiteY0" fmla="*/ 59589 h 75574"/>
              <a:gd name="connsiteX1" fmla="*/ 76024 w 92678"/>
              <a:gd name="connsiteY1" fmla="*/ 67962 h 75574"/>
              <a:gd name="connsiteX2" fmla="*/ 76494 w 92678"/>
              <a:gd name="connsiteY2" fmla="*/ 69877 h 75574"/>
              <a:gd name="connsiteX3" fmla="*/ 78296 w 92678"/>
              <a:gd name="connsiteY3" fmla="*/ 70245 h 75574"/>
              <a:gd name="connsiteX4" fmla="*/ 90368 w 92678"/>
              <a:gd name="connsiteY4" fmla="*/ 70245 h 75574"/>
              <a:gd name="connsiteX5" fmla="*/ 92183 w 92678"/>
              <a:gd name="connsiteY5" fmla="*/ 69877 h 75574"/>
              <a:gd name="connsiteX6" fmla="*/ 92678 w 92678"/>
              <a:gd name="connsiteY6" fmla="*/ 67962 h 75574"/>
              <a:gd name="connsiteX7" fmla="*/ 92678 w 92678"/>
              <a:gd name="connsiteY7" fmla="*/ 2410 h 75574"/>
              <a:gd name="connsiteX8" fmla="*/ 92183 w 92678"/>
              <a:gd name="connsiteY8" fmla="*/ 520 h 75574"/>
              <a:gd name="connsiteX9" fmla="*/ 90368 w 92678"/>
              <a:gd name="connsiteY9" fmla="*/ 0 h 75574"/>
              <a:gd name="connsiteX10" fmla="*/ 78296 w 92678"/>
              <a:gd name="connsiteY10" fmla="*/ 0 h 75574"/>
              <a:gd name="connsiteX11" fmla="*/ 76494 w 92678"/>
              <a:gd name="connsiteY11" fmla="*/ 520 h 75574"/>
              <a:gd name="connsiteX12" fmla="*/ 76024 w 92678"/>
              <a:gd name="connsiteY12" fmla="*/ 2410 h 75574"/>
              <a:gd name="connsiteX13" fmla="*/ 76024 w 92678"/>
              <a:gd name="connsiteY13" fmla="*/ 19524 h 75574"/>
              <a:gd name="connsiteX14" fmla="*/ 57554 w 92678"/>
              <a:gd name="connsiteY14" fmla="*/ 19524 h 75574"/>
              <a:gd name="connsiteX15" fmla="*/ 57795 w 92678"/>
              <a:gd name="connsiteY15" fmla="*/ 17367 h 75574"/>
              <a:gd name="connsiteX16" fmla="*/ 57795 w 92678"/>
              <a:gd name="connsiteY16" fmla="*/ 15350 h 75574"/>
              <a:gd name="connsiteX17" fmla="*/ 55866 w 92678"/>
              <a:gd name="connsiteY17" fmla="*/ 8499 h 75574"/>
              <a:gd name="connsiteX18" fmla="*/ 48275 w 92678"/>
              <a:gd name="connsiteY18" fmla="*/ 6596 h 75574"/>
              <a:gd name="connsiteX19" fmla="*/ 7121 w 92678"/>
              <a:gd name="connsiteY19" fmla="*/ 6596 h 75574"/>
              <a:gd name="connsiteX20" fmla="*/ 5191 w 92678"/>
              <a:gd name="connsiteY20" fmla="*/ 7104 h 75574"/>
              <a:gd name="connsiteX21" fmla="*/ 4709 w 92678"/>
              <a:gd name="connsiteY21" fmla="*/ 9134 h 75574"/>
              <a:gd name="connsiteX22" fmla="*/ 4709 w 92678"/>
              <a:gd name="connsiteY22" fmla="*/ 18255 h 75574"/>
              <a:gd name="connsiteX23" fmla="*/ 5064 w 92678"/>
              <a:gd name="connsiteY23" fmla="*/ 20171 h 75574"/>
              <a:gd name="connsiteX24" fmla="*/ 6994 w 92678"/>
              <a:gd name="connsiteY24" fmla="*/ 20932 h 75574"/>
              <a:gd name="connsiteX25" fmla="*/ 37295 w 92678"/>
              <a:gd name="connsiteY25" fmla="*/ 20932 h 75574"/>
              <a:gd name="connsiteX26" fmla="*/ 39453 w 92678"/>
              <a:gd name="connsiteY26" fmla="*/ 21554 h 75574"/>
              <a:gd name="connsiteX27" fmla="*/ 39224 w 92678"/>
              <a:gd name="connsiteY27" fmla="*/ 23711 h 75574"/>
              <a:gd name="connsiteX28" fmla="*/ 26784 w 92678"/>
              <a:gd name="connsiteY28" fmla="*/ 44250 h 75574"/>
              <a:gd name="connsiteX29" fmla="*/ 1815 w 92678"/>
              <a:gd name="connsiteY29" fmla="*/ 61377 h 75574"/>
              <a:gd name="connsiteX30" fmla="*/ 0 w 92678"/>
              <a:gd name="connsiteY30" fmla="*/ 62633 h 75574"/>
              <a:gd name="connsiteX31" fmla="*/ 355 w 92678"/>
              <a:gd name="connsiteY31" fmla="*/ 64549 h 75574"/>
              <a:gd name="connsiteX32" fmla="*/ 4937 w 92678"/>
              <a:gd name="connsiteY32" fmla="*/ 74305 h 75574"/>
              <a:gd name="connsiteX33" fmla="*/ 6156 w 92678"/>
              <a:gd name="connsiteY33" fmla="*/ 75574 h 75574"/>
              <a:gd name="connsiteX34" fmla="*/ 8682 w 92678"/>
              <a:gd name="connsiteY34" fmla="*/ 74812 h 75574"/>
              <a:gd name="connsiteX35" fmla="*/ 23661 w 92678"/>
              <a:gd name="connsiteY35" fmla="*/ 66947 h 75574"/>
              <a:gd name="connsiteX36" fmla="*/ 36329 w 92678"/>
              <a:gd name="connsiteY36" fmla="*/ 56937 h 75574"/>
              <a:gd name="connsiteX37" fmla="*/ 46345 w 92678"/>
              <a:gd name="connsiteY37" fmla="*/ 45519 h 75574"/>
              <a:gd name="connsiteX38" fmla="*/ 53454 w 92678"/>
              <a:gd name="connsiteY38" fmla="*/ 33467 h 75574"/>
              <a:gd name="connsiteX39" fmla="*/ 76024 w 92678"/>
              <a:gd name="connsiteY39" fmla="*/ 33467 h 75574"/>
              <a:gd name="connsiteX40" fmla="*/ 76024 w 92678"/>
              <a:gd name="connsiteY40" fmla="*/ 45646 h 75574"/>
              <a:gd name="connsiteX41" fmla="*/ 53581 w 92678"/>
              <a:gd name="connsiteY41" fmla="*/ 45646 h 75574"/>
              <a:gd name="connsiteX42" fmla="*/ 51994 w 92678"/>
              <a:gd name="connsiteY42" fmla="*/ 46039 h 75574"/>
              <a:gd name="connsiteX43" fmla="*/ 51270 w 92678"/>
              <a:gd name="connsiteY43" fmla="*/ 48196 h 75574"/>
              <a:gd name="connsiteX44" fmla="*/ 51270 w 92678"/>
              <a:gd name="connsiteY44" fmla="*/ 57191 h 75574"/>
              <a:gd name="connsiteX45" fmla="*/ 51892 w 92678"/>
              <a:gd name="connsiteY45" fmla="*/ 59094 h 75574"/>
              <a:gd name="connsiteX46" fmla="*/ 53581 w 92678"/>
              <a:gd name="connsiteY46" fmla="*/ 59589 h 75574"/>
              <a:gd name="connsiteX47" fmla="*/ 76024 w 92678"/>
              <a:gd name="connsiteY47" fmla="*/ 59589 h 755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92678" h="75574">
                <a:moveTo>
                  <a:pt x="76024" y="59589"/>
                </a:moveTo>
                <a:lnTo>
                  <a:pt x="76024" y="67962"/>
                </a:lnTo>
                <a:cubicBezTo>
                  <a:pt x="76024" y="68976"/>
                  <a:pt x="76138" y="69624"/>
                  <a:pt x="76494" y="69877"/>
                </a:cubicBezTo>
                <a:cubicBezTo>
                  <a:pt x="76862" y="70118"/>
                  <a:pt x="77458" y="70245"/>
                  <a:pt x="78296" y="70245"/>
                </a:cubicBezTo>
                <a:lnTo>
                  <a:pt x="90368" y="70245"/>
                </a:lnTo>
                <a:cubicBezTo>
                  <a:pt x="91219" y="70245"/>
                  <a:pt x="91841" y="70118"/>
                  <a:pt x="92183" y="69877"/>
                </a:cubicBezTo>
                <a:cubicBezTo>
                  <a:pt x="92552" y="69624"/>
                  <a:pt x="92678" y="68976"/>
                  <a:pt x="92678" y="67962"/>
                </a:cubicBezTo>
                <a:lnTo>
                  <a:pt x="92678" y="2410"/>
                </a:lnTo>
                <a:cubicBezTo>
                  <a:pt x="92678" y="1535"/>
                  <a:pt x="92552" y="887"/>
                  <a:pt x="92183" y="520"/>
                </a:cubicBezTo>
                <a:cubicBezTo>
                  <a:pt x="91841" y="126"/>
                  <a:pt x="91219" y="0"/>
                  <a:pt x="90368" y="0"/>
                </a:cubicBezTo>
                <a:lnTo>
                  <a:pt x="78296" y="0"/>
                </a:lnTo>
                <a:cubicBezTo>
                  <a:pt x="77458" y="0"/>
                  <a:pt x="76862" y="126"/>
                  <a:pt x="76494" y="520"/>
                </a:cubicBezTo>
                <a:cubicBezTo>
                  <a:pt x="76138" y="887"/>
                  <a:pt x="76024" y="1535"/>
                  <a:pt x="76024" y="2410"/>
                </a:cubicBezTo>
                <a:lnTo>
                  <a:pt x="76024" y="19524"/>
                </a:lnTo>
                <a:lnTo>
                  <a:pt x="57554" y="19524"/>
                </a:lnTo>
                <a:cubicBezTo>
                  <a:pt x="57668" y="18903"/>
                  <a:pt x="57668" y="18129"/>
                  <a:pt x="57795" y="17367"/>
                </a:cubicBezTo>
                <a:lnTo>
                  <a:pt x="57795" y="15350"/>
                </a:lnTo>
                <a:cubicBezTo>
                  <a:pt x="57795" y="12179"/>
                  <a:pt x="57199" y="9895"/>
                  <a:pt x="55866" y="8499"/>
                </a:cubicBezTo>
                <a:cubicBezTo>
                  <a:pt x="54546" y="7231"/>
                  <a:pt x="51994" y="6596"/>
                  <a:pt x="48275" y="6596"/>
                </a:cubicBezTo>
                <a:lnTo>
                  <a:pt x="7121" y="6596"/>
                </a:lnTo>
                <a:cubicBezTo>
                  <a:pt x="6156" y="6596"/>
                  <a:pt x="5559" y="6724"/>
                  <a:pt x="5191" y="7104"/>
                </a:cubicBezTo>
                <a:cubicBezTo>
                  <a:pt x="4810" y="7485"/>
                  <a:pt x="4709" y="8246"/>
                  <a:pt x="4709" y="9134"/>
                </a:cubicBezTo>
                <a:lnTo>
                  <a:pt x="4709" y="18255"/>
                </a:lnTo>
                <a:cubicBezTo>
                  <a:pt x="4709" y="19029"/>
                  <a:pt x="4810" y="19664"/>
                  <a:pt x="5064" y="20171"/>
                </a:cubicBezTo>
                <a:cubicBezTo>
                  <a:pt x="5305" y="20678"/>
                  <a:pt x="5902" y="20932"/>
                  <a:pt x="6994" y="20932"/>
                </a:cubicBezTo>
                <a:lnTo>
                  <a:pt x="37295" y="20932"/>
                </a:lnTo>
                <a:cubicBezTo>
                  <a:pt x="38602" y="20932"/>
                  <a:pt x="39325" y="21186"/>
                  <a:pt x="39453" y="21554"/>
                </a:cubicBezTo>
                <a:cubicBezTo>
                  <a:pt x="39579" y="22074"/>
                  <a:pt x="39579" y="22835"/>
                  <a:pt x="39224" y="23711"/>
                </a:cubicBezTo>
                <a:cubicBezTo>
                  <a:pt x="37167" y="30942"/>
                  <a:pt x="32928" y="37780"/>
                  <a:pt x="26784" y="44250"/>
                </a:cubicBezTo>
                <a:cubicBezTo>
                  <a:pt x="20627" y="50847"/>
                  <a:pt x="12300" y="56556"/>
                  <a:pt x="1815" y="61377"/>
                </a:cubicBezTo>
                <a:cubicBezTo>
                  <a:pt x="723" y="61884"/>
                  <a:pt x="126" y="62265"/>
                  <a:pt x="0" y="62633"/>
                </a:cubicBezTo>
                <a:cubicBezTo>
                  <a:pt x="-114" y="63014"/>
                  <a:pt x="0" y="63648"/>
                  <a:pt x="355" y="64549"/>
                </a:cubicBezTo>
                <a:lnTo>
                  <a:pt x="4937" y="74305"/>
                </a:lnTo>
                <a:cubicBezTo>
                  <a:pt x="5305" y="75079"/>
                  <a:pt x="5775" y="75446"/>
                  <a:pt x="6156" y="75574"/>
                </a:cubicBezTo>
                <a:cubicBezTo>
                  <a:pt x="6524" y="75700"/>
                  <a:pt x="7362" y="75446"/>
                  <a:pt x="8682" y="74812"/>
                </a:cubicBezTo>
                <a:cubicBezTo>
                  <a:pt x="13988" y="72656"/>
                  <a:pt x="18951" y="69991"/>
                  <a:pt x="23661" y="66947"/>
                </a:cubicBezTo>
                <a:cubicBezTo>
                  <a:pt x="28345" y="63902"/>
                  <a:pt x="32585" y="60603"/>
                  <a:pt x="36329" y="56937"/>
                </a:cubicBezTo>
                <a:cubicBezTo>
                  <a:pt x="40075" y="53258"/>
                  <a:pt x="43438" y="49452"/>
                  <a:pt x="46345" y="45519"/>
                </a:cubicBezTo>
                <a:cubicBezTo>
                  <a:pt x="49214" y="41599"/>
                  <a:pt x="51651" y="37539"/>
                  <a:pt x="53454" y="33467"/>
                </a:cubicBezTo>
                <a:lnTo>
                  <a:pt x="76024" y="33467"/>
                </a:lnTo>
                <a:lnTo>
                  <a:pt x="76024" y="45646"/>
                </a:lnTo>
                <a:lnTo>
                  <a:pt x="53581" y="45646"/>
                </a:lnTo>
                <a:cubicBezTo>
                  <a:pt x="52959" y="45646"/>
                  <a:pt x="52362" y="45773"/>
                  <a:pt x="51994" y="46039"/>
                </a:cubicBezTo>
                <a:cubicBezTo>
                  <a:pt x="51524" y="46280"/>
                  <a:pt x="51270" y="47054"/>
                  <a:pt x="51270" y="48196"/>
                </a:cubicBezTo>
                <a:lnTo>
                  <a:pt x="51270" y="57191"/>
                </a:lnTo>
                <a:cubicBezTo>
                  <a:pt x="51270" y="58079"/>
                  <a:pt x="51524" y="58713"/>
                  <a:pt x="51892" y="59094"/>
                </a:cubicBezTo>
                <a:cubicBezTo>
                  <a:pt x="52248" y="59461"/>
                  <a:pt x="52857" y="59589"/>
                  <a:pt x="53581" y="59589"/>
                </a:cubicBezTo>
                <a:lnTo>
                  <a:pt x="76024" y="5958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003650" y="6772745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901108" y="6772745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798614" y="6772745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696097" y="6772745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244443" y="6843271"/>
            <a:ext cx="54292" cy="95593"/>
          </a:xfrm>
          <a:custGeom>
            <a:avLst/>
            <a:gdLst>
              <a:gd name="connsiteX0" fmla="*/ 52603 w 54292"/>
              <a:gd name="connsiteY0" fmla="*/ 95593 h 95593"/>
              <a:gd name="connsiteX1" fmla="*/ 54292 w 54292"/>
              <a:gd name="connsiteY1" fmla="*/ 93829 h 95593"/>
              <a:gd name="connsiteX2" fmla="*/ 54292 w 54292"/>
              <a:gd name="connsiteY2" fmla="*/ 89516 h 95593"/>
              <a:gd name="connsiteX3" fmla="*/ 52603 w 54292"/>
              <a:gd name="connsiteY3" fmla="*/ 87740 h 95593"/>
              <a:gd name="connsiteX4" fmla="*/ 10358 w 54292"/>
              <a:gd name="connsiteY4" fmla="*/ 87740 h 95593"/>
              <a:gd name="connsiteX5" fmla="*/ 18812 w 54292"/>
              <a:gd name="connsiteY5" fmla="*/ 77971 h 95593"/>
              <a:gd name="connsiteX6" fmla="*/ 27139 w 54292"/>
              <a:gd name="connsiteY6" fmla="*/ 68202 h 95593"/>
              <a:gd name="connsiteX7" fmla="*/ 37282 w 54292"/>
              <a:gd name="connsiteY7" fmla="*/ 56036 h 95593"/>
              <a:gd name="connsiteX8" fmla="*/ 44022 w 54292"/>
              <a:gd name="connsiteY8" fmla="*/ 46775 h 95593"/>
              <a:gd name="connsiteX9" fmla="*/ 50077 w 54292"/>
              <a:gd name="connsiteY9" fmla="*/ 35116 h 95593"/>
              <a:gd name="connsiteX10" fmla="*/ 52235 w 54292"/>
              <a:gd name="connsiteY10" fmla="*/ 24852 h 95593"/>
              <a:gd name="connsiteX11" fmla="*/ 44518 w 54292"/>
              <a:gd name="connsiteY11" fmla="*/ 6089 h 95593"/>
              <a:gd name="connsiteX12" fmla="*/ 26048 w 54292"/>
              <a:gd name="connsiteY12" fmla="*/ 0 h 95593"/>
              <a:gd name="connsiteX13" fmla="*/ 15905 w 54292"/>
              <a:gd name="connsiteY13" fmla="*/ 1382 h 95593"/>
              <a:gd name="connsiteX14" fmla="*/ 4823 w 54292"/>
              <a:gd name="connsiteY14" fmla="*/ 5696 h 95593"/>
              <a:gd name="connsiteX15" fmla="*/ 3617 w 54292"/>
              <a:gd name="connsiteY15" fmla="*/ 8373 h 95593"/>
              <a:gd name="connsiteX16" fmla="*/ 4328 w 54292"/>
              <a:gd name="connsiteY16" fmla="*/ 12547 h 95593"/>
              <a:gd name="connsiteX17" fmla="*/ 6270 w 54292"/>
              <a:gd name="connsiteY17" fmla="*/ 13295 h 95593"/>
              <a:gd name="connsiteX18" fmla="*/ 26644 w 54292"/>
              <a:gd name="connsiteY18" fmla="*/ 7599 h 95593"/>
              <a:gd name="connsiteX19" fmla="*/ 38374 w 54292"/>
              <a:gd name="connsiteY19" fmla="*/ 12547 h 95593"/>
              <a:gd name="connsiteX20" fmla="*/ 43184 w 54292"/>
              <a:gd name="connsiteY20" fmla="*/ 25220 h 95593"/>
              <a:gd name="connsiteX21" fmla="*/ 20995 w 54292"/>
              <a:gd name="connsiteY21" fmla="*/ 63521 h 95593"/>
              <a:gd name="connsiteX22" fmla="*/ 1091 w 54292"/>
              <a:gd name="connsiteY22" fmla="*/ 86598 h 95593"/>
              <a:gd name="connsiteX23" fmla="*/ 114 w 54292"/>
              <a:gd name="connsiteY23" fmla="*/ 89250 h 95593"/>
              <a:gd name="connsiteX24" fmla="*/ 0 w 54292"/>
              <a:gd name="connsiteY24" fmla="*/ 92040 h 95593"/>
              <a:gd name="connsiteX25" fmla="*/ 114 w 54292"/>
              <a:gd name="connsiteY25" fmla="*/ 94083 h 95593"/>
              <a:gd name="connsiteX26" fmla="*/ 469 w 54292"/>
              <a:gd name="connsiteY26" fmla="*/ 95098 h 95593"/>
              <a:gd name="connsiteX27" fmla="*/ 1434 w 54292"/>
              <a:gd name="connsiteY27" fmla="*/ 95466 h 95593"/>
              <a:gd name="connsiteX28" fmla="*/ 3363 w 54292"/>
              <a:gd name="connsiteY28" fmla="*/ 95593 h 95593"/>
              <a:gd name="connsiteX29" fmla="*/ 52603 w 54292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593">
                <a:moveTo>
                  <a:pt x="52603" y="95593"/>
                </a:moveTo>
                <a:cubicBezTo>
                  <a:pt x="53695" y="95593"/>
                  <a:pt x="54292" y="94971"/>
                  <a:pt x="54292" y="93829"/>
                </a:cubicBezTo>
                <a:lnTo>
                  <a:pt x="54292" y="89516"/>
                </a:lnTo>
                <a:cubicBezTo>
                  <a:pt x="54292" y="88374"/>
                  <a:pt x="53695" y="87740"/>
                  <a:pt x="52603" y="87740"/>
                </a:cubicBezTo>
                <a:lnTo>
                  <a:pt x="10358" y="87740"/>
                </a:lnTo>
                <a:cubicBezTo>
                  <a:pt x="13138" y="84568"/>
                  <a:pt x="16032" y="81270"/>
                  <a:pt x="18812" y="77971"/>
                </a:cubicBezTo>
                <a:cubicBezTo>
                  <a:pt x="21592" y="74672"/>
                  <a:pt x="24372" y="71374"/>
                  <a:pt x="27139" y="68202"/>
                </a:cubicBezTo>
                <a:cubicBezTo>
                  <a:pt x="30884" y="63902"/>
                  <a:pt x="34261" y="59829"/>
                  <a:pt x="37282" y="56036"/>
                </a:cubicBezTo>
                <a:cubicBezTo>
                  <a:pt x="40189" y="52230"/>
                  <a:pt x="42461" y="49186"/>
                  <a:pt x="44022" y="46775"/>
                </a:cubicBezTo>
                <a:cubicBezTo>
                  <a:pt x="46587" y="42728"/>
                  <a:pt x="48618" y="38795"/>
                  <a:pt x="50077" y="35116"/>
                </a:cubicBezTo>
                <a:cubicBezTo>
                  <a:pt x="51512" y="31437"/>
                  <a:pt x="52235" y="28024"/>
                  <a:pt x="52235" y="24852"/>
                </a:cubicBezTo>
                <a:cubicBezTo>
                  <a:pt x="52235" y="16733"/>
                  <a:pt x="49709" y="10529"/>
                  <a:pt x="44518" y="6089"/>
                </a:cubicBezTo>
                <a:cubicBezTo>
                  <a:pt x="39935" y="2030"/>
                  <a:pt x="33791" y="0"/>
                  <a:pt x="26048" y="0"/>
                </a:cubicBezTo>
                <a:cubicBezTo>
                  <a:pt x="22557" y="0"/>
                  <a:pt x="19180" y="507"/>
                  <a:pt x="15905" y="1382"/>
                </a:cubicBezTo>
                <a:cubicBezTo>
                  <a:pt x="12668" y="2271"/>
                  <a:pt x="8923" y="3793"/>
                  <a:pt x="4823" y="5696"/>
                </a:cubicBezTo>
                <a:cubicBezTo>
                  <a:pt x="3744" y="6089"/>
                  <a:pt x="3363" y="6964"/>
                  <a:pt x="3617" y="8373"/>
                </a:cubicBezTo>
                <a:lnTo>
                  <a:pt x="4328" y="12547"/>
                </a:lnTo>
                <a:cubicBezTo>
                  <a:pt x="4455" y="13701"/>
                  <a:pt x="5179" y="13942"/>
                  <a:pt x="6270" y="13295"/>
                </a:cubicBezTo>
                <a:cubicBezTo>
                  <a:pt x="13379" y="9514"/>
                  <a:pt x="20145" y="7599"/>
                  <a:pt x="26644" y="7599"/>
                </a:cubicBezTo>
                <a:cubicBezTo>
                  <a:pt x="31354" y="7599"/>
                  <a:pt x="35225" y="9248"/>
                  <a:pt x="38374" y="12547"/>
                </a:cubicBezTo>
                <a:cubicBezTo>
                  <a:pt x="41623" y="15972"/>
                  <a:pt x="43184" y="20159"/>
                  <a:pt x="43184" y="25220"/>
                </a:cubicBezTo>
                <a:cubicBezTo>
                  <a:pt x="43184" y="33974"/>
                  <a:pt x="35822" y="46648"/>
                  <a:pt x="20995" y="63521"/>
                </a:cubicBezTo>
                <a:lnTo>
                  <a:pt x="1091" y="86598"/>
                </a:lnTo>
                <a:cubicBezTo>
                  <a:pt x="469" y="87232"/>
                  <a:pt x="114" y="88108"/>
                  <a:pt x="114" y="89250"/>
                </a:cubicBezTo>
                <a:lnTo>
                  <a:pt x="0" y="92040"/>
                </a:lnTo>
                <a:cubicBezTo>
                  <a:pt x="0" y="92941"/>
                  <a:pt x="0" y="93702"/>
                  <a:pt x="114" y="94083"/>
                </a:cubicBezTo>
                <a:cubicBezTo>
                  <a:pt x="114" y="94578"/>
                  <a:pt x="241" y="94971"/>
                  <a:pt x="469" y="95098"/>
                </a:cubicBezTo>
                <a:cubicBezTo>
                  <a:pt x="583" y="95339"/>
                  <a:pt x="964" y="95466"/>
                  <a:pt x="1434" y="95466"/>
                </a:cubicBezTo>
                <a:cubicBezTo>
                  <a:pt x="1802" y="95593"/>
                  <a:pt x="2526" y="95593"/>
                  <a:pt x="3363" y="95593"/>
                </a:cubicBezTo>
                <a:lnTo>
                  <a:pt x="52603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023787" y="6843271"/>
            <a:ext cx="54318" cy="95593"/>
          </a:xfrm>
          <a:custGeom>
            <a:avLst/>
            <a:gdLst>
              <a:gd name="connsiteX0" fmla="*/ 52629 w 54318"/>
              <a:gd name="connsiteY0" fmla="*/ 95593 h 95593"/>
              <a:gd name="connsiteX1" fmla="*/ 54318 w 54318"/>
              <a:gd name="connsiteY1" fmla="*/ 93829 h 95593"/>
              <a:gd name="connsiteX2" fmla="*/ 54318 w 54318"/>
              <a:gd name="connsiteY2" fmla="*/ 89516 h 95593"/>
              <a:gd name="connsiteX3" fmla="*/ 52629 w 54318"/>
              <a:gd name="connsiteY3" fmla="*/ 87740 h 95593"/>
              <a:gd name="connsiteX4" fmla="*/ 10383 w 54318"/>
              <a:gd name="connsiteY4" fmla="*/ 87740 h 95593"/>
              <a:gd name="connsiteX5" fmla="*/ 18837 w 54318"/>
              <a:gd name="connsiteY5" fmla="*/ 77971 h 95593"/>
              <a:gd name="connsiteX6" fmla="*/ 27165 w 54318"/>
              <a:gd name="connsiteY6" fmla="*/ 68202 h 95593"/>
              <a:gd name="connsiteX7" fmla="*/ 37282 w 54318"/>
              <a:gd name="connsiteY7" fmla="*/ 56036 h 95593"/>
              <a:gd name="connsiteX8" fmla="*/ 44048 w 54318"/>
              <a:gd name="connsiteY8" fmla="*/ 46775 h 95593"/>
              <a:gd name="connsiteX9" fmla="*/ 50077 w 54318"/>
              <a:gd name="connsiteY9" fmla="*/ 35116 h 95593"/>
              <a:gd name="connsiteX10" fmla="*/ 52261 w 54318"/>
              <a:gd name="connsiteY10" fmla="*/ 24852 h 95593"/>
              <a:gd name="connsiteX11" fmla="*/ 44518 w 54318"/>
              <a:gd name="connsiteY11" fmla="*/ 6089 h 95593"/>
              <a:gd name="connsiteX12" fmla="*/ 26073 w 54318"/>
              <a:gd name="connsiteY12" fmla="*/ 0 h 95593"/>
              <a:gd name="connsiteX13" fmla="*/ 15931 w 54318"/>
              <a:gd name="connsiteY13" fmla="*/ 1382 h 95593"/>
              <a:gd name="connsiteX14" fmla="*/ 4824 w 54318"/>
              <a:gd name="connsiteY14" fmla="*/ 5696 h 95593"/>
              <a:gd name="connsiteX15" fmla="*/ 3617 w 54318"/>
              <a:gd name="connsiteY15" fmla="*/ 8373 h 95593"/>
              <a:gd name="connsiteX16" fmla="*/ 4354 w 54318"/>
              <a:gd name="connsiteY16" fmla="*/ 12547 h 95593"/>
              <a:gd name="connsiteX17" fmla="*/ 6296 w 54318"/>
              <a:gd name="connsiteY17" fmla="*/ 13295 h 95593"/>
              <a:gd name="connsiteX18" fmla="*/ 26670 w 54318"/>
              <a:gd name="connsiteY18" fmla="*/ 7599 h 95593"/>
              <a:gd name="connsiteX19" fmla="*/ 38374 w 54318"/>
              <a:gd name="connsiteY19" fmla="*/ 12547 h 95593"/>
              <a:gd name="connsiteX20" fmla="*/ 43210 w 54318"/>
              <a:gd name="connsiteY20" fmla="*/ 25220 h 95593"/>
              <a:gd name="connsiteX21" fmla="*/ 20996 w 54318"/>
              <a:gd name="connsiteY21" fmla="*/ 63521 h 95593"/>
              <a:gd name="connsiteX22" fmla="*/ 1091 w 54318"/>
              <a:gd name="connsiteY22" fmla="*/ 86598 h 95593"/>
              <a:gd name="connsiteX23" fmla="*/ 114 w 54318"/>
              <a:gd name="connsiteY23" fmla="*/ 89250 h 95593"/>
              <a:gd name="connsiteX24" fmla="*/ 0 w 54318"/>
              <a:gd name="connsiteY24" fmla="*/ 92040 h 95593"/>
              <a:gd name="connsiteX25" fmla="*/ 114 w 54318"/>
              <a:gd name="connsiteY25" fmla="*/ 94083 h 95593"/>
              <a:gd name="connsiteX26" fmla="*/ 495 w 54318"/>
              <a:gd name="connsiteY26" fmla="*/ 95098 h 95593"/>
              <a:gd name="connsiteX27" fmla="*/ 1459 w 54318"/>
              <a:gd name="connsiteY27" fmla="*/ 95466 h 95593"/>
              <a:gd name="connsiteX28" fmla="*/ 3389 w 54318"/>
              <a:gd name="connsiteY28" fmla="*/ 95593 h 95593"/>
              <a:gd name="connsiteX29" fmla="*/ 52629 w 54318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593">
                <a:moveTo>
                  <a:pt x="52629" y="95593"/>
                </a:moveTo>
                <a:cubicBezTo>
                  <a:pt x="53695" y="95593"/>
                  <a:pt x="54318" y="94971"/>
                  <a:pt x="54318" y="93829"/>
                </a:cubicBezTo>
                <a:lnTo>
                  <a:pt x="54318" y="89516"/>
                </a:lnTo>
                <a:cubicBezTo>
                  <a:pt x="54318" y="88374"/>
                  <a:pt x="53695" y="87740"/>
                  <a:pt x="52629" y="87740"/>
                </a:cubicBezTo>
                <a:lnTo>
                  <a:pt x="10383" y="87740"/>
                </a:lnTo>
                <a:cubicBezTo>
                  <a:pt x="13163" y="84568"/>
                  <a:pt x="16057" y="81270"/>
                  <a:pt x="18837" y="77971"/>
                </a:cubicBezTo>
                <a:cubicBezTo>
                  <a:pt x="21618" y="74672"/>
                  <a:pt x="24385" y="71374"/>
                  <a:pt x="27165" y="68202"/>
                </a:cubicBezTo>
                <a:cubicBezTo>
                  <a:pt x="30884" y="63902"/>
                  <a:pt x="34286" y="59829"/>
                  <a:pt x="37282" y="56036"/>
                </a:cubicBezTo>
                <a:cubicBezTo>
                  <a:pt x="40189" y="52230"/>
                  <a:pt x="42486" y="49186"/>
                  <a:pt x="44048" y="46775"/>
                </a:cubicBezTo>
                <a:cubicBezTo>
                  <a:pt x="46587" y="42728"/>
                  <a:pt x="48643" y="38795"/>
                  <a:pt x="50077" y="35116"/>
                </a:cubicBezTo>
                <a:cubicBezTo>
                  <a:pt x="51537" y="31437"/>
                  <a:pt x="52261" y="28024"/>
                  <a:pt x="52261" y="24852"/>
                </a:cubicBezTo>
                <a:cubicBezTo>
                  <a:pt x="52261" y="16733"/>
                  <a:pt x="49735" y="10529"/>
                  <a:pt x="44518" y="6089"/>
                </a:cubicBezTo>
                <a:cubicBezTo>
                  <a:pt x="39961" y="2030"/>
                  <a:pt x="33791" y="0"/>
                  <a:pt x="26073" y="0"/>
                </a:cubicBezTo>
                <a:cubicBezTo>
                  <a:pt x="22582" y="0"/>
                  <a:pt x="19181" y="507"/>
                  <a:pt x="15931" y="1382"/>
                </a:cubicBezTo>
                <a:cubicBezTo>
                  <a:pt x="12694" y="2271"/>
                  <a:pt x="8949" y="3793"/>
                  <a:pt x="4824" y="5696"/>
                </a:cubicBezTo>
                <a:cubicBezTo>
                  <a:pt x="3744" y="6089"/>
                  <a:pt x="3389" y="6964"/>
                  <a:pt x="3617" y="8373"/>
                </a:cubicBezTo>
                <a:lnTo>
                  <a:pt x="4354" y="12547"/>
                </a:lnTo>
                <a:cubicBezTo>
                  <a:pt x="4481" y="13701"/>
                  <a:pt x="5204" y="13942"/>
                  <a:pt x="6296" y="13295"/>
                </a:cubicBezTo>
                <a:cubicBezTo>
                  <a:pt x="13404" y="9514"/>
                  <a:pt x="20145" y="7599"/>
                  <a:pt x="26670" y="7599"/>
                </a:cubicBezTo>
                <a:cubicBezTo>
                  <a:pt x="31379" y="7599"/>
                  <a:pt x="35251" y="9248"/>
                  <a:pt x="38374" y="12547"/>
                </a:cubicBezTo>
                <a:cubicBezTo>
                  <a:pt x="41649" y="15972"/>
                  <a:pt x="43210" y="20159"/>
                  <a:pt x="43210" y="25220"/>
                </a:cubicBezTo>
                <a:cubicBezTo>
                  <a:pt x="43210" y="33974"/>
                  <a:pt x="35848" y="46648"/>
                  <a:pt x="20996" y="63521"/>
                </a:cubicBezTo>
                <a:lnTo>
                  <a:pt x="1091" y="86598"/>
                </a:lnTo>
                <a:cubicBezTo>
                  <a:pt x="495" y="87232"/>
                  <a:pt x="114" y="88108"/>
                  <a:pt x="114" y="89250"/>
                </a:cubicBezTo>
                <a:lnTo>
                  <a:pt x="0" y="92040"/>
                </a:lnTo>
                <a:cubicBezTo>
                  <a:pt x="0" y="92941"/>
                  <a:pt x="0" y="93702"/>
                  <a:pt x="114" y="94083"/>
                </a:cubicBezTo>
                <a:cubicBezTo>
                  <a:pt x="114" y="94578"/>
                  <a:pt x="241" y="94971"/>
                  <a:pt x="495" y="95098"/>
                </a:cubicBezTo>
                <a:cubicBezTo>
                  <a:pt x="609" y="95339"/>
                  <a:pt x="965" y="95466"/>
                  <a:pt x="1459" y="95466"/>
                </a:cubicBezTo>
                <a:cubicBezTo>
                  <a:pt x="1802" y="95593"/>
                  <a:pt x="2551" y="95593"/>
                  <a:pt x="3389" y="95593"/>
                </a:cubicBezTo>
                <a:lnTo>
                  <a:pt x="52629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132718" y="6844286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51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507 h 94578"/>
              <a:gd name="connsiteX5" fmla="*/ 622 w 27406"/>
              <a:gd name="connsiteY5" fmla="*/ 16987 h 94578"/>
              <a:gd name="connsiteX6" fmla="*/ 0 w 27406"/>
              <a:gd name="connsiteY6" fmla="*/ 18129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390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63"/>
                  <a:pt x="27279" y="761"/>
                  <a:pt x="27051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507"/>
                </a:cubicBezTo>
                <a:lnTo>
                  <a:pt x="622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6" y="19144"/>
                  <a:pt x="380" y="19525"/>
                </a:cubicBezTo>
                <a:lnTo>
                  <a:pt x="2780" y="22569"/>
                </a:lnTo>
                <a:cubicBezTo>
                  <a:pt x="3503" y="23445"/>
                  <a:pt x="4366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703"/>
                  <a:pt x="16540" y="12547"/>
                  <a:pt x="19066" y="10390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003650" y="7092660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901108" y="7092660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798614" y="7092660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696097" y="7092660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5343767" y="6452856"/>
            <a:ext cx="3541" cy="244166"/>
          </a:xfrm>
          <a:custGeom>
            <a:avLst/>
            <a:gdLst>
              <a:gd name="connsiteX0" fmla="*/ 1770 w 3541"/>
              <a:gd name="connsiteY0" fmla="*/ 0 h 244166"/>
              <a:gd name="connsiteX1" fmla="*/ 1770 w 3541"/>
              <a:gd name="connsiteY1" fmla="*/ 244166 h 244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166">
                <a:moveTo>
                  <a:pt x="1770" y="0"/>
                </a:moveTo>
                <a:lnTo>
                  <a:pt x="1770" y="244166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5339326" y="6193460"/>
            <a:ext cx="12567" cy="188306"/>
          </a:xfrm>
          <a:custGeom>
            <a:avLst/>
            <a:gdLst>
              <a:gd name="connsiteX0" fmla="*/ 6283 w 12567"/>
              <a:gd name="connsiteY0" fmla="*/ 0 h 188306"/>
              <a:gd name="connsiteX1" fmla="*/ 6283 w 12567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188306">
                <a:moveTo>
                  <a:pt x="6283" y="0"/>
                </a:moveTo>
                <a:lnTo>
                  <a:pt x="6283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5343767" y="6772745"/>
            <a:ext cx="3541" cy="244165"/>
          </a:xfrm>
          <a:custGeom>
            <a:avLst/>
            <a:gdLst>
              <a:gd name="connsiteX0" fmla="*/ 1770 w 3541"/>
              <a:gd name="connsiteY0" fmla="*/ 0 h 244165"/>
              <a:gd name="connsiteX1" fmla="*/ 1770 w 3541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165">
                <a:moveTo>
                  <a:pt x="1770" y="0"/>
                </a:moveTo>
                <a:lnTo>
                  <a:pt x="1770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5343767" y="7092660"/>
            <a:ext cx="3541" cy="244165"/>
          </a:xfrm>
          <a:custGeom>
            <a:avLst/>
            <a:gdLst>
              <a:gd name="connsiteX0" fmla="*/ 1770 w 3541"/>
              <a:gd name="connsiteY0" fmla="*/ 0 h 244165"/>
              <a:gd name="connsiteX1" fmla="*/ 1770 w 3541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165">
                <a:moveTo>
                  <a:pt x="1770" y="0"/>
                </a:moveTo>
                <a:lnTo>
                  <a:pt x="1770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2325837" y="7170912"/>
            <a:ext cx="37282" cy="35014"/>
          </a:xfrm>
          <a:custGeom>
            <a:avLst/>
            <a:gdLst>
              <a:gd name="connsiteX0" fmla="*/ 32826 w 37282"/>
              <a:gd name="connsiteY0" fmla="*/ 24979 h 35014"/>
              <a:gd name="connsiteX1" fmla="*/ 20653 w 37282"/>
              <a:gd name="connsiteY1" fmla="*/ 34368 h 35014"/>
              <a:gd name="connsiteX2" fmla="*/ 18837 w 37282"/>
              <a:gd name="connsiteY2" fmla="*/ 35014 h 35014"/>
              <a:gd name="connsiteX3" fmla="*/ 17251 w 37282"/>
              <a:gd name="connsiteY3" fmla="*/ 34609 h 35014"/>
              <a:gd name="connsiteX4" fmla="*/ 10637 w 37282"/>
              <a:gd name="connsiteY4" fmla="*/ 30828 h 35014"/>
              <a:gd name="connsiteX5" fmla="*/ 6042 w 37282"/>
              <a:gd name="connsiteY5" fmla="*/ 27251 h 35014"/>
              <a:gd name="connsiteX6" fmla="*/ 0 w 37282"/>
              <a:gd name="connsiteY6" fmla="*/ 15338 h 35014"/>
              <a:gd name="connsiteX7" fmla="*/ 5801 w 37282"/>
              <a:gd name="connsiteY7" fmla="*/ 4060 h 35014"/>
              <a:gd name="connsiteX8" fmla="*/ 18837 w 37282"/>
              <a:gd name="connsiteY8" fmla="*/ 0 h 35014"/>
              <a:gd name="connsiteX9" fmla="*/ 31265 w 37282"/>
              <a:gd name="connsiteY9" fmla="*/ 3933 h 35014"/>
              <a:gd name="connsiteX10" fmla="*/ 37282 w 37282"/>
              <a:gd name="connsiteY10" fmla="*/ 15338 h 35014"/>
              <a:gd name="connsiteX11" fmla="*/ 32826 w 37282"/>
              <a:gd name="connsiteY11" fmla="*/ 24979 h 35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282" h="35014">
                <a:moveTo>
                  <a:pt x="32826" y="24979"/>
                </a:moveTo>
                <a:cubicBezTo>
                  <a:pt x="29792" y="28265"/>
                  <a:pt x="25832" y="31437"/>
                  <a:pt x="20653" y="34368"/>
                </a:cubicBezTo>
                <a:cubicBezTo>
                  <a:pt x="19777" y="34735"/>
                  <a:pt x="19180" y="35014"/>
                  <a:pt x="18837" y="35014"/>
                </a:cubicBezTo>
                <a:cubicBezTo>
                  <a:pt x="18469" y="35129"/>
                  <a:pt x="17873" y="35014"/>
                  <a:pt x="17251" y="34609"/>
                </a:cubicBezTo>
                <a:cubicBezTo>
                  <a:pt x="14725" y="33353"/>
                  <a:pt x="12440" y="32084"/>
                  <a:pt x="10637" y="30828"/>
                </a:cubicBezTo>
                <a:cubicBezTo>
                  <a:pt x="8695" y="29560"/>
                  <a:pt x="7108" y="28418"/>
                  <a:pt x="6042" y="27251"/>
                </a:cubicBezTo>
                <a:cubicBezTo>
                  <a:pt x="2056" y="23711"/>
                  <a:pt x="0" y="19791"/>
                  <a:pt x="0" y="15338"/>
                </a:cubicBezTo>
                <a:cubicBezTo>
                  <a:pt x="0" y="10530"/>
                  <a:pt x="1929" y="6711"/>
                  <a:pt x="5801" y="4060"/>
                </a:cubicBezTo>
                <a:cubicBezTo>
                  <a:pt x="9292" y="1408"/>
                  <a:pt x="13633" y="0"/>
                  <a:pt x="18837" y="0"/>
                </a:cubicBezTo>
                <a:cubicBezTo>
                  <a:pt x="23522" y="0"/>
                  <a:pt x="27761" y="1268"/>
                  <a:pt x="31265" y="3933"/>
                </a:cubicBezTo>
                <a:cubicBezTo>
                  <a:pt x="35225" y="6711"/>
                  <a:pt x="37282" y="10530"/>
                  <a:pt x="37282" y="15338"/>
                </a:cubicBezTo>
                <a:cubicBezTo>
                  <a:pt x="37282" y="18509"/>
                  <a:pt x="35848" y="21808"/>
                  <a:pt x="32826" y="2497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2254078" y="7164201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25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520 h 94578"/>
              <a:gd name="connsiteX5" fmla="*/ 622 w 27406"/>
              <a:gd name="connsiteY5" fmla="*/ 16987 h 94578"/>
              <a:gd name="connsiteX6" fmla="*/ 0 w 27406"/>
              <a:gd name="connsiteY6" fmla="*/ 18129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403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76"/>
                  <a:pt x="27279" y="761"/>
                  <a:pt x="27025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520"/>
                </a:cubicBezTo>
                <a:lnTo>
                  <a:pt x="622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6" y="19144"/>
                  <a:pt x="380" y="19525"/>
                </a:cubicBezTo>
                <a:lnTo>
                  <a:pt x="2780" y="22569"/>
                </a:lnTo>
                <a:cubicBezTo>
                  <a:pt x="3503" y="23457"/>
                  <a:pt x="4341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716"/>
                  <a:pt x="16540" y="12559"/>
                  <a:pt x="19066" y="10403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4094696" y="7163187"/>
            <a:ext cx="54787" cy="96481"/>
          </a:xfrm>
          <a:custGeom>
            <a:avLst/>
            <a:gdLst>
              <a:gd name="connsiteX0" fmla="*/ 11107 w 54787"/>
              <a:gd name="connsiteY0" fmla="*/ 95732 h 96481"/>
              <a:gd name="connsiteX1" fmla="*/ 22087 w 54787"/>
              <a:gd name="connsiteY1" fmla="*/ 96481 h 96481"/>
              <a:gd name="connsiteX2" fmla="*/ 34997 w 54787"/>
              <a:gd name="connsiteY2" fmla="*/ 94603 h 96481"/>
              <a:gd name="connsiteX3" fmla="*/ 45266 w 54787"/>
              <a:gd name="connsiteY3" fmla="*/ 89275 h 96481"/>
              <a:gd name="connsiteX4" fmla="*/ 52375 w 54787"/>
              <a:gd name="connsiteY4" fmla="*/ 80369 h 96481"/>
              <a:gd name="connsiteX5" fmla="*/ 54787 w 54787"/>
              <a:gd name="connsiteY5" fmla="*/ 68977 h 96481"/>
              <a:gd name="connsiteX6" fmla="*/ 53352 w 54787"/>
              <a:gd name="connsiteY6" fmla="*/ 60108 h 96481"/>
              <a:gd name="connsiteX7" fmla="*/ 49112 w 54787"/>
              <a:gd name="connsiteY7" fmla="*/ 52992 h 96481"/>
              <a:gd name="connsiteX8" fmla="*/ 43451 w 54787"/>
              <a:gd name="connsiteY8" fmla="*/ 48437 h 96481"/>
              <a:gd name="connsiteX9" fmla="*/ 36215 w 54787"/>
              <a:gd name="connsiteY9" fmla="*/ 46280 h 96481"/>
              <a:gd name="connsiteX10" fmla="*/ 48757 w 54787"/>
              <a:gd name="connsiteY10" fmla="*/ 38275 h 96481"/>
              <a:gd name="connsiteX11" fmla="*/ 54533 w 54787"/>
              <a:gd name="connsiteY11" fmla="*/ 23584 h 96481"/>
              <a:gd name="connsiteX12" fmla="*/ 45736 w 54787"/>
              <a:gd name="connsiteY12" fmla="*/ 5442 h 96481"/>
              <a:gd name="connsiteX13" fmla="*/ 25832 w 54787"/>
              <a:gd name="connsiteY13" fmla="*/ 0 h 96481"/>
              <a:gd name="connsiteX14" fmla="*/ 15816 w 54787"/>
              <a:gd name="connsiteY14" fmla="*/ 888 h 96481"/>
              <a:gd name="connsiteX15" fmla="*/ 5674 w 54787"/>
              <a:gd name="connsiteY15" fmla="*/ 3692 h 96481"/>
              <a:gd name="connsiteX16" fmla="*/ 4112 w 54787"/>
              <a:gd name="connsiteY16" fmla="*/ 6216 h 96481"/>
              <a:gd name="connsiteX17" fmla="*/ 4582 w 54787"/>
              <a:gd name="connsiteY17" fmla="*/ 10897 h 96481"/>
              <a:gd name="connsiteX18" fmla="*/ 6384 w 54787"/>
              <a:gd name="connsiteY18" fmla="*/ 11912 h 96481"/>
              <a:gd name="connsiteX19" fmla="*/ 15930 w 54787"/>
              <a:gd name="connsiteY19" fmla="*/ 8867 h 96481"/>
              <a:gd name="connsiteX20" fmla="*/ 24981 w 54787"/>
              <a:gd name="connsiteY20" fmla="*/ 7725 h 96481"/>
              <a:gd name="connsiteX21" fmla="*/ 32598 w 54787"/>
              <a:gd name="connsiteY21" fmla="*/ 8741 h 96481"/>
              <a:gd name="connsiteX22" fmla="*/ 39097 w 54787"/>
              <a:gd name="connsiteY22" fmla="*/ 11545 h 96481"/>
              <a:gd name="connsiteX23" fmla="*/ 44174 w 54787"/>
              <a:gd name="connsiteY23" fmla="*/ 16746 h 96481"/>
              <a:gd name="connsiteX24" fmla="*/ 45990 w 54787"/>
              <a:gd name="connsiteY24" fmla="*/ 23584 h 96481"/>
              <a:gd name="connsiteX25" fmla="*/ 34997 w 54787"/>
              <a:gd name="connsiteY25" fmla="*/ 39569 h 96481"/>
              <a:gd name="connsiteX26" fmla="*/ 14839 w 54787"/>
              <a:gd name="connsiteY26" fmla="*/ 42461 h 96481"/>
              <a:gd name="connsiteX27" fmla="*/ 14254 w 54787"/>
              <a:gd name="connsiteY27" fmla="*/ 42461 h 96481"/>
              <a:gd name="connsiteX28" fmla="*/ 12693 w 54787"/>
              <a:gd name="connsiteY28" fmla="*/ 44123 h 96481"/>
              <a:gd name="connsiteX29" fmla="*/ 12693 w 54787"/>
              <a:gd name="connsiteY29" fmla="*/ 48805 h 96481"/>
              <a:gd name="connsiteX30" fmla="*/ 14254 w 54787"/>
              <a:gd name="connsiteY30" fmla="*/ 50226 h 96481"/>
              <a:gd name="connsiteX31" fmla="*/ 20525 w 54787"/>
              <a:gd name="connsiteY31" fmla="*/ 50226 h 96481"/>
              <a:gd name="connsiteX32" fmla="*/ 46231 w 54787"/>
              <a:gd name="connsiteY32" fmla="*/ 68202 h 96481"/>
              <a:gd name="connsiteX33" fmla="*/ 38615 w 54787"/>
              <a:gd name="connsiteY33" fmla="*/ 83820 h 96481"/>
              <a:gd name="connsiteX34" fmla="*/ 22582 w 54787"/>
              <a:gd name="connsiteY34" fmla="*/ 88869 h 96481"/>
              <a:gd name="connsiteX35" fmla="*/ 12071 w 54787"/>
              <a:gd name="connsiteY35" fmla="*/ 87854 h 96481"/>
              <a:gd name="connsiteX36" fmla="*/ 2424 w 54787"/>
              <a:gd name="connsiteY36" fmla="*/ 84835 h 96481"/>
              <a:gd name="connsiteX37" fmla="*/ 494 w 54787"/>
              <a:gd name="connsiteY37" fmla="*/ 85583 h 96481"/>
              <a:gd name="connsiteX38" fmla="*/ 0 w 54787"/>
              <a:gd name="connsiteY38" fmla="*/ 90531 h 96481"/>
              <a:gd name="connsiteX39" fmla="*/ 1586 w 54787"/>
              <a:gd name="connsiteY39" fmla="*/ 93436 h 96481"/>
              <a:gd name="connsiteX40" fmla="*/ 11107 w 54787"/>
              <a:gd name="connsiteY40" fmla="*/ 95732 h 96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4787" h="96481">
                <a:moveTo>
                  <a:pt x="11107" y="95732"/>
                </a:moveTo>
                <a:cubicBezTo>
                  <a:pt x="14128" y="96113"/>
                  <a:pt x="17872" y="96354"/>
                  <a:pt x="22087" y="96481"/>
                </a:cubicBezTo>
                <a:cubicBezTo>
                  <a:pt x="26796" y="96608"/>
                  <a:pt x="31138" y="95986"/>
                  <a:pt x="34997" y="94603"/>
                </a:cubicBezTo>
                <a:cubicBezTo>
                  <a:pt x="38868" y="93309"/>
                  <a:pt x="42245" y="91546"/>
                  <a:pt x="45266" y="89275"/>
                </a:cubicBezTo>
                <a:cubicBezTo>
                  <a:pt x="48262" y="86839"/>
                  <a:pt x="50699" y="83820"/>
                  <a:pt x="52375" y="80369"/>
                </a:cubicBezTo>
                <a:cubicBezTo>
                  <a:pt x="53949" y="76956"/>
                  <a:pt x="54787" y="73163"/>
                  <a:pt x="54787" y="68977"/>
                </a:cubicBezTo>
                <a:cubicBezTo>
                  <a:pt x="54787" y="65805"/>
                  <a:pt x="54317" y="62760"/>
                  <a:pt x="53352" y="60108"/>
                </a:cubicBezTo>
                <a:cubicBezTo>
                  <a:pt x="52375" y="57432"/>
                  <a:pt x="50915" y="55148"/>
                  <a:pt x="49112" y="52992"/>
                </a:cubicBezTo>
                <a:cubicBezTo>
                  <a:pt x="47551" y="51089"/>
                  <a:pt x="45609" y="49579"/>
                  <a:pt x="43451" y="48437"/>
                </a:cubicBezTo>
                <a:cubicBezTo>
                  <a:pt x="41153" y="47295"/>
                  <a:pt x="38741" y="46648"/>
                  <a:pt x="36215" y="46280"/>
                </a:cubicBezTo>
                <a:cubicBezTo>
                  <a:pt x="41395" y="44618"/>
                  <a:pt x="45495" y="41967"/>
                  <a:pt x="48757" y="38275"/>
                </a:cubicBezTo>
                <a:cubicBezTo>
                  <a:pt x="52629" y="34114"/>
                  <a:pt x="54533" y="29280"/>
                  <a:pt x="54533" y="23584"/>
                </a:cubicBezTo>
                <a:cubicBezTo>
                  <a:pt x="54533" y="15604"/>
                  <a:pt x="51664" y="9628"/>
                  <a:pt x="45736" y="5442"/>
                </a:cubicBezTo>
                <a:cubicBezTo>
                  <a:pt x="40557" y="1775"/>
                  <a:pt x="33905" y="0"/>
                  <a:pt x="25832" y="0"/>
                </a:cubicBezTo>
                <a:cubicBezTo>
                  <a:pt x="22328" y="0"/>
                  <a:pt x="18964" y="241"/>
                  <a:pt x="15816" y="888"/>
                </a:cubicBezTo>
                <a:cubicBezTo>
                  <a:pt x="12693" y="1534"/>
                  <a:pt x="9291" y="2397"/>
                  <a:pt x="5674" y="3692"/>
                </a:cubicBezTo>
                <a:cubicBezTo>
                  <a:pt x="4353" y="4186"/>
                  <a:pt x="3858" y="5074"/>
                  <a:pt x="4112" y="6216"/>
                </a:cubicBezTo>
                <a:lnTo>
                  <a:pt x="4582" y="10897"/>
                </a:lnTo>
                <a:cubicBezTo>
                  <a:pt x="4709" y="12039"/>
                  <a:pt x="5318" y="12280"/>
                  <a:pt x="6384" y="11912"/>
                </a:cubicBezTo>
                <a:cubicBezTo>
                  <a:pt x="9418" y="10644"/>
                  <a:pt x="12693" y="9628"/>
                  <a:pt x="15930" y="8867"/>
                </a:cubicBezTo>
                <a:cubicBezTo>
                  <a:pt x="19180" y="8119"/>
                  <a:pt x="22214" y="7725"/>
                  <a:pt x="24981" y="7725"/>
                </a:cubicBezTo>
                <a:cubicBezTo>
                  <a:pt x="27634" y="7725"/>
                  <a:pt x="30160" y="8119"/>
                  <a:pt x="32598" y="8741"/>
                </a:cubicBezTo>
                <a:cubicBezTo>
                  <a:pt x="34997" y="9387"/>
                  <a:pt x="37180" y="10403"/>
                  <a:pt x="39097" y="11545"/>
                </a:cubicBezTo>
                <a:cubicBezTo>
                  <a:pt x="41153" y="12927"/>
                  <a:pt x="42841" y="14716"/>
                  <a:pt x="44174" y="16746"/>
                </a:cubicBezTo>
                <a:cubicBezTo>
                  <a:pt x="45393" y="18902"/>
                  <a:pt x="45990" y="21173"/>
                  <a:pt x="45990" y="23584"/>
                </a:cubicBezTo>
                <a:cubicBezTo>
                  <a:pt x="45990" y="31310"/>
                  <a:pt x="42359" y="36638"/>
                  <a:pt x="34997" y="39569"/>
                </a:cubicBezTo>
                <a:cubicBezTo>
                  <a:pt x="30160" y="41447"/>
                  <a:pt x="23420" y="42461"/>
                  <a:pt x="14839" y="42461"/>
                </a:cubicBezTo>
                <a:lnTo>
                  <a:pt x="14254" y="42461"/>
                </a:lnTo>
                <a:cubicBezTo>
                  <a:pt x="13163" y="42461"/>
                  <a:pt x="12693" y="42981"/>
                  <a:pt x="12693" y="44123"/>
                </a:cubicBezTo>
                <a:lnTo>
                  <a:pt x="12693" y="48805"/>
                </a:lnTo>
                <a:cubicBezTo>
                  <a:pt x="12693" y="49693"/>
                  <a:pt x="13163" y="50226"/>
                  <a:pt x="14254" y="50226"/>
                </a:cubicBezTo>
                <a:lnTo>
                  <a:pt x="20525" y="50226"/>
                </a:lnTo>
                <a:cubicBezTo>
                  <a:pt x="37650" y="50226"/>
                  <a:pt x="46231" y="56163"/>
                  <a:pt x="46231" y="68202"/>
                </a:cubicBezTo>
                <a:cubicBezTo>
                  <a:pt x="46231" y="75053"/>
                  <a:pt x="43679" y="80255"/>
                  <a:pt x="38615" y="83820"/>
                </a:cubicBezTo>
                <a:cubicBezTo>
                  <a:pt x="34286" y="87232"/>
                  <a:pt x="28980" y="88996"/>
                  <a:pt x="22582" y="88869"/>
                </a:cubicBezTo>
                <a:cubicBezTo>
                  <a:pt x="18583" y="88755"/>
                  <a:pt x="15092" y="88501"/>
                  <a:pt x="12071" y="87854"/>
                </a:cubicBezTo>
                <a:cubicBezTo>
                  <a:pt x="9037" y="87232"/>
                  <a:pt x="5800" y="86217"/>
                  <a:pt x="2424" y="84835"/>
                </a:cubicBezTo>
                <a:cubicBezTo>
                  <a:pt x="1332" y="84315"/>
                  <a:pt x="609" y="84568"/>
                  <a:pt x="494" y="85583"/>
                </a:cubicBezTo>
                <a:lnTo>
                  <a:pt x="0" y="90531"/>
                </a:lnTo>
                <a:cubicBezTo>
                  <a:pt x="-101" y="92168"/>
                  <a:pt x="367" y="93056"/>
                  <a:pt x="1586" y="93436"/>
                </a:cubicBezTo>
                <a:cubicBezTo>
                  <a:pt x="4823" y="94603"/>
                  <a:pt x="7971" y="95339"/>
                  <a:pt x="11107" y="9573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4033447" y="7164201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25 w 27406"/>
              <a:gd name="connsiteY1" fmla="*/ 368 h 94578"/>
              <a:gd name="connsiteX2" fmla="*/ 24004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520 h 94578"/>
              <a:gd name="connsiteX5" fmla="*/ 596 w 27406"/>
              <a:gd name="connsiteY5" fmla="*/ 16987 h 94578"/>
              <a:gd name="connsiteX6" fmla="*/ 0 w 27406"/>
              <a:gd name="connsiteY6" fmla="*/ 18129 h 94578"/>
              <a:gd name="connsiteX7" fmla="*/ 355 w 27406"/>
              <a:gd name="connsiteY7" fmla="*/ 19525 h 94578"/>
              <a:gd name="connsiteX8" fmla="*/ 2780 w 27406"/>
              <a:gd name="connsiteY8" fmla="*/ 22569 h 94578"/>
              <a:gd name="connsiteX9" fmla="*/ 5191 w 27406"/>
              <a:gd name="connsiteY9" fmla="*/ 22811 h 94578"/>
              <a:gd name="connsiteX10" fmla="*/ 12072 w 27406"/>
              <a:gd name="connsiteY10" fmla="*/ 16594 h 94578"/>
              <a:gd name="connsiteX11" fmla="*/ 19066 w 27406"/>
              <a:gd name="connsiteY11" fmla="*/ 10403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76"/>
                  <a:pt x="27279" y="761"/>
                  <a:pt x="27025" y="368"/>
                </a:cubicBezTo>
                <a:cubicBezTo>
                  <a:pt x="26657" y="114"/>
                  <a:pt x="25718" y="0"/>
                  <a:pt x="24004" y="0"/>
                </a:cubicBezTo>
                <a:lnTo>
                  <a:pt x="20754" y="0"/>
                </a:lnTo>
                <a:cubicBezTo>
                  <a:pt x="20158" y="0"/>
                  <a:pt x="19663" y="114"/>
                  <a:pt x="19320" y="520"/>
                </a:cubicBezTo>
                <a:lnTo>
                  <a:pt x="596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7" y="19144"/>
                  <a:pt x="355" y="19525"/>
                </a:cubicBezTo>
                <a:lnTo>
                  <a:pt x="2780" y="22569"/>
                </a:lnTo>
                <a:cubicBezTo>
                  <a:pt x="3503" y="23457"/>
                  <a:pt x="4341" y="23584"/>
                  <a:pt x="5191" y="22811"/>
                </a:cubicBezTo>
                <a:cubicBezTo>
                  <a:pt x="7591" y="20666"/>
                  <a:pt x="9901" y="18509"/>
                  <a:pt x="12072" y="16594"/>
                </a:cubicBezTo>
                <a:cubicBezTo>
                  <a:pt x="14230" y="14716"/>
                  <a:pt x="16540" y="12559"/>
                  <a:pt x="19066" y="10403"/>
                </a:cubicBezTo>
                <a:lnTo>
                  <a:pt x="19066" y="92815"/>
                </a:lnTo>
                <a:cubicBezTo>
                  <a:pt x="19066" y="93957"/>
                  <a:pt x="19663" y="94578"/>
                  <a:pt x="20754" y="94578"/>
                </a:cubicBezTo>
                <a:lnTo>
                  <a:pt x="25718" y="94578"/>
                </a:lnTo>
                <a:cubicBezTo>
                  <a:pt x="26784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4997324" y="6549906"/>
            <a:ext cx="53949" cy="68595"/>
          </a:xfrm>
          <a:custGeom>
            <a:avLst/>
            <a:gdLst>
              <a:gd name="connsiteX0" fmla="*/ 53949 w 53949"/>
              <a:gd name="connsiteY0" fmla="*/ 1763 h 68595"/>
              <a:gd name="connsiteX1" fmla="*/ 53835 w 53949"/>
              <a:gd name="connsiteY1" fmla="*/ 506 h 68595"/>
              <a:gd name="connsiteX2" fmla="*/ 52743 w 53949"/>
              <a:gd name="connsiteY2" fmla="*/ 0 h 68595"/>
              <a:gd name="connsiteX3" fmla="*/ 47437 w 53949"/>
              <a:gd name="connsiteY3" fmla="*/ 0 h 68595"/>
              <a:gd name="connsiteX4" fmla="*/ 46117 w 53949"/>
              <a:gd name="connsiteY4" fmla="*/ 506 h 68595"/>
              <a:gd name="connsiteX5" fmla="*/ 45279 w 53949"/>
              <a:gd name="connsiteY5" fmla="*/ 1763 h 68595"/>
              <a:gd name="connsiteX6" fmla="*/ 26682 w 53949"/>
              <a:gd name="connsiteY6" fmla="*/ 59842 h 68595"/>
              <a:gd name="connsiteX7" fmla="*/ 8835 w 53949"/>
              <a:gd name="connsiteY7" fmla="*/ 1763 h 68595"/>
              <a:gd name="connsiteX8" fmla="*/ 6651 w 53949"/>
              <a:gd name="connsiteY8" fmla="*/ 0 h 68595"/>
              <a:gd name="connsiteX9" fmla="*/ 1218 w 53949"/>
              <a:gd name="connsiteY9" fmla="*/ 0 h 68595"/>
              <a:gd name="connsiteX10" fmla="*/ 127 w 53949"/>
              <a:gd name="connsiteY10" fmla="*/ 506 h 68595"/>
              <a:gd name="connsiteX11" fmla="*/ 0 w 53949"/>
              <a:gd name="connsiteY11" fmla="*/ 1763 h 68595"/>
              <a:gd name="connsiteX12" fmla="*/ 21249 w 53949"/>
              <a:gd name="connsiteY12" fmla="*/ 66933 h 68595"/>
              <a:gd name="connsiteX13" fmla="*/ 23534 w 53949"/>
              <a:gd name="connsiteY13" fmla="*/ 68595 h 68595"/>
              <a:gd name="connsiteX14" fmla="*/ 29462 w 53949"/>
              <a:gd name="connsiteY14" fmla="*/ 68595 h 68595"/>
              <a:gd name="connsiteX15" fmla="*/ 31862 w 53949"/>
              <a:gd name="connsiteY15" fmla="*/ 66933 h 68595"/>
              <a:gd name="connsiteX16" fmla="*/ 53949 w 53949"/>
              <a:gd name="connsiteY16" fmla="*/ 1763 h 68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49" h="68595">
                <a:moveTo>
                  <a:pt x="53949" y="1763"/>
                </a:moveTo>
                <a:cubicBezTo>
                  <a:pt x="54076" y="1395"/>
                  <a:pt x="54076" y="875"/>
                  <a:pt x="53835" y="506"/>
                </a:cubicBezTo>
                <a:cubicBezTo>
                  <a:pt x="53581" y="113"/>
                  <a:pt x="53239" y="0"/>
                  <a:pt x="52743" y="0"/>
                </a:cubicBezTo>
                <a:lnTo>
                  <a:pt x="47437" y="0"/>
                </a:lnTo>
                <a:cubicBezTo>
                  <a:pt x="46968" y="0"/>
                  <a:pt x="46473" y="113"/>
                  <a:pt x="46117" y="506"/>
                </a:cubicBezTo>
                <a:cubicBezTo>
                  <a:pt x="45749" y="875"/>
                  <a:pt x="45381" y="1255"/>
                  <a:pt x="45279" y="1763"/>
                </a:cubicBezTo>
                <a:lnTo>
                  <a:pt x="26682" y="59842"/>
                </a:lnTo>
                <a:lnTo>
                  <a:pt x="8835" y="1763"/>
                </a:lnTo>
                <a:cubicBezTo>
                  <a:pt x="8340" y="621"/>
                  <a:pt x="7616" y="0"/>
                  <a:pt x="6651" y="0"/>
                </a:cubicBezTo>
                <a:lnTo>
                  <a:pt x="1218" y="0"/>
                </a:lnTo>
                <a:cubicBezTo>
                  <a:pt x="749" y="0"/>
                  <a:pt x="380" y="113"/>
                  <a:pt x="127" y="506"/>
                </a:cubicBezTo>
                <a:cubicBezTo>
                  <a:pt x="-113" y="875"/>
                  <a:pt x="-113" y="1395"/>
                  <a:pt x="0" y="1763"/>
                </a:cubicBezTo>
                <a:lnTo>
                  <a:pt x="21249" y="66933"/>
                </a:lnTo>
                <a:cubicBezTo>
                  <a:pt x="21630" y="68075"/>
                  <a:pt x="22341" y="68595"/>
                  <a:pt x="23534" y="68595"/>
                </a:cubicBezTo>
                <a:lnTo>
                  <a:pt x="29462" y="68595"/>
                </a:lnTo>
                <a:cubicBezTo>
                  <a:pt x="30681" y="68595"/>
                  <a:pt x="31519" y="68075"/>
                  <a:pt x="31862" y="66933"/>
                </a:cubicBezTo>
                <a:lnTo>
                  <a:pt x="53949" y="176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4978880" y="6517707"/>
            <a:ext cx="8707" cy="100794"/>
          </a:xfrm>
          <a:custGeom>
            <a:avLst/>
            <a:gdLst>
              <a:gd name="connsiteX0" fmla="*/ 8707 w 8707"/>
              <a:gd name="connsiteY0" fmla="*/ 99006 h 100794"/>
              <a:gd name="connsiteX1" fmla="*/ 8707 w 8707"/>
              <a:gd name="connsiteY1" fmla="*/ 1751 h 100794"/>
              <a:gd name="connsiteX2" fmla="*/ 7019 w 8707"/>
              <a:gd name="connsiteY2" fmla="*/ 0 h 100794"/>
              <a:gd name="connsiteX3" fmla="*/ 1713 w 8707"/>
              <a:gd name="connsiteY3" fmla="*/ 0 h 100794"/>
              <a:gd name="connsiteX4" fmla="*/ 0 w 8707"/>
              <a:gd name="connsiteY4" fmla="*/ 1751 h 100794"/>
              <a:gd name="connsiteX5" fmla="*/ 0 w 8707"/>
              <a:gd name="connsiteY5" fmla="*/ 99006 h 100794"/>
              <a:gd name="connsiteX6" fmla="*/ 1713 w 8707"/>
              <a:gd name="connsiteY6" fmla="*/ 100794 h 100794"/>
              <a:gd name="connsiteX7" fmla="*/ 7019 w 8707"/>
              <a:gd name="connsiteY7" fmla="*/ 100794 h 100794"/>
              <a:gd name="connsiteX8" fmla="*/ 8707 w 8707"/>
              <a:gd name="connsiteY8" fmla="*/ 99006 h 100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7" h="100794">
                <a:moveTo>
                  <a:pt x="8707" y="99006"/>
                </a:moveTo>
                <a:lnTo>
                  <a:pt x="8707" y="1751"/>
                </a:lnTo>
                <a:cubicBezTo>
                  <a:pt x="8707" y="609"/>
                  <a:pt x="8111" y="0"/>
                  <a:pt x="7019" y="0"/>
                </a:cubicBezTo>
                <a:lnTo>
                  <a:pt x="1713" y="0"/>
                </a:lnTo>
                <a:cubicBezTo>
                  <a:pt x="622" y="0"/>
                  <a:pt x="0" y="609"/>
                  <a:pt x="0" y="1751"/>
                </a:cubicBezTo>
                <a:lnTo>
                  <a:pt x="0" y="99006"/>
                </a:lnTo>
                <a:cubicBezTo>
                  <a:pt x="0" y="100148"/>
                  <a:pt x="622" y="100794"/>
                  <a:pt x="1713" y="100794"/>
                </a:cubicBezTo>
                <a:lnTo>
                  <a:pt x="7019" y="100794"/>
                </a:lnTo>
                <a:cubicBezTo>
                  <a:pt x="8111" y="100794"/>
                  <a:pt x="8707" y="100148"/>
                  <a:pt x="8707" y="9900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4950445" y="6519724"/>
            <a:ext cx="11703" cy="12293"/>
          </a:xfrm>
          <a:custGeom>
            <a:avLst/>
            <a:gdLst>
              <a:gd name="connsiteX0" fmla="*/ 1688 w 11703"/>
              <a:gd name="connsiteY0" fmla="*/ 10517 h 12293"/>
              <a:gd name="connsiteX1" fmla="*/ 5775 w 11703"/>
              <a:gd name="connsiteY1" fmla="*/ 12293 h 12293"/>
              <a:gd name="connsiteX2" fmla="*/ 10015 w 11703"/>
              <a:gd name="connsiteY2" fmla="*/ 10517 h 12293"/>
              <a:gd name="connsiteX3" fmla="*/ 11703 w 11703"/>
              <a:gd name="connsiteY3" fmla="*/ 6204 h 12293"/>
              <a:gd name="connsiteX4" fmla="*/ 10015 w 11703"/>
              <a:gd name="connsiteY4" fmla="*/ 1763 h 12293"/>
              <a:gd name="connsiteX5" fmla="*/ 5775 w 11703"/>
              <a:gd name="connsiteY5" fmla="*/ 0 h 12293"/>
              <a:gd name="connsiteX6" fmla="*/ 1688 w 11703"/>
              <a:gd name="connsiteY6" fmla="*/ 1763 h 12293"/>
              <a:gd name="connsiteX7" fmla="*/ 0 w 11703"/>
              <a:gd name="connsiteY7" fmla="*/ 6204 h 12293"/>
              <a:gd name="connsiteX8" fmla="*/ 1688 w 11703"/>
              <a:gd name="connsiteY8" fmla="*/ 10517 h 12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703" h="12293">
                <a:moveTo>
                  <a:pt x="1688" y="10517"/>
                </a:moveTo>
                <a:cubicBezTo>
                  <a:pt x="2754" y="11658"/>
                  <a:pt x="4214" y="12293"/>
                  <a:pt x="5775" y="12293"/>
                </a:cubicBezTo>
                <a:cubicBezTo>
                  <a:pt x="7337" y="12293"/>
                  <a:pt x="8796" y="11658"/>
                  <a:pt x="10015" y="10517"/>
                </a:cubicBezTo>
                <a:cubicBezTo>
                  <a:pt x="11081" y="9375"/>
                  <a:pt x="11703" y="7866"/>
                  <a:pt x="11703" y="6204"/>
                </a:cubicBezTo>
                <a:cubicBezTo>
                  <a:pt x="11703" y="4567"/>
                  <a:pt x="11081" y="3032"/>
                  <a:pt x="10015" y="1763"/>
                </a:cubicBezTo>
                <a:cubicBezTo>
                  <a:pt x="8796" y="634"/>
                  <a:pt x="7337" y="0"/>
                  <a:pt x="5775" y="0"/>
                </a:cubicBezTo>
                <a:cubicBezTo>
                  <a:pt x="4214" y="0"/>
                  <a:pt x="2754" y="634"/>
                  <a:pt x="1688" y="1763"/>
                </a:cubicBezTo>
                <a:cubicBezTo>
                  <a:pt x="596" y="3032"/>
                  <a:pt x="0" y="4567"/>
                  <a:pt x="0" y="6204"/>
                </a:cubicBezTo>
                <a:cubicBezTo>
                  <a:pt x="0" y="7866"/>
                  <a:pt x="596" y="9375"/>
                  <a:pt x="1688" y="1051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952007" y="6549906"/>
            <a:ext cx="8682" cy="68595"/>
          </a:xfrm>
          <a:custGeom>
            <a:avLst/>
            <a:gdLst>
              <a:gd name="connsiteX0" fmla="*/ 8682 w 8682"/>
              <a:gd name="connsiteY0" fmla="*/ 66807 h 68595"/>
              <a:gd name="connsiteX1" fmla="*/ 8682 w 8682"/>
              <a:gd name="connsiteY1" fmla="*/ 1763 h 68595"/>
              <a:gd name="connsiteX2" fmla="*/ 6994 w 8682"/>
              <a:gd name="connsiteY2" fmla="*/ 0 h 68595"/>
              <a:gd name="connsiteX3" fmla="*/ 1688 w 8682"/>
              <a:gd name="connsiteY3" fmla="*/ 0 h 68595"/>
              <a:gd name="connsiteX4" fmla="*/ 0 w 8682"/>
              <a:gd name="connsiteY4" fmla="*/ 1763 h 68595"/>
              <a:gd name="connsiteX5" fmla="*/ 0 w 8682"/>
              <a:gd name="connsiteY5" fmla="*/ 66807 h 68595"/>
              <a:gd name="connsiteX6" fmla="*/ 1688 w 8682"/>
              <a:gd name="connsiteY6" fmla="*/ 68595 h 68595"/>
              <a:gd name="connsiteX7" fmla="*/ 6994 w 8682"/>
              <a:gd name="connsiteY7" fmla="*/ 68595 h 68595"/>
              <a:gd name="connsiteX8" fmla="*/ 8682 w 8682"/>
              <a:gd name="connsiteY8" fmla="*/ 66807 h 68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82" h="68595">
                <a:moveTo>
                  <a:pt x="8682" y="66807"/>
                </a:moveTo>
                <a:lnTo>
                  <a:pt x="8682" y="1763"/>
                </a:lnTo>
                <a:cubicBezTo>
                  <a:pt x="8682" y="621"/>
                  <a:pt x="8085" y="0"/>
                  <a:pt x="6994" y="0"/>
                </a:cubicBezTo>
                <a:lnTo>
                  <a:pt x="1688" y="0"/>
                </a:lnTo>
                <a:cubicBezTo>
                  <a:pt x="596" y="0"/>
                  <a:pt x="0" y="621"/>
                  <a:pt x="0" y="1763"/>
                </a:cubicBezTo>
                <a:lnTo>
                  <a:pt x="0" y="66807"/>
                </a:lnTo>
                <a:cubicBezTo>
                  <a:pt x="0" y="67949"/>
                  <a:pt x="596" y="68595"/>
                  <a:pt x="1688" y="68595"/>
                </a:cubicBezTo>
                <a:lnTo>
                  <a:pt x="6994" y="68595"/>
                </a:lnTo>
                <a:cubicBezTo>
                  <a:pt x="8085" y="68595"/>
                  <a:pt x="8682" y="67949"/>
                  <a:pt x="8682" y="6680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886036" y="6522757"/>
            <a:ext cx="50458" cy="97775"/>
          </a:xfrm>
          <a:custGeom>
            <a:avLst/>
            <a:gdLst>
              <a:gd name="connsiteX0" fmla="*/ 11348 w 50458"/>
              <a:gd name="connsiteY0" fmla="*/ 97001 h 97775"/>
              <a:gd name="connsiteX1" fmla="*/ 20754 w 50458"/>
              <a:gd name="connsiteY1" fmla="*/ 97775 h 97775"/>
              <a:gd name="connsiteX2" fmla="*/ 31976 w 50458"/>
              <a:gd name="connsiteY2" fmla="*/ 95872 h 97775"/>
              <a:gd name="connsiteX3" fmla="*/ 41407 w 50458"/>
              <a:gd name="connsiteY3" fmla="*/ 90658 h 97775"/>
              <a:gd name="connsiteX4" fmla="*/ 48021 w 50458"/>
              <a:gd name="connsiteY4" fmla="*/ 82298 h 97775"/>
              <a:gd name="connsiteX5" fmla="*/ 50458 w 50458"/>
              <a:gd name="connsiteY5" fmla="*/ 71019 h 97775"/>
              <a:gd name="connsiteX6" fmla="*/ 48643 w 50458"/>
              <a:gd name="connsiteY6" fmla="*/ 62265 h 97775"/>
              <a:gd name="connsiteX7" fmla="*/ 43934 w 50458"/>
              <a:gd name="connsiteY7" fmla="*/ 55288 h 97775"/>
              <a:gd name="connsiteX8" fmla="*/ 37282 w 50458"/>
              <a:gd name="connsiteY8" fmla="*/ 49579 h 97775"/>
              <a:gd name="connsiteX9" fmla="*/ 29577 w 50458"/>
              <a:gd name="connsiteY9" fmla="*/ 44643 h 97775"/>
              <a:gd name="connsiteX10" fmla="*/ 23179 w 50458"/>
              <a:gd name="connsiteY10" fmla="*/ 40711 h 97775"/>
              <a:gd name="connsiteX11" fmla="*/ 16540 w 50458"/>
              <a:gd name="connsiteY11" fmla="*/ 36156 h 97775"/>
              <a:gd name="connsiteX12" fmla="*/ 11348 w 50458"/>
              <a:gd name="connsiteY12" fmla="*/ 30701 h 97775"/>
              <a:gd name="connsiteX13" fmla="*/ 9177 w 50458"/>
              <a:gd name="connsiteY13" fmla="*/ 24485 h 97775"/>
              <a:gd name="connsiteX14" fmla="*/ 10739 w 50458"/>
              <a:gd name="connsiteY14" fmla="*/ 17240 h 97775"/>
              <a:gd name="connsiteX15" fmla="*/ 14978 w 50458"/>
              <a:gd name="connsiteY15" fmla="*/ 12179 h 97775"/>
              <a:gd name="connsiteX16" fmla="*/ 21123 w 50458"/>
              <a:gd name="connsiteY16" fmla="*/ 9146 h 97775"/>
              <a:gd name="connsiteX17" fmla="*/ 28612 w 50458"/>
              <a:gd name="connsiteY17" fmla="*/ 8132 h 97775"/>
              <a:gd name="connsiteX18" fmla="*/ 36812 w 50458"/>
              <a:gd name="connsiteY18" fmla="*/ 8626 h 97775"/>
              <a:gd name="connsiteX19" fmla="*/ 43312 w 50458"/>
              <a:gd name="connsiteY19" fmla="*/ 10910 h 97775"/>
              <a:gd name="connsiteX20" fmla="*/ 45368 w 50458"/>
              <a:gd name="connsiteY20" fmla="*/ 9768 h 97775"/>
              <a:gd name="connsiteX21" fmla="*/ 46333 w 50458"/>
              <a:gd name="connsiteY21" fmla="*/ 4833 h 97775"/>
              <a:gd name="connsiteX22" fmla="*/ 44898 w 50458"/>
              <a:gd name="connsiteY22" fmla="*/ 2550 h 97775"/>
              <a:gd name="connsiteX23" fmla="*/ 37041 w 50458"/>
              <a:gd name="connsiteY23" fmla="*/ 520 h 97775"/>
              <a:gd name="connsiteX24" fmla="*/ 28739 w 50458"/>
              <a:gd name="connsiteY24" fmla="*/ 0 h 97775"/>
              <a:gd name="connsiteX25" fmla="*/ 18101 w 50458"/>
              <a:gd name="connsiteY25" fmla="*/ 1661 h 97775"/>
              <a:gd name="connsiteX26" fmla="*/ 8923 w 50458"/>
              <a:gd name="connsiteY26" fmla="*/ 6343 h 97775"/>
              <a:gd name="connsiteX27" fmla="*/ 2399 w 50458"/>
              <a:gd name="connsiteY27" fmla="*/ 14069 h 97775"/>
              <a:gd name="connsiteX28" fmla="*/ 0 w 50458"/>
              <a:gd name="connsiteY28" fmla="*/ 24852 h 97775"/>
              <a:gd name="connsiteX29" fmla="*/ 3274 w 50458"/>
              <a:gd name="connsiteY29" fmla="*/ 35255 h 97775"/>
              <a:gd name="connsiteX30" fmla="*/ 11348 w 50458"/>
              <a:gd name="connsiteY30" fmla="*/ 43375 h 97775"/>
              <a:gd name="connsiteX31" fmla="*/ 21465 w 50458"/>
              <a:gd name="connsiteY31" fmla="*/ 50099 h 97775"/>
              <a:gd name="connsiteX32" fmla="*/ 31011 w 50458"/>
              <a:gd name="connsiteY32" fmla="*/ 55922 h 97775"/>
              <a:gd name="connsiteX33" fmla="*/ 38627 w 50458"/>
              <a:gd name="connsiteY33" fmla="*/ 62900 h 97775"/>
              <a:gd name="connsiteX34" fmla="*/ 41281 w 50458"/>
              <a:gd name="connsiteY34" fmla="*/ 70245 h 97775"/>
              <a:gd name="connsiteX35" fmla="*/ 35721 w 50458"/>
              <a:gd name="connsiteY35" fmla="*/ 84581 h 97775"/>
              <a:gd name="connsiteX36" fmla="*/ 21249 w 50458"/>
              <a:gd name="connsiteY36" fmla="*/ 89643 h 97775"/>
              <a:gd name="connsiteX37" fmla="*/ 11475 w 50458"/>
              <a:gd name="connsiteY37" fmla="*/ 88513 h 97775"/>
              <a:gd name="connsiteX38" fmla="*/ 2894 w 50458"/>
              <a:gd name="connsiteY38" fmla="*/ 85088 h 97775"/>
              <a:gd name="connsiteX39" fmla="*/ 1688 w 50458"/>
              <a:gd name="connsiteY39" fmla="*/ 84962 h 97775"/>
              <a:gd name="connsiteX40" fmla="*/ 837 w 50458"/>
              <a:gd name="connsiteY40" fmla="*/ 86357 h 97775"/>
              <a:gd name="connsiteX41" fmla="*/ 368 w 50458"/>
              <a:gd name="connsiteY41" fmla="*/ 92193 h 97775"/>
              <a:gd name="connsiteX42" fmla="*/ 1929 w 50458"/>
              <a:gd name="connsiteY42" fmla="*/ 94477 h 97775"/>
              <a:gd name="connsiteX43" fmla="*/ 11348 w 50458"/>
              <a:gd name="connsiteY43" fmla="*/ 97001 h 9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58" h="97775">
                <a:moveTo>
                  <a:pt x="11348" y="97001"/>
                </a:moveTo>
                <a:cubicBezTo>
                  <a:pt x="14128" y="97521"/>
                  <a:pt x="17251" y="97775"/>
                  <a:pt x="20754" y="97775"/>
                </a:cubicBezTo>
                <a:cubicBezTo>
                  <a:pt x="24614" y="97775"/>
                  <a:pt x="28358" y="97128"/>
                  <a:pt x="31976" y="95872"/>
                </a:cubicBezTo>
                <a:cubicBezTo>
                  <a:pt x="35480" y="94730"/>
                  <a:pt x="38627" y="92941"/>
                  <a:pt x="41407" y="90658"/>
                </a:cubicBezTo>
                <a:cubicBezTo>
                  <a:pt x="44175" y="88387"/>
                  <a:pt x="46333" y="85596"/>
                  <a:pt x="48021" y="82298"/>
                </a:cubicBezTo>
                <a:cubicBezTo>
                  <a:pt x="49608" y="78999"/>
                  <a:pt x="50458" y="75206"/>
                  <a:pt x="50458" y="71019"/>
                </a:cubicBezTo>
                <a:cubicBezTo>
                  <a:pt x="50458" y="67720"/>
                  <a:pt x="49836" y="64790"/>
                  <a:pt x="48643" y="62265"/>
                </a:cubicBezTo>
                <a:cubicBezTo>
                  <a:pt x="47425" y="59728"/>
                  <a:pt x="45863" y="57444"/>
                  <a:pt x="43934" y="55288"/>
                </a:cubicBezTo>
                <a:cubicBezTo>
                  <a:pt x="42004" y="53131"/>
                  <a:pt x="39821" y="51241"/>
                  <a:pt x="37282" y="49579"/>
                </a:cubicBezTo>
                <a:cubicBezTo>
                  <a:pt x="34756" y="47942"/>
                  <a:pt x="32230" y="46280"/>
                  <a:pt x="29577" y="44643"/>
                </a:cubicBezTo>
                <a:cubicBezTo>
                  <a:pt x="27647" y="43501"/>
                  <a:pt x="25464" y="42094"/>
                  <a:pt x="23179" y="40711"/>
                </a:cubicBezTo>
                <a:cubicBezTo>
                  <a:pt x="20754" y="39328"/>
                  <a:pt x="18596" y="37780"/>
                  <a:pt x="16540" y="36156"/>
                </a:cubicBezTo>
                <a:cubicBezTo>
                  <a:pt x="14484" y="34494"/>
                  <a:pt x="12668" y="32591"/>
                  <a:pt x="11348" y="30701"/>
                </a:cubicBezTo>
                <a:cubicBezTo>
                  <a:pt x="9888" y="28798"/>
                  <a:pt x="9177" y="26641"/>
                  <a:pt x="9177" y="24485"/>
                </a:cubicBezTo>
                <a:cubicBezTo>
                  <a:pt x="9177" y="21694"/>
                  <a:pt x="9673" y="19283"/>
                  <a:pt x="10739" y="17240"/>
                </a:cubicBezTo>
                <a:cubicBezTo>
                  <a:pt x="11831" y="15223"/>
                  <a:pt x="13163" y="13574"/>
                  <a:pt x="14978" y="12179"/>
                </a:cubicBezTo>
                <a:cubicBezTo>
                  <a:pt x="16654" y="10783"/>
                  <a:pt x="18723" y="9768"/>
                  <a:pt x="21123" y="9146"/>
                </a:cubicBezTo>
                <a:cubicBezTo>
                  <a:pt x="23407" y="8500"/>
                  <a:pt x="25959" y="8132"/>
                  <a:pt x="28612" y="8132"/>
                </a:cubicBezTo>
                <a:cubicBezTo>
                  <a:pt x="31862" y="8132"/>
                  <a:pt x="34629" y="8246"/>
                  <a:pt x="36812" y="8626"/>
                </a:cubicBezTo>
                <a:cubicBezTo>
                  <a:pt x="38843" y="9020"/>
                  <a:pt x="41027" y="9768"/>
                  <a:pt x="43312" y="10910"/>
                </a:cubicBezTo>
                <a:cubicBezTo>
                  <a:pt x="44403" y="11545"/>
                  <a:pt x="45127" y="11176"/>
                  <a:pt x="45368" y="9768"/>
                </a:cubicBezTo>
                <a:lnTo>
                  <a:pt x="46333" y="4833"/>
                </a:lnTo>
                <a:cubicBezTo>
                  <a:pt x="46587" y="3692"/>
                  <a:pt x="46092" y="2917"/>
                  <a:pt x="44898" y="2550"/>
                </a:cubicBezTo>
                <a:cubicBezTo>
                  <a:pt x="42118" y="1661"/>
                  <a:pt x="39465" y="888"/>
                  <a:pt x="37041" y="520"/>
                </a:cubicBezTo>
                <a:cubicBezTo>
                  <a:pt x="34629" y="139"/>
                  <a:pt x="31862" y="0"/>
                  <a:pt x="28739" y="0"/>
                </a:cubicBezTo>
                <a:cubicBezTo>
                  <a:pt x="25108" y="0"/>
                  <a:pt x="21592" y="520"/>
                  <a:pt x="18101" y="1661"/>
                </a:cubicBezTo>
                <a:cubicBezTo>
                  <a:pt x="14598" y="2803"/>
                  <a:pt x="11577" y="4313"/>
                  <a:pt x="8923" y="6343"/>
                </a:cubicBezTo>
                <a:cubicBezTo>
                  <a:pt x="6144" y="8500"/>
                  <a:pt x="3986" y="11037"/>
                  <a:pt x="2399" y="14069"/>
                </a:cubicBezTo>
                <a:cubicBezTo>
                  <a:pt x="837" y="17240"/>
                  <a:pt x="0" y="20805"/>
                  <a:pt x="0" y="24852"/>
                </a:cubicBezTo>
                <a:cubicBezTo>
                  <a:pt x="0" y="28798"/>
                  <a:pt x="1091" y="32338"/>
                  <a:pt x="3274" y="35255"/>
                </a:cubicBezTo>
                <a:cubicBezTo>
                  <a:pt x="5433" y="38313"/>
                  <a:pt x="8086" y="40952"/>
                  <a:pt x="11348" y="43375"/>
                </a:cubicBezTo>
                <a:cubicBezTo>
                  <a:pt x="14598" y="45785"/>
                  <a:pt x="17974" y="48069"/>
                  <a:pt x="21465" y="50099"/>
                </a:cubicBezTo>
                <a:cubicBezTo>
                  <a:pt x="24994" y="52116"/>
                  <a:pt x="28244" y="54019"/>
                  <a:pt x="31011" y="55922"/>
                </a:cubicBezTo>
                <a:cubicBezTo>
                  <a:pt x="34261" y="58079"/>
                  <a:pt x="36812" y="60489"/>
                  <a:pt x="38627" y="62900"/>
                </a:cubicBezTo>
                <a:cubicBezTo>
                  <a:pt x="40430" y="65310"/>
                  <a:pt x="41281" y="67847"/>
                  <a:pt x="41281" y="70245"/>
                </a:cubicBezTo>
                <a:cubicBezTo>
                  <a:pt x="41281" y="76462"/>
                  <a:pt x="39465" y="81143"/>
                  <a:pt x="35721" y="84581"/>
                </a:cubicBezTo>
                <a:cubicBezTo>
                  <a:pt x="31976" y="88007"/>
                  <a:pt x="27152" y="89643"/>
                  <a:pt x="21249" y="89643"/>
                </a:cubicBezTo>
                <a:cubicBezTo>
                  <a:pt x="17505" y="89643"/>
                  <a:pt x="14230" y="89275"/>
                  <a:pt x="11475" y="88513"/>
                </a:cubicBezTo>
                <a:cubicBezTo>
                  <a:pt x="8581" y="87879"/>
                  <a:pt x="5674" y="86738"/>
                  <a:pt x="2894" y="85088"/>
                </a:cubicBezTo>
                <a:cubicBezTo>
                  <a:pt x="2399" y="84721"/>
                  <a:pt x="2056" y="84721"/>
                  <a:pt x="1688" y="84962"/>
                </a:cubicBezTo>
                <a:cubicBezTo>
                  <a:pt x="1332" y="85215"/>
                  <a:pt x="965" y="85723"/>
                  <a:pt x="837" y="86357"/>
                </a:cubicBezTo>
                <a:lnTo>
                  <a:pt x="368" y="92193"/>
                </a:lnTo>
                <a:cubicBezTo>
                  <a:pt x="127" y="93322"/>
                  <a:pt x="596" y="94083"/>
                  <a:pt x="1929" y="94477"/>
                </a:cubicBezTo>
                <a:cubicBezTo>
                  <a:pt x="5433" y="95618"/>
                  <a:pt x="8581" y="96494"/>
                  <a:pt x="11348" y="9700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4879039" y="6231976"/>
            <a:ext cx="68534" cy="101074"/>
          </a:xfrm>
          <a:custGeom>
            <a:avLst/>
            <a:gdLst>
              <a:gd name="connsiteX0" fmla="*/ 68179 w 68534"/>
              <a:gd name="connsiteY0" fmla="*/ 97014 h 101074"/>
              <a:gd name="connsiteX1" fmla="*/ 68534 w 68534"/>
              <a:gd name="connsiteY1" fmla="*/ 95098 h 101074"/>
              <a:gd name="connsiteX2" fmla="*/ 67938 w 68534"/>
              <a:gd name="connsiteY2" fmla="*/ 83706 h 101074"/>
              <a:gd name="connsiteX3" fmla="*/ 67342 w 68534"/>
              <a:gd name="connsiteY3" fmla="*/ 82044 h 101074"/>
              <a:gd name="connsiteX4" fmla="*/ 65285 w 68534"/>
              <a:gd name="connsiteY4" fmla="*/ 82424 h 101074"/>
              <a:gd name="connsiteX5" fmla="*/ 56602 w 68534"/>
              <a:gd name="connsiteY5" fmla="*/ 84721 h 101074"/>
              <a:gd name="connsiteX6" fmla="*/ 45495 w 68534"/>
              <a:gd name="connsiteY6" fmla="*/ 85215 h 101074"/>
              <a:gd name="connsiteX7" fmla="*/ 34020 w 68534"/>
              <a:gd name="connsiteY7" fmla="*/ 81803 h 101074"/>
              <a:gd name="connsiteX8" fmla="*/ 24867 w 68534"/>
              <a:gd name="connsiteY8" fmla="*/ 74559 h 101074"/>
              <a:gd name="connsiteX9" fmla="*/ 18825 w 68534"/>
              <a:gd name="connsiteY9" fmla="*/ 63915 h 101074"/>
              <a:gd name="connsiteX10" fmla="*/ 16667 w 68534"/>
              <a:gd name="connsiteY10" fmla="*/ 50479 h 101074"/>
              <a:gd name="connsiteX11" fmla="*/ 18698 w 68534"/>
              <a:gd name="connsiteY11" fmla="*/ 36778 h 101074"/>
              <a:gd name="connsiteX12" fmla="*/ 24372 w 68534"/>
              <a:gd name="connsiteY12" fmla="*/ 25994 h 101074"/>
              <a:gd name="connsiteX13" fmla="*/ 33550 w 68534"/>
              <a:gd name="connsiteY13" fmla="*/ 19029 h 101074"/>
              <a:gd name="connsiteX14" fmla="*/ 45622 w 68534"/>
              <a:gd name="connsiteY14" fmla="*/ 16632 h 101074"/>
              <a:gd name="connsiteX15" fmla="*/ 54546 w 68534"/>
              <a:gd name="connsiteY15" fmla="*/ 17126 h 101074"/>
              <a:gd name="connsiteX16" fmla="*/ 64193 w 68534"/>
              <a:gd name="connsiteY16" fmla="*/ 19410 h 101074"/>
              <a:gd name="connsiteX17" fmla="*/ 67342 w 68534"/>
              <a:gd name="connsiteY17" fmla="*/ 19803 h 101074"/>
              <a:gd name="connsiteX18" fmla="*/ 68306 w 68534"/>
              <a:gd name="connsiteY18" fmla="*/ 17380 h 101074"/>
              <a:gd name="connsiteX19" fmla="*/ 68534 w 68534"/>
              <a:gd name="connsiteY19" fmla="*/ 6470 h 101074"/>
              <a:gd name="connsiteX20" fmla="*/ 68534 w 68534"/>
              <a:gd name="connsiteY20" fmla="*/ 4313 h 101074"/>
              <a:gd name="connsiteX21" fmla="*/ 66719 w 68534"/>
              <a:gd name="connsiteY21" fmla="*/ 2803 h 101074"/>
              <a:gd name="connsiteX22" fmla="*/ 57326 w 68534"/>
              <a:gd name="connsiteY22" fmla="*/ 647 h 101074"/>
              <a:gd name="connsiteX23" fmla="*/ 46815 w 68534"/>
              <a:gd name="connsiteY23" fmla="*/ 0 h 101074"/>
              <a:gd name="connsiteX24" fmla="*/ 27876 w 68534"/>
              <a:gd name="connsiteY24" fmla="*/ 3692 h 101074"/>
              <a:gd name="connsiteX25" fmla="*/ 13049 w 68534"/>
              <a:gd name="connsiteY25" fmla="*/ 13955 h 101074"/>
              <a:gd name="connsiteX26" fmla="*/ 3503 w 68534"/>
              <a:gd name="connsiteY26" fmla="*/ 29940 h 101074"/>
              <a:gd name="connsiteX27" fmla="*/ 0 w 68534"/>
              <a:gd name="connsiteY27" fmla="*/ 50479 h 101074"/>
              <a:gd name="connsiteX28" fmla="*/ 3503 w 68534"/>
              <a:gd name="connsiteY28" fmla="*/ 71146 h 101074"/>
              <a:gd name="connsiteX29" fmla="*/ 13049 w 68534"/>
              <a:gd name="connsiteY29" fmla="*/ 87118 h 101074"/>
              <a:gd name="connsiteX30" fmla="*/ 27876 w 68534"/>
              <a:gd name="connsiteY30" fmla="*/ 97382 h 101074"/>
              <a:gd name="connsiteX31" fmla="*/ 46815 w 68534"/>
              <a:gd name="connsiteY31" fmla="*/ 101074 h 101074"/>
              <a:gd name="connsiteX32" fmla="*/ 58163 w 68534"/>
              <a:gd name="connsiteY32" fmla="*/ 100186 h 101074"/>
              <a:gd name="connsiteX33" fmla="*/ 66376 w 68534"/>
              <a:gd name="connsiteY33" fmla="*/ 98029 h 101074"/>
              <a:gd name="connsiteX34" fmla="*/ 68179 w 68534"/>
              <a:gd name="connsiteY34" fmla="*/ 97014 h 101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68534" h="101074">
                <a:moveTo>
                  <a:pt x="68179" y="97014"/>
                </a:moveTo>
                <a:cubicBezTo>
                  <a:pt x="68534" y="96633"/>
                  <a:pt x="68662" y="95999"/>
                  <a:pt x="68534" y="95098"/>
                </a:cubicBezTo>
                <a:lnTo>
                  <a:pt x="67938" y="83706"/>
                </a:lnTo>
                <a:cubicBezTo>
                  <a:pt x="67811" y="82818"/>
                  <a:pt x="67684" y="82310"/>
                  <a:pt x="67342" y="82044"/>
                </a:cubicBezTo>
                <a:cubicBezTo>
                  <a:pt x="66973" y="81917"/>
                  <a:pt x="66376" y="82044"/>
                  <a:pt x="65285" y="82424"/>
                </a:cubicBezTo>
                <a:cubicBezTo>
                  <a:pt x="63000" y="83312"/>
                  <a:pt x="60106" y="84073"/>
                  <a:pt x="56602" y="84721"/>
                </a:cubicBezTo>
                <a:cubicBezTo>
                  <a:pt x="53086" y="85469"/>
                  <a:pt x="49367" y="85596"/>
                  <a:pt x="45495" y="85215"/>
                </a:cubicBezTo>
                <a:cubicBezTo>
                  <a:pt x="41280" y="84847"/>
                  <a:pt x="37536" y="83706"/>
                  <a:pt x="34020" y="81803"/>
                </a:cubicBezTo>
                <a:cubicBezTo>
                  <a:pt x="30529" y="80014"/>
                  <a:pt x="27406" y="77603"/>
                  <a:pt x="24867" y="74559"/>
                </a:cubicBezTo>
                <a:cubicBezTo>
                  <a:pt x="22316" y="71653"/>
                  <a:pt x="20285" y="68088"/>
                  <a:pt x="18825" y="63915"/>
                </a:cubicBezTo>
                <a:cubicBezTo>
                  <a:pt x="17378" y="59868"/>
                  <a:pt x="16667" y="55415"/>
                  <a:pt x="16667" y="50479"/>
                </a:cubicBezTo>
                <a:cubicBezTo>
                  <a:pt x="16667" y="45532"/>
                  <a:pt x="17378" y="40964"/>
                  <a:pt x="18698" y="36778"/>
                </a:cubicBezTo>
                <a:cubicBezTo>
                  <a:pt x="20031" y="32604"/>
                  <a:pt x="21846" y="29039"/>
                  <a:pt x="24372" y="25994"/>
                </a:cubicBezTo>
                <a:cubicBezTo>
                  <a:pt x="26898" y="23102"/>
                  <a:pt x="29932" y="20679"/>
                  <a:pt x="33550" y="19029"/>
                </a:cubicBezTo>
                <a:cubicBezTo>
                  <a:pt x="37041" y="17380"/>
                  <a:pt x="41166" y="16632"/>
                  <a:pt x="45622" y="16632"/>
                </a:cubicBezTo>
                <a:cubicBezTo>
                  <a:pt x="48618" y="16632"/>
                  <a:pt x="51651" y="16759"/>
                  <a:pt x="54546" y="17126"/>
                </a:cubicBezTo>
                <a:cubicBezTo>
                  <a:pt x="57326" y="17507"/>
                  <a:pt x="60575" y="18268"/>
                  <a:pt x="64193" y="19410"/>
                </a:cubicBezTo>
                <a:cubicBezTo>
                  <a:pt x="65653" y="19803"/>
                  <a:pt x="66719" y="19930"/>
                  <a:pt x="67342" y="19803"/>
                </a:cubicBezTo>
                <a:cubicBezTo>
                  <a:pt x="67938" y="19664"/>
                  <a:pt x="68306" y="18788"/>
                  <a:pt x="68306" y="17380"/>
                </a:cubicBezTo>
                <a:lnTo>
                  <a:pt x="68534" y="6470"/>
                </a:lnTo>
                <a:lnTo>
                  <a:pt x="68534" y="4313"/>
                </a:lnTo>
                <a:cubicBezTo>
                  <a:pt x="68433" y="3692"/>
                  <a:pt x="67811" y="3171"/>
                  <a:pt x="66719" y="2803"/>
                </a:cubicBezTo>
                <a:cubicBezTo>
                  <a:pt x="63851" y="1915"/>
                  <a:pt x="60702" y="1154"/>
                  <a:pt x="57326" y="647"/>
                </a:cubicBezTo>
                <a:cubicBezTo>
                  <a:pt x="53949" y="266"/>
                  <a:pt x="50433" y="0"/>
                  <a:pt x="46815" y="0"/>
                </a:cubicBezTo>
                <a:cubicBezTo>
                  <a:pt x="39947" y="0"/>
                  <a:pt x="33550" y="1281"/>
                  <a:pt x="27876" y="3692"/>
                </a:cubicBezTo>
                <a:cubicBezTo>
                  <a:pt x="22100" y="6102"/>
                  <a:pt x="17136" y="9514"/>
                  <a:pt x="13049" y="13955"/>
                </a:cubicBezTo>
                <a:cubicBezTo>
                  <a:pt x="8923" y="18395"/>
                  <a:pt x="5801" y="23711"/>
                  <a:pt x="3503" y="29940"/>
                </a:cubicBezTo>
                <a:cubicBezTo>
                  <a:pt x="1218" y="36156"/>
                  <a:pt x="0" y="42995"/>
                  <a:pt x="0" y="50479"/>
                </a:cubicBezTo>
                <a:cubicBezTo>
                  <a:pt x="0" y="58079"/>
                  <a:pt x="1218" y="64917"/>
                  <a:pt x="3503" y="71146"/>
                </a:cubicBezTo>
                <a:cubicBezTo>
                  <a:pt x="5801" y="77362"/>
                  <a:pt x="8923" y="82691"/>
                  <a:pt x="13049" y="87118"/>
                </a:cubicBezTo>
                <a:cubicBezTo>
                  <a:pt x="17136" y="91559"/>
                  <a:pt x="22100" y="94984"/>
                  <a:pt x="27876" y="97382"/>
                </a:cubicBezTo>
                <a:cubicBezTo>
                  <a:pt x="33550" y="99805"/>
                  <a:pt x="39947" y="101074"/>
                  <a:pt x="46815" y="101074"/>
                </a:cubicBezTo>
                <a:cubicBezTo>
                  <a:pt x="51182" y="101074"/>
                  <a:pt x="54901" y="100820"/>
                  <a:pt x="58163" y="100186"/>
                </a:cubicBezTo>
                <a:cubicBezTo>
                  <a:pt x="61286" y="99538"/>
                  <a:pt x="64066" y="98917"/>
                  <a:pt x="66376" y="98029"/>
                </a:cubicBezTo>
                <a:cubicBezTo>
                  <a:pt x="67214" y="97648"/>
                  <a:pt x="67811" y="97382"/>
                  <a:pt x="68179" y="9701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4997324" y="6869857"/>
            <a:ext cx="53949" cy="68583"/>
          </a:xfrm>
          <a:custGeom>
            <a:avLst/>
            <a:gdLst>
              <a:gd name="connsiteX0" fmla="*/ 53949 w 53949"/>
              <a:gd name="connsiteY0" fmla="*/ 1775 h 68583"/>
              <a:gd name="connsiteX1" fmla="*/ 53835 w 53949"/>
              <a:gd name="connsiteY1" fmla="*/ 506 h 68583"/>
              <a:gd name="connsiteX2" fmla="*/ 52743 w 53949"/>
              <a:gd name="connsiteY2" fmla="*/ 0 h 68583"/>
              <a:gd name="connsiteX3" fmla="*/ 47437 w 53949"/>
              <a:gd name="connsiteY3" fmla="*/ 0 h 68583"/>
              <a:gd name="connsiteX4" fmla="*/ 46117 w 53949"/>
              <a:gd name="connsiteY4" fmla="*/ 506 h 68583"/>
              <a:gd name="connsiteX5" fmla="*/ 45279 w 53949"/>
              <a:gd name="connsiteY5" fmla="*/ 1775 h 68583"/>
              <a:gd name="connsiteX6" fmla="*/ 26682 w 53949"/>
              <a:gd name="connsiteY6" fmla="*/ 59829 h 68583"/>
              <a:gd name="connsiteX7" fmla="*/ 8835 w 53949"/>
              <a:gd name="connsiteY7" fmla="*/ 1775 h 68583"/>
              <a:gd name="connsiteX8" fmla="*/ 6651 w 53949"/>
              <a:gd name="connsiteY8" fmla="*/ 0 h 68583"/>
              <a:gd name="connsiteX9" fmla="*/ 1218 w 53949"/>
              <a:gd name="connsiteY9" fmla="*/ 0 h 68583"/>
              <a:gd name="connsiteX10" fmla="*/ 127 w 53949"/>
              <a:gd name="connsiteY10" fmla="*/ 506 h 68583"/>
              <a:gd name="connsiteX11" fmla="*/ 0 w 53949"/>
              <a:gd name="connsiteY11" fmla="*/ 1775 h 68583"/>
              <a:gd name="connsiteX12" fmla="*/ 21249 w 53949"/>
              <a:gd name="connsiteY12" fmla="*/ 66947 h 68583"/>
              <a:gd name="connsiteX13" fmla="*/ 23534 w 53949"/>
              <a:gd name="connsiteY13" fmla="*/ 68583 h 68583"/>
              <a:gd name="connsiteX14" fmla="*/ 29462 w 53949"/>
              <a:gd name="connsiteY14" fmla="*/ 68583 h 68583"/>
              <a:gd name="connsiteX15" fmla="*/ 31862 w 53949"/>
              <a:gd name="connsiteY15" fmla="*/ 66947 h 68583"/>
              <a:gd name="connsiteX16" fmla="*/ 53949 w 53949"/>
              <a:gd name="connsiteY16" fmla="*/ 1775 h 68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49" h="68583">
                <a:moveTo>
                  <a:pt x="53949" y="1775"/>
                </a:moveTo>
                <a:cubicBezTo>
                  <a:pt x="54076" y="1382"/>
                  <a:pt x="54076" y="887"/>
                  <a:pt x="53835" y="506"/>
                </a:cubicBezTo>
                <a:cubicBezTo>
                  <a:pt x="53581" y="113"/>
                  <a:pt x="53239" y="0"/>
                  <a:pt x="52743" y="0"/>
                </a:cubicBezTo>
                <a:lnTo>
                  <a:pt x="47437" y="0"/>
                </a:lnTo>
                <a:cubicBezTo>
                  <a:pt x="46968" y="0"/>
                  <a:pt x="46473" y="113"/>
                  <a:pt x="46117" y="506"/>
                </a:cubicBezTo>
                <a:cubicBezTo>
                  <a:pt x="45749" y="887"/>
                  <a:pt x="45381" y="1255"/>
                  <a:pt x="45279" y="1775"/>
                </a:cubicBezTo>
                <a:lnTo>
                  <a:pt x="26682" y="59829"/>
                </a:lnTo>
                <a:lnTo>
                  <a:pt x="8835" y="1775"/>
                </a:lnTo>
                <a:cubicBezTo>
                  <a:pt x="8340" y="634"/>
                  <a:pt x="7616" y="0"/>
                  <a:pt x="6651" y="0"/>
                </a:cubicBezTo>
                <a:lnTo>
                  <a:pt x="1218" y="0"/>
                </a:lnTo>
                <a:cubicBezTo>
                  <a:pt x="749" y="0"/>
                  <a:pt x="380" y="113"/>
                  <a:pt x="127" y="506"/>
                </a:cubicBezTo>
                <a:cubicBezTo>
                  <a:pt x="-113" y="887"/>
                  <a:pt x="-113" y="1382"/>
                  <a:pt x="0" y="1775"/>
                </a:cubicBezTo>
                <a:lnTo>
                  <a:pt x="21249" y="66947"/>
                </a:lnTo>
                <a:cubicBezTo>
                  <a:pt x="21630" y="68088"/>
                  <a:pt x="22341" y="68583"/>
                  <a:pt x="23534" y="68583"/>
                </a:cubicBezTo>
                <a:lnTo>
                  <a:pt x="29462" y="68583"/>
                </a:lnTo>
                <a:cubicBezTo>
                  <a:pt x="30681" y="68583"/>
                  <a:pt x="31519" y="68088"/>
                  <a:pt x="31862" y="66947"/>
                </a:cubicBezTo>
                <a:lnTo>
                  <a:pt x="53949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4978880" y="6837646"/>
            <a:ext cx="8707" cy="100794"/>
          </a:xfrm>
          <a:custGeom>
            <a:avLst/>
            <a:gdLst>
              <a:gd name="connsiteX0" fmla="*/ 8707 w 8707"/>
              <a:gd name="connsiteY0" fmla="*/ 99031 h 100794"/>
              <a:gd name="connsiteX1" fmla="*/ 8707 w 8707"/>
              <a:gd name="connsiteY1" fmla="*/ 1775 h 100794"/>
              <a:gd name="connsiteX2" fmla="*/ 7019 w 8707"/>
              <a:gd name="connsiteY2" fmla="*/ 0 h 100794"/>
              <a:gd name="connsiteX3" fmla="*/ 1713 w 8707"/>
              <a:gd name="connsiteY3" fmla="*/ 0 h 100794"/>
              <a:gd name="connsiteX4" fmla="*/ 0 w 8707"/>
              <a:gd name="connsiteY4" fmla="*/ 1775 h 100794"/>
              <a:gd name="connsiteX5" fmla="*/ 0 w 8707"/>
              <a:gd name="connsiteY5" fmla="*/ 99031 h 100794"/>
              <a:gd name="connsiteX6" fmla="*/ 1713 w 8707"/>
              <a:gd name="connsiteY6" fmla="*/ 100794 h 100794"/>
              <a:gd name="connsiteX7" fmla="*/ 7019 w 8707"/>
              <a:gd name="connsiteY7" fmla="*/ 100794 h 100794"/>
              <a:gd name="connsiteX8" fmla="*/ 8707 w 8707"/>
              <a:gd name="connsiteY8" fmla="*/ 99031 h 100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7" h="100794">
                <a:moveTo>
                  <a:pt x="8707" y="99031"/>
                </a:moveTo>
                <a:lnTo>
                  <a:pt x="8707" y="1775"/>
                </a:lnTo>
                <a:cubicBezTo>
                  <a:pt x="8707" y="634"/>
                  <a:pt x="8111" y="0"/>
                  <a:pt x="7019" y="0"/>
                </a:cubicBezTo>
                <a:lnTo>
                  <a:pt x="1713" y="0"/>
                </a:lnTo>
                <a:cubicBezTo>
                  <a:pt x="622" y="0"/>
                  <a:pt x="0" y="634"/>
                  <a:pt x="0" y="1775"/>
                </a:cubicBezTo>
                <a:lnTo>
                  <a:pt x="0" y="99031"/>
                </a:lnTo>
                <a:cubicBezTo>
                  <a:pt x="0" y="100172"/>
                  <a:pt x="622" y="100794"/>
                  <a:pt x="1713" y="100794"/>
                </a:cubicBezTo>
                <a:lnTo>
                  <a:pt x="7019" y="100794"/>
                </a:lnTo>
                <a:cubicBezTo>
                  <a:pt x="8111" y="100794"/>
                  <a:pt x="8707" y="100172"/>
                  <a:pt x="8707" y="990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4950445" y="6839675"/>
            <a:ext cx="11703" cy="12293"/>
          </a:xfrm>
          <a:custGeom>
            <a:avLst/>
            <a:gdLst>
              <a:gd name="connsiteX0" fmla="*/ 1688 w 11703"/>
              <a:gd name="connsiteY0" fmla="*/ 10530 h 12293"/>
              <a:gd name="connsiteX1" fmla="*/ 5775 w 11703"/>
              <a:gd name="connsiteY1" fmla="*/ 12293 h 12293"/>
              <a:gd name="connsiteX2" fmla="*/ 10015 w 11703"/>
              <a:gd name="connsiteY2" fmla="*/ 10530 h 12293"/>
              <a:gd name="connsiteX3" fmla="*/ 11703 w 11703"/>
              <a:gd name="connsiteY3" fmla="*/ 6216 h 12293"/>
              <a:gd name="connsiteX4" fmla="*/ 10015 w 11703"/>
              <a:gd name="connsiteY4" fmla="*/ 1776 h 12293"/>
              <a:gd name="connsiteX5" fmla="*/ 5775 w 11703"/>
              <a:gd name="connsiteY5" fmla="*/ 0 h 12293"/>
              <a:gd name="connsiteX6" fmla="*/ 1688 w 11703"/>
              <a:gd name="connsiteY6" fmla="*/ 1776 h 12293"/>
              <a:gd name="connsiteX7" fmla="*/ 0 w 11703"/>
              <a:gd name="connsiteY7" fmla="*/ 6216 h 12293"/>
              <a:gd name="connsiteX8" fmla="*/ 1688 w 11703"/>
              <a:gd name="connsiteY8" fmla="*/ 10530 h 12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703" h="12293">
                <a:moveTo>
                  <a:pt x="1688" y="10530"/>
                </a:moveTo>
                <a:cubicBezTo>
                  <a:pt x="2754" y="11672"/>
                  <a:pt x="4214" y="12293"/>
                  <a:pt x="5775" y="12293"/>
                </a:cubicBezTo>
                <a:cubicBezTo>
                  <a:pt x="7337" y="12293"/>
                  <a:pt x="8796" y="11672"/>
                  <a:pt x="10015" y="10530"/>
                </a:cubicBezTo>
                <a:cubicBezTo>
                  <a:pt x="11081" y="9388"/>
                  <a:pt x="11703" y="7866"/>
                  <a:pt x="11703" y="6216"/>
                </a:cubicBezTo>
                <a:cubicBezTo>
                  <a:pt x="11703" y="4567"/>
                  <a:pt x="11081" y="3044"/>
                  <a:pt x="10015" y="1776"/>
                </a:cubicBezTo>
                <a:cubicBezTo>
                  <a:pt x="8796" y="634"/>
                  <a:pt x="7337" y="0"/>
                  <a:pt x="5775" y="0"/>
                </a:cubicBezTo>
                <a:cubicBezTo>
                  <a:pt x="4214" y="0"/>
                  <a:pt x="2754" y="634"/>
                  <a:pt x="1688" y="1776"/>
                </a:cubicBezTo>
                <a:cubicBezTo>
                  <a:pt x="596" y="3044"/>
                  <a:pt x="0" y="4567"/>
                  <a:pt x="0" y="6216"/>
                </a:cubicBezTo>
                <a:cubicBezTo>
                  <a:pt x="0" y="7866"/>
                  <a:pt x="596" y="9388"/>
                  <a:pt x="1688" y="1053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952007" y="6869857"/>
            <a:ext cx="8682" cy="68583"/>
          </a:xfrm>
          <a:custGeom>
            <a:avLst/>
            <a:gdLst>
              <a:gd name="connsiteX0" fmla="*/ 8682 w 8682"/>
              <a:gd name="connsiteY0" fmla="*/ 66819 h 68583"/>
              <a:gd name="connsiteX1" fmla="*/ 8682 w 8682"/>
              <a:gd name="connsiteY1" fmla="*/ 1775 h 68583"/>
              <a:gd name="connsiteX2" fmla="*/ 6994 w 8682"/>
              <a:gd name="connsiteY2" fmla="*/ 0 h 68583"/>
              <a:gd name="connsiteX3" fmla="*/ 1688 w 8682"/>
              <a:gd name="connsiteY3" fmla="*/ 0 h 68583"/>
              <a:gd name="connsiteX4" fmla="*/ 0 w 8682"/>
              <a:gd name="connsiteY4" fmla="*/ 1775 h 68583"/>
              <a:gd name="connsiteX5" fmla="*/ 0 w 8682"/>
              <a:gd name="connsiteY5" fmla="*/ 66819 h 68583"/>
              <a:gd name="connsiteX6" fmla="*/ 1688 w 8682"/>
              <a:gd name="connsiteY6" fmla="*/ 68583 h 68583"/>
              <a:gd name="connsiteX7" fmla="*/ 6994 w 8682"/>
              <a:gd name="connsiteY7" fmla="*/ 68583 h 68583"/>
              <a:gd name="connsiteX8" fmla="*/ 8682 w 8682"/>
              <a:gd name="connsiteY8" fmla="*/ 66819 h 68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82" h="68583">
                <a:moveTo>
                  <a:pt x="8682" y="66819"/>
                </a:moveTo>
                <a:lnTo>
                  <a:pt x="8682" y="1775"/>
                </a:lnTo>
                <a:cubicBezTo>
                  <a:pt x="8682" y="634"/>
                  <a:pt x="8085" y="0"/>
                  <a:pt x="6994" y="0"/>
                </a:cubicBezTo>
                <a:lnTo>
                  <a:pt x="1688" y="0"/>
                </a:lnTo>
                <a:cubicBezTo>
                  <a:pt x="596" y="0"/>
                  <a:pt x="0" y="634"/>
                  <a:pt x="0" y="1775"/>
                </a:cubicBezTo>
                <a:lnTo>
                  <a:pt x="0" y="66819"/>
                </a:lnTo>
                <a:cubicBezTo>
                  <a:pt x="0" y="67961"/>
                  <a:pt x="596" y="68583"/>
                  <a:pt x="1688" y="68583"/>
                </a:cubicBezTo>
                <a:lnTo>
                  <a:pt x="6994" y="68583"/>
                </a:lnTo>
                <a:cubicBezTo>
                  <a:pt x="8085" y="68583"/>
                  <a:pt x="8682" y="67961"/>
                  <a:pt x="8682" y="668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4886036" y="6842720"/>
            <a:ext cx="50458" cy="97750"/>
          </a:xfrm>
          <a:custGeom>
            <a:avLst/>
            <a:gdLst>
              <a:gd name="connsiteX0" fmla="*/ 11348 w 50458"/>
              <a:gd name="connsiteY0" fmla="*/ 97001 h 97750"/>
              <a:gd name="connsiteX1" fmla="*/ 20754 w 50458"/>
              <a:gd name="connsiteY1" fmla="*/ 97750 h 97750"/>
              <a:gd name="connsiteX2" fmla="*/ 31976 w 50458"/>
              <a:gd name="connsiteY2" fmla="*/ 95872 h 97750"/>
              <a:gd name="connsiteX3" fmla="*/ 41407 w 50458"/>
              <a:gd name="connsiteY3" fmla="*/ 90658 h 97750"/>
              <a:gd name="connsiteX4" fmla="*/ 48021 w 50458"/>
              <a:gd name="connsiteY4" fmla="*/ 82285 h 97750"/>
              <a:gd name="connsiteX5" fmla="*/ 50458 w 50458"/>
              <a:gd name="connsiteY5" fmla="*/ 71019 h 97750"/>
              <a:gd name="connsiteX6" fmla="*/ 48643 w 50458"/>
              <a:gd name="connsiteY6" fmla="*/ 62253 h 97750"/>
              <a:gd name="connsiteX7" fmla="*/ 43934 w 50458"/>
              <a:gd name="connsiteY7" fmla="*/ 55275 h 97750"/>
              <a:gd name="connsiteX8" fmla="*/ 37282 w 50458"/>
              <a:gd name="connsiteY8" fmla="*/ 49579 h 97750"/>
              <a:gd name="connsiteX9" fmla="*/ 29577 w 50458"/>
              <a:gd name="connsiteY9" fmla="*/ 44631 h 97750"/>
              <a:gd name="connsiteX10" fmla="*/ 23179 w 50458"/>
              <a:gd name="connsiteY10" fmla="*/ 40711 h 97750"/>
              <a:gd name="connsiteX11" fmla="*/ 16540 w 50458"/>
              <a:gd name="connsiteY11" fmla="*/ 36144 h 97750"/>
              <a:gd name="connsiteX12" fmla="*/ 11348 w 50458"/>
              <a:gd name="connsiteY12" fmla="*/ 30676 h 97750"/>
              <a:gd name="connsiteX13" fmla="*/ 9177 w 50458"/>
              <a:gd name="connsiteY13" fmla="*/ 24485 h 97750"/>
              <a:gd name="connsiteX14" fmla="*/ 10739 w 50458"/>
              <a:gd name="connsiteY14" fmla="*/ 17241 h 97750"/>
              <a:gd name="connsiteX15" fmla="*/ 14978 w 50458"/>
              <a:gd name="connsiteY15" fmla="*/ 12166 h 97750"/>
              <a:gd name="connsiteX16" fmla="*/ 21123 w 50458"/>
              <a:gd name="connsiteY16" fmla="*/ 9134 h 97750"/>
              <a:gd name="connsiteX17" fmla="*/ 28612 w 50458"/>
              <a:gd name="connsiteY17" fmla="*/ 8119 h 97750"/>
              <a:gd name="connsiteX18" fmla="*/ 36812 w 50458"/>
              <a:gd name="connsiteY18" fmla="*/ 8627 h 97750"/>
              <a:gd name="connsiteX19" fmla="*/ 43312 w 50458"/>
              <a:gd name="connsiteY19" fmla="*/ 10897 h 97750"/>
              <a:gd name="connsiteX20" fmla="*/ 45368 w 50458"/>
              <a:gd name="connsiteY20" fmla="*/ 9755 h 97750"/>
              <a:gd name="connsiteX21" fmla="*/ 46333 w 50458"/>
              <a:gd name="connsiteY21" fmla="*/ 4821 h 97750"/>
              <a:gd name="connsiteX22" fmla="*/ 44898 w 50458"/>
              <a:gd name="connsiteY22" fmla="*/ 2524 h 97750"/>
              <a:gd name="connsiteX23" fmla="*/ 37041 w 50458"/>
              <a:gd name="connsiteY23" fmla="*/ 507 h 97750"/>
              <a:gd name="connsiteX24" fmla="*/ 28739 w 50458"/>
              <a:gd name="connsiteY24" fmla="*/ 0 h 97750"/>
              <a:gd name="connsiteX25" fmla="*/ 18101 w 50458"/>
              <a:gd name="connsiteY25" fmla="*/ 1649 h 97750"/>
              <a:gd name="connsiteX26" fmla="*/ 8923 w 50458"/>
              <a:gd name="connsiteY26" fmla="*/ 6343 h 97750"/>
              <a:gd name="connsiteX27" fmla="*/ 2399 w 50458"/>
              <a:gd name="connsiteY27" fmla="*/ 14069 h 97750"/>
              <a:gd name="connsiteX28" fmla="*/ 0 w 50458"/>
              <a:gd name="connsiteY28" fmla="*/ 24853 h 97750"/>
              <a:gd name="connsiteX29" fmla="*/ 3274 w 50458"/>
              <a:gd name="connsiteY29" fmla="*/ 35243 h 97750"/>
              <a:gd name="connsiteX30" fmla="*/ 11348 w 50458"/>
              <a:gd name="connsiteY30" fmla="*/ 43363 h 97750"/>
              <a:gd name="connsiteX31" fmla="*/ 21465 w 50458"/>
              <a:gd name="connsiteY31" fmla="*/ 50074 h 97750"/>
              <a:gd name="connsiteX32" fmla="*/ 31011 w 50458"/>
              <a:gd name="connsiteY32" fmla="*/ 55922 h 97750"/>
              <a:gd name="connsiteX33" fmla="*/ 38627 w 50458"/>
              <a:gd name="connsiteY33" fmla="*/ 62887 h 97750"/>
              <a:gd name="connsiteX34" fmla="*/ 41281 w 50458"/>
              <a:gd name="connsiteY34" fmla="*/ 70246 h 97750"/>
              <a:gd name="connsiteX35" fmla="*/ 35721 w 50458"/>
              <a:gd name="connsiteY35" fmla="*/ 84569 h 97750"/>
              <a:gd name="connsiteX36" fmla="*/ 21249 w 50458"/>
              <a:gd name="connsiteY36" fmla="*/ 89643 h 97750"/>
              <a:gd name="connsiteX37" fmla="*/ 11475 w 50458"/>
              <a:gd name="connsiteY37" fmla="*/ 88514 h 97750"/>
              <a:gd name="connsiteX38" fmla="*/ 2894 w 50458"/>
              <a:gd name="connsiteY38" fmla="*/ 85089 h 97750"/>
              <a:gd name="connsiteX39" fmla="*/ 1688 w 50458"/>
              <a:gd name="connsiteY39" fmla="*/ 84962 h 97750"/>
              <a:gd name="connsiteX40" fmla="*/ 837 w 50458"/>
              <a:gd name="connsiteY40" fmla="*/ 86357 h 97750"/>
              <a:gd name="connsiteX41" fmla="*/ 368 w 50458"/>
              <a:gd name="connsiteY41" fmla="*/ 92181 h 97750"/>
              <a:gd name="connsiteX42" fmla="*/ 1929 w 50458"/>
              <a:gd name="connsiteY42" fmla="*/ 94451 h 97750"/>
              <a:gd name="connsiteX43" fmla="*/ 11348 w 50458"/>
              <a:gd name="connsiteY43" fmla="*/ 97001 h 97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58" h="97750">
                <a:moveTo>
                  <a:pt x="11348" y="97001"/>
                </a:moveTo>
                <a:cubicBezTo>
                  <a:pt x="14128" y="97509"/>
                  <a:pt x="17251" y="97750"/>
                  <a:pt x="20754" y="97750"/>
                </a:cubicBezTo>
                <a:cubicBezTo>
                  <a:pt x="24614" y="97750"/>
                  <a:pt x="28358" y="97128"/>
                  <a:pt x="31976" y="95872"/>
                </a:cubicBezTo>
                <a:cubicBezTo>
                  <a:pt x="35480" y="94730"/>
                  <a:pt x="38627" y="92942"/>
                  <a:pt x="41407" y="90658"/>
                </a:cubicBezTo>
                <a:cubicBezTo>
                  <a:pt x="44175" y="88387"/>
                  <a:pt x="46333" y="85583"/>
                  <a:pt x="48021" y="82285"/>
                </a:cubicBezTo>
                <a:cubicBezTo>
                  <a:pt x="49608" y="78999"/>
                  <a:pt x="50458" y="75193"/>
                  <a:pt x="50458" y="71019"/>
                </a:cubicBezTo>
                <a:cubicBezTo>
                  <a:pt x="50458" y="67708"/>
                  <a:pt x="49836" y="64790"/>
                  <a:pt x="48643" y="62253"/>
                </a:cubicBezTo>
                <a:cubicBezTo>
                  <a:pt x="47425" y="59715"/>
                  <a:pt x="45863" y="57432"/>
                  <a:pt x="43934" y="55275"/>
                </a:cubicBezTo>
                <a:cubicBezTo>
                  <a:pt x="42004" y="53119"/>
                  <a:pt x="39821" y="51216"/>
                  <a:pt x="37282" y="49579"/>
                </a:cubicBezTo>
                <a:cubicBezTo>
                  <a:pt x="34756" y="47917"/>
                  <a:pt x="32230" y="46280"/>
                  <a:pt x="29577" y="44631"/>
                </a:cubicBezTo>
                <a:cubicBezTo>
                  <a:pt x="27647" y="43489"/>
                  <a:pt x="25464" y="42094"/>
                  <a:pt x="23179" y="40711"/>
                </a:cubicBezTo>
                <a:cubicBezTo>
                  <a:pt x="20754" y="39303"/>
                  <a:pt x="18596" y="37780"/>
                  <a:pt x="16540" y="36144"/>
                </a:cubicBezTo>
                <a:cubicBezTo>
                  <a:pt x="14484" y="34494"/>
                  <a:pt x="12668" y="32579"/>
                  <a:pt x="11348" y="30676"/>
                </a:cubicBezTo>
                <a:cubicBezTo>
                  <a:pt x="9888" y="28785"/>
                  <a:pt x="9177" y="26641"/>
                  <a:pt x="9177" y="24485"/>
                </a:cubicBezTo>
                <a:cubicBezTo>
                  <a:pt x="9177" y="21681"/>
                  <a:pt x="9673" y="19270"/>
                  <a:pt x="10739" y="17241"/>
                </a:cubicBezTo>
                <a:cubicBezTo>
                  <a:pt x="11831" y="15211"/>
                  <a:pt x="13163" y="13561"/>
                  <a:pt x="14978" y="12166"/>
                </a:cubicBezTo>
                <a:cubicBezTo>
                  <a:pt x="16654" y="10783"/>
                  <a:pt x="18723" y="9755"/>
                  <a:pt x="21123" y="9134"/>
                </a:cubicBezTo>
                <a:cubicBezTo>
                  <a:pt x="23407" y="8500"/>
                  <a:pt x="25959" y="8119"/>
                  <a:pt x="28612" y="8119"/>
                </a:cubicBezTo>
                <a:cubicBezTo>
                  <a:pt x="31862" y="8119"/>
                  <a:pt x="34629" y="8246"/>
                  <a:pt x="36812" y="8627"/>
                </a:cubicBezTo>
                <a:cubicBezTo>
                  <a:pt x="38843" y="8994"/>
                  <a:pt x="41027" y="9755"/>
                  <a:pt x="43312" y="10897"/>
                </a:cubicBezTo>
                <a:cubicBezTo>
                  <a:pt x="44403" y="11545"/>
                  <a:pt x="45127" y="11152"/>
                  <a:pt x="45368" y="9755"/>
                </a:cubicBezTo>
                <a:lnTo>
                  <a:pt x="46333" y="4821"/>
                </a:lnTo>
                <a:cubicBezTo>
                  <a:pt x="46587" y="3679"/>
                  <a:pt x="46092" y="2918"/>
                  <a:pt x="44898" y="2524"/>
                </a:cubicBezTo>
                <a:cubicBezTo>
                  <a:pt x="42118" y="1649"/>
                  <a:pt x="39465" y="888"/>
                  <a:pt x="37041" y="507"/>
                </a:cubicBezTo>
                <a:cubicBezTo>
                  <a:pt x="34629" y="127"/>
                  <a:pt x="31862" y="0"/>
                  <a:pt x="28739" y="0"/>
                </a:cubicBezTo>
                <a:cubicBezTo>
                  <a:pt x="25108" y="0"/>
                  <a:pt x="21592" y="507"/>
                  <a:pt x="18101" y="1649"/>
                </a:cubicBezTo>
                <a:cubicBezTo>
                  <a:pt x="14598" y="2791"/>
                  <a:pt x="11577" y="4313"/>
                  <a:pt x="8923" y="6343"/>
                </a:cubicBezTo>
                <a:cubicBezTo>
                  <a:pt x="6144" y="8500"/>
                  <a:pt x="3986" y="11024"/>
                  <a:pt x="2399" y="14069"/>
                </a:cubicBezTo>
                <a:cubicBezTo>
                  <a:pt x="837" y="17241"/>
                  <a:pt x="0" y="20793"/>
                  <a:pt x="0" y="24853"/>
                </a:cubicBezTo>
                <a:cubicBezTo>
                  <a:pt x="0" y="28785"/>
                  <a:pt x="1091" y="32338"/>
                  <a:pt x="3274" y="35243"/>
                </a:cubicBezTo>
                <a:cubicBezTo>
                  <a:pt x="5433" y="38300"/>
                  <a:pt x="8086" y="40952"/>
                  <a:pt x="11348" y="43363"/>
                </a:cubicBezTo>
                <a:cubicBezTo>
                  <a:pt x="14598" y="45760"/>
                  <a:pt x="17974" y="48056"/>
                  <a:pt x="21465" y="50074"/>
                </a:cubicBezTo>
                <a:cubicBezTo>
                  <a:pt x="24994" y="52103"/>
                  <a:pt x="28244" y="54019"/>
                  <a:pt x="31011" y="55922"/>
                </a:cubicBezTo>
                <a:cubicBezTo>
                  <a:pt x="34261" y="58079"/>
                  <a:pt x="36812" y="60490"/>
                  <a:pt x="38627" y="62887"/>
                </a:cubicBezTo>
                <a:cubicBezTo>
                  <a:pt x="40430" y="65285"/>
                  <a:pt x="41281" y="67847"/>
                  <a:pt x="41281" y="70246"/>
                </a:cubicBezTo>
                <a:cubicBezTo>
                  <a:pt x="41281" y="76462"/>
                  <a:pt x="39465" y="81143"/>
                  <a:pt x="35721" y="84569"/>
                </a:cubicBezTo>
                <a:cubicBezTo>
                  <a:pt x="31976" y="87994"/>
                  <a:pt x="27152" y="89643"/>
                  <a:pt x="21249" y="89643"/>
                </a:cubicBezTo>
                <a:cubicBezTo>
                  <a:pt x="17505" y="89643"/>
                  <a:pt x="14230" y="89275"/>
                  <a:pt x="11475" y="88514"/>
                </a:cubicBezTo>
                <a:cubicBezTo>
                  <a:pt x="8581" y="87867"/>
                  <a:pt x="5674" y="86725"/>
                  <a:pt x="2894" y="85089"/>
                </a:cubicBezTo>
                <a:cubicBezTo>
                  <a:pt x="2399" y="84695"/>
                  <a:pt x="2056" y="84695"/>
                  <a:pt x="1688" y="84962"/>
                </a:cubicBezTo>
                <a:cubicBezTo>
                  <a:pt x="1332" y="85215"/>
                  <a:pt x="965" y="85711"/>
                  <a:pt x="837" y="86357"/>
                </a:cubicBezTo>
                <a:lnTo>
                  <a:pt x="368" y="92181"/>
                </a:lnTo>
                <a:cubicBezTo>
                  <a:pt x="127" y="93309"/>
                  <a:pt x="596" y="94084"/>
                  <a:pt x="1929" y="94451"/>
                </a:cubicBezTo>
                <a:cubicBezTo>
                  <a:pt x="5433" y="95593"/>
                  <a:pt x="8581" y="96481"/>
                  <a:pt x="11348" y="9700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2003650" y="7431407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2901108" y="7431407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3798614" y="7431407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4696097" y="7431407"/>
            <a:ext cx="3592" cy="244165"/>
          </a:xfrm>
          <a:custGeom>
            <a:avLst/>
            <a:gdLst>
              <a:gd name="connsiteX0" fmla="*/ 1796 w 3592"/>
              <a:gd name="connsiteY0" fmla="*/ 0 h 244165"/>
              <a:gd name="connsiteX1" fmla="*/ 1796 w 3592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165">
                <a:moveTo>
                  <a:pt x="1796" y="0"/>
                </a:moveTo>
                <a:lnTo>
                  <a:pt x="1796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2254078" y="7484313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25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495 h 94578"/>
              <a:gd name="connsiteX5" fmla="*/ 622 w 27406"/>
              <a:gd name="connsiteY5" fmla="*/ 16987 h 94578"/>
              <a:gd name="connsiteX6" fmla="*/ 0 w 27406"/>
              <a:gd name="connsiteY6" fmla="*/ 18129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377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51"/>
                  <a:pt x="27279" y="761"/>
                  <a:pt x="27025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495"/>
                </a:cubicBezTo>
                <a:lnTo>
                  <a:pt x="622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6" y="19144"/>
                  <a:pt x="380" y="19525"/>
                </a:cubicBezTo>
                <a:lnTo>
                  <a:pt x="2780" y="22569"/>
                </a:lnTo>
                <a:cubicBezTo>
                  <a:pt x="3503" y="23432"/>
                  <a:pt x="4341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691"/>
                  <a:pt x="16540" y="12534"/>
                  <a:pt x="19066" y="10377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4033447" y="7505759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25 w 27406"/>
              <a:gd name="connsiteY1" fmla="*/ 368 h 94578"/>
              <a:gd name="connsiteX2" fmla="*/ 24004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495 h 94578"/>
              <a:gd name="connsiteX5" fmla="*/ 596 w 27406"/>
              <a:gd name="connsiteY5" fmla="*/ 16987 h 94578"/>
              <a:gd name="connsiteX6" fmla="*/ 0 w 27406"/>
              <a:gd name="connsiteY6" fmla="*/ 18129 h 94578"/>
              <a:gd name="connsiteX7" fmla="*/ 355 w 27406"/>
              <a:gd name="connsiteY7" fmla="*/ 19525 h 94578"/>
              <a:gd name="connsiteX8" fmla="*/ 2780 w 27406"/>
              <a:gd name="connsiteY8" fmla="*/ 22569 h 94578"/>
              <a:gd name="connsiteX9" fmla="*/ 5191 w 27406"/>
              <a:gd name="connsiteY9" fmla="*/ 22811 h 94578"/>
              <a:gd name="connsiteX10" fmla="*/ 12072 w 27406"/>
              <a:gd name="connsiteY10" fmla="*/ 16594 h 94578"/>
              <a:gd name="connsiteX11" fmla="*/ 19066 w 27406"/>
              <a:gd name="connsiteY11" fmla="*/ 10377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51"/>
                  <a:pt x="27279" y="761"/>
                  <a:pt x="27025" y="368"/>
                </a:cubicBezTo>
                <a:cubicBezTo>
                  <a:pt x="26657" y="114"/>
                  <a:pt x="25718" y="0"/>
                  <a:pt x="24004" y="0"/>
                </a:cubicBezTo>
                <a:lnTo>
                  <a:pt x="20754" y="0"/>
                </a:lnTo>
                <a:cubicBezTo>
                  <a:pt x="20158" y="0"/>
                  <a:pt x="19663" y="114"/>
                  <a:pt x="19320" y="495"/>
                </a:cubicBezTo>
                <a:lnTo>
                  <a:pt x="596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7" y="19144"/>
                  <a:pt x="355" y="19525"/>
                </a:cubicBezTo>
                <a:lnTo>
                  <a:pt x="2780" y="22569"/>
                </a:lnTo>
                <a:cubicBezTo>
                  <a:pt x="3503" y="23432"/>
                  <a:pt x="4341" y="23584"/>
                  <a:pt x="5191" y="22811"/>
                </a:cubicBezTo>
                <a:cubicBezTo>
                  <a:pt x="7591" y="20666"/>
                  <a:pt x="9901" y="18509"/>
                  <a:pt x="12072" y="16594"/>
                </a:cubicBezTo>
                <a:cubicBezTo>
                  <a:pt x="14230" y="14691"/>
                  <a:pt x="16540" y="12534"/>
                  <a:pt x="19066" y="10377"/>
                </a:cubicBezTo>
                <a:lnTo>
                  <a:pt x="19066" y="92815"/>
                </a:lnTo>
                <a:cubicBezTo>
                  <a:pt x="19066" y="93957"/>
                  <a:pt x="19663" y="94578"/>
                  <a:pt x="20754" y="94578"/>
                </a:cubicBezTo>
                <a:lnTo>
                  <a:pt x="25718" y="94578"/>
                </a:lnTo>
                <a:cubicBezTo>
                  <a:pt x="26784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3132718" y="7505759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51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495 h 94578"/>
              <a:gd name="connsiteX5" fmla="*/ 622 w 27406"/>
              <a:gd name="connsiteY5" fmla="*/ 16987 h 94578"/>
              <a:gd name="connsiteX6" fmla="*/ 0 w 27406"/>
              <a:gd name="connsiteY6" fmla="*/ 18129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377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51"/>
                  <a:pt x="27279" y="761"/>
                  <a:pt x="27051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495"/>
                </a:cubicBezTo>
                <a:lnTo>
                  <a:pt x="622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6" y="19144"/>
                  <a:pt x="380" y="19525"/>
                </a:cubicBezTo>
                <a:lnTo>
                  <a:pt x="2780" y="22569"/>
                </a:lnTo>
                <a:cubicBezTo>
                  <a:pt x="3503" y="23432"/>
                  <a:pt x="4366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691"/>
                  <a:pt x="16540" y="12534"/>
                  <a:pt x="19066" y="10377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5343767" y="7431407"/>
            <a:ext cx="3541" cy="244165"/>
          </a:xfrm>
          <a:custGeom>
            <a:avLst/>
            <a:gdLst>
              <a:gd name="connsiteX0" fmla="*/ 1770 w 3541"/>
              <a:gd name="connsiteY0" fmla="*/ 0 h 244165"/>
              <a:gd name="connsiteX1" fmla="*/ 1770 w 3541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165">
                <a:moveTo>
                  <a:pt x="1770" y="0"/>
                </a:moveTo>
                <a:lnTo>
                  <a:pt x="1770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6278165" y="6452856"/>
            <a:ext cx="3566" cy="244166"/>
          </a:xfrm>
          <a:custGeom>
            <a:avLst/>
            <a:gdLst>
              <a:gd name="connsiteX0" fmla="*/ 1783 w 3566"/>
              <a:gd name="connsiteY0" fmla="*/ 0 h 244166"/>
              <a:gd name="connsiteX1" fmla="*/ 1783 w 3566"/>
              <a:gd name="connsiteY1" fmla="*/ 244166 h 244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6" h="244166">
                <a:moveTo>
                  <a:pt x="1783" y="0"/>
                </a:moveTo>
                <a:lnTo>
                  <a:pt x="1783" y="244166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6273601" y="6193460"/>
            <a:ext cx="12567" cy="188306"/>
          </a:xfrm>
          <a:custGeom>
            <a:avLst/>
            <a:gdLst>
              <a:gd name="connsiteX0" fmla="*/ 6283 w 12567"/>
              <a:gd name="connsiteY0" fmla="*/ 0 h 188306"/>
              <a:gd name="connsiteX1" fmla="*/ 6283 w 12567"/>
              <a:gd name="connsiteY1" fmla="*/ 188306 h 188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188306">
                <a:moveTo>
                  <a:pt x="6283" y="0"/>
                </a:moveTo>
                <a:lnTo>
                  <a:pt x="6283" y="18830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6278165" y="6772745"/>
            <a:ext cx="3566" cy="244165"/>
          </a:xfrm>
          <a:custGeom>
            <a:avLst/>
            <a:gdLst>
              <a:gd name="connsiteX0" fmla="*/ 1783 w 3566"/>
              <a:gd name="connsiteY0" fmla="*/ 0 h 244165"/>
              <a:gd name="connsiteX1" fmla="*/ 1783 w 3566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6" h="244165">
                <a:moveTo>
                  <a:pt x="1783" y="0"/>
                </a:moveTo>
                <a:lnTo>
                  <a:pt x="1783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6278165" y="7092660"/>
            <a:ext cx="3566" cy="244165"/>
          </a:xfrm>
          <a:custGeom>
            <a:avLst/>
            <a:gdLst>
              <a:gd name="connsiteX0" fmla="*/ 1783 w 3566"/>
              <a:gd name="connsiteY0" fmla="*/ 0 h 244165"/>
              <a:gd name="connsiteX1" fmla="*/ 1783 w 3566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6" h="244165">
                <a:moveTo>
                  <a:pt x="1783" y="0"/>
                </a:moveTo>
                <a:lnTo>
                  <a:pt x="1783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6278165" y="7431407"/>
            <a:ext cx="3566" cy="244165"/>
          </a:xfrm>
          <a:custGeom>
            <a:avLst/>
            <a:gdLst>
              <a:gd name="connsiteX0" fmla="*/ 1783 w 3566"/>
              <a:gd name="connsiteY0" fmla="*/ 0 h 244165"/>
              <a:gd name="connsiteX1" fmla="*/ 1783 w 3566"/>
              <a:gd name="connsiteY1" fmla="*/ 244165 h 244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6" h="244165">
                <a:moveTo>
                  <a:pt x="1783" y="0"/>
                </a:moveTo>
                <a:lnTo>
                  <a:pt x="1783" y="24416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997275" y="7534265"/>
            <a:ext cx="53924" cy="68608"/>
          </a:xfrm>
          <a:custGeom>
            <a:avLst/>
            <a:gdLst>
              <a:gd name="connsiteX0" fmla="*/ 53924 w 53924"/>
              <a:gd name="connsiteY0" fmla="*/ 1775 h 68608"/>
              <a:gd name="connsiteX1" fmla="*/ 53835 w 53924"/>
              <a:gd name="connsiteY1" fmla="*/ 520 h 68608"/>
              <a:gd name="connsiteX2" fmla="*/ 52743 w 53924"/>
              <a:gd name="connsiteY2" fmla="*/ 0 h 68608"/>
              <a:gd name="connsiteX3" fmla="*/ 47437 w 53924"/>
              <a:gd name="connsiteY3" fmla="*/ 0 h 68608"/>
              <a:gd name="connsiteX4" fmla="*/ 46091 w 53924"/>
              <a:gd name="connsiteY4" fmla="*/ 520 h 68608"/>
              <a:gd name="connsiteX5" fmla="*/ 45254 w 53924"/>
              <a:gd name="connsiteY5" fmla="*/ 1775 h 68608"/>
              <a:gd name="connsiteX6" fmla="*/ 26657 w 53924"/>
              <a:gd name="connsiteY6" fmla="*/ 59855 h 68608"/>
              <a:gd name="connsiteX7" fmla="*/ 8809 w 53924"/>
              <a:gd name="connsiteY7" fmla="*/ 1775 h 68608"/>
              <a:gd name="connsiteX8" fmla="*/ 6626 w 53924"/>
              <a:gd name="connsiteY8" fmla="*/ 0 h 68608"/>
              <a:gd name="connsiteX9" fmla="*/ 1193 w 53924"/>
              <a:gd name="connsiteY9" fmla="*/ 0 h 68608"/>
              <a:gd name="connsiteX10" fmla="*/ 126 w 53924"/>
              <a:gd name="connsiteY10" fmla="*/ 520 h 68608"/>
              <a:gd name="connsiteX11" fmla="*/ 0 w 53924"/>
              <a:gd name="connsiteY11" fmla="*/ 1775 h 68608"/>
              <a:gd name="connsiteX12" fmla="*/ 21224 w 53924"/>
              <a:gd name="connsiteY12" fmla="*/ 66947 h 68608"/>
              <a:gd name="connsiteX13" fmla="*/ 23534 w 53924"/>
              <a:gd name="connsiteY13" fmla="*/ 68608 h 68608"/>
              <a:gd name="connsiteX14" fmla="*/ 29437 w 53924"/>
              <a:gd name="connsiteY14" fmla="*/ 68608 h 68608"/>
              <a:gd name="connsiteX15" fmla="*/ 31862 w 53924"/>
              <a:gd name="connsiteY15" fmla="*/ 66947 h 68608"/>
              <a:gd name="connsiteX16" fmla="*/ 53924 w 53924"/>
              <a:gd name="connsiteY16" fmla="*/ 1775 h 68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608">
                <a:moveTo>
                  <a:pt x="53924" y="1775"/>
                </a:moveTo>
                <a:cubicBezTo>
                  <a:pt x="54050" y="1408"/>
                  <a:pt x="54050" y="888"/>
                  <a:pt x="53835" y="520"/>
                </a:cubicBezTo>
                <a:cubicBezTo>
                  <a:pt x="53581" y="113"/>
                  <a:pt x="53213" y="0"/>
                  <a:pt x="52743" y="0"/>
                </a:cubicBezTo>
                <a:lnTo>
                  <a:pt x="47437" y="0"/>
                </a:lnTo>
                <a:cubicBezTo>
                  <a:pt x="46942" y="0"/>
                  <a:pt x="46472" y="113"/>
                  <a:pt x="46091" y="520"/>
                </a:cubicBezTo>
                <a:cubicBezTo>
                  <a:pt x="45723" y="888"/>
                  <a:pt x="45380" y="1281"/>
                  <a:pt x="45254" y="1775"/>
                </a:cubicBezTo>
                <a:lnTo>
                  <a:pt x="26657" y="59855"/>
                </a:lnTo>
                <a:lnTo>
                  <a:pt x="8809" y="1775"/>
                </a:lnTo>
                <a:cubicBezTo>
                  <a:pt x="8339" y="634"/>
                  <a:pt x="7591" y="0"/>
                  <a:pt x="6626" y="0"/>
                </a:cubicBezTo>
                <a:lnTo>
                  <a:pt x="1193" y="0"/>
                </a:lnTo>
                <a:cubicBezTo>
                  <a:pt x="723" y="0"/>
                  <a:pt x="355" y="113"/>
                  <a:pt x="126" y="520"/>
                </a:cubicBezTo>
                <a:cubicBezTo>
                  <a:pt x="-114" y="888"/>
                  <a:pt x="-114" y="1408"/>
                  <a:pt x="0" y="1775"/>
                </a:cubicBezTo>
                <a:lnTo>
                  <a:pt x="21224" y="66947"/>
                </a:lnTo>
                <a:cubicBezTo>
                  <a:pt x="21605" y="68088"/>
                  <a:pt x="22316" y="68608"/>
                  <a:pt x="23534" y="68608"/>
                </a:cubicBezTo>
                <a:lnTo>
                  <a:pt x="29437" y="68608"/>
                </a:lnTo>
                <a:cubicBezTo>
                  <a:pt x="30655" y="68608"/>
                  <a:pt x="31493" y="68088"/>
                  <a:pt x="31862" y="66947"/>
                </a:cubicBezTo>
                <a:lnTo>
                  <a:pt x="53924" y="177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4978830" y="7502080"/>
            <a:ext cx="8682" cy="100794"/>
          </a:xfrm>
          <a:custGeom>
            <a:avLst/>
            <a:gdLst>
              <a:gd name="connsiteX0" fmla="*/ 8682 w 8682"/>
              <a:gd name="connsiteY0" fmla="*/ 99005 h 100794"/>
              <a:gd name="connsiteX1" fmla="*/ 8682 w 8682"/>
              <a:gd name="connsiteY1" fmla="*/ 1750 h 100794"/>
              <a:gd name="connsiteX2" fmla="*/ 6994 w 8682"/>
              <a:gd name="connsiteY2" fmla="*/ 0 h 100794"/>
              <a:gd name="connsiteX3" fmla="*/ 1688 w 8682"/>
              <a:gd name="connsiteY3" fmla="*/ 0 h 100794"/>
              <a:gd name="connsiteX4" fmla="*/ 0 w 8682"/>
              <a:gd name="connsiteY4" fmla="*/ 1750 h 100794"/>
              <a:gd name="connsiteX5" fmla="*/ 0 w 8682"/>
              <a:gd name="connsiteY5" fmla="*/ 99005 h 100794"/>
              <a:gd name="connsiteX6" fmla="*/ 1688 w 8682"/>
              <a:gd name="connsiteY6" fmla="*/ 100794 h 100794"/>
              <a:gd name="connsiteX7" fmla="*/ 6994 w 8682"/>
              <a:gd name="connsiteY7" fmla="*/ 100794 h 100794"/>
              <a:gd name="connsiteX8" fmla="*/ 8682 w 8682"/>
              <a:gd name="connsiteY8" fmla="*/ 99005 h 100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82" h="100794">
                <a:moveTo>
                  <a:pt x="8682" y="99005"/>
                </a:moveTo>
                <a:lnTo>
                  <a:pt x="8682" y="1750"/>
                </a:lnTo>
                <a:cubicBezTo>
                  <a:pt x="8682" y="608"/>
                  <a:pt x="8086" y="0"/>
                  <a:pt x="6994" y="0"/>
                </a:cubicBezTo>
                <a:lnTo>
                  <a:pt x="1688" y="0"/>
                </a:lnTo>
                <a:cubicBezTo>
                  <a:pt x="596" y="0"/>
                  <a:pt x="0" y="608"/>
                  <a:pt x="0" y="1750"/>
                </a:cubicBezTo>
                <a:lnTo>
                  <a:pt x="0" y="99005"/>
                </a:lnTo>
                <a:cubicBezTo>
                  <a:pt x="0" y="100147"/>
                  <a:pt x="596" y="100794"/>
                  <a:pt x="1688" y="100794"/>
                </a:cubicBezTo>
                <a:lnTo>
                  <a:pt x="6994" y="100794"/>
                </a:lnTo>
                <a:cubicBezTo>
                  <a:pt x="8086" y="100794"/>
                  <a:pt x="8682" y="100147"/>
                  <a:pt x="8682" y="990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950370" y="7504084"/>
            <a:ext cx="11703" cy="12305"/>
          </a:xfrm>
          <a:custGeom>
            <a:avLst/>
            <a:gdLst>
              <a:gd name="connsiteX0" fmla="*/ 1688 w 11703"/>
              <a:gd name="connsiteY0" fmla="*/ 10529 h 12305"/>
              <a:gd name="connsiteX1" fmla="*/ 5801 w 11703"/>
              <a:gd name="connsiteY1" fmla="*/ 12305 h 12305"/>
              <a:gd name="connsiteX2" fmla="*/ 10015 w 11703"/>
              <a:gd name="connsiteY2" fmla="*/ 10529 h 12305"/>
              <a:gd name="connsiteX3" fmla="*/ 11703 w 11703"/>
              <a:gd name="connsiteY3" fmla="*/ 6215 h 12305"/>
              <a:gd name="connsiteX4" fmla="*/ 10015 w 11703"/>
              <a:gd name="connsiteY4" fmla="*/ 1775 h 12305"/>
              <a:gd name="connsiteX5" fmla="*/ 5801 w 11703"/>
              <a:gd name="connsiteY5" fmla="*/ 0 h 12305"/>
              <a:gd name="connsiteX6" fmla="*/ 1688 w 11703"/>
              <a:gd name="connsiteY6" fmla="*/ 1775 h 12305"/>
              <a:gd name="connsiteX7" fmla="*/ 0 w 11703"/>
              <a:gd name="connsiteY7" fmla="*/ 6215 h 12305"/>
              <a:gd name="connsiteX8" fmla="*/ 1688 w 11703"/>
              <a:gd name="connsiteY8" fmla="*/ 10529 h 123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703" h="12305">
                <a:moveTo>
                  <a:pt x="1688" y="10529"/>
                </a:moveTo>
                <a:cubicBezTo>
                  <a:pt x="2780" y="11671"/>
                  <a:pt x="4214" y="12305"/>
                  <a:pt x="5801" y="12305"/>
                </a:cubicBezTo>
                <a:cubicBezTo>
                  <a:pt x="7362" y="12305"/>
                  <a:pt x="8796" y="11671"/>
                  <a:pt x="10015" y="10529"/>
                </a:cubicBezTo>
                <a:cubicBezTo>
                  <a:pt x="11107" y="9387"/>
                  <a:pt x="11703" y="7877"/>
                  <a:pt x="11703" y="6215"/>
                </a:cubicBezTo>
                <a:cubicBezTo>
                  <a:pt x="11703" y="4579"/>
                  <a:pt x="11107" y="3044"/>
                  <a:pt x="10015" y="1775"/>
                </a:cubicBezTo>
                <a:cubicBezTo>
                  <a:pt x="8796" y="646"/>
                  <a:pt x="7362" y="0"/>
                  <a:pt x="5801" y="0"/>
                </a:cubicBezTo>
                <a:cubicBezTo>
                  <a:pt x="4214" y="0"/>
                  <a:pt x="2780" y="646"/>
                  <a:pt x="1688" y="1775"/>
                </a:cubicBezTo>
                <a:cubicBezTo>
                  <a:pt x="596" y="3044"/>
                  <a:pt x="0" y="4579"/>
                  <a:pt x="0" y="6215"/>
                </a:cubicBezTo>
                <a:cubicBezTo>
                  <a:pt x="0" y="7877"/>
                  <a:pt x="596" y="9387"/>
                  <a:pt x="1688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951932" y="7534265"/>
            <a:ext cx="8708" cy="68608"/>
          </a:xfrm>
          <a:custGeom>
            <a:avLst/>
            <a:gdLst>
              <a:gd name="connsiteX0" fmla="*/ 8708 w 8708"/>
              <a:gd name="connsiteY0" fmla="*/ 66819 h 68608"/>
              <a:gd name="connsiteX1" fmla="*/ 8708 w 8708"/>
              <a:gd name="connsiteY1" fmla="*/ 1775 h 68608"/>
              <a:gd name="connsiteX2" fmla="*/ 7020 w 8708"/>
              <a:gd name="connsiteY2" fmla="*/ 0 h 68608"/>
              <a:gd name="connsiteX3" fmla="*/ 1688 w 8708"/>
              <a:gd name="connsiteY3" fmla="*/ 0 h 68608"/>
              <a:gd name="connsiteX4" fmla="*/ 0 w 8708"/>
              <a:gd name="connsiteY4" fmla="*/ 1775 h 68608"/>
              <a:gd name="connsiteX5" fmla="*/ 0 w 8708"/>
              <a:gd name="connsiteY5" fmla="*/ 66819 h 68608"/>
              <a:gd name="connsiteX6" fmla="*/ 1688 w 8708"/>
              <a:gd name="connsiteY6" fmla="*/ 68608 h 68608"/>
              <a:gd name="connsiteX7" fmla="*/ 7020 w 8708"/>
              <a:gd name="connsiteY7" fmla="*/ 68608 h 68608"/>
              <a:gd name="connsiteX8" fmla="*/ 8708 w 8708"/>
              <a:gd name="connsiteY8" fmla="*/ 66819 h 68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" h="68608">
                <a:moveTo>
                  <a:pt x="8708" y="66819"/>
                </a:moveTo>
                <a:lnTo>
                  <a:pt x="8708" y="1775"/>
                </a:lnTo>
                <a:cubicBezTo>
                  <a:pt x="8708" y="634"/>
                  <a:pt x="8086" y="0"/>
                  <a:pt x="7020" y="0"/>
                </a:cubicBezTo>
                <a:lnTo>
                  <a:pt x="1688" y="0"/>
                </a:lnTo>
                <a:cubicBezTo>
                  <a:pt x="622" y="0"/>
                  <a:pt x="0" y="634"/>
                  <a:pt x="0" y="1775"/>
                </a:cubicBezTo>
                <a:lnTo>
                  <a:pt x="0" y="66819"/>
                </a:lnTo>
                <a:cubicBezTo>
                  <a:pt x="0" y="67961"/>
                  <a:pt x="622" y="68608"/>
                  <a:pt x="1688" y="68608"/>
                </a:cubicBezTo>
                <a:lnTo>
                  <a:pt x="7020" y="68608"/>
                </a:lnTo>
                <a:cubicBezTo>
                  <a:pt x="8086" y="68608"/>
                  <a:pt x="8708" y="67961"/>
                  <a:pt x="8708" y="668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4885986" y="7507129"/>
            <a:ext cx="50433" cy="97775"/>
          </a:xfrm>
          <a:custGeom>
            <a:avLst/>
            <a:gdLst>
              <a:gd name="connsiteX0" fmla="*/ 11322 w 50433"/>
              <a:gd name="connsiteY0" fmla="*/ 97001 h 97775"/>
              <a:gd name="connsiteX1" fmla="*/ 20754 w 50433"/>
              <a:gd name="connsiteY1" fmla="*/ 97775 h 97775"/>
              <a:gd name="connsiteX2" fmla="*/ 31950 w 50433"/>
              <a:gd name="connsiteY2" fmla="*/ 95872 h 97775"/>
              <a:gd name="connsiteX3" fmla="*/ 41382 w 50433"/>
              <a:gd name="connsiteY3" fmla="*/ 90658 h 97775"/>
              <a:gd name="connsiteX4" fmla="*/ 48021 w 50433"/>
              <a:gd name="connsiteY4" fmla="*/ 82284 h 97775"/>
              <a:gd name="connsiteX5" fmla="*/ 50433 w 50433"/>
              <a:gd name="connsiteY5" fmla="*/ 71018 h 97775"/>
              <a:gd name="connsiteX6" fmla="*/ 48617 w 50433"/>
              <a:gd name="connsiteY6" fmla="*/ 62265 h 97775"/>
              <a:gd name="connsiteX7" fmla="*/ 43908 w 50433"/>
              <a:gd name="connsiteY7" fmla="*/ 55274 h 97775"/>
              <a:gd name="connsiteX8" fmla="*/ 37282 w 50433"/>
              <a:gd name="connsiteY8" fmla="*/ 49579 h 97775"/>
              <a:gd name="connsiteX9" fmla="*/ 29551 w 50433"/>
              <a:gd name="connsiteY9" fmla="*/ 44656 h 97775"/>
              <a:gd name="connsiteX10" fmla="*/ 23154 w 50433"/>
              <a:gd name="connsiteY10" fmla="*/ 40710 h 97775"/>
              <a:gd name="connsiteX11" fmla="*/ 16514 w 50433"/>
              <a:gd name="connsiteY11" fmla="*/ 36156 h 97775"/>
              <a:gd name="connsiteX12" fmla="*/ 11322 w 50433"/>
              <a:gd name="connsiteY12" fmla="*/ 30701 h 97775"/>
              <a:gd name="connsiteX13" fmla="*/ 9152 w 50433"/>
              <a:gd name="connsiteY13" fmla="*/ 24484 h 97775"/>
              <a:gd name="connsiteX14" fmla="*/ 10739 w 50433"/>
              <a:gd name="connsiteY14" fmla="*/ 17240 h 97775"/>
              <a:gd name="connsiteX15" fmla="*/ 14953 w 50433"/>
              <a:gd name="connsiteY15" fmla="*/ 12191 h 97775"/>
              <a:gd name="connsiteX16" fmla="*/ 21097 w 50433"/>
              <a:gd name="connsiteY16" fmla="*/ 9146 h 97775"/>
              <a:gd name="connsiteX17" fmla="*/ 28587 w 50433"/>
              <a:gd name="connsiteY17" fmla="*/ 8132 h 97775"/>
              <a:gd name="connsiteX18" fmla="*/ 36787 w 50433"/>
              <a:gd name="connsiteY18" fmla="*/ 8626 h 97775"/>
              <a:gd name="connsiteX19" fmla="*/ 43312 w 50433"/>
              <a:gd name="connsiteY19" fmla="*/ 10897 h 97775"/>
              <a:gd name="connsiteX20" fmla="*/ 45368 w 50433"/>
              <a:gd name="connsiteY20" fmla="*/ 9768 h 97775"/>
              <a:gd name="connsiteX21" fmla="*/ 46333 w 50433"/>
              <a:gd name="connsiteY21" fmla="*/ 4833 h 97775"/>
              <a:gd name="connsiteX22" fmla="*/ 44873 w 50433"/>
              <a:gd name="connsiteY22" fmla="*/ 2549 h 97775"/>
              <a:gd name="connsiteX23" fmla="*/ 37041 w 50433"/>
              <a:gd name="connsiteY23" fmla="*/ 520 h 97775"/>
              <a:gd name="connsiteX24" fmla="*/ 28713 w 50433"/>
              <a:gd name="connsiteY24" fmla="*/ 0 h 97775"/>
              <a:gd name="connsiteX25" fmla="*/ 18101 w 50433"/>
              <a:gd name="connsiteY25" fmla="*/ 1661 h 97775"/>
              <a:gd name="connsiteX26" fmla="*/ 8923 w 50433"/>
              <a:gd name="connsiteY26" fmla="*/ 6343 h 97775"/>
              <a:gd name="connsiteX27" fmla="*/ 2399 w 50433"/>
              <a:gd name="connsiteY27" fmla="*/ 14068 h 97775"/>
              <a:gd name="connsiteX28" fmla="*/ 0 w 50433"/>
              <a:gd name="connsiteY28" fmla="*/ 24852 h 97775"/>
              <a:gd name="connsiteX29" fmla="*/ 3249 w 50433"/>
              <a:gd name="connsiteY29" fmla="*/ 35255 h 97775"/>
              <a:gd name="connsiteX30" fmla="*/ 11322 w 50433"/>
              <a:gd name="connsiteY30" fmla="*/ 43362 h 97775"/>
              <a:gd name="connsiteX31" fmla="*/ 21465 w 50433"/>
              <a:gd name="connsiteY31" fmla="*/ 50099 h 97775"/>
              <a:gd name="connsiteX32" fmla="*/ 30986 w 50433"/>
              <a:gd name="connsiteY32" fmla="*/ 55922 h 97775"/>
              <a:gd name="connsiteX33" fmla="*/ 38602 w 50433"/>
              <a:gd name="connsiteY33" fmla="*/ 62886 h 97775"/>
              <a:gd name="connsiteX34" fmla="*/ 41255 w 50433"/>
              <a:gd name="connsiteY34" fmla="*/ 70245 h 97775"/>
              <a:gd name="connsiteX35" fmla="*/ 35695 w 50433"/>
              <a:gd name="connsiteY35" fmla="*/ 84568 h 97775"/>
              <a:gd name="connsiteX36" fmla="*/ 21224 w 50433"/>
              <a:gd name="connsiteY36" fmla="*/ 89643 h 97775"/>
              <a:gd name="connsiteX37" fmla="*/ 11450 w 50433"/>
              <a:gd name="connsiteY37" fmla="*/ 88513 h 97775"/>
              <a:gd name="connsiteX38" fmla="*/ 2868 w 50433"/>
              <a:gd name="connsiteY38" fmla="*/ 85088 h 97775"/>
              <a:gd name="connsiteX39" fmla="*/ 1688 w 50433"/>
              <a:gd name="connsiteY39" fmla="*/ 84961 h 97775"/>
              <a:gd name="connsiteX40" fmla="*/ 837 w 50433"/>
              <a:gd name="connsiteY40" fmla="*/ 86357 h 97775"/>
              <a:gd name="connsiteX41" fmla="*/ 342 w 50433"/>
              <a:gd name="connsiteY41" fmla="*/ 92180 h 97775"/>
              <a:gd name="connsiteX42" fmla="*/ 1904 w 50433"/>
              <a:gd name="connsiteY42" fmla="*/ 94476 h 97775"/>
              <a:gd name="connsiteX43" fmla="*/ 11322 w 50433"/>
              <a:gd name="connsiteY43" fmla="*/ 97001 h 9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775">
                <a:moveTo>
                  <a:pt x="11322" y="97001"/>
                </a:moveTo>
                <a:cubicBezTo>
                  <a:pt x="14103" y="97508"/>
                  <a:pt x="17251" y="97775"/>
                  <a:pt x="20754" y="97775"/>
                </a:cubicBezTo>
                <a:cubicBezTo>
                  <a:pt x="24588" y="97775"/>
                  <a:pt x="28333" y="97128"/>
                  <a:pt x="31950" y="95872"/>
                </a:cubicBezTo>
                <a:cubicBezTo>
                  <a:pt x="35479" y="94730"/>
                  <a:pt x="38602" y="92941"/>
                  <a:pt x="41382" y="90658"/>
                </a:cubicBezTo>
                <a:cubicBezTo>
                  <a:pt x="44149" y="88386"/>
                  <a:pt x="46333" y="85583"/>
                  <a:pt x="48021" y="82284"/>
                </a:cubicBezTo>
                <a:cubicBezTo>
                  <a:pt x="49582" y="78999"/>
                  <a:pt x="50433" y="75205"/>
                  <a:pt x="50433" y="71018"/>
                </a:cubicBezTo>
                <a:cubicBezTo>
                  <a:pt x="50433" y="67720"/>
                  <a:pt x="49836" y="64789"/>
                  <a:pt x="48617" y="62265"/>
                </a:cubicBezTo>
                <a:cubicBezTo>
                  <a:pt x="47399" y="59715"/>
                  <a:pt x="45837" y="57432"/>
                  <a:pt x="43908" y="55274"/>
                </a:cubicBezTo>
                <a:cubicBezTo>
                  <a:pt x="41979" y="53130"/>
                  <a:pt x="39821" y="51241"/>
                  <a:pt x="37282" y="49579"/>
                </a:cubicBezTo>
                <a:cubicBezTo>
                  <a:pt x="34730" y="47942"/>
                  <a:pt x="32204" y="46280"/>
                  <a:pt x="29551" y="44656"/>
                </a:cubicBezTo>
                <a:cubicBezTo>
                  <a:pt x="27621" y="43489"/>
                  <a:pt x="25463" y="42093"/>
                  <a:pt x="23154" y="40710"/>
                </a:cubicBezTo>
                <a:cubicBezTo>
                  <a:pt x="20754" y="39327"/>
                  <a:pt x="18571" y="37793"/>
                  <a:pt x="16514" y="36156"/>
                </a:cubicBezTo>
                <a:cubicBezTo>
                  <a:pt x="14471" y="34494"/>
                  <a:pt x="12668" y="32578"/>
                  <a:pt x="11322" y="30701"/>
                </a:cubicBezTo>
                <a:cubicBezTo>
                  <a:pt x="9888" y="28798"/>
                  <a:pt x="9152" y="26641"/>
                  <a:pt x="9152" y="24484"/>
                </a:cubicBezTo>
                <a:cubicBezTo>
                  <a:pt x="9152" y="21680"/>
                  <a:pt x="9647" y="19283"/>
                  <a:pt x="10739" y="17240"/>
                </a:cubicBezTo>
                <a:cubicBezTo>
                  <a:pt x="11830" y="15210"/>
                  <a:pt x="13138" y="13574"/>
                  <a:pt x="14953" y="12191"/>
                </a:cubicBezTo>
                <a:cubicBezTo>
                  <a:pt x="16629" y="10783"/>
                  <a:pt x="18698" y="9768"/>
                  <a:pt x="21097" y="9146"/>
                </a:cubicBezTo>
                <a:cubicBezTo>
                  <a:pt x="23407" y="8499"/>
                  <a:pt x="25933" y="8132"/>
                  <a:pt x="28587" y="8132"/>
                </a:cubicBezTo>
                <a:cubicBezTo>
                  <a:pt x="31862" y="8132"/>
                  <a:pt x="34603" y="8246"/>
                  <a:pt x="36787" y="8626"/>
                </a:cubicBezTo>
                <a:cubicBezTo>
                  <a:pt x="38843" y="9019"/>
                  <a:pt x="41001" y="9768"/>
                  <a:pt x="43312" y="10897"/>
                </a:cubicBezTo>
                <a:cubicBezTo>
                  <a:pt x="44403" y="11544"/>
                  <a:pt x="45127" y="11176"/>
                  <a:pt x="45368" y="9768"/>
                </a:cubicBezTo>
                <a:lnTo>
                  <a:pt x="46333" y="4833"/>
                </a:lnTo>
                <a:cubicBezTo>
                  <a:pt x="46561" y="3691"/>
                  <a:pt x="46092" y="2917"/>
                  <a:pt x="44873" y="2549"/>
                </a:cubicBezTo>
                <a:cubicBezTo>
                  <a:pt x="42093" y="1661"/>
                  <a:pt x="39440" y="887"/>
                  <a:pt x="37041" y="520"/>
                </a:cubicBezTo>
                <a:cubicBezTo>
                  <a:pt x="34603" y="126"/>
                  <a:pt x="31862" y="0"/>
                  <a:pt x="28713" y="0"/>
                </a:cubicBezTo>
                <a:cubicBezTo>
                  <a:pt x="25083" y="0"/>
                  <a:pt x="21592" y="520"/>
                  <a:pt x="18101" y="1661"/>
                </a:cubicBezTo>
                <a:cubicBezTo>
                  <a:pt x="14572" y="2803"/>
                  <a:pt x="11576" y="4312"/>
                  <a:pt x="8923" y="6343"/>
                </a:cubicBezTo>
                <a:cubicBezTo>
                  <a:pt x="6143" y="8499"/>
                  <a:pt x="3960" y="11024"/>
                  <a:pt x="2399" y="14068"/>
                </a:cubicBezTo>
                <a:cubicBezTo>
                  <a:pt x="837" y="17240"/>
                  <a:pt x="0" y="20818"/>
                  <a:pt x="0" y="24852"/>
                </a:cubicBezTo>
                <a:cubicBezTo>
                  <a:pt x="0" y="28798"/>
                  <a:pt x="1066" y="32337"/>
                  <a:pt x="3249" y="35255"/>
                </a:cubicBezTo>
                <a:cubicBezTo>
                  <a:pt x="5433" y="38313"/>
                  <a:pt x="8085" y="40964"/>
                  <a:pt x="11322" y="43362"/>
                </a:cubicBezTo>
                <a:cubicBezTo>
                  <a:pt x="14572" y="45785"/>
                  <a:pt x="17974" y="48069"/>
                  <a:pt x="21465" y="50099"/>
                </a:cubicBezTo>
                <a:cubicBezTo>
                  <a:pt x="24969" y="52103"/>
                  <a:pt x="28218" y="54019"/>
                  <a:pt x="30986" y="55922"/>
                </a:cubicBezTo>
                <a:cubicBezTo>
                  <a:pt x="34261" y="58078"/>
                  <a:pt x="36787" y="60489"/>
                  <a:pt x="38602" y="62886"/>
                </a:cubicBezTo>
                <a:cubicBezTo>
                  <a:pt x="40404" y="65309"/>
                  <a:pt x="41255" y="67847"/>
                  <a:pt x="41255" y="70245"/>
                </a:cubicBezTo>
                <a:cubicBezTo>
                  <a:pt x="41255" y="76462"/>
                  <a:pt x="39440" y="81143"/>
                  <a:pt x="35695" y="84568"/>
                </a:cubicBezTo>
                <a:cubicBezTo>
                  <a:pt x="31950" y="88019"/>
                  <a:pt x="27152" y="89643"/>
                  <a:pt x="21224" y="89643"/>
                </a:cubicBezTo>
                <a:cubicBezTo>
                  <a:pt x="17479" y="89643"/>
                  <a:pt x="14229" y="89275"/>
                  <a:pt x="11450" y="88513"/>
                </a:cubicBezTo>
                <a:cubicBezTo>
                  <a:pt x="8555" y="87866"/>
                  <a:pt x="5648" y="86724"/>
                  <a:pt x="2868" y="85088"/>
                </a:cubicBezTo>
                <a:cubicBezTo>
                  <a:pt x="2399" y="84720"/>
                  <a:pt x="2030" y="84720"/>
                  <a:pt x="1688" y="84961"/>
                </a:cubicBezTo>
                <a:cubicBezTo>
                  <a:pt x="1307" y="85215"/>
                  <a:pt x="964" y="85735"/>
                  <a:pt x="837" y="86357"/>
                </a:cubicBezTo>
                <a:lnTo>
                  <a:pt x="342" y="92180"/>
                </a:lnTo>
                <a:cubicBezTo>
                  <a:pt x="101" y="93334"/>
                  <a:pt x="596" y="94083"/>
                  <a:pt x="1904" y="94476"/>
                </a:cubicBezTo>
                <a:cubicBezTo>
                  <a:pt x="5433" y="95618"/>
                  <a:pt x="8555" y="96480"/>
                  <a:pt x="11322" y="9700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4997275" y="7189723"/>
            <a:ext cx="53924" cy="68583"/>
          </a:xfrm>
          <a:custGeom>
            <a:avLst/>
            <a:gdLst>
              <a:gd name="connsiteX0" fmla="*/ 53924 w 53924"/>
              <a:gd name="connsiteY0" fmla="*/ 1750 h 68583"/>
              <a:gd name="connsiteX1" fmla="*/ 53835 w 53924"/>
              <a:gd name="connsiteY1" fmla="*/ 494 h 68583"/>
              <a:gd name="connsiteX2" fmla="*/ 52743 w 53924"/>
              <a:gd name="connsiteY2" fmla="*/ 0 h 68583"/>
              <a:gd name="connsiteX3" fmla="*/ 47437 w 53924"/>
              <a:gd name="connsiteY3" fmla="*/ 0 h 68583"/>
              <a:gd name="connsiteX4" fmla="*/ 46091 w 53924"/>
              <a:gd name="connsiteY4" fmla="*/ 494 h 68583"/>
              <a:gd name="connsiteX5" fmla="*/ 45254 w 53924"/>
              <a:gd name="connsiteY5" fmla="*/ 1750 h 68583"/>
              <a:gd name="connsiteX6" fmla="*/ 26657 w 53924"/>
              <a:gd name="connsiteY6" fmla="*/ 59829 h 68583"/>
              <a:gd name="connsiteX7" fmla="*/ 8809 w 53924"/>
              <a:gd name="connsiteY7" fmla="*/ 1750 h 68583"/>
              <a:gd name="connsiteX8" fmla="*/ 6626 w 53924"/>
              <a:gd name="connsiteY8" fmla="*/ 0 h 68583"/>
              <a:gd name="connsiteX9" fmla="*/ 1193 w 53924"/>
              <a:gd name="connsiteY9" fmla="*/ 0 h 68583"/>
              <a:gd name="connsiteX10" fmla="*/ 126 w 53924"/>
              <a:gd name="connsiteY10" fmla="*/ 494 h 68583"/>
              <a:gd name="connsiteX11" fmla="*/ 0 w 53924"/>
              <a:gd name="connsiteY11" fmla="*/ 1750 h 68583"/>
              <a:gd name="connsiteX12" fmla="*/ 21224 w 53924"/>
              <a:gd name="connsiteY12" fmla="*/ 66947 h 68583"/>
              <a:gd name="connsiteX13" fmla="*/ 23534 w 53924"/>
              <a:gd name="connsiteY13" fmla="*/ 68583 h 68583"/>
              <a:gd name="connsiteX14" fmla="*/ 29437 w 53924"/>
              <a:gd name="connsiteY14" fmla="*/ 68583 h 68583"/>
              <a:gd name="connsiteX15" fmla="*/ 31862 w 53924"/>
              <a:gd name="connsiteY15" fmla="*/ 66947 h 68583"/>
              <a:gd name="connsiteX16" fmla="*/ 53924 w 53924"/>
              <a:gd name="connsiteY16" fmla="*/ 1750 h 68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583">
                <a:moveTo>
                  <a:pt x="53924" y="1750"/>
                </a:moveTo>
                <a:cubicBezTo>
                  <a:pt x="54050" y="1382"/>
                  <a:pt x="54050" y="862"/>
                  <a:pt x="53835" y="494"/>
                </a:cubicBezTo>
                <a:cubicBezTo>
                  <a:pt x="53581" y="113"/>
                  <a:pt x="53213" y="0"/>
                  <a:pt x="52743" y="0"/>
                </a:cubicBezTo>
                <a:lnTo>
                  <a:pt x="47437" y="0"/>
                </a:lnTo>
                <a:cubicBezTo>
                  <a:pt x="46942" y="0"/>
                  <a:pt x="46472" y="113"/>
                  <a:pt x="46091" y="494"/>
                </a:cubicBezTo>
                <a:cubicBezTo>
                  <a:pt x="45723" y="862"/>
                  <a:pt x="45380" y="1255"/>
                  <a:pt x="45254" y="1750"/>
                </a:cubicBezTo>
                <a:lnTo>
                  <a:pt x="26657" y="59829"/>
                </a:lnTo>
                <a:lnTo>
                  <a:pt x="8809" y="1750"/>
                </a:lnTo>
                <a:cubicBezTo>
                  <a:pt x="8339" y="608"/>
                  <a:pt x="7591" y="0"/>
                  <a:pt x="6626" y="0"/>
                </a:cubicBezTo>
                <a:lnTo>
                  <a:pt x="1193" y="0"/>
                </a:lnTo>
                <a:cubicBezTo>
                  <a:pt x="723" y="0"/>
                  <a:pt x="355" y="113"/>
                  <a:pt x="126" y="494"/>
                </a:cubicBezTo>
                <a:cubicBezTo>
                  <a:pt x="-114" y="862"/>
                  <a:pt x="-114" y="1382"/>
                  <a:pt x="0" y="1750"/>
                </a:cubicBezTo>
                <a:lnTo>
                  <a:pt x="21224" y="66947"/>
                </a:lnTo>
                <a:cubicBezTo>
                  <a:pt x="21605" y="68088"/>
                  <a:pt x="22316" y="68583"/>
                  <a:pt x="23534" y="68583"/>
                </a:cubicBezTo>
                <a:lnTo>
                  <a:pt x="29437" y="68583"/>
                </a:lnTo>
                <a:cubicBezTo>
                  <a:pt x="30655" y="68583"/>
                  <a:pt x="31493" y="68088"/>
                  <a:pt x="31862" y="66947"/>
                </a:cubicBezTo>
                <a:lnTo>
                  <a:pt x="53924" y="17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4978830" y="7157512"/>
            <a:ext cx="8682" cy="100794"/>
          </a:xfrm>
          <a:custGeom>
            <a:avLst/>
            <a:gdLst>
              <a:gd name="connsiteX0" fmla="*/ 8682 w 8682"/>
              <a:gd name="connsiteY0" fmla="*/ 99005 h 100794"/>
              <a:gd name="connsiteX1" fmla="*/ 8682 w 8682"/>
              <a:gd name="connsiteY1" fmla="*/ 1775 h 100794"/>
              <a:gd name="connsiteX2" fmla="*/ 6994 w 8682"/>
              <a:gd name="connsiteY2" fmla="*/ 0 h 100794"/>
              <a:gd name="connsiteX3" fmla="*/ 1688 w 8682"/>
              <a:gd name="connsiteY3" fmla="*/ 0 h 100794"/>
              <a:gd name="connsiteX4" fmla="*/ 0 w 8682"/>
              <a:gd name="connsiteY4" fmla="*/ 1775 h 100794"/>
              <a:gd name="connsiteX5" fmla="*/ 0 w 8682"/>
              <a:gd name="connsiteY5" fmla="*/ 99005 h 100794"/>
              <a:gd name="connsiteX6" fmla="*/ 1688 w 8682"/>
              <a:gd name="connsiteY6" fmla="*/ 100794 h 100794"/>
              <a:gd name="connsiteX7" fmla="*/ 6994 w 8682"/>
              <a:gd name="connsiteY7" fmla="*/ 100794 h 100794"/>
              <a:gd name="connsiteX8" fmla="*/ 8682 w 8682"/>
              <a:gd name="connsiteY8" fmla="*/ 99005 h 100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82" h="100794">
                <a:moveTo>
                  <a:pt x="8682" y="99005"/>
                </a:moveTo>
                <a:lnTo>
                  <a:pt x="8682" y="1775"/>
                </a:lnTo>
                <a:cubicBezTo>
                  <a:pt x="8682" y="608"/>
                  <a:pt x="8086" y="0"/>
                  <a:pt x="6994" y="0"/>
                </a:cubicBezTo>
                <a:lnTo>
                  <a:pt x="1688" y="0"/>
                </a:lnTo>
                <a:cubicBezTo>
                  <a:pt x="596" y="0"/>
                  <a:pt x="0" y="608"/>
                  <a:pt x="0" y="1775"/>
                </a:cubicBezTo>
                <a:lnTo>
                  <a:pt x="0" y="99005"/>
                </a:lnTo>
                <a:cubicBezTo>
                  <a:pt x="0" y="100147"/>
                  <a:pt x="596" y="100794"/>
                  <a:pt x="1688" y="100794"/>
                </a:cubicBezTo>
                <a:lnTo>
                  <a:pt x="6994" y="100794"/>
                </a:lnTo>
                <a:cubicBezTo>
                  <a:pt x="8086" y="100794"/>
                  <a:pt x="8682" y="100147"/>
                  <a:pt x="8682" y="990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4950370" y="7159541"/>
            <a:ext cx="11703" cy="12280"/>
          </a:xfrm>
          <a:custGeom>
            <a:avLst/>
            <a:gdLst>
              <a:gd name="connsiteX0" fmla="*/ 1688 w 11703"/>
              <a:gd name="connsiteY0" fmla="*/ 10504 h 12280"/>
              <a:gd name="connsiteX1" fmla="*/ 5801 w 11703"/>
              <a:gd name="connsiteY1" fmla="*/ 12280 h 12280"/>
              <a:gd name="connsiteX2" fmla="*/ 10015 w 11703"/>
              <a:gd name="connsiteY2" fmla="*/ 10504 h 12280"/>
              <a:gd name="connsiteX3" fmla="*/ 11703 w 11703"/>
              <a:gd name="connsiteY3" fmla="*/ 6191 h 12280"/>
              <a:gd name="connsiteX4" fmla="*/ 10015 w 11703"/>
              <a:gd name="connsiteY4" fmla="*/ 1751 h 12280"/>
              <a:gd name="connsiteX5" fmla="*/ 5801 w 11703"/>
              <a:gd name="connsiteY5" fmla="*/ 0 h 12280"/>
              <a:gd name="connsiteX6" fmla="*/ 1688 w 11703"/>
              <a:gd name="connsiteY6" fmla="*/ 1751 h 12280"/>
              <a:gd name="connsiteX7" fmla="*/ 0 w 11703"/>
              <a:gd name="connsiteY7" fmla="*/ 6191 h 12280"/>
              <a:gd name="connsiteX8" fmla="*/ 1688 w 11703"/>
              <a:gd name="connsiteY8" fmla="*/ 10504 h 1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703" h="12280">
                <a:moveTo>
                  <a:pt x="1688" y="10504"/>
                </a:moveTo>
                <a:cubicBezTo>
                  <a:pt x="2780" y="11672"/>
                  <a:pt x="4214" y="12280"/>
                  <a:pt x="5801" y="12280"/>
                </a:cubicBezTo>
                <a:cubicBezTo>
                  <a:pt x="7362" y="12280"/>
                  <a:pt x="8796" y="11672"/>
                  <a:pt x="10015" y="10504"/>
                </a:cubicBezTo>
                <a:cubicBezTo>
                  <a:pt x="11107" y="9362"/>
                  <a:pt x="11703" y="7853"/>
                  <a:pt x="11703" y="6191"/>
                </a:cubicBezTo>
                <a:cubicBezTo>
                  <a:pt x="11703" y="4554"/>
                  <a:pt x="11107" y="3044"/>
                  <a:pt x="10015" y="1751"/>
                </a:cubicBezTo>
                <a:cubicBezTo>
                  <a:pt x="8796" y="621"/>
                  <a:pt x="7362" y="0"/>
                  <a:pt x="5801" y="0"/>
                </a:cubicBezTo>
                <a:cubicBezTo>
                  <a:pt x="4214" y="0"/>
                  <a:pt x="2780" y="621"/>
                  <a:pt x="1688" y="1751"/>
                </a:cubicBezTo>
                <a:cubicBezTo>
                  <a:pt x="596" y="3044"/>
                  <a:pt x="0" y="4554"/>
                  <a:pt x="0" y="6191"/>
                </a:cubicBezTo>
                <a:cubicBezTo>
                  <a:pt x="0" y="7853"/>
                  <a:pt x="596" y="9362"/>
                  <a:pt x="1688" y="105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951932" y="7189723"/>
            <a:ext cx="8708" cy="68583"/>
          </a:xfrm>
          <a:custGeom>
            <a:avLst/>
            <a:gdLst>
              <a:gd name="connsiteX0" fmla="*/ 8708 w 8708"/>
              <a:gd name="connsiteY0" fmla="*/ 66794 h 68583"/>
              <a:gd name="connsiteX1" fmla="*/ 8708 w 8708"/>
              <a:gd name="connsiteY1" fmla="*/ 1750 h 68583"/>
              <a:gd name="connsiteX2" fmla="*/ 7020 w 8708"/>
              <a:gd name="connsiteY2" fmla="*/ 0 h 68583"/>
              <a:gd name="connsiteX3" fmla="*/ 1688 w 8708"/>
              <a:gd name="connsiteY3" fmla="*/ 0 h 68583"/>
              <a:gd name="connsiteX4" fmla="*/ 0 w 8708"/>
              <a:gd name="connsiteY4" fmla="*/ 1750 h 68583"/>
              <a:gd name="connsiteX5" fmla="*/ 0 w 8708"/>
              <a:gd name="connsiteY5" fmla="*/ 66794 h 68583"/>
              <a:gd name="connsiteX6" fmla="*/ 1688 w 8708"/>
              <a:gd name="connsiteY6" fmla="*/ 68583 h 68583"/>
              <a:gd name="connsiteX7" fmla="*/ 7020 w 8708"/>
              <a:gd name="connsiteY7" fmla="*/ 68583 h 68583"/>
              <a:gd name="connsiteX8" fmla="*/ 8708 w 8708"/>
              <a:gd name="connsiteY8" fmla="*/ 66794 h 68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" h="68583">
                <a:moveTo>
                  <a:pt x="8708" y="66794"/>
                </a:moveTo>
                <a:lnTo>
                  <a:pt x="8708" y="1750"/>
                </a:lnTo>
                <a:cubicBezTo>
                  <a:pt x="8708" y="608"/>
                  <a:pt x="8086" y="0"/>
                  <a:pt x="7020" y="0"/>
                </a:cubicBezTo>
                <a:lnTo>
                  <a:pt x="1688" y="0"/>
                </a:lnTo>
                <a:cubicBezTo>
                  <a:pt x="622" y="0"/>
                  <a:pt x="0" y="608"/>
                  <a:pt x="0" y="1750"/>
                </a:cubicBezTo>
                <a:lnTo>
                  <a:pt x="0" y="66794"/>
                </a:lnTo>
                <a:cubicBezTo>
                  <a:pt x="0" y="67936"/>
                  <a:pt x="622" y="68583"/>
                  <a:pt x="1688" y="68583"/>
                </a:cubicBezTo>
                <a:lnTo>
                  <a:pt x="7020" y="68583"/>
                </a:lnTo>
                <a:cubicBezTo>
                  <a:pt x="8086" y="68583"/>
                  <a:pt x="8708" y="67936"/>
                  <a:pt x="8708" y="6679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885986" y="7162586"/>
            <a:ext cx="50433" cy="97750"/>
          </a:xfrm>
          <a:custGeom>
            <a:avLst/>
            <a:gdLst>
              <a:gd name="connsiteX0" fmla="*/ 11322 w 50433"/>
              <a:gd name="connsiteY0" fmla="*/ 96976 h 97750"/>
              <a:gd name="connsiteX1" fmla="*/ 20754 w 50433"/>
              <a:gd name="connsiteY1" fmla="*/ 97750 h 97750"/>
              <a:gd name="connsiteX2" fmla="*/ 31950 w 50433"/>
              <a:gd name="connsiteY2" fmla="*/ 95847 h 97750"/>
              <a:gd name="connsiteX3" fmla="*/ 41382 w 50433"/>
              <a:gd name="connsiteY3" fmla="*/ 90633 h 97750"/>
              <a:gd name="connsiteX4" fmla="*/ 48021 w 50433"/>
              <a:gd name="connsiteY4" fmla="*/ 82285 h 97750"/>
              <a:gd name="connsiteX5" fmla="*/ 50433 w 50433"/>
              <a:gd name="connsiteY5" fmla="*/ 70994 h 97750"/>
              <a:gd name="connsiteX6" fmla="*/ 48617 w 50433"/>
              <a:gd name="connsiteY6" fmla="*/ 62240 h 97750"/>
              <a:gd name="connsiteX7" fmla="*/ 43908 w 50433"/>
              <a:gd name="connsiteY7" fmla="*/ 55275 h 97750"/>
              <a:gd name="connsiteX8" fmla="*/ 37282 w 50433"/>
              <a:gd name="connsiteY8" fmla="*/ 49554 h 97750"/>
              <a:gd name="connsiteX9" fmla="*/ 29551 w 50433"/>
              <a:gd name="connsiteY9" fmla="*/ 44631 h 97750"/>
              <a:gd name="connsiteX10" fmla="*/ 23154 w 50433"/>
              <a:gd name="connsiteY10" fmla="*/ 40685 h 97750"/>
              <a:gd name="connsiteX11" fmla="*/ 16514 w 50433"/>
              <a:gd name="connsiteY11" fmla="*/ 36131 h 97750"/>
              <a:gd name="connsiteX12" fmla="*/ 11322 w 50433"/>
              <a:gd name="connsiteY12" fmla="*/ 30676 h 97750"/>
              <a:gd name="connsiteX13" fmla="*/ 9152 w 50433"/>
              <a:gd name="connsiteY13" fmla="*/ 24459 h 97750"/>
              <a:gd name="connsiteX14" fmla="*/ 10739 w 50433"/>
              <a:gd name="connsiteY14" fmla="*/ 17216 h 97750"/>
              <a:gd name="connsiteX15" fmla="*/ 14953 w 50433"/>
              <a:gd name="connsiteY15" fmla="*/ 12166 h 97750"/>
              <a:gd name="connsiteX16" fmla="*/ 21097 w 50433"/>
              <a:gd name="connsiteY16" fmla="*/ 9121 h 97750"/>
              <a:gd name="connsiteX17" fmla="*/ 28587 w 50433"/>
              <a:gd name="connsiteY17" fmla="*/ 8107 h 97750"/>
              <a:gd name="connsiteX18" fmla="*/ 36787 w 50433"/>
              <a:gd name="connsiteY18" fmla="*/ 8627 h 97750"/>
              <a:gd name="connsiteX19" fmla="*/ 43312 w 50433"/>
              <a:gd name="connsiteY19" fmla="*/ 10897 h 97750"/>
              <a:gd name="connsiteX20" fmla="*/ 45368 w 50433"/>
              <a:gd name="connsiteY20" fmla="*/ 9755 h 97750"/>
              <a:gd name="connsiteX21" fmla="*/ 46333 w 50433"/>
              <a:gd name="connsiteY21" fmla="*/ 4808 h 97750"/>
              <a:gd name="connsiteX22" fmla="*/ 44873 w 50433"/>
              <a:gd name="connsiteY22" fmla="*/ 2524 h 97750"/>
              <a:gd name="connsiteX23" fmla="*/ 37041 w 50433"/>
              <a:gd name="connsiteY23" fmla="*/ 495 h 97750"/>
              <a:gd name="connsiteX24" fmla="*/ 28713 w 50433"/>
              <a:gd name="connsiteY24" fmla="*/ 0 h 97750"/>
              <a:gd name="connsiteX25" fmla="*/ 18101 w 50433"/>
              <a:gd name="connsiteY25" fmla="*/ 1637 h 97750"/>
              <a:gd name="connsiteX26" fmla="*/ 8923 w 50433"/>
              <a:gd name="connsiteY26" fmla="*/ 6318 h 97750"/>
              <a:gd name="connsiteX27" fmla="*/ 2399 w 50433"/>
              <a:gd name="connsiteY27" fmla="*/ 14069 h 97750"/>
              <a:gd name="connsiteX28" fmla="*/ 0 w 50433"/>
              <a:gd name="connsiteY28" fmla="*/ 24853 h 97750"/>
              <a:gd name="connsiteX29" fmla="*/ 3249 w 50433"/>
              <a:gd name="connsiteY29" fmla="*/ 35231 h 97750"/>
              <a:gd name="connsiteX30" fmla="*/ 11322 w 50433"/>
              <a:gd name="connsiteY30" fmla="*/ 43363 h 97750"/>
              <a:gd name="connsiteX31" fmla="*/ 21465 w 50433"/>
              <a:gd name="connsiteY31" fmla="*/ 50074 h 97750"/>
              <a:gd name="connsiteX32" fmla="*/ 30986 w 50433"/>
              <a:gd name="connsiteY32" fmla="*/ 55897 h 97750"/>
              <a:gd name="connsiteX33" fmla="*/ 38602 w 50433"/>
              <a:gd name="connsiteY33" fmla="*/ 62887 h 97750"/>
              <a:gd name="connsiteX34" fmla="*/ 41255 w 50433"/>
              <a:gd name="connsiteY34" fmla="*/ 70220 h 97750"/>
              <a:gd name="connsiteX35" fmla="*/ 35695 w 50433"/>
              <a:gd name="connsiteY35" fmla="*/ 84569 h 97750"/>
              <a:gd name="connsiteX36" fmla="*/ 21224 w 50433"/>
              <a:gd name="connsiteY36" fmla="*/ 89618 h 97750"/>
              <a:gd name="connsiteX37" fmla="*/ 11450 w 50433"/>
              <a:gd name="connsiteY37" fmla="*/ 88489 h 97750"/>
              <a:gd name="connsiteX38" fmla="*/ 2868 w 50433"/>
              <a:gd name="connsiteY38" fmla="*/ 85063 h 97750"/>
              <a:gd name="connsiteX39" fmla="*/ 1688 w 50433"/>
              <a:gd name="connsiteY39" fmla="*/ 84936 h 97750"/>
              <a:gd name="connsiteX40" fmla="*/ 837 w 50433"/>
              <a:gd name="connsiteY40" fmla="*/ 86332 h 97750"/>
              <a:gd name="connsiteX41" fmla="*/ 342 w 50433"/>
              <a:gd name="connsiteY41" fmla="*/ 92181 h 97750"/>
              <a:gd name="connsiteX42" fmla="*/ 1904 w 50433"/>
              <a:gd name="connsiteY42" fmla="*/ 94451 h 97750"/>
              <a:gd name="connsiteX43" fmla="*/ 11322 w 50433"/>
              <a:gd name="connsiteY43" fmla="*/ 96976 h 97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750">
                <a:moveTo>
                  <a:pt x="11322" y="96976"/>
                </a:moveTo>
                <a:cubicBezTo>
                  <a:pt x="14103" y="97509"/>
                  <a:pt x="17251" y="97750"/>
                  <a:pt x="20754" y="97750"/>
                </a:cubicBezTo>
                <a:cubicBezTo>
                  <a:pt x="24588" y="97750"/>
                  <a:pt x="28333" y="97103"/>
                  <a:pt x="31950" y="95847"/>
                </a:cubicBezTo>
                <a:cubicBezTo>
                  <a:pt x="35479" y="94705"/>
                  <a:pt x="38602" y="92916"/>
                  <a:pt x="41382" y="90633"/>
                </a:cubicBezTo>
                <a:cubicBezTo>
                  <a:pt x="44149" y="88362"/>
                  <a:pt x="46333" y="85583"/>
                  <a:pt x="48021" y="82285"/>
                </a:cubicBezTo>
                <a:cubicBezTo>
                  <a:pt x="49582" y="78999"/>
                  <a:pt x="50433" y="75180"/>
                  <a:pt x="50433" y="70994"/>
                </a:cubicBezTo>
                <a:cubicBezTo>
                  <a:pt x="50433" y="67695"/>
                  <a:pt x="49836" y="64765"/>
                  <a:pt x="48617" y="62240"/>
                </a:cubicBezTo>
                <a:cubicBezTo>
                  <a:pt x="47399" y="59715"/>
                  <a:pt x="45837" y="57432"/>
                  <a:pt x="43908" y="55275"/>
                </a:cubicBezTo>
                <a:cubicBezTo>
                  <a:pt x="41979" y="53119"/>
                  <a:pt x="39821" y="51216"/>
                  <a:pt x="37282" y="49554"/>
                </a:cubicBezTo>
                <a:cubicBezTo>
                  <a:pt x="34730" y="47917"/>
                  <a:pt x="32204" y="46255"/>
                  <a:pt x="29551" y="44631"/>
                </a:cubicBezTo>
                <a:cubicBezTo>
                  <a:pt x="27621" y="43489"/>
                  <a:pt x="25463" y="42068"/>
                  <a:pt x="23154" y="40685"/>
                </a:cubicBezTo>
                <a:cubicBezTo>
                  <a:pt x="20754" y="39303"/>
                  <a:pt x="18571" y="37768"/>
                  <a:pt x="16514" y="36131"/>
                </a:cubicBezTo>
                <a:cubicBezTo>
                  <a:pt x="14471" y="34469"/>
                  <a:pt x="12668" y="32579"/>
                  <a:pt x="11322" y="30676"/>
                </a:cubicBezTo>
                <a:cubicBezTo>
                  <a:pt x="9888" y="28773"/>
                  <a:pt x="9152" y="26616"/>
                  <a:pt x="9152" y="24459"/>
                </a:cubicBezTo>
                <a:cubicBezTo>
                  <a:pt x="9152" y="21681"/>
                  <a:pt x="9647" y="19258"/>
                  <a:pt x="10739" y="17216"/>
                </a:cubicBezTo>
                <a:cubicBezTo>
                  <a:pt x="11830" y="15211"/>
                  <a:pt x="13138" y="13549"/>
                  <a:pt x="14953" y="12166"/>
                </a:cubicBezTo>
                <a:cubicBezTo>
                  <a:pt x="16629" y="10783"/>
                  <a:pt x="18698" y="9755"/>
                  <a:pt x="21097" y="9121"/>
                </a:cubicBezTo>
                <a:cubicBezTo>
                  <a:pt x="23407" y="8474"/>
                  <a:pt x="25933" y="8107"/>
                  <a:pt x="28587" y="8107"/>
                </a:cubicBezTo>
                <a:cubicBezTo>
                  <a:pt x="31862" y="8107"/>
                  <a:pt x="34603" y="8221"/>
                  <a:pt x="36787" y="8627"/>
                </a:cubicBezTo>
                <a:cubicBezTo>
                  <a:pt x="38843" y="8994"/>
                  <a:pt x="41001" y="9755"/>
                  <a:pt x="43312" y="10897"/>
                </a:cubicBezTo>
                <a:cubicBezTo>
                  <a:pt x="44403" y="11519"/>
                  <a:pt x="45127" y="11152"/>
                  <a:pt x="45368" y="9755"/>
                </a:cubicBezTo>
                <a:lnTo>
                  <a:pt x="46333" y="4808"/>
                </a:lnTo>
                <a:cubicBezTo>
                  <a:pt x="46561" y="3666"/>
                  <a:pt x="46092" y="2892"/>
                  <a:pt x="44873" y="2524"/>
                </a:cubicBezTo>
                <a:cubicBezTo>
                  <a:pt x="42093" y="1637"/>
                  <a:pt x="39440" y="862"/>
                  <a:pt x="37041" y="495"/>
                </a:cubicBezTo>
                <a:cubicBezTo>
                  <a:pt x="34603" y="127"/>
                  <a:pt x="31862" y="0"/>
                  <a:pt x="28713" y="0"/>
                </a:cubicBezTo>
                <a:cubicBezTo>
                  <a:pt x="25083" y="0"/>
                  <a:pt x="21592" y="495"/>
                  <a:pt x="18101" y="1637"/>
                </a:cubicBezTo>
                <a:cubicBezTo>
                  <a:pt x="14572" y="2778"/>
                  <a:pt x="11576" y="4313"/>
                  <a:pt x="8923" y="6318"/>
                </a:cubicBezTo>
                <a:cubicBezTo>
                  <a:pt x="6143" y="8474"/>
                  <a:pt x="3960" y="11024"/>
                  <a:pt x="2399" y="14069"/>
                </a:cubicBezTo>
                <a:cubicBezTo>
                  <a:pt x="837" y="17216"/>
                  <a:pt x="0" y="20793"/>
                  <a:pt x="0" y="24853"/>
                </a:cubicBezTo>
                <a:cubicBezTo>
                  <a:pt x="0" y="28773"/>
                  <a:pt x="1066" y="32312"/>
                  <a:pt x="3249" y="35231"/>
                </a:cubicBezTo>
                <a:cubicBezTo>
                  <a:pt x="5433" y="38288"/>
                  <a:pt x="8085" y="40940"/>
                  <a:pt x="11322" y="43363"/>
                </a:cubicBezTo>
                <a:cubicBezTo>
                  <a:pt x="14572" y="45760"/>
                  <a:pt x="17974" y="48044"/>
                  <a:pt x="21465" y="50074"/>
                </a:cubicBezTo>
                <a:cubicBezTo>
                  <a:pt x="24969" y="52103"/>
                  <a:pt x="28218" y="53994"/>
                  <a:pt x="30986" y="55897"/>
                </a:cubicBezTo>
                <a:cubicBezTo>
                  <a:pt x="34261" y="58053"/>
                  <a:pt x="36787" y="60464"/>
                  <a:pt x="38602" y="62887"/>
                </a:cubicBezTo>
                <a:cubicBezTo>
                  <a:pt x="40404" y="65285"/>
                  <a:pt x="41255" y="67822"/>
                  <a:pt x="41255" y="70220"/>
                </a:cubicBezTo>
                <a:cubicBezTo>
                  <a:pt x="41255" y="76437"/>
                  <a:pt x="39440" y="81143"/>
                  <a:pt x="35695" y="84569"/>
                </a:cubicBezTo>
                <a:cubicBezTo>
                  <a:pt x="31950" y="87994"/>
                  <a:pt x="27152" y="89618"/>
                  <a:pt x="21224" y="89618"/>
                </a:cubicBezTo>
                <a:cubicBezTo>
                  <a:pt x="17479" y="89618"/>
                  <a:pt x="14229" y="89250"/>
                  <a:pt x="11450" y="88489"/>
                </a:cubicBezTo>
                <a:cubicBezTo>
                  <a:pt x="8555" y="87867"/>
                  <a:pt x="5648" y="86725"/>
                  <a:pt x="2868" y="85063"/>
                </a:cubicBezTo>
                <a:cubicBezTo>
                  <a:pt x="2399" y="84695"/>
                  <a:pt x="2030" y="84695"/>
                  <a:pt x="1688" y="84936"/>
                </a:cubicBezTo>
                <a:cubicBezTo>
                  <a:pt x="1307" y="85190"/>
                  <a:pt x="964" y="85711"/>
                  <a:pt x="837" y="86332"/>
                </a:cubicBezTo>
                <a:lnTo>
                  <a:pt x="342" y="92181"/>
                </a:lnTo>
                <a:cubicBezTo>
                  <a:pt x="101" y="93309"/>
                  <a:pt x="596" y="94084"/>
                  <a:pt x="1904" y="94451"/>
                </a:cubicBezTo>
                <a:cubicBezTo>
                  <a:pt x="5433" y="95593"/>
                  <a:pt x="8555" y="96481"/>
                  <a:pt x="11322" y="969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6473908" y="6523430"/>
            <a:ext cx="54292" cy="95593"/>
          </a:xfrm>
          <a:custGeom>
            <a:avLst/>
            <a:gdLst>
              <a:gd name="connsiteX0" fmla="*/ 52604 w 54292"/>
              <a:gd name="connsiteY0" fmla="*/ 95593 h 95593"/>
              <a:gd name="connsiteX1" fmla="*/ 54292 w 54292"/>
              <a:gd name="connsiteY1" fmla="*/ 93829 h 95593"/>
              <a:gd name="connsiteX2" fmla="*/ 54292 w 54292"/>
              <a:gd name="connsiteY2" fmla="*/ 89516 h 95593"/>
              <a:gd name="connsiteX3" fmla="*/ 52604 w 54292"/>
              <a:gd name="connsiteY3" fmla="*/ 87740 h 95593"/>
              <a:gd name="connsiteX4" fmla="*/ 10383 w 54292"/>
              <a:gd name="connsiteY4" fmla="*/ 87740 h 95593"/>
              <a:gd name="connsiteX5" fmla="*/ 18812 w 54292"/>
              <a:gd name="connsiteY5" fmla="*/ 77971 h 95593"/>
              <a:gd name="connsiteX6" fmla="*/ 27139 w 54292"/>
              <a:gd name="connsiteY6" fmla="*/ 68215 h 95593"/>
              <a:gd name="connsiteX7" fmla="*/ 37282 w 54292"/>
              <a:gd name="connsiteY7" fmla="*/ 56049 h 95593"/>
              <a:gd name="connsiteX8" fmla="*/ 44048 w 54292"/>
              <a:gd name="connsiteY8" fmla="*/ 46775 h 95593"/>
              <a:gd name="connsiteX9" fmla="*/ 50077 w 54292"/>
              <a:gd name="connsiteY9" fmla="*/ 35116 h 95593"/>
              <a:gd name="connsiteX10" fmla="*/ 52261 w 54292"/>
              <a:gd name="connsiteY10" fmla="*/ 24852 h 95593"/>
              <a:gd name="connsiteX11" fmla="*/ 44517 w 54292"/>
              <a:gd name="connsiteY11" fmla="*/ 6076 h 95593"/>
              <a:gd name="connsiteX12" fmla="*/ 26048 w 54292"/>
              <a:gd name="connsiteY12" fmla="*/ 0 h 95593"/>
              <a:gd name="connsiteX13" fmla="*/ 15931 w 54292"/>
              <a:gd name="connsiteY13" fmla="*/ 1382 h 95593"/>
              <a:gd name="connsiteX14" fmla="*/ 4823 w 54292"/>
              <a:gd name="connsiteY14" fmla="*/ 5695 h 95593"/>
              <a:gd name="connsiteX15" fmla="*/ 3617 w 54292"/>
              <a:gd name="connsiteY15" fmla="*/ 8373 h 95593"/>
              <a:gd name="connsiteX16" fmla="*/ 4328 w 54292"/>
              <a:gd name="connsiteY16" fmla="*/ 12546 h 95593"/>
              <a:gd name="connsiteX17" fmla="*/ 6270 w 54292"/>
              <a:gd name="connsiteY17" fmla="*/ 13295 h 95593"/>
              <a:gd name="connsiteX18" fmla="*/ 26670 w 54292"/>
              <a:gd name="connsiteY18" fmla="*/ 7598 h 95593"/>
              <a:gd name="connsiteX19" fmla="*/ 38374 w 54292"/>
              <a:gd name="connsiteY19" fmla="*/ 12546 h 95593"/>
              <a:gd name="connsiteX20" fmla="*/ 43210 w 54292"/>
              <a:gd name="connsiteY20" fmla="*/ 25220 h 95593"/>
              <a:gd name="connsiteX21" fmla="*/ 20996 w 54292"/>
              <a:gd name="connsiteY21" fmla="*/ 63521 h 95593"/>
              <a:gd name="connsiteX22" fmla="*/ 1091 w 54292"/>
              <a:gd name="connsiteY22" fmla="*/ 86598 h 95593"/>
              <a:gd name="connsiteX23" fmla="*/ 114 w 54292"/>
              <a:gd name="connsiteY23" fmla="*/ 89262 h 95593"/>
              <a:gd name="connsiteX24" fmla="*/ 0 w 54292"/>
              <a:gd name="connsiteY24" fmla="*/ 92040 h 95593"/>
              <a:gd name="connsiteX25" fmla="*/ 114 w 54292"/>
              <a:gd name="connsiteY25" fmla="*/ 94083 h 95593"/>
              <a:gd name="connsiteX26" fmla="*/ 495 w 54292"/>
              <a:gd name="connsiteY26" fmla="*/ 95098 h 95593"/>
              <a:gd name="connsiteX27" fmla="*/ 1459 w 54292"/>
              <a:gd name="connsiteY27" fmla="*/ 95466 h 95593"/>
              <a:gd name="connsiteX28" fmla="*/ 3364 w 54292"/>
              <a:gd name="connsiteY28" fmla="*/ 95593 h 95593"/>
              <a:gd name="connsiteX29" fmla="*/ 52604 w 54292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593">
                <a:moveTo>
                  <a:pt x="52604" y="95593"/>
                </a:moveTo>
                <a:cubicBezTo>
                  <a:pt x="53695" y="95593"/>
                  <a:pt x="54292" y="94971"/>
                  <a:pt x="54292" y="93829"/>
                </a:cubicBezTo>
                <a:lnTo>
                  <a:pt x="54292" y="89516"/>
                </a:lnTo>
                <a:cubicBezTo>
                  <a:pt x="54292" y="88374"/>
                  <a:pt x="53695" y="87740"/>
                  <a:pt x="52604" y="87740"/>
                </a:cubicBezTo>
                <a:lnTo>
                  <a:pt x="10383" y="87740"/>
                </a:lnTo>
                <a:cubicBezTo>
                  <a:pt x="13163" y="84568"/>
                  <a:pt x="16032" y="81270"/>
                  <a:pt x="18812" y="77971"/>
                </a:cubicBezTo>
                <a:cubicBezTo>
                  <a:pt x="21592" y="74672"/>
                  <a:pt x="24360" y="71387"/>
                  <a:pt x="27139" y="68215"/>
                </a:cubicBezTo>
                <a:cubicBezTo>
                  <a:pt x="30884" y="63902"/>
                  <a:pt x="34261" y="59829"/>
                  <a:pt x="37282" y="56049"/>
                </a:cubicBezTo>
                <a:cubicBezTo>
                  <a:pt x="40189" y="52230"/>
                  <a:pt x="42461" y="49198"/>
                  <a:pt x="44048" y="46775"/>
                </a:cubicBezTo>
                <a:cubicBezTo>
                  <a:pt x="46574" y="42728"/>
                  <a:pt x="48643" y="38795"/>
                  <a:pt x="50077" y="35116"/>
                </a:cubicBezTo>
                <a:cubicBezTo>
                  <a:pt x="51512" y="31436"/>
                  <a:pt x="52261" y="28024"/>
                  <a:pt x="52261" y="24852"/>
                </a:cubicBezTo>
                <a:cubicBezTo>
                  <a:pt x="52261" y="16733"/>
                  <a:pt x="49709" y="10529"/>
                  <a:pt x="44517" y="6076"/>
                </a:cubicBezTo>
                <a:cubicBezTo>
                  <a:pt x="39935" y="2029"/>
                  <a:pt x="33791" y="0"/>
                  <a:pt x="26048" y="0"/>
                </a:cubicBezTo>
                <a:cubicBezTo>
                  <a:pt x="22557" y="0"/>
                  <a:pt x="19181" y="506"/>
                  <a:pt x="15931" y="1382"/>
                </a:cubicBezTo>
                <a:cubicBezTo>
                  <a:pt x="12668" y="2270"/>
                  <a:pt x="8923" y="3792"/>
                  <a:pt x="4823" y="5695"/>
                </a:cubicBezTo>
                <a:cubicBezTo>
                  <a:pt x="3732" y="6076"/>
                  <a:pt x="3364" y="6964"/>
                  <a:pt x="3617" y="8373"/>
                </a:cubicBezTo>
                <a:lnTo>
                  <a:pt x="4328" y="12546"/>
                </a:lnTo>
                <a:cubicBezTo>
                  <a:pt x="4455" y="13701"/>
                  <a:pt x="5179" y="13942"/>
                  <a:pt x="6270" y="13295"/>
                </a:cubicBezTo>
                <a:cubicBezTo>
                  <a:pt x="13379" y="9514"/>
                  <a:pt x="20145" y="7598"/>
                  <a:pt x="26670" y="7598"/>
                </a:cubicBezTo>
                <a:cubicBezTo>
                  <a:pt x="31379" y="7598"/>
                  <a:pt x="35226" y="9248"/>
                  <a:pt x="38374" y="12546"/>
                </a:cubicBezTo>
                <a:cubicBezTo>
                  <a:pt x="41624" y="15971"/>
                  <a:pt x="43210" y="20146"/>
                  <a:pt x="43210" y="25220"/>
                </a:cubicBezTo>
                <a:cubicBezTo>
                  <a:pt x="43210" y="33961"/>
                  <a:pt x="35847" y="46648"/>
                  <a:pt x="20996" y="63521"/>
                </a:cubicBezTo>
                <a:lnTo>
                  <a:pt x="1091" y="86598"/>
                </a:lnTo>
                <a:cubicBezTo>
                  <a:pt x="495" y="87232"/>
                  <a:pt x="114" y="88120"/>
                  <a:pt x="114" y="89262"/>
                </a:cubicBezTo>
                <a:lnTo>
                  <a:pt x="0" y="92040"/>
                </a:lnTo>
                <a:cubicBezTo>
                  <a:pt x="0" y="92941"/>
                  <a:pt x="0" y="93690"/>
                  <a:pt x="114" y="94083"/>
                </a:cubicBezTo>
                <a:cubicBezTo>
                  <a:pt x="114" y="94577"/>
                  <a:pt x="241" y="94971"/>
                  <a:pt x="495" y="95098"/>
                </a:cubicBezTo>
                <a:cubicBezTo>
                  <a:pt x="584" y="95339"/>
                  <a:pt x="965" y="95466"/>
                  <a:pt x="1459" y="95466"/>
                </a:cubicBezTo>
                <a:cubicBezTo>
                  <a:pt x="1802" y="95593"/>
                  <a:pt x="2526" y="95593"/>
                  <a:pt x="3364" y="95593"/>
                </a:cubicBezTo>
                <a:lnTo>
                  <a:pt x="52604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6473908" y="6843394"/>
            <a:ext cx="54292" cy="95593"/>
          </a:xfrm>
          <a:custGeom>
            <a:avLst/>
            <a:gdLst>
              <a:gd name="connsiteX0" fmla="*/ 52604 w 54292"/>
              <a:gd name="connsiteY0" fmla="*/ 95593 h 95593"/>
              <a:gd name="connsiteX1" fmla="*/ 54292 w 54292"/>
              <a:gd name="connsiteY1" fmla="*/ 93804 h 95593"/>
              <a:gd name="connsiteX2" fmla="*/ 54292 w 54292"/>
              <a:gd name="connsiteY2" fmla="*/ 89491 h 95593"/>
              <a:gd name="connsiteX3" fmla="*/ 52604 w 54292"/>
              <a:gd name="connsiteY3" fmla="*/ 87740 h 95593"/>
              <a:gd name="connsiteX4" fmla="*/ 10383 w 54292"/>
              <a:gd name="connsiteY4" fmla="*/ 87740 h 95593"/>
              <a:gd name="connsiteX5" fmla="*/ 18812 w 54292"/>
              <a:gd name="connsiteY5" fmla="*/ 77971 h 95593"/>
              <a:gd name="connsiteX6" fmla="*/ 27139 w 54292"/>
              <a:gd name="connsiteY6" fmla="*/ 68215 h 95593"/>
              <a:gd name="connsiteX7" fmla="*/ 37282 w 54292"/>
              <a:gd name="connsiteY7" fmla="*/ 56036 h 95593"/>
              <a:gd name="connsiteX8" fmla="*/ 44048 w 54292"/>
              <a:gd name="connsiteY8" fmla="*/ 46775 h 95593"/>
              <a:gd name="connsiteX9" fmla="*/ 50077 w 54292"/>
              <a:gd name="connsiteY9" fmla="*/ 35104 h 95593"/>
              <a:gd name="connsiteX10" fmla="*/ 52261 w 54292"/>
              <a:gd name="connsiteY10" fmla="*/ 24840 h 95593"/>
              <a:gd name="connsiteX11" fmla="*/ 44517 w 54292"/>
              <a:gd name="connsiteY11" fmla="*/ 6063 h 95593"/>
              <a:gd name="connsiteX12" fmla="*/ 26048 w 54292"/>
              <a:gd name="connsiteY12" fmla="*/ 0 h 95593"/>
              <a:gd name="connsiteX13" fmla="*/ 15931 w 54292"/>
              <a:gd name="connsiteY13" fmla="*/ 1382 h 95593"/>
              <a:gd name="connsiteX14" fmla="*/ 4823 w 54292"/>
              <a:gd name="connsiteY14" fmla="*/ 5696 h 95593"/>
              <a:gd name="connsiteX15" fmla="*/ 3617 w 54292"/>
              <a:gd name="connsiteY15" fmla="*/ 8347 h 95593"/>
              <a:gd name="connsiteX16" fmla="*/ 4328 w 54292"/>
              <a:gd name="connsiteY16" fmla="*/ 12534 h 95593"/>
              <a:gd name="connsiteX17" fmla="*/ 6270 w 54292"/>
              <a:gd name="connsiteY17" fmla="*/ 13295 h 95593"/>
              <a:gd name="connsiteX18" fmla="*/ 26670 w 54292"/>
              <a:gd name="connsiteY18" fmla="*/ 7599 h 95593"/>
              <a:gd name="connsiteX19" fmla="*/ 38374 w 54292"/>
              <a:gd name="connsiteY19" fmla="*/ 12534 h 95593"/>
              <a:gd name="connsiteX20" fmla="*/ 43210 w 54292"/>
              <a:gd name="connsiteY20" fmla="*/ 25220 h 95593"/>
              <a:gd name="connsiteX21" fmla="*/ 20996 w 54292"/>
              <a:gd name="connsiteY21" fmla="*/ 63496 h 95593"/>
              <a:gd name="connsiteX22" fmla="*/ 1091 w 54292"/>
              <a:gd name="connsiteY22" fmla="*/ 86598 h 95593"/>
              <a:gd name="connsiteX23" fmla="*/ 114 w 54292"/>
              <a:gd name="connsiteY23" fmla="*/ 89250 h 95593"/>
              <a:gd name="connsiteX24" fmla="*/ 0 w 54292"/>
              <a:gd name="connsiteY24" fmla="*/ 92040 h 95593"/>
              <a:gd name="connsiteX25" fmla="*/ 114 w 54292"/>
              <a:gd name="connsiteY25" fmla="*/ 94083 h 95593"/>
              <a:gd name="connsiteX26" fmla="*/ 495 w 54292"/>
              <a:gd name="connsiteY26" fmla="*/ 95073 h 95593"/>
              <a:gd name="connsiteX27" fmla="*/ 1459 w 54292"/>
              <a:gd name="connsiteY27" fmla="*/ 95466 h 95593"/>
              <a:gd name="connsiteX28" fmla="*/ 3364 w 54292"/>
              <a:gd name="connsiteY28" fmla="*/ 95593 h 95593"/>
              <a:gd name="connsiteX29" fmla="*/ 52604 w 54292"/>
              <a:gd name="connsiteY29" fmla="*/ 95593 h 9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593">
                <a:moveTo>
                  <a:pt x="52604" y="95593"/>
                </a:moveTo>
                <a:cubicBezTo>
                  <a:pt x="53695" y="95593"/>
                  <a:pt x="54292" y="94946"/>
                  <a:pt x="54292" y="93804"/>
                </a:cubicBezTo>
                <a:lnTo>
                  <a:pt x="54292" y="89491"/>
                </a:lnTo>
                <a:cubicBezTo>
                  <a:pt x="54292" y="88349"/>
                  <a:pt x="53695" y="87740"/>
                  <a:pt x="52604" y="87740"/>
                </a:cubicBezTo>
                <a:lnTo>
                  <a:pt x="10383" y="87740"/>
                </a:lnTo>
                <a:cubicBezTo>
                  <a:pt x="13163" y="84568"/>
                  <a:pt x="16032" y="81270"/>
                  <a:pt x="18812" y="77971"/>
                </a:cubicBezTo>
                <a:cubicBezTo>
                  <a:pt x="21592" y="74672"/>
                  <a:pt x="24360" y="71374"/>
                  <a:pt x="27139" y="68215"/>
                </a:cubicBezTo>
                <a:cubicBezTo>
                  <a:pt x="30884" y="63902"/>
                  <a:pt x="34261" y="59829"/>
                  <a:pt x="37282" y="56036"/>
                </a:cubicBezTo>
                <a:cubicBezTo>
                  <a:pt x="40189" y="52230"/>
                  <a:pt x="42461" y="49186"/>
                  <a:pt x="44048" y="46775"/>
                </a:cubicBezTo>
                <a:cubicBezTo>
                  <a:pt x="46574" y="42715"/>
                  <a:pt x="48643" y="38782"/>
                  <a:pt x="50077" y="35104"/>
                </a:cubicBezTo>
                <a:cubicBezTo>
                  <a:pt x="51512" y="31437"/>
                  <a:pt x="52261" y="28012"/>
                  <a:pt x="52261" y="24840"/>
                </a:cubicBezTo>
                <a:cubicBezTo>
                  <a:pt x="52261" y="16720"/>
                  <a:pt x="49709" y="10504"/>
                  <a:pt x="44517" y="6063"/>
                </a:cubicBezTo>
                <a:cubicBezTo>
                  <a:pt x="39935" y="2016"/>
                  <a:pt x="33791" y="0"/>
                  <a:pt x="26048" y="0"/>
                </a:cubicBezTo>
                <a:cubicBezTo>
                  <a:pt x="22557" y="0"/>
                  <a:pt x="19181" y="494"/>
                  <a:pt x="15931" y="1382"/>
                </a:cubicBezTo>
                <a:cubicBezTo>
                  <a:pt x="12668" y="2271"/>
                  <a:pt x="8923" y="3780"/>
                  <a:pt x="4823" y="5696"/>
                </a:cubicBezTo>
                <a:cubicBezTo>
                  <a:pt x="3732" y="6063"/>
                  <a:pt x="3364" y="6952"/>
                  <a:pt x="3617" y="8347"/>
                </a:cubicBezTo>
                <a:lnTo>
                  <a:pt x="4328" y="12534"/>
                </a:lnTo>
                <a:cubicBezTo>
                  <a:pt x="4455" y="13675"/>
                  <a:pt x="5179" y="13930"/>
                  <a:pt x="6270" y="13295"/>
                </a:cubicBezTo>
                <a:cubicBezTo>
                  <a:pt x="13379" y="9502"/>
                  <a:pt x="20145" y="7599"/>
                  <a:pt x="26670" y="7599"/>
                </a:cubicBezTo>
                <a:cubicBezTo>
                  <a:pt x="31379" y="7599"/>
                  <a:pt x="35226" y="9235"/>
                  <a:pt x="38374" y="12534"/>
                </a:cubicBezTo>
                <a:cubicBezTo>
                  <a:pt x="41624" y="15947"/>
                  <a:pt x="43210" y="20133"/>
                  <a:pt x="43210" y="25220"/>
                </a:cubicBezTo>
                <a:cubicBezTo>
                  <a:pt x="43210" y="33962"/>
                  <a:pt x="35847" y="46648"/>
                  <a:pt x="20996" y="63496"/>
                </a:cubicBezTo>
                <a:lnTo>
                  <a:pt x="1091" y="86598"/>
                </a:lnTo>
                <a:cubicBezTo>
                  <a:pt x="495" y="87220"/>
                  <a:pt x="114" y="88108"/>
                  <a:pt x="114" y="89250"/>
                </a:cubicBezTo>
                <a:lnTo>
                  <a:pt x="0" y="92040"/>
                </a:lnTo>
                <a:cubicBezTo>
                  <a:pt x="0" y="92941"/>
                  <a:pt x="0" y="93678"/>
                  <a:pt x="114" y="94083"/>
                </a:cubicBezTo>
                <a:cubicBezTo>
                  <a:pt x="114" y="94578"/>
                  <a:pt x="241" y="94946"/>
                  <a:pt x="495" y="95073"/>
                </a:cubicBezTo>
                <a:cubicBezTo>
                  <a:pt x="584" y="95339"/>
                  <a:pt x="965" y="95466"/>
                  <a:pt x="1459" y="95466"/>
                </a:cubicBezTo>
                <a:cubicBezTo>
                  <a:pt x="1802" y="95593"/>
                  <a:pt x="2526" y="95593"/>
                  <a:pt x="3364" y="95593"/>
                </a:cubicBezTo>
                <a:lnTo>
                  <a:pt x="52604" y="9559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632445" y="7723273"/>
            <a:ext cx="6289217" cy="17964"/>
          </a:xfrm>
          <a:custGeom>
            <a:avLst/>
            <a:gdLst>
              <a:gd name="connsiteX0" fmla="*/ 0 w 6289217"/>
              <a:gd name="connsiteY0" fmla="*/ 8982 h 17964"/>
              <a:gd name="connsiteX1" fmla="*/ 6289217 w 6289217"/>
              <a:gd name="connsiteY1" fmla="*/ 8982 h 17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9217" h="17964">
                <a:moveTo>
                  <a:pt x="0" y="8982"/>
                </a:moveTo>
                <a:lnTo>
                  <a:pt x="6289217" y="8982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3132667" y="7164201"/>
            <a:ext cx="27406" cy="94578"/>
          </a:xfrm>
          <a:custGeom>
            <a:avLst/>
            <a:gdLst>
              <a:gd name="connsiteX0" fmla="*/ 27406 w 27406"/>
              <a:gd name="connsiteY0" fmla="*/ 3540 h 94578"/>
              <a:gd name="connsiteX1" fmla="*/ 27051 w 27406"/>
              <a:gd name="connsiteY1" fmla="*/ 368 h 94578"/>
              <a:gd name="connsiteX2" fmla="*/ 24029 w 27406"/>
              <a:gd name="connsiteY2" fmla="*/ 0 h 94578"/>
              <a:gd name="connsiteX3" fmla="*/ 20754 w 27406"/>
              <a:gd name="connsiteY3" fmla="*/ 0 h 94578"/>
              <a:gd name="connsiteX4" fmla="*/ 19320 w 27406"/>
              <a:gd name="connsiteY4" fmla="*/ 520 h 94578"/>
              <a:gd name="connsiteX5" fmla="*/ 622 w 27406"/>
              <a:gd name="connsiteY5" fmla="*/ 16987 h 94578"/>
              <a:gd name="connsiteX6" fmla="*/ 0 w 27406"/>
              <a:gd name="connsiteY6" fmla="*/ 18129 h 94578"/>
              <a:gd name="connsiteX7" fmla="*/ 380 w 27406"/>
              <a:gd name="connsiteY7" fmla="*/ 19525 h 94578"/>
              <a:gd name="connsiteX8" fmla="*/ 2780 w 27406"/>
              <a:gd name="connsiteY8" fmla="*/ 22569 h 94578"/>
              <a:gd name="connsiteX9" fmla="*/ 5217 w 27406"/>
              <a:gd name="connsiteY9" fmla="*/ 22811 h 94578"/>
              <a:gd name="connsiteX10" fmla="*/ 12084 w 27406"/>
              <a:gd name="connsiteY10" fmla="*/ 16594 h 94578"/>
              <a:gd name="connsiteX11" fmla="*/ 19066 w 27406"/>
              <a:gd name="connsiteY11" fmla="*/ 10403 h 94578"/>
              <a:gd name="connsiteX12" fmla="*/ 19066 w 27406"/>
              <a:gd name="connsiteY12" fmla="*/ 92815 h 94578"/>
              <a:gd name="connsiteX13" fmla="*/ 20754 w 27406"/>
              <a:gd name="connsiteY13" fmla="*/ 94578 h 94578"/>
              <a:gd name="connsiteX14" fmla="*/ 25718 w 27406"/>
              <a:gd name="connsiteY14" fmla="*/ 94578 h 94578"/>
              <a:gd name="connsiteX15" fmla="*/ 27406 w 27406"/>
              <a:gd name="connsiteY15" fmla="*/ 92815 h 94578"/>
              <a:gd name="connsiteX16" fmla="*/ 27406 w 27406"/>
              <a:gd name="connsiteY16" fmla="*/ 3540 h 94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06" h="94578">
                <a:moveTo>
                  <a:pt x="27406" y="3540"/>
                </a:moveTo>
                <a:cubicBezTo>
                  <a:pt x="27406" y="1776"/>
                  <a:pt x="27279" y="761"/>
                  <a:pt x="27051" y="368"/>
                </a:cubicBezTo>
                <a:cubicBezTo>
                  <a:pt x="26682" y="114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88" y="114"/>
                  <a:pt x="19320" y="520"/>
                </a:cubicBezTo>
                <a:lnTo>
                  <a:pt x="622" y="16987"/>
                </a:lnTo>
                <a:cubicBezTo>
                  <a:pt x="253" y="17367"/>
                  <a:pt x="0" y="17736"/>
                  <a:pt x="0" y="18129"/>
                </a:cubicBezTo>
                <a:cubicBezTo>
                  <a:pt x="0" y="18624"/>
                  <a:pt x="126" y="19144"/>
                  <a:pt x="380" y="19525"/>
                </a:cubicBezTo>
                <a:lnTo>
                  <a:pt x="2780" y="22569"/>
                </a:lnTo>
                <a:cubicBezTo>
                  <a:pt x="3503" y="23457"/>
                  <a:pt x="4366" y="23584"/>
                  <a:pt x="5217" y="22811"/>
                </a:cubicBezTo>
                <a:cubicBezTo>
                  <a:pt x="7616" y="20666"/>
                  <a:pt x="9901" y="18509"/>
                  <a:pt x="12084" y="16594"/>
                </a:cubicBezTo>
                <a:cubicBezTo>
                  <a:pt x="14255" y="14716"/>
                  <a:pt x="16540" y="12559"/>
                  <a:pt x="19066" y="10403"/>
                </a:cubicBezTo>
                <a:lnTo>
                  <a:pt x="19066" y="92815"/>
                </a:lnTo>
                <a:cubicBezTo>
                  <a:pt x="19066" y="93957"/>
                  <a:pt x="19688" y="94578"/>
                  <a:pt x="20754" y="94578"/>
                </a:cubicBezTo>
                <a:lnTo>
                  <a:pt x="25718" y="94578"/>
                </a:lnTo>
                <a:cubicBezTo>
                  <a:pt x="26809" y="94578"/>
                  <a:pt x="27406" y="93957"/>
                  <a:pt x="27406" y="92815"/>
                </a:cubicBezTo>
                <a:lnTo>
                  <a:pt x="27406" y="3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5115075" y="5416794"/>
            <a:ext cx="12592" cy="365804"/>
          </a:xfrm>
          <a:custGeom>
            <a:avLst/>
            <a:gdLst>
              <a:gd name="connsiteX0" fmla="*/ 6296 w 12592"/>
              <a:gd name="connsiteY0" fmla="*/ 0 h 365804"/>
              <a:gd name="connsiteX1" fmla="*/ 6296 w 12592"/>
              <a:gd name="connsiteY1" fmla="*/ 365804 h 365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365804">
                <a:moveTo>
                  <a:pt x="6296" y="0"/>
                </a:moveTo>
                <a:lnTo>
                  <a:pt x="6296" y="365804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5847164" y="5416794"/>
            <a:ext cx="12567" cy="179375"/>
          </a:xfrm>
          <a:custGeom>
            <a:avLst/>
            <a:gdLst>
              <a:gd name="connsiteX0" fmla="*/ 6283 w 12567"/>
              <a:gd name="connsiteY0" fmla="*/ 0 h 179375"/>
              <a:gd name="connsiteX1" fmla="*/ 6283 w 12567"/>
              <a:gd name="connsiteY1" fmla="*/ 179375 h 179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179375">
                <a:moveTo>
                  <a:pt x="6283" y="0"/>
                </a:moveTo>
                <a:lnTo>
                  <a:pt x="6283" y="179375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6778266" y="5416794"/>
            <a:ext cx="12567" cy="365804"/>
          </a:xfrm>
          <a:custGeom>
            <a:avLst/>
            <a:gdLst>
              <a:gd name="connsiteX0" fmla="*/ 6284 w 12567"/>
              <a:gd name="connsiteY0" fmla="*/ 0 h 365804"/>
              <a:gd name="connsiteX1" fmla="*/ 6284 w 12567"/>
              <a:gd name="connsiteY1" fmla="*/ 365804 h 365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365804">
                <a:moveTo>
                  <a:pt x="6284" y="0"/>
                </a:moveTo>
                <a:lnTo>
                  <a:pt x="6284" y="365804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5369996" y="4863813"/>
            <a:ext cx="12567" cy="179400"/>
          </a:xfrm>
          <a:custGeom>
            <a:avLst/>
            <a:gdLst>
              <a:gd name="connsiteX0" fmla="*/ 6283 w 12567"/>
              <a:gd name="connsiteY0" fmla="*/ 0 h 179400"/>
              <a:gd name="connsiteX1" fmla="*/ 6283 w 12567"/>
              <a:gd name="connsiteY1" fmla="*/ 179400 h 17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179400">
                <a:moveTo>
                  <a:pt x="6283" y="0"/>
                </a:moveTo>
                <a:lnTo>
                  <a:pt x="6283" y="17940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6778266" y="4863813"/>
            <a:ext cx="12567" cy="179400"/>
          </a:xfrm>
          <a:custGeom>
            <a:avLst/>
            <a:gdLst>
              <a:gd name="connsiteX0" fmla="*/ 6284 w 12567"/>
              <a:gd name="connsiteY0" fmla="*/ 0 h 179400"/>
              <a:gd name="connsiteX1" fmla="*/ 6284 w 12567"/>
              <a:gd name="connsiteY1" fmla="*/ 179400 h 17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67" h="179400">
                <a:moveTo>
                  <a:pt x="6284" y="0"/>
                </a:moveTo>
                <a:lnTo>
                  <a:pt x="6284" y="17940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5476881" y="5468883"/>
            <a:ext cx="22379" cy="23190"/>
          </a:xfrm>
          <a:custGeom>
            <a:avLst/>
            <a:gdLst>
              <a:gd name="connsiteX0" fmla="*/ 18584 w 22379"/>
              <a:gd name="connsiteY0" fmla="*/ 19994 h 23190"/>
              <a:gd name="connsiteX1" fmla="*/ 7006 w 22379"/>
              <a:gd name="connsiteY1" fmla="*/ 23190 h 23190"/>
              <a:gd name="connsiteX2" fmla="*/ 0 w 22379"/>
              <a:gd name="connsiteY2" fmla="*/ 23190 h 23190"/>
              <a:gd name="connsiteX3" fmla="*/ 0 w 22379"/>
              <a:gd name="connsiteY3" fmla="*/ 0 h 23190"/>
              <a:gd name="connsiteX4" fmla="*/ 8619 w 22379"/>
              <a:gd name="connsiteY4" fmla="*/ 0 h 23190"/>
              <a:gd name="connsiteX5" fmla="*/ 22379 w 22379"/>
              <a:gd name="connsiteY5" fmla="*/ 10922 h 23190"/>
              <a:gd name="connsiteX6" fmla="*/ 18584 w 22379"/>
              <a:gd name="connsiteY6" fmla="*/ 19994 h 23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379" h="23190">
                <a:moveTo>
                  <a:pt x="18584" y="19994"/>
                </a:moveTo>
                <a:cubicBezTo>
                  <a:pt x="15956" y="22125"/>
                  <a:pt x="12173" y="23190"/>
                  <a:pt x="7006" y="23190"/>
                </a:cubicBezTo>
                <a:lnTo>
                  <a:pt x="0" y="23190"/>
                </a:lnTo>
                <a:lnTo>
                  <a:pt x="0" y="0"/>
                </a:lnTo>
                <a:lnTo>
                  <a:pt x="8619" y="0"/>
                </a:lnTo>
                <a:cubicBezTo>
                  <a:pt x="17822" y="0"/>
                  <a:pt x="22379" y="3640"/>
                  <a:pt x="22379" y="10922"/>
                </a:cubicBezTo>
                <a:cubicBezTo>
                  <a:pt x="22379" y="14843"/>
                  <a:pt x="21122" y="17862"/>
                  <a:pt x="18584" y="1999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6030856" y="5106343"/>
            <a:ext cx="22887" cy="21161"/>
          </a:xfrm>
          <a:custGeom>
            <a:avLst/>
            <a:gdLst>
              <a:gd name="connsiteX0" fmla="*/ 22163 w 22887"/>
              <a:gd name="connsiteY0" fmla="*/ 6622 h 21161"/>
              <a:gd name="connsiteX1" fmla="*/ 19929 w 22887"/>
              <a:gd name="connsiteY1" fmla="*/ 3247 h 21161"/>
              <a:gd name="connsiteX2" fmla="*/ 16387 w 22887"/>
              <a:gd name="connsiteY2" fmla="*/ 888 h 21161"/>
              <a:gd name="connsiteX3" fmla="*/ 11424 w 22887"/>
              <a:gd name="connsiteY3" fmla="*/ 0 h 21161"/>
              <a:gd name="connsiteX4" fmla="*/ 6499 w 22887"/>
              <a:gd name="connsiteY4" fmla="*/ 837 h 21161"/>
              <a:gd name="connsiteX5" fmla="*/ 2868 w 22887"/>
              <a:gd name="connsiteY5" fmla="*/ 3184 h 21161"/>
              <a:gd name="connsiteX6" fmla="*/ 710 w 22887"/>
              <a:gd name="connsiteY6" fmla="*/ 6546 h 21161"/>
              <a:gd name="connsiteX7" fmla="*/ 0 w 22887"/>
              <a:gd name="connsiteY7" fmla="*/ 10555 h 21161"/>
              <a:gd name="connsiteX8" fmla="*/ 710 w 22887"/>
              <a:gd name="connsiteY8" fmla="*/ 14501 h 21161"/>
              <a:gd name="connsiteX9" fmla="*/ 2868 w 22887"/>
              <a:gd name="connsiteY9" fmla="*/ 17850 h 21161"/>
              <a:gd name="connsiteX10" fmla="*/ 6499 w 22887"/>
              <a:gd name="connsiteY10" fmla="*/ 20273 h 21161"/>
              <a:gd name="connsiteX11" fmla="*/ 11424 w 22887"/>
              <a:gd name="connsiteY11" fmla="*/ 21161 h 21161"/>
              <a:gd name="connsiteX12" fmla="*/ 16387 w 22887"/>
              <a:gd name="connsiteY12" fmla="*/ 20273 h 21161"/>
              <a:gd name="connsiteX13" fmla="*/ 19929 w 22887"/>
              <a:gd name="connsiteY13" fmla="*/ 17913 h 21161"/>
              <a:gd name="connsiteX14" fmla="*/ 22163 w 22887"/>
              <a:gd name="connsiteY14" fmla="*/ 14501 h 21161"/>
              <a:gd name="connsiteX15" fmla="*/ 22887 w 22887"/>
              <a:gd name="connsiteY15" fmla="*/ 10555 h 21161"/>
              <a:gd name="connsiteX16" fmla="*/ 22163 w 22887"/>
              <a:gd name="connsiteY16" fmla="*/ 6622 h 21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887" h="21161">
                <a:moveTo>
                  <a:pt x="22163" y="6622"/>
                </a:moveTo>
                <a:cubicBezTo>
                  <a:pt x="21617" y="5353"/>
                  <a:pt x="20894" y="4199"/>
                  <a:pt x="19929" y="3247"/>
                </a:cubicBezTo>
                <a:cubicBezTo>
                  <a:pt x="18964" y="2309"/>
                  <a:pt x="17771" y="1459"/>
                  <a:pt x="16387" y="888"/>
                </a:cubicBezTo>
                <a:cubicBezTo>
                  <a:pt x="14928" y="317"/>
                  <a:pt x="13315" y="0"/>
                  <a:pt x="11424" y="0"/>
                </a:cubicBezTo>
                <a:cubicBezTo>
                  <a:pt x="9571" y="0"/>
                  <a:pt x="7882" y="279"/>
                  <a:pt x="6499" y="837"/>
                </a:cubicBezTo>
                <a:cubicBezTo>
                  <a:pt x="5052" y="1408"/>
                  <a:pt x="3846" y="2232"/>
                  <a:pt x="2868" y="3184"/>
                </a:cubicBezTo>
                <a:cubicBezTo>
                  <a:pt x="1929" y="4135"/>
                  <a:pt x="1192" y="5277"/>
                  <a:pt x="710" y="6546"/>
                </a:cubicBezTo>
                <a:cubicBezTo>
                  <a:pt x="215" y="7815"/>
                  <a:pt x="0" y="9147"/>
                  <a:pt x="0" y="10555"/>
                </a:cubicBezTo>
                <a:cubicBezTo>
                  <a:pt x="0" y="11887"/>
                  <a:pt x="215" y="13206"/>
                  <a:pt x="710" y="14501"/>
                </a:cubicBezTo>
                <a:cubicBezTo>
                  <a:pt x="1192" y="15756"/>
                  <a:pt x="1929" y="16898"/>
                  <a:pt x="2868" y="17850"/>
                </a:cubicBezTo>
                <a:cubicBezTo>
                  <a:pt x="3846" y="18865"/>
                  <a:pt x="5052" y="19702"/>
                  <a:pt x="6499" y="20273"/>
                </a:cubicBezTo>
                <a:cubicBezTo>
                  <a:pt x="7882" y="20844"/>
                  <a:pt x="9571" y="21161"/>
                  <a:pt x="11424" y="21161"/>
                </a:cubicBezTo>
                <a:cubicBezTo>
                  <a:pt x="13315" y="21161"/>
                  <a:pt x="14928" y="20844"/>
                  <a:pt x="16387" y="20273"/>
                </a:cubicBezTo>
                <a:cubicBezTo>
                  <a:pt x="17771" y="19702"/>
                  <a:pt x="18964" y="18865"/>
                  <a:pt x="19929" y="17913"/>
                </a:cubicBezTo>
                <a:cubicBezTo>
                  <a:pt x="20894" y="16962"/>
                  <a:pt x="21617" y="15820"/>
                  <a:pt x="22163" y="14501"/>
                </a:cubicBezTo>
                <a:cubicBezTo>
                  <a:pt x="22633" y="13206"/>
                  <a:pt x="22887" y="11887"/>
                  <a:pt x="22887" y="10555"/>
                </a:cubicBezTo>
                <a:cubicBezTo>
                  <a:pt x="22887" y="9223"/>
                  <a:pt x="22633" y="7878"/>
                  <a:pt x="22163" y="66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6058725" y="4804466"/>
            <a:ext cx="46180" cy="68050"/>
          </a:xfrm>
          <a:custGeom>
            <a:avLst/>
            <a:gdLst>
              <a:gd name="connsiteX0" fmla="*/ 38919 w 46180"/>
              <a:gd name="connsiteY0" fmla="*/ 61923 h 68050"/>
              <a:gd name="connsiteX1" fmla="*/ 31823 w 46180"/>
              <a:gd name="connsiteY1" fmla="*/ 62469 h 68050"/>
              <a:gd name="connsiteX2" fmla="*/ 12731 w 46180"/>
              <a:gd name="connsiteY2" fmla="*/ 54552 h 68050"/>
              <a:gd name="connsiteX3" fmla="*/ 7857 w 46180"/>
              <a:gd name="connsiteY3" fmla="*/ 45570 h 68050"/>
              <a:gd name="connsiteX4" fmla="*/ 6245 w 46180"/>
              <a:gd name="connsiteY4" fmla="*/ 34025 h 68050"/>
              <a:gd name="connsiteX5" fmla="*/ 12833 w 46180"/>
              <a:gd name="connsiteY5" fmla="*/ 13587 h 68050"/>
              <a:gd name="connsiteX6" fmla="*/ 31823 w 46180"/>
              <a:gd name="connsiteY6" fmla="*/ 5607 h 68050"/>
              <a:gd name="connsiteX7" fmla="*/ 38500 w 46180"/>
              <a:gd name="connsiteY7" fmla="*/ 5950 h 68050"/>
              <a:gd name="connsiteX8" fmla="*/ 44746 w 46180"/>
              <a:gd name="connsiteY8" fmla="*/ 7548 h 68050"/>
              <a:gd name="connsiteX9" fmla="*/ 46015 w 46180"/>
              <a:gd name="connsiteY9" fmla="*/ 6736 h 68050"/>
              <a:gd name="connsiteX10" fmla="*/ 46180 w 46180"/>
              <a:gd name="connsiteY10" fmla="*/ 3197 h 68050"/>
              <a:gd name="connsiteX11" fmla="*/ 44999 w 46180"/>
              <a:gd name="connsiteY11" fmla="*/ 1509 h 68050"/>
              <a:gd name="connsiteX12" fmla="*/ 41801 w 46180"/>
              <a:gd name="connsiteY12" fmla="*/ 799 h 68050"/>
              <a:gd name="connsiteX13" fmla="*/ 38741 w 46180"/>
              <a:gd name="connsiteY13" fmla="*/ 342 h 68050"/>
              <a:gd name="connsiteX14" fmla="*/ 35543 w 46180"/>
              <a:gd name="connsiteY14" fmla="*/ 76 h 68050"/>
              <a:gd name="connsiteX15" fmla="*/ 31823 w 46180"/>
              <a:gd name="connsiteY15" fmla="*/ 0 h 68050"/>
              <a:gd name="connsiteX16" fmla="*/ 8695 w 46180"/>
              <a:gd name="connsiteY16" fmla="*/ 9413 h 68050"/>
              <a:gd name="connsiteX17" fmla="*/ 0 w 46180"/>
              <a:gd name="connsiteY17" fmla="*/ 34025 h 68050"/>
              <a:gd name="connsiteX18" fmla="*/ 2107 w 46180"/>
              <a:gd name="connsiteY18" fmla="*/ 47892 h 68050"/>
              <a:gd name="connsiteX19" fmla="*/ 8428 w 46180"/>
              <a:gd name="connsiteY19" fmla="*/ 58637 h 68050"/>
              <a:gd name="connsiteX20" fmla="*/ 31823 w 46180"/>
              <a:gd name="connsiteY20" fmla="*/ 68050 h 68050"/>
              <a:gd name="connsiteX21" fmla="*/ 39262 w 46180"/>
              <a:gd name="connsiteY21" fmla="*/ 67619 h 68050"/>
              <a:gd name="connsiteX22" fmla="*/ 44999 w 46180"/>
              <a:gd name="connsiteY22" fmla="*/ 66185 h 68050"/>
              <a:gd name="connsiteX23" fmla="*/ 46180 w 46180"/>
              <a:gd name="connsiteY23" fmla="*/ 64600 h 68050"/>
              <a:gd name="connsiteX24" fmla="*/ 46015 w 46180"/>
              <a:gd name="connsiteY24" fmla="*/ 61124 h 68050"/>
              <a:gd name="connsiteX25" fmla="*/ 45584 w 46180"/>
              <a:gd name="connsiteY25" fmla="*/ 60413 h 68050"/>
              <a:gd name="connsiteX26" fmla="*/ 44670 w 46180"/>
              <a:gd name="connsiteY26" fmla="*/ 60515 h 68050"/>
              <a:gd name="connsiteX27" fmla="*/ 38919 w 46180"/>
              <a:gd name="connsiteY27" fmla="*/ 61923 h 6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46180" h="68050">
                <a:moveTo>
                  <a:pt x="38919" y="61923"/>
                </a:moveTo>
                <a:cubicBezTo>
                  <a:pt x="36558" y="62189"/>
                  <a:pt x="34184" y="62367"/>
                  <a:pt x="31823" y="62469"/>
                </a:cubicBezTo>
                <a:cubicBezTo>
                  <a:pt x="23648" y="62545"/>
                  <a:pt x="17301" y="59893"/>
                  <a:pt x="12731" y="54552"/>
                </a:cubicBezTo>
                <a:cubicBezTo>
                  <a:pt x="10561" y="51977"/>
                  <a:pt x="8949" y="49033"/>
                  <a:pt x="7857" y="45570"/>
                </a:cubicBezTo>
                <a:cubicBezTo>
                  <a:pt x="6740" y="42106"/>
                  <a:pt x="6245" y="38288"/>
                  <a:pt x="6245" y="34025"/>
                </a:cubicBezTo>
                <a:cubicBezTo>
                  <a:pt x="6245" y="25589"/>
                  <a:pt x="8428" y="18750"/>
                  <a:pt x="12833" y="13587"/>
                </a:cubicBezTo>
                <a:cubicBezTo>
                  <a:pt x="17543" y="8259"/>
                  <a:pt x="23890" y="5607"/>
                  <a:pt x="31823" y="5607"/>
                </a:cubicBezTo>
                <a:cubicBezTo>
                  <a:pt x="34286" y="5607"/>
                  <a:pt x="36558" y="5670"/>
                  <a:pt x="38500" y="5950"/>
                </a:cubicBezTo>
                <a:cubicBezTo>
                  <a:pt x="40430" y="6216"/>
                  <a:pt x="42562" y="6736"/>
                  <a:pt x="44746" y="7548"/>
                </a:cubicBezTo>
                <a:cubicBezTo>
                  <a:pt x="45520" y="7802"/>
                  <a:pt x="45939" y="7548"/>
                  <a:pt x="46015" y="6736"/>
                </a:cubicBezTo>
                <a:lnTo>
                  <a:pt x="46180" y="3197"/>
                </a:lnTo>
                <a:cubicBezTo>
                  <a:pt x="46256" y="2220"/>
                  <a:pt x="45837" y="1687"/>
                  <a:pt x="44999" y="1509"/>
                </a:cubicBezTo>
                <a:cubicBezTo>
                  <a:pt x="43908" y="1243"/>
                  <a:pt x="42816" y="964"/>
                  <a:pt x="41801" y="799"/>
                </a:cubicBezTo>
                <a:cubicBezTo>
                  <a:pt x="40773" y="621"/>
                  <a:pt x="39757" y="444"/>
                  <a:pt x="38741" y="342"/>
                </a:cubicBezTo>
                <a:cubicBezTo>
                  <a:pt x="37650" y="266"/>
                  <a:pt x="36634" y="177"/>
                  <a:pt x="35543" y="76"/>
                </a:cubicBezTo>
                <a:cubicBezTo>
                  <a:pt x="34451" y="0"/>
                  <a:pt x="33169" y="0"/>
                  <a:pt x="31823" y="0"/>
                </a:cubicBezTo>
                <a:cubicBezTo>
                  <a:pt x="22277" y="0"/>
                  <a:pt x="14597" y="3095"/>
                  <a:pt x="8695" y="9413"/>
                </a:cubicBezTo>
                <a:cubicBezTo>
                  <a:pt x="2868" y="15718"/>
                  <a:pt x="0" y="23888"/>
                  <a:pt x="0" y="34025"/>
                </a:cubicBezTo>
                <a:cubicBezTo>
                  <a:pt x="0" y="39176"/>
                  <a:pt x="660" y="43807"/>
                  <a:pt x="2107" y="47892"/>
                </a:cubicBezTo>
                <a:cubicBezTo>
                  <a:pt x="3440" y="51977"/>
                  <a:pt x="5572" y="55529"/>
                  <a:pt x="8428" y="58637"/>
                </a:cubicBezTo>
                <a:cubicBezTo>
                  <a:pt x="14255" y="64942"/>
                  <a:pt x="22036" y="68050"/>
                  <a:pt x="31823" y="68050"/>
                </a:cubicBezTo>
                <a:cubicBezTo>
                  <a:pt x="34781" y="68050"/>
                  <a:pt x="37307" y="67886"/>
                  <a:pt x="39262" y="67619"/>
                </a:cubicBezTo>
                <a:cubicBezTo>
                  <a:pt x="41204" y="67353"/>
                  <a:pt x="43134" y="66820"/>
                  <a:pt x="44999" y="66185"/>
                </a:cubicBezTo>
                <a:cubicBezTo>
                  <a:pt x="45837" y="65919"/>
                  <a:pt x="46256" y="65386"/>
                  <a:pt x="46180" y="64600"/>
                </a:cubicBezTo>
                <a:lnTo>
                  <a:pt x="46015" y="61124"/>
                </a:lnTo>
                <a:cubicBezTo>
                  <a:pt x="46015" y="60768"/>
                  <a:pt x="45837" y="60515"/>
                  <a:pt x="45584" y="60413"/>
                </a:cubicBezTo>
                <a:cubicBezTo>
                  <a:pt x="45342" y="60337"/>
                  <a:pt x="44999" y="60413"/>
                  <a:pt x="44670" y="60515"/>
                </a:cubicBezTo>
                <a:cubicBezTo>
                  <a:pt x="43134" y="61124"/>
                  <a:pt x="41204" y="61657"/>
                  <a:pt x="38919" y="6192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5119589" y="5284480"/>
            <a:ext cx="735707" cy="96811"/>
          </a:xfrm>
          <a:custGeom>
            <a:avLst/>
            <a:gdLst>
              <a:gd name="connsiteX0" fmla="*/ 733918 w 735707"/>
              <a:gd name="connsiteY0" fmla="*/ 95022 h 96811"/>
              <a:gd name="connsiteX1" fmla="*/ 733918 w 735707"/>
              <a:gd name="connsiteY1" fmla="*/ 96811 h 96811"/>
              <a:gd name="connsiteX2" fmla="*/ 0 w 735707"/>
              <a:gd name="connsiteY2" fmla="*/ 96811 h 96811"/>
              <a:gd name="connsiteX3" fmla="*/ 0 w 735707"/>
              <a:gd name="connsiteY3" fmla="*/ 0 h 96811"/>
              <a:gd name="connsiteX4" fmla="*/ 735707 w 735707"/>
              <a:gd name="connsiteY4" fmla="*/ 0 h 96811"/>
              <a:gd name="connsiteX5" fmla="*/ 735707 w 735707"/>
              <a:gd name="connsiteY5" fmla="*/ 96811 h 96811"/>
              <a:gd name="connsiteX6" fmla="*/ 733918 w 735707"/>
              <a:gd name="connsiteY6" fmla="*/ 96811 h 96811"/>
              <a:gd name="connsiteX7" fmla="*/ 733918 w 735707"/>
              <a:gd name="connsiteY7" fmla="*/ 95022 h 96811"/>
              <a:gd name="connsiteX8" fmla="*/ 732128 w 735707"/>
              <a:gd name="connsiteY8" fmla="*/ 95022 h 96811"/>
              <a:gd name="connsiteX9" fmla="*/ 732128 w 735707"/>
              <a:gd name="connsiteY9" fmla="*/ 3590 h 96811"/>
              <a:gd name="connsiteX10" fmla="*/ 3592 w 735707"/>
              <a:gd name="connsiteY10" fmla="*/ 3590 h 96811"/>
              <a:gd name="connsiteX11" fmla="*/ 3592 w 735707"/>
              <a:gd name="connsiteY11" fmla="*/ 93208 h 96811"/>
              <a:gd name="connsiteX12" fmla="*/ 733918 w 735707"/>
              <a:gd name="connsiteY12" fmla="*/ 93208 h 96811"/>
              <a:gd name="connsiteX13" fmla="*/ 733918 w 735707"/>
              <a:gd name="connsiteY13" fmla="*/ 95022 h 96811"/>
              <a:gd name="connsiteX14" fmla="*/ 732128 w 735707"/>
              <a:gd name="connsiteY14" fmla="*/ 95022 h 96811"/>
              <a:gd name="connsiteX15" fmla="*/ 733918 w 735707"/>
              <a:gd name="connsiteY15" fmla="*/ 95022 h 96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35707" h="96811">
                <a:moveTo>
                  <a:pt x="733918" y="95022"/>
                </a:moveTo>
                <a:lnTo>
                  <a:pt x="733918" y="96811"/>
                </a:lnTo>
                <a:lnTo>
                  <a:pt x="0" y="96811"/>
                </a:lnTo>
                <a:lnTo>
                  <a:pt x="0" y="0"/>
                </a:lnTo>
                <a:lnTo>
                  <a:pt x="735707" y="0"/>
                </a:lnTo>
                <a:lnTo>
                  <a:pt x="735707" y="96811"/>
                </a:lnTo>
                <a:lnTo>
                  <a:pt x="733918" y="96811"/>
                </a:lnTo>
                <a:lnTo>
                  <a:pt x="733918" y="95022"/>
                </a:lnTo>
                <a:lnTo>
                  <a:pt x="732128" y="95022"/>
                </a:lnTo>
                <a:lnTo>
                  <a:pt x="732128" y="3590"/>
                </a:lnTo>
                <a:lnTo>
                  <a:pt x="3592" y="3590"/>
                </a:lnTo>
                <a:lnTo>
                  <a:pt x="3592" y="93208"/>
                </a:lnTo>
                <a:lnTo>
                  <a:pt x="733918" y="93208"/>
                </a:lnTo>
                <a:lnTo>
                  <a:pt x="733918" y="95022"/>
                </a:lnTo>
                <a:lnTo>
                  <a:pt x="732128" y="95022"/>
                </a:lnTo>
                <a:lnTo>
                  <a:pt x="733918" y="9502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5374437" y="5078670"/>
            <a:ext cx="1411956" cy="209404"/>
          </a:xfrm>
          <a:custGeom>
            <a:avLst/>
            <a:gdLst>
              <a:gd name="connsiteX0" fmla="*/ 1904 w 1411956"/>
              <a:gd name="connsiteY0" fmla="*/ 207615 h 209404"/>
              <a:gd name="connsiteX1" fmla="*/ 0 w 1411956"/>
              <a:gd name="connsiteY1" fmla="*/ 207615 h 209404"/>
              <a:gd name="connsiteX2" fmla="*/ 0 w 1411956"/>
              <a:gd name="connsiteY2" fmla="*/ 0 h 209404"/>
              <a:gd name="connsiteX3" fmla="*/ 1411956 w 1411956"/>
              <a:gd name="connsiteY3" fmla="*/ 0 h 209404"/>
              <a:gd name="connsiteX4" fmla="*/ 1411956 w 1411956"/>
              <a:gd name="connsiteY4" fmla="*/ 85139 h 209404"/>
              <a:gd name="connsiteX5" fmla="*/ 250821 w 1411956"/>
              <a:gd name="connsiteY5" fmla="*/ 85139 h 209404"/>
              <a:gd name="connsiteX6" fmla="*/ 250821 w 1411956"/>
              <a:gd name="connsiteY6" fmla="*/ 209404 h 209404"/>
              <a:gd name="connsiteX7" fmla="*/ 0 w 1411956"/>
              <a:gd name="connsiteY7" fmla="*/ 209404 h 209404"/>
              <a:gd name="connsiteX8" fmla="*/ 0 w 1411956"/>
              <a:gd name="connsiteY8" fmla="*/ 207615 h 209404"/>
              <a:gd name="connsiteX9" fmla="*/ 1904 w 1411956"/>
              <a:gd name="connsiteY9" fmla="*/ 207615 h 209404"/>
              <a:gd name="connsiteX10" fmla="*/ 1904 w 1411956"/>
              <a:gd name="connsiteY10" fmla="*/ 205801 h 209404"/>
              <a:gd name="connsiteX11" fmla="*/ 247279 w 1411956"/>
              <a:gd name="connsiteY11" fmla="*/ 205801 h 209404"/>
              <a:gd name="connsiteX12" fmla="*/ 247279 w 1411956"/>
              <a:gd name="connsiteY12" fmla="*/ 81536 h 209404"/>
              <a:gd name="connsiteX13" fmla="*/ 1408389 w 1411956"/>
              <a:gd name="connsiteY13" fmla="*/ 81536 h 209404"/>
              <a:gd name="connsiteX14" fmla="*/ 1408389 w 1411956"/>
              <a:gd name="connsiteY14" fmla="*/ 3590 h 209404"/>
              <a:gd name="connsiteX15" fmla="*/ 3693 w 1411956"/>
              <a:gd name="connsiteY15" fmla="*/ 3590 h 209404"/>
              <a:gd name="connsiteX16" fmla="*/ 3693 w 1411956"/>
              <a:gd name="connsiteY16" fmla="*/ 207615 h 209404"/>
              <a:gd name="connsiteX17" fmla="*/ 1904 w 1411956"/>
              <a:gd name="connsiteY17" fmla="*/ 207615 h 209404"/>
              <a:gd name="connsiteX18" fmla="*/ 1904 w 1411956"/>
              <a:gd name="connsiteY18" fmla="*/ 205801 h 209404"/>
              <a:gd name="connsiteX19" fmla="*/ 1904 w 1411956"/>
              <a:gd name="connsiteY19" fmla="*/ 207615 h 209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411956" h="209404">
                <a:moveTo>
                  <a:pt x="1904" y="207615"/>
                </a:moveTo>
                <a:lnTo>
                  <a:pt x="0" y="207615"/>
                </a:lnTo>
                <a:lnTo>
                  <a:pt x="0" y="0"/>
                </a:lnTo>
                <a:lnTo>
                  <a:pt x="1411956" y="0"/>
                </a:lnTo>
                <a:lnTo>
                  <a:pt x="1411956" y="85139"/>
                </a:lnTo>
                <a:lnTo>
                  <a:pt x="250821" y="85139"/>
                </a:lnTo>
                <a:lnTo>
                  <a:pt x="250821" y="209404"/>
                </a:lnTo>
                <a:lnTo>
                  <a:pt x="0" y="209404"/>
                </a:lnTo>
                <a:lnTo>
                  <a:pt x="0" y="207615"/>
                </a:lnTo>
                <a:lnTo>
                  <a:pt x="1904" y="207615"/>
                </a:lnTo>
                <a:lnTo>
                  <a:pt x="1904" y="205801"/>
                </a:lnTo>
                <a:lnTo>
                  <a:pt x="247279" y="205801"/>
                </a:lnTo>
                <a:lnTo>
                  <a:pt x="247279" y="81536"/>
                </a:lnTo>
                <a:lnTo>
                  <a:pt x="1408389" y="81536"/>
                </a:lnTo>
                <a:lnTo>
                  <a:pt x="1408389" y="3590"/>
                </a:lnTo>
                <a:lnTo>
                  <a:pt x="3693" y="3590"/>
                </a:lnTo>
                <a:lnTo>
                  <a:pt x="3693" y="207615"/>
                </a:lnTo>
                <a:lnTo>
                  <a:pt x="1904" y="207615"/>
                </a:lnTo>
                <a:lnTo>
                  <a:pt x="1904" y="205801"/>
                </a:lnTo>
                <a:lnTo>
                  <a:pt x="1904" y="20761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5121370" y="5557090"/>
            <a:ext cx="732140" cy="3590"/>
          </a:xfrm>
          <a:custGeom>
            <a:avLst/>
            <a:gdLst>
              <a:gd name="connsiteX0" fmla="*/ 0 w 732140"/>
              <a:gd name="connsiteY0" fmla="*/ 1795 h 3590"/>
              <a:gd name="connsiteX1" fmla="*/ 732140 w 73214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2140" h="3590">
                <a:moveTo>
                  <a:pt x="0" y="1795"/>
                </a:moveTo>
                <a:lnTo>
                  <a:pt x="732140" y="1795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5376341" y="4899270"/>
            <a:ext cx="1408262" cy="3590"/>
          </a:xfrm>
          <a:custGeom>
            <a:avLst/>
            <a:gdLst>
              <a:gd name="connsiteX0" fmla="*/ 0 w 1408262"/>
              <a:gd name="connsiteY0" fmla="*/ 1795 h 3590"/>
              <a:gd name="connsiteX1" fmla="*/ 1408262 w 1408262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8262" h="3590">
                <a:moveTo>
                  <a:pt x="0" y="1795"/>
                </a:moveTo>
                <a:lnTo>
                  <a:pt x="1408262" y="1795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5121370" y="5743498"/>
            <a:ext cx="1663234" cy="3590"/>
          </a:xfrm>
          <a:custGeom>
            <a:avLst/>
            <a:gdLst>
              <a:gd name="connsiteX0" fmla="*/ 0 w 1663234"/>
              <a:gd name="connsiteY0" fmla="*/ 1795 h 3590"/>
              <a:gd name="connsiteX1" fmla="*/ 1663234 w 1663234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3234" h="3590">
                <a:moveTo>
                  <a:pt x="0" y="1795"/>
                </a:moveTo>
                <a:lnTo>
                  <a:pt x="1663234" y="1795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5376346" y="4891137"/>
            <a:ext cx="55853" cy="19829"/>
          </a:xfrm>
          <a:custGeom>
            <a:avLst/>
            <a:gdLst>
              <a:gd name="connsiteX0" fmla="*/ 55853 w 55853"/>
              <a:gd name="connsiteY0" fmla="*/ 19829 h 19829"/>
              <a:gd name="connsiteX1" fmla="*/ 0 w 55853"/>
              <a:gd name="connsiteY1" fmla="*/ 9933 h 19829"/>
              <a:gd name="connsiteX2" fmla="*/ 55853 w 55853"/>
              <a:gd name="connsiteY2" fmla="*/ 0 h 19829"/>
              <a:gd name="connsiteX3" fmla="*/ 55853 w 55853"/>
              <a:gd name="connsiteY3" fmla="*/ 19829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53" h="19829">
                <a:moveTo>
                  <a:pt x="55853" y="19829"/>
                </a:moveTo>
                <a:lnTo>
                  <a:pt x="0" y="9933"/>
                </a:lnTo>
                <a:lnTo>
                  <a:pt x="55853" y="0"/>
                </a:lnTo>
                <a:lnTo>
                  <a:pt x="55853" y="198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5121374" y="5548968"/>
            <a:ext cx="55879" cy="19829"/>
          </a:xfrm>
          <a:custGeom>
            <a:avLst/>
            <a:gdLst>
              <a:gd name="connsiteX0" fmla="*/ 55879 w 55879"/>
              <a:gd name="connsiteY0" fmla="*/ 19829 h 19829"/>
              <a:gd name="connsiteX1" fmla="*/ 0 w 55879"/>
              <a:gd name="connsiteY1" fmla="*/ 9933 h 19829"/>
              <a:gd name="connsiteX2" fmla="*/ 55879 w 55879"/>
              <a:gd name="connsiteY2" fmla="*/ 0 h 19829"/>
              <a:gd name="connsiteX3" fmla="*/ 55879 w 55879"/>
              <a:gd name="connsiteY3" fmla="*/ 19829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79" h="19829">
                <a:moveTo>
                  <a:pt x="55879" y="19829"/>
                </a:moveTo>
                <a:lnTo>
                  <a:pt x="0" y="9933"/>
                </a:lnTo>
                <a:lnTo>
                  <a:pt x="55879" y="0"/>
                </a:lnTo>
                <a:lnTo>
                  <a:pt x="55879" y="198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5121374" y="5735364"/>
            <a:ext cx="55879" cy="19829"/>
          </a:xfrm>
          <a:custGeom>
            <a:avLst/>
            <a:gdLst>
              <a:gd name="connsiteX0" fmla="*/ 55879 w 55879"/>
              <a:gd name="connsiteY0" fmla="*/ 19829 h 19829"/>
              <a:gd name="connsiteX1" fmla="*/ 0 w 55879"/>
              <a:gd name="connsiteY1" fmla="*/ 9933 h 19829"/>
              <a:gd name="connsiteX2" fmla="*/ 55879 w 55879"/>
              <a:gd name="connsiteY2" fmla="*/ 0 h 19829"/>
              <a:gd name="connsiteX3" fmla="*/ 55879 w 55879"/>
              <a:gd name="connsiteY3" fmla="*/ 19829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79" h="19829">
                <a:moveTo>
                  <a:pt x="55879" y="19829"/>
                </a:moveTo>
                <a:lnTo>
                  <a:pt x="0" y="9933"/>
                </a:lnTo>
                <a:lnTo>
                  <a:pt x="55879" y="0"/>
                </a:lnTo>
                <a:lnTo>
                  <a:pt x="55879" y="198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6728752" y="4891155"/>
            <a:ext cx="55853" cy="19829"/>
          </a:xfrm>
          <a:custGeom>
            <a:avLst/>
            <a:gdLst>
              <a:gd name="connsiteX0" fmla="*/ 0 w 55853"/>
              <a:gd name="connsiteY0" fmla="*/ 0 h 19829"/>
              <a:gd name="connsiteX1" fmla="*/ 55853 w 55853"/>
              <a:gd name="connsiteY1" fmla="*/ 9908 h 19829"/>
              <a:gd name="connsiteX2" fmla="*/ 0 w 55853"/>
              <a:gd name="connsiteY2" fmla="*/ 19829 h 19829"/>
              <a:gd name="connsiteX3" fmla="*/ 0 w 55853"/>
              <a:gd name="connsiteY3" fmla="*/ 0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53" h="19829">
                <a:moveTo>
                  <a:pt x="0" y="0"/>
                </a:moveTo>
                <a:lnTo>
                  <a:pt x="55853" y="9908"/>
                </a:lnTo>
                <a:lnTo>
                  <a:pt x="0" y="19829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5797650" y="5548987"/>
            <a:ext cx="55853" cy="19829"/>
          </a:xfrm>
          <a:custGeom>
            <a:avLst/>
            <a:gdLst>
              <a:gd name="connsiteX0" fmla="*/ 0 w 55853"/>
              <a:gd name="connsiteY0" fmla="*/ 0 h 19829"/>
              <a:gd name="connsiteX1" fmla="*/ 55853 w 55853"/>
              <a:gd name="connsiteY1" fmla="*/ 9908 h 19829"/>
              <a:gd name="connsiteX2" fmla="*/ 0 w 55853"/>
              <a:gd name="connsiteY2" fmla="*/ 19829 h 19829"/>
              <a:gd name="connsiteX3" fmla="*/ 0 w 55853"/>
              <a:gd name="connsiteY3" fmla="*/ 0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53" h="19829">
                <a:moveTo>
                  <a:pt x="0" y="0"/>
                </a:moveTo>
                <a:lnTo>
                  <a:pt x="55853" y="9908"/>
                </a:lnTo>
                <a:lnTo>
                  <a:pt x="0" y="19829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6728752" y="5735394"/>
            <a:ext cx="55853" cy="19829"/>
          </a:xfrm>
          <a:custGeom>
            <a:avLst/>
            <a:gdLst>
              <a:gd name="connsiteX0" fmla="*/ 0 w 55853"/>
              <a:gd name="connsiteY0" fmla="*/ 0 h 19829"/>
              <a:gd name="connsiteX1" fmla="*/ 55853 w 55853"/>
              <a:gd name="connsiteY1" fmla="*/ 9895 h 19829"/>
              <a:gd name="connsiteX2" fmla="*/ 0 w 55853"/>
              <a:gd name="connsiteY2" fmla="*/ 19829 h 19829"/>
              <a:gd name="connsiteX3" fmla="*/ 0 w 55853"/>
              <a:gd name="connsiteY3" fmla="*/ 0 h 19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5853" h="19829">
                <a:moveTo>
                  <a:pt x="0" y="0"/>
                </a:moveTo>
                <a:lnTo>
                  <a:pt x="55853" y="9895"/>
                </a:lnTo>
                <a:lnTo>
                  <a:pt x="0" y="19829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4970152" y="4669655"/>
            <a:ext cx="1960268" cy="1227173"/>
          </a:xfrm>
          <a:custGeom>
            <a:avLst/>
            <a:gdLst>
              <a:gd name="connsiteX0" fmla="*/ 1953918 w 1960268"/>
              <a:gd name="connsiteY0" fmla="*/ 1220823 h 1227173"/>
              <a:gd name="connsiteX1" fmla="*/ 6350 w 1960268"/>
              <a:gd name="connsiteY1" fmla="*/ 1220823 h 1227173"/>
              <a:gd name="connsiteX2" fmla="*/ 6350 w 1960268"/>
              <a:gd name="connsiteY2" fmla="*/ 6350 h 1227173"/>
              <a:gd name="connsiteX3" fmla="*/ 1953918 w 1960268"/>
              <a:gd name="connsiteY3" fmla="*/ 6350 h 1227173"/>
              <a:gd name="connsiteX4" fmla="*/ 1953918 w 1960268"/>
              <a:gd name="connsiteY4" fmla="*/ 1220823 h 1227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60268" h="1227173">
                <a:moveTo>
                  <a:pt x="1953918" y="1220823"/>
                </a:moveTo>
                <a:lnTo>
                  <a:pt x="6350" y="1220823"/>
                </a:lnTo>
                <a:lnTo>
                  <a:pt x="6350" y="6350"/>
                </a:lnTo>
                <a:lnTo>
                  <a:pt x="1953918" y="6350"/>
                </a:lnTo>
                <a:lnTo>
                  <a:pt x="1953918" y="12208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767132" y="5889954"/>
            <a:ext cx="86687" cy="69319"/>
          </a:xfrm>
          <a:custGeom>
            <a:avLst/>
            <a:gdLst>
              <a:gd name="connsiteX0" fmla="*/ 30135 w 86687"/>
              <a:gd name="connsiteY0" fmla="*/ 69179 h 69319"/>
              <a:gd name="connsiteX1" fmla="*/ 18076 w 86687"/>
              <a:gd name="connsiteY1" fmla="*/ 66845 h 69319"/>
              <a:gd name="connsiteX2" fmla="*/ 8543 w 86687"/>
              <a:gd name="connsiteY2" fmla="*/ 60185 h 69319"/>
              <a:gd name="connsiteX3" fmla="*/ 2272 w 86687"/>
              <a:gd name="connsiteY3" fmla="*/ 49845 h 69319"/>
              <a:gd name="connsiteX4" fmla="*/ 0 w 86687"/>
              <a:gd name="connsiteY4" fmla="*/ 36651 h 69319"/>
              <a:gd name="connsiteX5" fmla="*/ 2272 w 86687"/>
              <a:gd name="connsiteY5" fmla="*/ 23787 h 69319"/>
              <a:gd name="connsiteX6" fmla="*/ 8543 w 86687"/>
              <a:gd name="connsiteY6" fmla="*/ 13587 h 69319"/>
              <a:gd name="connsiteX7" fmla="*/ 18076 w 86687"/>
              <a:gd name="connsiteY7" fmla="*/ 6926 h 69319"/>
              <a:gd name="connsiteX8" fmla="*/ 30135 w 86687"/>
              <a:gd name="connsiteY8" fmla="*/ 4529 h 69319"/>
              <a:gd name="connsiteX9" fmla="*/ 40671 w 86687"/>
              <a:gd name="connsiteY9" fmla="*/ 6330 h 69319"/>
              <a:gd name="connsiteX10" fmla="*/ 49430 w 86687"/>
              <a:gd name="connsiteY10" fmla="*/ 11316 h 69319"/>
              <a:gd name="connsiteX11" fmla="*/ 55879 w 86687"/>
              <a:gd name="connsiteY11" fmla="*/ 18991 h 69319"/>
              <a:gd name="connsiteX12" fmla="*/ 59611 w 86687"/>
              <a:gd name="connsiteY12" fmla="*/ 28925 h 69319"/>
              <a:gd name="connsiteX13" fmla="*/ 68966 w 86687"/>
              <a:gd name="connsiteY13" fmla="*/ 28925 h 69319"/>
              <a:gd name="connsiteX14" fmla="*/ 68966 w 86687"/>
              <a:gd name="connsiteY14" fmla="*/ 2524 h 69319"/>
              <a:gd name="connsiteX15" fmla="*/ 69563 w 86687"/>
              <a:gd name="connsiteY15" fmla="*/ 532 h 69319"/>
              <a:gd name="connsiteX16" fmla="*/ 71632 w 86687"/>
              <a:gd name="connsiteY16" fmla="*/ 0 h 69319"/>
              <a:gd name="connsiteX17" fmla="*/ 84161 w 86687"/>
              <a:gd name="connsiteY17" fmla="*/ 0 h 69319"/>
              <a:gd name="connsiteX18" fmla="*/ 86167 w 86687"/>
              <a:gd name="connsiteY18" fmla="*/ 532 h 69319"/>
              <a:gd name="connsiteX19" fmla="*/ 86687 w 86687"/>
              <a:gd name="connsiteY19" fmla="*/ 2524 h 69319"/>
              <a:gd name="connsiteX20" fmla="*/ 86687 w 86687"/>
              <a:gd name="connsiteY20" fmla="*/ 66909 h 69319"/>
              <a:gd name="connsiteX21" fmla="*/ 86167 w 86687"/>
              <a:gd name="connsiteY21" fmla="*/ 68900 h 69319"/>
              <a:gd name="connsiteX22" fmla="*/ 84161 w 86687"/>
              <a:gd name="connsiteY22" fmla="*/ 69319 h 69319"/>
              <a:gd name="connsiteX23" fmla="*/ 71632 w 86687"/>
              <a:gd name="connsiteY23" fmla="*/ 69319 h 69319"/>
              <a:gd name="connsiteX24" fmla="*/ 69563 w 86687"/>
              <a:gd name="connsiteY24" fmla="*/ 68900 h 69319"/>
              <a:gd name="connsiteX25" fmla="*/ 68966 w 86687"/>
              <a:gd name="connsiteY25" fmla="*/ 66909 h 69319"/>
              <a:gd name="connsiteX26" fmla="*/ 68966 w 86687"/>
              <a:gd name="connsiteY26" fmla="*/ 43984 h 69319"/>
              <a:gd name="connsiteX27" fmla="*/ 59750 w 86687"/>
              <a:gd name="connsiteY27" fmla="*/ 43984 h 69319"/>
              <a:gd name="connsiteX28" fmla="*/ 56094 w 86687"/>
              <a:gd name="connsiteY28" fmla="*/ 54387 h 69319"/>
              <a:gd name="connsiteX29" fmla="*/ 49621 w 86687"/>
              <a:gd name="connsiteY29" fmla="*/ 62316 h 69319"/>
              <a:gd name="connsiteX30" fmla="*/ 40824 w 86687"/>
              <a:gd name="connsiteY30" fmla="*/ 67378 h 69319"/>
              <a:gd name="connsiteX31" fmla="*/ 30135 w 86687"/>
              <a:gd name="connsiteY31" fmla="*/ 69179 h 69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86687" h="69319">
                <a:moveTo>
                  <a:pt x="30135" y="69179"/>
                </a:moveTo>
                <a:cubicBezTo>
                  <a:pt x="25781" y="69179"/>
                  <a:pt x="21757" y="68393"/>
                  <a:pt x="18076" y="66845"/>
                </a:cubicBezTo>
                <a:cubicBezTo>
                  <a:pt x="14382" y="65285"/>
                  <a:pt x="11208" y="63064"/>
                  <a:pt x="8543" y="60185"/>
                </a:cubicBezTo>
                <a:cubicBezTo>
                  <a:pt x="5864" y="57292"/>
                  <a:pt x="3782" y="53841"/>
                  <a:pt x="2272" y="49845"/>
                </a:cubicBezTo>
                <a:cubicBezTo>
                  <a:pt x="761" y="45849"/>
                  <a:pt x="0" y="41447"/>
                  <a:pt x="0" y="36651"/>
                </a:cubicBezTo>
                <a:cubicBezTo>
                  <a:pt x="0" y="32033"/>
                  <a:pt x="761" y="27745"/>
                  <a:pt x="2272" y="23787"/>
                </a:cubicBezTo>
                <a:cubicBezTo>
                  <a:pt x="3782" y="19829"/>
                  <a:pt x="5864" y="16441"/>
                  <a:pt x="8543" y="13587"/>
                </a:cubicBezTo>
                <a:cubicBezTo>
                  <a:pt x="11208" y="10745"/>
                  <a:pt x="14382" y="8525"/>
                  <a:pt x="18076" y="6926"/>
                </a:cubicBezTo>
                <a:cubicBezTo>
                  <a:pt x="21757" y="5328"/>
                  <a:pt x="25781" y="4529"/>
                  <a:pt x="30135" y="4529"/>
                </a:cubicBezTo>
                <a:cubicBezTo>
                  <a:pt x="33880" y="4529"/>
                  <a:pt x="37383" y="5125"/>
                  <a:pt x="40671" y="6330"/>
                </a:cubicBezTo>
                <a:cubicBezTo>
                  <a:pt x="43972" y="7535"/>
                  <a:pt x="46879" y="9185"/>
                  <a:pt x="49430" y="11316"/>
                </a:cubicBezTo>
                <a:cubicBezTo>
                  <a:pt x="51956" y="13447"/>
                  <a:pt x="54114" y="16010"/>
                  <a:pt x="55879" y="18991"/>
                </a:cubicBezTo>
                <a:cubicBezTo>
                  <a:pt x="57656" y="21960"/>
                  <a:pt x="58912" y="25271"/>
                  <a:pt x="59611" y="28925"/>
                </a:cubicBezTo>
                <a:lnTo>
                  <a:pt x="68966" y="28925"/>
                </a:lnTo>
                <a:lnTo>
                  <a:pt x="68966" y="2524"/>
                </a:lnTo>
                <a:cubicBezTo>
                  <a:pt x="68966" y="1547"/>
                  <a:pt x="69157" y="887"/>
                  <a:pt x="69563" y="532"/>
                </a:cubicBezTo>
                <a:cubicBezTo>
                  <a:pt x="69956" y="164"/>
                  <a:pt x="70642" y="0"/>
                  <a:pt x="71632" y="0"/>
                </a:cubicBezTo>
                <a:lnTo>
                  <a:pt x="84161" y="0"/>
                </a:lnTo>
                <a:cubicBezTo>
                  <a:pt x="85138" y="0"/>
                  <a:pt x="85811" y="164"/>
                  <a:pt x="86167" y="532"/>
                </a:cubicBezTo>
                <a:cubicBezTo>
                  <a:pt x="86509" y="887"/>
                  <a:pt x="86687" y="1547"/>
                  <a:pt x="86687" y="2524"/>
                </a:cubicBezTo>
                <a:lnTo>
                  <a:pt x="86687" y="66909"/>
                </a:lnTo>
                <a:cubicBezTo>
                  <a:pt x="86687" y="67974"/>
                  <a:pt x="86509" y="68646"/>
                  <a:pt x="86167" y="68900"/>
                </a:cubicBezTo>
                <a:cubicBezTo>
                  <a:pt x="85811" y="69179"/>
                  <a:pt x="85138" y="69319"/>
                  <a:pt x="84161" y="69319"/>
                </a:cubicBezTo>
                <a:lnTo>
                  <a:pt x="71632" y="69319"/>
                </a:lnTo>
                <a:cubicBezTo>
                  <a:pt x="70642" y="69319"/>
                  <a:pt x="69956" y="69179"/>
                  <a:pt x="69563" y="68900"/>
                </a:cubicBezTo>
                <a:cubicBezTo>
                  <a:pt x="69157" y="68646"/>
                  <a:pt x="68966" y="67974"/>
                  <a:pt x="68966" y="66909"/>
                </a:cubicBezTo>
                <a:lnTo>
                  <a:pt x="68966" y="43984"/>
                </a:lnTo>
                <a:lnTo>
                  <a:pt x="59750" y="43984"/>
                </a:lnTo>
                <a:cubicBezTo>
                  <a:pt x="59039" y="47802"/>
                  <a:pt x="57821" y="51279"/>
                  <a:pt x="56094" y="54387"/>
                </a:cubicBezTo>
                <a:cubicBezTo>
                  <a:pt x="54355" y="57495"/>
                  <a:pt x="52197" y="60134"/>
                  <a:pt x="49621" y="62316"/>
                </a:cubicBezTo>
                <a:cubicBezTo>
                  <a:pt x="47044" y="64498"/>
                  <a:pt x="44099" y="66185"/>
                  <a:pt x="40824" y="67378"/>
                </a:cubicBezTo>
                <a:cubicBezTo>
                  <a:pt x="37523" y="68571"/>
                  <a:pt x="33969" y="69179"/>
                  <a:pt x="30135" y="6917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980935" y="5887822"/>
            <a:ext cx="18393" cy="127829"/>
          </a:xfrm>
          <a:custGeom>
            <a:avLst/>
            <a:gdLst>
              <a:gd name="connsiteX0" fmla="*/ 15867 w 18393"/>
              <a:gd name="connsiteY0" fmla="*/ 127829 h 127829"/>
              <a:gd name="connsiteX1" fmla="*/ 2526 w 18393"/>
              <a:gd name="connsiteY1" fmla="*/ 127829 h 127829"/>
              <a:gd name="connsiteX2" fmla="*/ 533 w 18393"/>
              <a:gd name="connsiteY2" fmla="*/ 127360 h 127829"/>
              <a:gd name="connsiteX3" fmla="*/ 0 w 18393"/>
              <a:gd name="connsiteY3" fmla="*/ 125292 h 127829"/>
              <a:gd name="connsiteX4" fmla="*/ 0 w 18393"/>
              <a:gd name="connsiteY4" fmla="*/ 2524 h 127829"/>
              <a:gd name="connsiteX5" fmla="*/ 533 w 18393"/>
              <a:gd name="connsiteY5" fmla="*/ 532 h 127829"/>
              <a:gd name="connsiteX6" fmla="*/ 2526 w 18393"/>
              <a:gd name="connsiteY6" fmla="*/ 0 h 127829"/>
              <a:gd name="connsiteX7" fmla="*/ 15867 w 18393"/>
              <a:gd name="connsiteY7" fmla="*/ 0 h 127829"/>
              <a:gd name="connsiteX8" fmla="*/ 17873 w 18393"/>
              <a:gd name="connsiteY8" fmla="*/ 532 h 127829"/>
              <a:gd name="connsiteX9" fmla="*/ 18393 w 18393"/>
              <a:gd name="connsiteY9" fmla="*/ 2524 h 127829"/>
              <a:gd name="connsiteX10" fmla="*/ 18393 w 18393"/>
              <a:gd name="connsiteY10" fmla="*/ 125292 h 127829"/>
              <a:gd name="connsiteX11" fmla="*/ 17873 w 18393"/>
              <a:gd name="connsiteY11" fmla="*/ 127360 h 127829"/>
              <a:gd name="connsiteX12" fmla="*/ 15867 w 18393"/>
              <a:gd name="connsiteY12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393" h="127829">
                <a:moveTo>
                  <a:pt x="15867" y="127829"/>
                </a:moveTo>
                <a:lnTo>
                  <a:pt x="2526" y="127829"/>
                </a:lnTo>
                <a:cubicBezTo>
                  <a:pt x="1561" y="127829"/>
                  <a:pt x="888" y="127664"/>
                  <a:pt x="533" y="127360"/>
                </a:cubicBezTo>
                <a:cubicBezTo>
                  <a:pt x="177" y="127043"/>
                  <a:pt x="0" y="126358"/>
                  <a:pt x="0" y="125292"/>
                </a:cubicBezTo>
                <a:lnTo>
                  <a:pt x="0" y="2524"/>
                </a:lnTo>
                <a:cubicBezTo>
                  <a:pt x="0" y="1547"/>
                  <a:pt x="177" y="875"/>
                  <a:pt x="533" y="532"/>
                </a:cubicBezTo>
                <a:cubicBezTo>
                  <a:pt x="888" y="164"/>
                  <a:pt x="1561" y="0"/>
                  <a:pt x="2526" y="0"/>
                </a:cubicBezTo>
                <a:lnTo>
                  <a:pt x="15867" y="0"/>
                </a:lnTo>
                <a:cubicBezTo>
                  <a:pt x="16844" y="0"/>
                  <a:pt x="17517" y="164"/>
                  <a:pt x="17873" y="532"/>
                </a:cubicBezTo>
                <a:cubicBezTo>
                  <a:pt x="18228" y="875"/>
                  <a:pt x="18393" y="1547"/>
                  <a:pt x="18393" y="2524"/>
                </a:cubicBezTo>
                <a:lnTo>
                  <a:pt x="18393" y="125292"/>
                </a:lnTo>
                <a:cubicBezTo>
                  <a:pt x="18393" y="126358"/>
                  <a:pt x="18228" y="127043"/>
                  <a:pt x="17873" y="127360"/>
                </a:cubicBezTo>
                <a:cubicBezTo>
                  <a:pt x="17517" y="127664"/>
                  <a:pt x="16844" y="127829"/>
                  <a:pt x="15867" y="1278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893105" y="5897679"/>
            <a:ext cx="79566" cy="87309"/>
          </a:xfrm>
          <a:custGeom>
            <a:avLst/>
            <a:gdLst>
              <a:gd name="connsiteX0" fmla="*/ 73155 w 79566"/>
              <a:gd name="connsiteY0" fmla="*/ 81574 h 87309"/>
              <a:gd name="connsiteX1" fmla="*/ 70743 w 79566"/>
              <a:gd name="connsiteY1" fmla="*/ 82513 h 87309"/>
              <a:gd name="connsiteX2" fmla="*/ 67697 w 79566"/>
              <a:gd name="connsiteY2" fmla="*/ 80915 h 87309"/>
              <a:gd name="connsiteX3" fmla="*/ 62416 w 79566"/>
              <a:gd name="connsiteY3" fmla="*/ 76639 h 87309"/>
              <a:gd name="connsiteX4" fmla="*/ 56145 w 79566"/>
              <a:gd name="connsiteY4" fmla="*/ 70715 h 87309"/>
              <a:gd name="connsiteX5" fmla="*/ 49684 w 79566"/>
              <a:gd name="connsiteY5" fmla="*/ 63788 h 87309"/>
              <a:gd name="connsiteX6" fmla="*/ 43946 w 79566"/>
              <a:gd name="connsiteY6" fmla="*/ 56645 h 87309"/>
              <a:gd name="connsiteX7" fmla="*/ 28752 w 79566"/>
              <a:gd name="connsiteY7" fmla="*/ 72846 h 87309"/>
              <a:gd name="connsiteX8" fmla="*/ 10739 w 79566"/>
              <a:gd name="connsiteY8" fmla="*/ 86636 h 87309"/>
              <a:gd name="connsiteX9" fmla="*/ 8797 w 79566"/>
              <a:gd name="connsiteY9" fmla="*/ 87309 h 87309"/>
              <a:gd name="connsiteX10" fmla="*/ 7007 w 79566"/>
              <a:gd name="connsiteY10" fmla="*/ 85850 h 87309"/>
              <a:gd name="connsiteX11" fmla="*/ 736 w 79566"/>
              <a:gd name="connsiteY11" fmla="*/ 77451 h 87309"/>
              <a:gd name="connsiteX12" fmla="*/ 0 w 79566"/>
              <a:gd name="connsiteY12" fmla="*/ 75117 h 87309"/>
              <a:gd name="connsiteX13" fmla="*/ 1523 w 79566"/>
              <a:gd name="connsiteY13" fmla="*/ 73442 h 87309"/>
              <a:gd name="connsiteX14" fmla="*/ 16197 w 79566"/>
              <a:gd name="connsiteY14" fmla="*/ 61593 h 87309"/>
              <a:gd name="connsiteX15" fmla="*/ 28942 w 79566"/>
              <a:gd name="connsiteY15" fmla="*/ 47854 h 87309"/>
              <a:gd name="connsiteX16" fmla="*/ 39148 w 79566"/>
              <a:gd name="connsiteY16" fmla="*/ 33061 h 87309"/>
              <a:gd name="connsiteX17" fmla="*/ 45952 w 79566"/>
              <a:gd name="connsiteY17" fmla="*/ 17862 h 87309"/>
              <a:gd name="connsiteX18" fmla="*/ 43946 w 79566"/>
              <a:gd name="connsiteY18" fmla="*/ 15185 h 87309"/>
              <a:gd name="connsiteX19" fmla="*/ 11538 w 79566"/>
              <a:gd name="connsiteY19" fmla="*/ 15185 h 87309"/>
              <a:gd name="connsiteX20" fmla="*/ 9330 w 79566"/>
              <a:gd name="connsiteY20" fmla="*/ 14462 h 87309"/>
              <a:gd name="connsiteX21" fmla="*/ 9000 w 79566"/>
              <a:gd name="connsiteY21" fmla="*/ 12394 h 87309"/>
              <a:gd name="connsiteX22" fmla="*/ 9000 w 79566"/>
              <a:gd name="connsiteY22" fmla="*/ 2804 h 87309"/>
              <a:gd name="connsiteX23" fmla="*/ 9609 w 79566"/>
              <a:gd name="connsiteY23" fmla="*/ 596 h 87309"/>
              <a:gd name="connsiteX24" fmla="*/ 11665 w 79566"/>
              <a:gd name="connsiteY24" fmla="*/ 0 h 87309"/>
              <a:gd name="connsiteX25" fmla="*/ 55688 w 79566"/>
              <a:gd name="connsiteY25" fmla="*/ 0 h 87309"/>
              <a:gd name="connsiteX26" fmla="*/ 63876 w 79566"/>
              <a:gd name="connsiteY26" fmla="*/ 2271 h 87309"/>
              <a:gd name="connsiteX27" fmla="*/ 66884 w 79566"/>
              <a:gd name="connsiteY27" fmla="*/ 8931 h 87309"/>
              <a:gd name="connsiteX28" fmla="*/ 66554 w 79566"/>
              <a:gd name="connsiteY28" fmla="*/ 12521 h 87309"/>
              <a:gd name="connsiteX29" fmla="*/ 65818 w 79566"/>
              <a:gd name="connsiteY29" fmla="*/ 15858 h 87309"/>
              <a:gd name="connsiteX30" fmla="*/ 61147 w 79566"/>
              <a:gd name="connsiteY30" fmla="*/ 29192 h 87309"/>
              <a:gd name="connsiteX31" fmla="*/ 53809 w 79566"/>
              <a:gd name="connsiteY31" fmla="*/ 42918 h 87309"/>
              <a:gd name="connsiteX32" fmla="*/ 59611 w 79566"/>
              <a:gd name="connsiteY32" fmla="*/ 50644 h 87309"/>
              <a:gd name="connsiteX33" fmla="*/ 66364 w 79566"/>
              <a:gd name="connsiteY33" fmla="*/ 57787 h 87309"/>
              <a:gd name="connsiteX34" fmla="*/ 73282 w 79566"/>
              <a:gd name="connsiteY34" fmla="*/ 64054 h 87309"/>
              <a:gd name="connsiteX35" fmla="*/ 79566 w 79566"/>
              <a:gd name="connsiteY35" fmla="*/ 69180 h 87309"/>
              <a:gd name="connsiteX36" fmla="*/ 79426 w 79566"/>
              <a:gd name="connsiteY36" fmla="*/ 73721 h 87309"/>
              <a:gd name="connsiteX37" fmla="*/ 73155 w 79566"/>
              <a:gd name="connsiteY37" fmla="*/ 81574 h 87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9566" h="87309">
                <a:moveTo>
                  <a:pt x="73155" y="81574"/>
                </a:moveTo>
                <a:cubicBezTo>
                  <a:pt x="72444" y="82462"/>
                  <a:pt x="71645" y="82780"/>
                  <a:pt x="70743" y="82513"/>
                </a:cubicBezTo>
                <a:cubicBezTo>
                  <a:pt x="69867" y="82247"/>
                  <a:pt x="68839" y="81714"/>
                  <a:pt x="67697" y="80915"/>
                </a:cubicBezTo>
                <a:cubicBezTo>
                  <a:pt x="66173" y="79849"/>
                  <a:pt x="64422" y="78428"/>
                  <a:pt x="62416" y="76639"/>
                </a:cubicBezTo>
                <a:cubicBezTo>
                  <a:pt x="60423" y="74876"/>
                  <a:pt x="58329" y="72884"/>
                  <a:pt x="56145" y="70715"/>
                </a:cubicBezTo>
                <a:cubicBezTo>
                  <a:pt x="53962" y="68545"/>
                  <a:pt x="51817" y="66224"/>
                  <a:pt x="49684" y="63788"/>
                </a:cubicBezTo>
                <a:cubicBezTo>
                  <a:pt x="47539" y="61339"/>
                  <a:pt x="45635" y="58967"/>
                  <a:pt x="43946" y="56645"/>
                </a:cubicBezTo>
                <a:cubicBezTo>
                  <a:pt x="39415" y="62341"/>
                  <a:pt x="34350" y="67733"/>
                  <a:pt x="28752" y="72846"/>
                </a:cubicBezTo>
                <a:cubicBezTo>
                  <a:pt x="23141" y="77959"/>
                  <a:pt x="17149" y="82551"/>
                  <a:pt x="10739" y="86636"/>
                </a:cubicBezTo>
                <a:cubicBezTo>
                  <a:pt x="9926" y="87169"/>
                  <a:pt x="9279" y="87398"/>
                  <a:pt x="8797" y="87309"/>
                </a:cubicBezTo>
                <a:cubicBezTo>
                  <a:pt x="8314" y="87220"/>
                  <a:pt x="7705" y="86738"/>
                  <a:pt x="7007" y="85850"/>
                </a:cubicBezTo>
                <a:lnTo>
                  <a:pt x="736" y="77451"/>
                </a:lnTo>
                <a:cubicBezTo>
                  <a:pt x="12" y="76474"/>
                  <a:pt x="-228" y="75688"/>
                  <a:pt x="0" y="75117"/>
                </a:cubicBezTo>
                <a:cubicBezTo>
                  <a:pt x="215" y="74533"/>
                  <a:pt x="736" y="73975"/>
                  <a:pt x="1523" y="73442"/>
                </a:cubicBezTo>
                <a:cubicBezTo>
                  <a:pt x="6677" y="69890"/>
                  <a:pt x="11577" y="65932"/>
                  <a:pt x="16197" y="61593"/>
                </a:cubicBezTo>
                <a:cubicBezTo>
                  <a:pt x="20830" y="57229"/>
                  <a:pt x="25083" y="52662"/>
                  <a:pt x="28942" y="47854"/>
                </a:cubicBezTo>
                <a:cubicBezTo>
                  <a:pt x="32814" y="43058"/>
                  <a:pt x="36216" y="38123"/>
                  <a:pt x="39148" y="33061"/>
                </a:cubicBezTo>
                <a:cubicBezTo>
                  <a:pt x="42080" y="27986"/>
                  <a:pt x="44340" y="22924"/>
                  <a:pt x="45952" y="17862"/>
                </a:cubicBezTo>
                <a:cubicBezTo>
                  <a:pt x="46472" y="16086"/>
                  <a:pt x="45800" y="15185"/>
                  <a:pt x="43946" y="15185"/>
                </a:cubicBezTo>
                <a:lnTo>
                  <a:pt x="11538" y="15185"/>
                </a:lnTo>
                <a:cubicBezTo>
                  <a:pt x="10294" y="15185"/>
                  <a:pt x="9558" y="14957"/>
                  <a:pt x="9330" y="14462"/>
                </a:cubicBezTo>
                <a:cubicBezTo>
                  <a:pt x="9114" y="13980"/>
                  <a:pt x="9000" y="13282"/>
                  <a:pt x="9000" y="12394"/>
                </a:cubicBezTo>
                <a:lnTo>
                  <a:pt x="9000" y="2804"/>
                </a:lnTo>
                <a:cubicBezTo>
                  <a:pt x="9000" y="1738"/>
                  <a:pt x="9215" y="989"/>
                  <a:pt x="9609" y="596"/>
                </a:cubicBezTo>
                <a:cubicBezTo>
                  <a:pt x="10002" y="203"/>
                  <a:pt x="10701" y="0"/>
                  <a:pt x="11665" y="0"/>
                </a:cubicBezTo>
                <a:lnTo>
                  <a:pt x="55688" y="0"/>
                </a:lnTo>
                <a:cubicBezTo>
                  <a:pt x="59141" y="0"/>
                  <a:pt x="61883" y="761"/>
                  <a:pt x="63876" y="2271"/>
                </a:cubicBezTo>
                <a:cubicBezTo>
                  <a:pt x="65882" y="3780"/>
                  <a:pt x="66884" y="6000"/>
                  <a:pt x="66884" y="8931"/>
                </a:cubicBezTo>
                <a:cubicBezTo>
                  <a:pt x="66884" y="10174"/>
                  <a:pt x="66783" y="11379"/>
                  <a:pt x="66554" y="12521"/>
                </a:cubicBezTo>
                <a:cubicBezTo>
                  <a:pt x="66339" y="13676"/>
                  <a:pt x="66085" y="14792"/>
                  <a:pt x="65818" y="15858"/>
                </a:cubicBezTo>
                <a:cubicBezTo>
                  <a:pt x="64752" y="20222"/>
                  <a:pt x="63203" y="24662"/>
                  <a:pt x="61147" y="29192"/>
                </a:cubicBezTo>
                <a:cubicBezTo>
                  <a:pt x="59103" y="33721"/>
                  <a:pt x="56666" y="38301"/>
                  <a:pt x="53809" y="42918"/>
                </a:cubicBezTo>
                <a:cubicBezTo>
                  <a:pt x="55498" y="45582"/>
                  <a:pt x="57427" y="48171"/>
                  <a:pt x="59611" y="50644"/>
                </a:cubicBezTo>
                <a:cubicBezTo>
                  <a:pt x="61794" y="53144"/>
                  <a:pt x="64041" y="55516"/>
                  <a:pt x="66364" y="57787"/>
                </a:cubicBezTo>
                <a:cubicBezTo>
                  <a:pt x="68661" y="60058"/>
                  <a:pt x="70972" y="62138"/>
                  <a:pt x="73282" y="64054"/>
                </a:cubicBezTo>
                <a:cubicBezTo>
                  <a:pt x="75605" y="65957"/>
                  <a:pt x="77687" y="67670"/>
                  <a:pt x="79566" y="69180"/>
                </a:cubicBezTo>
                <a:cubicBezTo>
                  <a:pt x="81064" y="70334"/>
                  <a:pt x="81026" y="71844"/>
                  <a:pt x="79426" y="73721"/>
                </a:cubicBezTo>
                <a:lnTo>
                  <a:pt x="73155" y="8157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1056827" y="5909275"/>
            <a:ext cx="60550" cy="14005"/>
          </a:xfrm>
          <a:custGeom>
            <a:avLst/>
            <a:gdLst>
              <a:gd name="connsiteX0" fmla="*/ 57745 w 60550"/>
              <a:gd name="connsiteY0" fmla="*/ 14005 h 14005"/>
              <a:gd name="connsiteX1" fmla="*/ 2919 w 60550"/>
              <a:gd name="connsiteY1" fmla="*/ 14005 h 14005"/>
              <a:gd name="connsiteX2" fmla="*/ 0 w 60550"/>
              <a:gd name="connsiteY2" fmla="*/ 11202 h 14005"/>
              <a:gd name="connsiteX3" fmla="*/ 0 w 60550"/>
              <a:gd name="connsiteY3" fmla="*/ 2803 h 14005"/>
              <a:gd name="connsiteX4" fmla="*/ 2919 w 60550"/>
              <a:gd name="connsiteY4" fmla="*/ 0 h 14005"/>
              <a:gd name="connsiteX5" fmla="*/ 57745 w 60550"/>
              <a:gd name="connsiteY5" fmla="*/ 0 h 14005"/>
              <a:gd name="connsiteX6" fmla="*/ 60550 w 60550"/>
              <a:gd name="connsiteY6" fmla="*/ 2803 h 14005"/>
              <a:gd name="connsiteX7" fmla="*/ 60550 w 60550"/>
              <a:gd name="connsiteY7" fmla="*/ 11328 h 14005"/>
              <a:gd name="connsiteX8" fmla="*/ 57745 w 60550"/>
              <a:gd name="connsiteY8" fmla="*/ 14005 h 14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550" h="14005">
                <a:moveTo>
                  <a:pt x="57745" y="14005"/>
                </a:moveTo>
                <a:lnTo>
                  <a:pt x="2919" y="14005"/>
                </a:lnTo>
                <a:cubicBezTo>
                  <a:pt x="964" y="14005"/>
                  <a:pt x="0" y="13054"/>
                  <a:pt x="0" y="11202"/>
                </a:cubicBezTo>
                <a:lnTo>
                  <a:pt x="0" y="2803"/>
                </a:lnTo>
                <a:cubicBezTo>
                  <a:pt x="0" y="925"/>
                  <a:pt x="964" y="0"/>
                  <a:pt x="2919" y="0"/>
                </a:cubicBezTo>
                <a:lnTo>
                  <a:pt x="57745" y="0"/>
                </a:lnTo>
                <a:cubicBezTo>
                  <a:pt x="59611" y="0"/>
                  <a:pt x="60550" y="925"/>
                  <a:pt x="60550" y="2803"/>
                </a:cubicBezTo>
                <a:lnTo>
                  <a:pt x="60550" y="11328"/>
                </a:lnTo>
                <a:cubicBezTo>
                  <a:pt x="60550" y="13105"/>
                  <a:pt x="59611" y="14005"/>
                  <a:pt x="57745" y="140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1197926" y="5888475"/>
            <a:ext cx="84288" cy="40799"/>
          </a:xfrm>
          <a:custGeom>
            <a:avLst/>
            <a:gdLst>
              <a:gd name="connsiteX0" fmla="*/ 81368 w 84288"/>
              <a:gd name="connsiteY0" fmla="*/ 40799 h 40799"/>
              <a:gd name="connsiteX1" fmla="*/ 10802 w 84288"/>
              <a:gd name="connsiteY1" fmla="*/ 40799 h 40799"/>
              <a:gd name="connsiteX2" fmla="*/ 2475 w 84288"/>
              <a:gd name="connsiteY2" fmla="*/ 38059 h 40799"/>
              <a:gd name="connsiteX3" fmla="*/ 0 w 84288"/>
              <a:gd name="connsiteY3" fmla="*/ 30130 h 40799"/>
              <a:gd name="connsiteX4" fmla="*/ 0 w 84288"/>
              <a:gd name="connsiteY4" fmla="*/ 9349 h 40799"/>
              <a:gd name="connsiteX5" fmla="*/ 2335 w 84288"/>
              <a:gd name="connsiteY5" fmla="*/ 1813 h 40799"/>
              <a:gd name="connsiteX6" fmla="*/ 10269 w 84288"/>
              <a:gd name="connsiteY6" fmla="*/ 0 h 40799"/>
              <a:gd name="connsiteX7" fmla="*/ 80695 w 84288"/>
              <a:gd name="connsiteY7" fmla="*/ 0 h 40799"/>
              <a:gd name="connsiteX8" fmla="*/ 83222 w 84288"/>
              <a:gd name="connsiteY8" fmla="*/ 2537 h 40799"/>
              <a:gd name="connsiteX9" fmla="*/ 83222 w 84288"/>
              <a:gd name="connsiteY9" fmla="*/ 12128 h 40799"/>
              <a:gd name="connsiteX10" fmla="*/ 82701 w 84288"/>
              <a:gd name="connsiteY10" fmla="*/ 14132 h 40799"/>
              <a:gd name="connsiteX11" fmla="*/ 80695 w 84288"/>
              <a:gd name="connsiteY11" fmla="*/ 14665 h 40799"/>
              <a:gd name="connsiteX12" fmla="*/ 20805 w 84288"/>
              <a:gd name="connsiteY12" fmla="*/ 14665 h 40799"/>
              <a:gd name="connsiteX13" fmla="*/ 18685 w 84288"/>
              <a:gd name="connsiteY13" fmla="*/ 16796 h 40799"/>
              <a:gd name="connsiteX14" fmla="*/ 18685 w 84288"/>
              <a:gd name="connsiteY14" fmla="*/ 24142 h 40799"/>
              <a:gd name="connsiteX15" fmla="*/ 20805 w 84288"/>
              <a:gd name="connsiteY15" fmla="*/ 26261 h 40799"/>
              <a:gd name="connsiteX16" fmla="*/ 81368 w 84288"/>
              <a:gd name="connsiteY16" fmla="*/ 26261 h 40799"/>
              <a:gd name="connsiteX17" fmla="*/ 84288 w 84288"/>
              <a:gd name="connsiteY17" fmla="*/ 28531 h 40799"/>
              <a:gd name="connsiteX18" fmla="*/ 84288 w 84288"/>
              <a:gd name="connsiteY18" fmla="*/ 37996 h 40799"/>
              <a:gd name="connsiteX19" fmla="*/ 81368 w 84288"/>
              <a:gd name="connsiteY19" fmla="*/ 40799 h 40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84288" h="40799">
                <a:moveTo>
                  <a:pt x="81368" y="40799"/>
                </a:moveTo>
                <a:lnTo>
                  <a:pt x="10802" y="40799"/>
                </a:lnTo>
                <a:cubicBezTo>
                  <a:pt x="6892" y="40799"/>
                  <a:pt x="4112" y="39886"/>
                  <a:pt x="2475" y="38059"/>
                </a:cubicBezTo>
                <a:cubicBezTo>
                  <a:pt x="825" y="36245"/>
                  <a:pt x="0" y="33606"/>
                  <a:pt x="0" y="30130"/>
                </a:cubicBezTo>
                <a:lnTo>
                  <a:pt x="0" y="9349"/>
                </a:lnTo>
                <a:cubicBezTo>
                  <a:pt x="0" y="5518"/>
                  <a:pt x="786" y="3006"/>
                  <a:pt x="2335" y="1813"/>
                </a:cubicBezTo>
                <a:cubicBezTo>
                  <a:pt x="3884" y="608"/>
                  <a:pt x="6537" y="0"/>
                  <a:pt x="10269" y="0"/>
                </a:cubicBezTo>
                <a:lnTo>
                  <a:pt x="80695" y="0"/>
                </a:lnTo>
                <a:cubicBezTo>
                  <a:pt x="82384" y="0"/>
                  <a:pt x="83222" y="862"/>
                  <a:pt x="83222" y="2537"/>
                </a:cubicBezTo>
                <a:lnTo>
                  <a:pt x="83222" y="12128"/>
                </a:lnTo>
                <a:cubicBezTo>
                  <a:pt x="83222" y="13105"/>
                  <a:pt x="83056" y="13777"/>
                  <a:pt x="82701" y="14132"/>
                </a:cubicBezTo>
                <a:cubicBezTo>
                  <a:pt x="82333" y="14500"/>
                  <a:pt x="81673" y="14665"/>
                  <a:pt x="80695" y="14665"/>
                </a:cubicBezTo>
                <a:lnTo>
                  <a:pt x="20805" y="14665"/>
                </a:lnTo>
                <a:cubicBezTo>
                  <a:pt x="19383" y="14665"/>
                  <a:pt x="18685" y="15375"/>
                  <a:pt x="18685" y="16796"/>
                </a:cubicBezTo>
                <a:lnTo>
                  <a:pt x="18685" y="24142"/>
                </a:lnTo>
                <a:cubicBezTo>
                  <a:pt x="18685" y="25563"/>
                  <a:pt x="19383" y="26261"/>
                  <a:pt x="20805" y="26261"/>
                </a:cubicBezTo>
                <a:lnTo>
                  <a:pt x="81368" y="26261"/>
                </a:lnTo>
                <a:cubicBezTo>
                  <a:pt x="83323" y="26261"/>
                  <a:pt x="84288" y="27022"/>
                  <a:pt x="84288" y="28531"/>
                </a:cubicBezTo>
                <a:lnTo>
                  <a:pt x="84288" y="37996"/>
                </a:lnTo>
                <a:cubicBezTo>
                  <a:pt x="84288" y="39861"/>
                  <a:pt x="83323" y="40799"/>
                  <a:pt x="81368" y="4079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1197659" y="5960065"/>
            <a:ext cx="86573" cy="55059"/>
          </a:xfrm>
          <a:custGeom>
            <a:avLst/>
            <a:gdLst>
              <a:gd name="connsiteX0" fmla="*/ 83907 w 86573"/>
              <a:gd name="connsiteY0" fmla="*/ 55059 h 55059"/>
              <a:gd name="connsiteX1" fmla="*/ 9342 w 86573"/>
              <a:gd name="connsiteY1" fmla="*/ 55059 h 55059"/>
              <a:gd name="connsiteX2" fmla="*/ 4607 w 86573"/>
              <a:gd name="connsiteY2" fmla="*/ 54640 h 55059"/>
              <a:gd name="connsiteX3" fmla="*/ 1878 w 86573"/>
              <a:gd name="connsiteY3" fmla="*/ 53245 h 55059"/>
              <a:gd name="connsiteX4" fmla="*/ 609 w 86573"/>
              <a:gd name="connsiteY4" fmla="*/ 50581 h 55059"/>
              <a:gd name="connsiteX5" fmla="*/ 266 w 86573"/>
              <a:gd name="connsiteY5" fmla="*/ 46521 h 55059"/>
              <a:gd name="connsiteX6" fmla="*/ 266 w 86573"/>
              <a:gd name="connsiteY6" fmla="*/ 28925 h 55059"/>
              <a:gd name="connsiteX7" fmla="*/ 609 w 86573"/>
              <a:gd name="connsiteY7" fmla="*/ 24789 h 55059"/>
              <a:gd name="connsiteX8" fmla="*/ 1878 w 86573"/>
              <a:gd name="connsiteY8" fmla="*/ 22264 h 55059"/>
              <a:gd name="connsiteX9" fmla="*/ 4544 w 86573"/>
              <a:gd name="connsiteY9" fmla="*/ 20920 h 55059"/>
              <a:gd name="connsiteX10" fmla="*/ 9215 w 86573"/>
              <a:gd name="connsiteY10" fmla="*/ 20526 h 55059"/>
              <a:gd name="connsiteX11" fmla="*/ 63762 w 86573"/>
              <a:gd name="connsiteY11" fmla="*/ 20526 h 55059"/>
              <a:gd name="connsiteX12" fmla="*/ 64968 w 86573"/>
              <a:gd name="connsiteY12" fmla="*/ 19067 h 55059"/>
              <a:gd name="connsiteX13" fmla="*/ 64968 w 86573"/>
              <a:gd name="connsiteY13" fmla="*/ 15731 h 55059"/>
              <a:gd name="connsiteX14" fmla="*/ 63635 w 86573"/>
              <a:gd name="connsiteY14" fmla="*/ 14132 h 55059"/>
              <a:gd name="connsiteX15" fmla="*/ 2665 w 86573"/>
              <a:gd name="connsiteY15" fmla="*/ 14132 h 55059"/>
              <a:gd name="connsiteX16" fmla="*/ 609 w 86573"/>
              <a:gd name="connsiteY16" fmla="*/ 13599 h 55059"/>
              <a:gd name="connsiteX17" fmla="*/ 0 w 86573"/>
              <a:gd name="connsiteY17" fmla="*/ 11455 h 55059"/>
              <a:gd name="connsiteX18" fmla="*/ 0 w 86573"/>
              <a:gd name="connsiteY18" fmla="*/ 2537 h 55059"/>
              <a:gd name="connsiteX19" fmla="*/ 2665 w 86573"/>
              <a:gd name="connsiteY19" fmla="*/ 0 h 55059"/>
              <a:gd name="connsiteX20" fmla="*/ 73904 w 86573"/>
              <a:gd name="connsiteY20" fmla="*/ 0 h 55059"/>
              <a:gd name="connsiteX21" fmla="*/ 78703 w 86573"/>
              <a:gd name="connsiteY21" fmla="*/ 393 h 55059"/>
              <a:gd name="connsiteX22" fmla="*/ 81495 w 86573"/>
              <a:gd name="connsiteY22" fmla="*/ 1788 h 55059"/>
              <a:gd name="connsiteX23" fmla="*/ 82777 w 86573"/>
              <a:gd name="connsiteY23" fmla="*/ 4389 h 55059"/>
              <a:gd name="connsiteX24" fmla="*/ 83095 w 86573"/>
              <a:gd name="connsiteY24" fmla="*/ 8398 h 55059"/>
              <a:gd name="connsiteX25" fmla="*/ 83095 w 86573"/>
              <a:gd name="connsiteY25" fmla="*/ 25462 h 55059"/>
              <a:gd name="connsiteX26" fmla="*/ 82777 w 86573"/>
              <a:gd name="connsiteY26" fmla="*/ 29788 h 55059"/>
              <a:gd name="connsiteX27" fmla="*/ 81495 w 86573"/>
              <a:gd name="connsiteY27" fmla="*/ 32388 h 55059"/>
              <a:gd name="connsiteX28" fmla="*/ 78703 w 86573"/>
              <a:gd name="connsiteY28" fmla="*/ 33657 h 55059"/>
              <a:gd name="connsiteX29" fmla="*/ 73904 w 86573"/>
              <a:gd name="connsiteY29" fmla="*/ 33987 h 55059"/>
              <a:gd name="connsiteX30" fmla="*/ 19878 w 86573"/>
              <a:gd name="connsiteY30" fmla="*/ 33987 h 55059"/>
              <a:gd name="connsiteX31" fmla="*/ 18533 w 86573"/>
              <a:gd name="connsiteY31" fmla="*/ 35319 h 55059"/>
              <a:gd name="connsiteX32" fmla="*/ 18533 w 86573"/>
              <a:gd name="connsiteY32" fmla="*/ 39455 h 55059"/>
              <a:gd name="connsiteX33" fmla="*/ 20018 w 86573"/>
              <a:gd name="connsiteY33" fmla="*/ 40914 h 55059"/>
              <a:gd name="connsiteX34" fmla="*/ 83767 w 86573"/>
              <a:gd name="connsiteY34" fmla="*/ 40914 h 55059"/>
              <a:gd name="connsiteX35" fmla="*/ 85900 w 86573"/>
              <a:gd name="connsiteY35" fmla="*/ 41332 h 55059"/>
              <a:gd name="connsiteX36" fmla="*/ 86573 w 86573"/>
              <a:gd name="connsiteY36" fmla="*/ 43464 h 55059"/>
              <a:gd name="connsiteX37" fmla="*/ 86573 w 86573"/>
              <a:gd name="connsiteY37" fmla="*/ 52395 h 55059"/>
              <a:gd name="connsiteX38" fmla="*/ 83907 w 86573"/>
              <a:gd name="connsiteY38" fmla="*/ 55059 h 55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6573" h="55059">
                <a:moveTo>
                  <a:pt x="83907" y="55059"/>
                </a:moveTo>
                <a:lnTo>
                  <a:pt x="9342" y="55059"/>
                </a:lnTo>
                <a:cubicBezTo>
                  <a:pt x="7375" y="55059"/>
                  <a:pt x="5801" y="54920"/>
                  <a:pt x="4607" y="54640"/>
                </a:cubicBezTo>
                <a:cubicBezTo>
                  <a:pt x="3414" y="54387"/>
                  <a:pt x="2500" y="53918"/>
                  <a:pt x="1878" y="53245"/>
                </a:cubicBezTo>
                <a:cubicBezTo>
                  <a:pt x="1256" y="52585"/>
                  <a:pt x="837" y="51697"/>
                  <a:pt x="609" y="50581"/>
                </a:cubicBezTo>
                <a:cubicBezTo>
                  <a:pt x="393" y="49477"/>
                  <a:pt x="266" y="48119"/>
                  <a:pt x="266" y="46521"/>
                </a:cubicBezTo>
                <a:lnTo>
                  <a:pt x="266" y="28925"/>
                </a:lnTo>
                <a:cubicBezTo>
                  <a:pt x="266" y="27237"/>
                  <a:pt x="393" y="25855"/>
                  <a:pt x="609" y="24789"/>
                </a:cubicBezTo>
                <a:cubicBezTo>
                  <a:pt x="837" y="23723"/>
                  <a:pt x="1256" y="22873"/>
                  <a:pt x="1878" y="22264"/>
                </a:cubicBezTo>
                <a:cubicBezTo>
                  <a:pt x="2500" y="21643"/>
                  <a:pt x="3389" y="21199"/>
                  <a:pt x="4544" y="20920"/>
                </a:cubicBezTo>
                <a:cubicBezTo>
                  <a:pt x="5699" y="20666"/>
                  <a:pt x="7260" y="20526"/>
                  <a:pt x="9215" y="20526"/>
                </a:cubicBezTo>
                <a:lnTo>
                  <a:pt x="63762" y="20526"/>
                </a:lnTo>
                <a:cubicBezTo>
                  <a:pt x="64549" y="20526"/>
                  <a:pt x="64968" y="20044"/>
                  <a:pt x="64968" y="19067"/>
                </a:cubicBezTo>
                <a:lnTo>
                  <a:pt x="64968" y="15731"/>
                </a:lnTo>
                <a:cubicBezTo>
                  <a:pt x="64968" y="14665"/>
                  <a:pt x="64511" y="14132"/>
                  <a:pt x="63635" y="14132"/>
                </a:cubicBezTo>
                <a:lnTo>
                  <a:pt x="2665" y="14132"/>
                </a:lnTo>
                <a:cubicBezTo>
                  <a:pt x="1701" y="14132"/>
                  <a:pt x="1002" y="13942"/>
                  <a:pt x="609" y="13599"/>
                </a:cubicBezTo>
                <a:cubicBezTo>
                  <a:pt x="215" y="13244"/>
                  <a:pt x="0" y="12534"/>
                  <a:pt x="0" y="11455"/>
                </a:cubicBezTo>
                <a:lnTo>
                  <a:pt x="0" y="2537"/>
                </a:lnTo>
                <a:cubicBezTo>
                  <a:pt x="0" y="837"/>
                  <a:pt x="901" y="0"/>
                  <a:pt x="2665" y="0"/>
                </a:cubicBezTo>
                <a:lnTo>
                  <a:pt x="73904" y="0"/>
                </a:lnTo>
                <a:cubicBezTo>
                  <a:pt x="75859" y="0"/>
                  <a:pt x="77446" y="139"/>
                  <a:pt x="78703" y="393"/>
                </a:cubicBezTo>
                <a:cubicBezTo>
                  <a:pt x="79947" y="659"/>
                  <a:pt x="80873" y="1141"/>
                  <a:pt x="81495" y="1788"/>
                </a:cubicBezTo>
                <a:cubicBezTo>
                  <a:pt x="82117" y="2461"/>
                  <a:pt x="82549" y="3323"/>
                  <a:pt x="82777" y="4389"/>
                </a:cubicBezTo>
                <a:cubicBezTo>
                  <a:pt x="82980" y="5455"/>
                  <a:pt x="83095" y="6799"/>
                  <a:pt x="83095" y="8398"/>
                </a:cubicBezTo>
                <a:lnTo>
                  <a:pt x="83095" y="25462"/>
                </a:lnTo>
                <a:cubicBezTo>
                  <a:pt x="83095" y="27237"/>
                  <a:pt x="82980" y="28684"/>
                  <a:pt x="82777" y="29788"/>
                </a:cubicBezTo>
                <a:cubicBezTo>
                  <a:pt x="82549" y="30904"/>
                  <a:pt x="82117" y="31779"/>
                  <a:pt x="81495" y="32388"/>
                </a:cubicBezTo>
                <a:cubicBezTo>
                  <a:pt x="80873" y="33010"/>
                  <a:pt x="79947" y="33441"/>
                  <a:pt x="78703" y="33657"/>
                </a:cubicBezTo>
                <a:cubicBezTo>
                  <a:pt x="77446" y="33885"/>
                  <a:pt x="75859" y="33987"/>
                  <a:pt x="73904" y="33987"/>
                </a:cubicBezTo>
                <a:lnTo>
                  <a:pt x="19878" y="33987"/>
                </a:lnTo>
                <a:cubicBezTo>
                  <a:pt x="18977" y="33987"/>
                  <a:pt x="18533" y="34444"/>
                  <a:pt x="18533" y="35319"/>
                </a:cubicBezTo>
                <a:lnTo>
                  <a:pt x="18533" y="39455"/>
                </a:lnTo>
                <a:cubicBezTo>
                  <a:pt x="18533" y="40432"/>
                  <a:pt x="19028" y="40914"/>
                  <a:pt x="20018" y="40914"/>
                </a:cubicBezTo>
                <a:lnTo>
                  <a:pt x="83767" y="40914"/>
                </a:lnTo>
                <a:cubicBezTo>
                  <a:pt x="84745" y="40914"/>
                  <a:pt x="85456" y="41053"/>
                  <a:pt x="85900" y="41332"/>
                </a:cubicBezTo>
                <a:cubicBezTo>
                  <a:pt x="86344" y="41586"/>
                  <a:pt x="86573" y="42297"/>
                  <a:pt x="86573" y="43464"/>
                </a:cubicBezTo>
                <a:lnTo>
                  <a:pt x="86573" y="52395"/>
                </a:lnTo>
                <a:cubicBezTo>
                  <a:pt x="86573" y="54159"/>
                  <a:pt x="85672" y="55059"/>
                  <a:pt x="83907" y="5505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1179532" y="5937268"/>
            <a:ext cx="119895" cy="14665"/>
          </a:xfrm>
          <a:custGeom>
            <a:avLst/>
            <a:gdLst>
              <a:gd name="connsiteX0" fmla="*/ 117089 w 119895"/>
              <a:gd name="connsiteY0" fmla="*/ 14665 h 14665"/>
              <a:gd name="connsiteX1" fmla="*/ 2665 w 119895"/>
              <a:gd name="connsiteY1" fmla="*/ 14665 h 14665"/>
              <a:gd name="connsiteX2" fmla="*/ 393 w 119895"/>
              <a:gd name="connsiteY2" fmla="*/ 13993 h 14665"/>
              <a:gd name="connsiteX3" fmla="*/ 0 w 119895"/>
              <a:gd name="connsiteY3" fmla="*/ 11862 h 14665"/>
              <a:gd name="connsiteX4" fmla="*/ 0 w 119895"/>
              <a:gd name="connsiteY4" fmla="*/ 2803 h 14665"/>
              <a:gd name="connsiteX5" fmla="*/ 533 w 119895"/>
              <a:gd name="connsiteY5" fmla="*/ 672 h 14665"/>
              <a:gd name="connsiteX6" fmla="*/ 2665 w 119895"/>
              <a:gd name="connsiteY6" fmla="*/ 0 h 14665"/>
              <a:gd name="connsiteX7" fmla="*/ 117089 w 119895"/>
              <a:gd name="connsiteY7" fmla="*/ 0 h 14665"/>
              <a:gd name="connsiteX8" fmla="*/ 119095 w 119895"/>
              <a:gd name="connsiteY8" fmla="*/ 608 h 14665"/>
              <a:gd name="connsiteX9" fmla="*/ 119895 w 119895"/>
              <a:gd name="connsiteY9" fmla="*/ 2803 h 14665"/>
              <a:gd name="connsiteX10" fmla="*/ 119895 w 119895"/>
              <a:gd name="connsiteY10" fmla="*/ 11862 h 14665"/>
              <a:gd name="connsiteX11" fmla="*/ 117089 w 119895"/>
              <a:gd name="connsiteY11" fmla="*/ 14665 h 14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895" h="14665">
                <a:moveTo>
                  <a:pt x="117089" y="14665"/>
                </a:moveTo>
                <a:lnTo>
                  <a:pt x="2665" y="14665"/>
                </a:lnTo>
                <a:cubicBezTo>
                  <a:pt x="1409" y="14665"/>
                  <a:pt x="660" y="14449"/>
                  <a:pt x="393" y="13993"/>
                </a:cubicBezTo>
                <a:cubicBezTo>
                  <a:pt x="114" y="13549"/>
                  <a:pt x="0" y="12851"/>
                  <a:pt x="0" y="11862"/>
                </a:cubicBezTo>
                <a:lnTo>
                  <a:pt x="0" y="2803"/>
                </a:lnTo>
                <a:cubicBezTo>
                  <a:pt x="0" y="1814"/>
                  <a:pt x="165" y="1116"/>
                  <a:pt x="533" y="672"/>
                </a:cubicBezTo>
                <a:cubicBezTo>
                  <a:pt x="888" y="215"/>
                  <a:pt x="1599" y="0"/>
                  <a:pt x="2665" y="0"/>
                </a:cubicBezTo>
                <a:lnTo>
                  <a:pt x="117089" y="0"/>
                </a:lnTo>
                <a:cubicBezTo>
                  <a:pt x="117902" y="0"/>
                  <a:pt x="118562" y="203"/>
                  <a:pt x="119095" y="608"/>
                </a:cubicBezTo>
                <a:cubicBezTo>
                  <a:pt x="119628" y="1002"/>
                  <a:pt x="119895" y="1737"/>
                  <a:pt x="119895" y="2803"/>
                </a:cubicBezTo>
                <a:lnTo>
                  <a:pt x="119895" y="11862"/>
                </a:lnTo>
                <a:cubicBezTo>
                  <a:pt x="119895" y="13739"/>
                  <a:pt x="118968" y="14665"/>
                  <a:pt x="117089" y="1466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1467619" y="5946057"/>
            <a:ext cx="119907" cy="67581"/>
          </a:xfrm>
          <a:custGeom>
            <a:avLst/>
            <a:gdLst>
              <a:gd name="connsiteX0" fmla="*/ 91892 w 119907"/>
              <a:gd name="connsiteY0" fmla="*/ 67581 h 67581"/>
              <a:gd name="connsiteX1" fmla="*/ 28663 w 119907"/>
              <a:gd name="connsiteY1" fmla="*/ 67581 h 67581"/>
              <a:gd name="connsiteX2" fmla="*/ 23331 w 119907"/>
              <a:gd name="connsiteY2" fmla="*/ 67188 h 67581"/>
              <a:gd name="connsiteX3" fmla="*/ 20208 w 119907"/>
              <a:gd name="connsiteY3" fmla="*/ 65653 h 67581"/>
              <a:gd name="connsiteX4" fmla="*/ 18672 w 119907"/>
              <a:gd name="connsiteY4" fmla="*/ 62658 h 67581"/>
              <a:gd name="connsiteX5" fmla="*/ 18279 w 119907"/>
              <a:gd name="connsiteY5" fmla="*/ 57863 h 67581"/>
              <a:gd name="connsiteX6" fmla="*/ 18279 w 119907"/>
              <a:gd name="connsiteY6" fmla="*/ 34266 h 67581"/>
              <a:gd name="connsiteX7" fmla="*/ 20272 w 119907"/>
              <a:gd name="connsiteY7" fmla="*/ 26401 h 67581"/>
              <a:gd name="connsiteX8" fmla="*/ 27876 w 119907"/>
              <a:gd name="connsiteY8" fmla="*/ 24396 h 67581"/>
              <a:gd name="connsiteX9" fmla="*/ 50674 w 119907"/>
              <a:gd name="connsiteY9" fmla="*/ 24396 h 67581"/>
              <a:gd name="connsiteX10" fmla="*/ 50674 w 119907"/>
              <a:gd name="connsiteY10" fmla="*/ 15071 h 67581"/>
              <a:gd name="connsiteX11" fmla="*/ 2653 w 119907"/>
              <a:gd name="connsiteY11" fmla="*/ 15071 h 67581"/>
              <a:gd name="connsiteX12" fmla="*/ 520 w 119907"/>
              <a:gd name="connsiteY12" fmla="*/ 14475 h 67581"/>
              <a:gd name="connsiteX13" fmla="*/ 0 w 119907"/>
              <a:gd name="connsiteY13" fmla="*/ 12407 h 67581"/>
              <a:gd name="connsiteX14" fmla="*/ 0 w 119907"/>
              <a:gd name="connsiteY14" fmla="*/ 2804 h 67581"/>
              <a:gd name="connsiteX15" fmla="*/ 393 w 119907"/>
              <a:gd name="connsiteY15" fmla="*/ 672 h 67581"/>
              <a:gd name="connsiteX16" fmla="*/ 2653 w 119907"/>
              <a:gd name="connsiteY16" fmla="*/ 0 h 67581"/>
              <a:gd name="connsiteX17" fmla="*/ 117102 w 119907"/>
              <a:gd name="connsiteY17" fmla="*/ 0 h 67581"/>
              <a:gd name="connsiteX18" fmla="*/ 119907 w 119907"/>
              <a:gd name="connsiteY18" fmla="*/ 2804 h 67581"/>
              <a:gd name="connsiteX19" fmla="*/ 119907 w 119907"/>
              <a:gd name="connsiteY19" fmla="*/ 12407 h 67581"/>
              <a:gd name="connsiteX20" fmla="*/ 119108 w 119907"/>
              <a:gd name="connsiteY20" fmla="*/ 14539 h 67581"/>
              <a:gd name="connsiteX21" fmla="*/ 117102 w 119907"/>
              <a:gd name="connsiteY21" fmla="*/ 15071 h 67581"/>
              <a:gd name="connsiteX22" fmla="*/ 69220 w 119907"/>
              <a:gd name="connsiteY22" fmla="*/ 15071 h 67581"/>
              <a:gd name="connsiteX23" fmla="*/ 69220 w 119907"/>
              <a:gd name="connsiteY23" fmla="*/ 24396 h 67581"/>
              <a:gd name="connsiteX24" fmla="*/ 91231 w 119907"/>
              <a:gd name="connsiteY24" fmla="*/ 24396 h 67581"/>
              <a:gd name="connsiteX25" fmla="*/ 96563 w 119907"/>
              <a:gd name="connsiteY25" fmla="*/ 24865 h 67581"/>
              <a:gd name="connsiteX26" fmla="*/ 99698 w 119907"/>
              <a:gd name="connsiteY26" fmla="*/ 26464 h 67581"/>
              <a:gd name="connsiteX27" fmla="*/ 101234 w 119907"/>
              <a:gd name="connsiteY27" fmla="*/ 29534 h 67581"/>
              <a:gd name="connsiteX28" fmla="*/ 101628 w 119907"/>
              <a:gd name="connsiteY28" fmla="*/ 34393 h 67581"/>
              <a:gd name="connsiteX29" fmla="*/ 101628 w 119907"/>
              <a:gd name="connsiteY29" fmla="*/ 58003 h 67581"/>
              <a:gd name="connsiteX30" fmla="*/ 101158 w 119907"/>
              <a:gd name="connsiteY30" fmla="*/ 62798 h 67581"/>
              <a:gd name="connsiteX31" fmla="*/ 99572 w 119907"/>
              <a:gd name="connsiteY31" fmla="*/ 65729 h 67581"/>
              <a:gd name="connsiteX32" fmla="*/ 96563 w 119907"/>
              <a:gd name="connsiteY32" fmla="*/ 67188 h 67581"/>
              <a:gd name="connsiteX33" fmla="*/ 91892 w 119907"/>
              <a:gd name="connsiteY33" fmla="*/ 67581 h 67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19907" h="67581">
                <a:moveTo>
                  <a:pt x="91892" y="67581"/>
                </a:moveTo>
                <a:lnTo>
                  <a:pt x="28663" y="67581"/>
                </a:lnTo>
                <a:cubicBezTo>
                  <a:pt x="26454" y="67581"/>
                  <a:pt x="24677" y="67467"/>
                  <a:pt x="23331" y="67188"/>
                </a:cubicBezTo>
                <a:cubicBezTo>
                  <a:pt x="21998" y="66934"/>
                  <a:pt x="20957" y="66414"/>
                  <a:pt x="20208" y="65653"/>
                </a:cubicBezTo>
                <a:cubicBezTo>
                  <a:pt x="19434" y="64904"/>
                  <a:pt x="18926" y="63902"/>
                  <a:pt x="18672" y="62658"/>
                </a:cubicBezTo>
                <a:cubicBezTo>
                  <a:pt x="18393" y="61416"/>
                  <a:pt x="18279" y="59817"/>
                  <a:pt x="18279" y="57863"/>
                </a:cubicBezTo>
                <a:lnTo>
                  <a:pt x="18279" y="34266"/>
                </a:lnTo>
                <a:cubicBezTo>
                  <a:pt x="18279" y="30359"/>
                  <a:pt x="18926" y="27732"/>
                  <a:pt x="20272" y="26401"/>
                </a:cubicBezTo>
                <a:cubicBezTo>
                  <a:pt x="21592" y="25068"/>
                  <a:pt x="24144" y="24396"/>
                  <a:pt x="27876" y="24396"/>
                </a:cubicBezTo>
                <a:lnTo>
                  <a:pt x="50674" y="24396"/>
                </a:lnTo>
                <a:lnTo>
                  <a:pt x="50674" y="15071"/>
                </a:lnTo>
                <a:lnTo>
                  <a:pt x="2653" y="15071"/>
                </a:lnTo>
                <a:cubicBezTo>
                  <a:pt x="1586" y="15071"/>
                  <a:pt x="888" y="14868"/>
                  <a:pt x="520" y="14475"/>
                </a:cubicBezTo>
                <a:cubicBezTo>
                  <a:pt x="177" y="14082"/>
                  <a:pt x="0" y="13384"/>
                  <a:pt x="0" y="12407"/>
                </a:cubicBezTo>
                <a:lnTo>
                  <a:pt x="0" y="2804"/>
                </a:lnTo>
                <a:cubicBezTo>
                  <a:pt x="0" y="1839"/>
                  <a:pt x="126" y="1116"/>
                  <a:pt x="393" y="672"/>
                </a:cubicBezTo>
                <a:cubicBezTo>
                  <a:pt x="660" y="228"/>
                  <a:pt x="1421" y="0"/>
                  <a:pt x="2653" y="0"/>
                </a:cubicBezTo>
                <a:lnTo>
                  <a:pt x="117102" y="0"/>
                </a:lnTo>
                <a:cubicBezTo>
                  <a:pt x="118955" y="0"/>
                  <a:pt x="119907" y="951"/>
                  <a:pt x="119907" y="2804"/>
                </a:cubicBezTo>
                <a:lnTo>
                  <a:pt x="119907" y="12407"/>
                </a:lnTo>
                <a:cubicBezTo>
                  <a:pt x="119907" y="13473"/>
                  <a:pt x="119628" y="14184"/>
                  <a:pt x="119108" y="14539"/>
                </a:cubicBezTo>
                <a:cubicBezTo>
                  <a:pt x="118562" y="14894"/>
                  <a:pt x="117889" y="15071"/>
                  <a:pt x="117102" y="15071"/>
                </a:cubicBezTo>
                <a:lnTo>
                  <a:pt x="69220" y="15071"/>
                </a:lnTo>
                <a:lnTo>
                  <a:pt x="69220" y="24396"/>
                </a:lnTo>
                <a:lnTo>
                  <a:pt x="91231" y="24396"/>
                </a:lnTo>
                <a:cubicBezTo>
                  <a:pt x="93453" y="24396"/>
                  <a:pt x="95230" y="24561"/>
                  <a:pt x="96563" y="24865"/>
                </a:cubicBezTo>
                <a:cubicBezTo>
                  <a:pt x="97896" y="25182"/>
                  <a:pt x="98937" y="25715"/>
                  <a:pt x="99698" y="26464"/>
                </a:cubicBezTo>
                <a:cubicBezTo>
                  <a:pt x="100447" y="27225"/>
                  <a:pt x="100955" y="28253"/>
                  <a:pt x="101234" y="29534"/>
                </a:cubicBezTo>
                <a:cubicBezTo>
                  <a:pt x="101501" y="30828"/>
                  <a:pt x="101628" y="32452"/>
                  <a:pt x="101628" y="34393"/>
                </a:cubicBezTo>
                <a:lnTo>
                  <a:pt x="101628" y="58003"/>
                </a:lnTo>
                <a:cubicBezTo>
                  <a:pt x="101628" y="59944"/>
                  <a:pt x="101476" y="61555"/>
                  <a:pt x="101158" y="62798"/>
                </a:cubicBezTo>
                <a:cubicBezTo>
                  <a:pt x="100854" y="64029"/>
                  <a:pt x="100320" y="65006"/>
                  <a:pt x="99572" y="65729"/>
                </a:cubicBezTo>
                <a:cubicBezTo>
                  <a:pt x="98797" y="66440"/>
                  <a:pt x="97807" y="66934"/>
                  <a:pt x="96563" y="67188"/>
                </a:cubicBezTo>
                <a:cubicBezTo>
                  <a:pt x="95306" y="67467"/>
                  <a:pt x="93758" y="67581"/>
                  <a:pt x="91892" y="6758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1592993" y="5891807"/>
            <a:ext cx="120034" cy="122907"/>
          </a:xfrm>
          <a:custGeom>
            <a:avLst/>
            <a:gdLst>
              <a:gd name="connsiteX0" fmla="*/ 117229 w 120034"/>
              <a:gd name="connsiteY0" fmla="*/ 68786 h 122907"/>
              <a:gd name="connsiteX1" fmla="*/ 90432 w 120034"/>
              <a:gd name="connsiteY1" fmla="*/ 68786 h 122907"/>
              <a:gd name="connsiteX2" fmla="*/ 90432 w 120034"/>
              <a:gd name="connsiteY2" fmla="*/ 120243 h 122907"/>
              <a:gd name="connsiteX3" fmla="*/ 87753 w 120034"/>
              <a:gd name="connsiteY3" fmla="*/ 122907 h 122907"/>
              <a:gd name="connsiteX4" fmla="*/ 74412 w 120034"/>
              <a:gd name="connsiteY4" fmla="*/ 122907 h 122907"/>
              <a:gd name="connsiteX5" fmla="*/ 72419 w 120034"/>
              <a:gd name="connsiteY5" fmla="*/ 122311 h 122907"/>
              <a:gd name="connsiteX6" fmla="*/ 71886 w 120034"/>
              <a:gd name="connsiteY6" fmla="*/ 120243 h 122907"/>
              <a:gd name="connsiteX7" fmla="*/ 71886 w 120034"/>
              <a:gd name="connsiteY7" fmla="*/ 68786 h 122907"/>
              <a:gd name="connsiteX8" fmla="*/ 48402 w 120034"/>
              <a:gd name="connsiteY8" fmla="*/ 68786 h 122907"/>
              <a:gd name="connsiteX9" fmla="*/ 48402 w 120034"/>
              <a:gd name="connsiteY9" fmla="*/ 120243 h 122907"/>
              <a:gd name="connsiteX10" fmla="*/ 45749 w 120034"/>
              <a:gd name="connsiteY10" fmla="*/ 122907 h 122907"/>
              <a:gd name="connsiteX11" fmla="*/ 32407 w 120034"/>
              <a:gd name="connsiteY11" fmla="*/ 122907 h 122907"/>
              <a:gd name="connsiteX12" fmla="*/ 29729 w 120034"/>
              <a:gd name="connsiteY12" fmla="*/ 120243 h 122907"/>
              <a:gd name="connsiteX13" fmla="*/ 29729 w 120034"/>
              <a:gd name="connsiteY13" fmla="*/ 68786 h 122907"/>
              <a:gd name="connsiteX14" fmla="*/ 2665 w 120034"/>
              <a:gd name="connsiteY14" fmla="*/ 68786 h 122907"/>
              <a:gd name="connsiteX15" fmla="*/ 456 w 120034"/>
              <a:gd name="connsiteY15" fmla="*/ 68050 h 122907"/>
              <a:gd name="connsiteX16" fmla="*/ 0 w 120034"/>
              <a:gd name="connsiteY16" fmla="*/ 65856 h 122907"/>
              <a:gd name="connsiteX17" fmla="*/ 0 w 120034"/>
              <a:gd name="connsiteY17" fmla="*/ 56658 h 122907"/>
              <a:gd name="connsiteX18" fmla="*/ 456 w 120034"/>
              <a:gd name="connsiteY18" fmla="*/ 54463 h 122907"/>
              <a:gd name="connsiteX19" fmla="*/ 2665 w 120034"/>
              <a:gd name="connsiteY19" fmla="*/ 53714 h 122907"/>
              <a:gd name="connsiteX20" fmla="*/ 80822 w 120034"/>
              <a:gd name="connsiteY20" fmla="*/ 53714 h 122907"/>
              <a:gd name="connsiteX21" fmla="*/ 83564 w 120034"/>
              <a:gd name="connsiteY21" fmla="*/ 36993 h 122907"/>
              <a:gd name="connsiteX22" fmla="*/ 84554 w 120034"/>
              <a:gd name="connsiteY22" fmla="*/ 18268 h 122907"/>
              <a:gd name="connsiteX23" fmla="*/ 84161 w 120034"/>
              <a:gd name="connsiteY23" fmla="*/ 16137 h 122907"/>
              <a:gd name="connsiteX24" fmla="*/ 81749 w 120034"/>
              <a:gd name="connsiteY24" fmla="*/ 15198 h 122907"/>
              <a:gd name="connsiteX25" fmla="*/ 18660 w 120034"/>
              <a:gd name="connsiteY25" fmla="*/ 15198 h 122907"/>
              <a:gd name="connsiteX26" fmla="*/ 16667 w 120034"/>
              <a:gd name="connsiteY26" fmla="*/ 14868 h 122907"/>
              <a:gd name="connsiteX27" fmla="*/ 15727 w 120034"/>
              <a:gd name="connsiteY27" fmla="*/ 12800 h 122907"/>
              <a:gd name="connsiteX28" fmla="*/ 15727 w 120034"/>
              <a:gd name="connsiteY28" fmla="*/ 2270 h 122907"/>
              <a:gd name="connsiteX29" fmla="*/ 16667 w 120034"/>
              <a:gd name="connsiteY29" fmla="*/ 279 h 122907"/>
              <a:gd name="connsiteX30" fmla="*/ 17593 w 120034"/>
              <a:gd name="connsiteY30" fmla="*/ 0 h 122907"/>
              <a:gd name="connsiteX31" fmla="*/ 18660 w 120034"/>
              <a:gd name="connsiteY31" fmla="*/ 0 h 122907"/>
              <a:gd name="connsiteX32" fmla="*/ 93491 w 120034"/>
              <a:gd name="connsiteY32" fmla="*/ 0 h 122907"/>
              <a:gd name="connsiteX33" fmla="*/ 100689 w 120034"/>
              <a:gd name="connsiteY33" fmla="*/ 2207 h 122907"/>
              <a:gd name="connsiteX34" fmla="*/ 102821 w 120034"/>
              <a:gd name="connsiteY34" fmla="*/ 9997 h 122907"/>
              <a:gd name="connsiteX35" fmla="*/ 101831 w 120034"/>
              <a:gd name="connsiteY35" fmla="*/ 32401 h 122907"/>
              <a:gd name="connsiteX36" fmla="*/ 98556 w 120034"/>
              <a:gd name="connsiteY36" fmla="*/ 53714 h 122907"/>
              <a:gd name="connsiteX37" fmla="*/ 117229 w 120034"/>
              <a:gd name="connsiteY37" fmla="*/ 53714 h 122907"/>
              <a:gd name="connsiteX38" fmla="*/ 120034 w 120034"/>
              <a:gd name="connsiteY38" fmla="*/ 56658 h 122907"/>
              <a:gd name="connsiteX39" fmla="*/ 120034 w 120034"/>
              <a:gd name="connsiteY39" fmla="*/ 65856 h 122907"/>
              <a:gd name="connsiteX40" fmla="*/ 117229 w 120034"/>
              <a:gd name="connsiteY40" fmla="*/ 68786 h 122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0034" h="122907">
                <a:moveTo>
                  <a:pt x="117229" y="68786"/>
                </a:moveTo>
                <a:lnTo>
                  <a:pt x="90432" y="68786"/>
                </a:lnTo>
                <a:lnTo>
                  <a:pt x="90432" y="120243"/>
                </a:lnTo>
                <a:cubicBezTo>
                  <a:pt x="90432" y="122019"/>
                  <a:pt x="89530" y="122907"/>
                  <a:pt x="87753" y="122907"/>
                </a:cubicBezTo>
                <a:lnTo>
                  <a:pt x="74412" y="122907"/>
                </a:lnTo>
                <a:cubicBezTo>
                  <a:pt x="73447" y="122907"/>
                  <a:pt x="72774" y="122704"/>
                  <a:pt x="72419" y="122311"/>
                </a:cubicBezTo>
                <a:cubicBezTo>
                  <a:pt x="72051" y="121917"/>
                  <a:pt x="71886" y="121220"/>
                  <a:pt x="71886" y="120243"/>
                </a:cubicBezTo>
                <a:lnTo>
                  <a:pt x="71886" y="68786"/>
                </a:lnTo>
                <a:lnTo>
                  <a:pt x="48402" y="68786"/>
                </a:lnTo>
                <a:lnTo>
                  <a:pt x="48402" y="120243"/>
                </a:lnTo>
                <a:cubicBezTo>
                  <a:pt x="48402" y="122019"/>
                  <a:pt x="47526" y="122907"/>
                  <a:pt x="45749" y="122907"/>
                </a:cubicBezTo>
                <a:lnTo>
                  <a:pt x="32407" y="122907"/>
                </a:lnTo>
                <a:cubicBezTo>
                  <a:pt x="30630" y="122907"/>
                  <a:pt x="29729" y="122019"/>
                  <a:pt x="29729" y="120243"/>
                </a:cubicBezTo>
                <a:lnTo>
                  <a:pt x="29729" y="68786"/>
                </a:lnTo>
                <a:lnTo>
                  <a:pt x="2665" y="68786"/>
                </a:lnTo>
                <a:cubicBezTo>
                  <a:pt x="1510" y="68786"/>
                  <a:pt x="774" y="68545"/>
                  <a:pt x="456" y="68050"/>
                </a:cubicBezTo>
                <a:cubicBezTo>
                  <a:pt x="152" y="67568"/>
                  <a:pt x="0" y="66832"/>
                  <a:pt x="0" y="65856"/>
                </a:cubicBezTo>
                <a:lnTo>
                  <a:pt x="0" y="56658"/>
                </a:lnTo>
                <a:cubicBezTo>
                  <a:pt x="0" y="55681"/>
                  <a:pt x="152" y="54945"/>
                  <a:pt x="456" y="54463"/>
                </a:cubicBezTo>
                <a:cubicBezTo>
                  <a:pt x="774" y="53968"/>
                  <a:pt x="1510" y="53714"/>
                  <a:pt x="2665" y="53714"/>
                </a:cubicBezTo>
                <a:lnTo>
                  <a:pt x="80822" y="53714"/>
                </a:lnTo>
                <a:cubicBezTo>
                  <a:pt x="81977" y="48665"/>
                  <a:pt x="82892" y="43083"/>
                  <a:pt x="83564" y="36993"/>
                </a:cubicBezTo>
                <a:cubicBezTo>
                  <a:pt x="84224" y="30917"/>
                  <a:pt x="84554" y="24662"/>
                  <a:pt x="84554" y="18268"/>
                </a:cubicBezTo>
                <a:cubicBezTo>
                  <a:pt x="84554" y="17469"/>
                  <a:pt x="84427" y="16759"/>
                  <a:pt x="84161" y="16137"/>
                </a:cubicBezTo>
                <a:cubicBezTo>
                  <a:pt x="83882" y="15515"/>
                  <a:pt x="83095" y="15198"/>
                  <a:pt x="81749" y="15198"/>
                </a:cubicBezTo>
                <a:lnTo>
                  <a:pt x="18660" y="15198"/>
                </a:lnTo>
                <a:cubicBezTo>
                  <a:pt x="17961" y="15198"/>
                  <a:pt x="17289" y="15096"/>
                  <a:pt x="16667" y="14868"/>
                </a:cubicBezTo>
                <a:cubicBezTo>
                  <a:pt x="16045" y="14640"/>
                  <a:pt x="15727" y="13967"/>
                  <a:pt x="15727" y="12800"/>
                </a:cubicBezTo>
                <a:lnTo>
                  <a:pt x="15727" y="2270"/>
                </a:lnTo>
                <a:cubicBezTo>
                  <a:pt x="15727" y="1294"/>
                  <a:pt x="16045" y="634"/>
                  <a:pt x="16667" y="279"/>
                </a:cubicBezTo>
                <a:cubicBezTo>
                  <a:pt x="16946" y="101"/>
                  <a:pt x="17238" y="0"/>
                  <a:pt x="17593" y="0"/>
                </a:cubicBezTo>
                <a:lnTo>
                  <a:pt x="18660" y="0"/>
                </a:lnTo>
                <a:lnTo>
                  <a:pt x="93491" y="0"/>
                </a:lnTo>
                <a:cubicBezTo>
                  <a:pt x="96868" y="0"/>
                  <a:pt x="99279" y="748"/>
                  <a:pt x="100689" y="2207"/>
                </a:cubicBezTo>
                <a:cubicBezTo>
                  <a:pt x="102123" y="3666"/>
                  <a:pt x="102821" y="6267"/>
                  <a:pt x="102821" y="9997"/>
                </a:cubicBezTo>
                <a:cubicBezTo>
                  <a:pt x="102821" y="17380"/>
                  <a:pt x="102504" y="24840"/>
                  <a:pt x="101831" y="32401"/>
                </a:cubicBezTo>
                <a:cubicBezTo>
                  <a:pt x="101158" y="39962"/>
                  <a:pt x="100066" y="47054"/>
                  <a:pt x="98556" y="53714"/>
                </a:cubicBezTo>
                <a:lnTo>
                  <a:pt x="117229" y="53714"/>
                </a:lnTo>
                <a:cubicBezTo>
                  <a:pt x="119095" y="53714"/>
                  <a:pt x="120034" y="54704"/>
                  <a:pt x="120034" y="56658"/>
                </a:cubicBezTo>
                <a:lnTo>
                  <a:pt x="120034" y="65856"/>
                </a:lnTo>
                <a:cubicBezTo>
                  <a:pt x="120034" y="67809"/>
                  <a:pt x="119095" y="68786"/>
                  <a:pt x="117229" y="6878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1743965" y="5967792"/>
            <a:ext cx="82435" cy="47587"/>
          </a:xfrm>
          <a:custGeom>
            <a:avLst/>
            <a:gdLst>
              <a:gd name="connsiteX0" fmla="*/ 79896 w 82435"/>
              <a:gd name="connsiteY0" fmla="*/ 47587 h 47587"/>
              <a:gd name="connsiteX1" fmla="*/ 66694 w 82435"/>
              <a:gd name="connsiteY1" fmla="*/ 47587 h 47587"/>
              <a:gd name="connsiteX2" fmla="*/ 63889 w 82435"/>
              <a:gd name="connsiteY2" fmla="*/ 44923 h 47587"/>
              <a:gd name="connsiteX3" fmla="*/ 63889 w 82435"/>
              <a:gd name="connsiteY3" fmla="*/ 17190 h 47587"/>
              <a:gd name="connsiteX4" fmla="*/ 61883 w 82435"/>
              <a:gd name="connsiteY4" fmla="*/ 15198 h 47587"/>
              <a:gd name="connsiteX5" fmla="*/ 2526 w 82435"/>
              <a:gd name="connsiteY5" fmla="*/ 15198 h 47587"/>
              <a:gd name="connsiteX6" fmla="*/ 748 w 82435"/>
              <a:gd name="connsiteY6" fmla="*/ 14792 h 47587"/>
              <a:gd name="connsiteX7" fmla="*/ 0 w 82435"/>
              <a:gd name="connsiteY7" fmla="*/ 12940 h 47587"/>
              <a:gd name="connsiteX8" fmla="*/ 0 w 82435"/>
              <a:gd name="connsiteY8" fmla="*/ 2537 h 47587"/>
              <a:gd name="connsiteX9" fmla="*/ 748 w 82435"/>
              <a:gd name="connsiteY9" fmla="*/ 329 h 47587"/>
              <a:gd name="connsiteX10" fmla="*/ 2526 w 82435"/>
              <a:gd name="connsiteY10" fmla="*/ 0 h 47587"/>
              <a:gd name="connsiteX11" fmla="*/ 72965 w 82435"/>
              <a:gd name="connsiteY11" fmla="*/ 0 h 47587"/>
              <a:gd name="connsiteX12" fmla="*/ 77763 w 82435"/>
              <a:gd name="connsiteY12" fmla="*/ 469 h 47587"/>
              <a:gd name="connsiteX13" fmla="*/ 80632 w 82435"/>
              <a:gd name="connsiteY13" fmla="*/ 2131 h 47587"/>
              <a:gd name="connsiteX14" fmla="*/ 82028 w 82435"/>
              <a:gd name="connsiteY14" fmla="*/ 5265 h 47587"/>
              <a:gd name="connsiteX15" fmla="*/ 82435 w 82435"/>
              <a:gd name="connsiteY15" fmla="*/ 9997 h 47587"/>
              <a:gd name="connsiteX16" fmla="*/ 82435 w 82435"/>
              <a:gd name="connsiteY16" fmla="*/ 44923 h 47587"/>
              <a:gd name="connsiteX17" fmla="*/ 79896 w 82435"/>
              <a:gd name="connsiteY17" fmla="*/ 47587 h 47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82435" h="47587">
                <a:moveTo>
                  <a:pt x="79896" y="47587"/>
                </a:moveTo>
                <a:lnTo>
                  <a:pt x="66694" y="47587"/>
                </a:lnTo>
                <a:cubicBezTo>
                  <a:pt x="64815" y="47587"/>
                  <a:pt x="63889" y="46699"/>
                  <a:pt x="63889" y="44923"/>
                </a:cubicBezTo>
                <a:lnTo>
                  <a:pt x="63889" y="17190"/>
                </a:lnTo>
                <a:cubicBezTo>
                  <a:pt x="63889" y="15871"/>
                  <a:pt x="63229" y="15198"/>
                  <a:pt x="61883" y="15198"/>
                </a:cubicBezTo>
                <a:lnTo>
                  <a:pt x="2526" y="15198"/>
                </a:lnTo>
                <a:cubicBezTo>
                  <a:pt x="1827" y="15198"/>
                  <a:pt x="1218" y="15071"/>
                  <a:pt x="748" y="14792"/>
                </a:cubicBezTo>
                <a:cubicBezTo>
                  <a:pt x="254" y="14539"/>
                  <a:pt x="0" y="13917"/>
                  <a:pt x="0" y="12940"/>
                </a:cubicBezTo>
                <a:lnTo>
                  <a:pt x="0" y="2537"/>
                </a:lnTo>
                <a:cubicBezTo>
                  <a:pt x="0" y="1294"/>
                  <a:pt x="254" y="558"/>
                  <a:pt x="748" y="329"/>
                </a:cubicBezTo>
                <a:cubicBezTo>
                  <a:pt x="1218" y="114"/>
                  <a:pt x="1827" y="0"/>
                  <a:pt x="2526" y="0"/>
                </a:cubicBezTo>
                <a:lnTo>
                  <a:pt x="72965" y="0"/>
                </a:lnTo>
                <a:cubicBezTo>
                  <a:pt x="74907" y="0"/>
                  <a:pt x="76506" y="165"/>
                  <a:pt x="77763" y="469"/>
                </a:cubicBezTo>
                <a:cubicBezTo>
                  <a:pt x="79020" y="786"/>
                  <a:pt x="79959" y="1332"/>
                  <a:pt x="80632" y="2131"/>
                </a:cubicBezTo>
                <a:cubicBezTo>
                  <a:pt x="81292" y="2930"/>
                  <a:pt x="81762" y="3971"/>
                  <a:pt x="82028" y="5265"/>
                </a:cubicBezTo>
                <a:cubicBezTo>
                  <a:pt x="82282" y="6558"/>
                  <a:pt x="82435" y="8132"/>
                  <a:pt x="82435" y="9997"/>
                </a:cubicBezTo>
                <a:lnTo>
                  <a:pt x="82435" y="44923"/>
                </a:lnTo>
                <a:cubicBezTo>
                  <a:pt x="82435" y="46699"/>
                  <a:pt x="81584" y="47587"/>
                  <a:pt x="79896" y="4758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1724162" y="5887816"/>
            <a:ext cx="102237" cy="76982"/>
          </a:xfrm>
          <a:custGeom>
            <a:avLst/>
            <a:gdLst>
              <a:gd name="connsiteX0" fmla="*/ 59027 w 102237"/>
              <a:gd name="connsiteY0" fmla="*/ 60921 h 76982"/>
              <a:gd name="connsiteX1" fmla="*/ 57148 w 102237"/>
              <a:gd name="connsiteY1" fmla="*/ 60388 h 76982"/>
              <a:gd name="connsiteX2" fmla="*/ 56488 w 102237"/>
              <a:gd name="connsiteY2" fmla="*/ 58383 h 76982"/>
              <a:gd name="connsiteX3" fmla="*/ 56488 w 102237"/>
              <a:gd name="connsiteY3" fmla="*/ 48919 h 76982"/>
              <a:gd name="connsiteX4" fmla="*/ 57212 w 102237"/>
              <a:gd name="connsiteY4" fmla="*/ 46648 h 76982"/>
              <a:gd name="connsiteX5" fmla="*/ 59027 w 102237"/>
              <a:gd name="connsiteY5" fmla="*/ 46255 h 76982"/>
              <a:gd name="connsiteX6" fmla="*/ 83818 w 102237"/>
              <a:gd name="connsiteY6" fmla="*/ 46255 h 76982"/>
              <a:gd name="connsiteX7" fmla="*/ 83818 w 102237"/>
              <a:gd name="connsiteY7" fmla="*/ 33987 h 76982"/>
              <a:gd name="connsiteX8" fmla="*/ 58747 w 102237"/>
              <a:gd name="connsiteY8" fmla="*/ 33987 h 76982"/>
              <a:gd name="connsiteX9" fmla="*/ 51220 w 102237"/>
              <a:gd name="connsiteY9" fmla="*/ 46394 h 76982"/>
              <a:gd name="connsiteX10" fmla="*/ 40405 w 102237"/>
              <a:gd name="connsiteY10" fmla="*/ 57990 h 76982"/>
              <a:gd name="connsiteX11" fmla="*/ 26416 w 102237"/>
              <a:gd name="connsiteY11" fmla="*/ 68177 h 76982"/>
              <a:gd name="connsiteX12" fmla="*/ 9406 w 102237"/>
              <a:gd name="connsiteY12" fmla="*/ 76386 h 76982"/>
              <a:gd name="connsiteX13" fmla="*/ 6930 w 102237"/>
              <a:gd name="connsiteY13" fmla="*/ 76982 h 76982"/>
              <a:gd name="connsiteX14" fmla="*/ 5280 w 102237"/>
              <a:gd name="connsiteY14" fmla="*/ 75853 h 76982"/>
              <a:gd name="connsiteX15" fmla="*/ 469 w 102237"/>
              <a:gd name="connsiteY15" fmla="*/ 65449 h 76982"/>
              <a:gd name="connsiteX16" fmla="*/ 0 w 102237"/>
              <a:gd name="connsiteY16" fmla="*/ 63382 h 76982"/>
              <a:gd name="connsiteX17" fmla="*/ 2069 w 102237"/>
              <a:gd name="connsiteY17" fmla="*/ 62113 h 76982"/>
              <a:gd name="connsiteX18" fmla="*/ 29348 w 102237"/>
              <a:gd name="connsiteY18" fmla="*/ 44910 h 76982"/>
              <a:gd name="connsiteX19" fmla="*/ 42753 w 102237"/>
              <a:gd name="connsiteY19" fmla="*/ 23863 h 76982"/>
              <a:gd name="connsiteX20" fmla="*/ 43007 w 102237"/>
              <a:gd name="connsiteY20" fmla="*/ 21656 h 76982"/>
              <a:gd name="connsiteX21" fmla="*/ 40608 w 102237"/>
              <a:gd name="connsiteY21" fmla="*/ 20932 h 76982"/>
              <a:gd name="connsiteX22" fmla="*/ 7527 w 102237"/>
              <a:gd name="connsiteY22" fmla="*/ 20932 h 76982"/>
              <a:gd name="connsiteX23" fmla="*/ 5395 w 102237"/>
              <a:gd name="connsiteY23" fmla="*/ 20120 h 76982"/>
              <a:gd name="connsiteX24" fmla="*/ 5001 w 102237"/>
              <a:gd name="connsiteY24" fmla="*/ 18129 h 76982"/>
              <a:gd name="connsiteX25" fmla="*/ 5001 w 102237"/>
              <a:gd name="connsiteY25" fmla="*/ 8525 h 76982"/>
              <a:gd name="connsiteX26" fmla="*/ 5534 w 102237"/>
              <a:gd name="connsiteY26" fmla="*/ 6457 h 76982"/>
              <a:gd name="connsiteX27" fmla="*/ 7667 w 102237"/>
              <a:gd name="connsiteY27" fmla="*/ 5861 h 76982"/>
              <a:gd name="connsiteX28" fmla="*/ 52756 w 102237"/>
              <a:gd name="connsiteY28" fmla="*/ 5861 h 76982"/>
              <a:gd name="connsiteX29" fmla="*/ 61083 w 102237"/>
              <a:gd name="connsiteY29" fmla="*/ 7928 h 76982"/>
              <a:gd name="connsiteX30" fmla="*/ 63292 w 102237"/>
              <a:gd name="connsiteY30" fmla="*/ 15059 h 76982"/>
              <a:gd name="connsiteX31" fmla="*/ 63216 w 102237"/>
              <a:gd name="connsiteY31" fmla="*/ 17203 h 76982"/>
              <a:gd name="connsiteX32" fmla="*/ 63013 w 102237"/>
              <a:gd name="connsiteY32" fmla="*/ 19334 h 76982"/>
              <a:gd name="connsiteX33" fmla="*/ 83818 w 102237"/>
              <a:gd name="connsiteY33" fmla="*/ 19334 h 76982"/>
              <a:gd name="connsiteX34" fmla="*/ 83818 w 102237"/>
              <a:gd name="connsiteY34" fmla="*/ 2537 h 76982"/>
              <a:gd name="connsiteX35" fmla="*/ 84364 w 102237"/>
              <a:gd name="connsiteY35" fmla="*/ 532 h 76982"/>
              <a:gd name="connsiteX36" fmla="*/ 86357 w 102237"/>
              <a:gd name="connsiteY36" fmla="*/ 0 h 76982"/>
              <a:gd name="connsiteX37" fmla="*/ 99698 w 102237"/>
              <a:gd name="connsiteY37" fmla="*/ 0 h 76982"/>
              <a:gd name="connsiteX38" fmla="*/ 101691 w 102237"/>
              <a:gd name="connsiteY38" fmla="*/ 532 h 76982"/>
              <a:gd name="connsiteX39" fmla="*/ 102237 w 102237"/>
              <a:gd name="connsiteY39" fmla="*/ 2537 h 76982"/>
              <a:gd name="connsiteX40" fmla="*/ 102237 w 102237"/>
              <a:gd name="connsiteY40" fmla="*/ 70385 h 76982"/>
              <a:gd name="connsiteX41" fmla="*/ 101691 w 102237"/>
              <a:gd name="connsiteY41" fmla="*/ 72376 h 76982"/>
              <a:gd name="connsiteX42" fmla="*/ 99698 w 102237"/>
              <a:gd name="connsiteY42" fmla="*/ 72782 h 76982"/>
              <a:gd name="connsiteX43" fmla="*/ 86357 w 102237"/>
              <a:gd name="connsiteY43" fmla="*/ 72782 h 76982"/>
              <a:gd name="connsiteX44" fmla="*/ 84364 w 102237"/>
              <a:gd name="connsiteY44" fmla="*/ 72376 h 76982"/>
              <a:gd name="connsiteX45" fmla="*/ 83818 w 102237"/>
              <a:gd name="connsiteY45" fmla="*/ 70385 h 76982"/>
              <a:gd name="connsiteX46" fmla="*/ 83818 w 102237"/>
              <a:gd name="connsiteY46" fmla="*/ 60921 h 76982"/>
              <a:gd name="connsiteX47" fmla="*/ 59027 w 102237"/>
              <a:gd name="connsiteY47" fmla="*/ 60921 h 7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102237" h="76982">
                <a:moveTo>
                  <a:pt x="59027" y="60921"/>
                </a:moveTo>
                <a:cubicBezTo>
                  <a:pt x="58214" y="60921"/>
                  <a:pt x="57592" y="60730"/>
                  <a:pt x="57148" y="60388"/>
                </a:cubicBezTo>
                <a:cubicBezTo>
                  <a:pt x="56704" y="60032"/>
                  <a:pt x="56488" y="59360"/>
                  <a:pt x="56488" y="58383"/>
                </a:cubicBezTo>
                <a:lnTo>
                  <a:pt x="56488" y="48919"/>
                </a:lnTo>
                <a:cubicBezTo>
                  <a:pt x="56488" y="47676"/>
                  <a:pt x="56716" y="46927"/>
                  <a:pt x="57212" y="46648"/>
                </a:cubicBezTo>
                <a:cubicBezTo>
                  <a:pt x="57707" y="46394"/>
                  <a:pt x="58303" y="46255"/>
                  <a:pt x="59027" y="46255"/>
                </a:cubicBezTo>
                <a:lnTo>
                  <a:pt x="83818" y="46255"/>
                </a:lnTo>
                <a:lnTo>
                  <a:pt x="83818" y="33987"/>
                </a:lnTo>
                <a:lnTo>
                  <a:pt x="58747" y="33987"/>
                </a:lnTo>
                <a:cubicBezTo>
                  <a:pt x="56793" y="38161"/>
                  <a:pt x="54292" y="42297"/>
                  <a:pt x="51220" y="46394"/>
                </a:cubicBezTo>
                <a:cubicBezTo>
                  <a:pt x="48135" y="50479"/>
                  <a:pt x="44543" y="54349"/>
                  <a:pt x="40405" y="57990"/>
                </a:cubicBezTo>
                <a:cubicBezTo>
                  <a:pt x="36279" y="61631"/>
                  <a:pt x="31608" y="65018"/>
                  <a:pt x="26416" y="68177"/>
                </a:cubicBezTo>
                <a:cubicBezTo>
                  <a:pt x="21199" y="71336"/>
                  <a:pt x="15537" y="74064"/>
                  <a:pt x="9406" y="76386"/>
                </a:cubicBezTo>
                <a:cubicBezTo>
                  <a:pt x="8428" y="76728"/>
                  <a:pt x="7603" y="76944"/>
                  <a:pt x="6930" y="76982"/>
                </a:cubicBezTo>
                <a:cubicBezTo>
                  <a:pt x="6270" y="77032"/>
                  <a:pt x="5725" y="76639"/>
                  <a:pt x="5280" y="75853"/>
                </a:cubicBezTo>
                <a:lnTo>
                  <a:pt x="469" y="65449"/>
                </a:lnTo>
                <a:cubicBezTo>
                  <a:pt x="12" y="64473"/>
                  <a:pt x="-126" y="63787"/>
                  <a:pt x="0" y="63382"/>
                </a:cubicBezTo>
                <a:cubicBezTo>
                  <a:pt x="126" y="62976"/>
                  <a:pt x="812" y="62557"/>
                  <a:pt x="2069" y="62113"/>
                </a:cubicBezTo>
                <a:cubicBezTo>
                  <a:pt x="13633" y="57140"/>
                  <a:pt x="22722" y="51406"/>
                  <a:pt x="29348" y="44910"/>
                </a:cubicBezTo>
                <a:cubicBezTo>
                  <a:pt x="35962" y="38440"/>
                  <a:pt x="40430" y="31412"/>
                  <a:pt x="42753" y="23863"/>
                </a:cubicBezTo>
                <a:cubicBezTo>
                  <a:pt x="43108" y="22886"/>
                  <a:pt x="43185" y="22138"/>
                  <a:pt x="43007" y="21656"/>
                </a:cubicBezTo>
                <a:cubicBezTo>
                  <a:pt x="42842" y="21173"/>
                  <a:pt x="42042" y="20932"/>
                  <a:pt x="40608" y="20932"/>
                </a:cubicBezTo>
                <a:lnTo>
                  <a:pt x="7527" y="20932"/>
                </a:lnTo>
                <a:cubicBezTo>
                  <a:pt x="6372" y="20932"/>
                  <a:pt x="5674" y="20653"/>
                  <a:pt x="5395" y="20120"/>
                </a:cubicBezTo>
                <a:cubicBezTo>
                  <a:pt x="5128" y="19587"/>
                  <a:pt x="5001" y="18928"/>
                  <a:pt x="5001" y="18129"/>
                </a:cubicBezTo>
                <a:lnTo>
                  <a:pt x="5001" y="8525"/>
                </a:lnTo>
                <a:cubicBezTo>
                  <a:pt x="5001" y="7548"/>
                  <a:pt x="5179" y="6863"/>
                  <a:pt x="5534" y="6457"/>
                </a:cubicBezTo>
                <a:cubicBezTo>
                  <a:pt x="5890" y="6064"/>
                  <a:pt x="6600" y="5861"/>
                  <a:pt x="7667" y="5861"/>
                </a:cubicBezTo>
                <a:lnTo>
                  <a:pt x="52756" y="5861"/>
                </a:lnTo>
                <a:cubicBezTo>
                  <a:pt x="56844" y="5861"/>
                  <a:pt x="59623" y="6558"/>
                  <a:pt x="61083" y="7928"/>
                </a:cubicBezTo>
                <a:cubicBezTo>
                  <a:pt x="62543" y="9311"/>
                  <a:pt x="63292" y="11684"/>
                  <a:pt x="63292" y="15059"/>
                </a:cubicBezTo>
                <a:cubicBezTo>
                  <a:pt x="63292" y="15769"/>
                  <a:pt x="63267" y="16480"/>
                  <a:pt x="63216" y="17203"/>
                </a:cubicBezTo>
                <a:cubicBezTo>
                  <a:pt x="63165" y="17900"/>
                  <a:pt x="63114" y="18611"/>
                  <a:pt x="63013" y="19334"/>
                </a:cubicBezTo>
                <a:lnTo>
                  <a:pt x="83818" y="19334"/>
                </a:lnTo>
                <a:lnTo>
                  <a:pt x="83818" y="2537"/>
                </a:lnTo>
                <a:cubicBezTo>
                  <a:pt x="83818" y="1547"/>
                  <a:pt x="84009" y="887"/>
                  <a:pt x="84364" y="532"/>
                </a:cubicBezTo>
                <a:cubicBezTo>
                  <a:pt x="84707" y="177"/>
                  <a:pt x="85380" y="0"/>
                  <a:pt x="86357" y="0"/>
                </a:cubicBezTo>
                <a:lnTo>
                  <a:pt x="99698" y="0"/>
                </a:lnTo>
                <a:cubicBezTo>
                  <a:pt x="100676" y="0"/>
                  <a:pt x="101349" y="177"/>
                  <a:pt x="101691" y="532"/>
                </a:cubicBezTo>
                <a:cubicBezTo>
                  <a:pt x="102060" y="887"/>
                  <a:pt x="102237" y="1547"/>
                  <a:pt x="102237" y="2537"/>
                </a:cubicBezTo>
                <a:lnTo>
                  <a:pt x="102237" y="70385"/>
                </a:lnTo>
                <a:cubicBezTo>
                  <a:pt x="102237" y="71450"/>
                  <a:pt x="102060" y="72110"/>
                  <a:pt x="101691" y="72376"/>
                </a:cubicBezTo>
                <a:cubicBezTo>
                  <a:pt x="101349" y="72643"/>
                  <a:pt x="100676" y="72782"/>
                  <a:pt x="99698" y="72782"/>
                </a:cubicBezTo>
                <a:lnTo>
                  <a:pt x="86357" y="72782"/>
                </a:lnTo>
                <a:cubicBezTo>
                  <a:pt x="85380" y="72782"/>
                  <a:pt x="84707" y="72643"/>
                  <a:pt x="84364" y="72376"/>
                </a:cubicBezTo>
                <a:cubicBezTo>
                  <a:pt x="84009" y="72110"/>
                  <a:pt x="83818" y="71450"/>
                  <a:pt x="83818" y="70385"/>
                </a:cubicBezTo>
                <a:lnTo>
                  <a:pt x="83818" y="60921"/>
                </a:lnTo>
                <a:lnTo>
                  <a:pt x="59027" y="609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919567" y="3262355"/>
            <a:ext cx="39897" cy="67898"/>
          </a:xfrm>
          <a:custGeom>
            <a:avLst/>
            <a:gdLst>
              <a:gd name="connsiteX0" fmla="*/ 39897 w 39897"/>
              <a:gd name="connsiteY0" fmla="*/ 54209 h 67898"/>
              <a:gd name="connsiteX1" fmla="*/ 39897 w 39897"/>
              <a:gd name="connsiteY1" fmla="*/ 67898 h 67898"/>
              <a:gd name="connsiteX2" fmla="*/ 34197 w 39897"/>
              <a:gd name="connsiteY2" fmla="*/ 67898 h 67898"/>
              <a:gd name="connsiteX3" fmla="*/ 10713 w 39897"/>
              <a:gd name="connsiteY3" fmla="*/ 58599 h 67898"/>
              <a:gd name="connsiteX4" fmla="*/ 0 w 39897"/>
              <a:gd name="connsiteY4" fmla="*/ 35116 h 67898"/>
              <a:gd name="connsiteX5" fmla="*/ 9647 w 39897"/>
              <a:gd name="connsiteY5" fmla="*/ 10238 h 67898"/>
              <a:gd name="connsiteX6" fmla="*/ 34692 w 39897"/>
              <a:gd name="connsiteY6" fmla="*/ 0 h 67898"/>
              <a:gd name="connsiteX7" fmla="*/ 39719 w 39897"/>
              <a:gd name="connsiteY7" fmla="*/ 0 h 67898"/>
              <a:gd name="connsiteX8" fmla="*/ 39719 w 39897"/>
              <a:gd name="connsiteY8" fmla="*/ 14132 h 67898"/>
              <a:gd name="connsiteX9" fmla="*/ 35403 w 39897"/>
              <a:gd name="connsiteY9" fmla="*/ 13701 h 67898"/>
              <a:gd name="connsiteX10" fmla="*/ 20703 w 39897"/>
              <a:gd name="connsiteY10" fmla="*/ 18636 h 67898"/>
              <a:gd name="connsiteX11" fmla="*/ 13861 w 39897"/>
              <a:gd name="connsiteY11" fmla="*/ 32807 h 67898"/>
              <a:gd name="connsiteX12" fmla="*/ 19967 w 39897"/>
              <a:gd name="connsiteY12" fmla="*/ 47942 h 67898"/>
              <a:gd name="connsiteX13" fmla="*/ 35238 w 39897"/>
              <a:gd name="connsiteY13" fmla="*/ 54209 h 67898"/>
              <a:gd name="connsiteX14" fmla="*/ 39897 w 39897"/>
              <a:gd name="connsiteY14" fmla="*/ 54209 h 67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9897" h="67898">
                <a:moveTo>
                  <a:pt x="39897" y="54209"/>
                </a:moveTo>
                <a:lnTo>
                  <a:pt x="39897" y="67898"/>
                </a:lnTo>
                <a:lnTo>
                  <a:pt x="34197" y="67898"/>
                </a:lnTo>
                <a:cubicBezTo>
                  <a:pt x="25146" y="67898"/>
                  <a:pt x="17340" y="64828"/>
                  <a:pt x="10713" y="58599"/>
                </a:cubicBezTo>
                <a:cubicBezTo>
                  <a:pt x="3973" y="52370"/>
                  <a:pt x="380" y="44568"/>
                  <a:pt x="0" y="35116"/>
                </a:cubicBezTo>
                <a:cubicBezTo>
                  <a:pt x="-317" y="25348"/>
                  <a:pt x="2856" y="17063"/>
                  <a:pt x="9647" y="10238"/>
                </a:cubicBezTo>
                <a:cubicBezTo>
                  <a:pt x="16349" y="3425"/>
                  <a:pt x="24728" y="0"/>
                  <a:pt x="34692" y="0"/>
                </a:cubicBezTo>
                <a:lnTo>
                  <a:pt x="39719" y="0"/>
                </a:lnTo>
                <a:lnTo>
                  <a:pt x="39719" y="14132"/>
                </a:lnTo>
                <a:lnTo>
                  <a:pt x="35403" y="13701"/>
                </a:lnTo>
                <a:cubicBezTo>
                  <a:pt x="29881" y="13359"/>
                  <a:pt x="24969" y="14970"/>
                  <a:pt x="20703" y="18636"/>
                </a:cubicBezTo>
                <a:cubicBezTo>
                  <a:pt x="16489" y="22442"/>
                  <a:pt x="14141" y="27085"/>
                  <a:pt x="13861" y="32807"/>
                </a:cubicBezTo>
                <a:cubicBezTo>
                  <a:pt x="13696" y="38630"/>
                  <a:pt x="15702" y="43692"/>
                  <a:pt x="19967" y="47942"/>
                </a:cubicBezTo>
                <a:cubicBezTo>
                  <a:pt x="24296" y="52065"/>
                  <a:pt x="29437" y="54209"/>
                  <a:pt x="35238" y="54209"/>
                </a:cubicBezTo>
                <a:lnTo>
                  <a:pt x="39897" y="54209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973351" y="3260557"/>
            <a:ext cx="39846" cy="69700"/>
          </a:xfrm>
          <a:custGeom>
            <a:avLst/>
            <a:gdLst>
              <a:gd name="connsiteX0" fmla="*/ 37460 w 39846"/>
              <a:gd name="connsiteY0" fmla="*/ 18053 h 69700"/>
              <a:gd name="connsiteX1" fmla="*/ 31811 w 39846"/>
              <a:gd name="connsiteY1" fmla="*/ 15071 h 69700"/>
              <a:gd name="connsiteX2" fmla="*/ 23103 w 39846"/>
              <a:gd name="connsiteY2" fmla="*/ 12902 h 69700"/>
              <a:gd name="connsiteX3" fmla="*/ 16464 w 39846"/>
              <a:gd name="connsiteY3" fmla="*/ 14691 h 69700"/>
              <a:gd name="connsiteX4" fmla="*/ 13341 w 39846"/>
              <a:gd name="connsiteY4" fmla="*/ 20489 h 69700"/>
              <a:gd name="connsiteX5" fmla="*/ 14852 w 39846"/>
              <a:gd name="connsiteY5" fmla="*/ 24637 h 69700"/>
              <a:gd name="connsiteX6" fmla="*/ 18685 w 39846"/>
              <a:gd name="connsiteY6" fmla="*/ 27149 h 69700"/>
              <a:gd name="connsiteX7" fmla="*/ 26327 w 39846"/>
              <a:gd name="connsiteY7" fmla="*/ 29382 h 69700"/>
              <a:gd name="connsiteX8" fmla="*/ 36190 w 39846"/>
              <a:gd name="connsiteY8" fmla="*/ 36841 h 69700"/>
              <a:gd name="connsiteX9" fmla="*/ 39846 w 39846"/>
              <a:gd name="connsiteY9" fmla="*/ 49744 h 69700"/>
              <a:gd name="connsiteX10" fmla="*/ 39465 w 39846"/>
              <a:gd name="connsiteY10" fmla="*/ 53956 h 69700"/>
              <a:gd name="connsiteX11" fmla="*/ 31582 w 39846"/>
              <a:gd name="connsiteY11" fmla="*/ 65818 h 69700"/>
              <a:gd name="connsiteX12" fmla="*/ 17060 w 39846"/>
              <a:gd name="connsiteY12" fmla="*/ 69700 h 69700"/>
              <a:gd name="connsiteX13" fmla="*/ 5801 w 39846"/>
              <a:gd name="connsiteY13" fmla="*/ 67645 h 69700"/>
              <a:gd name="connsiteX14" fmla="*/ 317 w 39846"/>
              <a:gd name="connsiteY14" fmla="*/ 65703 h 69700"/>
              <a:gd name="connsiteX15" fmla="*/ 317 w 39846"/>
              <a:gd name="connsiteY15" fmla="*/ 50974 h 69700"/>
              <a:gd name="connsiteX16" fmla="*/ 8251 w 39846"/>
              <a:gd name="connsiteY16" fmla="*/ 54450 h 69700"/>
              <a:gd name="connsiteX17" fmla="*/ 17251 w 39846"/>
              <a:gd name="connsiteY17" fmla="*/ 56176 h 69700"/>
              <a:gd name="connsiteX18" fmla="*/ 24296 w 39846"/>
              <a:gd name="connsiteY18" fmla="*/ 54488 h 69700"/>
              <a:gd name="connsiteX19" fmla="*/ 27190 w 39846"/>
              <a:gd name="connsiteY19" fmla="*/ 49160 h 69700"/>
              <a:gd name="connsiteX20" fmla="*/ 21795 w 39846"/>
              <a:gd name="connsiteY20" fmla="*/ 42614 h 69700"/>
              <a:gd name="connsiteX21" fmla="*/ 13239 w 39846"/>
              <a:gd name="connsiteY21" fmla="*/ 39785 h 69700"/>
              <a:gd name="connsiteX22" fmla="*/ 3249 w 39846"/>
              <a:gd name="connsiteY22" fmla="*/ 32274 h 69700"/>
              <a:gd name="connsiteX23" fmla="*/ 0 w 39846"/>
              <a:gd name="connsiteY23" fmla="*/ 20692 h 69700"/>
              <a:gd name="connsiteX24" fmla="*/ 418 w 39846"/>
              <a:gd name="connsiteY24" fmla="*/ 16023 h 69700"/>
              <a:gd name="connsiteX25" fmla="*/ 8378 w 39846"/>
              <a:gd name="connsiteY25" fmla="*/ 3996 h 69700"/>
              <a:gd name="connsiteX26" fmla="*/ 22608 w 39846"/>
              <a:gd name="connsiteY26" fmla="*/ 0 h 69700"/>
              <a:gd name="connsiteX27" fmla="*/ 32077 w 39846"/>
              <a:gd name="connsiteY27" fmla="*/ 1522 h 69700"/>
              <a:gd name="connsiteX28" fmla="*/ 37460 w 39846"/>
              <a:gd name="connsiteY28" fmla="*/ 3488 h 69700"/>
              <a:gd name="connsiteX29" fmla="*/ 37460 w 39846"/>
              <a:gd name="connsiteY29" fmla="*/ 18053 h 69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39846" h="69700">
                <a:moveTo>
                  <a:pt x="37460" y="18053"/>
                </a:moveTo>
                <a:lnTo>
                  <a:pt x="31811" y="15071"/>
                </a:lnTo>
                <a:cubicBezTo>
                  <a:pt x="29005" y="13574"/>
                  <a:pt x="26086" y="12902"/>
                  <a:pt x="23103" y="12902"/>
                </a:cubicBezTo>
                <a:cubicBezTo>
                  <a:pt x="20526" y="12902"/>
                  <a:pt x="18342" y="13498"/>
                  <a:pt x="16464" y="14691"/>
                </a:cubicBezTo>
                <a:cubicBezTo>
                  <a:pt x="14471" y="16099"/>
                  <a:pt x="13341" y="17989"/>
                  <a:pt x="13341" y="20489"/>
                </a:cubicBezTo>
                <a:cubicBezTo>
                  <a:pt x="13341" y="22036"/>
                  <a:pt x="13861" y="23317"/>
                  <a:pt x="14852" y="24637"/>
                </a:cubicBezTo>
                <a:cubicBezTo>
                  <a:pt x="15892" y="25842"/>
                  <a:pt x="17124" y="26743"/>
                  <a:pt x="18685" y="27149"/>
                </a:cubicBezTo>
                <a:lnTo>
                  <a:pt x="26327" y="29382"/>
                </a:lnTo>
                <a:cubicBezTo>
                  <a:pt x="30491" y="30587"/>
                  <a:pt x="33791" y="33048"/>
                  <a:pt x="36190" y="36841"/>
                </a:cubicBezTo>
                <a:cubicBezTo>
                  <a:pt x="38653" y="40635"/>
                  <a:pt x="39846" y="44974"/>
                  <a:pt x="39846" y="49744"/>
                </a:cubicBezTo>
                <a:cubicBezTo>
                  <a:pt x="39846" y="51177"/>
                  <a:pt x="39694" y="52560"/>
                  <a:pt x="39465" y="53956"/>
                </a:cubicBezTo>
                <a:cubicBezTo>
                  <a:pt x="38653" y="59056"/>
                  <a:pt x="36051" y="63052"/>
                  <a:pt x="31582" y="65818"/>
                </a:cubicBezTo>
                <a:cubicBezTo>
                  <a:pt x="27520" y="68431"/>
                  <a:pt x="22684" y="69662"/>
                  <a:pt x="17060" y="69700"/>
                </a:cubicBezTo>
                <a:cubicBezTo>
                  <a:pt x="13036" y="69700"/>
                  <a:pt x="9317" y="69053"/>
                  <a:pt x="5801" y="67645"/>
                </a:cubicBezTo>
                <a:lnTo>
                  <a:pt x="317" y="65703"/>
                </a:lnTo>
                <a:lnTo>
                  <a:pt x="317" y="50974"/>
                </a:lnTo>
                <a:lnTo>
                  <a:pt x="8251" y="54450"/>
                </a:lnTo>
                <a:cubicBezTo>
                  <a:pt x="11005" y="55592"/>
                  <a:pt x="14026" y="56176"/>
                  <a:pt x="17251" y="56176"/>
                </a:cubicBezTo>
                <a:cubicBezTo>
                  <a:pt x="20208" y="56176"/>
                  <a:pt x="22557" y="55605"/>
                  <a:pt x="24296" y="54488"/>
                </a:cubicBezTo>
                <a:cubicBezTo>
                  <a:pt x="26327" y="53245"/>
                  <a:pt x="27266" y="51431"/>
                  <a:pt x="27190" y="49160"/>
                </a:cubicBezTo>
                <a:cubicBezTo>
                  <a:pt x="27139" y="46027"/>
                  <a:pt x="25210" y="43857"/>
                  <a:pt x="21795" y="42614"/>
                </a:cubicBezTo>
                <a:lnTo>
                  <a:pt x="13239" y="39785"/>
                </a:lnTo>
                <a:cubicBezTo>
                  <a:pt x="8822" y="38300"/>
                  <a:pt x="5521" y="35763"/>
                  <a:pt x="3249" y="32274"/>
                </a:cubicBezTo>
                <a:cubicBezTo>
                  <a:pt x="1091" y="29014"/>
                  <a:pt x="0" y="25170"/>
                  <a:pt x="0" y="20692"/>
                </a:cubicBezTo>
                <a:cubicBezTo>
                  <a:pt x="0" y="19106"/>
                  <a:pt x="165" y="17583"/>
                  <a:pt x="418" y="16023"/>
                </a:cubicBezTo>
                <a:cubicBezTo>
                  <a:pt x="1256" y="10948"/>
                  <a:pt x="3909" y="6927"/>
                  <a:pt x="8378" y="3996"/>
                </a:cubicBezTo>
                <a:cubicBezTo>
                  <a:pt x="12364" y="1319"/>
                  <a:pt x="17124" y="0"/>
                  <a:pt x="22608" y="0"/>
                </a:cubicBezTo>
                <a:cubicBezTo>
                  <a:pt x="25959" y="0"/>
                  <a:pt x="29183" y="431"/>
                  <a:pt x="32077" y="1522"/>
                </a:cubicBezTo>
                <a:lnTo>
                  <a:pt x="37460" y="3488"/>
                </a:lnTo>
                <a:lnTo>
                  <a:pt x="37460" y="18053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1024070" y="3262559"/>
            <a:ext cx="37790" cy="67695"/>
          </a:xfrm>
          <a:custGeom>
            <a:avLst/>
            <a:gdLst>
              <a:gd name="connsiteX0" fmla="*/ 37790 w 37790"/>
              <a:gd name="connsiteY0" fmla="*/ 13777 h 67695"/>
              <a:gd name="connsiteX1" fmla="*/ 26137 w 37790"/>
              <a:gd name="connsiteY1" fmla="*/ 13777 h 67695"/>
              <a:gd name="connsiteX2" fmla="*/ 26137 w 37790"/>
              <a:gd name="connsiteY2" fmla="*/ 67695 h 67695"/>
              <a:gd name="connsiteX3" fmla="*/ 12059 w 37790"/>
              <a:gd name="connsiteY3" fmla="*/ 67695 h 67695"/>
              <a:gd name="connsiteX4" fmla="*/ 12059 w 37790"/>
              <a:gd name="connsiteY4" fmla="*/ 13752 h 67695"/>
              <a:gd name="connsiteX5" fmla="*/ 0 w 37790"/>
              <a:gd name="connsiteY5" fmla="*/ 13752 h 67695"/>
              <a:gd name="connsiteX6" fmla="*/ 0 w 37790"/>
              <a:gd name="connsiteY6" fmla="*/ 0 h 67695"/>
              <a:gd name="connsiteX7" fmla="*/ 37790 w 37790"/>
              <a:gd name="connsiteY7" fmla="*/ 0 h 67695"/>
              <a:gd name="connsiteX8" fmla="*/ 37790 w 37790"/>
              <a:gd name="connsiteY8" fmla="*/ 13777 h 67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790" h="67695">
                <a:moveTo>
                  <a:pt x="37790" y="13777"/>
                </a:moveTo>
                <a:lnTo>
                  <a:pt x="26137" y="13777"/>
                </a:lnTo>
                <a:lnTo>
                  <a:pt x="26137" y="67695"/>
                </a:lnTo>
                <a:lnTo>
                  <a:pt x="12059" y="67695"/>
                </a:lnTo>
                <a:lnTo>
                  <a:pt x="12059" y="13752"/>
                </a:lnTo>
                <a:lnTo>
                  <a:pt x="0" y="13752"/>
                </a:lnTo>
                <a:lnTo>
                  <a:pt x="0" y="0"/>
                </a:lnTo>
                <a:lnTo>
                  <a:pt x="37790" y="0"/>
                </a:lnTo>
                <a:lnTo>
                  <a:pt x="37790" y="1377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1075940" y="3262559"/>
            <a:ext cx="32750" cy="67695"/>
          </a:xfrm>
          <a:custGeom>
            <a:avLst/>
            <a:gdLst>
              <a:gd name="connsiteX0" fmla="*/ 2729 w 32750"/>
              <a:gd name="connsiteY0" fmla="*/ 3971 h 67695"/>
              <a:gd name="connsiteX1" fmla="*/ 11830 w 32750"/>
              <a:gd name="connsiteY1" fmla="*/ 0 h 67695"/>
              <a:gd name="connsiteX2" fmla="*/ 32750 w 32750"/>
              <a:gd name="connsiteY2" fmla="*/ 0 h 67695"/>
              <a:gd name="connsiteX3" fmla="*/ 32750 w 32750"/>
              <a:gd name="connsiteY3" fmla="*/ 13930 h 67695"/>
              <a:gd name="connsiteX4" fmla="*/ 13633 w 32750"/>
              <a:gd name="connsiteY4" fmla="*/ 13930 h 67695"/>
              <a:gd name="connsiteX5" fmla="*/ 13633 w 32750"/>
              <a:gd name="connsiteY5" fmla="*/ 25487 h 67695"/>
              <a:gd name="connsiteX6" fmla="*/ 31735 w 32750"/>
              <a:gd name="connsiteY6" fmla="*/ 25487 h 67695"/>
              <a:gd name="connsiteX7" fmla="*/ 31735 w 32750"/>
              <a:gd name="connsiteY7" fmla="*/ 39036 h 67695"/>
              <a:gd name="connsiteX8" fmla="*/ 13633 w 32750"/>
              <a:gd name="connsiteY8" fmla="*/ 39036 h 67695"/>
              <a:gd name="connsiteX9" fmla="*/ 13633 w 32750"/>
              <a:gd name="connsiteY9" fmla="*/ 53956 h 67695"/>
              <a:gd name="connsiteX10" fmla="*/ 32725 w 32750"/>
              <a:gd name="connsiteY10" fmla="*/ 53956 h 67695"/>
              <a:gd name="connsiteX11" fmla="*/ 32725 w 32750"/>
              <a:gd name="connsiteY11" fmla="*/ 67695 h 67695"/>
              <a:gd name="connsiteX12" fmla="*/ 11881 w 32750"/>
              <a:gd name="connsiteY12" fmla="*/ 67695 h 67695"/>
              <a:gd name="connsiteX13" fmla="*/ 2386 w 32750"/>
              <a:gd name="connsiteY13" fmla="*/ 63699 h 67695"/>
              <a:gd name="connsiteX14" fmla="*/ 0 w 32750"/>
              <a:gd name="connsiteY14" fmla="*/ 56468 h 67695"/>
              <a:gd name="connsiteX15" fmla="*/ 0 w 32750"/>
              <a:gd name="connsiteY15" fmla="*/ 11633 h 67695"/>
              <a:gd name="connsiteX16" fmla="*/ 2729 w 32750"/>
              <a:gd name="connsiteY16" fmla="*/ 3971 h 67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2750" h="67695">
                <a:moveTo>
                  <a:pt x="2729" y="3971"/>
                </a:moveTo>
                <a:cubicBezTo>
                  <a:pt x="4988" y="1294"/>
                  <a:pt x="7908" y="0"/>
                  <a:pt x="11830" y="0"/>
                </a:cubicBezTo>
                <a:lnTo>
                  <a:pt x="32750" y="0"/>
                </a:lnTo>
                <a:lnTo>
                  <a:pt x="32750" y="13930"/>
                </a:lnTo>
                <a:lnTo>
                  <a:pt x="13633" y="13930"/>
                </a:lnTo>
                <a:lnTo>
                  <a:pt x="13633" y="25487"/>
                </a:lnTo>
                <a:lnTo>
                  <a:pt x="31735" y="25487"/>
                </a:lnTo>
                <a:lnTo>
                  <a:pt x="31735" y="39036"/>
                </a:lnTo>
                <a:lnTo>
                  <a:pt x="13633" y="39036"/>
                </a:lnTo>
                <a:lnTo>
                  <a:pt x="13633" y="53956"/>
                </a:lnTo>
                <a:lnTo>
                  <a:pt x="32725" y="53956"/>
                </a:lnTo>
                <a:lnTo>
                  <a:pt x="32725" y="67695"/>
                </a:lnTo>
                <a:lnTo>
                  <a:pt x="11881" y="67695"/>
                </a:lnTo>
                <a:cubicBezTo>
                  <a:pt x="7616" y="67695"/>
                  <a:pt x="4366" y="66426"/>
                  <a:pt x="2386" y="63699"/>
                </a:cubicBezTo>
                <a:cubicBezTo>
                  <a:pt x="748" y="61644"/>
                  <a:pt x="0" y="59271"/>
                  <a:pt x="0" y="56468"/>
                </a:cubicBezTo>
                <a:lnTo>
                  <a:pt x="0" y="11633"/>
                </a:lnTo>
                <a:cubicBezTo>
                  <a:pt x="0" y="8779"/>
                  <a:pt x="913" y="6216"/>
                  <a:pt x="2729" y="3971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1122623" y="3262355"/>
            <a:ext cx="39871" cy="67898"/>
          </a:xfrm>
          <a:custGeom>
            <a:avLst/>
            <a:gdLst>
              <a:gd name="connsiteX0" fmla="*/ 39871 w 39871"/>
              <a:gd name="connsiteY0" fmla="*/ 54209 h 67898"/>
              <a:gd name="connsiteX1" fmla="*/ 39871 w 39871"/>
              <a:gd name="connsiteY1" fmla="*/ 67898 h 67898"/>
              <a:gd name="connsiteX2" fmla="*/ 34223 w 39871"/>
              <a:gd name="connsiteY2" fmla="*/ 67898 h 67898"/>
              <a:gd name="connsiteX3" fmla="*/ 10637 w 39871"/>
              <a:gd name="connsiteY3" fmla="*/ 58599 h 67898"/>
              <a:gd name="connsiteX4" fmla="*/ 0 w 39871"/>
              <a:gd name="connsiteY4" fmla="*/ 35116 h 67898"/>
              <a:gd name="connsiteX5" fmla="*/ 9596 w 39871"/>
              <a:gd name="connsiteY5" fmla="*/ 10238 h 67898"/>
              <a:gd name="connsiteX6" fmla="*/ 34641 w 39871"/>
              <a:gd name="connsiteY6" fmla="*/ 0 h 67898"/>
              <a:gd name="connsiteX7" fmla="*/ 39618 w 39871"/>
              <a:gd name="connsiteY7" fmla="*/ 0 h 67898"/>
              <a:gd name="connsiteX8" fmla="*/ 39618 w 39871"/>
              <a:gd name="connsiteY8" fmla="*/ 14132 h 67898"/>
              <a:gd name="connsiteX9" fmla="*/ 35378 w 39871"/>
              <a:gd name="connsiteY9" fmla="*/ 13701 h 67898"/>
              <a:gd name="connsiteX10" fmla="*/ 20703 w 39871"/>
              <a:gd name="connsiteY10" fmla="*/ 18636 h 67898"/>
              <a:gd name="connsiteX11" fmla="*/ 13861 w 39871"/>
              <a:gd name="connsiteY11" fmla="*/ 32807 h 67898"/>
              <a:gd name="connsiteX12" fmla="*/ 19993 w 39871"/>
              <a:gd name="connsiteY12" fmla="*/ 47942 h 67898"/>
              <a:gd name="connsiteX13" fmla="*/ 35238 w 39871"/>
              <a:gd name="connsiteY13" fmla="*/ 54209 h 67898"/>
              <a:gd name="connsiteX14" fmla="*/ 39871 w 39871"/>
              <a:gd name="connsiteY14" fmla="*/ 54209 h 67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9871" h="67898">
                <a:moveTo>
                  <a:pt x="39871" y="54209"/>
                </a:moveTo>
                <a:lnTo>
                  <a:pt x="39871" y="67898"/>
                </a:lnTo>
                <a:lnTo>
                  <a:pt x="34223" y="67898"/>
                </a:lnTo>
                <a:cubicBezTo>
                  <a:pt x="25096" y="67898"/>
                  <a:pt x="17238" y="64828"/>
                  <a:pt x="10637" y="58599"/>
                </a:cubicBezTo>
                <a:cubicBezTo>
                  <a:pt x="3897" y="52370"/>
                  <a:pt x="380" y="44568"/>
                  <a:pt x="0" y="35116"/>
                </a:cubicBezTo>
                <a:cubicBezTo>
                  <a:pt x="-368" y="25348"/>
                  <a:pt x="2830" y="17063"/>
                  <a:pt x="9596" y="10238"/>
                </a:cubicBezTo>
                <a:cubicBezTo>
                  <a:pt x="16337" y="3387"/>
                  <a:pt x="24791" y="0"/>
                  <a:pt x="34641" y="0"/>
                </a:cubicBezTo>
                <a:lnTo>
                  <a:pt x="39618" y="0"/>
                </a:lnTo>
                <a:lnTo>
                  <a:pt x="39618" y="14132"/>
                </a:lnTo>
                <a:lnTo>
                  <a:pt x="35378" y="13701"/>
                </a:lnTo>
                <a:cubicBezTo>
                  <a:pt x="29881" y="13359"/>
                  <a:pt x="24969" y="14970"/>
                  <a:pt x="20703" y="18636"/>
                </a:cubicBezTo>
                <a:cubicBezTo>
                  <a:pt x="16464" y="22442"/>
                  <a:pt x="14141" y="27085"/>
                  <a:pt x="13861" y="32807"/>
                </a:cubicBezTo>
                <a:cubicBezTo>
                  <a:pt x="13646" y="38630"/>
                  <a:pt x="15677" y="43692"/>
                  <a:pt x="19993" y="47942"/>
                </a:cubicBezTo>
                <a:cubicBezTo>
                  <a:pt x="24296" y="52065"/>
                  <a:pt x="29411" y="54209"/>
                  <a:pt x="35238" y="54209"/>
                </a:cubicBezTo>
                <a:lnTo>
                  <a:pt x="39871" y="54209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1176582" y="3262553"/>
            <a:ext cx="47894" cy="67695"/>
          </a:xfrm>
          <a:custGeom>
            <a:avLst/>
            <a:gdLst>
              <a:gd name="connsiteX0" fmla="*/ 33639 w 47894"/>
              <a:gd name="connsiteY0" fmla="*/ 0 h 67695"/>
              <a:gd name="connsiteX1" fmla="*/ 47894 w 47894"/>
              <a:gd name="connsiteY1" fmla="*/ 0 h 67695"/>
              <a:gd name="connsiteX2" fmla="*/ 47894 w 47894"/>
              <a:gd name="connsiteY2" fmla="*/ 67670 h 67695"/>
              <a:gd name="connsiteX3" fmla="*/ 33347 w 47894"/>
              <a:gd name="connsiteY3" fmla="*/ 67670 h 67695"/>
              <a:gd name="connsiteX4" fmla="*/ 33347 w 47894"/>
              <a:gd name="connsiteY4" fmla="*/ 39378 h 67695"/>
              <a:gd name="connsiteX5" fmla="*/ 14229 w 47894"/>
              <a:gd name="connsiteY5" fmla="*/ 39378 h 67695"/>
              <a:gd name="connsiteX6" fmla="*/ 14229 w 47894"/>
              <a:gd name="connsiteY6" fmla="*/ 67670 h 67695"/>
              <a:gd name="connsiteX7" fmla="*/ 0 w 47894"/>
              <a:gd name="connsiteY7" fmla="*/ 67695 h 67695"/>
              <a:gd name="connsiteX8" fmla="*/ 0 w 47894"/>
              <a:gd name="connsiteY8" fmla="*/ 0 h 67695"/>
              <a:gd name="connsiteX9" fmla="*/ 14229 w 47894"/>
              <a:gd name="connsiteY9" fmla="*/ 0 h 67695"/>
              <a:gd name="connsiteX10" fmla="*/ 14229 w 47894"/>
              <a:gd name="connsiteY10" fmla="*/ 25487 h 67695"/>
              <a:gd name="connsiteX11" fmla="*/ 33639 w 47894"/>
              <a:gd name="connsiteY11" fmla="*/ 25487 h 67695"/>
              <a:gd name="connsiteX12" fmla="*/ 33639 w 47894"/>
              <a:gd name="connsiteY12" fmla="*/ 0 h 67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7894" h="67695">
                <a:moveTo>
                  <a:pt x="33639" y="0"/>
                </a:moveTo>
                <a:lnTo>
                  <a:pt x="47894" y="0"/>
                </a:lnTo>
                <a:lnTo>
                  <a:pt x="47894" y="67670"/>
                </a:lnTo>
                <a:lnTo>
                  <a:pt x="33347" y="67670"/>
                </a:lnTo>
                <a:lnTo>
                  <a:pt x="33347" y="39378"/>
                </a:lnTo>
                <a:lnTo>
                  <a:pt x="14229" y="39378"/>
                </a:lnTo>
                <a:lnTo>
                  <a:pt x="14229" y="67670"/>
                </a:lnTo>
                <a:lnTo>
                  <a:pt x="0" y="67695"/>
                </a:lnTo>
                <a:lnTo>
                  <a:pt x="0" y="0"/>
                </a:lnTo>
                <a:lnTo>
                  <a:pt x="14229" y="0"/>
                </a:lnTo>
                <a:lnTo>
                  <a:pt x="14229" y="25487"/>
                </a:lnTo>
                <a:lnTo>
                  <a:pt x="33639" y="25487"/>
                </a:lnTo>
                <a:lnTo>
                  <a:pt x="33639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2335128" y="3315623"/>
            <a:ext cx="24918" cy="68063"/>
          </a:xfrm>
          <a:custGeom>
            <a:avLst/>
            <a:gdLst>
              <a:gd name="connsiteX0" fmla="*/ 24423 w 24918"/>
              <a:gd name="connsiteY0" fmla="*/ 54197 h 68063"/>
              <a:gd name="connsiteX1" fmla="*/ 24918 w 24918"/>
              <a:gd name="connsiteY1" fmla="*/ 67911 h 68063"/>
              <a:gd name="connsiteX2" fmla="*/ 21503 w 24918"/>
              <a:gd name="connsiteY2" fmla="*/ 68063 h 68063"/>
              <a:gd name="connsiteX3" fmla="*/ 7222 w 24918"/>
              <a:gd name="connsiteY3" fmla="*/ 59233 h 68063"/>
              <a:gd name="connsiteX4" fmla="*/ 0 w 24918"/>
              <a:gd name="connsiteY4" fmla="*/ 35966 h 68063"/>
              <a:gd name="connsiteX5" fmla="*/ 4861 w 24918"/>
              <a:gd name="connsiteY5" fmla="*/ 10884 h 68063"/>
              <a:gd name="connsiteX6" fmla="*/ 19396 w 24918"/>
              <a:gd name="connsiteY6" fmla="*/ 126 h 68063"/>
              <a:gd name="connsiteX7" fmla="*/ 22316 w 24918"/>
              <a:gd name="connsiteY7" fmla="*/ 0 h 68063"/>
              <a:gd name="connsiteX8" fmla="*/ 22861 w 24918"/>
              <a:gd name="connsiteY8" fmla="*/ 14132 h 68063"/>
              <a:gd name="connsiteX9" fmla="*/ 20234 w 24918"/>
              <a:gd name="connsiteY9" fmla="*/ 13841 h 68063"/>
              <a:gd name="connsiteX10" fmla="*/ 11678 w 24918"/>
              <a:gd name="connsiteY10" fmla="*/ 19080 h 68063"/>
              <a:gd name="connsiteX11" fmla="*/ 8187 w 24918"/>
              <a:gd name="connsiteY11" fmla="*/ 33340 h 68063"/>
              <a:gd name="connsiteX12" fmla="*/ 12325 w 24918"/>
              <a:gd name="connsiteY12" fmla="*/ 48348 h 68063"/>
              <a:gd name="connsiteX13" fmla="*/ 21617 w 24918"/>
              <a:gd name="connsiteY13" fmla="*/ 54285 h 68063"/>
              <a:gd name="connsiteX14" fmla="*/ 24423 w 24918"/>
              <a:gd name="connsiteY14" fmla="*/ 54197 h 68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4918" h="68063">
                <a:moveTo>
                  <a:pt x="24423" y="54197"/>
                </a:moveTo>
                <a:lnTo>
                  <a:pt x="24918" y="67911"/>
                </a:lnTo>
                <a:lnTo>
                  <a:pt x="21503" y="68063"/>
                </a:lnTo>
                <a:cubicBezTo>
                  <a:pt x="16096" y="68253"/>
                  <a:pt x="11386" y="65297"/>
                  <a:pt x="7222" y="59233"/>
                </a:cubicBezTo>
                <a:cubicBezTo>
                  <a:pt x="2983" y="53144"/>
                  <a:pt x="622" y="45367"/>
                  <a:pt x="0" y="35966"/>
                </a:cubicBezTo>
                <a:cubicBezTo>
                  <a:pt x="-495" y="26210"/>
                  <a:pt x="1117" y="17850"/>
                  <a:pt x="4861" y="10884"/>
                </a:cubicBezTo>
                <a:cubicBezTo>
                  <a:pt x="8606" y="3996"/>
                  <a:pt x="13442" y="367"/>
                  <a:pt x="19396" y="126"/>
                </a:cubicBezTo>
                <a:lnTo>
                  <a:pt x="22316" y="0"/>
                </a:lnTo>
                <a:lnTo>
                  <a:pt x="22861" y="14132"/>
                </a:lnTo>
                <a:lnTo>
                  <a:pt x="20234" y="13841"/>
                </a:lnTo>
                <a:cubicBezTo>
                  <a:pt x="17010" y="13561"/>
                  <a:pt x="14103" y="15363"/>
                  <a:pt x="11678" y="19080"/>
                </a:cubicBezTo>
                <a:cubicBezTo>
                  <a:pt x="9330" y="22924"/>
                  <a:pt x="8086" y="27694"/>
                  <a:pt x="8187" y="33340"/>
                </a:cubicBezTo>
                <a:cubicBezTo>
                  <a:pt x="8238" y="39188"/>
                  <a:pt x="9596" y="44225"/>
                  <a:pt x="12325" y="48348"/>
                </a:cubicBezTo>
                <a:cubicBezTo>
                  <a:pt x="15105" y="52395"/>
                  <a:pt x="18203" y="54450"/>
                  <a:pt x="21617" y="54285"/>
                </a:cubicBezTo>
                <a:lnTo>
                  <a:pt x="24423" y="54197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2366494" y="3313023"/>
            <a:ext cx="24689" cy="69839"/>
          </a:xfrm>
          <a:custGeom>
            <a:avLst/>
            <a:gdLst>
              <a:gd name="connsiteX0" fmla="*/ 22189 w 24689"/>
              <a:gd name="connsiteY0" fmla="*/ 17850 h 69839"/>
              <a:gd name="connsiteX1" fmla="*/ 18723 w 24689"/>
              <a:gd name="connsiteY1" fmla="*/ 14906 h 69839"/>
              <a:gd name="connsiteX2" fmla="*/ 13417 w 24689"/>
              <a:gd name="connsiteY2" fmla="*/ 12978 h 69839"/>
              <a:gd name="connsiteX3" fmla="*/ 9571 w 24689"/>
              <a:gd name="connsiteY3" fmla="*/ 14830 h 69839"/>
              <a:gd name="connsiteX4" fmla="*/ 7959 w 24689"/>
              <a:gd name="connsiteY4" fmla="*/ 20780 h 69839"/>
              <a:gd name="connsiteX5" fmla="*/ 8974 w 24689"/>
              <a:gd name="connsiteY5" fmla="*/ 24853 h 69839"/>
              <a:gd name="connsiteX6" fmla="*/ 11335 w 24689"/>
              <a:gd name="connsiteY6" fmla="*/ 27199 h 69839"/>
              <a:gd name="connsiteX7" fmla="*/ 15943 w 24689"/>
              <a:gd name="connsiteY7" fmla="*/ 29305 h 69839"/>
              <a:gd name="connsiteX8" fmla="*/ 22087 w 24689"/>
              <a:gd name="connsiteY8" fmla="*/ 36600 h 69839"/>
              <a:gd name="connsiteX9" fmla="*/ 24689 w 24689"/>
              <a:gd name="connsiteY9" fmla="*/ 49376 h 69839"/>
              <a:gd name="connsiteX10" fmla="*/ 24689 w 24689"/>
              <a:gd name="connsiteY10" fmla="*/ 53626 h 69839"/>
              <a:gd name="connsiteX11" fmla="*/ 20348 w 24689"/>
              <a:gd name="connsiteY11" fmla="*/ 65627 h 69839"/>
              <a:gd name="connsiteX12" fmla="*/ 11856 w 24689"/>
              <a:gd name="connsiteY12" fmla="*/ 69839 h 69839"/>
              <a:gd name="connsiteX13" fmla="*/ 5128 w 24689"/>
              <a:gd name="connsiteY13" fmla="*/ 67949 h 69839"/>
              <a:gd name="connsiteX14" fmla="*/ 1789 w 24689"/>
              <a:gd name="connsiteY14" fmla="*/ 66173 h 69839"/>
              <a:gd name="connsiteX15" fmla="*/ 1243 w 24689"/>
              <a:gd name="connsiteY15" fmla="*/ 51456 h 69839"/>
              <a:gd name="connsiteX16" fmla="*/ 6118 w 24689"/>
              <a:gd name="connsiteY16" fmla="*/ 54704 h 69839"/>
              <a:gd name="connsiteX17" fmla="*/ 11551 w 24689"/>
              <a:gd name="connsiteY17" fmla="*/ 56315 h 69839"/>
              <a:gd name="connsiteX18" fmla="*/ 15638 w 24689"/>
              <a:gd name="connsiteY18" fmla="*/ 54463 h 69839"/>
              <a:gd name="connsiteX19" fmla="*/ 17225 w 24689"/>
              <a:gd name="connsiteY19" fmla="*/ 49084 h 69839"/>
              <a:gd name="connsiteX20" fmla="*/ 13684 w 24689"/>
              <a:gd name="connsiteY20" fmla="*/ 42664 h 69839"/>
              <a:gd name="connsiteX21" fmla="*/ 8581 w 24689"/>
              <a:gd name="connsiteY21" fmla="*/ 39950 h 69839"/>
              <a:gd name="connsiteX22" fmla="*/ 2348 w 24689"/>
              <a:gd name="connsiteY22" fmla="*/ 32718 h 69839"/>
              <a:gd name="connsiteX23" fmla="*/ 0 w 24689"/>
              <a:gd name="connsiteY23" fmla="*/ 21186 h 69839"/>
              <a:gd name="connsiteX24" fmla="*/ 101 w 24689"/>
              <a:gd name="connsiteY24" fmla="*/ 16568 h 69839"/>
              <a:gd name="connsiteX25" fmla="*/ 4366 w 24689"/>
              <a:gd name="connsiteY25" fmla="*/ 4364 h 69839"/>
              <a:gd name="connsiteX26" fmla="*/ 12719 w 24689"/>
              <a:gd name="connsiteY26" fmla="*/ 0 h 69839"/>
              <a:gd name="connsiteX27" fmla="*/ 18419 w 24689"/>
              <a:gd name="connsiteY27" fmla="*/ 1395 h 69839"/>
              <a:gd name="connsiteX28" fmla="*/ 21592 w 24689"/>
              <a:gd name="connsiteY28" fmla="*/ 3222 h 69839"/>
              <a:gd name="connsiteX29" fmla="*/ 22189 w 24689"/>
              <a:gd name="connsiteY29" fmla="*/ 17850 h 6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24689" h="69839">
                <a:moveTo>
                  <a:pt x="22189" y="17850"/>
                </a:moveTo>
                <a:lnTo>
                  <a:pt x="18723" y="14906"/>
                </a:lnTo>
                <a:cubicBezTo>
                  <a:pt x="16984" y="13485"/>
                  <a:pt x="15245" y="12889"/>
                  <a:pt x="13417" y="12978"/>
                </a:cubicBezTo>
                <a:cubicBezTo>
                  <a:pt x="11856" y="13016"/>
                  <a:pt x="10586" y="13612"/>
                  <a:pt x="9571" y="14830"/>
                </a:cubicBezTo>
                <a:cubicBezTo>
                  <a:pt x="8428" y="16264"/>
                  <a:pt x="7806" y="18217"/>
                  <a:pt x="7959" y="20780"/>
                </a:cubicBezTo>
                <a:cubicBezTo>
                  <a:pt x="7984" y="22252"/>
                  <a:pt x="8327" y="23571"/>
                  <a:pt x="8974" y="24853"/>
                </a:cubicBezTo>
                <a:cubicBezTo>
                  <a:pt x="9622" y="26083"/>
                  <a:pt x="10332" y="26857"/>
                  <a:pt x="11335" y="27199"/>
                </a:cubicBezTo>
                <a:lnTo>
                  <a:pt x="15943" y="29305"/>
                </a:lnTo>
                <a:cubicBezTo>
                  <a:pt x="18520" y="30460"/>
                  <a:pt x="20475" y="32807"/>
                  <a:pt x="22087" y="36600"/>
                </a:cubicBezTo>
                <a:cubicBezTo>
                  <a:pt x="23623" y="40318"/>
                  <a:pt x="24575" y="44606"/>
                  <a:pt x="24689" y="49376"/>
                </a:cubicBezTo>
                <a:lnTo>
                  <a:pt x="24689" y="53626"/>
                </a:lnTo>
                <a:cubicBezTo>
                  <a:pt x="24321" y="58739"/>
                  <a:pt x="22938" y="62735"/>
                  <a:pt x="20348" y="65627"/>
                </a:cubicBezTo>
                <a:cubicBezTo>
                  <a:pt x="18101" y="68329"/>
                  <a:pt x="15270" y="69700"/>
                  <a:pt x="11856" y="69839"/>
                </a:cubicBezTo>
                <a:cubicBezTo>
                  <a:pt x="9545" y="69941"/>
                  <a:pt x="7260" y="69344"/>
                  <a:pt x="5128" y="67949"/>
                </a:cubicBezTo>
                <a:lnTo>
                  <a:pt x="1789" y="66173"/>
                </a:lnTo>
                <a:lnTo>
                  <a:pt x="1243" y="51456"/>
                </a:lnTo>
                <a:lnTo>
                  <a:pt x="6118" y="54704"/>
                </a:lnTo>
                <a:cubicBezTo>
                  <a:pt x="7806" y="55871"/>
                  <a:pt x="9571" y="56353"/>
                  <a:pt x="11551" y="56315"/>
                </a:cubicBezTo>
                <a:cubicBezTo>
                  <a:pt x="13316" y="56226"/>
                  <a:pt x="14572" y="55643"/>
                  <a:pt x="15638" y="54463"/>
                </a:cubicBezTo>
                <a:cubicBezTo>
                  <a:pt x="16806" y="53220"/>
                  <a:pt x="17302" y="51393"/>
                  <a:pt x="17225" y="49084"/>
                </a:cubicBezTo>
                <a:cubicBezTo>
                  <a:pt x="17035" y="45925"/>
                  <a:pt x="15867" y="43781"/>
                  <a:pt x="13684" y="42664"/>
                </a:cubicBezTo>
                <a:lnTo>
                  <a:pt x="8581" y="39950"/>
                </a:lnTo>
                <a:cubicBezTo>
                  <a:pt x="5877" y="38579"/>
                  <a:pt x="3871" y="36144"/>
                  <a:pt x="2348" y="32718"/>
                </a:cubicBezTo>
                <a:cubicBezTo>
                  <a:pt x="939" y="29509"/>
                  <a:pt x="177" y="25614"/>
                  <a:pt x="0" y="21186"/>
                </a:cubicBezTo>
                <a:cubicBezTo>
                  <a:pt x="-101" y="19587"/>
                  <a:pt x="0" y="18091"/>
                  <a:pt x="101" y="16568"/>
                </a:cubicBezTo>
                <a:cubicBezTo>
                  <a:pt x="368" y="11379"/>
                  <a:pt x="1853" y="7383"/>
                  <a:pt x="4366" y="4364"/>
                </a:cubicBezTo>
                <a:cubicBezTo>
                  <a:pt x="6638" y="1573"/>
                  <a:pt x="9418" y="127"/>
                  <a:pt x="12719" y="0"/>
                </a:cubicBezTo>
                <a:cubicBezTo>
                  <a:pt x="14674" y="-37"/>
                  <a:pt x="16565" y="406"/>
                  <a:pt x="18419" y="1395"/>
                </a:cubicBezTo>
                <a:lnTo>
                  <a:pt x="21592" y="3222"/>
                </a:lnTo>
                <a:lnTo>
                  <a:pt x="22189" y="1785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2395917" y="3313646"/>
            <a:ext cx="22963" cy="68266"/>
          </a:xfrm>
          <a:custGeom>
            <a:avLst/>
            <a:gdLst>
              <a:gd name="connsiteX0" fmla="*/ 22963 w 22963"/>
              <a:gd name="connsiteY0" fmla="*/ 13790 h 68266"/>
              <a:gd name="connsiteX1" fmla="*/ 16019 w 22963"/>
              <a:gd name="connsiteY1" fmla="*/ 14044 h 68266"/>
              <a:gd name="connsiteX2" fmla="*/ 17949 w 22963"/>
              <a:gd name="connsiteY2" fmla="*/ 67974 h 68266"/>
              <a:gd name="connsiteX3" fmla="*/ 9571 w 22963"/>
              <a:gd name="connsiteY3" fmla="*/ 68266 h 68266"/>
              <a:gd name="connsiteX4" fmla="*/ 7641 w 22963"/>
              <a:gd name="connsiteY4" fmla="*/ 14348 h 68266"/>
              <a:gd name="connsiteX5" fmla="*/ 495 w 22963"/>
              <a:gd name="connsiteY5" fmla="*/ 14551 h 68266"/>
              <a:gd name="connsiteX6" fmla="*/ 0 w 22963"/>
              <a:gd name="connsiteY6" fmla="*/ 786 h 68266"/>
              <a:gd name="connsiteX7" fmla="*/ 22417 w 22963"/>
              <a:gd name="connsiteY7" fmla="*/ 0 h 68266"/>
              <a:gd name="connsiteX8" fmla="*/ 22963 w 22963"/>
              <a:gd name="connsiteY8" fmla="*/ 13790 h 68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963" h="68266">
                <a:moveTo>
                  <a:pt x="22963" y="13790"/>
                </a:moveTo>
                <a:lnTo>
                  <a:pt x="16019" y="14044"/>
                </a:lnTo>
                <a:lnTo>
                  <a:pt x="17949" y="67974"/>
                </a:lnTo>
                <a:lnTo>
                  <a:pt x="9571" y="68266"/>
                </a:lnTo>
                <a:lnTo>
                  <a:pt x="7641" y="14348"/>
                </a:lnTo>
                <a:lnTo>
                  <a:pt x="495" y="14551"/>
                </a:lnTo>
                <a:lnTo>
                  <a:pt x="0" y="786"/>
                </a:lnTo>
                <a:lnTo>
                  <a:pt x="22417" y="0"/>
                </a:lnTo>
                <a:lnTo>
                  <a:pt x="22963" y="1379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2427142" y="3312647"/>
            <a:ext cx="21465" cy="68152"/>
          </a:xfrm>
          <a:custGeom>
            <a:avLst/>
            <a:gdLst>
              <a:gd name="connsiteX0" fmla="*/ 1409 w 21465"/>
              <a:gd name="connsiteY0" fmla="*/ 4617 h 68152"/>
              <a:gd name="connsiteX1" fmla="*/ 6664 w 21465"/>
              <a:gd name="connsiteY1" fmla="*/ 406 h 68152"/>
              <a:gd name="connsiteX2" fmla="*/ 19091 w 21465"/>
              <a:gd name="connsiteY2" fmla="*/ 0 h 68152"/>
              <a:gd name="connsiteX3" fmla="*/ 19561 w 21465"/>
              <a:gd name="connsiteY3" fmla="*/ 13904 h 68152"/>
              <a:gd name="connsiteX4" fmla="*/ 8174 w 21465"/>
              <a:gd name="connsiteY4" fmla="*/ 14348 h 68152"/>
              <a:gd name="connsiteX5" fmla="*/ 8644 w 21465"/>
              <a:gd name="connsiteY5" fmla="*/ 25931 h 68152"/>
              <a:gd name="connsiteX6" fmla="*/ 19358 w 21465"/>
              <a:gd name="connsiteY6" fmla="*/ 25499 h 68152"/>
              <a:gd name="connsiteX7" fmla="*/ 19828 w 21465"/>
              <a:gd name="connsiteY7" fmla="*/ 39011 h 68152"/>
              <a:gd name="connsiteX8" fmla="*/ 9088 w 21465"/>
              <a:gd name="connsiteY8" fmla="*/ 39417 h 68152"/>
              <a:gd name="connsiteX9" fmla="*/ 9634 w 21465"/>
              <a:gd name="connsiteY9" fmla="*/ 54336 h 68152"/>
              <a:gd name="connsiteX10" fmla="*/ 20970 w 21465"/>
              <a:gd name="connsiteY10" fmla="*/ 53956 h 68152"/>
              <a:gd name="connsiteX11" fmla="*/ 21465 w 21465"/>
              <a:gd name="connsiteY11" fmla="*/ 67733 h 68152"/>
              <a:gd name="connsiteX12" fmla="*/ 9050 w 21465"/>
              <a:gd name="connsiteY12" fmla="*/ 68152 h 68152"/>
              <a:gd name="connsiteX13" fmla="*/ 3262 w 21465"/>
              <a:gd name="connsiteY13" fmla="*/ 64358 h 68152"/>
              <a:gd name="connsiteX14" fmla="*/ 1612 w 21465"/>
              <a:gd name="connsiteY14" fmla="*/ 57191 h 68152"/>
              <a:gd name="connsiteX15" fmla="*/ 0 w 21465"/>
              <a:gd name="connsiteY15" fmla="*/ 12407 h 68152"/>
              <a:gd name="connsiteX16" fmla="*/ 1409 w 21465"/>
              <a:gd name="connsiteY16" fmla="*/ 4617 h 68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465" h="68152">
                <a:moveTo>
                  <a:pt x="1409" y="4617"/>
                </a:moveTo>
                <a:cubicBezTo>
                  <a:pt x="2602" y="1890"/>
                  <a:pt x="4316" y="494"/>
                  <a:pt x="6664" y="406"/>
                </a:cubicBezTo>
                <a:lnTo>
                  <a:pt x="19091" y="0"/>
                </a:lnTo>
                <a:lnTo>
                  <a:pt x="19561" y="13904"/>
                </a:lnTo>
                <a:lnTo>
                  <a:pt x="8174" y="14348"/>
                </a:lnTo>
                <a:lnTo>
                  <a:pt x="8644" y="25931"/>
                </a:lnTo>
                <a:lnTo>
                  <a:pt x="19358" y="25499"/>
                </a:lnTo>
                <a:lnTo>
                  <a:pt x="19828" y="39011"/>
                </a:lnTo>
                <a:lnTo>
                  <a:pt x="9088" y="39417"/>
                </a:lnTo>
                <a:lnTo>
                  <a:pt x="9634" y="54336"/>
                </a:lnTo>
                <a:lnTo>
                  <a:pt x="20970" y="53956"/>
                </a:lnTo>
                <a:lnTo>
                  <a:pt x="21465" y="67733"/>
                </a:lnTo>
                <a:lnTo>
                  <a:pt x="9050" y="68152"/>
                </a:lnTo>
                <a:cubicBezTo>
                  <a:pt x="6537" y="68228"/>
                  <a:pt x="4607" y="66947"/>
                  <a:pt x="3262" y="64358"/>
                </a:cubicBezTo>
                <a:cubicBezTo>
                  <a:pt x="2246" y="62341"/>
                  <a:pt x="1701" y="59893"/>
                  <a:pt x="1612" y="57191"/>
                </a:cubicBezTo>
                <a:lnTo>
                  <a:pt x="0" y="12407"/>
                </a:lnTo>
                <a:cubicBezTo>
                  <a:pt x="-101" y="9489"/>
                  <a:pt x="368" y="6977"/>
                  <a:pt x="1409" y="4617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2455697" y="3311305"/>
            <a:ext cx="24867" cy="68038"/>
          </a:xfrm>
          <a:custGeom>
            <a:avLst/>
            <a:gdLst>
              <a:gd name="connsiteX0" fmla="*/ 24372 w 24867"/>
              <a:gd name="connsiteY0" fmla="*/ 54197 h 68038"/>
              <a:gd name="connsiteX1" fmla="*/ 24867 w 24867"/>
              <a:gd name="connsiteY1" fmla="*/ 67936 h 68038"/>
              <a:gd name="connsiteX2" fmla="*/ 21452 w 24867"/>
              <a:gd name="connsiteY2" fmla="*/ 68038 h 68038"/>
              <a:gd name="connsiteX3" fmla="*/ 7172 w 24867"/>
              <a:gd name="connsiteY3" fmla="*/ 59220 h 68038"/>
              <a:gd name="connsiteX4" fmla="*/ 0 w 24867"/>
              <a:gd name="connsiteY4" fmla="*/ 35941 h 68038"/>
              <a:gd name="connsiteX5" fmla="*/ 4811 w 24867"/>
              <a:gd name="connsiteY5" fmla="*/ 10897 h 68038"/>
              <a:gd name="connsiteX6" fmla="*/ 19320 w 24867"/>
              <a:gd name="connsiteY6" fmla="*/ 126 h 68038"/>
              <a:gd name="connsiteX7" fmla="*/ 22214 w 24867"/>
              <a:gd name="connsiteY7" fmla="*/ 0 h 68038"/>
              <a:gd name="connsiteX8" fmla="*/ 22811 w 24867"/>
              <a:gd name="connsiteY8" fmla="*/ 14082 h 68038"/>
              <a:gd name="connsiteX9" fmla="*/ 20208 w 24867"/>
              <a:gd name="connsiteY9" fmla="*/ 13790 h 68038"/>
              <a:gd name="connsiteX10" fmla="*/ 11653 w 24867"/>
              <a:gd name="connsiteY10" fmla="*/ 19067 h 68038"/>
              <a:gd name="connsiteX11" fmla="*/ 8136 w 24867"/>
              <a:gd name="connsiteY11" fmla="*/ 33302 h 68038"/>
              <a:gd name="connsiteX12" fmla="*/ 12275 w 24867"/>
              <a:gd name="connsiteY12" fmla="*/ 48310 h 68038"/>
              <a:gd name="connsiteX13" fmla="*/ 21567 w 24867"/>
              <a:gd name="connsiteY13" fmla="*/ 54285 h 68038"/>
              <a:gd name="connsiteX14" fmla="*/ 24372 w 24867"/>
              <a:gd name="connsiteY14" fmla="*/ 54197 h 68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4867" h="68038">
                <a:moveTo>
                  <a:pt x="24372" y="54197"/>
                </a:moveTo>
                <a:lnTo>
                  <a:pt x="24867" y="67936"/>
                </a:lnTo>
                <a:lnTo>
                  <a:pt x="21452" y="68038"/>
                </a:lnTo>
                <a:cubicBezTo>
                  <a:pt x="16070" y="68203"/>
                  <a:pt x="11361" y="65285"/>
                  <a:pt x="7172" y="59220"/>
                </a:cubicBezTo>
                <a:cubicBezTo>
                  <a:pt x="2944" y="53118"/>
                  <a:pt x="495" y="45367"/>
                  <a:pt x="0" y="35941"/>
                </a:cubicBezTo>
                <a:cubicBezTo>
                  <a:pt x="-545" y="26248"/>
                  <a:pt x="1015" y="17799"/>
                  <a:pt x="4811" y="10897"/>
                </a:cubicBezTo>
                <a:cubicBezTo>
                  <a:pt x="8530" y="3932"/>
                  <a:pt x="13468" y="317"/>
                  <a:pt x="19320" y="126"/>
                </a:cubicBezTo>
                <a:lnTo>
                  <a:pt x="22214" y="0"/>
                </a:lnTo>
                <a:lnTo>
                  <a:pt x="22811" y="14082"/>
                </a:lnTo>
                <a:lnTo>
                  <a:pt x="20208" y="13790"/>
                </a:lnTo>
                <a:cubicBezTo>
                  <a:pt x="16883" y="13587"/>
                  <a:pt x="14103" y="15325"/>
                  <a:pt x="11653" y="19067"/>
                </a:cubicBezTo>
                <a:cubicBezTo>
                  <a:pt x="9292" y="22873"/>
                  <a:pt x="8136" y="27656"/>
                  <a:pt x="8136" y="33302"/>
                </a:cubicBezTo>
                <a:cubicBezTo>
                  <a:pt x="8187" y="39188"/>
                  <a:pt x="9571" y="44200"/>
                  <a:pt x="12275" y="48310"/>
                </a:cubicBezTo>
                <a:cubicBezTo>
                  <a:pt x="15080" y="52382"/>
                  <a:pt x="18126" y="54400"/>
                  <a:pt x="21567" y="54285"/>
                </a:cubicBezTo>
                <a:lnTo>
                  <a:pt x="24372" y="5419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2486444" y="3310145"/>
            <a:ext cx="30935" cy="68773"/>
          </a:xfrm>
          <a:custGeom>
            <a:avLst/>
            <a:gdLst>
              <a:gd name="connsiteX0" fmla="*/ 19980 w 30935"/>
              <a:gd name="connsiteY0" fmla="*/ 317 h 68773"/>
              <a:gd name="connsiteX1" fmla="*/ 28459 w 30935"/>
              <a:gd name="connsiteY1" fmla="*/ 0 h 68773"/>
              <a:gd name="connsiteX2" fmla="*/ 30935 w 30935"/>
              <a:gd name="connsiteY2" fmla="*/ 67720 h 68773"/>
              <a:gd name="connsiteX3" fmla="*/ 22290 w 30935"/>
              <a:gd name="connsiteY3" fmla="*/ 67974 h 68773"/>
              <a:gd name="connsiteX4" fmla="*/ 21224 w 30935"/>
              <a:gd name="connsiteY4" fmla="*/ 39683 h 68773"/>
              <a:gd name="connsiteX5" fmla="*/ 9888 w 30935"/>
              <a:gd name="connsiteY5" fmla="*/ 40102 h 68773"/>
              <a:gd name="connsiteX6" fmla="*/ 10904 w 30935"/>
              <a:gd name="connsiteY6" fmla="*/ 68380 h 68773"/>
              <a:gd name="connsiteX7" fmla="*/ 2475 w 30935"/>
              <a:gd name="connsiteY7" fmla="*/ 68773 h 68773"/>
              <a:gd name="connsiteX8" fmla="*/ 0 w 30935"/>
              <a:gd name="connsiteY8" fmla="*/ 1065 h 68773"/>
              <a:gd name="connsiteX9" fmla="*/ 8454 w 30935"/>
              <a:gd name="connsiteY9" fmla="*/ 773 h 68773"/>
              <a:gd name="connsiteX10" fmla="*/ 9393 w 30935"/>
              <a:gd name="connsiteY10" fmla="*/ 26235 h 68773"/>
              <a:gd name="connsiteX11" fmla="*/ 20919 w 30935"/>
              <a:gd name="connsiteY11" fmla="*/ 25804 h 68773"/>
              <a:gd name="connsiteX12" fmla="*/ 19980 w 30935"/>
              <a:gd name="connsiteY12" fmla="*/ 317 h 68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0935" h="68773">
                <a:moveTo>
                  <a:pt x="19980" y="317"/>
                </a:moveTo>
                <a:lnTo>
                  <a:pt x="28459" y="0"/>
                </a:lnTo>
                <a:lnTo>
                  <a:pt x="30935" y="67720"/>
                </a:lnTo>
                <a:lnTo>
                  <a:pt x="22290" y="67974"/>
                </a:lnTo>
                <a:lnTo>
                  <a:pt x="21224" y="39683"/>
                </a:lnTo>
                <a:lnTo>
                  <a:pt x="9888" y="40102"/>
                </a:lnTo>
                <a:lnTo>
                  <a:pt x="10904" y="68380"/>
                </a:lnTo>
                <a:lnTo>
                  <a:pt x="2475" y="68773"/>
                </a:lnTo>
                <a:lnTo>
                  <a:pt x="0" y="1065"/>
                </a:lnTo>
                <a:lnTo>
                  <a:pt x="8454" y="773"/>
                </a:lnTo>
                <a:lnTo>
                  <a:pt x="9393" y="26235"/>
                </a:lnTo>
                <a:lnTo>
                  <a:pt x="20919" y="25804"/>
                </a:lnTo>
                <a:lnTo>
                  <a:pt x="19980" y="31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950616" y="1653607"/>
            <a:ext cx="29538" cy="97001"/>
          </a:xfrm>
          <a:custGeom>
            <a:avLst/>
            <a:gdLst>
              <a:gd name="connsiteX0" fmla="*/ 29538 w 29538"/>
              <a:gd name="connsiteY0" fmla="*/ 95174 h 97001"/>
              <a:gd name="connsiteX1" fmla="*/ 27711 w 29538"/>
              <a:gd name="connsiteY1" fmla="*/ 97001 h 97001"/>
              <a:gd name="connsiteX2" fmla="*/ 22379 w 29538"/>
              <a:gd name="connsiteY2" fmla="*/ 97001 h 97001"/>
              <a:gd name="connsiteX3" fmla="*/ 20564 w 29538"/>
              <a:gd name="connsiteY3" fmla="*/ 95174 h 97001"/>
              <a:gd name="connsiteX4" fmla="*/ 20564 w 29538"/>
              <a:gd name="connsiteY4" fmla="*/ 10656 h 97001"/>
              <a:gd name="connsiteX5" fmla="*/ 13011 w 29538"/>
              <a:gd name="connsiteY5" fmla="*/ 17025 h 97001"/>
              <a:gd name="connsiteX6" fmla="*/ 5598 w 29538"/>
              <a:gd name="connsiteY6" fmla="*/ 23393 h 97001"/>
              <a:gd name="connsiteX7" fmla="*/ 2995 w 29538"/>
              <a:gd name="connsiteY7" fmla="*/ 23140 h 97001"/>
              <a:gd name="connsiteX8" fmla="*/ 393 w 29538"/>
              <a:gd name="connsiteY8" fmla="*/ 20019 h 97001"/>
              <a:gd name="connsiteX9" fmla="*/ 0 w 29538"/>
              <a:gd name="connsiteY9" fmla="*/ 18649 h 97001"/>
              <a:gd name="connsiteX10" fmla="*/ 660 w 29538"/>
              <a:gd name="connsiteY10" fmla="*/ 17418 h 97001"/>
              <a:gd name="connsiteX11" fmla="*/ 20818 w 29538"/>
              <a:gd name="connsiteY11" fmla="*/ 520 h 97001"/>
              <a:gd name="connsiteX12" fmla="*/ 22379 w 29538"/>
              <a:gd name="connsiteY12" fmla="*/ 0 h 97001"/>
              <a:gd name="connsiteX13" fmla="*/ 25895 w 29538"/>
              <a:gd name="connsiteY13" fmla="*/ 0 h 97001"/>
              <a:gd name="connsiteX14" fmla="*/ 29082 w 29538"/>
              <a:gd name="connsiteY14" fmla="*/ 443 h 97001"/>
              <a:gd name="connsiteX15" fmla="*/ 29538 w 29538"/>
              <a:gd name="connsiteY15" fmla="*/ 3628 h 97001"/>
              <a:gd name="connsiteX16" fmla="*/ 29538 w 29538"/>
              <a:gd name="connsiteY16" fmla="*/ 95174 h 97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9538" h="97001">
                <a:moveTo>
                  <a:pt x="29538" y="95174"/>
                </a:moveTo>
                <a:cubicBezTo>
                  <a:pt x="29538" y="96379"/>
                  <a:pt x="28929" y="97001"/>
                  <a:pt x="27711" y="97001"/>
                </a:cubicBezTo>
                <a:lnTo>
                  <a:pt x="22379" y="97001"/>
                </a:lnTo>
                <a:cubicBezTo>
                  <a:pt x="21160" y="97001"/>
                  <a:pt x="20564" y="96379"/>
                  <a:pt x="20564" y="95174"/>
                </a:cubicBezTo>
                <a:lnTo>
                  <a:pt x="20564" y="10656"/>
                </a:lnTo>
                <a:cubicBezTo>
                  <a:pt x="17873" y="12914"/>
                  <a:pt x="15359" y="15033"/>
                  <a:pt x="13011" y="17025"/>
                </a:cubicBezTo>
                <a:cubicBezTo>
                  <a:pt x="10675" y="19029"/>
                  <a:pt x="8200" y="21148"/>
                  <a:pt x="5598" y="23393"/>
                </a:cubicBezTo>
                <a:cubicBezTo>
                  <a:pt x="4646" y="24180"/>
                  <a:pt x="3782" y="24091"/>
                  <a:pt x="2995" y="23140"/>
                </a:cubicBezTo>
                <a:lnTo>
                  <a:pt x="393" y="20019"/>
                </a:lnTo>
                <a:cubicBezTo>
                  <a:pt x="139" y="19587"/>
                  <a:pt x="0" y="19131"/>
                  <a:pt x="0" y="18649"/>
                </a:cubicBezTo>
                <a:cubicBezTo>
                  <a:pt x="0" y="18179"/>
                  <a:pt x="215" y="17761"/>
                  <a:pt x="660" y="17418"/>
                </a:cubicBezTo>
                <a:lnTo>
                  <a:pt x="20818" y="520"/>
                </a:lnTo>
                <a:cubicBezTo>
                  <a:pt x="21160" y="164"/>
                  <a:pt x="21681" y="0"/>
                  <a:pt x="22379" y="0"/>
                </a:cubicBezTo>
                <a:lnTo>
                  <a:pt x="25895" y="0"/>
                </a:lnTo>
                <a:cubicBezTo>
                  <a:pt x="27711" y="0"/>
                  <a:pt x="28764" y="139"/>
                  <a:pt x="29082" y="443"/>
                </a:cubicBezTo>
                <a:cubicBezTo>
                  <a:pt x="29373" y="748"/>
                  <a:pt x="29538" y="1814"/>
                  <a:pt x="29538" y="3628"/>
                </a:cubicBezTo>
                <a:lnTo>
                  <a:pt x="29538" y="951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1423150" y="1642807"/>
            <a:ext cx="8987" cy="119888"/>
          </a:xfrm>
          <a:custGeom>
            <a:avLst/>
            <a:gdLst>
              <a:gd name="connsiteX0" fmla="*/ 7159 w 8987"/>
              <a:gd name="connsiteY0" fmla="*/ 119888 h 119888"/>
              <a:gd name="connsiteX1" fmla="*/ 1815 w 8987"/>
              <a:gd name="connsiteY1" fmla="*/ 119888 h 119888"/>
              <a:gd name="connsiteX2" fmla="*/ 0 w 8987"/>
              <a:gd name="connsiteY2" fmla="*/ 118061 h 119888"/>
              <a:gd name="connsiteX3" fmla="*/ 0 w 8987"/>
              <a:gd name="connsiteY3" fmla="*/ 1814 h 119888"/>
              <a:gd name="connsiteX4" fmla="*/ 1815 w 8987"/>
              <a:gd name="connsiteY4" fmla="*/ 0 h 119888"/>
              <a:gd name="connsiteX5" fmla="*/ 7159 w 8987"/>
              <a:gd name="connsiteY5" fmla="*/ 0 h 119888"/>
              <a:gd name="connsiteX6" fmla="*/ 8987 w 8987"/>
              <a:gd name="connsiteY6" fmla="*/ 1814 h 119888"/>
              <a:gd name="connsiteX7" fmla="*/ 8987 w 8987"/>
              <a:gd name="connsiteY7" fmla="*/ 118061 h 119888"/>
              <a:gd name="connsiteX8" fmla="*/ 7159 w 8987"/>
              <a:gd name="connsiteY8" fmla="*/ 119888 h 119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987" h="119888">
                <a:moveTo>
                  <a:pt x="7159" y="119888"/>
                </a:moveTo>
                <a:lnTo>
                  <a:pt x="1815" y="119888"/>
                </a:lnTo>
                <a:cubicBezTo>
                  <a:pt x="596" y="119888"/>
                  <a:pt x="0" y="119279"/>
                  <a:pt x="0" y="118061"/>
                </a:cubicBezTo>
                <a:lnTo>
                  <a:pt x="0" y="1814"/>
                </a:lnTo>
                <a:cubicBezTo>
                  <a:pt x="0" y="608"/>
                  <a:pt x="596" y="0"/>
                  <a:pt x="1815" y="0"/>
                </a:cubicBezTo>
                <a:lnTo>
                  <a:pt x="7159" y="0"/>
                </a:lnTo>
                <a:cubicBezTo>
                  <a:pt x="8378" y="0"/>
                  <a:pt x="8987" y="608"/>
                  <a:pt x="8987" y="1814"/>
                </a:cubicBezTo>
                <a:lnTo>
                  <a:pt x="8987" y="118061"/>
                </a:lnTo>
                <a:cubicBezTo>
                  <a:pt x="8987" y="119279"/>
                  <a:pt x="8378" y="119888"/>
                  <a:pt x="7159" y="11988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1336767" y="1652563"/>
            <a:ext cx="71810" cy="79380"/>
          </a:xfrm>
          <a:custGeom>
            <a:avLst/>
            <a:gdLst>
              <a:gd name="connsiteX0" fmla="*/ 68420 w 71810"/>
              <a:gd name="connsiteY0" fmla="*/ 74495 h 79380"/>
              <a:gd name="connsiteX1" fmla="*/ 67443 w 71810"/>
              <a:gd name="connsiteY1" fmla="*/ 75282 h 79380"/>
              <a:gd name="connsiteX2" fmla="*/ 65818 w 71810"/>
              <a:gd name="connsiteY2" fmla="*/ 74635 h 79380"/>
              <a:gd name="connsiteX3" fmla="*/ 59192 w 71810"/>
              <a:gd name="connsiteY3" fmla="*/ 69230 h 79380"/>
              <a:gd name="connsiteX4" fmla="*/ 52299 w 71810"/>
              <a:gd name="connsiteY4" fmla="*/ 62735 h 79380"/>
              <a:gd name="connsiteX5" fmla="*/ 45660 w 71810"/>
              <a:gd name="connsiteY5" fmla="*/ 55579 h 79380"/>
              <a:gd name="connsiteX6" fmla="*/ 39681 w 71810"/>
              <a:gd name="connsiteY6" fmla="*/ 48234 h 79380"/>
              <a:gd name="connsiteX7" fmla="*/ 24842 w 71810"/>
              <a:gd name="connsiteY7" fmla="*/ 63902 h 79380"/>
              <a:gd name="connsiteX8" fmla="*/ 5851 w 71810"/>
              <a:gd name="connsiteY8" fmla="*/ 78796 h 79380"/>
              <a:gd name="connsiteX9" fmla="*/ 4544 w 71810"/>
              <a:gd name="connsiteY9" fmla="*/ 79380 h 79380"/>
              <a:gd name="connsiteX10" fmla="*/ 3503 w 71810"/>
              <a:gd name="connsiteY10" fmla="*/ 79050 h 79380"/>
              <a:gd name="connsiteX11" fmla="*/ 380 w 71810"/>
              <a:gd name="connsiteY11" fmla="*/ 75015 h 79380"/>
              <a:gd name="connsiteX12" fmla="*/ 0 w 71810"/>
              <a:gd name="connsiteY12" fmla="*/ 73658 h 79380"/>
              <a:gd name="connsiteX13" fmla="*/ 647 w 71810"/>
              <a:gd name="connsiteY13" fmla="*/ 72554 h 79380"/>
              <a:gd name="connsiteX14" fmla="*/ 33106 w 71810"/>
              <a:gd name="connsiteY14" fmla="*/ 42779 h 79380"/>
              <a:gd name="connsiteX15" fmla="*/ 49303 w 71810"/>
              <a:gd name="connsiteY15" fmla="*/ 11303 h 79380"/>
              <a:gd name="connsiteX16" fmla="*/ 49379 w 71810"/>
              <a:gd name="connsiteY16" fmla="*/ 8639 h 79380"/>
              <a:gd name="connsiteX17" fmla="*/ 47094 w 71810"/>
              <a:gd name="connsiteY17" fmla="*/ 7802 h 79380"/>
              <a:gd name="connsiteX18" fmla="*/ 7667 w 71810"/>
              <a:gd name="connsiteY18" fmla="*/ 7802 h 79380"/>
              <a:gd name="connsiteX19" fmla="*/ 6105 w 71810"/>
              <a:gd name="connsiteY19" fmla="*/ 6102 h 79380"/>
              <a:gd name="connsiteX20" fmla="*/ 6105 w 71810"/>
              <a:gd name="connsiteY20" fmla="*/ 1560 h 79380"/>
              <a:gd name="connsiteX21" fmla="*/ 7933 w 71810"/>
              <a:gd name="connsiteY21" fmla="*/ 0 h 79380"/>
              <a:gd name="connsiteX22" fmla="*/ 50598 w 71810"/>
              <a:gd name="connsiteY22" fmla="*/ 0 h 79380"/>
              <a:gd name="connsiteX23" fmla="*/ 59192 w 71810"/>
              <a:gd name="connsiteY23" fmla="*/ 2334 h 79380"/>
              <a:gd name="connsiteX24" fmla="*/ 59192 w 71810"/>
              <a:gd name="connsiteY24" fmla="*/ 10656 h 79380"/>
              <a:gd name="connsiteX25" fmla="*/ 44873 w 71810"/>
              <a:gd name="connsiteY25" fmla="*/ 41218 h 79380"/>
              <a:gd name="connsiteX26" fmla="*/ 51258 w 71810"/>
              <a:gd name="connsiteY26" fmla="*/ 49401 h 79380"/>
              <a:gd name="connsiteX27" fmla="*/ 58024 w 71810"/>
              <a:gd name="connsiteY27" fmla="*/ 57013 h 79380"/>
              <a:gd name="connsiteX28" fmla="*/ 64777 w 71810"/>
              <a:gd name="connsiteY28" fmla="*/ 63521 h 79380"/>
              <a:gd name="connsiteX29" fmla="*/ 71162 w 71810"/>
              <a:gd name="connsiteY29" fmla="*/ 68393 h 79380"/>
              <a:gd name="connsiteX30" fmla="*/ 71810 w 71810"/>
              <a:gd name="connsiteY30" fmla="*/ 69560 h 79380"/>
              <a:gd name="connsiteX31" fmla="*/ 71429 w 71810"/>
              <a:gd name="connsiteY31" fmla="*/ 70740 h 79380"/>
              <a:gd name="connsiteX32" fmla="*/ 68420 w 71810"/>
              <a:gd name="connsiteY32" fmla="*/ 74495 h 79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71810" h="79380">
                <a:moveTo>
                  <a:pt x="68420" y="74495"/>
                </a:moveTo>
                <a:cubicBezTo>
                  <a:pt x="68166" y="74939"/>
                  <a:pt x="67849" y="75193"/>
                  <a:pt x="67443" y="75282"/>
                </a:cubicBezTo>
                <a:cubicBezTo>
                  <a:pt x="67062" y="75370"/>
                  <a:pt x="66516" y="75155"/>
                  <a:pt x="65818" y="74635"/>
                </a:cubicBezTo>
                <a:cubicBezTo>
                  <a:pt x="63736" y="73074"/>
                  <a:pt x="61540" y="71273"/>
                  <a:pt x="59192" y="69230"/>
                </a:cubicBezTo>
                <a:cubicBezTo>
                  <a:pt x="56843" y="67200"/>
                  <a:pt x="54558" y="65031"/>
                  <a:pt x="52299" y="62735"/>
                </a:cubicBezTo>
                <a:cubicBezTo>
                  <a:pt x="50039" y="60438"/>
                  <a:pt x="47818" y="58053"/>
                  <a:pt x="45660" y="55579"/>
                </a:cubicBezTo>
                <a:cubicBezTo>
                  <a:pt x="43489" y="53106"/>
                  <a:pt x="41496" y="50657"/>
                  <a:pt x="39681" y="48234"/>
                </a:cubicBezTo>
                <a:cubicBezTo>
                  <a:pt x="35340" y="53702"/>
                  <a:pt x="30389" y="58916"/>
                  <a:pt x="24842" y="63902"/>
                </a:cubicBezTo>
                <a:cubicBezTo>
                  <a:pt x="19282" y="68888"/>
                  <a:pt x="12960" y="73848"/>
                  <a:pt x="5851" y="78796"/>
                </a:cubicBezTo>
                <a:cubicBezTo>
                  <a:pt x="5420" y="79050"/>
                  <a:pt x="4976" y="79240"/>
                  <a:pt x="4544" y="79380"/>
                </a:cubicBezTo>
                <a:cubicBezTo>
                  <a:pt x="4112" y="79506"/>
                  <a:pt x="3770" y="79405"/>
                  <a:pt x="3503" y="79050"/>
                </a:cubicBezTo>
                <a:lnTo>
                  <a:pt x="380" y="75015"/>
                </a:lnTo>
                <a:cubicBezTo>
                  <a:pt x="38" y="74584"/>
                  <a:pt x="-88" y="74140"/>
                  <a:pt x="0" y="73658"/>
                </a:cubicBezTo>
                <a:cubicBezTo>
                  <a:pt x="88" y="73176"/>
                  <a:pt x="291" y="72808"/>
                  <a:pt x="647" y="72554"/>
                </a:cubicBezTo>
                <a:cubicBezTo>
                  <a:pt x="14521" y="62760"/>
                  <a:pt x="25337" y="52827"/>
                  <a:pt x="33106" y="42779"/>
                </a:cubicBezTo>
                <a:cubicBezTo>
                  <a:pt x="40874" y="32718"/>
                  <a:pt x="46256" y="22226"/>
                  <a:pt x="49303" y="11303"/>
                </a:cubicBezTo>
                <a:cubicBezTo>
                  <a:pt x="49646" y="10098"/>
                  <a:pt x="49671" y="9210"/>
                  <a:pt x="49379" y="8639"/>
                </a:cubicBezTo>
                <a:cubicBezTo>
                  <a:pt x="49062" y="8081"/>
                  <a:pt x="48313" y="7802"/>
                  <a:pt x="47094" y="7802"/>
                </a:cubicBezTo>
                <a:lnTo>
                  <a:pt x="7667" y="7802"/>
                </a:lnTo>
                <a:cubicBezTo>
                  <a:pt x="6626" y="7802"/>
                  <a:pt x="6105" y="7231"/>
                  <a:pt x="6105" y="6102"/>
                </a:cubicBezTo>
                <a:lnTo>
                  <a:pt x="6105" y="1560"/>
                </a:lnTo>
                <a:cubicBezTo>
                  <a:pt x="6105" y="520"/>
                  <a:pt x="6715" y="0"/>
                  <a:pt x="7933" y="0"/>
                </a:cubicBezTo>
                <a:lnTo>
                  <a:pt x="50598" y="0"/>
                </a:lnTo>
                <a:cubicBezTo>
                  <a:pt x="55117" y="0"/>
                  <a:pt x="57973" y="773"/>
                  <a:pt x="59192" y="2334"/>
                </a:cubicBezTo>
                <a:cubicBezTo>
                  <a:pt x="60410" y="3894"/>
                  <a:pt x="60410" y="6673"/>
                  <a:pt x="59192" y="10656"/>
                </a:cubicBezTo>
                <a:cubicBezTo>
                  <a:pt x="55802" y="21757"/>
                  <a:pt x="51029" y="31944"/>
                  <a:pt x="44873" y="41218"/>
                </a:cubicBezTo>
                <a:cubicBezTo>
                  <a:pt x="46866" y="43997"/>
                  <a:pt x="48998" y="46724"/>
                  <a:pt x="51258" y="49401"/>
                </a:cubicBezTo>
                <a:cubicBezTo>
                  <a:pt x="53517" y="52091"/>
                  <a:pt x="55752" y="54628"/>
                  <a:pt x="58024" y="57013"/>
                </a:cubicBezTo>
                <a:cubicBezTo>
                  <a:pt x="60271" y="59398"/>
                  <a:pt x="62530" y="61567"/>
                  <a:pt x="64777" y="63521"/>
                </a:cubicBezTo>
                <a:cubicBezTo>
                  <a:pt x="67037" y="65462"/>
                  <a:pt x="69157" y="67086"/>
                  <a:pt x="71162" y="68393"/>
                </a:cubicBezTo>
                <a:cubicBezTo>
                  <a:pt x="71594" y="68735"/>
                  <a:pt x="71810" y="69129"/>
                  <a:pt x="71810" y="69560"/>
                </a:cubicBezTo>
                <a:cubicBezTo>
                  <a:pt x="71810" y="69991"/>
                  <a:pt x="71683" y="70385"/>
                  <a:pt x="71429" y="70740"/>
                </a:cubicBezTo>
                <a:lnTo>
                  <a:pt x="68420" y="7449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1457496" y="1662961"/>
            <a:ext cx="58290" cy="7802"/>
          </a:xfrm>
          <a:custGeom>
            <a:avLst/>
            <a:gdLst>
              <a:gd name="connsiteX0" fmla="*/ 56323 w 58290"/>
              <a:gd name="connsiteY0" fmla="*/ 7802 h 7802"/>
              <a:gd name="connsiteX1" fmla="*/ 1815 w 58290"/>
              <a:gd name="connsiteY1" fmla="*/ 7802 h 7802"/>
              <a:gd name="connsiteX2" fmla="*/ 583 w 58290"/>
              <a:gd name="connsiteY2" fmla="*/ 7282 h 7802"/>
              <a:gd name="connsiteX3" fmla="*/ 0 w 58290"/>
              <a:gd name="connsiteY3" fmla="*/ 5988 h 7802"/>
              <a:gd name="connsiteX4" fmla="*/ 0 w 58290"/>
              <a:gd name="connsiteY4" fmla="*/ 1826 h 7802"/>
              <a:gd name="connsiteX5" fmla="*/ 583 w 58290"/>
              <a:gd name="connsiteY5" fmla="*/ 520 h 7802"/>
              <a:gd name="connsiteX6" fmla="*/ 1815 w 58290"/>
              <a:gd name="connsiteY6" fmla="*/ 0 h 7802"/>
              <a:gd name="connsiteX7" fmla="*/ 56323 w 58290"/>
              <a:gd name="connsiteY7" fmla="*/ 0 h 7802"/>
              <a:gd name="connsiteX8" fmla="*/ 58290 w 58290"/>
              <a:gd name="connsiteY8" fmla="*/ 1687 h 7802"/>
              <a:gd name="connsiteX9" fmla="*/ 58290 w 58290"/>
              <a:gd name="connsiteY9" fmla="*/ 6114 h 7802"/>
              <a:gd name="connsiteX10" fmla="*/ 56323 w 58290"/>
              <a:gd name="connsiteY10" fmla="*/ 7802 h 7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8290" h="7802">
                <a:moveTo>
                  <a:pt x="56323" y="7802"/>
                </a:moveTo>
                <a:lnTo>
                  <a:pt x="1815" y="7802"/>
                </a:lnTo>
                <a:cubicBezTo>
                  <a:pt x="1383" y="7802"/>
                  <a:pt x="964" y="7637"/>
                  <a:pt x="583" y="7282"/>
                </a:cubicBezTo>
                <a:cubicBezTo>
                  <a:pt x="190" y="6939"/>
                  <a:pt x="0" y="6508"/>
                  <a:pt x="0" y="5988"/>
                </a:cubicBezTo>
                <a:lnTo>
                  <a:pt x="0" y="1826"/>
                </a:lnTo>
                <a:cubicBezTo>
                  <a:pt x="0" y="1306"/>
                  <a:pt x="190" y="862"/>
                  <a:pt x="583" y="520"/>
                </a:cubicBezTo>
                <a:cubicBezTo>
                  <a:pt x="964" y="177"/>
                  <a:pt x="1383" y="0"/>
                  <a:pt x="1815" y="0"/>
                </a:cubicBezTo>
                <a:lnTo>
                  <a:pt x="56323" y="0"/>
                </a:lnTo>
                <a:cubicBezTo>
                  <a:pt x="57630" y="0"/>
                  <a:pt x="58290" y="570"/>
                  <a:pt x="58290" y="1687"/>
                </a:cubicBezTo>
                <a:lnTo>
                  <a:pt x="58290" y="6114"/>
                </a:lnTo>
                <a:cubicBezTo>
                  <a:pt x="58290" y="7243"/>
                  <a:pt x="57630" y="7802"/>
                  <a:pt x="56323" y="780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1594348" y="1642934"/>
            <a:ext cx="78982" cy="38757"/>
          </a:xfrm>
          <a:custGeom>
            <a:avLst/>
            <a:gdLst>
              <a:gd name="connsiteX0" fmla="*/ 78982 w 78982"/>
              <a:gd name="connsiteY0" fmla="*/ 36930 h 38757"/>
              <a:gd name="connsiteX1" fmla="*/ 77281 w 78982"/>
              <a:gd name="connsiteY1" fmla="*/ 38757 h 38757"/>
              <a:gd name="connsiteX2" fmla="*/ 9901 w 78982"/>
              <a:gd name="connsiteY2" fmla="*/ 38757 h 38757"/>
              <a:gd name="connsiteX3" fmla="*/ 2081 w 78982"/>
              <a:gd name="connsiteY3" fmla="*/ 36867 h 38757"/>
              <a:gd name="connsiteX4" fmla="*/ 0 w 78982"/>
              <a:gd name="connsiteY4" fmla="*/ 29521 h 38757"/>
              <a:gd name="connsiteX5" fmla="*/ 0 w 78982"/>
              <a:gd name="connsiteY5" fmla="*/ 9235 h 38757"/>
              <a:gd name="connsiteX6" fmla="*/ 2081 w 78982"/>
              <a:gd name="connsiteY6" fmla="*/ 1890 h 38757"/>
              <a:gd name="connsiteX7" fmla="*/ 9901 w 78982"/>
              <a:gd name="connsiteY7" fmla="*/ 0 h 38757"/>
              <a:gd name="connsiteX8" fmla="*/ 76379 w 78982"/>
              <a:gd name="connsiteY8" fmla="*/ 0 h 38757"/>
              <a:gd name="connsiteX9" fmla="*/ 78068 w 78982"/>
              <a:gd name="connsiteY9" fmla="*/ 1687 h 38757"/>
              <a:gd name="connsiteX10" fmla="*/ 78068 w 78982"/>
              <a:gd name="connsiteY10" fmla="*/ 5988 h 38757"/>
              <a:gd name="connsiteX11" fmla="*/ 76379 w 78982"/>
              <a:gd name="connsiteY11" fmla="*/ 7802 h 38757"/>
              <a:gd name="connsiteX12" fmla="*/ 12097 w 78982"/>
              <a:gd name="connsiteY12" fmla="*/ 7802 h 38757"/>
              <a:gd name="connsiteX13" fmla="*/ 9634 w 78982"/>
              <a:gd name="connsiteY13" fmla="*/ 8512 h 38757"/>
              <a:gd name="connsiteX14" fmla="*/ 8974 w 78982"/>
              <a:gd name="connsiteY14" fmla="*/ 11189 h 38757"/>
              <a:gd name="connsiteX15" fmla="*/ 8974 w 78982"/>
              <a:gd name="connsiteY15" fmla="*/ 27568 h 38757"/>
              <a:gd name="connsiteX16" fmla="*/ 9634 w 78982"/>
              <a:gd name="connsiteY16" fmla="*/ 30168 h 38757"/>
              <a:gd name="connsiteX17" fmla="*/ 12097 w 78982"/>
              <a:gd name="connsiteY17" fmla="*/ 30942 h 38757"/>
              <a:gd name="connsiteX18" fmla="*/ 77281 w 78982"/>
              <a:gd name="connsiteY18" fmla="*/ 30942 h 38757"/>
              <a:gd name="connsiteX19" fmla="*/ 78982 w 78982"/>
              <a:gd name="connsiteY19" fmla="*/ 32642 h 38757"/>
              <a:gd name="connsiteX20" fmla="*/ 78982 w 78982"/>
              <a:gd name="connsiteY20" fmla="*/ 36930 h 387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8982" h="38757">
                <a:moveTo>
                  <a:pt x="78982" y="36930"/>
                </a:moveTo>
                <a:cubicBezTo>
                  <a:pt x="78982" y="38148"/>
                  <a:pt x="78410" y="38757"/>
                  <a:pt x="77281" y="38757"/>
                </a:cubicBezTo>
                <a:lnTo>
                  <a:pt x="9901" y="38757"/>
                </a:lnTo>
                <a:cubicBezTo>
                  <a:pt x="6080" y="38757"/>
                  <a:pt x="3478" y="38123"/>
                  <a:pt x="2081" y="36867"/>
                </a:cubicBezTo>
                <a:cubicBezTo>
                  <a:pt x="698" y="35611"/>
                  <a:pt x="0" y="33162"/>
                  <a:pt x="0" y="29521"/>
                </a:cubicBezTo>
                <a:lnTo>
                  <a:pt x="0" y="9235"/>
                </a:lnTo>
                <a:cubicBezTo>
                  <a:pt x="0" y="5594"/>
                  <a:pt x="698" y="3146"/>
                  <a:pt x="2081" y="1890"/>
                </a:cubicBezTo>
                <a:cubicBezTo>
                  <a:pt x="3478" y="634"/>
                  <a:pt x="6080" y="0"/>
                  <a:pt x="9901" y="0"/>
                </a:cubicBezTo>
                <a:lnTo>
                  <a:pt x="76379" y="0"/>
                </a:lnTo>
                <a:cubicBezTo>
                  <a:pt x="77509" y="0"/>
                  <a:pt x="78068" y="570"/>
                  <a:pt x="78068" y="1687"/>
                </a:cubicBezTo>
                <a:lnTo>
                  <a:pt x="78068" y="5988"/>
                </a:lnTo>
                <a:cubicBezTo>
                  <a:pt x="78068" y="7193"/>
                  <a:pt x="77509" y="7802"/>
                  <a:pt x="76379" y="7802"/>
                </a:cubicBezTo>
                <a:lnTo>
                  <a:pt x="12097" y="7802"/>
                </a:lnTo>
                <a:cubicBezTo>
                  <a:pt x="10891" y="7802"/>
                  <a:pt x="10066" y="8043"/>
                  <a:pt x="9634" y="8512"/>
                </a:cubicBezTo>
                <a:cubicBezTo>
                  <a:pt x="9203" y="8994"/>
                  <a:pt x="8974" y="9882"/>
                  <a:pt x="8974" y="11189"/>
                </a:cubicBezTo>
                <a:lnTo>
                  <a:pt x="8974" y="27568"/>
                </a:lnTo>
                <a:cubicBezTo>
                  <a:pt x="8974" y="28785"/>
                  <a:pt x="9203" y="29648"/>
                  <a:pt x="9634" y="30168"/>
                </a:cubicBezTo>
                <a:cubicBezTo>
                  <a:pt x="10066" y="30688"/>
                  <a:pt x="10891" y="30942"/>
                  <a:pt x="12097" y="30942"/>
                </a:cubicBezTo>
                <a:lnTo>
                  <a:pt x="77281" y="30942"/>
                </a:lnTo>
                <a:cubicBezTo>
                  <a:pt x="78410" y="30942"/>
                  <a:pt x="78982" y="31513"/>
                  <a:pt x="78982" y="32642"/>
                </a:cubicBezTo>
                <a:lnTo>
                  <a:pt x="78982" y="3693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1593713" y="1712634"/>
            <a:ext cx="81038" cy="49274"/>
          </a:xfrm>
          <a:custGeom>
            <a:avLst/>
            <a:gdLst>
              <a:gd name="connsiteX0" fmla="*/ 81038 w 81038"/>
              <a:gd name="connsiteY0" fmla="*/ 47714 h 49274"/>
              <a:gd name="connsiteX1" fmla="*/ 80454 w 81038"/>
              <a:gd name="connsiteY1" fmla="*/ 48817 h 49274"/>
              <a:gd name="connsiteX2" fmla="*/ 79350 w 81038"/>
              <a:gd name="connsiteY2" fmla="*/ 49274 h 49274"/>
              <a:gd name="connsiteX3" fmla="*/ 10129 w 81038"/>
              <a:gd name="connsiteY3" fmla="*/ 49274 h 49274"/>
              <a:gd name="connsiteX4" fmla="*/ 2132 w 81038"/>
              <a:gd name="connsiteY4" fmla="*/ 47003 h 49274"/>
              <a:gd name="connsiteX5" fmla="*/ 253 w 81038"/>
              <a:gd name="connsiteY5" fmla="*/ 39264 h 49274"/>
              <a:gd name="connsiteX6" fmla="*/ 253 w 81038"/>
              <a:gd name="connsiteY6" fmla="*/ 29902 h 49274"/>
              <a:gd name="connsiteX7" fmla="*/ 2526 w 81038"/>
              <a:gd name="connsiteY7" fmla="*/ 22556 h 49274"/>
              <a:gd name="connsiteX8" fmla="*/ 10650 w 81038"/>
              <a:gd name="connsiteY8" fmla="*/ 20666 h 49274"/>
              <a:gd name="connsiteX9" fmla="*/ 66605 w 81038"/>
              <a:gd name="connsiteY9" fmla="*/ 20666 h 49274"/>
              <a:gd name="connsiteX10" fmla="*/ 68941 w 81038"/>
              <a:gd name="connsiteY10" fmla="*/ 20146 h 49274"/>
              <a:gd name="connsiteX11" fmla="*/ 69461 w 81038"/>
              <a:gd name="connsiteY11" fmla="*/ 17684 h 49274"/>
              <a:gd name="connsiteX12" fmla="*/ 69461 w 81038"/>
              <a:gd name="connsiteY12" fmla="*/ 10402 h 49274"/>
              <a:gd name="connsiteX13" fmla="*/ 69004 w 81038"/>
              <a:gd name="connsiteY13" fmla="*/ 7928 h 49274"/>
              <a:gd name="connsiteX14" fmla="*/ 66732 w 81038"/>
              <a:gd name="connsiteY14" fmla="*/ 7408 h 49274"/>
              <a:gd name="connsiteX15" fmla="*/ 1815 w 81038"/>
              <a:gd name="connsiteY15" fmla="*/ 7408 h 49274"/>
              <a:gd name="connsiteX16" fmla="*/ 571 w 81038"/>
              <a:gd name="connsiteY16" fmla="*/ 7015 h 49274"/>
              <a:gd name="connsiteX17" fmla="*/ 0 w 81038"/>
              <a:gd name="connsiteY17" fmla="*/ 5975 h 49274"/>
              <a:gd name="connsiteX18" fmla="*/ 0 w 81038"/>
              <a:gd name="connsiteY18" fmla="*/ 1420 h 49274"/>
              <a:gd name="connsiteX19" fmla="*/ 571 w 81038"/>
              <a:gd name="connsiteY19" fmla="*/ 380 h 49274"/>
              <a:gd name="connsiteX20" fmla="*/ 1815 w 81038"/>
              <a:gd name="connsiteY20" fmla="*/ 0 h 49274"/>
              <a:gd name="connsiteX21" fmla="*/ 68039 w 81038"/>
              <a:gd name="connsiteY21" fmla="*/ 0 h 49274"/>
              <a:gd name="connsiteX22" fmla="*/ 73104 w 81038"/>
              <a:gd name="connsiteY22" fmla="*/ 456 h 49274"/>
              <a:gd name="connsiteX23" fmla="*/ 76227 w 81038"/>
              <a:gd name="connsiteY23" fmla="*/ 1940 h 49274"/>
              <a:gd name="connsiteX24" fmla="*/ 77852 w 81038"/>
              <a:gd name="connsiteY24" fmla="*/ 4871 h 49274"/>
              <a:gd name="connsiteX25" fmla="*/ 78309 w 81038"/>
              <a:gd name="connsiteY25" fmla="*/ 9489 h 49274"/>
              <a:gd name="connsiteX26" fmla="*/ 78309 w 81038"/>
              <a:gd name="connsiteY26" fmla="*/ 18852 h 49274"/>
              <a:gd name="connsiteX27" fmla="*/ 76037 w 81038"/>
              <a:gd name="connsiteY27" fmla="*/ 26197 h 49274"/>
              <a:gd name="connsiteX28" fmla="*/ 67900 w 81038"/>
              <a:gd name="connsiteY28" fmla="*/ 28075 h 49274"/>
              <a:gd name="connsiteX29" fmla="*/ 11830 w 81038"/>
              <a:gd name="connsiteY29" fmla="*/ 28075 h 49274"/>
              <a:gd name="connsiteX30" fmla="*/ 9545 w 81038"/>
              <a:gd name="connsiteY30" fmla="*/ 28595 h 49274"/>
              <a:gd name="connsiteX31" fmla="*/ 9088 w 81038"/>
              <a:gd name="connsiteY31" fmla="*/ 31069 h 49274"/>
              <a:gd name="connsiteX32" fmla="*/ 9088 w 81038"/>
              <a:gd name="connsiteY32" fmla="*/ 38744 h 49274"/>
              <a:gd name="connsiteX33" fmla="*/ 9609 w 81038"/>
              <a:gd name="connsiteY33" fmla="*/ 41155 h 49274"/>
              <a:gd name="connsiteX34" fmla="*/ 11957 w 81038"/>
              <a:gd name="connsiteY34" fmla="*/ 41738 h 49274"/>
              <a:gd name="connsiteX35" fmla="*/ 79223 w 81038"/>
              <a:gd name="connsiteY35" fmla="*/ 41738 h 49274"/>
              <a:gd name="connsiteX36" fmla="*/ 80454 w 81038"/>
              <a:gd name="connsiteY36" fmla="*/ 42119 h 49274"/>
              <a:gd name="connsiteX37" fmla="*/ 81038 w 81038"/>
              <a:gd name="connsiteY37" fmla="*/ 43159 h 49274"/>
              <a:gd name="connsiteX38" fmla="*/ 81038 w 81038"/>
              <a:gd name="connsiteY38" fmla="*/ 47714 h 49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1038" h="49274">
                <a:moveTo>
                  <a:pt x="81038" y="47714"/>
                </a:moveTo>
                <a:cubicBezTo>
                  <a:pt x="81038" y="48145"/>
                  <a:pt x="80848" y="48513"/>
                  <a:pt x="80454" y="48817"/>
                </a:cubicBezTo>
                <a:cubicBezTo>
                  <a:pt x="80061" y="49122"/>
                  <a:pt x="79705" y="49274"/>
                  <a:pt x="79350" y="49274"/>
                </a:cubicBezTo>
                <a:lnTo>
                  <a:pt x="10129" y="49274"/>
                </a:lnTo>
                <a:cubicBezTo>
                  <a:pt x="6055" y="49274"/>
                  <a:pt x="3389" y="48513"/>
                  <a:pt x="2132" y="47003"/>
                </a:cubicBezTo>
                <a:cubicBezTo>
                  <a:pt x="875" y="45481"/>
                  <a:pt x="253" y="42905"/>
                  <a:pt x="253" y="39264"/>
                </a:cubicBezTo>
                <a:lnTo>
                  <a:pt x="253" y="29902"/>
                </a:lnTo>
                <a:cubicBezTo>
                  <a:pt x="253" y="26261"/>
                  <a:pt x="1015" y="23812"/>
                  <a:pt x="2526" y="22556"/>
                </a:cubicBezTo>
                <a:cubicBezTo>
                  <a:pt x="4049" y="21300"/>
                  <a:pt x="6753" y="20666"/>
                  <a:pt x="10650" y="20666"/>
                </a:cubicBezTo>
                <a:lnTo>
                  <a:pt x="66605" y="20666"/>
                </a:lnTo>
                <a:cubicBezTo>
                  <a:pt x="67811" y="20666"/>
                  <a:pt x="68598" y="20501"/>
                  <a:pt x="68941" y="20146"/>
                </a:cubicBezTo>
                <a:cubicBezTo>
                  <a:pt x="69296" y="19803"/>
                  <a:pt x="69461" y="18979"/>
                  <a:pt x="69461" y="17684"/>
                </a:cubicBezTo>
                <a:lnTo>
                  <a:pt x="69461" y="10402"/>
                </a:lnTo>
                <a:cubicBezTo>
                  <a:pt x="69461" y="9096"/>
                  <a:pt x="69309" y="8271"/>
                  <a:pt x="69004" y="7928"/>
                </a:cubicBezTo>
                <a:cubicBezTo>
                  <a:pt x="68712" y="7586"/>
                  <a:pt x="67951" y="7408"/>
                  <a:pt x="66732" y="7408"/>
                </a:cubicBezTo>
                <a:lnTo>
                  <a:pt x="1815" y="7408"/>
                </a:lnTo>
                <a:cubicBezTo>
                  <a:pt x="1383" y="7408"/>
                  <a:pt x="964" y="7281"/>
                  <a:pt x="571" y="7015"/>
                </a:cubicBezTo>
                <a:cubicBezTo>
                  <a:pt x="177" y="6761"/>
                  <a:pt x="0" y="6406"/>
                  <a:pt x="0" y="5975"/>
                </a:cubicBezTo>
                <a:lnTo>
                  <a:pt x="0" y="1420"/>
                </a:lnTo>
                <a:cubicBezTo>
                  <a:pt x="0" y="989"/>
                  <a:pt x="177" y="646"/>
                  <a:pt x="571" y="380"/>
                </a:cubicBezTo>
                <a:cubicBezTo>
                  <a:pt x="964" y="126"/>
                  <a:pt x="1383" y="0"/>
                  <a:pt x="1815" y="0"/>
                </a:cubicBezTo>
                <a:lnTo>
                  <a:pt x="68039" y="0"/>
                </a:lnTo>
                <a:cubicBezTo>
                  <a:pt x="70121" y="0"/>
                  <a:pt x="71810" y="152"/>
                  <a:pt x="73104" y="456"/>
                </a:cubicBezTo>
                <a:cubicBezTo>
                  <a:pt x="74412" y="761"/>
                  <a:pt x="75453" y="1255"/>
                  <a:pt x="76227" y="1940"/>
                </a:cubicBezTo>
                <a:cubicBezTo>
                  <a:pt x="77014" y="2638"/>
                  <a:pt x="77547" y="3615"/>
                  <a:pt x="77852" y="4871"/>
                </a:cubicBezTo>
                <a:cubicBezTo>
                  <a:pt x="78169" y="6127"/>
                  <a:pt x="78309" y="7675"/>
                  <a:pt x="78309" y="9489"/>
                </a:cubicBezTo>
                <a:lnTo>
                  <a:pt x="78309" y="18852"/>
                </a:lnTo>
                <a:cubicBezTo>
                  <a:pt x="78309" y="22493"/>
                  <a:pt x="77547" y="24941"/>
                  <a:pt x="76037" y="26197"/>
                </a:cubicBezTo>
                <a:cubicBezTo>
                  <a:pt x="74526" y="27453"/>
                  <a:pt x="71810" y="28075"/>
                  <a:pt x="67900" y="28075"/>
                </a:cubicBezTo>
                <a:lnTo>
                  <a:pt x="11830" y="28075"/>
                </a:lnTo>
                <a:cubicBezTo>
                  <a:pt x="10612" y="28075"/>
                  <a:pt x="9863" y="28252"/>
                  <a:pt x="9545" y="28595"/>
                </a:cubicBezTo>
                <a:cubicBezTo>
                  <a:pt x="9241" y="28950"/>
                  <a:pt x="9088" y="29775"/>
                  <a:pt x="9088" y="31069"/>
                </a:cubicBezTo>
                <a:lnTo>
                  <a:pt x="9088" y="38744"/>
                </a:lnTo>
                <a:cubicBezTo>
                  <a:pt x="9088" y="39949"/>
                  <a:pt x="9266" y="40761"/>
                  <a:pt x="9609" y="41155"/>
                </a:cubicBezTo>
                <a:cubicBezTo>
                  <a:pt x="9964" y="41535"/>
                  <a:pt x="10739" y="41738"/>
                  <a:pt x="11957" y="41738"/>
                </a:cubicBezTo>
                <a:lnTo>
                  <a:pt x="79223" y="41738"/>
                </a:lnTo>
                <a:cubicBezTo>
                  <a:pt x="79655" y="41738"/>
                  <a:pt x="80061" y="41865"/>
                  <a:pt x="80454" y="42119"/>
                </a:cubicBezTo>
                <a:cubicBezTo>
                  <a:pt x="80848" y="42385"/>
                  <a:pt x="81038" y="42728"/>
                  <a:pt x="81038" y="43159"/>
                </a:cubicBezTo>
                <a:lnTo>
                  <a:pt x="81038" y="477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1575878" y="1693388"/>
            <a:ext cx="114499" cy="7802"/>
          </a:xfrm>
          <a:custGeom>
            <a:avLst/>
            <a:gdLst>
              <a:gd name="connsiteX0" fmla="*/ 113839 w 114499"/>
              <a:gd name="connsiteY0" fmla="*/ 456 h 7802"/>
              <a:gd name="connsiteX1" fmla="*/ 114499 w 114499"/>
              <a:gd name="connsiteY1" fmla="*/ 1687 h 7802"/>
              <a:gd name="connsiteX2" fmla="*/ 114499 w 114499"/>
              <a:gd name="connsiteY2" fmla="*/ 6102 h 7802"/>
              <a:gd name="connsiteX3" fmla="*/ 113839 w 114499"/>
              <a:gd name="connsiteY3" fmla="*/ 7281 h 7802"/>
              <a:gd name="connsiteX4" fmla="*/ 112532 w 114499"/>
              <a:gd name="connsiteY4" fmla="*/ 7802 h 7802"/>
              <a:gd name="connsiteX5" fmla="*/ 1954 w 114499"/>
              <a:gd name="connsiteY5" fmla="*/ 7802 h 7802"/>
              <a:gd name="connsiteX6" fmla="*/ 583 w 114499"/>
              <a:gd name="connsiteY6" fmla="*/ 7281 h 7802"/>
              <a:gd name="connsiteX7" fmla="*/ 0 w 114499"/>
              <a:gd name="connsiteY7" fmla="*/ 6102 h 7802"/>
              <a:gd name="connsiteX8" fmla="*/ 0 w 114499"/>
              <a:gd name="connsiteY8" fmla="*/ 1687 h 7802"/>
              <a:gd name="connsiteX9" fmla="*/ 583 w 114499"/>
              <a:gd name="connsiteY9" fmla="*/ 456 h 7802"/>
              <a:gd name="connsiteX10" fmla="*/ 1954 w 114499"/>
              <a:gd name="connsiteY10" fmla="*/ 0 h 7802"/>
              <a:gd name="connsiteX11" fmla="*/ 112532 w 114499"/>
              <a:gd name="connsiteY11" fmla="*/ 0 h 7802"/>
              <a:gd name="connsiteX12" fmla="*/ 113839 w 114499"/>
              <a:gd name="connsiteY12" fmla="*/ 456 h 7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4499" h="7802">
                <a:moveTo>
                  <a:pt x="113839" y="456"/>
                </a:moveTo>
                <a:cubicBezTo>
                  <a:pt x="114271" y="748"/>
                  <a:pt x="114499" y="1166"/>
                  <a:pt x="114499" y="1687"/>
                </a:cubicBezTo>
                <a:lnTo>
                  <a:pt x="114499" y="6102"/>
                </a:lnTo>
                <a:cubicBezTo>
                  <a:pt x="114499" y="6546"/>
                  <a:pt x="114271" y="6926"/>
                  <a:pt x="113839" y="7281"/>
                </a:cubicBezTo>
                <a:cubicBezTo>
                  <a:pt x="113408" y="7624"/>
                  <a:pt x="112976" y="7802"/>
                  <a:pt x="112532" y="7802"/>
                </a:cubicBezTo>
                <a:lnTo>
                  <a:pt x="1954" y="7802"/>
                </a:lnTo>
                <a:cubicBezTo>
                  <a:pt x="1434" y="7802"/>
                  <a:pt x="977" y="7624"/>
                  <a:pt x="583" y="7281"/>
                </a:cubicBezTo>
                <a:cubicBezTo>
                  <a:pt x="203" y="6926"/>
                  <a:pt x="0" y="6546"/>
                  <a:pt x="0" y="6102"/>
                </a:cubicBezTo>
                <a:lnTo>
                  <a:pt x="0" y="1687"/>
                </a:lnTo>
                <a:cubicBezTo>
                  <a:pt x="0" y="1166"/>
                  <a:pt x="203" y="748"/>
                  <a:pt x="583" y="456"/>
                </a:cubicBezTo>
                <a:cubicBezTo>
                  <a:pt x="977" y="152"/>
                  <a:pt x="1434" y="0"/>
                  <a:pt x="1954" y="0"/>
                </a:cubicBezTo>
                <a:lnTo>
                  <a:pt x="112532" y="0"/>
                </a:lnTo>
                <a:cubicBezTo>
                  <a:pt x="112976" y="0"/>
                  <a:pt x="113408" y="152"/>
                  <a:pt x="113839" y="45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1709485" y="1642946"/>
            <a:ext cx="29272" cy="124556"/>
          </a:xfrm>
          <a:custGeom>
            <a:avLst/>
            <a:gdLst>
              <a:gd name="connsiteX0" fmla="*/ 25121 w 29272"/>
              <a:gd name="connsiteY0" fmla="*/ 124556 h 124556"/>
              <a:gd name="connsiteX1" fmla="*/ 24004 w 29272"/>
              <a:gd name="connsiteY1" fmla="*/ 124493 h 124556"/>
              <a:gd name="connsiteX2" fmla="*/ 23293 w 29272"/>
              <a:gd name="connsiteY2" fmla="*/ 123770 h 124556"/>
              <a:gd name="connsiteX3" fmla="*/ 5737 w 29272"/>
              <a:gd name="connsiteY3" fmla="*/ 93740 h 124556"/>
              <a:gd name="connsiteX4" fmla="*/ 0 w 29272"/>
              <a:gd name="connsiteY4" fmla="*/ 62278 h 124556"/>
              <a:gd name="connsiteX5" fmla="*/ 5737 w 29272"/>
              <a:gd name="connsiteY5" fmla="*/ 30942 h 124556"/>
              <a:gd name="connsiteX6" fmla="*/ 23293 w 29272"/>
              <a:gd name="connsiteY6" fmla="*/ 773 h 124556"/>
              <a:gd name="connsiteX7" fmla="*/ 24004 w 29272"/>
              <a:gd name="connsiteY7" fmla="*/ 63 h 124556"/>
              <a:gd name="connsiteX8" fmla="*/ 24854 w 29272"/>
              <a:gd name="connsiteY8" fmla="*/ 0 h 124556"/>
              <a:gd name="connsiteX9" fmla="*/ 28498 w 29272"/>
              <a:gd name="connsiteY9" fmla="*/ 0 h 124556"/>
              <a:gd name="connsiteX10" fmla="*/ 29272 w 29272"/>
              <a:gd name="connsiteY10" fmla="*/ 126 h 124556"/>
              <a:gd name="connsiteX11" fmla="*/ 28891 w 29272"/>
              <a:gd name="connsiteY11" fmla="*/ 900 h 124556"/>
              <a:gd name="connsiteX12" fmla="*/ 8454 w 29272"/>
              <a:gd name="connsiteY12" fmla="*/ 62278 h 124556"/>
              <a:gd name="connsiteX13" fmla="*/ 13671 w 29272"/>
              <a:gd name="connsiteY13" fmla="*/ 92447 h 124556"/>
              <a:gd name="connsiteX14" fmla="*/ 29018 w 29272"/>
              <a:gd name="connsiteY14" fmla="*/ 123643 h 124556"/>
              <a:gd name="connsiteX15" fmla="*/ 28371 w 29272"/>
              <a:gd name="connsiteY15" fmla="*/ 124556 h 124556"/>
              <a:gd name="connsiteX16" fmla="*/ 25121 w 29272"/>
              <a:gd name="connsiteY16" fmla="*/ 124556 h 124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9272" h="124556">
                <a:moveTo>
                  <a:pt x="25121" y="124556"/>
                </a:moveTo>
                <a:cubicBezTo>
                  <a:pt x="24499" y="124556"/>
                  <a:pt x="24144" y="124544"/>
                  <a:pt x="24004" y="124493"/>
                </a:cubicBezTo>
                <a:cubicBezTo>
                  <a:pt x="23877" y="124455"/>
                  <a:pt x="23636" y="124214"/>
                  <a:pt x="23293" y="123770"/>
                </a:cubicBezTo>
                <a:cubicBezTo>
                  <a:pt x="15397" y="113900"/>
                  <a:pt x="9545" y="103890"/>
                  <a:pt x="5737" y="93740"/>
                </a:cubicBezTo>
                <a:cubicBezTo>
                  <a:pt x="1916" y="83591"/>
                  <a:pt x="0" y="73112"/>
                  <a:pt x="0" y="62278"/>
                </a:cubicBezTo>
                <a:cubicBezTo>
                  <a:pt x="0" y="51532"/>
                  <a:pt x="1916" y="41079"/>
                  <a:pt x="5737" y="30942"/>
                </a:cubicBezTo>
                <a:cubicBezTo>
                  <a:pt x="9545" y="20793"/>
                  <a:pt x="15397" y="10745"/>
                  <a:pt x="23293" y="773"/>
                </a:cubicBezTo>
                <a:cubicBezTo>
                  <a:pt x="23636" y="342"/>
                  <a:pt x="23877" y="101"/>
                  <a:pt x="24004" y="63"/>
                </a:cubicBezTo>
                <a:cubicBezTo>
                  <a:pt x="24144" y="12"/>
                  <a:pt x="24410" y="0"/>
                  <a:pt x="24854" y="0"/>
                </a:cubicBezTo>
                <a:lnTo>
                  <a:pt x="28498" y="0"/>
                </a:lnTo>
                <a:cubicBezTo>
                  <a:pt x="29018" y="0"/>
                  <a:pt x="29272" y="37"/>
                  <a:pt x="29272" y="126"/>
                </a:cubicBezTo>
                <a:cubicBezTo>
                  <a:pt x="29272" y="215"/>
                  <a:pt x="29145" y="469"/>
                  <a:pt x="28891" y="900"/>
                </a:cubicBezTo>
                <a:cubicBezTo>
                  <a:pt x="15270" y="22226"/>
                  <a:pt x="8454" y="42690"/>
                  <a:pt x="8454" y="62278"/>
                </a:cubicBezTo>
                <a:cubicBezTo>
                  <a:pt x="8454" y="72237"/>
                  <a:pt x="10193" y="82297"/>
                  <a:pt x="13671" y="92447"/>
                </a:cubicBezTo>
                <a:cubicBezTo>
                  <a:pt x="17136" y="102583"/>
                  <a:pt x="22252" y="112986"/>
                  <a:pt x="29018" y="123643"/>
                </a:cubicBezTo>
                <a:cubicBezTo>
                  <a:pt x="29450" y="124252"/>
                  <a:pt x="29234" y="124556"/>
                  <a:pt x="28371" y="124556"/>
                </a:cubicBezTo>
                <a:lnTo>
                  <a:pt x="25121" y="1245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1991407" y="1642946"/>
            <a:ext cx="29145" cy="124556"/>
          </a:xfrm>
          <a:custGeom>
            <a:avLst/>
            <a:gdLst>
              <a:gd name="connsiteX0" fmla="*/ 786 w 29145"/>
              <a:gd name="connsiteY0" fmla="*/ 124556 h 124556"/>
              <a:gd name="connsiteX1" fmla="*/ 266 w 29145"/>
              <a:gd name="connsiteY1" fmla="*/ 123643 h 124556"/>
              <a:gd name="connsiteX2" fmla="*/ 15550 w 29145"/>
              <a:gd name="connsiteY2" fmla="*/ 92447 h 124556"/>
              <a:gd name="connsiteX3" fmla="*/ 20691 w 29145"/>
              <a:gd name="connsiteY3" fmla="*/ 62278 h 124556"/>
              <a:gd name="connsiteX4" fmla="*/ 15626 w 29145"/>
              <a:gd name="connsiteY4" fmla="*/ 32173 h 124556"/>
              <a:gd name="connsiteX5" fmla="*/ 406 w 29145"/>
              <a:gd name="connsiteY5" fmla="*/ 900 h 124556"/>
              <a:gd name="connsiteX6" fmla="*/ 0 w 29145"/>
              <a:gd name="connsiteY6" fmla="*/ 126 h 124556"/>
              <a:gd name="connsiteX7" fmla="*/ 660 w 29145"/>
              <a:gd name="connsiteY7" fmla="*/ 0 h 124556"/>
              <a:gd name="connsiteX8" fmla="*/ 4303 w 29145"/>
              <a:gd name="connsiteY8" fmla="*/ 0 h 124556"/>
              <a:gd name="connsiteX9" fmla="*/ 5153 w 29145"/>
              <a:gd name="connsiteY9" fmla="*/ 63 h 124556"/>
              <a:gd name="connsiteX10" fmla="*/ 5991 w 29145"/>
              <a:gd name="connsiteY10" fmla="*/ 773 h 124556"/>
              <a:gd name="connsiteX11" fmla="*/ 23496 w 29145"/>
              <a:gd name="connsiteY11" fmla="*/ 30942 h 124556"/>
              <a:gd name="connsiteX12" fmla="*/ 29145 w 29145"/>
              <a:gd name="connsiteY12" fmla="*/ 62278 h 124556"/>
              <a:gd name="connsiteX13" fmla="*/ 23496 w 29145"/>
              <a:gd name="connsiteY13" fmla="*/ 93740 h 124556"/>
              <a:gd name="connsiteX14" fmla="*/ 5991 w 29145"/>
              <a:gd name="connsiteY14" fmla="*/ 123770 h 124556"/>
              <a:gd name="connsiteX15" fmla="*/ 5153 w 29145"/>
              <a:gd name="connsiteY15" fmla="*/ 124493 h 124556"/>
              <a:gd name="connsiteX16" fmla="*/ 4049 w 29145"/>
              <a:gd name="connsiteY16" fmla="*/ 124556 h 124556"/>
              <a:gd name="connsiteX17" fmla="*/ 786 w 29145"/>
              <a:gd name="connsiteY17" fmla="*/ 124556 h 124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9145" h="124556">
                <a:moveTo>
                  <a:pt x="786" y="124556"/>
                </a:moveTo>
                <a:cubicBezTo>
                  <a:pt x="0" y="124556"/>
                  <a:pt x="-165" y="124252"/>
                  <a:pt x="266" y="123643"/>
                </a:cubicBezTo>
                <a:cubicBezTo>
                  <a:pt x="7032" y="112986"/>
                  <a:pt x="12135" y="102583"/>
                  <a:pt x="15550" y="92447"/>
                </a:cubicBezTo>
                <a:cubicBezTo>
                  <a:pt x="18990" y="82297"/>
                  <a:pt x="20691" y="72237"/>
                  <a:pt x="20691" y="62278"/>
                </a:cubicBezTo>
                <a:cubicBezTo>
                  <a:pt x="20691" y="52395"/>
                  <a:pt x="19015" y="42360"/>
                  <a:pt x="15626" y="32173"/>
                </a:cubicBezTo>
                <a:cubicBezTo>
                  <a:pt x="12237" y="21985"/>
                  <a:pt x="7172" y="11570"/>
                  <a:pt x="406" y="900"/>
                </a:cubicBezTo>
                <a:cubicBezTo>
                  <a:pt x="139" y="469"/>
                  <a:pt x="0" y="215"/>
                  <a:pt x="0" y="126"/>
                </a:cubicBezTo>
                <a:cubicBezTo>
                  <a:pt x="0" y="37"/>
                  <a:pt x="228" y="0"/>
                  <a:pt x="660" y="0"/>
                </a:cubicBezTo>
                <a:lnTo>
                  <a:pt x="4303" y="0"/>
                </a:lnTo>
                <a:cubicBezTo>
                  <a:pt x="4747" y="0"/>
                  <a:pt x="5014" y="12"/>
                  <a:pt x="5153" y="63"/>
                </a:cubicBezTo>
                <a:cubicBezTo>
                  <a:pt x="5280" y="101"/>
                  <a:pt x="5559" y="342"/>
                  <a:pt x="5991" y="773"/>
                </a:cubicBezTo>
                <a:cubicBezTo>
                  <a:pt x="13887" y="10745"/>
                  <a:pt x="19713" y="20793"/>
                  <a:pt x="23496" y="30942"/>
                </a:cubicBezTo>
                <a:cubicBezTo>
                  <a:pt x="27266" y="41079"/>
                  <a:pt x="29145" y="51532"/>
                  <a:pt x="29145" y="62278"/>
                </a:cubicBezTo>
                <a:cubicBezTo>
                  <a:pt x="29145" y="73112"/>
                  <a:pt x="27266" y="83591"/>
                  <a:pt x="23496" y="93740"/>
                </a:cubicBezTo>
                <a:cubicBezTo>
                  <a:pt x="19713" y="103890"/>
                  <a:pt x="13887" y="113900"/>
                  <a:pt x="5991" y="123770"/>
                </a:cubicBezTo>
                <a:cubicBezTo>
                  <a:pt x="5559" y="124214"/>
                  <a:pt x="5280" y="124455"/>
                  <a:pt x="5153" y="124493"/>
                </a:cubicBezTo>
                <a:cubicBezTo>
                  <a:pt x="5014" y="124544"/>
                  <a:pt x="4658" y="124556"/>
                  <a:pt x="4049" y="124556"/>
                </a:cubicBezTo>
                <a:lnTo>
                  <a:pt x="786" y="1245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3890047" y="8906350"/>
            <a:ext cx="46320" cy="47194"/>
          </a:xfrm>
          <a:custGeom>
            <a:avLst/>
            <a:gdLst>
              <a:gd name="connsiteX0" fmla="*/ 38589 w 46320"/>
              <a:gd name="connsiteY0" fmla="*/ 47194 h 47194"/>
              <a:gd name="connsiteX1" fmla="*/ 7921 w 46320"/>
              <a:gd name="connsiteY1" fmla="*/ 47194 h 47194"/>
              <a:gd name="connsiteX2" fmla="*/ 3922 w 46320"/>
              <a:gd name="connsiteY2" fmla="*/ 46889 h 47194"/>
              <a:gd name="connsiteX3" fmla="*/ 1472 w 46320"/>
              <a:gd name="connsiteY3" fmla="*/ 45824 h 47194"/>
              <a:gd name="connsiteX4" fmla="*/ 304 w 46320"/>
              <a:gd name="connsiteY4" fmla="*/ 43642 h 47194"/>
              <a:gd name="connsiteX5" fmla="*/ 0 w 46320"/>
              <a:gd name="connsiteY5" fmla="*/ 39988 h 47194"/>
              <a:gd name="connsiteX6" fmla="*/ 0 w 46320"/>
              <a:gd name="connsiteY6" fmla="*/ 2131 h 47194"/>
              <a:gd name="connsiteX7" fmla="*/ 1840 w 46320"/>
              <a:gd name="connsiteY7" fmla="*/ 203 h 47194"/>
              <a:gd name="connsiteX8" fmla="*/ 12084 w 46320"/>
              <a:gd name="connsiteY8" fmla="*/ 203 h 47194"/>
              <a:gd name="connsiteX9" fmla="*/ 14128 w 46320"/>
              <a:gd name="connsiteY9" fmla="*/ 2131 h 47194"/>
              <a:gd name="connsiteX10" fmla="*/ 14128 w 46320"/>
              <a:gd name="connsiteY10" fmla="*/ 13194 h 47194"/>
              <a:gd name="connsiteX11" fmla="*/ 32192 w 46320"/>
              <a:gd name="connsiteY11" fmla="*/ 13194 h 47194"/>
              <a:gd name="connsiteX12" fmla="*/ 32192 w 46320"/>
              <a:gd name="connsiteY12" fmla="*/ 2030 h 47194"/>
              <a:gd name="connsiteX13" fmla="*/ 34223 w 46320"/>
              <a:gd name="connsiteY13" fmla="*/ 0 h 47194"/>
              <a:gd name="connsiteX14" fmla="*/ 44378 w 46320"/>
              <a:gd name="connsiteY14" fmla="*/ 0 h 47194"/>
              <a:gd name="connsiteX15" fmla="*/ 46320 w 46320"/>
              <a:gd name="connsiteY15" fmla="*/ 2030 h 47194"/>
              <a:gd name="connsiteX16" fmla="*/ 46320 w 46320"/>
              <a:gd name="connsiteY16" fmla="*/ 40292 h 47194"/>
              <a:gd name="connsiteX17" fmla="*/ 44797 w 46320"/>
              <a:gd name="connsiteY17" fmla="*/ 45671 h 47194"/>
              <a:gd name="connsiteX18" fmla="*/ 38589 w 46320"/>
              <a:gd name="connsiteY18" fmla="*/ 47194 h 4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6320" h="47194">
                <a:moveTo>
                  <a:pt x="38589" y="47194"/>
                </a:moveTo>
                <a:lnTo>
                  <a:pt x="7921" y="47194"/>
                </a:lnTo>
                <a:cubicBezTo>
                  <a:pt x="6296" y="47194"/>
                  <a:pt x="4963" y="47092"/>
                  <a:pt x="3922" y="46889"/>
                </a:cubicBezTo>
                <a:cubicBezTo>
                  <a:pt x="2856" y="46687"/>
                  <a:pt x="2043" y="46331"/>
                  <a:pt x="1472" y="45824"/>
                </a:cubicBezTo>
                <a:cubicBezTo>
                  <a:pt x="901" y="45316"/>
                  <a:pt x="507" y="44593"/>
                  <a:pt x="304" y="43642"/>
                </a:cubicBezTo>
                <a:cubicBezTo>
                  <a:pt x="101" y="42690"/>
                  <a:pt x="0" y="41472"/>
                  <a:pt x="0" y="39988"/>
                </a:cubicBezTo>
                <a:lnTo>
                  <a:pt x="0" y="2131"/>
                </a:lnTo>
                <a:cubicBezTo>
                  <a:pt x="0" y="837"/>
                  <a:pt x="609" y="203"/>
                  <a:pt x="1840" y="203"/>
                </a:cubicBezTo>
                <a:lnTo>
                  <a:pt x="12084" y="203"/>
                </a:lnTo>
                <a:cubicBezTo>
                  <a:pt x="13442" y="203"/>
                  <a:pt x="14128" y="837"/>
                  <a:pt x="14128" y="2131"/>
                </a:cubicBezTo>
                <a:lnTo>
                  <a:pt x="14128" y="13194"/>
                </a:lnTo>
                <a:lnTo>
                  <a:pt x="32192" y="13194"/>
                </a:lnTo>
                <a:lnTo>
                  <a:pt x="32192" y="2030"/>
                </a:lnTo>
                <a:cubicBezTo>
                  <a:pt x="32192" y="672"/>
                  <a:pt x="32877" y="0"/>
                  <a:pt x="34223" y="0"/>
                </a:cubicBezTo>
                <a:lnTo>
                  <a:pt x="44378" y="0"/>
                </a:lnTo>
                <a:cubicBezTo>
                  <a:pt x="45673" y="0"/>
                  <a:pt x="46320" y="672"/>
                  <a:pt x="46320" y="2030"/>
                </a:cubicBezTo>
                <a:lnTo>
                  <a:pt x="46320" y="40292"/>
                </a:lnTo>
                <a:cubicBezTo>
                  <a:pt x="46320" y="42855"/>
                  <a:pt x="45799" y="44656"/>
                  <a:pt x="44797" y="45671"/>
                </a:cubicBezTo>
                <a:cubicBezTo>
                  <a:pt x="43769" y="46687"/>
                  <a:pt x="41699" y="47194"/>
                  <a:pt x="38589" y="4719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3985502" y="8903406"/>
            <a:ext cx="75148" cy="53588"/>
          </a:xfrm>
          <a:custGeom>
            <a:avLst/>
            <a:gdLst>
              <a:gd name="connsiteX0" fmla="*/ 38602 w 75148"/>
              <a:gd name="connsiteY0" fmla="*/ 49934 h 53588"/>
              <a:gd name="connsiteX1" fmla="*/ 7933 w 75148"/>
              <a:gd name="connsiteY1" fmla="*/ 49934 h 53588"/>
              <a:gd name="connsiteX2" fmla="*/ 3922 w 75148"/>
              <a:gd name="connsiteY2" fmla="*/ 49630 h 53588"/>
              <a:gd name="connsiteX3" fmla="*/ 1485 w 75148"/>
              <a:gd name="connsiteY3" fmla="*/ 48564 h 53588"/>
              <a:gd name="connsiteX4" fmla="*/ 304 w 75148"/>
              <a:gd name="connsiteY4" fmla="*/ 46382 h 53588"/>
              <a:gd name="connsiteX5" fmla="*/ 0 w 75148"/>
              <a:gd name="connsiteY5" fmla="*/ 42728 h 53588"/>
              <a:gd name="connsiteX6" fmla="*/ 0 w 75148"/>
              <a:gd name="connsiteY6" fmla="*/ 5074 h 53588"/>
              <a:gd name="connsiteX7" fmla="*/ 1840 w 75148"/>
              <a:gd name="connsiteY7" fmla="*/ 3146 h 53588"/>
              <a:gd name="connsiteX8" fmla="*/ 12097 w 75148"/>
              <a:gd name="connsiteY8" fmla="*/ 3146 h 53588"/>
              <a:gd name="connsiteX9" fmla="*/ 14128 w 75148"/>
              <a:gd name="connsiteY9" fmla="*/ 5074 h 53588"/>
              <a:gd name="connsiteX10" fmla="*/ 14128 w 75148"/>
              <a:gd name="connsiteY10" fmla="*/ 16137 h 53588"/>
              <a:gd name="connsiteX11" fmla="*/ 32306 w 75148"/>
              <a:gd name="connsiteY11" fmla="*/ 16137 h 53588"/>
              <a:gd name="connsiteX12" fmla="*/ 32306 w 75148"/>
              <a:gd name="connsiteY12" fmla="*/ 4973 h 53588"/>
              <a:gd name="connsiteX13" fmla="*/ 34235 w 75148"/>
              <a:gd name="connsiteY13" fmla="*/ 2943 h 53588"/>
              <a:gd name="connsiteX14" fmla="*/ 44378 w 75148"/>
              <a:gd name="connsiteY14" fmla="*/ 2943 h 53588"/>
              <a:gd name="connsiteX15" fmla="*/ 46409 w 75148"/>
              <a:gd name="connsiteY15" fmla="*/ 4973 h 53588"/>
              <a:gd name="connsiteX16" fmla="*/ 46409 w 75148"/>
              <a:gd name="connsiteY16" fmla="*/ 21211 h 53588"/>
              <a:gd name="connsiteX17" fmla="*/ 61134 w 75148"/>
              <a:gd name="connsiteY17" fmla="*/ 21211 h 53588"/>
              <a:gd name="connsiteX18" fmla="*/ 61134 w 75148"/>
              <a:gd name="connsiteY18" fmla="*/ 1928 h 53588"/>
              <a:gd name="connsiteX19" fmla="*/ 61756 w 75148"/>
              <a:gd name="connsiteY19" fmla="*/ 304 h 53588"/>
              <a:gd name="connsiteX20" fmla="*/ 63267 w 75148"/>
              <a:gd name="connsiteY20" fmla="*/ 0 h 53588"/>
              <a:gd name="connsiteX21" fmla="*/ 73320 w 75148"/>
              <a:gd name="connsiteY21" fmla="*/ 0 h 53588"/>
              <a:gd name="connsiteX22" fmla="*/ 74894 w 75148"/>
              <a:gd name="connsiteY22" fmla="*/ 558 h 53588"/>
              <a:gd name="connsiteX23" fmla="*/ 75148 w 75148"/>
              <a:gd name="connsiteY23" fmla="*/ 1928 h 53588"/>
              <a:gd name="connsiteX24" fmla="*/ 75148 w 75148"/>
              <a:gd name="connsiteY24" fmla="*/ 51659 h 53588"/>
              <a:gd name="connsiteX25" fmla="*/ 73231 w 75148"/>
              <a:gd name="connsiteY25" fmla="*/ 53588 h 53588"/>
              <a:gd name="connsiteX26" fmla="*/ 63076 w 75148"/>
              <a:gd name="connsiteY26" fmla="*/ 53588 h 53588"/>
              <a:gd name="connsiteX27" fmla="*/ 61134 w 75148"/>
              <a:gd name="connsiteY27" fmla="*/ 51761 h 53588"/>
              <a:gd name="connsiteX28" fmla="*/ 61134 w 75148"/>
              <a:gd name="connsiteY28" fmla="*/ 32782 h 53588"/>
              <a:gd name="connsiteX29" fmla="*/ 46409 w 75148"/>
              <a:gd name="connsiteY29" fmla="*/ 32782 h 53588"/>
              <a:gd name="connsiteX30" fmla="*/ 46409 w 75148"/>
              <a:gd name="connsiteY30" fmla="*/ 43033 h 53588"/>
              <a:gd name="connsiteX31" fmla="*/ 44848 w 75148"/>
              <a:gd name="connsiteY31" fmla="*/ 48411 h 53588"/>
              <a:gd name="connsiteX32" fmla="*/ 38602 w 75148"/>
              <a:gd name="connsiteY32" fmla="*/ 49934 h 53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75148" h="53588">
                <a:moveTo>
                  <a:pt x="38602" y="49934"/>
                </a:moveTo>
                <a:lnTo>
                  <a:pt x="7933" y="49934"/>
                </a:lnTo>
                <a:cubicBezTo>
                  <a:pt x="6296" y="49934"/>
                  <a:pt x="4963" y="49832"/>
                  <a:pt x="3922" y="49630"/>
                </a:cubicBezTo>
                <a:cubicBezTo>
                  <a:pt x="2868" y="49427"/>
                  <a:pt x="2056" y="49071"/>
                  <a:pt x="1485" y="48564"/>
                </a:cubicBezTo>
                <a:cubicBezTo>
                  <a:pt x="901" y="48056"/>
                  <a:pt x="520" y="47333"/>
                  <a:pt x="304" y="46382"/>
                </a:cubicBezTo>
                <a:cubicBezTo>
                  <a:pt x="114" y="45430"/>
                  <a:pt x="0" y="44212"/>
                  <a:pt x="0" y="42728"/>
                </a:cubicBezTo>
                <a:lnTo>
                  <a:pt x="0" y="5074"/>
                </a:lnTo>
                <a:cubicBezTo>
                  <a:pt x="0" y="3793"/>
                  <a:pt x="622" y="3146"/>
                  <a:pt x="1840" y="3146"/>
                </a:cubicBezTo>
                <a:lnTo>
                  <a:pt x="12097" y="3146"/>
                </a:lnTo>
                <a:cubicBezTo>
                  <a:pt x="13442" y="3146"/>
                  <a:pt x="14128" y="3793"/>
                  <a:pt x="14128" y="5074"/>
                </a:cubicBezTo>
                <a:lnTo>
                  <a:pt x="14128" y="16137"/>
                </a:lnTo>
                <a:lnTo>
                  <a:pt x="32306" y="16137"/>
                </a:lnTo>
                <a:lnTo>
                  <a:pt x="32306" y="4973"/>
                </a:lnTo>
                <a:cubicBezTo>
                  <a:pt x="32306" y="3616"/>
                  <a:pt x="32953" y="2943"/>
                  <a:pt x="34235" y="2943"/>
                </a:cubicBezTo>
                <a:lnTo>
                  <a:pt x="44378" y="2943"/>
                </a:lnTo>
                <a:cubicBezTo>
                  <a:pt x="45749" y="2943"/>
                  <a:pt x="46409" y="3616"/>
                  <a:pt x="46409" y="4973"/>
                </a:cubicBezTo>
                <a:lnTo>
                  <a:pt x="46409" y="21211"/>
                </a:lnTo>
                <a:lnTo>
                  <a:pt x="61134" y="21211"/>
                </a:lnTo>
                <a:lnTo>
                  <a:pt x="61134" y="1928"/>
                </a:lnTo>
                <a:cubicBezTo>
                  <a:pt x="61134" y="1052"/>
                  <a:pt x="61337" y="507"/>
                  <a:pt x="61756" y="304"/>
                </a:cubicBezTo>
                <a:cubicBezTo>
                  <a:pt x="62162" y="101"/>
                  <a:pt x="62670" y="0"/>
                  <a:pt x="63267" y="0"/>
                </a:cubicBezTo>
                <a:lnTo>
                  <a:pt x="73320" y="0"/>
                </a:lnTo>
                <a:cubicBezTo>
                  <a:pt x="74209" y="0"/>
                  <a:pt x="74729" y="190"/>
                  <a:pt x="74894" y="558"/>
                </a:cubicBezTo>
                <a:cubicBezTo>
                  <a:pt x="75072" y="926"/>
                  <a:pt x="75148" y="1382"/>
                  <a:pt x="75148" y="1928"/>
                </a:cubicBezTo>
                <a:lnTo>
                  <a:pt x="75148" y="51659"/>
                </a:lnTo>
                <a:cubicBezTo>
                  <a:pt x="75148" y="52940"/>
                  <a:pt x="74501" y="53588"/>
                  <a:pt x="73231" y="53588"/>
                </a:cubicBezTo>
                <a:lnTo>
                  <a:pt x="63076" y="53588"/>
                </a:lnTo>
                <a:cubicBezTo>
                  <a:pt x="61781" y="53588"/>
                  <a:pt x="61134" y="52978"/>
                  <a:pt x="61134" y="51761"/>
                </a:cubicBezTo>
                <a:lnTo>
                  <a:pt x="61134" y="32782"/>
                </a:lnTo>
                <a:lnTo>
                  <a:pt x="46409" y="32782"/>
                </a:lnTo>
                <a:lnTo>
                  <a:pt x="46409" y="43033"/>
                </a:lnTo>
                <a:cubicBezTo>
                  <a:pt x="46409" y="45595"/>
                  <a:pt x="45888" y="47397"/>
                  <a:pt x="44848" y="48411"/>
                </a:cubicBezTo>
                <a:cubicBezTo>
                  <a:pt x="43781" y="49427"/>
                  <a:pt x="41699" y="49934"/>
                  <a:pt x="38602" y="499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4141997" y="8903408"/>
            <a:ext cx="14014" cy="97331"/>
          </a:xfrm>
          <a:custGeom>
            <a:avLst/>
            <a:gdLst>
              <a:gd name="connsiteX0" fmla="*/ 12097 w 14014"/>
              <a:gd name="connsiteY0" fmla="*/ 97331 h 97331"/>
              <a:gd name="connsiteX1" fmla="*/ 1929 w 14014"/>
              <a:gd name="connsiteY1" fmla="*/ 97331 h 97331"/>
              <a:gd name="connsiteX2" fmla="*/ 406 w 14014"/>
              <a:gd name="connsiteY2" fmla="*/ 96976 h 97331"/>
              <a:gd name="connsiteX3" fmla="*/ 0 w 14014"/>
              <a:gd name="connsiteY3" fmla="*/ 95402 h 97331"/>
              <a:gd name="connsiteX4" fmla="*/ 0 w 14014"/>
              <a:gd name="connsiteY4" fmla="*/ 1928 h 97331"/>
              <a:gd name="connsiteX5" fmla="*/ 406 w 14014"/>
              <a:gd name="connsiteY5" fmla="*/ 406 h 97331"/>
              <a:gd name="connsiteX6" fmla="*/ 1929 w 14014"/>
              <a:gd name="connsiteY6" fmla="*/ 0 h 97331"/>
              <a:gd name="connsiteX7" fmla="*/ 12097 w 14014"/>
              <a:gd name="connsiteY7" fmla="*/ 0 h 97331"/>
              <a:gd name="connsiteX8" fmla="*/ 13608 w 14014"/>
              <a:gd name="connsiteY8" fmla="*/ 406 h 97331"/>
              <a:gd name="connsiteX9" fmla="*/ 14014 w 14014"/>
              <a:gd name="connsiteY9" fmla="*/ 1928 h 97331"/>
              <a:gd name="connsiteX10" fmla="*/ 14014 w 14014"/>
              <a:gd name="connsiteY10" fmla="*/ 95402 h 97331"/>
              <a:gd name="connsiteX11" fmla="*/ 13608 w 14014"/>
              <a:gd name="connsiteY11" fmla="*/ 96976 h 97331"/>
              <a:gd name="connsiteX12" fmla="*/ 12097 w 14014"/>
              <a:gd name="connsiteY12" fmla="*/ 97331 h 97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014" h="97331">
                <a:moveTo>
                  <a:pt x="12097" y="97331"/>
                </a:moveTo>
                <a:lnTo>
                  <a:pt x="1929" y="97331"/>
                </a:lnTo>
                <a:cubicBezTo>
                  <a:pt x="1193" y="97331"/>
                  <a:pt x="685" y="97204"/>
                  <a:pt x="406" y="96976"/>
                </a:cubicBezTo>
                <a:cubicBezTo>
                  <a:pt x="152" y="96735"/>
                  <a:pt x="0" y="96215"/>
                  <a:pt x="0" y="95402"/>
                </a:cubicBezTo>
                <a:lnTo>
                  <a:pt x="0" y="1928"/>
                </a:lnTo>
                <a:cubicBezTo>
                  <a:pt x="0" y="1179"/>
                  <a:pt x="152" y="672"/>
                  <a:pt x="406" y="406"/>
                </a:cubicBezTo>
                <a:cubicBezTo>
                  <a:pt x="685" y="127"/>
                  <a:pt x="1193" y="0"/>
                  <a:pt x="1929" y="0"/>
                </a:cubicBezTo>
                <a:lnTo>
                  <a:pt x="12097" y="0"/>
                </a:lnTo>
                <a:cubicBezTo>
                  <a:pt x="12846" y="0"/>
                  <a:pt x="13341" y="127"/>
                  <a:pt x="13608" y="406"/>
                </a:cubicBezTo>
                <a:cubicBezTo>
                  <a:pt x="13887" y="672"/>
                  <a:pt x="14014" y="1179"/>
                  <a:pt x="14014" y="1928"/>
                </a:cubicBezTo>
                <a:lnTo>
                  <a:pt x="14014" y="95402"/>
                </a:lnTo>
                <a:cubicBezTo>
                  <a:pt x="14014" y="96215"/>
                  <a:pt x="13887" y="96735"/>
                  <a:pt x="13608" y="96976"/>
                </a:cubicBezTo>
                <a:cubicBezTo>
                  <a:pt x="13341" y="97204"/>
                  <a:pt x="12846" y="97331"/>
                  <a:pt x="12097" y="973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4077867" y="8910918"/>
            <a:ext cx="51232" cy="69725"/>
          </a:xfrm>
          <a:custGeom>
            <a:avLst/>
            <a:gdLst>
              <a:gd name="connsiteX0" fmla="*/ 8987 w 51232"/>
              <a:gd name="connsiteY0" fmla="*/ 68913 h 69725"/>
              <a:gd name="connsiteX1" fmla="*/ 6803 w 51232"/>
              <a:gd name="connsiteY1" fmla="*/ 69725 h 69725"/>
              <a:gd name="connsiteX2" fmla="*/ 5229 w 51232"/>
              <a:gd name="connsiteY2" fmla="*/ 68608 h 69725"/>
              <a:gd name="connsiteX3" fmla="*/ 456 w 51232"/>
              <a:gd name="connsiteY3" fmla="*/ 61504 h 69725"/>
              <a:gd name="connsiteX4" fmla="*/ 0 w 51232"/>
              <a:gd name="connsiteY4" fmla="*/ 59576 h 69725"/>
              <a:gd name="connsiteX5" fmla="*/ 1180 w 51232"/>
              <a:gd name="connsiteY5" fmla="*/ 58155 h 69725"/>
              <a:gd name="connsiteX6" fmla="*/ 25337 w 51232"/>
              <a:gd name="connsiteY6" fmla="*/ 38262 h 69725"/>
              <a:gd name="connsiteX7" fmla="*/ 36114 w 51232"/>
              <a:gd name="connsiteY7" fmla="*/ 13701 h 69725"/>
              <a:gd name="connsiteX8" fmla="*/ 34476 w 51232"/>
              <a:gd name="connsiteY8" fmla="*/ 11569 h 69725"/>
              <a:gd name="connsiteX9" fmla="*/ 6143 w 51232"/>
              <a:gd name="connsiteY9" fmla="*/ 11569 h 69725"/>
              <a:gd name="connsiteX10" fmla="*/ 4531 w 51232"/>
              <a:gd name="connsiteY10" fmla="*/ 11113 h 69725"/>
              <a:gd name="connsiteX11" fmla="*/ 4214 w 51232"/>
              <a:gd name="connsiteY11" fmla="*/ 9540 h 69725"/>
              <a:gd name="connsiteX12" fmla="*/ 4214 w 51232"/>
              <a:gd name="connsiteY12" fmla="*/ 1928 h 69725"/>
              <a:gd name="connsiteX13" fmla="*/ 4620 w 51232"/>
              <a:gd name="connsiteY13" fmla="*/ 355 h 69725"/>
              <a:gd name="connsiteX14" fmla="*/ 6143 w 51232"/>
              <a:gd name="connsiteY14" fmla="*/ 0 h 69725"/>
              <a:gd name="connsiteX15" fmla="*/ 43108 w 51232"/>
              <a:gd name="connsiteY15" fmla="*/ 0 h 69725"/>
              <a:gd name="connsiteX16" fmla="*/ 49874 w 51232"/>
              <a:gd name="connsiteY16" fmla="*/ 2080 h 69725"/>
              <a:gd name="connsiteX17" fmla="*/ 51232 w 51232"/>
              <a:gd name="connsiteY17" fmla="*/ 8626 h 69725"/>
              <a:gd name="connsiteX18" fmla="*/ 47475 w 51232"/>
              <a:gd name="connsiteY18" fmla="*/ 26388 h 69725"/>
              <a:gd name="connsiteX19" fmla="*/ 38945 w 51232"/>
              <a:gd name="connsiteY19" fmla="*/ 42728 h 69725"/>
              <a:gd name="connsiteX20" fmla="*/ 25997 w 51232"/>
              <a:gd name="connsiteY20" fmla="*/ 57089 h 69725"/>
              <a:gd name="connsiteX21" fmla="*/ 8987 w 51232"/>
              <a:gd name="connsiteY21" fmla="*/ 68913 h 69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51232" h="69725">
                <a:moveTo>
                  <a:pt x="8987" y="68913"/>
                </a:moveTo>
                <a:cubicBezTo>
                  <a:pt x="8047" y="69458"/>
                  <a:pt x="7311" y="69725"/>
                  <a:pt x="6803" y="69725"/>
                </a:cubicBezTo>
                <a:cubicBezTo>
                  <a:pt x="6296" y="69725"/>
                  <a:pt x="5775" y="69357"/>
                  <a:pt x="5229" y="68608"/>
                </a:cubicBezTo>
                <a:lnTo>
                  <a:pt x="456" y="61504"/>
                </a:lnTo>
                <a:cubicBezTo>
                  <a:pt x="-12" y="60819"/>
                  <a:pt x="-165" y="60184"/>
                  <a:pt x="0" y="59576"/>
                </a:cubicBezTo>
                <a:cubicBezTo>
                  <a:pt x="177" y="58966"/>
                  <a:pt x="558" y="58497"/>
                  <a:pt x="1180" y="58155"/>
                </a:cubicBezTo>
                <a:cubicBezTo>
                  <a:pt x="11399" y="52408"/>
                  <a:pt x="19447" y="45773"/>
                  <a:pt x="25337" y="38262"/>
                </a:cubicBezTo>
                <a:cubicBezTo>
                  <a:pt x="31227" y="30752"/>
                  <a:pt x="34819" y="22569"/>
                  <a:pt x="36114" y="13701"/>
                </a:cubicBezTo>
                <a:cubicBezTo>
                  <a:pt x="36304" y="12280"/>
                  <a:pt x="35759" y="11569"/>
                  <a:pt x="34476" y="11569"/>
                </a:cubicBezTo>
                <a:lnTo>
                  <a:pt x="6143" y="11569"/>
                </a:lnTo>
                <a:cubicBezTo>
                  <a:pt x="5267" y="11569"/>
                  <a:pt x="4722" y="11417"/>
                  <a:pt x="4531" y="11113"/>
                </a:cubicBezTo>
                <a:cubicBezTo>
                  <a:pt x="4328" y="10808"/>
                  <a:pt x="4214" y="10276"/>
                  <a:pt x="4214" y="9540"/>
                </a:cubicBezTo>
                <a:lnTo>
                  <a:pt x="4214" y="1928"/>
                </a:lnTo>
                <a:cubicBezTo>
                  <a:pt x="4214" y="1116"/>
                  <a:pt x="4353" y="583"/>
                  <a:pt x="4620" y="355"/>
                </a:cubicBezTo>
                <a:cubicBezTo>
                  <a:pt x="4899" y="113"/>
                  <a:pt x="5395" y="0"/>
                  <a:pt x="6143" y="0"/>
                </a:cubicBezTo>
                <a:lnTo>
                  <a:pt x="43108" y="0"/>
                </a:lnTo>
                <a:cubicBezTo>
                  <a:pt x="46497" y="0"/>
                  <a:pt x="48757" y="697"/>
                  <a:pt x="49874" y="2080"/>
                </a:cubicBezTo>
                <a:cubicBezTo>
                  <a:pt x="50991" y="3463"/>
                  <a:pt x="51436" y="5645"/>
                  <a:pt x="51232" y="8626"/>
                </a:cubicBezTo>
                <a:cubicBezTo>
                  <a:pt x="50839" y="14716"/>
                  <a:pt x="49570" y="20628"/>
                  <a:pt x="47475" y="26388"/>
                </a:cubicBezTo>
                <a:cubicBezTo>
                  <a:pt x="45380" y="32135"/>
                  <a:pt x="42537" y="37577"/>
                  <a:pt x="38945" y="42728"/>
                </a:cubicBezTo>
                <a:cubicBezTo>
                  <a:pt x="35365" y="47866"/>
                  <a:pt x="31036" y="52649"/>
                  <a:pt x="25997" y="57089"/>
                </a:cubicBezTo>
                <a:cubicBezTo>
                  <a:pt x="20957" y="61517"/>
                  <a:pt x="15283" y="65462"/>
                  <a:pt x="8987" y="689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4169316" y="8946944"/>
            <a:ext cx="91307" cy="11468"/>
          </a:xfrm>
          <a:custGeom>
            <a:avLst/>
            <a:gdLst>
              <a:gd name="connsiteX0" fmla="*/ 89162 w 91307"/>
              <a:gd name="connsiteY0" fmla="*/ 11468 h 11468"/>
              <a:gd name="connsiteX1" fmla="*/ 2030 w 91307"/>
              <a:gd name="connsiteY1" fmla="*/ 11468 h 11468"/>
              <a:gd name="connsiteX2" fmla="*/ 304 w 91307"/>
              <a:gd name="connsiteY2" fmla="*/ 10960 h 11468"/>
              <a:gd name="connsiteX3" fmla="*/ 0 w 91307"/>
              <a:gd name="connsiteY3" fmla="*/ 9336 h 11468"/>
              <a:gd name="connsiteX4" fmla="*/ 0 w 91307"/>
              <a:gd name="connsiteY4" fmla="*/ 2029 h 11468"/>
              <a:gd name="connsiteX5" fmla="*/ 406 w 91307"/>
              <a:gd name="connsiteY5" fmla="*/ 456 h 11468"/>
              <a:gd name="connsiteX6" fmla="*/ 2030 w 91307"/>
              <a:gd name="connsiteY6" fmla="*/ 0 h 11468"/>
              <a:gd name="connsiteX7" fmla="*/ 89162 w 91307"/>
              <a:gd name="connsiteY7" fmla="*/ 0 h 11468"/>
              <a:gd name="connsiteX8" fmla="*/ 90698 w 91307"/>
              <a:gd name="connsiteY8" fmla="*/ 405 h 11468"/>
              <a:gd name="connsiteX9" fmla="*/ 91307 w 91307"/>
              <a:gd name="connsiteY9" fmla="*/ 2029 h 11468"/>
              <a:gd name="connsiteX10" fmla="*/ 91307 w 91307"/>
              <a:gd name="connsiteY10" fmla="*/ 9336 h 11468"/>
              <a:gd name="connsiteX11" fmla="*/ 89162 w 91307"/>
              <a:gd name="connsiteY11" fmla="*/ 11468 h 11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307" h="11468">
                <a:moveTo>
                  <a:pt x="89162" y="11468"/>
                </a:moveTo>
                <a:lnTo>
                  <a:pt x="2030" y="11468"/>
                </a:lnTo>
                <a:cubicBezTo>
                  <a:pt x="1091" y="11468"/>
                  <a:pt x="507" y="11303"/>
                  <a:pt x="304" y="10960"/>
                </a:cubicBezTo>
                <a:cubicBezTo>
                  <a:pt x="101" y="10617"/>
                  <a:pt x="0" y="10085"/>
                  <a:pt x="0" y="9336"/>
                </a:cubicBezTo>
                <a:lnTo>
                  <a:pt x="0" y="2029"/>
                </a:lnTo>
                <a:cubicBezTo>
                  <a:pt x="0" y="1293"/>
                  <a:pt x="139" y="761"/>
                  <a:pt x="406" y="456"/>
                </a:cubicBezTo>
                <a:cubicBezTo>
                  <a:pt x="672" y="151"/>
                  <a:pt x="1218" y="0"/>
                  <a:pt x="2030" y="0"/>
                </a:cubicBezTo>
                <a:lnTo>
                  <a:pt x="89162" y="0"/>
                </a:lnTo>
                <a:cubicBezTo>
                  <a:pt x="89772" y="0"/>
                  <a:pt x="90292" y="139"/>
                  <a:pt x="90698" y="405"/>
                </a:cubicBezTo>
                <a:cubicBezTo>
                  <a:pt x="91092" y="672"/>
                  <a:pt x="91307" y="1217"/>
                  <a:pt x="91307" y="2029"/>
                </a:cubicBezTo>
                <a:lnTo>
                  <a:pt x="91307" y="9336"/>
                </a:lnTo>
                <a:cubicBezTo>
                  <a:pt x="91307" y="10758"/>
                  <a:pt x="90597" y="11468"/>
                  <a:pt x="89162" y="1146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5752724" y="9212743"/>
            <a:ext cx="431495" cy="4440"/>
          </a:xfrm>
          <a:custGeom>
            <a:avLst/>
            <a:gdLst>
              <a:gd name="connsiteX0" fmla="*/ 0 w 431495"/>
              <a:gd name="connsiteY0" fmla="*/ 2220 h 4440"/>
              <a:gd name="connsiteX1" fmla="*/ 431495 w 431495"/>
              <a:gd name="connsiteY1" fmla="*/ 2220 h 4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1495" h="4440">
                <a:moveTo>
                  <a:pt x="0" y="2220"/>
                </a:moveTo>
                <a:lnTo>
                  <a:pt x="431495" y="2220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5752724" y="9047867"/>
            <a:ext cx="431495" cy="4465"/>
          </a:xfrm>
          <a:custGeom>
            <a:avLst/>
            <a:gdLst>
              <a:gd name="connsiteX0" fmla="*/ 0 w 431495"/>
              <a:gd name="connsiteY0" fmla="*/ 2233 h 4465"/>
              <a:gd name="connsiteX1" fmla="*/ 431495 w 431495"/>
              <a:gd name="connsiteY1" fmla="*/ 2233 h 44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1495" h="4465">
                <a:moveTo>
                  <a:pt x="0" y="2233"/>
                </a:moveTo>
                <a:lnTo>
                  <a:pt x="431495" y="2233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6064147" y="8903298"/>
            <a:ext cx="187237" cy="458467"/>
          </a:xfrm>
          <a:custGeom>
            <a:avLst/>
            <a:gdLst>
              <a:gd name="connsiteX0" fmla="*/ 3821 w 187237"/>
              <a:gd name="connsiteY0" fmla="*/ 1572 h 458467"/>
              <a:gd name="connsiteX1" fmla="*/ 187237 w 187237"/>
              <a:gd name="connsiteY1" fmla="*/ 229207 h 458467"/>
              <a:gd name="connsiteX2" fmla="*/ 2551 w 187237"/>
              <a:gd name="connsiteY2" fmla="*/ 458467 h 458467"/>
              <a:gd name="connsiteX3" fmla="*/ 0 w 187237"/>
              <a:gd name="connsiteY3" fmla="*/ 455295 h 458467"/>
              <a:gd name="connsiteX4" fmla="*/ 182185 w 187237"/>
              <a:gd name="connsiteY4" fmla="*/ 229207 h 458467"/>
              <a:gd name="connsiteX5" fmla="*/ 0 w 187237"/>
              <a:gd name="connsiteY5" fmla="*/ 3133 h 458467"/>
              <a:gd name="connsiteX6" fmla="*/ 2551 w 187237"/>
              <a:gd name="connsiteY6" fmla="*/ 0 h 458467"/>
              <a:gd name="connsiteX7" fmla="*/ 3821 w 187237"/>
              <a:gd name="connsiteY7" fmla="*/ 1572 h 458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7237" h="458467">
                <a:moveTo>
                  <a:pt x="3821" y="1572"/>
                </a:moveTo>
                <a:lnTo>
                  <a:pt x="187237" y="229207"/>
                </a:lnTo>
                <a:lnTo>
                  <a:pt x="2551" y="458467"/>
                </a:lnTo>
                <a:lnTo>
                  <a:pt x="0" y="455295"/>
                </a:lnTo>
                <a:lnTo>
                  <a:pt x="182185" y="229207"/>
                </a:lnTo>
                <a:lnTo>
                  <a:pt x="0" y="3133"/>
                </a:lnTo>
                <a:lnTo>
                  <a:pt x="2551" y="0"/>
                </a:lnTo>
                <a:lnTo>
                  <a:pt x="3821" y="157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5581831" y="8467897"/>
            <a:ext cx="31379" cy="64029"/>
          </a:xfrm>
          <a:custGeom>
            <a:avLst/>
            <a:gdLst>
              <a:gd name="connsiteX0" fmla="*/ 31379 w 31379"/>
              <a:gd name="connsiteY0" fmla="*/ 38605 h 64029"/>
              <a:gd name="connsiteX1" fmla="*/ 31379 w 31379"/>
              <a:gd name="connsiteY1" fmla="*/ 29737 h 64029"/>
              <a:gd name="connsiteX2" fmla="*/ 30833 w 31379"/>
              <a:gd name="connsiteY2" fmla="*/ 27885 h 64029"/>
              <a:gd name="connsiteX3" fmla="*/ 29170 w 31379"/>
              <a:gd name="connsiteY3" fmla="*/ 27644 h 64029"/>
              <a:gd name="connsiteX4" fmla="*/ 15410 w 31379"/>
              <a:gd name="connsiteY4" fmla="*/ 27644 h 64029"/>
              <a:gd name="connsiteX5" fmla="*/ 15410 w 31379"/>
              <a:gd name="connsiteY5" fmla="*/ 2233 h 64029"/>
              <a:gd name="connsiteX6" fmla="*/ 15093 w 31379"/>
              <a:gd name="connsiteY6" fmla="*/ 482 h 64029"/>
              <a:gd name="connsiteX7" fmla="*/ 13430 w 31379"/>
              <a:gd name="connsiteY7" fmla="*/ 0 h 64029"/>
              <a:gd name="connsiteX8" fmla="*/ 2195 w 31379"/>
              <a:gd name="connsiteY8" fmla="*/ 0 h 64029"/>
              <a:gd name="connsiteX9" fmla="*/ 545 w 31379"/>
              <a:gd name="connsiteY9" fmla="*/ 482 h 64029"/>
              <a:gd name="connsiteX10" fmla="*/ 0 w 31379"/>
              <a:gd name="connsiteY10" fmla="*/ 2233 h 64029"/>
              <a:gd name="connsiteX11" fmla="*/ 0 w 31379"/>
              <a:gd name="connsiteY11" fmla="*/ 61821 h 64029"/>
              <a:gd name="connsiteX12" fmla="*/ 2195 w 31379"/>
              <a:gd name="connsiteY12" fmla="*/ 64029 h 64029"/>
              <a:gd name="connsiteX13" fmla="*/ 13430 w 31379"/>
              <a:gd name="connsiteY13" fmla="*/ 64029 h 64029"/>
              <a:gd name="connsiteX14" fmla="*/ 15410 w 31379"/>
              <a:gd name="connsiteY14" fmla="*/ 61935 h 64029"/>
              <a:gd name="connsiteX15" fmla="*/ 15410 w 31379"/>
              <a:gd name="connsiteY15" fmla="*/ 40952 h 64029"/>
              <a:gd name="connsiteX16" fmla="*/ 29170 w 31379"/>
              <a:gd name="connsiteY16" fmla="*/ 40952 h 64029"/>
              <a:gd name="connsiteX17" fmla="*/ 31379 w 31379"/>
              <a:gd name="connsiteY17" fmla="*/ 38605 h 64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1379" h="64029">
                <a:moveTo>
                  <a:pt x="31379" y="38605"/>
                </a:moveTo>
                <a:lnTo>
                  <a:pt x="31379" y="29737"/>
                </a:lnTo>
                <a:cubicBezTo>
                  <a:pt x="31379" y="28697"/>
                  <a:pt x="31189" y="28126"/>
                  <a:pt x="30833" y="27885"/>
                </a:cubicBezTo>
                <a:cubicBezTo>
                  <a:pt x="30414" y="27758"/>
                  <a:pt x="29843" y="27644"/>
                  <a:pt x="29170" y="27644"/>
                </a:cubicBezTo>
                <a:lnTo>
                  <a:pt x="15410" y="27644"/>
                </a:lnTo>
                <a:lnTo>
                  <a:pt x="15410" y="2233"/>
                </a:lnTo>
                <a:cubicBezTo>
                  <a:pt x="15410" y="1420"/>
                  <a:pt x="15321" y="824"/>
                  <a:pt x="15093" y="482"/>
                </a:cubicBezTo>
                <a:cubicBezTo>
                  <a:pt x="14750" y="152"/>
                  <a:pt x="14204" y="0"/>
                  <a:pt x="13430" y="0"/>
                </a:cubicBezTo>
                <a:lnTo>
                  <a:pt x="2195" y="0"/>
                </a:lnTo>
                <a:cubicBezTo>
                  <a:pt x="1434" y="0"/>
                  <a:pt x="888" y="152"/>
                  <a:pt x="545" y="482"/>
                </a:cubicBezTo>
                <a:cubicBezTo>
                  <a:pt x="215" y="824"/>
                  <a:pt x="0" y="1420"/>
                  <a:pt x="0" y="2233"/>
                </a:cubicBezTo>
                <a:lnTo>
                  <a:pt x="0" y="61821"/>
                </a:lnTo>
                <a:cubicBezTo>
                  <a:pt x="0" y="63344"/>
                  <a:pt x="761" y="64029"/>
                  <a:pt x="2195" y="64029"/>
                </a:cubicBezTo>
                <a:lnTo>
                  <a:pt x="13430" y="64029"/>
                </a:lnTo>
                <a:cubicBezTo>
                  <a:pt x="14750" y="64029"/>
                  <a:pt x="15410" y="63344"/>
                  <a:pt x="15410" y="61935"/>
                </a:cubicBezTo>
                <a:lnTo>
                  <a:pt x="15410" y="40952"/>
                </a:lnTo>
                <a:lnTo>
                  <a:pt x="29170" y="40952"/>
                </a:lnTo>
                <a:cubicBezTo>
                  <a:pt x="30617" y="40952"/>
                  <a:pt x="31379" y="40127"/>
                  <a:pt x="31379" y="3860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4470868" y="8524106"/>
            <a:ext cx="1204833" cy="1204148"/>
          </a:xfrm>
          <a:custGeom>
            <a:avLst/>
            <a:gdLst>
              <a:gd name="connsiteX0" fmla="*/ 1185783 w 1204833"/>
              <a:gd name="connsiteY0" fmla="*/ 602086 h 1204148"/>
              <a:gd name="connsiteX1" fmla="*/ 602403 w 1204833"/>
              <a:gd name="connsiteY1" fmla="*/ 1185098 h 1204148"/>
              <a:gd name="connsiteX2" fmla="*/ 19050 w 1204833"/>
              <a:gd name="connsiteY2" fmla="*/ 602086 h 1204148"/>
              <a:gd name="connsiteX3" fmla="*/ 602403 w 1204833"/>
              <a:gd name="connsiteY3" fmla="*/ 19050 h 1204148"/>
              <a:gd name="connsiteX4" fmla="*/ 1185783 w 1204833"/>
              <a:gd name="connsiteY4" fmla="*/ 602086 h 1204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4833" h="1204148">
                <a:moveTo>
                  <a:pt x="1185783" y="602086"/>
                </a:moveTo>
                <a:cubicBezTo>
                  <a:pt x="1185783" y="924084"/>
                  <a:pt x="924591" y="1185098"/>
                  <a:pt x="602403" y="1185098"/>
                </a:cubicBezTo>
                <a:cubicBezTo>
                  <a:pt x="280217" y="1185098"/>
                  <a:pt x="19050" y="924084"/>
                  <a:pt x="19050" y="602086"/>
                </a:cubicBezTo>
                <a:cubicBezTo>
                  <a:pt x="19050" y="280088"/>
                  <a:pt x="280217" y="19050"/>
                  <a:pt x="602403" y="19050"/>
                </a:cubicBezTo>
                <a:cubicBezTo>
                  <a:pt x="924591" y="19050"/>
                  <a:pt x="1185783" y="280088"/>
                  <a:pt x="1185783" y="60208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6289065" y="8263961"/>
            <a:ext cx="133350" cy="133299"/>
          </a:xfrm>
          <a:custGeom>
            <a:avLst/>
            <a:gdLst>
              <a:gd name="connsiteX0" fmla="*/ 12700 w 133350"/>
              <a:gd name="connsiteY0" fmla="*/ 120599 h 133299"/>
              <a:gd name="connsiteX1" fmla="*/ 120650 w 133350"/>
              <a:gd name="connsiteY1" fmla="*/ 12700 h 133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350" h="133299">
                <a:moveTo>
                  <a:pt x="12700" y="120599"/>
                </a:moveTo>
                <a:cubicBezTo>
                  <a:pt x="12700" y="61023"/>
                  <a:pt x="61026" y="12700"/>
                  <a:pt x="120650" y="12700"/>
                </a:cubicBezTo>
              </a:path>
            </a:pathLst>
          </a:custGeom>
          <a:ln w="254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6181116" y="8156075"/>
            <a:ext cx="241300" cy="241186"/>
          </a:xfrm>
          <a:custGeom>
            <a:avLst/>
            <a:gdLst>
              <a:gd name="connsiteX0" fmla="*/ 12700 w 241300"/>
              <a:gd name="connsiteY0" fmla="*/ 228486 h 241186"/>
              <a:gd name="connsiteX1" fmla="*/ 228600 w 241300"/>
              <a:gd name="connsiteY1" fmla="*/ 12700 h 241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300" h="241186">
                <a:moveTo>
                  <a:pt x="12700" y="228486"/>
                </a:moveTo>
                <a:cubicBezTo>
                  <a:pt x="12700" y="109295"/>
                  <a:pt x="109365" y="12700"/>
                  <a:pt x="228600" y="12700"/>
                </a:cubicBezTo>
              </a:path>
            </a:pathLst>
          </a:custGeom>
          <a:ln w="254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6235091" y="8210031"/>
            <a:ext cx="187325" cy="187229"/>
          </a:xfrm>
          <a:custGeom>
            <a:avLst/>
            <a:gdLst>
              <a:gd name="connsiteX0" fmla="*/ 12700 w 187325"/>
              <a:gd name="connsiteY0" fmla="*/ 174529 h 187229"/>
              <a:gd name="connsiteX1" fmla="*/ 174625 w 187325"/>
              <a:gd name="connsiteY1" fmla="*/ 12700 h 187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325" h="187229">
                <a:moveTo>
                  <a:pt x="12700" y="174529"/>
                </a:moveTo>
                <a:cubicBezTo>
                  <a:pt x="12700" y="85139"/>
                  <a:pt x="85195" y="12700"/>
                  <a:pt x="174625" y="12700"/>
                </a:cubicBezTo>
              </a:path>
            </a:pathLst>
          </a:custGeom>
          <a:ln w="254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3745559" y="8047531"/>
            <a:ext cx="3182462" cy="1814776"/>
          </a:xfrm>
          <a:custGeom>
            <a:avLst/>
            <a:gdLst>
              <a:gd name="connsiteX0" fmla="*/ 3176112 w 3182462"/>
              <a:gd name="connsiteY0" fmla="*/ 1808426 h 1814776"/>
              <a:gd name="connsiteX1" fmla="*/ 6350 w 3182462"/>
              <a:gd name="connsiteY1" fmla="*/ 1808426 h 1814776"/>
              <a:gd name="connsiteX2" fmla="*/ 6350 w 3182462"/>
              <a:gd name="connsiteY2" fmla="*/ 6350 h 1814776"/>
              <a:gd name="connsiteX3" fmla="*/ 3176112 w 3182462"/>
              <a:gd name="connsiteY3" fmla="*/ 6350 h 1814776"/>
              <a:gd name="connsiteX4" fmla="*/ 3176112 w 3182462"/>
              <a:gd name="connsiteY4" fmla="*/ 1808426 h 1814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82462" h="1814776">
                <a:moveTo>
                  <a:pt x="3176112" y="1808426"/>
                </a:moveTo>
                <a:lnTo>
                  <a:pt x="6350" y="1808426"/>
                </a:lnTo>
                <a:lnTo>
                  <a:pt x="6350" y="6350"/>
                </a:lnTo>
                <a:lnTo>
                  <a:pt x="3176112" y="6350"/>
                </a:lnTo>
                <a:lnTo>
                  <a:pt x="3176112" y="180842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4385609" y="8047529"/>
            <a:ext cx="25390" cy="1814776"/>
          </a:xfrm>
          <a:custGeom>
            <a:avLst/>
            <a:gdLst>
              <a:gd name="connsiteX0" fmla="*/ 6350 w 25390"/>
              <a:gd name="connsiteY0" fmla="*/ 6350 h 1814776"/>
              <a:gd name="connsiteX1" fmla="*/ 6350 w 25390"/>
              <a:gd name="connsiteY1" fmla="*/ 1808426 h 1814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0" h="1814776">
                <a:moveTo>
                  <a:pt x="6350" y="6350"/>
                </a:moveTo>
                <a:lnTo>
                  <a:pt x="6350" y="1808426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7060544" y="10050859"/>
            <a:ext cx="21973" cy="95529"/>
          </a:xfrm>
          <a:custGeom>
            <a:avLst/>
            <a:gdLst>
              <a:gd name="connsiteX0" fmla="*/ 0 w 21973"/>
              <a:gd name="connsiteY0" fmla="*/ 19207 h 95529"/>
              <a:gd name="connsiteX1" fmla="*/ 2450 w 21973"/>
              <a:gd name="connsiteY1" fmla="*/ 16352 h 95529"/>
              <a:gd name="connsiteX2" fmla="*/ 11932 w 21973"/>
              <a:gd name="connsiteY2" fmla="*/ 13637 h 95529"/>
              <a:gd name="connsiteX3" fmla="*/ 16070 w 21973"/>
              <a:gd name="connsiteY3" fmla="*/ 3095 h 95529"/>
              <a:gd name="connsiteX4" fmla="*/ 19079 w 21973"/>
              <a:gd name="connsiteY4" fmla="*/ 0 h 95529"/>
              <a:gd name="connsiteX5" fmla="*/ 21973 w 21973"/>
              <a:gd name="connsiteY5" fmla="*/ 3095 h 95529"/>
              <a:gd name="connsiteX6" fmla="*/ 21973 w 21973"/>
              <a:gd name="connsiteY6" fmla="*/ 90937 h 95529"/>
              <a:gd name="connsiteX7" fmla="*/ 20869 w 21973"/>
              <a:gd name="connsiteY7" fmla="*/ 94286 h 95529"/>
              <a:gd name="connsiteX8" fmla="*/ 18520 w 21973"/>
              <a:gd name="connsiteY8" fmla="*/ 95529 h 95529"/>
              <a:gd name="connsiteX9" fmla="*/ 16070 w 21973"/>
              <a:gd name="connsiteY9" fmla="*/ 94286 h 95529"/>
              <a:gd name="connsiteX10" fmla="*/ 15068 w 21973"/>
              <a:gd name="connsiteY10" fmla="*/ 90823 h 95529"/>
              <a:gd name="connsiteX11" fmla="*/ 15068 w 21973"/>
              <a:gd name="connsiteY11" fmla="*/ 22062 h 95529"/>
              <a:gd name="connsiteX12" fmla="*/ 2792 w 21973"/>
              <a:gd name="connsiteY12" fmla="*/ 22062 h 95529"/>
              <a:gd name="connsiteX13" fmla="*/ 0 w 21973"/>
              <a:gd name="connsiteY13" fmla="*/ 19207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1973" h="95529">
                <a:moveTo>
                  <a:pt x="0" y="19207"/>
                </a:moveTo>
                <a:cubicBezTo>
                  <a:pt x="-75" y="17316"/>
                  <a:pt x="748" y="16352"/>
                  <a:pt x="2450" y="16352"/>
                </a:cubicBezTo>
                <a:cubicBezTo>
                  <a:pt x="6613" y="16352"/>
                  <a:pt x="9787" y="15451"/>
                  <a:pt x="11932" y="13637"/>
                </a:cubicBezTo>
                <a:cubicBezTo>
                  <a:pt x="14471" y="11493"/>
                  <a:pt x="15842" y="7966"/>
                  <a:pt x="16070" y="3095"/>
                </a:cubicBezTo>
                <a:cubicBezTo>
                  <a:pt x="16133" y="1116"/>
                  <a:pt x="17149" y="88"/>
                  <a:pt x="19079" y="0"/>
                </a:cubicBezTo>
                <a:cubicBezTo>
                  <a:pt x="21008" y="-89"/>
                  <a:pt x="21973" y="964"/>
                  <a:pt x="21973" y="3095"/>
                </a:cubicBezTo>
                <a:lnTo>
                  <a:pt x="21973" y="90937"/>
                </a:lnTo>
                <a:cubicBezTo>
                  <a:pt x="21973" y="92345"/>
                  <a:pt x="21604" y="93461"/>
                  <a:pt x="20869" y="94286"/>
                </a:cubicBezTo>
                <a:cubicBezTo>
                  <a:pt x="20196" y="95111"/>
                  <a:pt x="19408" y="95529"/>
                  <a:pt x="18520" y="95529"/>
                </a:cubicBezTo>
                <a:cubicBezTo>
                  <a:pt x="17555" y="95440"/>
                  <a:pt x="16730" y="95035"/>
                  <a:pt x="16070" y="94286"/>
                </a:cubicBezTo>
                <a:cubicBezTo>
                  <a:pt x="15397" y="93385"/>
                  <a:pt x="15068" y="92218"/>
                  <a:pt x="15068" y="90823"/>
                </a:cubicBezTo>
                <a:lnTo>
                  <a:pt x="15068" y="22062"/>
                </a:lnTo>
                <a:lnTo>
                  <a:pt x="2792" y="22062"/>
                </a:lnTo>
                <a:cubicBezTo>
                  <a:pt x="1003" y="22062"/>
                  <a:pt x="75" y="21097"/>
                  <a:pt x="0" y="192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7116885" y="10052969"/>
            <a:ext cx="51880" cy="93285"/>
          </a:xfrm>
          <a:custGeom>
            <a:avLst/>
            <a:gdLst>
              <a:gd name="connsiteX0" fmla="*/ 47082 w 51880"/>
              <a:gd name="connsiteY0" fmla="*/ 989 h 93285"/>
              <a:gd name="connsiteX1" fmla="*/ 48085 w 51880"/>
              <a:gd name="connsiteY1" fmla="*/ 3464 h 93285"/>
              <a:gd name="connsiteX2" fmla="*/ 47196 w 51880"/>
              <a:gd name="connsiteY2" fmla="*/ 5823 h 93285"/>
              <a:gd name="connsiteX3" fmla="*/ 44404 w 51880"/>
              <a:gd name="connsiteY3" fmla="*/ 6939 h 93285"/>
              <a:gd name="connsiteX4" fmla="*/ 14610 w 51880"/>
              <a:gd name="connsiteY4" fmla="*/ 6939 h 93285"/>
              <a:gd name="connsiteX5" fmla="*/ 10371 w 51880"/>
              <a:gd name="connsiteY5" fmla="*/ 37666 h 93285"/>
              <a:gd name="connsiteX6" fmla="*/ 17403 w 51880"/>
              <a:gd name="connsiteY6" fmla="*/ 32706 h 93285"/>
              <a:gd name="connsiteX7" fmla="*/ 26670 w 51880"/>
              <a:gd name="connsiteY7" fmla="*/ 30967 h 93285"/>
              <a:gd name="connsiteX8" fmla="*/ 45521 w 51880"/>
              <a:gd name="connsiteY8" fmla="*/ 40635 h 93285"/>
              <a:gd name="connsiteX9" fmla="*/ 51880 w 51880"/>
              <a:gd name="connsiteY9" fmla="*/ 62190 h 93285"/>
              <a:gd name="connsiteX10" fmla="*/ 45635 w 51880"/>
              <a:gd name="connsiteY10" fmla="*/ 83630 h 93285"/>
              <a:gd name="connsiteX11" fmla="*/ 24207 w 51880"/>
              <a:gd name="connsiteY11" fmla="*/ 93285 h 93285"/>
              <a:gd name="connsiteX12" fmla="*/ 8251 w 51880"/>
              <a:gd name="connsiteY12" fmla="*/ 88463 h 93285"/>
              <a:gd name="connsiteX13" fmla="*/ 0 w 51880"/>
              <a:gd name="connsiteY13" fmla="*/ 75447 h 93285"/>
              <a:gd name="connsiteX14" fmla="*/ 330 w 51880"/>
              <a:gd name="connsiteY14" fmla="*/ 72225 h 93285"/>
              <a:gd name="connsiteX15" fmla="*/ 2564 w 51880"/>
              <a:gd name="connsiteY15" fmla="*/ 70499 h 93285"/>
              <a:gd name="connsiteX16" fmla="*/ 5128 w 51880"/>
              <a:gd name="connsiteY16" fmla="*/ 70867 h 93285"/>
              <a:gd name="connsiteX17" fmla="*/ 6918 w 51880"/>
              <a:gd name="connsiteY17" fmla="*/ 73595 h 93285"/>
              <a:gd name="connsiteX18" fmla="*/ 12491 w 51880"/>
              <a:gd name="connsiteY18" fmla="*/ 82754 h 93285"/>
              <a:gd name="connsiteX19" fmla="*/ 24651 w 51880"/>
              <a:gd name="connsiteY19" fmla="*/ 86357 h 93285"/>
              <a:gd name="connsiteX20" fmla="*/ 39605 w 51880"/>
              <a:gd name="connsiteY20" fmla="*/ 78923 h 93285"/>
              <a:gd name="connsiteX21" fmla="*/ 44848 w 51880"/>
              <a:gd name="connsiteY21" fmla="*/ 62190 h 93285"/>
              <a:gd name="connsiteX22" fmla="*/ 39935 w 51880"/>
              <a:gd name="connsiteY22" fmla="*/ 45342 h 93285"/>
              <a:gd name="connsiteX23" fmla="*/ 25324 w 51880"/>
              <a:gd name="connsiteY23" fmla="*/ 37907 h 93285"/>
              <a:gd name="connsiteX24" fmla="*/ 15728 w 51880"/>
              <a:gd name="connsiteY24" fmla="*/ 40508 h 93285"/>
              <a:gd name="connsiteX25" fmla="*/ 9927 w 51880"/>
              <a:gd name="connsiteY25" fmla="*/ 46585 h 93285"/>
              <a:gd name="connsiteX26" fmla="*/ 5026 w 51880"/>
              <a:gd name="connsiteY26" fmla="*/ 48932 h 93285"/>
              <a:gd name="connsiteX27" fmla="*/ 3009 w 51880"/>
              <a:gd name="connsiteY27" fmla="*/ 43730 h 93285"/>
              <a:gd name="connsiteX28" fmla="*/ 8809 w 51880"/>
              <a:gd name="connsiteY28" fmla="*/ 0 h 93285"/>
              <a:gd name="connsiteX29" fmla="*/ 44404 w 51880"/>
              <a:gd name="connsiteY29" fmla="*/ 0 h 93285"/>
              <a:gd name="connsiteX30" fmla="*/ 47082 w 51880"/>
              <a:gd name="connsiteY30" fmla="*/ 989 h 93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1880" h="93285">
                <a:moveTo>
                  <a:pt x="47082" y="989"/>
                </a:moveTo>
                <a:cubicBezTo>
                  <a:pt x="47755" y="1649"/>
                  <a:pt x="48085" y="2474"/>
                  <a:pt x="48085" y="3464"/>
                </a:cubicBezTo>
                <a:cubicBezTo>
                  <a:pt x="48085" y="4377"/>
                  <a:pt x="47793" y="5164"/>
                  <a:pt x="47196" y="5823"/>
                </a:cubicBezTo>
                <a:cubicBezTo>
                  <a:pt x="46447" y="6559"/>
                  <a:pt x="45521" y="6939"/>
                  <a:pt x="44404" y="6939"/>
                </a:cubicBezTo>
                <a:lnTo>
                  <a:pt x="14610" y="6939"/>
                </a:lnTo>
                <a:lnTo>
                  <a:pt x="10371" y="37666"/>
                </a:lnTo>
                <a:cubicBezTo>
                  <a:pt x="12389" y="35434"/>
                  <a:pt x="14725" y="33784"/>
                  <a:pt x="17403" y="32706"/>
                </a:cubicBezTo>
                <a:cubicBezTo>
                  <a:pt x="20234" y="31551"/>
                  <a:pt x="23319" y="30967"/>
                  <a:pt x="26670" y="30967"/>
                </a:cubicBezTo>
                <a:cubicBezTo>
                  <a:pt x="34629" y="30967"/>
                  <a:pt x="40913" y="34190"/>
                  <a:pt x="45521" y="40635"/>
                </a:cubicBezTo>
                <a:cubicBezTo>
                  <a:pt x="49760" y="46420"/>
                  <a:pt x="51880" y="53601"/>
                  <a:pt x="51880" y="62190"/>
                </a:cubicBezTo>
                <a:cubicBezTo>
                  <a:pt x="51880" y="70956"/>
                  <a:pt x="49799" y="78085"/>
                  <a:pt x="45635" y="83630"/>
                </a:cubicBezTo>
                <a:cubicBezTo>
                  <a:pt x="40799" y="90061"/>
                  <a:pt x="33652" y="93285"/>
                  <a:pt x="24207" y="93285"/>
                </a:cubicBezTo>
                <a:cubicBezTo>
                  <a:pt x="18038" y="93285"/>
                  <a:pt x="12719" y="91673"/>
                  <a:pt x="8251" y="88463"/>
                </a:cubicBezTo>
                <a:cubicBezTo>
                  <a:pt x="3795" y="85152"/>
                  <a:pt x="1041" y="80813"/>
                  <a:pt x="0" y="75447"/>
                </a:cubicBezTo>
                <a:cubicBezTo>
                  <a:pt x="-291" y="74204"/>
                  <a:pt x="-189" y="73138"/>
                  <a:pt x="330" y="72225"/>
                </a:cubicBezTo>
                <a:cubicBezTo>
                  <a:pt x="851" y="71324"/>
                  <a:pt x="1599" y="70740"/>
                  <a:pt x="2564" y="70499"/>
                </a:cubicBezTo>
                <a:cubicBezTo>
                  <a:pt x="3453" y="70246"/>
                  <a:pt x="4316" y="70372"/>
                  <a:pt x="5128" y="70867"/>
                </a:cubicBezTo>
                <a:cubicBezTo>
                  <a:pt x="6029" y="71362"/>
                  <a:pt x="6613" y="72263"/>
                  <a:pt x="6918" y="73595"/>
                </a:cubicBezTo>
                <a:cubicBezTo>
                  <a:pt x="7667" y="77388"/>
                  <a:pt x="9521" y="80446"/>
                  <a:pt x="12491" y="82754"/>
                </a:cubicBezTo>
                <a:cubicBezTo>
                  <a:pt x="15613" y="85152"/>
                  <a:pt x="19676" y="86357"/>
                  <a:pt x="24651" y="86357"/>
                </a:cubicBezTo>
                <a:cubicBezTo>
                  <a:pt x="30833" y="86357"/>
                  <a:pt x="35810" y="83871"/>
                  <a:pt x="39605" y="78923"/>
                </a:cubicBezTo>
                <a:cubicBezTo>
                  <a:pt x="43108" y="74293"/>
                  <a:pt x="44848" y="68723"/>
                  <a:pt x="44848" y="62190"/>
                </a:cubicBezTo>
                <a:cubicBezTo>
                  <a:pt x="44848" y="55504"/>
                  <a:pt x="43210" y="49883"/>
                  <a:pt x="39935" y="45342"/>
                </a:cubicBezTo>
                <a:cubicBezTo>
                  <a:pt x="36292" y="40382"/>
                  <a:pt x="31430" y="37907"/>
                  <a:pt x="25324" y="37907"/>
                </a:cubicBezTo>
                <a:cubicBezTo>
                  <a:pt x="21834" y="37907"/>
                  <a:pt x="18635" y="38782"/>
                  <a:pt x="15728" y="40508"/>
                </a:cubicBezTo>
                <a:cubicBezTo>
                  <a:pt x="13354" y="41992"/>
                  <a:pt x="11412" y="44022"/>
                  <a:pt x="9927" y="46585"/>
                </a:cubicBezTo>
                <a:cubicBezTo>
                  <a:pt x="8442" y="48970"/>
                  <a:pt x="6804" y="49769"/>
                  <a:pt x="5026" y="48932"/>
                </a:cubicBezTo>
                <a:cubicBezTo>
                  <a:pt x="3237" y="48031"/>
                  <a:pt x="2564" y="46293"/>
                  <a:pt x="3009" y="43730"/>
                </a:cubicBezTo>
                <a:lnTo>
                  <a:pt x="8809" y="0"/>
                </a:lnTo>
                <a:lnTo>
                  <a:pt x="44404" y="0"/>
                </a:lnTo>
                <a:cubicBezTo>
                  <a:pt x="45521" y="0"/>
                  <a:pt x="46409" y="330"/>
                  <a:pt x="47082" y="9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5507052" y="1934372"/>
            <a:ext cx="24245" cy="380368"/>
          </a:xfrm>
          <a:custGeom>
            <a:avLst/>
            <a:gdLst>
              <a:gd name="connsiteX0" fmla="*/ 12122 w 24245"/>
              <a:gd name="connsiteY0" fmla="*/ 0 h 380368"/>
              <a:gd name="connsiteX1" fmla="*/ 12122 w 24245"/>
              <a:gd name="connsiteY1" fmla="*/ 380368 h 380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245" h="380368">
                <a:moveTo>
                  <a:pt x="12122" y="0"/>
                </a:moveTo>
                <a:lnTo>
                  <a:pt x="12122" y="380368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5349291" y="2112461"/>
            <a:ext cx="339768" cy="24180"/>
          </a:xfrm>
          <a:custGeom>
            <a:avLst/>
            <a:gdLst>
              <a:gd name="connsiteX0" fmla="*/ 0 w 339768"/>
              <a:gd name="connsiteY0" fmla="*/ 12090 h 24180"/>
              <a:gd name="connsiteX1" fmla="*/ 339768 w 339768"/>
              <a:gd name="connsiteY1" fmla="*/ 12090 h 24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768" h="24180">
                <a:moveTo>
                  <a:pt x="0" y="12090"/>
                </a:moveTo>
                <a:lnTo>
                  <a:pt x="339768" y="12090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4114283" y="1640466"/>
            <a:ext cx="968731" cy="968175"/>
          </a:xfrm>
          <a:custGeom>
            <a:avLst/>
            <a:gdLst>
              <a:gd name="connsiteX0" fmla="*/ 968731 w 968731"/>
              <a:gd name="connsiteY0" fmla="*/ 484056 h 968175"/>
              <a:gd name="connsiteX1" fmla="*/ 484353 w 968731"/>
              <a:gd name="connsiteY1" fmla="*/ 968175 h 968175"/>
              <a:gd name="connsiteX2" fmla="*/ 0 w 968731"/>
              <a:gd name="connsiteY2" fmla="*/ 484056 h 968175"/>
              <a:gd name="connsiteX3" fmla="*/ 484353 w 968731"/>
              <a:gd name="connsiteY3" fmla="*/ 0 h 968175"/>
              <a:gd name="connsiteX4" fmla="*/ 968731 w 968731"/>
              <a:gd name="connsiteY4" fmla="*/ 484056 h 968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8731" h="968175">
                <a:moveTo>
                  <a:pt x="968731" y="484056"/>
                </a:moveTo>
                <a:cubicBezTo>
                  <a:pt x="968731" y="751413"/>
                  <a:pt x="751867" y="968175"/>
                  <a:pt x="484353" y="968175"/>
                </a:cubicBezTo>
                <a:cubicBezTo>
                  <a:pt x="216864" y="968175"/>
                  <a:pt x="0" y="751413"/>
                  <a:pt x="0" y="484056"/>
                </a:cubicBezTo>
                <a:cubicBezTo>
                  <a:pt x="0" y="216724"/>
                  <a:pt x="216864" y="0"/>
                  <a:pt x="484353" y="0"/>
                </a:cubicBezTo>
                <a:cubicBezTo>
                  <a:pt x="751867" y="0"/>
                  <a:pt x="968731" y="216724"/>
                  <a:pt x="968731" y="48405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4234522" y="2030774"/>
            <a:ext cx="134201" cy="198900"/>
          </a:xfrm>
          <a:custGeom>
            <a:avLst/>
            <a:gdLst>
              <a:gd name="connsiteX0" fmla="*/ 28460 w 134201"/>
              <a:gd name="connsiteY0" fmla="*/ 198900 h 198900"/>
              <a:gd name="connsiteX1" fmla="*/ 32382 w 134201"/>
              <a:gd name="connsiteY1" fmla="*/ 197859 h 198900"/>
              <a:gd name="connsiteX2" fmla="*/ 33372 w 134201"/>
              <a:gd name="connsiteY2" fmla="*/ 193736 h 198900"/>
              <a:gd name="connsiteX3" fmla="*/ 33372 w 134201"/>
              <a:gd name="connsiteY3" fmla="*/ 113151 h 198900"/>
              <a:gd name="connsiteX4" fmla="*/ 100854 w 134201"/>
              <a:gd name="connsiteY4" fmla="*/ 113151 h 198900"/>
              <a:gd name="connsiteX5" fmla="*/ 100854 w 134201"/>
              <a:gd name="connsiteY5" fmla="*/ 193736 h 198900"/>
              <a:gd name="connsiteX6" fmla="*/ 102098 w 134201"/>
              <a:gd name="connsiteY6" fmla="*/ 197859 h 198900"/>
              <a:gd name="connsiteX7" fmla="*/ 105766 w 134201"/>
              <a:gd name="connsiteY7" fmla="*/ 198900 h 198900"/>
              <a:gd name="connsiteX8" fmla="*/ 129301 w 134201"/>
              <a:gd name="connsiteY8" fmla="*/ 198900 h 198900"/>
              <a:gd name="connsiteX9" fmla="*/ 133236 w 134201"/>
              <a:gd name="connsiteY9" fmla="*/ 197859 h 198900"/>
              <a:gd name="connsiteX10" fmla="*/ 134201 w 134201"/>
              <a:gd name="connsiteY10" fmla="*/ 193736 h 198900"/>
              <a:gd name="connsiteX11" fmla="*/ 134201 w 134201"/>
              <a:gd name="connsiteY11" fmla="*/ 5188 h 198900"/>
              <a:gd name="connsiteX12" fmla="*/ 129301 w 134201"/>
              <a:gd name="connsiteY12" fmla="*/ 0 h 198900"/>
              <a:gd name="connsiteX13" fmla="*/ 105766 w 134201"/>
              <a:gd name="connsiteY13" fmla="*/ 0 h 198900"/>
              <a:gd name="connsiteX14" fmla="*/ 100854 w 134201"/>
              <a:gd name="connsiteY14" fmla="*/ 5188 h 198900"/>
              <a:gd name="connsiteX15" fmla="*/ 100854 w 134201"/>
              <a:gd name="connsiteY15" fmla="*/ 80585 h 198900"/>
              <a:gd name="connsiteX16" fmla="*/ 33372 w 134201"/>
              <a:gd name="connsiteY16" fmla="*/ 80585 h 198900"/>
              <a:gd name="connsiteX17" fmla="*/ 33372 w 134201"/>
              <a:gd name="connsiteY17" fmla="*/ 5188 h 198900"/>
              <a:gd name="connsiteX18" fmla="*/ 28460 w 134201"/>
              <a:gd name="connsiteY18" fmla="*/ 0 h 198900"/>
              <a:gd name="connsiteX19" fmla="*/ 4912 w 134201"/>
              <a:gd name="connsiteY19" fmla="*/ 0 h 198900"/>
              <a:gd name="connsiteX20" fmla="*/ 0 w 134201"/>
              <a:gd name="connsiteY20" fmla="*/ 5188 h 198900"/>
              <a:gd name="connsiteX21" fmla="*/ 0 w 134201"/>
              <a:gd name="connsiteY21" fmla="*/ 193736 h 198900"/>
              <a:gd name="connsiteX22" fmla="*/ 1218 w 134201"/>
              <a:gd name="connsiteY22" fmla="*/ 197859 h 198900"/>
              <a:gd name="connsiteX23" fmla="*/ 4912 w 134201"/>
              <a:gd name="connsiteY23" fmla="*/ 198900 h 198900"/>
              <a:gd name="connsiteX24" fmla="*/ 28460 w 134201"/>
              <a:gd name="connsiteY24" fmla="*/ 198900 h 19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34201" h="198900">
                <a:moveTo>
                  <a:pt x="28460" y="198900"/>
                </a:moveTo>
                <a:cubicBezTo>
                  <a:pt x="30173" y="198900"/>
                  <a:pt x="31633" y="198646"/>
                  <a:pt x="32382" y="197859"/>
                </a:cubicBezTo>
                <a:cubicBezTo>
                  <a:pt x="33144" y="197098"/>
                  <a:pt x="33372" y="195804"/>
                  <a:pt x="33372" y="193736"/>
                </a:cubicBezTo>
                <a:lnTo>
                  <a:pt x="33372" y="113151"/>
                </a:lnTo>
                <a:lnTo>
                  <a:pt x="100854" y="113151"/>
                </a:lnTo>
                <a:lnTo>
                  <a:pt x="100854" y="193736"/>
                </a:lnTo>
                <a:cubicBezTo>
                  <a:pt x="100854" y="195804"/>
                  <a:pt x="101336" y="197098"/>
                  <a:pt x="102098" y="197859"/>
                </a:cubicBezTo>
                <a:cubicBezTo>
                  <a:pt x="102821" y="198646"/>
                  <a:pt x="104027" y="198900"/>
                  <a:pt x="105766" y="198900"/>
                </a:cubicBezTo>
                <a:lnTo>
                  <a:pt x="129301" y="198900"/>
                </a:lnTo>
                <a:cubicBezTo>
                  <a:pt x="131028" y="198900"/>
                  <a:pt x="132500" y="198646"/>
                  <a:pt x="133236" y="197859"/>
                </a:cubicBezTo>
                <a:cubicBezTo>
                  <a:pt x="133985" y="197098"/>
                  <a:pt x="134201" y="195804"/>
                  <a:pt x="134201" y="193736"/>
                </a:cubicBezTo>
                <a:lnTo>
                  <a:pt x="134201" y="5188"/>
                </a:lnTo>
                <a:cubicBezTo>
                  <a:pt x="134201" y="1814"/>
                  <a:pt x="132500" y="0"/>
                  <a:pt x="129301" y="0"/>
                </a:cubicBezTo>
                <a:lnTo>
                  <a:pt x="105766" y="0"/>
                </a:lnTo>
                <a:cubicBezTo>
                  <a:pt x="102567" y="0"/>
                  <a:pt x="100854" y="1814"/>
                  <a:pt x="100854" y="5188"/>
                </a:cubicBezTo>
                <a:lnTo>
                  <a:pt x="100854" y="80585"/>
                </a:lnTo>
                <a:lnTo>
                  <a:pt x="33372" y="80585"/>
                </a:lnTo>
                <a:lnTo>
                  <a:pt x="33372" y="5188"/>
                </a:lnTo>
                <a:cubicBezTo>
                  <a:pt x="33372" y="1814"/>
                  <a:pt x="31633" y="0"/>
                  <a:pt x="28460" y="0"/>
                </a:cubicBezTo>
                <a:lnTo>
                  <a:pt x="4912" y="0"/>
                </a:lnTo>
                <a:cubicBezTo>
                  <a:pt x="1713" y="0"/>
                  <a:pt x="0" y="1814"/>
                  <a:pt x="0" y="5188"/>
                </a:cubicBezTo>
                <a:lnTo>
                  <a:pt x="0" y="193736"/>
                </a:lnTo>
                <a:cubicBezTo>
                  <a:pt x="0" y="195804"/>
                  <a:pt x="495" y="197098"/>
                  <a:pt x="1218" y="197859"/>
                </a:cubicBezTo>
                <a:cubicBezTo>
                  <a:pt x="1954" y="198646"/>
                  <a:pt x="3199" y="198900"/>
                  <a:pt x="4912" y="198900"/>
                </a:cubicBezTo>
                <a:lnTo>
                  <a:pt x="28460" y="1989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5955338" y="1640466"/>
            <a:ext cx="968731" cy="968175"/>
          </a:xfrm>
          <a:custGeom>
            <a:avLst/>
            <a:gdLst>
              <a:gd name="connsiteX0" fmla="*/ 968731 w 968731"/>
              <a:gd name="connsiteY0" fmla="*/ 484056 h 968175"/>
              <a:gd name="connsiteX1" fmla="*/ 484353 w 968731"/>
              <a:gd name="connsiteY1" fmla="*/ 968175 h 968175"/>
              <a:gd name="connsiteX2" fmla="*/ 0 w 968731"/>
              <a:gd name="connsiteY2" fmla="*/ 484056 h 968175"/>
              <a:gd name="connsiteX3" fmla="*/ 484353 w 968731"/>
              <a:gd name="connsiteY3" fmla="*/ 0 h 968175"/>
              <a:gd name="connsiteX4" fmla="*/ 968731 w 968731"/>
              <a:gd name="connsiteY4" fmla="*/ 484056 h 968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8731" h="968175">
                <a:moveTo>
                  <a:pt x="968731" y="484056"/>
                </a:moveTo>
                <a:cubicBezTo>
                  <a:pt x="968731" y="751413"/>
                  <a:pt x="751866" y="968175"/>
                  <a:pt x="484353" y="968175"/>
                </a:cubicBezTo>
                <a:cubicBezTo>
                  <a:pt x="216864" y="968175"/>
                  <a:pt x="0" y="751413"/>
                  <a:pt x="0" y="484056"/>
                </a:cubicBezTo>
                <a:cubicBezTo>
                  <a:pt x="0" y="216724"/>
                  <a:pt x="216864" y="0"/>
                  <a:pt x="484353" y="0"/>
                </a:cubicBezTo>
                <a:cubicBezTo>
                  <a:pt x="751866" y="0"/>
                  <a:pt x="968731" y="216724"/>
                  <a:pt x="968731" y="48405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6030994" y="2005075"/>
            <a:ext cx="108229" cy="206917"/>
          </a:xfrm>
          <a:custGeom>
            <a:avLst/>
            <a:gdLst>
              <a:gd name="connsiteX0" fmla="*/ 104281 w 108229"/>
              <a:gd name="connsiteY0" fmla="*/ 170228 h 206917"/>
              <a:gd name="connsiteX1" fmla="*/ 108229 w 108229"/>
              <a:gd name="connsiteY1" fmla="*/ 147760 h 206917"/>
              <a:gd name="connsiteX2" fmla="*/ 105766 w 108229"/>
              <a:gd name="connsiteY2" fmla="*/ 130722 h 206917"/>
              <a:gd name="connsiteX3" fmla="*/ 97414 w 108229"/>
              <a:gd name="connsiteY3" fmla="*/ 115726 h 206917"/>
              <a:gd name="connsiteX4" fmla="*/ 81724 w 108229"/>
              <a:gd name="connsiteY4" fmla="*/ 100756 h 206917"/>
              <a:gd name="connsiteX5" fmla="*/ 56704 w 108229"/>
              <a:gd name="connsiteY5" fmla="*/ 83185 h 206917"/>
              <a:gd name="connsiteX6" fmla="*/ 39745 w 108229"/>
              <a:gd name="connsiteY6" fmla="*/ 69243 h 206917"/>
              <a:gd name="connsiteX7" fmla="*/ 34363 w 108229"/>
              <a:gd name="connsiteY7" fmla="*/ 56569 h 206917"/>
              <a:gd name="connsiteX8" fmla="*/ 38539 w 108229"/>
              <a:gd name="connsiteY8" fmla="*/ 42385 h 206917"/>
              <a:gd name="connsiteX9" fmla="*/ 49595 w 108229"/>
              <a:gd name="connsiteY9" fmla="*/ 34380 h 206917"/>
              <a:gd name="connsiteX10" fmla="*/ 66504 w 108229"/>
              <a:gd name="connsiteY10" fmla="*/ 32579 h 206917"/>
              <a:gd name="connsiteX11" fmla="*/ 87601 w 108229"/>
              <a:gd name="connsiteY11" fmla="*/ 37222 h 206917"/>
              <a:gd name="connsiteX12" fmla="*/ 92539 w 108229"/>
              <a:gd name="connsiteY12" fmla="*/ 37970 h 206917"/>
              <a:gd name="connsiteX13" fmla="*/ 94240 w 108229"/>
              <a:gd name="connsiteY13" fmla="*/ 35129 h 206917"/>
              <a:gd name="connsiteX14" fmla="*/ 98899 w 108229"/>
              <a:gd name="connsiteY14" fmla="*/ 13193 h 206917"/>
              <a:gd name="connsiteX15" fmla="*/ 99153 w 108229"/>
              <a:gd name="connsiteY15" fmla="*/ 9324 h 206917"/>
              <a:gd name="connsiteX16" fmla="*/ 95459 w 108229"/>
              <a:gd name="connsiteY16" fmla="*/ 6723 h 206917"/>
              <a:gd name="connsiteX17" fmla="*/ 80759 w 108229"/>
              <a:gd name="connsiteY17" fmla="*/ 1826 h 206917"/>
              <a:gd name="connsiteX18" fmla="*/ 59141 w 108229"/>
              <a:gd name="connsiteY18" fmla="*/ 0 h 206917"/>
              <a:gd name="connsiteX19" fmla="*/ 35835 w 108229"/>
              <a:gd name="connsiteY19" fmla="*/ 4161 h 206917"/>
              <a:gd name="connsiteX20" fmla="*/ 17187 w 108229"/>
              <a:gd name="connsiteY20" fmla="*/ 15515 h 206917"/>
              <a:gd name="connsiteX21" fmla="*/ 4697 w 108229"/>
              <a:gd name="connsiteY21" fmla="*/ 32832 h 206917"/>
              <a:gd name="connsiteX22" fmla="*/ 0 w 108229"/>
              <a:gd name="connsiteY22" fmla="*/ 54501 h 206917"/>
              <a:gd name="connsiteX23" fmla="*/ 2957 w 108229"/>
              <a:gd name="connsiteY23" fmla="*/ 71565 h 206917"/>
              <a:gd name="connsiteX24" fmla="*/ 11780 w 108229"/>
              <a:gd name="connsiteY24" fmla="*/ 86547 h 206917"/>
              <a:gd name="connsiteX25" fmla="*/ 27254 w 108229"/>
              <a:gd name="connsiteY25" fmla="*/ 101530 h 206917"/>
              <a:gd name="connsiteX26" fmla="*/ 50065 w 108229"/>
              <a:gd name="connsiteY26" fmla="*/ 117794 h 206917"/>
              <a:gd name="connsiteX27" fmla="*/ 61845 w 108229"/>
              <a:gd name="connsiteY27" fmla="*/ 126561 h 206917"/>
              <a:gd name="connsiteX28" fmla="*/ 68953 w 108229"/>
              <a:gd name="connsiteY28" fmla="*/ 134325 h 206917"/>
              <a:gd name="connsiteX29" fmla="*/ 72622 w 108229"/>
              <a:gd name="connsiteY29" fmla="*/ 141303 h 206917"/>
              <a:gd name="connsiteX30" fmla="*/ 73612 w 108229"/>
              <a:gd name="connsiteY30" fmla="*/ 146732 h 206917"/>
              <a:gd name="connsiteX31" fmla="*/ 69207 w 108229"/>
              <a:gd name="connsiteY31" fmla="*/ 163783 h 206917"/>
              <a:gd name="connsiteX32" fmla="*/ 54495 w 108229"/>
              <a:gd name="connsiteY32" fmla="*/ 172296 h 206917"/>
              <a:gd name="connsiteX33" fmla="*/ 43693 w 108229"/>
              <a:gd name="connsiteY33" fmla="*/ 173349 h 206917"/>
              <a:gd name="connsiteX34" fmla="*/ 31417 w 108229"/>
              <a:gd name="connsiteY34" fmla="*/ 172042 h 206917"/>
              <a:gd name="connsiteX35" fmla="*/ 19142 w 108229"/>
              <a:gd name="connsiteY35" fmla="*/ 169479 h 206917"/>
              <a:gd name="connsiteX36" fmla="*/ 8365 w 108229"/>
              <a:gd name="connsiteY36" fmla="*/ 165838 h 206917"/>
              <a:gd name="connsiteX37" fmla="*/ 4697 w 108229"/>
              <a:gd name="connsiteY37" fmla="*/ 165064 h 206917"/>
              <a:gd name="connsiteX38" fmla="*/ 3478 w 108229"/>
              <a:gd name="connsiteY38" fmla="*/ 168160 h 206917"/>
              <a:gd name="connsiteX39" fmla="*/ 1003 w 108229"/>
              <a:gd name="connsiteY39" fmla="*/ 193229 h 206917"/>
              <a:gd name="connsiteX40" fmla="*/ 1218 w 108229"/>
              <a:gd name="connsiteY40" fmla="*/ 197339 h 206917"/>
              <a:gd name="connsiteX41" fmla="*/ 4697 w 108229"/>
              <a:gd name="connsiteY41" fmla="*/ 199940 h 206917"/>
              <a:gd name="connsiteX42" fmla="*/ 13493 w 108229"/>
              <a:gd name="connsiteY42" fmla="*/ 202528 h 206917"/>
              <a:gd name="connsiteX43" fmla="*/ 26505 w 108229"/>
              <a:gd name="connsiteY43" fmla="*/ 205103 h 206917"/>
              <a:gd name="connsiteX44" fmla="*/ 41243 w 108229"/>
              <a:gd name="connsiteY44" fmla="*/ 206917 h 206917"/>
              <a:gd name="connsiteX45" fmla="*/ 54495 w 108229"/>
              <a:gd name="connsiteY45" fmla="*/ 206664 h 206917"/>
              <a:gd name="connsiteX46" fmla="*/ 76100 w 108229"/>
              <a:gd name="connsiteY46" fmla="*/ 200726 h 206917"/>
              <a:gd name="connsiteX47" fmla="*/ 93009 w 108229"/>
              <a:gd name="connsiteY47" fmla="*/ 188573 h 206917"/>
              <a:gd name="connsiteX48" fmla="*/ 104281 w 108229"/>
              <a:gd name="connsiteY48" fmla="*/ 170228 h 206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08229" h="206917">
                <a:moveTo>
                  <a:pt x="104281" y="170228"/>
                </a:moveTo>
                <a:cubicBezTo>
                  <a:pt x="106985" y="163504"/>
                  <a:pt x="108229" y="156032"/>
                  <a:pt x="108229" y="147760"/>
                </a:cubicBezTo>
                <a:cubicBezTo>
                  <a:pt x="108229" y="141556"/>
                  <a:pt x="107480" y="135885"/>
                  <a:pt x="105766" y="130722"/>
                </a:cubicBezTo>
                <a:cubicBezTo>
                  <a:pt x="104065" y="125812"/>
                  <a:pt x="101362" y="120636"/>
                  <a:pt x="97414" y="115726"/>
                </a:cubicBezTo>
                <a:cubicBezTo>
                  <a:pt x="93504" y="110829"/>
                  <a:pt x="88338" y="105920"/>
                  <a:pt x="81724" y="100756"/>
                </a:cubicBezTo>
                <a:cubicBezTo>
                  <a:pt x="75085" y="95593"/>
                  <a:pt x="66745" y="89630"/>
                  <a:pt x="56704" y="83185"/>
                </a:cubicBezTo>
                <a:cubicBezTo>
                  <a:pt x="48846" y="78288"/>
                  <a:pt x="43223" y="73632"/>
                  <a:pt x="39745" y="69243"/>
                </a:cubicBezTo>
                <a:cubicBezTo>
                  <a:pt x="36076" y="64841"/>
                  <a:pt x="34363" y="60730"/>
                  <a:pt x="34363" y="56569"/>
                </a:cubicBezTo>
                <a:cubicBezTo>
                  <a:pt x="34363" y="50923"/>
                  <a:pt x="35835" y="46255"/>
                  <a:pt x="38539" y="42385"/>
                </a:cubicBezTo>
                <a:cubicBezTo>
                  <a:pt x="41243" y="38757"/>
                  <a:pt x="44911" y="36194"/>
                  <a:pt x="49595" y="34380"/>
                </a:cubicBezTo>
                <a:cubicBezTo>
                  <a:pt x="54229" y="32579"/>
                  <a:pt x="59877" y="32046"/>
                  <a:pt x="66504" y="32579"/>
                </a:cubicBezTo>
                <a:cubicBezTo>
                  <a:pt x="72876" y="33073"/>
                  <a:pt x="79985" y="34621"/>
                  <a:pt x="87601" y="37222"/>
                </a:cubicBezTo>
                <a:cubicBezTo>
                  <a:pt x="90077" y="37970"/>
                  <a:pt x="91765" y="38262"/>
                  <a:pt x="92539" y="37970"/>
                </a:cubicBezTo>
                <a:cubicBezTo>
                  <a:pt x="93250" y="37729"/>
                  <a:pt x="93999" y="36689"/>
                  <a:pt x="94240" y="35129"/>
                </a:cubicBezTo>
                <a:lnTo>
                  <a:pt x="98899" y="13193"/>
                </a:lnTo>
                <a:cubicBezTo>
                  <a:pt x="99153" y="11379"/>
                  <a:pt x="99381" y="10098"/>
                  <a:pt x="99153" y="9324"/>
                </a:cubicBezTo>
                <a:cubicBezTo>
                  <a:pt x="98899" y="8550"/>
                  <a:pt x="97693" y="7764"/>
                  <a:pt x="95459" y="6723"/>
                </a:cubicBezTo>
                <a:cubicBezTo>
                  <a:pt x="91536" y="4909"/>
                  <a:pt x="86636" y="3120"/>
                  <a:pt x="80759" y="1826"/>
                </a:cubicBezTo>
                <a:cubicBezTo>
                  <a:pt x="74602" y="532"/>
                  <a:pt x="67519" y="0"/>
                  <a:pt x="59141" y="0"/>
                </a:cubicBezTo>
                <a:cubicBezTo>
                  <a:pt x="50801" y="0"/>
                  <a:pt x="42943" y="1319"/>
                  <a:pt x="35835" y="4161"/>
                </a:cubicBezTo>
                <a:cubicBezTo>
                  <a:pt x="28739" y="6977"/>
                  <a:pt x="22341" y="10593"/>
                  <a:pt x="17187" y="15515"/>
                </a:cubicBezTo>
                <a:cubicBezTo>
                  <a:pt x="11780" y="20425"/>
                  <a:pt x="7591" y="26349"/>
                  <a:pt x="4697" y="32832"/>
                </a:cubicBezTo>
                <a:cubicBezTo>
                  <a:pt x="1472" y="39544"/>
                  <a:pt x="0" y="46762"/>
                  <a:pt x="0" y="54501"/>
                </a:cubicBezTo>
                <a:cubicBezTo>
                  <a:pt x="0" y="60730"/>
                  <a:pt x="1003" y="66414"/>
                  <a:pt x="2957" y="71565"/>
                </a:cubicBezTo>
                <a:cubicBezTo>
                  <a:pt x="4697" y="76715"/>
                  <a:pt x="7591" y="81638"/>
                  <a:pt x="11780" y="86547"/>
                </a:cubicBezTo>
                <a:cubicBezTo>
                  <a:pt x="15728" y="91444"/>
                  <a:pt x="20856" y="96633"/>
                  <a:pt x="27254" y="101530"/>
                </a:cubicBezTo>
                <a:cubicBezTo>
                  <a:pt x="33372" y="106440"/>
                  <a:pt x="40988" y="111857"/>
                  <a:pt x="50065" y="117794"/>
                </a:cubicBezTo>
                <a:cubicBezTo>
                  <a:pt x="54724" y="120915"/>
                  <a:pt x="58672" y="123744"/>
                  <a:pt x="61845" y="126561"/>
                </a:cubicBezTo>
                <a:cubicBezTo>
                  <a:pt x="64815" y="129415"/>
                  <a:pt x="67240" y="132003"/>
                  <a:pt x="68953" y="134325"/>
                </a:cubicBezTo>
                <a:cubicBezTo>
                  <a:pt x="70693" y="136900"/>
                  <a:pt x="71911" y="139222"/>
                  <a:pt x="72622" y="141303"/>
                </a:cubicBezTo>
                <a:cubicBezTo>
                  <a:pt x="73397" y="143383"/>
                  <a:pt x="73612" y="145197"/>
                  <a:pt x="73612" y="146732"/>
                </a:cubicBezTo>
                <a:cubicBezTo>
                  <a:pt x="73612" y="154217"/>
                  <a:pt x="72152" y="159901"/>
                  <a:pt x="69207" y="163783"/>
                </a:cubicBezTo>
                <a:cubicBezTo>
                  <a:pt x="66275" y="167665"/>
                  <a:pt x="61362" y="170507"/>
                  <a:pt x="54495" y="172296"/>
                </a:cubicBezTo>
                <a:cubicBezTo>
                  <a:pt x="51284" y="173057"/>
                  <a:pt x="47602" y="173590"/>
                  <a:pt x="43693" y="173349"/>
                </a:cubicBezTo>
                <a:cubicBezTo>
                  <a:pt x="39529" y="173057"/>
                  <a:pt x="35581" y="172816"/>
                  <a:pt x="31417" y="172042"/>
                </a:cubicBezTo>
                <a:cubicBezTo>
                  <a:pt x="27254" y="171522"/>
                  <a:pt x="23090" y="170761"/>
                  <a:pt x="19142" y="169479"/>
                </a:cubicBezTo>
                <a:cubicBezTo>
                  <a:pt x="14978" y="168439"/>
                  <a:pt x="11538" y="167132"/>
                  <a:pt x="8365" y="165838"/>
                </a:cubicBezTo>
                <a:cubicBezTo>
                  <a:pt x="6372" y="165064"/>
                  <a:pt x="5166" y="164823"/>
                  <a:pt x="4697" y="165064"/>
                </a:cubicBezTo>
                <a:cubicBezTo>
                  <a:pt x="3922" y="165318"/>
                  <a:pt x="3694" y="166359"/>
                  <a:pt x="3478" y="168160"/>
                </a:cubicBezTo>
                <a:lnTo>
                  <a:pt x="1003" y="193229"/>
                </a:lnTo>
                <a:cubicBezTo>
                  <a:pt x="774" y="195297"/>
                  <a:pt x="774" y="196553"/>
                  <a:pt x="1218" y="197339"/>
                </a:cubicBezTo>
                <a:cubicBezTo>
                  <a:pt x="1739" y="198126"/>
                  <a:pt x="2957" y="199153"/>
                  <a:pt x="4697" y="199940"/>
                </a:cubicBezTo>
                <a:cubicBezTo>
                  <a:pt x="6626" y="200726"/>
                  <a:pt x="9571" y="201741"/>
                  <a:pt x="13493" y="202528"/>
                </a:cubicBezTo>
                <a:cubicBezTo>
                  <a:pt x="17441" y="203568"/>
                  <a:pt x="21846" y="204317"/>
                  <a:pt x="26505" y="205103"/>
                </a:cubicBezTo>
                <a:cubicBezTo>
                  <a:pt x="31176" y="205877"/>
                  <a:pt x="36076" y="206664"/>
                  <a:pt x="41243" y="206917"/>
                </a:cubicBezTo>
                <a:cubicBezTo>
                  <a:pt x="46142" y="207159"/>
                  <a:pt x="50585" y="207159"/>
                  <a:pt x="54495" y="206664"/>
                </a:cubicBezTo>
                <a:cubicBezTo>
                  <a:pt x="61845" y="205877"/>
                  <a:pt x="68953" y="204063"/>
                  <a:pt x="76100" y="200726"/>
                </a:cubicBezTo>
                <a:cubicBezTo>
                  <a:pt x="83184" y="197631"/>
                  <a:pt x="88845" y="193470"/>
                  <a:pt x="93009" y="188573"/>
                </a:cubicBezTo>
                <a:cubicBezTo>
                  <a:pt x="97693" y="183156"/>
                  <a:pt x="101603" y="176952"/>
                  <a:pt x="104281" y="17022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51000"/>
            <a:ext cx="165100" cy="101600"/>
          </a:xfrm>
          <a:prstGeom prst="rect">
            <a:avLst/>
          </a:prstGeom>
          <a:noFill/>
        </p:spPr>
      </p:pic>
      <p:pic>
        <p:nvPicPr>
          <p:cNvPr id="1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651000"/>
            <a:ext cx="152400" cy="101600"/>
          </a:xfrm>
          <a:prstGeom prst="rect">
            <a:avLst/>
          </a:prstGeom>
          <a:noFill/>
        </p:spPr>
      </p:pic>
      <p:pic>
        <p:nvPicPr>
          <p:cNvPr id="11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1638300"/>
            <a:ext cx="114300" cy="127000"/>
          </a:xfrm>
          <a:prstGeom prst="rect">
            <a:avLst/>
          </a:prstGeom>
          <a:noFill/>
        </p:spPr>
      </p:pic>
      <p:pic>
        <p:nvPicPr>
          <p:cNvPr id="11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38300"/>
            <a:ext cx="127000" cy="127000"/>
          </a:xfrm>
          <a:prstGeom prst="rect">
            <a:avLst/>
          </a:prstGeom>
          <a:noFill/>
        </p:spPr>
      </p:pic>
      <p:pic>
        <p:nvPicPr>
          <p:cNvPr id="11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9900" y="1638300"/>
            <a:ext cx="254000" cy="114300"/>
          </a:xfrm>
          <a:prstGeom prst="rect">
            <a:avLst/>
          </a:prstGeom>
          <a:noFill/>
        </p:spPr>
      </p:pic>
      <p:pic>
        <p:nvPicPr>
          <p:cNvPr id="11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300" y="1993900"/>
            <a:ext cx="1778000" cy="3238500"/>
          </a:xfrm>
          <a:prstGeom prst="rect">
            <a:avLst/>
          </a:prstGeom>
          <a:noFill/>
        </p:spPr>
      </p:pic>
      <p:pic>
        <p:nvPicPr>
          <p:cNvPr id="112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880100"/>
            <a:ext cx="127000" cy="139700"/>
          </a:xfrm>
          <a:prstGeom prst="rect">
            <a:avLst/>
          </a:prstGeom>
          <a:noFill/>
        </p:spPr>
      </p:pic>
      <p:pic>
        <p:nvPicPr>
          <p:cNvPr id="112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4100" y="5880100"/>
            <a:ext cx="127000" cy="139700"/>
          </a:xfrm>
          <a:prstGeom prst="rect">
            <a:avLst/>
          </a:prstGeom>
          <a:noFill/>
        </p:spPr>
      </p:pic>
      <p:pic>
        <p:nvPicPr>
          <p:cNvPr id="112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3500" y="5880100"/>
            <a:ext cx="266700" cy="139700"/>
          </a:xfrm>
          <a:prstGeom prst="rect">
            <a:avLst/>
          </a:prstGeom>
          <a:noFill/>
        </p:spPr>
      </p:pic>
      <p:pic>
        <p:nvPicPr>
          <p:cNvPr id="112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9100" y="2006600"/>
            <a:ext cx="762000" cy="228600"/>
          </a:xfrm>
          <a:prstGeom prst="rect">
            <a:avLst/>
          </a:prstGeom>
          <a:noFill/>
        </p:spPr>
      </p:pic>
      <p:pic>
        <p:nvPicPr>
          <p:cNvPr id="112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1993900"/>
            <a:ext cx="850900" cy="266700"/>
          </a:xfrm>
          <a:prstGeom prst="rect">
            <a:avLst/>
          </a:prstGeom>
          <a:noFill/>
        </p:spPr>
      </p:pic>
      <p:pic>
        <p:nvPicPr>
          <p:cNvPr id="112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72100" y="5295900"/>
            <a:ext cx="228600" cy="76200"/>
          </a:xfrm>
          <a:prstGeom prst="rect">
            <a:avLst/>
          </a:prstGeom>
          <a:noFill/>
        </p:spPr>
      </p:pic>
      <p:pic>
        <p:nvPicPr>
          <p:cNvPr id="112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61000" y="5461000"/>
            <a:ext cx="50800" cy="76200"/>
          </a:xfrm>
          <a:prstGeom prst="rect">
            <a:avLst/>
          </a:prstGeom>
          <a:noFill/>
        </p:spPr>
      </p:pic>
      <p:pic>
        <p:nvPicPr>
          <p:cNvPr id="11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18200" y="5638800"/>
            <a:ext cx="76200" cy="88900"/>
          </a:xfrm>
          <a:prstGeom prst="rect">
            <a:avLst/>
          </a:prstGeom>
          <a:noFill/>
        </p:spPr>
      </p:pic>
      <p:pic>
        <p:nvPicPr>
          <p:cNvPr id="112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19800" y="5080000"/>
            <a:ext cx="127000" cy="76200"/>
          </a:xfrm>
          <a:prstGeom prst="rect">
            <a:avLst/>
          </a:prstGeom>
          <a:noFill/>
        </p:spPr>
      </p:pic>
      <p:pic>
        <p:nvPicPr>
          <p:cNvPr id="1129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30300" y="6210300"/>
            <a:ext cx="342900" cy="139700"/>
          </a:xfrm>
          <a:prstGeom prst="rect">
            <a:avLst/>
          </a:prstGeom>
          <a:noFill/>
        </p:spPr>
      </p:pic>
      <p:pic>
        <p:nvPicPr>
          <p:cNvPr id="1130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00300" y="6223000"/>
            <a:ext cx="965200" cy="114300"/>
          </a:xfrm>
          <a:prstGeom prst="rect">
            <a:avLst/>
          </a:prstGeom>
          <a:noFill/>
        </p:spPr>
      </p:pic>
      <p:pic>
        <p:nvPicPr>
          <p:cNvPr id="1131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6223000"/>
            <a:ext cx="292100" cy="114300"/>
          </a:xfrm>
          <a:prstGeom prst="rect">
            <a:avLst/>
          </a:prstGeom>
          <a:noFill/>
        </p:spPr>
      </p:pic>
      <p:pic>
        <p:nvPicPr>
          <p:cNvPr id="1132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00700" y="6223000"/>
            <a:ext cx="431800" cy="127000"/>
          </a:xfrm>
          <a:prstGeom prst="rect">
            <a:avLst/>
          </a:prstGeom>
          <a:noFill/>
        </p:spPr>
      </p:pic>
      <p:pic>
        <p:nvPicPr>
          <p:cNvPr id="1133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75400" y="6223000"/>
            <a:ext cx="457200" cy="127000"/>
          </a:xfrm>
          <a:prstGeom prst="rect">
            <a:avLst/>
          </a:prstGeom>
          <a:noFill/>
        </p:spPr>
      </p:pic>
      <p:pic>
        <p:nvPicPr>
          <p:cNvPr id="1134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03300" y="6502400"/>
            <a:ext cx="596900" cy="139700"/>
          </a:xfrm>
          <a:prstGeom prst="rect">
            <a:avLst/>
          </a:prstGeom>
          <a:noFill/>
        </p:spPr>
      </p:pic>
      <p:pic>
        <p:nvPicPr>
          <p:cNvPr id="1135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235200" y="6515100"/>
            <a:ext cx="431800" cy="114300"/>
          </a:xfrm>
          <a:prstGeom prst="rect">
            <a:avLst/>
          </a:prstGeom>
          <a:noFill/>
        </p:spPr>
      </p:pic>
      <p:pic>
        <p:nvPicPr>
          <p:cNvPr id="1136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124200" y="6515100"/>
            <a:ext cx="419100" cy="114300"/>
          </a:xfrm>
          <a:prstGeom prst="rect">
            <a:avLst/>
          </a:prstGeom>
          <a:noFill/>
        </p:spPr>
      </p:pic>
      <p:pic>
        <p:nvPicPr>
          <p:cNvPr id="1137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013200" y="6515100"/>
            <a:ext cx="431800" cy="114300"/>
          </a:xfrm>
          <a:prstGeom prst="rect">
            <a:avLst/>
          </a:prstGeom>
          <a:noFill/>
        </p:spPr>
      </p:pic>
      <p:pic>
        <p:nvPicPr>
          <p:cNvPr id="1138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76800" y="6515100"/>
            <a:ext cx="292100" cy="114300"/>
          </a:xfrm>
          <a:prstGeom prst="rect">
            <a:avLst/>
          </a:prstGeom>
          <a:noFill/>
        </p:spPr>
      </p:pic>
      <p:pic>
        <p:nvPicPr>
          <p:cNvPr id="1139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473700" y="6502400"/>
            <a:ext cx="685800" cy="139700"/>
          </a:xfrm>
          <a:prstGeom prst="rect">
            <a:avLst/>
          </a:prstGeom>
          <a:noFill/>
        </p:spPr>
      </p:pic>
      <p:pic>
        <p:nvPicPr>
          <p:cNvPr id="1140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64300" y="6515100"/>
            <a:ext cx="266700" cy="114300"/>
          </a:xfrm>
          <a:prstGeom prst="rect">
            <a:avLst/>
          </a:prstGeom>
          <a:noFill/>
        </p:spPr>
      </p:pic>
      <p:pic>
        <p:nvPicPr>
          <p:cNvPr id="1141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03300" y="6832600"/>
            <a:ext cx="596900" cy="127000"/>
          </a:xfrm>
          <a:prstGeom prst="rect">
            <a:avLst/>
          </a:prstGeom>
          <a:noFill/>
        </p:spPr>
      </p:pic>
      <p:pic>
        <p:nvPicPr>
          <p:cNvPr id="1142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235200" y="6832600"/>
            <a:ext cx="431800" cy="114300"/>
          </a:xfrm>
          <a:prstGeom prst="rect">
            <a:avLst/>
          </a:prstGeom>
          <a:noFill/>
        </p:spPr>
      </p:pic>
      <p:pic>
        <p:nvPicPr>
          <p:cNvPr id="1143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124200" y="6832600"/>
            <a:ext cx="419100" cy="114300"/>
          </a:xfrm>
          <a:prstGeom prst="rect">
            <a:avLst/>
          </a:prstGeom>
          <a:noFill/>
        </p:spPr>
      </p:pic>
      <p:pic>
        <p:nvPicPr>
          <p:cNvPr id="1144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13200" y="6832600"/>
            <a:ext cx="431800" cy="114300"/>
          </a:xfrm>
          <a:prstGeom prst="rect">
            <a:avLst/>
          </a:prstGeom>
          <a:noFill/>
        </p:spPr>
      </p:pic>
      <p:pic>
        <p:nvPicPr>
          <p:cNvPr id="1145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876800" y="6832600"/>
            <a:ext cx="292100" cy="114300"/>
          </a:xfrm>
          <a:prstGeom prst="rect">
            <a:avLst/>
          </a:prstGeom>
          <a:noFill/>
        </p:spPr>
      </p:pic>
      <p:pic>
        <p:nvPicPr>
          <p:cNvPr id="1146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422900" y="6832600"/>
            <a:ext cx="787400" cy="127000"/>
          </a:xfrm>
          <a:prstGeom prst="rect">
            <a:avLst/>
          </a:prstGeom>
          <a:noFill/>
        </p:spPr>
      </p:pic>
      <p:pic>
        <p:nvPicPr>
          <p:cNvPr id="1147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464300" y="6832600"/>
            <a:ext cx="266700" cy="114300"/>
          </a:xfrm>
          <a:prstGeom prst="rect">
            <a:avLst/>
          </a:prstGeom>
          <a:noFill/>
        </p:spPr>
      </p:pic>
      <p:pic>
        <p:nvPicPr>
          <p:cNvPr id="1148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003300" y="7150100"/>
            <a:ext cx="596900" cy="127000"/>
          </a:xfrm>
          <a:prstGeom prst="rect">
            <a:avLst/>
          </a:prstGeom>
          <a:noFill/>
        </p:spPr>
      </p:pic>
      <p:pic>
        <p:nvPicPr>
          <p:cNvPr id="1149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247900" y="7162800"/>
            <a:ext cx="419100" cy="101600"/>
          </a:xfrm>
          <a:prstGeom prst="rect">
            <a:avLst/>
          </a:prstGeom>
          <a:noFill/>
        </p:spPr>
      </p:pic>
      <p:pic>
        <p:nvPicPr>
          <p:cNvPr id="1150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124200" y="7162800"/>
            <a:ext cx="419100" cy="101600"/>
          </a:xfrm>
          <a:prstGeom prst="rect">
            <a:avLst/>
          </a:prstGeom>
          <a:noFill/>
        </p:spPr>
      </p:pic>
      <p:pic>
        <p:nvPicPr>
          <p:cNvPr id="1151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025900" y="7162800"/>
            <a:ext cx="419100" cy="101600"/>
          </a:xfrm>
          <a:prstGeom prst="rect">
            <a:avLst/>
          </a:prstGeom>
          <a:noFill/>
        </p:spPr>
      </p:pic>
      <p:pic>
        <p:nvPicPr>
          <p:cNvPr id="1152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876800" y="7150100"/>
            <a:ext cx="292100" cy="114300"/>
          </a:xfrm>
          <a:prstGeom prst="rect">
            <a:avLst/>
          </a:prstGeom>
          <a:noFill/>
        </p:spPr>
      </p:pic>
      <p:pic>
        <p:nvPicPr>
          <p:cNvPr id="1153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5473700" y="7150100"/>
            <a:ext cx="685800" cy="127000"/>
          </a:xfrm>
          <a:prstGeom prst="rect">
            <a:avLst/>
          </a:prstGeom>
          <a:noFill/>
        </p:spPr>
      </p:pic>
      <p:pic>
        <p:nvPicPr>
          <p:cNvPr id="1154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464300" y="7162800"/>
            <a:ext cx="266700" cy="101600"/>
          </a:xfrm>
          <a:prstGeom prst="rect">
            <a:avLst/>
          </a:prstGeom>
          <a:noFill/>
        </p:spPr>
      </p:pic>
      <p:pic>
        <p:nvPicPr>
          <p:cNvPr id="1155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952500" y="7480300"/>
            <a:ext cx="711200" cy="139700"/>
          </a:xfrm>
          <a:prstGeom prst="rect">
            <a:avLst/>
          </a:prstGeom>
          <a:noFill/>
        </p:spPr>
      </p:pic>
      <p:pic>
        <p:nvPicPr>
          <p:cNvPr id="1156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247900" y="7480300"/>
            <a:ext cx="419100" cy="101600"/>
          </a:xfrm>
          <a:prstGeom prst="rect">
            <a:avLst/>
          </a:prstGeom>
          <a:noFill/>
        </p:spPr>
      </p:pic>
      <p:pic>
        <p:nvPicPr>
          <p:cNvPr id="1157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3124200" y="7505700"/>
            <a:ext cx="419100" cy="101600"/>
          </a:xfrm>
          <a:prstGeom prst="rect">
            <a:avLst/>
          </a:prstGeom>
          <a:noFill/>
        </p:spPr>
      </p:pic>
      <p:pic>
        <p:nvPicPr>
          <p:cNvPr id="1158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4025900" y="7505700"/>
            <a:ext cx="419100" cy="101600"/>
          </a:xfrm>
          <a:prstGeom prst="rect">
            <a:avLst/>
          </a:prstGeom>
          <a:noFill/>
        </p:spPr>
      </p:pic>
      <p:pic>
        <p:nvPicPr>
          <p:cNvPr id="1159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876800" y="7493000"/>
            <a:ext cx="292100" cy="114300"/>
          </a:xfrm>
          <a:prstGeom prst="rect">
            <a:avLst/>
          </a:prstGeom>
          <a:noFill/>
        </p:spPr>
      </p:pic>
      <p:pic>
        <p:nvPicPr>
          <p:cNvPr id="1160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473700" y="7480300"/>
            <a:ext cx="685800" cy="139700"/>
          </a:xfrm>
          <a:prstGeom prst="rect">
            <a:avLst/>
          </a:prstGeom>
          <a:noFill/>
        </p:spPr>
      </p:pic>
      <p:pic>
        <p:nvPicPr>
          <p:cNvPr id="1161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6464300" y="7493000"/>
            <a:ext cx="266700" cy="114300"/>
          </a:xfrm>
          <a:prstGeom prst="rect">
            <a:avLst/>
          </a:prstGeom>
          <a:noFill/>
        </p:spPr>
      </p:pic>
      <p:pic>
        <p:nvPicPr>
          <p:cNvPr id="1162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22300" y="8039100"/>
            <a:ext cx="3073400" cy="1828800"/>
          </a:xfrm>
          <a:prstGeom prst="rect">
            <a:avLst/>
          </a:prstGeom>
          <a:noFill/>
        </p:spPr>
      </p:pic>
      <p:pic>
        <p:nvPicPr>
          <p:cNvPr id="1163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3886200" y="8902700"/>
            <a:ext cx="177800" cy="101600"/>
          </a:xfrm>
          <a:prstGeom prst="rect">
            <a:avLst/>
          </a:prstGeom>
          <a:noFill/>
        </p:spPr>
      </p:pic>
      <p:pic>
        <p:nvPicPr>
          <p:cNvPr id="1164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4165600" y="8902700"/>
            <a:ext cx="101600" cy="101600"/>
          </a:xfrm>
          <a:prstGeom prst="rect">
            <a:avLst/>
          </a:prstGeom>
          <a:noFill/>
        </p:spPr>
      </p:pic>
      <p:pic>
        <p:nvPicPr>
          <p:cNvPr id="1165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4800600" y="8788400"/>
            <a:ext cx="546100" cy="165100"/>
          </a:xfrm>
          <a:prstGeom prst="rect">
            <a:avLst/>
          </a:prstGeom>
          <a:noFill/>
        </p:spPr>
      </p:pic>
      <p:pic>
        <p:nvPicPr>
          <p:cNvPr id="1166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4851400" y="8991600"/>
            <a:ext cx="444500" cy="139700"/>
          </a:xfrm>
          <a:prstGeom prst="rect">
            <a:avLst/>
          </a:prstGeom>
          <a:noFill/>
        </p:spPr>
      </p:pic>
      <p:pic>
        <p:nvPicPr>
          <p:cNvPr id="1167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711700" y="9169400"/>
            <a:ext cx="723900" cy="127000"/>
          </a:xfrm>
          <a:prstGeom prst="rect">
            <a:avLst/>
          </a:prstGeom>
          <a:noFill/>
        </p:spPr>
      </p:pic>
      <p:pic>
        <p:nvPicPr>
          <p:cNvPr id="1168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4838700" y="9334500"/>
            <a:ext cx="469900" cy="127000"/>
          </a:xfrm>
          <a:prstGeom prst="rect">
            <a:avLst/>
          </a:prstGeom>
          <a:noFill/>
        </p:spPr>
      </p:pic>
      <p:pic>
        <p:nvPicPr>
          <p:cNvPr id="1169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5511800" y="7988300"/>
            <a:ext cx="20447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469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5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0400" cy="10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0" cy="10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61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705308" y="1503699"/>
            <a:ext cx="153472" cy="818676"/>
          </a:xfrm>
          <a:custGeom>
            <a:avLst/>
            <a:gdLst>
              <a:gd name="connsiteX0" fmla="*/ 0 w 153472"/>
              <a:gd name="connsiteY0" fmla="*/ 0 h 818676"/>
              <a:gd name="connsiteX1" fmla="*/ 153472 w 153472"/>
              <a:gd name="connsiteY1" fmla="*/ 0 h 818676"/>
              <a:gd name="connsiteX2" fmla="*/ 153472 w 153472"/>
              <a:gd name="connsiteY2" fmla="*/ 818676 h 818676"/>
              <a:gd name="connsiteX3" fmla="*/ 0 w 153472"/>
              <a:gd name="connsiteY3" fmla="*/ 818676 h 818676"/>
              <a:gd name="connsiteX4" fmla="*/ 0 w 153472"/>
              <a:gd name="connsiteY4" fmla="*/ 0 h 818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3472" h="818676">
                <a:moveTo>
                  <a:pt x="0" y="0"/>
                </a:moveTo>
                <a:lnTo>
                  <a:pt x="153472" y="0"/>
                </a:lnTo>
                <a:lnTo>
                  <a:pt x="153472" y="818676"/>
                </a:lnTo>
                <a:lnTo>
                  <a:pt x="0" y="818676"/>
                </a:lnTo>
                <a:lnTo>
                  <a:pt x="0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7116884" y="10048449"/>
            <a:ext cx="51995" cy="95403"/>
          </a:xfrm>
          <a:custGeom>
            <a:avLst/>
            <a:gdLst>
              <a:gd name="connsiteX0" fmla="*/ 43287 w 51995"/>
              <a:gd name="connsiteY0" fmla="*/ 7561 h 95403"/>
              <a:gd name="connsiteX1" fmla="*/ 49317 w 51995"/>
              <a:gd name="connsiteY1" fmla="*/ 24409 h 95403"/>
              <a:gd name="connsiteX2" fmla="*/ 45166 w 51995"/>
              <a:gd name="connsiteY2" fmla="*/ 38288 h 95403"/>
              <a:gd name="connsiteX3" fmla="*/ 38603 w 51995"/>
              <a:gd name="connsiteY3" fmla="*/ 44479 h 95403"/>
              <a:gd name="connsiteX4" fmla="*/ 47184 w 51995"/>
              <a:gd name="connsiteY4" fmla="*/ 52041 h 95403"/>
              <a:gd name="connsiteX5" fmla="*/ 51995 w 51995"/>
              <a:gd name="connsiteY5" fmla="*/ 68140 h 95403"/>
              <a:gd name="connsiteX6" fmla="*/ 45292 w 51995"/>
              <a:gd name="connsiteY6" fmla="*/ 86852 h 95403"/>
              <a:gd name="connsiteX7" fmla="*/ 25985 w 51995"/>
              <a:gd name="connsiteY7" fmla="*/ 95403 h 95403"/>
              <a:gd name="connsiteX8" fmla="*/ 6474 w 51995"/>
              <a:gd name="connsiteY8" fmla="*/ 86852 h 95403"/>
              <a:gd name="connsiteX9" fmla="*/ 0 w 51995"/>
              <a:gd name="connsiteY9" fmla="*/ 68140 h 95403"/>
              <a:gd name="connsiteX10" fmla="*/ 0 w 51995"/>
              <a:gd name="connsiteY10" fmla="*/ 65539 h 95403"/>
              <a:gd name="connsiteX11" fmla="*/ 990 w 51995"/>
              <a:gd name="connsiteY11" fmla="*/ 62697 h 95403"/>
              <a:gd name="connsiteX12" fmla="*/ 3440 w 51995"/>
              <a:gd name="connsiteY12" fmla="*/ 61821 h 95403"/>
              <a:gd name="connsiteX13" fmla="*/ 5801 w 51995"/>
              <a:gd name="connsiteY13" fmla="*/ 62697 h 95403"/>
              <a:gd name="connsiteX14" fmla="*/ 6918 w 51995"/>
              <a:gd name="connsiteY14" fmla="*/ 65539 h 95403"/>
              <a:gd name="connsiteX15" fmla="*/ 6918 w 51995"/>
              <a:gd name="connsiteY15" fmla="*/ 68266 h 95403"/>
              <a:gd name="connsiteX16" fmla="*/ 11602 w 51995"/>
              <a:gd name="connsiteY16" fmla="*/ 82019 h 95403"/>
              <a:gd name="connsiteX17" fmla="*/ 25985 w 51995"/>
              <a:gd name="connsiteY17" fmla="*/ 88463 h 95403"/>
              <a:gd name="connsiteX18" fmla="*/ 40380 w 51995"/>
              <a:gd name="connsiteY18" fmla="*/ 82019 h 95403"/>
              <a:gd name="connsiteX19" fmla="*/ 45166 w 51995"/>
              <a:gd name="connsiteY19" fmla="*/ 68266 h 95403"/>
              <a:gd name="connsiteX20" fmla="*/ 40380 w 51995"/>
              <a:gd name="connsiteY20" fmla="*/ 54273 h 95403"/>
              <a:gd name="connsiteX21" fmla="*/ 25985 w 51995"/>
              <a:gd name="connsiteY21" fmla="*/ 48196 h 95403"/>
              <a:gd name="connsiteX22" fmla="*/ 22087 w 51995"/>
              <a:gd name="connsiteY22" fmla="*/ 48196 h 95403"/>
              <a:gd name="connsiteX23" fmla="*/ 18965 w 51995"/>
              <a:gd name="connsiteY23" fmla="*/ 44732 h 95403"/>
              <a:gd name="connsiteX24" fmla="*/ 22087 w 51995"/>
              <a:gd name="connsiteY24" fmla="*/ 41384 h 95403"/>
              <a:gd name="connsiteX25" fmla="*/ 25210 w 51995"/>
              <a:gd name="connsiteY25" fmla="*/ 41384 h 95403"/>
              <a:gd name="connsiteX26" fmla="*/ 37803 w 51995"/>
              <a:gd name="connsiteY26" fmla="*/ 36182 h 95403"/>
              <a:gd name="connsiteX27" fmla="*/ 42170 w 51995"/>
              <a:gd name="connsiteY27" fmla="*/ 24409 h 95403"/>
              <a:gd name="connsiteX28" fmla="*/ 37803 w 51995"/>
              <a:gd name="connsiteY28" fmla="*/ 12268 h 95403"/>
              <a:gd name="connsiteX29" fmla="*/ 25210 w 51995"/>
              <a:gd name="connsiteY29" fmla="*/ 6939 h 95403"/>
              <a:gd name="connsiteX30" fmla="*/ 12364 w 51995"/>
              <a:gd name="connsiteY30" fmla="*/ 12268 h 95403"/>
              <a:gd name="connsiteX31" fmla="*/ 8251 w 51995"/>
              <a:gd name="connsiteY31" fmla="*/ 24409 h 95403"/>
              <a:gd name="connsiteX32" fmla="*/ 7134 w 51995"/>
              <a:gd name="connsiteY32" fmla="*/ 27504 h 95403"/>
              <a:gd name="connsiteX33" fmla="*/ 4912 w 51995"/>
              <a:gd name="connsiteY33" fmla="*/ 28494 h 95403"/>
              <a:gd name="connsiteX34" fmla="*/ 2551 w 51995"/>
              <a:gd name="connsiteY34" fmla="*/ 27504 h 95403"/>
              <a:gd name="connsiteX35" fmla="*/ 1561 w 51995"/>
              <a:gd name="connsiteY35" fmla="*/ 24409 h 95403"/>
              <a:gd name="connsiteX36" fmla="*/ 7464 w 51995"/>
              <a:gd name="connsiteY36" fmla="*/ 7561 h 95403"/>
              <a:gd name="connsiteX37" fmla="*/ 25312 w 51995"/>
              <a:gd name="connsiteY37" fmla="*/ 0 h 95403"/>
              <a:gd name="connsiteX38" fmla="*/ 43287 w 51995"/>
              <a:gd name="connsiteY38" fmla="*/ 7561 h 95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51995" h="95403">
                <a:moveTo>
                  <a:pt x="43287" y="7561"/>
                </a:moveTo>
                <a:cubicBezTo>
                  <a:pt x="47298" y="12179"/>
                  <a:pt x="49317" y="17812"/>
                  <a:pt x="49317" y="24409"/>
                </a:cubicBezTo>
                <a:cubicBezTo>
                  <a:pt x="49317" y="29699"/>
                  <a:pt x="47920" y="34317"/>
                  <a:pt x="45166" y="38288"/>
                </a:cubicBezTo>
                <a:cubicBezTo>
                  <a:pt x="43160" y="41257"/>
                  <a:pt x="40976" y="43325"/>
                  <a:pt x="38603" y="44479"/>
                </a:cubicBezTo>
                <a:cubicBezTo>
                  <a:pt x="41878" y="46052"/>
                  <a:pt x="44722" y="48564"/>
                  <a:pt x="47184" y="52041"/>
                </a:cubicBezTo>
                <a:cubicBezTo>
                  <a:pt x="50382" y="56658"/>
                  <a:pt x="51995" y="62037"/>
                  <a:pt x="51995" y="68140"/>
                </a:cubicBezTo>
                <a:cubicBezTo>
                  <a:pt x="51995" y="75421"/>
                  <a:pt x="49761" y="81650"/>
                  <a:pt x="45292" y="86852"/>
                </a:cubicBezTo>
                <a:cubicBezTo>
                  <a:pt x="40456" y="92548"/>
                  <a:pt x="34020" y="95403"/>
                  <a:pt x="25985" y="95403"/>
                </a:cubicBezTo>
                <a:cubicBezTo>
                  <a:pt x="17721" y="95403"/>
                  <a:pt x="11234" y="92548"/>
                  <a:pt x="6474" y="86852"/>
                </a:cubicBezTo>
                <a:cubicBezTo>
                  <a:pt x="2158" y="81739"/>
                  <a:pt x="0" y="75485"/>
                  <a:pt x="0" y="68140"/>
                </a:cubicBezTo>
                <a:lnTo>
                  <a:pt x="0" y="65539"/>
                </a:lnTo>
                <a:cubicBezTo>
                  <a:pt x="0" y="64308"/>
                  <a:pt x="317" y="63344"/>
                  <a:pt x="990" y="62697"/>
                </a:cubicBezTo>
                <a:cubicBezTo>
                  <a:pt x="1663" y="62114"/>
                  <a:pt x="2475" y="61821"/>
                  <a:pt x="3440" y="61821"/>
                </a:cubicBezTo>
                <a:cubicBezTo>
                  <a:pt x="4341" y="61821"/>
                  <a:pt x="5128" y="62114"/>
                  <a:pt x="5801" y="62697"/>
                </a:cubicBezTo>
                <a:cubicBezTo>
                  <a:pt x="6537" y="63344"/>
                  <a:pt x="6918" y="64308"/>
                  <a:pt x="6918" y="65539"/>
                </a:cubicBezTo>
                <a:lnTo>
                  <a:pt x="6918" y="68266"/>
                </a:lnTo>
                <a:cubicBezTo>
                  <a:pt x="6918" y="73633"/>
                  <a:pt x="8480" y="78213"/>
                  <a:pt x="11602" y="82019"/>
                </a:cubicBezTo>
                <a:cubicBezTo>
                  <a:pt x="15169" y="86319"/>
                  <a:pt x="19955" y="88463"/>
                  <a:pt x="25985" y="88463"/>
                </a:cubicBezTo>
                <a:cubicBezTo>
                  <a:pt x="32001" y="88463"/>
                  <a:pt x="36813" y="86319"/>
                  <a:pt x="40380" y="82019"/>
                </a:cubicBezTo>
                <a:cubicBezTo>
                  <a:pt x="43579" y="78213"/>
                  <a:pt x="45166" y="73633"/>
                  <a:pt x="45166" y="68266"/>
                </a:cubicBezTo>
                <a:cubicBezTo>
                  <a:pt x="45166" y="62658"/>
                  <a:pt x="43579" y="57990"/>
                  <a:pt x="40380" y="54273"/>
                </a:cubicBezTo>
                <a:cubicBezTo>
                  <a:pt x="36813" y="50213"/>
                  <a:pt x="32001" y="48196"/>
                  <a:pt x="25985" y="48196"/>
                </a:cubicBezTo>
                <a:lnTo>
                  <a:pt x="22087" y="48196"/>
                </a:lnTo>
                <a:cubicBezTo>
                  <a:pt x="20006" y="48196"/>
                  <a:pt x="18965" y="47042"/>
                  <a:pt x="18965" y="44732"/>
                </a:cubicBezTo>
                <a:cubicBezTo>
                  <a:pt x="18965" y="42500"/>
                  <a:pt x="20006" y="41384"/>
                  <a:pt x="22087" y="41384"/>
                </a:cubicBezTo>
                <a:lnTo>
                  <a:pt x="25210" y="41384"/>
                </a:lnTo>
                <a:cubicBezTo>
                  <a:pt x="30567" y="41384"/>
                  <a:pt x="34756" y="39645"/>
                  <a:pt x="37803" y="36182"/>
                </a:cubicBezTo>
                <a:cubicBezTo>
                  <a:pt x="40710" y="32960"/>
                  <a:pt x="42170" y="29026"/>
                  <a:pt x="42170" y="24409"/>
                </a:cubicBezTo>
                <a:cubicBezTo>
                  <a:pt x="42170" y="19613"/>
                  <a:pt x="40710" y="15579"/>
                  <a:pt x="37803" y="12268"/>
                </a:cubicBezTo>
                <a:cubicBezTo>
                  <a:pt x="34680" y="8715"/>
                  <a:pt x="30491" y="6939"/>
                  <a:pt x="25210" y="6939"/>
                </a:cubicBezTo>
                <a:cubicBezTo>
                  <a:pt x="19777" y="6939"/>
                  <a:pt x="15499" y="8715"/>
                  <a:pt x="12364" y="12268"/>
                </a:cubicBezTo>
                <a:cubicBezTo>
                  <a:pt x="9622" y="15579"/>
                  <a:pt x="8251" y="19613"/>
                  <a:pt x="8251" y="24409"/>
                </a:cubicBezTo>
                <a:cubicBezTo>
                  <a:pt x="8251" y="25652"/>
                  <a:pt x="7883" y="26680"/>
                  <a:pt x="7134" y="27504"/>
                </a:cubicBezTo>
                <a:cubicBezTo>
                  <a:pt x="6537" y="28164"/>
                  <a:pt x="5801" y="28494"/>
                  <a:pt x="4912" y="28494"/>
                </a:cubicBezTo>
                <a:cubicBezTo>
                  <a:pt x="3935" y="28494"/>
                  <a:pt x="3148" y="28164"/>
                  <a:pt x="2551" y="27504"/>
                </a:cubicBezTo>
                <a:cubicBezTo>
                  <a:pt x="1878" y="26680"/>
                  <a:pt x="1561" y="25652"/>
                  <a:pt x="1561" y="24409"/>
                </a:cubicBezTo>
                <a:cubicBezTo>
                  <a:pt x="1561" y="17723"/>
                  <a:pt x="3516" y="12103"/>
                  <a:pt x="7464" y="7561"/>
                </a:cubicBezTo>
                <a:cubicBezTo>
                  <a:pt x="11844" y="2524"/>
                  <a:pt x="17797" y="0"/>
                  <a:pt x="25312" y="0"/>
                </a:cubicBezTo>
                <a:cubicBezTo>
                  <a:pt x="32827" y="0"/>
                  <a:pt x="38818" y="2524"/>
                  <a:pt x="43287" y="756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438383" y="1639916"/>
            <a:ext cx="42271" cy="175455"/>
          </a:xfrm>
          <a:custGeom>
            <a:avLst/>
            <a:gdLst>
              <a:gd name="connsiteX0" fmla="*/ 10472 w 42271"/>
              <a:gd name="connsiteY0" fmla="*/ 175455 h 175455"/>
              <a:gd name="connsiteX1" fmla="*/ 2665 w 42271"/>
              <a:gd name="connsiteY1" fmla="*/ 175455 h 175455"/>
              <a:gd name="connsiteX2" fmla="*/ 0 w 42271"/>
              <a:gd name="connsiteY2" fmla="*/ 172791 h 175455"/>
              <a:gd name="connsiteX3" fmla="*/ 0 w 42271"/>
              <a:gd name="connsiteY3" fmla="*/ 2676 h 175455"/>
              <a:gd name="connsiteX4" fmla="*/ 2665 w 42271"/>
              <a:gd name="connsiteY4" fmla="*/ 0 h 175455"/>
              <a:gd name="connsiteX5" fmla="*/ 10472 w 42271"/>
              <a:gd name="connsiteY5" fmla="*/ 0 h 175455"/>
              <a:gd name="connsiteX6" fmla="*/ 13125 w 42271"/>
              <a:gd name="connsiteY6" fmla="*/ 2676 h 175455"/>
              <a:gd name="connsiteX7" fmla="*/ 13125 w 42271"/>
              <a:gd name="connsiteY7" fmla="*/ 71945 h 175455"/>
              <a:gd name="connsiteX8" fmla="*/ 39402 w 42271"/>
              <a:gd name="connsiteY8" fmla="*/ 71945 h 175455"/>
              <a:gd name="connsiteX9" fmla="*/ 41420 w 42271"/>
              <a:gd name="connsiteY9" fmla="*/ 72605 h 175455"/>
              <a:gd name="connsiteX10" fmla="*/ 42271 w 42271"/>
              <a:gd name="connsiteY10" fmla="*/ 74406 h 175455"/>
              <a:gd name="connsiteX11" fmla="*/ 42271 w 42271"/>
              <a:gd name="connsiteY11" fmla="*/ 80876 h 175455"/>
              <a:gd name="connsiteX12" fmla="*/ 41420 w 42271"/>
              <a:gd name="connsiteY12" fmla="*/ 82602 h 175455"/>
              <a:gd name="connsiteX13" fmla="*/ 39402 w 42271"/>
              <a:gd name="connsiteY13" fmla="*/ 83350 h 175455"/>
              <a:gd name="connsiteX14" fmla="*/ 13125 w 42271"/>
              <a:gd name="connsiteY14" fmla="*/ 83350 h 175455"/>
              <a:gd name="connsiteX15" fmla="*/ 13125 w 42271"/>
              <a:gd name="connsiteY15" fmla="*/ 172791 h 175455"/>
              <a:gd name="connsiteX16" fmla="*/ 10472 w 42271"/>
              <a:gd name="connsiteY16" fmla="*/ 175455 h 175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2271" h="175455">
                <a:moveTo>
                  <a:pt x="10472" y="175455"/>
                </a:moveTo>
                <a:lnTo>
                  <a:pt x="2665" y="175455"/>
                </a:lnTo>
                <a:cubicBezTo>
                  <a:pt x="875" y="175455"/>
                  <a:pt x="0" y="174579"/>
                  <a:pt x="0" y="172791"/>
                </a:cubicBezTo>
                <a:lnTo>
                  <a:pt x="0" y="2676"/>
                </a:lnTo>
                <a:cubicBezTo>
                  <a:pt x="0" y="888"/>
                  <a:pt x="875" y="0"/>
                  <a:pt x="2665" y="0"/>
                </a:cubicBezTo>
                <a:lnTo>
                  <a:pt x="10472" y="0"/>
                </a:lnTo>
                <a:cubicBezTo>
                  <a:pt x="12249" y="0"/>
                  <a:pt x="13125" y="888"/>
                  <a:pt x="13125" y="2676"/>
                </a:cubicBezTo>
                <a:lnTo>
                  <a:pt x="13125" y="71945"/>
                </a:lnTo>
                <a:lnTo>
                  <a:pt x="39402" y="71945"/>
                </a:lnTo>
                <a:cubicBezTo>
                  <a:pt x="40177" y="71945"/>
                  <a:pt x="40849" y="72161"/>
                  <a:pt x="41420" y="72605"/>
                </a:cubicBezTo>
                <a:cubicBezTo>
                  <a:pt x="41979" y="73049"/>
                  <a:pt x="42271" y="73658"/>
                  <a:pt x="42271" y="74406"/>
                </a:cubicBezTo>
                <a:lnTo>
                  <a:pt x="42271" y="80876"/>
                </a:lnTo>
                <a:cubicBezTo>
                  <a:pt x="42271" y="81523"/>
                  <a:pt x="41979" y="82094"/>
                  <a:pt x="41420" y="82602"/>
                </a:cubicBezTo>
                <a:cubicBezTo>
                  <a:pt x="40849" y="83109"/>
                  <a:pt x="40177" y="83350"/>
                  <a:pt x="39402" y="83350"/>
                </a:cubicBezTo>
                <a:lnTo>
                  <a:pt x="13125" y="83350"/>
                </a:lnTo>
                <a:lnTo>
                  <a:pt x="13125" y="172791"/>
                </a:lnTo>
                <a:cubicBezTo>
                  <a:pt x="13125" y="174579"/>
                  <a:pt x="12249" y="175455"/>
                  <a:pt x="10472" y="1754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338036" y="1648669"/>
            <a:ext cx="52744" cy="11608"/>
          </a:xfrm>
          <a:custGeom>
            <a:avLst/>
            <a:gdLst>
              <a:gd name="connsiteX0" fmla="*/ 52744 w 52744"/>
              <a:gd name="connsiteY0" fmla="*/ 2664 h 11608"/>
              <a:gd name="connsiteX1" fmla="*/ 52744 w 52744"/>
              <a:gd name="connsiteY1" fmla="*/ 8766 h 11608"/>
              <a:gd name="connsiteX2" fmla="*/ 49875 w 52744"/>
              <a:gd name="connsiteY2" fmla="*/ 11608 h 11608"/>
              <a:gd name="connsiteX3" fmla="*/ 2843 w 52744"/>
              <a:gd name="connsiteY3" fmla="*/ 11608 h 11608"/>
              <a:gd name="connsiteX4" fmla="*/ 0 w 52744"/>
              <a:gd name="connsiteY4" fmla="*/ 8766 h 11608"/>
              <a:gd name="connsiteX5" fmla="*/ 0 w 52744"/>
              <a:gd name="connsiteY5" fmla="*/ 2664 h 11608"/>
              <a:gd name="connsiteX6" fmla="*/ 2843 w 52744"/>
              <a:gd name="connsiteY6" fmla="*/ 0 h 11608"/>
              <a:gd name="connsiteX7" fmla="*/ 49875 w 52744"/>
              <a:gd name="connsiteY7" fmla="*/ 0 h 11608"/>
              <a:gd name="connsiteX8" fmla="*/ 52744 w 52744"/>
              <a:gd name="connsiteY8" fmla="*/ 2664 h 11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744" h="11608">
                <a:moveTo>
                  <a:pt x="52744" y="2664"/>
                </a:moveTo>
                <a:lnTo>
                  <a:pt x="52744" y="8766"/>
                </a:lnTo>
                <a:cubicBezTo>
                  <a:pt x="52744" y="10656"/>
                  <a:pt x="51791" y="11608"/>
                  <a:pt x="49875" y="11608"/>
                </a:cubicBezTo>
                <a:lnTo>
                  <a:pt x="2843" y="11608"/>
                </a:lnTo>
                <a:cubicBezTo>
                  <a:pt x="951" y="11608"/>
                  <a:pt x="0" y="10656"/>
                  <a:pt x="0" y="8766"/>
                </a:cubicBezTo>
                <a:lnTo>
                  <a:pt x="0" y="2664"/>
                </a:lnTo>
                <a:cubicBezTo>
                  <a:pt x="0" y="900"/>
                  <a:pt x="951" y="0"/>
                  <a:pt x="2843" y="0"/>
                </a:cubicBezTo>
                <a:lnTo>
                  <a:pt x="49875" y="0"/>
                </a:lnTo>
                <a:cubicBezTo>
                  <a:pt x="51791" y="0"/>
                  <a:pt x="52744" y="900"/>
                  <a:pt x="52744" y="2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315834" y="1677608"/>
            <a:ext cx="104650" cy="93626"/>
          </a:xfrm>
          <a:custGeom>
            <a:avLst/>
            <a:gdLst>
              <a:gd name="connsiteX0" fmla="*/ 84847 w 104650"/>
              <a:gd name="connsiteY0" fmla="*/ 15591 h 93626"/>
              <a:gd name="connsiteX1" fmla="*/ 76939 w 104650"/>
              <a:gd name="connsiteY1" fmla="*/ 32160 h 93626"/>
              <a:gd name="connsiteX2" fmla="*/ 66174 w 104650"/>
              <a:gd name="connsiteY2" fmla="*/ 47752 h 93626"/>
              <a:gd name="connsiteX3" fmla="*/ 74565 w 104650"/>
              <a:gd name="connsiteY3" fmla="*/ 57089 h 93626"/>
              <a:gd name="connsiteX4" fmla="*/ 84276 w 104650"/>
              <a:gd name="connsiteY4" fmla="*/ 66033 h 93626"/>
              <a:gd name="connsiteX5" fmla="*/ 94266 w 104650"/>
              <a:gd name="connsiteY5" fmla="*/ 73632 h 93626"/>
              <a:gd name="connsiteX6" fmla="*/ 103888 w 104650"/>
              <a:gd name="connsiteY6" fmla="*/ 79354 h 93626"/>
              <a:gd name="connsiteX7" fmla="*/ 104650 w 104650"/>
              <a:gd name="connsiteY7" fmla="*/ 82767 h 93626"/>
              <a:gd name="connsiteX8" fmla="*/ 101019 w 104650"/>
              <a:gd name="connsiteY8" fmla="*/ 89046 h 93626"/>
              <a:gd name="connsiteX9" fmla="*/ 97224 w 104650"/>
              <a:gd name="connsiteY9" fmla="*/ 89820 h 93626"/>
              <a:gd name="connsiteX10" fmla="*/ 87500 w 104650"/>
              <a:gd name="connsiteY10" fmla="*/ 83439 h 93626"/>
              <a:gd name="connsiteX11" fmla="*/ 77319 w 104650"/>
              <a:gd name="connsiteY11" fmla="*/ 75345 h 93626"/>
              <a:gd name="connsiteX12" fmla="*/ 67418 w 104650"/>
              <a:gd name="connsiteY12" fmla="*/ 66211 h 93626"/>
              <a:gd name="connsiteX13" fmla="*/ 58367 w 104650"/>
              <a:gd name="connsiteY13" fmla="*/ 56696 h 93626"/>
              <a:gd name="connsiteX14" fmla="*/ 34959 w 104650"/>
              <a:gd name="connsiteY14" fmla="*/ 77248 h 93626"/>
              <a:gd name="connsiteX15" fmla="*/ 7349 w 104650"/>
              <a:gd name="connsiteY15" fmla="*/ 93626 h 93626"/>
              <a:gd name="connsiteX16" fmla="*/ 3719 w 104650"/>
              <a:gd name="connsiteY16" fmla="*/ 93055 h 93626"/>
              <a:gd name="connsiteX17" fmla="*/ 101 w 104650"/>
              <a:gd name="connsiteY17" fmla="*/ 86763 h 93626"/>
              <a:gd name="connsiteX18" fmla="*/ 0 w 104650"/>
              <a:gd name="connsiteY18" fmla="*/ 84771 h 93626"/>
              <a:gd name="connsiteX19" fmla="*/ 1447 w 104650"/>
              <a:gd name="connsiteY19" fmla="*/ 83337 h 93626"/>
              <a:gd name="connsiteX20" fmla="*/ 41903 w 104650"/>
              <a:gd name="connsiteY20" fmla="*/ 55744 h 93626"/>
              <a:gd name="connsiteX21" fmla="*/ 70363 w 104650"/>
              <a:gd name="connsiteY21" fmla="*/ 16365 h 93626"/>
              <a:gd name="connsiteX22" fmla="*/ 70756 w 104650"/>
              <a:gd name="connsiteY22" fmla="*/ 12559 h 93626"/>
              <a:gd name="connsiteX23" fmla="*/ 67139 w 104650"/>
              <a:gd name="connsiteY23" fmla="*/ 11405 h 93626"/>
              <a:gd name="connsiteX24" fmla="*/ 9444 w 104650"/>
              <a:gd name="connsiteY24" fmla="*/ 11405 h 93626"/>
              <a:gd name="connsiteX25" fmla="*/ 7146 w 104650"/>
              <a:gd name="connsiteY25" fmla="*/ 8944 h 93626"/>
              <a:gd name="connsiteX26" fmla="*/ 7146 w 104650"/>
              <a:gd name="connsiteY26" fmla="*/ 2270 h 93626"/>
              <a:gd name="connsiteX27" fmla="*/ 9824 w 104650"/>
              <a:gd name="connsiteY27" fmla="*/ 0 h 93626"/>
              <a:gd name="connsiteX28" fmla="*/ 72280 w 104650"/>
              <a:gd name="connsiteY28" fmla="*/ 0 h 93626"/>
              <a:gd name="connsiteX29" fmla="*/ 85126 w 104650"/>
              <a:gd name="connsiteY29" fmla="*/ 3514 h 93626"/>
              <a:gd name="connsiteX30" fmla="*/ 84847 w 104650"/>
              <a:gd name="connsiteY30" fmla="*/ 15591 h 93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4650" h="93626">
                <a:moveTo>
                  <a:pt x="84847" y="15591"/>
                </a:moveTo>
                <a:cubicBezTo>
                  <a:pt x="82689" y="21300"/>
                  <a:pt x="80048" y="26832"/>
                  <a:pt x="76939" y="32160"/>
                </a:cubicBezTo>
                <a:cubicBezTo>
                  <a:pt x="73828" y="37488"/>
                  <a:pt x="70249" y="42690"/>
                  <a:pt x="66174" y="47752"/>
                </a:cubicBezTo>
                <a:cubicBezTo>
                  <a:pt x="68586" y="50809"/>
                  <a:pt x="71391" y="53917"/>
                  <a:pt x="74565" y="57089"/>
                </a:cubicBezTo>
                <a:cubicBezTo>
                  <a:pt x="77738" y="60261"/>
                  <a:pt x="80963" y="63242"/>
                  <a:pt x="84276" y="66033"/>
                </a:cubicBezTo>
                <a:cubicBezTo>
                  <a:pt x="87576" y="68811"/>
                  <a:pt x="90902" y="71361"/>
                  <a:pt x="94266" y="73632"/>
                </a:cubicBezTo>
                <a:cubicBezTo>
                  <a:pt x="97630" y="75916"/>
                  <a:pt x="100841" y="77819"/>
                  <a:pt x="103888" y="79354"/>
                </a:cubicBezTo>
                <a:cubicBezTo>
                  <a:pt x="105272" y="80102"/>
                  <a:pt x="105526" y="81244"/>
                  <a:pt x="104650" y="82767"/>
                </a:cubicBezTo>
                <a:lnTo>
                  <a:pt x="101019" y="89046"/>
                </a:lnTo>
                <a:cubicBezTo>
                  <a:pt x="100143" y="90569"/>
                  <a:pt x="98874" y="90835"/>
                  <a:pt x="97224" y="89820"/>
                </a:cubicBezTo>
                <a:cubicBezTo>
                  <a:pt x="94164" y="88032"/>
                  <a:pt x="90940" y="85913"/>
                  <a:pt x="87500" y="83439"/>
                </a:cubicBezTo>
                <a:cubicBezTo>
                  <a:pt x="84085" y="80952"/>
                  <a:pt x="80683" y="78276"/>
                  <a:pt x="77319" y="75345"/>
                </a:cubicBezTo>
                <a:cubicBezTo>
                  <a:pt x="73968" y="72440"/>
                  <a:pt x="70668" y="69382"/>
                  <a:pt x="67418" y="66211"/>
                </a:cubicBezTo>
                <a:cubicBezTo>
                  <a:pt x="64181" y="63039"/>
                  <a:pt x="61173" y="59867"/>
                  <a:pt x="58367" y="56696"/>
                </a:cubicBezTo>
                <a:cubicBezTo>
                  <a:pt x="51398" y="64181"/>
                  <a:pt x="43591" y="71032"/>
                  <a:pt x="34959" y="77248"/>
                </a:cubicBezTo>
                <a:cubicBezTo>
                  <a:pt x="26327" y="83477"/>
                  <a:pt x="17111" y="88919"/>
                  <a:pt x="7349" y="93626"/>
                </a:cubicBezTo>
                <a:cubicBezTo>
                  <a:pt x="5560" y="94514"/>
                  <a:pt x="4366" y="94311"/>
                  <a:pt x="3719" y="93055"/>
                </a:cubicBezTo>
                <a:lnTo>
                  <a:pt x="101" y="86763"/>
                </a:lnTo>
                <a:cubicBezTo>
                  <a:pt x="-266" y="86141"/>
                  <a:pt x="-304" y="85469"/>
                  <a:pt x="0" y="84771"/>
                </a:cubicBezTo>
                <a:cubicBezTo>
                  <a:pt x="329" y="84073"/>
                  <a:pt x="799" y="83591"/>
                  <a:pt x="1447" y="83337"/>
                </a:cubicBezTo>
                <a:cubicBezTo>
                  <a:pt x="16807" y="75992"/>
                  <a:pt x="30288" y="66781"/>
                  <a:pt x="41903" y="55744"/>
                </a:cubicBezTo>
                <a:cubicBezTo>
                  <a:pt x="53518" y="44707"/>
                  <a:pt x="63000" y="31589"/>
                  <a:pt x="70363" y="16365"/>
                </a:cubicBezTo>
                <a:cubicBezTo>
                  <a:pt x="71264" y="14576"/>
                  <a:pt x="71391" y="13308"/>
                  <a:pt x="70756" y="12559"/>
                </a:cubicBezTo>
                <a:cubicBezTo>
                  <a:pt x="70122" y="11785"/>
                  <a:pt x="68903" y="11405"/>
                  <a:pt x="67139" y="11405"/>
                </a:cubicBezTo>
                <a:lnTo>
                  <a:pt x="9444" y="11405"/>
                </a:lnTo>
                <a:cubicBezTo>
                  <a:pt x="7921" y="11405"/>
                  <a:pt x="7146" y="10593"/>
                  <a:pt x="7146" y="8944"/>
                </a:cubicBezTo>
                <a:lnTo>
                  <a:pt x="7146" y="2270"/>
                </a:lnTo>
                <a:cubicBezTo>
                  <a:pt x="7146" y="748"/>
                  <a:pt x="8035" y="0"/>
                  <a:pt x="9824" y="0"/>
                </a:cubicBezTo>
                <a:lnTo>
                  <a:pt x="72280" y="0"/>
                </a:lnTo>
                <a:cubicBezTo>
                  <a:pt x="78868" y="0"/>
                  <a:pt x="83159" y="1167"/>
                  <a:pt x="85126" y="3514"/>
                </a:cubicBezTo>
                <a:cubicBezTo>
                  <a:pt x="87107" y="5873"/>
                  <a:pt x="87005" y="9882"/>
                  <a:pt x="84847" y="1559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46881" y="1910306"/>
            <a:ext cx="252359" cy="353904"/>
          </a:xfrm>
          <a:custGeom>
            <a:avLst/>
            <a:gdLst>
              <a:gd name="connsiteX0" fmla="*/ 244362 w 252359"/>
              <a:gd name="connsiteY0" fmla="*/ 343247 h 353904"/>
              <a:gd name="connsiteX1" fmla="*/ 213934 w 252359"/>
              <a:gd name="connsiteY1" fmla="*/ 350796 h 353904"/>
              <a:gd name="connsiteX2" fmla="*/ 172386 w 252359"/>
              <a:gd name="connsiteY2" fmla="*/ 353904 h 353904"/>
              <a:gd name="connsiteX3" fmla="*/ 102403 w 252359"/>
              <a:gd name="connsiteY3" fmla="*/ 341255 h 353904"/>
              <a:gd name="connsiteX4" fmla="*/ 47983 w 252359"/>
              <a:gd name="connsiteY4" fmla="*/ 305276 h 353904"/>
              <a:gd name="connsiteX5" fmla="*/ 12656 w 252359"/>
              <a:gd name="connsiteY5" fmla="*/ 249341 h 353904"/>
              <a:gd name="connsiteX6" fmla="*/ 0 w 252359"/>
              <a:gd name="connsiteY6" fmla="*/ 176736 h 353904"/>
              <a:gd name="connsiteX7" fmla="*/ 12656 w 252359"/>
              <a:gd name="connsiteY7" fmla="*/ 105031 h 353904"/>
              <a:gd name="connsiteX8" fmla="*/ 47983 w 252359"/>
              <a:gd name="connsiteY8" fmla="*/ 49071 h 353904"/>
              <a:gd name="connsiteX9" fmla="*/ 102403 w 252359"/>
              <a:gd name="connsiteY9" fmla="*/ 12889 h 353904"/>
              <a:gd name="connsiteX10" fmla="*/ 172386 w 252359"/>
              <a:gd name="connsiteY10" fmla="*/ 0 h 353904"/>
              <a:gd name="connsiteX11" fmla="*/ 211040 w 252359"/>
              <a:gd name="connsiteY11" fmla="*/ 2461 h 353904"/>
              <a:gd name="connsiteX12" fmla="*/ 245682 w 252359"/>
              <a:gd name="connsiteY12" fmla="*/ 9781 h 353904"/>
              <a:gd name="connsiteX13" fmla="*/ 252131 w 252359"/>
              <a:gd name="connsiteY13" fmla="*/ 15109 h 353904"/>
              <a:gd name="connsiteX14" fmla="*/ 252359 w 252359"/>
              <a:gd name="connsiteY14" fmla="*/ 22645 h 353904"/>
              <a:gd name="connsiteX15" fmla="*/ 251471 w 252359"/>
              <a:gd name="connsiteY15" fmla="*/ 60844 h 353904"/>
              <a:gd name="connsiteX16" fmla="*/ 247916 w 252359"/>
              <a:gd name="connsiteY16" fmla="*/ 69281 h 353904"/>
              <a:gd name="connsiteX17" fmla="*/ 236365 w 252359"/>
              <a:gd name="connsiteY17" fmla="*/ 67949 h 353904"/>
              <a:gd name="connsiteX18" fmla="*/ 200605 w 252359"/>
              <a:gd name="connsiteY18" fmla="*/ 60172 h 353904"/>
              <a:gd name="connsiteX19" fmla="*/ 167930 w 252359"/>
              <a:gd name="connsiteY19" fmla="*/ 58180 h 353904"/>
              <a:gd name="connsiteX20" fmla="*/ 123285 w 252359"/>
              <a:gd name="connsiteY20" fmla="*/ 66832 h 353904"/>
              <a:gd name="connsiteX21" fmla="*/ 89734 w 252359"/>
              <a:gd name="connsiteY21" fmla="*/ 91267 h 353904"/>
              <a:gd name="connsiteX22" fmla="*/ 68637 w 252359"/>
              <a:gd name="connsiteY22" fmla="*/ 128781 h 353904"/>
              <a:gd name="connsiteX23" fmla="*/ 61312 w 252359"/>
              <a:gd name="connsiteY23" fmla="*/ 176736 h 353904"/>
              <a:gd name="connsiteX24" fmla="*/ 69310 w 252359"/>
              <a:gd name="connsiteY24" fmla="*/ 224031 h 353904"/>
              <a:gd name="connsiteX25" fmla="*/ 91525 w 252359"/>
              <a:gd name="connsiteY25" fmla="*/ 261317 h 353904"/>
              <a:gd name="connsiteX26" fmla="*/ 125075 w 252359"/>
              <a:gd name="connsiteY26" fmla="*/ 286627 h 353904"/>
              <a:gd name="connsiteX27" fmla="*/ 167486 w 252359"/>
              <a:gd name="connsiteY27" fmla="*/ 298400 h 353904"/>
              <a:gd name="connsiteX28" fmla="*/ 208374 w 252359"/>
              <a:gd name="connsiteY28" fmla="*/ 296852 h 353904"/>
              <a:gd name="connsiteX29" fmla="*/ 240363 w 252359"/>
              <a:gd name="connsiteY29" fmla="*/ 288619 h 353904"/>
              <a:gd name="connsiteX30" fmla="*/ 247916 w 252359"/>
              <a:gd name="connsiteY30" fmla="*/ 287515 h 353904"/>
              <a:gd name="connsiteX31" fmla="*/ 250138 w 252359"/>
              <a:gd name="connsiteY31" fmla="*/ 293072 h 353904"/>
              <a:gd name="connsiteX32" fmla="*/ 252359 w 252359"/>
              <a:gd name="connsiteY32" fmla="*/ 333022 h 353904"/>
              <a:gd name="connsiteX33" fmla="*/ 251013 w 252359"/>
              <a:gd name="connsiteY33" fmla="*/ 339695 h 353904"/>
              <a:gd name="connsiteX34" fmla="*/ 244362 w 252359"/>
              <a:gd name="connsiteY34" fmla="*/ 343247 h 353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252359" h="353904">
                <a:moveTo>
                  <a:pt x="244362" y="343247"/>
                </a:moveTo>
                <a:cubicBezTo>
                  <a:pt x="235768" y="346190"/>
                  <a:pt x="225625" y="348728"/>
                  <a:pt x="213934" y="350796"/>
                </a:cubicBezTo>
                <a:cubicBezTo>
                  <a:pt x="202230" y="352863"/>
                  <a:pt x="188381" y="353904"/>
                  <a:pt x="172386" y="353904"/>
                </a:cubicBezTo>
                <a:cubicBezTo>
                  <a:pt x="146909" y="353904"/>
                  <a:pt x="123577" y="349679"/>
                  <a:pt x="102403" y="341255"/>
                </a:cubicBezTo>
                <a:cubicBezTo>
                  <a:pt x="81229" y="332819"/>
                  <a:pt x="63089" y="320817"/>
                  <a:pt x="47983" y="305276"/>
                </a:cubicBezTo>
                <a:cubicBezTo>
                  <a:pt x="32877" y="289735"/>
                  <a:pt x="21110" y="271086"/>
                  <a:pt x="12656" y="249341"/>
                </a:cubicBezTo>
                <a:cubicBezTo>
                  <a:pt x="4227" y="227571"/>
                  <a:pt x="0" y="203378"/>
                  <a:pt x="0" y="176736"/>
                </a:cubicBezTo>
                <a:cubicBezTo>
                  <a:pt x="0" y="150690"/>
                  <a:pt x="4227" y="126776"/>
                  <a:pt x="12656" y="105031"/>
                </a:cubicBezTo>
                <a:cubicBezTo>
                  <a:pt x="21110" y="83261"/>
                  <a:pt x="32877" y="64612"/>
                  <a:pt x="47983" y="49071"/>
                </a:cubicBezTo>
                <a:cubicBezTo>
                  <a:pt x="63089" y="33530"/>
                  <a:pt x="81229" y="21478"/>
                  <a:pt x="102403" y="12889"/>
                </a:cubicBezTo>
                <a:cubicBezTo>
                  <a:pt x="123577" y="4300"/>
                  <a:pt x="146909" y="0"/>
                  <a:pt x="172386" y="0"/>
                </a:cubicBezTo>
                <a:cubicBezTo>
                  <a:pt x="185715" y="0"/>
                  <a:pt x="198612" y="837"/>
                  <a:pt x="211040" y="2461"/>
                </a:cubicBezTo>
                <a:cubicBezTo>
                  <a:pt x="223467" y="4085"/>
                  <a:pt x="235032" y="6520"/>
                  <a:pt x="245682" y="9781"/>
                </a:cubicBezTo>
                <a:cubicBezTo>
                  <a:pt x="249845" y="11265"/>
                  <a:pt x="251991" y="13041"/>
                  <a:pt x="252131" y="15109"/>
                </a:cubicBezTo>
                <a:cubicBezTo>
                  <a:pt x="252283" y="17177"/>
                  <a:pt x="252359" y="19702"/>
                  <a:pt x="252359" y="22645"/>
                </a:cubicBezTo>
                <a:lnTo>
                  <a:pt x="251471" y="60844"/>
                </a:lnTo>
                <a:cubicBezTo>
                  <a:pt x="251471" y="65881"/>
                  <a:pt x="250277" y="68684"/>
                  <a:pt x="247916" y="69281"/>
                </a:cubicBezTo>
                <a:cubicBezTo>
                  <a:pt x="245542" y="69877"/>
                  <a:pt x="241696" y="69433"/>
                  <a:pt x="236365" y="67949"/>
                </a:cubicBezTo>
                <a:cubicBezTo>
                  <a:pt x="223023" y="64105"/>
                  <a:pt x="211103" y="61504"/>
                  <a:pt x="200605" y="60172"/>
                </a:cubicBezTo>
                <a:cubicBezTo>
                  <a:pt x="190082" y="58840"/>
                  <a:pt x="179190" y="58180"/>
                  <a:pt x="167930" y="58180"/>
                </a:cubicBezTo>
                <a:cubicBezTo>
                  <a:pt x="151352" y="58180"/>
                  <a:pt x="136474" y="61060"/>
                  <a:pt x="123285" y="66832"/>
                </a:cubicBezTo>
                <a:cubicBezTo>
                  <a:pt x="110109" y="72605"/>
                  <a:pt x="98925" y="80762"/>
                  <a:pt x="89734" y="91267"/>
                </a:cubicBezTo>
                <a:cubicBezTo>
                  <a:pt x="80569" y="101771"/>
                  <a:pt x="73524" y="114280"/>
                  <a:pt x="68637" y="128781"/>
                </a:cubicBezTo>
                <a:cubicBezTo>
                  <a:pt x="63749" y="143281"/>
                  <a:pt x="61312" y="159267"/>
                  <a:pt x="61312" y="176736"/>
                </a:cubicBezTo>
                <a:cubicBezTo>
                  <a:pt x="61312" y="193913"/>
                  <a:pt x="63978" y="209670"/>
                  <a:pt x="69310" y="224031"/>
                </a:cubicBezTo>
                <a:cubicBezTo>
                  <a:pt x="74641" y="238380"/>
                  <a:pt x="82042" y="250813"/>
                  <a:pt x="91525" y="261317"/>
                </a:cubicBezTo>
                <a:cubicBezTo>
                  <a:pt x="100994" y="271834"/>
                  <a:pt x="112178" y="280271"/>
                  <a:pt x="125075" y="286627"/>
                </a:cubicBezTo>
                <a:cubicBezTo>
                  <a:pt x="137960" y="292996"/>
                  <a:pt x="152088" y="296928"/>
                  <a:pt x="167486" y="298400"/>
                </a:cubicBezTo>
                <a:cubicBezTo>
                  <a:pt x="181716" y="299884"/>
                  <a:pt x="195337" y="299364"/>
                  <a:pt x="208374" y="296852"/>
                </a:cubicBezTo>
                <a:cubicBezTo>
                  <a:pt x="221398" y="294340"/>
                  <a:pt x="232074" y="291600"/>
                  <a:pt x="240363" y="288619"/>
                </a:cubicBezTo>
                <a:cubicBezTo>
                  <a:pt x="244197" y="287147"/>
                  <a:pt x="246736" y="286792"/>
                  <a:pt x="247916" y="287515"/>
                </a:cubicBezTo>
                <a:cubicBezTo>
                  <a:pt x="249097" y="288264"/>
                  <a:pt x="249845" y="290116"/>
                  <a:pt x="250138" y="293072"/>
                </a:cubicBezTo>
                <a:lnTo>
                  <a:pt x="252359" y="333022"/>
                </a:lnTo>
                <a:cubicBezTo>
                  <a:pt x="252651" y="336282"/>
                  <a:pt x="252207" y="338502"/>
                  <a:pt x="251013" y="339695"/>
                </a:cubicBezTo>
                <a:cubicBezTo>
                  <a:pt x="249845" y="340862"/>
                  <a:pt x="247624" y="342054"/>
                  <a:pt x="244362" y="34324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05330" y="1915198"/>
            <a:ext cx="254123" cy="342790"/>
          </a:xfrm>
          <a:custGeom>
            <a:avLst/>
            <a:gdLst>
              <a:gd name="connsiteX0" fmla="*/ 200364 w 254123"/>
              <a:gd name="connsiteY0" fmla="*/ 342790 h 342790"/>
              <a:gd name="connsiteX1" fmla="*/ 193255 w 254123"/>
              <a:gd name="connsiteY1" fmla="*/ 341687 h 342790"/>
              <a:gd name="connsiteX2" fmla="*/ 188825 w 254123"/>
              <a:gd name="connsiteY2" fmla="*/ 335686 h 342790"/>
              <a:gd name="connsiteX3" fmla="*/ 60423 w 254123"/>
              <a:gd name="connsiteY3" fmla="*/ 101682 h 342790"/>
              <a:gd name="connsiteX4" fmla="*/ 60423 w 254123"/>
              <a:gd name="connsiteY4" fmla="*/ 332134 h 342790"/>
              <a:gd name="connsiteX5" fmla="*/ 59078 w 254123"/>
              <a:gd name="connsiteY5" fmla="*/ 341014 h 342790"/>
              <a:gd name="connsiteX6" fmla="*/ 50636 w 254123"/>
              <a:gd name="connsiteY6" fmla="*/ 342790 h 342790"/>
              <a:gd name="connsiteX7" fmla="*/ 10218 w 254123"/>
              <a:gd name="connsiteY7" fmla="*/ 342790 h 342790"/>
              <a:gd name="connsiteX8" fmla="*/ 1751 w 254123"/>
              <a:gd name="connsiteY8" fmla="*/ 341014 h 342790"/>
              <a:gd name="connsiteX9" fmla="*/ 0 w 254123"/>
              <a:gd name="connsiteY9" fmla="*/ 332134 h 342790"/>
              <a:gd name="connsiteX10" fmla="*/ 0 w 254123"/>
              <a:gd name="connsiteY10" fmla="*/ 11988 h 342790"/>
              <a:gd name="connsiteX11" fmla="*/ 1548 w 254123"/>
              <a:gd name="connsiteY11" fmla="*/ 2220 h 342790"/>
              <a:gd name="connsiteX12" fmla="*/ 11107 w 254123"/>
              <a:gd name="connsiteY12" fmla="*/ 0 h 342790"/>
              <a:gd name="connsiteX13" fmla="*/ 55092 w 254123"/>
              <a:gd name="connsiteY13" fmla="*/ 0 h 342790"/>
              <a:gd name="connsiteX14" fmla="*/ 62188 w 254123"/>
              <a:gd name="connsiteY14" fmla="*/ 1332 h 342790"/>
              <a:gd name="connsiteX15" fmla="*/ 67075 w 254123"/>
              <a:gd name="connsiteY15" fmla="*/ 8449 h 342790"/>
              <a:gd name="connsiteX16" fmla="*/ 193712 w 254123"/>
              <a:gd name="connsiteY16" fmla="*/ 240664 h 342790"/>
              <a:gd name="connsiteX17" fmla="*/ 193712 w 254123"/>
              <a:gd name="connsiteY17" fmla="*/ 10656 h 342790"/>
              <a:gd name="connsiteX18" fmla="*/ 195260 w 254123"/>
              <a:gd name="connsiteY18" fmla="*/ 2004 h 342790"/>
              <a:gd name="connsiteX19" fmla="*/ 203474 w 254123"/>
              <a:gd name="connsiteY19" fmla="*/ 0 h 342790"/>
              <a:gd name="connsiteX20" fmla="*/ 243473 w 254123"/>
              <a:gd name="connsiteY20" fmla="*/ 0 h 342790"/>
              <a:gd name="connsiteX21" fmla="*/ 252790 w 254123"/>
              <a:gd name="connsiteY21" fmla="*/ 2220 h 342790"/>
              <a:gd name="connsiteX22" fmla="*/ 254123 w 254123"/>
              <a:gd name="connsiteY22" fmla="*/ 10656 h 342790"/>
              <a:gd name="connsiteX23" fmla="*/ 254123 w 254123"/>
              <a:gd name="connsiteY23" fmla="*/ 330370 h 342790"/>
              <a:gd name="connsiteX24" fmla="*/ 252346 w 254123"/>
              <a:gd name="connsiteY24" fmla="*/ 340799 h 342790"/>
              <a:gd name="connsiteX25" fmla="*/ 242572 w 254123"/>
              <a:gd name="connsiteY25" fmla="*/ 342790 h 342790"/>
              <a:gd name="connsiteX26" fmla="*/ 200364 w 254123"/>
              <a:gd name="connsiteY26" fmla="*/ 342790 h 3427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254123" h="342790">
                <a:moveTo>
                  <a:pt x="200364" y="342790"/>
                </a:moveTo>
                <a:cubicBezTo>
                  <a:pt x="196809" y="342790"/>
                  <a:pt x="194435" y="342422"/>
                  <a:pt x="193255" y="341687"/>
                </a:cubicBezTo>
                <a:cubicBezTo>
                  <a:pt x="192074" y="340938"/>
                  <a:pt x="190577" y="338934"/>
                  <a:pt x="188825" y="335686"/>
                </a:cubicBezTo>
                <a:lnTo>
                  <a:pt x="60423" y="101682"/>
                </a:lnTo>
                <a:lnTo>
                  <a:pt x="60423" y="332134"/>
                </a:lnTo>
                <a:cubicBezTo>
                  <a:pt x="60423" y="336866"/>
                  <a:pt x="59966" y="339834"/>
                  <a:pt x="59078" y="341014"/>
                </a:cubicBezTo>
                <a:cubicBezTo>
                  <a:pt x="58189" y="342194"/>
                  <a:pt x="55371" y="342790"/>
                  <a:pt x="50636" y="342790"/>
                </a:cubicBezTo>
                <a:lnTo>
                  <a:pt x="10218" y="342790"/>
                </a:lnTo>
                <a:cubicBezTo>
                  <a:pt x="5775" y="342790"/>
                  <a:pt x="2945" y="342194"/>
                  <a:pt x="1751" y="341014"/>
                </a:cubicBezTo>
                <a:cubicBezTo>
                  <a:pt x="583" y="339834"/>
                  <a:pt x="0" y="336866"/>
                  <a:pt x="0" y="332134"/>
                </a:cubicBezTo>
                <a:lnTo>
                  <a:pt x="0" y="11988"/>
                </a:lnTo>
                <a:cubicBezTo>
                  <a:pt x="0" y="6952"/>
                  <a:pt x="507" y="3704"/>
                  <a:pt x="1548" y="2220"/>
                </a:cubicBezTo>
                <a:cubicBezTo>
                  <a:pt x="2576" y="748"/>
                  <a:pt x="5775" y="0"/>
                  <a:pt x="11107" y="0"/>
                </a:cubicBezTo>
                <a:lnTo>
                  <a:pt x="55092" y="0"/>
                </a:lnTo>
                <a:cubicBezTo>
                  <a:pt x="58634" y="0"/>
                  <a:pt x="60995" y="456"/>
                  <a:pt x="62188" y="1332"/>
                </a:cubicBezTo>
                <a:cubicBezTo>
                  <a:pt x="63369" y="2220"/>
                  <a:pt x="65006" y="4592"/>
                  <a:pt x="67075" y="8449"/>
                </a:cubicBezTo>
                <a:lnTo>
                  <a:pt x="193712" y="240664"/>
                </a:lnTo>
                <a:lnTo>
                  <a:pt x="193712" y="10656"/>
                </a:lnTo>
                <a:cubicBezTo>
                  <a:pt x="193712" y="6216"/>
                  <a:pt x="194220" y="3336"/>
                  <a:pt x="195260" y="2004"/>
                </a:cubicBezTo>
                <a:cubicBezTo>
                  <a:pt x="196289" y="659"/>
                  <a:pt x="199044" y="0"/>
                  <a:pt x="203474" y="0"/>
                </a:cubicBezTo>
                <a:lnTo>
                  <a:pt x="243473" y="0"/>
                </a:lnTo>
                <a:cubicBezTo>
                  <a:pt x="248792" y="0"/>
                  <a:pt x="251902" y="748"/>
                  <a:pt x="252790" y="2220"/>
                </a:cubicBezTo>
                <a:cubicBezTo>
                  <a:pt x="253679" y="3704"/>
                  <a:pt x="254123" y="6520"/>
                  <a:pt x="254123" y="10656"/>
                </a:cubicBezTo>
                <a:lnTo>
                  <a:pt x="254123" y="330370"/>
                </a:lnTo>
                <a:cubicBezTo>
                  <a:pt x="254123" y="335978"/>
                  <a:pt x="253527" y="339454"/>
                  <a:pt x="252346" y="340799"/>
                </a:cubicBezTo>
                <a:cubicBezTo>
                  <a:pt x="251153" y="342118"/>
                  <a:pt x="247903" y="342790"/>
                  <a:pt x="242572" y="342790"/>
                </a:cubicBezTo>
                <a:lnTo>
                  <a:pt x="200364" y="34279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96776" y="1916086"/>
            <a:ext cx="236365" cy="341902"/>
          </a:xfrm>
          <a:custGeom>
            <a:avLst/>
            <a:gdLst>
              <a:gd name="connsiteX0" fmla="*/ 147950 w 236365"/>
              <a:gd name="connsiteY0" fmla="*/ 55947 h 341902"/>
              <a:gd name="connsiteX1" fmla="*/ 147950 w 236365"/>
              <a:gd name="connsiteY1" fmla="*/ 333022 h 341902"/>
              <a:gd name="connsiteX2" fmla="*/ 145957 w 236365"/>
              <a:gd name="connsiteY2" fmla="*/ 340126 h 341902"/>
              <a:gd name="connsiteX3" fmla="*/ 139508 w 236365"/>
              <a:gd name="connsiteY3" fmla="*/ 341902 h 341902"/>
              <a:gd name="connsiteX4" fmla="*/ 95967 w 236365"/>
              <a:gd name="connsiteY4" fmla="*/ 341902 h 341902"/>
              <a:gd name="connsiteX5" fmla="*/ 89519 w 236365"/>
              <a:gd name="connsiteY5" fmla="*/ 340126 h 341902"/>
              <a:gd name="connsiteX6" fmla="*/ 87513 w 236365"/>
              <a:gd name="connsiteY6" fmla="*/ 333022 h 341902"/>
              <a:gd name="connsiteX7" fmla="*/ 87513 w 236365"/>
              <a:gd name="connsiteY7" fmla="*/ 55947 h 341902"/>
              <a:gd name="connsiteX8" fmla="*/ 8885 w 236365"/>
              <a:gd name="connsiteY8" fmla="*/ 55947 h 341902"/>
              <a:gd name="connsiteX9" fmla="*/ 2005 w 236365"/>
              <a:gd name="connsiteY9" fmla="*/ 54171 h 341902"/>
              <a:gd name="connsiteX10" fmla="*/ 0 w 236365"/>
              <a:gd name="connsiteY10" fmla="*/ 47511 h 341902"/>
              <a:gd name="connsiteX11" fmla="*/ 0 w 236365"/>
              <a:gd name="connsiteY11" fmla="*/ 8880 h 341902"/>
              <a:gd name="connsiteX12" fmla="*/ 8885 w 236365"/>
              <a:gd name="connsiteY12" fmla="*/ 0 h 341902"/>
              <a:gd name="connsiteX13" fmla="*/ 227479 w 236365"/>
              <a:gd name="connsiteY13" fmla="*/ 0 h 341902"/>
              <a:gd name="connsiteX14" fmla="*/ 234816 w 236365"/>
              <a:gd name="connsiteY14" fmla="*/ 2004 h 341902"/>
              <a:gd name="connsiteX15" fmla="*/ 236365 w 236365"/>
              <a:gd name="connsiteY15" fmla="*/ 8880 h 341902"/>
              <a:gd name="connsiteX16" fmla="*/ 236365 w 236365"/>
              <a:gd name="connsiteY16" fmla="*/ 47511 h 341902"/>
              <a:gd name="connsiteX17" fmla="*/ 234816 w 236365"/>
              <a:gd name="connsiteY17" fmla="*/ 54171 h 341902"/>
              <a:gd name="connsiteX18" fmla="*/ 227479 w 236365"/>
              <a:gd name="connsiteY18" fmla="*/ 55947 h 341902"/>
              <a:gd name="connsiteX19" fmla="*/ 147950 w 236365"/>
              <a:gd name="connsiteY19" fmla="*/ 55947 h 341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36365" h="341902">
                <a:moveTo>
                  <a:pt x="147950" y="55947"/>
                </a:moveTo>
                <a:lnTo>
                  <a:pt x="147950" y="333022"/>
                </a:lnTo>
                <a:cubicBezTo>
                  <a:pt x="147950" y="336574"/>
                  <a:pt x="147277" y="338946"/>
                  <a:pt x="145957" y="340126"/>
                </a:cubicBezTo>
                <a:cubicBezTo>
                  <a:pt x="144611" y="341306"/>
                  <a:pt x="142453" y="341902"/>
                  <a:pt x="139508" y="341902"/>
                </a:cubicBezTo>
                <a:lnTo>
                  <a:pt x="95967" y="341902"/>
                </a:lnTo>
                <a:cubicBezTo>
                  <a:pt x="92997" y="341902"/>
                  <a:pt x="90864" y="341306"/>
                  <a:pt x="89519" y="340126"/>
                </a:cubicBezTo>
                <a:cubicBezTo>
                  <a:pt x="88186" y="338946"/>
                  <a:pt x="87513" y="336574"/>
                  <a:pt x="87513" y="333022"/>
                </a:cubicBezTo>
                <a:lnTo>
                  <a:pt x="87513" y="55947"/>
                </a:lnTo>
                <a:lnTo>
                  <a:pt x="8885" y="55947"/>
                </a:lnTo>
                <a:cubicBezTo>
                  <a:pt x="5623" y="55947"/>
                  <a:pt x="3326" y="55364"/>
                  <a:pt x="2005" y="54171"/>
                </a:cubicBezTo>
                <a:cubicBezTo>
                  <a:pt x="660" y="53004"/>
                  <a:pt x="0" y="50771"/>
                  <a:pt x="0" y="47511"/>
                </a:cubicBezTo>
                <a:lnTo>
                  <a:pt x="0" y="8880"/>
                </a:lnTo>
                <a:cubicBezTo>
                  <a:pt x="0" y="2968"/>
                  <a:pt x="2957" y="0"/>
                  <a:pt x="8885" y="0"/>
                </a:cubicBezTo>
                <a:lnTo>
                  <a:pt x="227479" y="0"/>
                </a:lnTo>
                <a:cubicBezTo>
                  <a:pt x="231312" y="0"/>
                  <a:pt x="233775" y="672"/>
                  <a:pt x="234816" y="2004"/>
                </a:cubicBezTo>
                <a:cubicBezTo>
                  <a:pt x="235844" y="3336"/>
                  <a:pt x="236365" y="5632"/>
                  <a:pt x="236365" y="8880"/>
                </a:cubicBezTo>
                <a:lnTo>
                  <a:pt x="236365" y="47511"/>
                </a:lnTo>
                <a:cubicBezTo>
                  <a:pt x="236365" y="50771"/>
                  <a:pt x="235844" y="53004"/>
                  <a:pt x="234816" y="54171"/>
                </a:cubicBezTo>
                <a:cubicBezTo>
                  <a:pt x="233775" y="55364"/>
                  <a:pt x="231312" y="55947"/>
                  <a:pt x="227479" y="55947"/>
                </a:cubicBezTo>
                <a:lnTo>
                  <a:pt x="147950" y="559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74908" y="1916089"/>
            <a:ext cx="186146" cy="342346"/>
          </a:xfrm>
          <a:custGeom>
            <a:avLst/>
            <a:gdLst>
              <a:gd name="connsiteX0" fmla="*/ 15093 w 186146"/>
              <a:gd name="connsiteY0" fmla="*/ 342346 h 342346"/>
              <a:gd name="connsiteX1" fmla="*/ 2208 w 186146"/>
              <a:gd name="connsiteY1" fmla="*/ 339682 h 342346"/>
              <a:gd name="connsiteX2" fmla="*/ 0 w 186146"/>
              <a:gd name="connsiteY2" fmla="*/ 325917 h 342346"/>
              <a:gd name="connsiteX3" fmla="*/ 0 w 186146"/>
              <a:gd name="connsiteY3" fmla="*/ 15540 h 342346"/>
              <a:gd name="connsiteX4" fmla="*/ 1992 w 186146"/>
              <a:gd name="connsiteY4" fmla="*/ 2664 h 342346"/>
              <a:gd name="connsiteX5" fmla="*/ 14204 w 186146"/>
              <a:gd name="connsiteY5" fmla="*/ 0 h 342346"/>
              <a:gd name="connsiteX6" fmla="*/ 172386 w 186146"/>
              <a:gd name="connsiteY6" fmla="*/ 0 h 342346"/>
              <a:gd name="connsiteX7" fmla="*/ 180815 w 186146"/>
              <a:gd name="connsiteY7" fmla="*/ 2664 h 342346"/>
              <a:gd name="connsiteX8" fmla="*/ 181703 w 186146"/>
              <a:gd name="connsiteY8" fmla="*/ 10656 h 342346"/>
              <a:gd name="connsiteX9" fmla="*/ 181703 w 186146"/>
              <a:gd name="connsiteY9" fmla="*/ 45291 h 342346"/>
              <a:gd name="connsiteX10" fmla="*/ 180383 w 186146"/>
              <a:gd name="connsiteY10" fmla="*/ 53499 h 342346"/>
              <a:gd name="connsiteX11" fmla="*/ 172386 w 186146"/>
              <a:gd name="connsiteY11" fmla="*/ 55503 h 342346"/>
              <a:gd name="connsiteX12" fmla="*/ 60411 w 186146"/>
              <a:gd name="connsiteY12" fmla="*/ 55503 h 342346"/>
              <a:gd name="connsiteX13" fmla="*/ 60411 w 186146"/>
              <a:gd name="connsiteY13" fmla="*/ 139869 h 342346"/>
              <a:gd name="connsiteX14" fmla="*/ 166610 w 186146"/>
              <a:gd name="connsiteY14" fmla="*/ 139869 h 342346"/>
              <a:gd name="connsiteX15" fmla="*/ 174823 w 186146"/>
              <a:gd name="connsiteY15" fmla="*/ 142533 h 342346"/>
              <a:gd name="connsiteX16" fmla="*/ 175928 w 186146"/>
              <a:gd name="connsiteY16" fmla="*/ 150525 h 342346"/>
              <a:gd name="connsiteX17" fmla="*/ 175928 w 186146"/>
              <a:gd name="connsiteY17" fmla="*/ 185160 h 342346"/>
              <a:gd name="connsiteX18" fmla="*/ 174379 w 186146"/>
              <a:gd name="connsiteY18" fmla="*/ 193381 h 342346"/>
              <a:gd name="connsiteX19" fmla="*/ 166610 w 186146"/>
              <a:gd name="connsiteY19" fmla="*/ 195372 h 342346"/>
              <a:gd name="connsiteX20" fmla="*/ 60411 w 186146"/>
              <a:gd name="connsiteY20" fmla="*/ 195372 h 342346"/>
              <a:gd name="connsiteX21" fmla="*/ 60411 w 186146"/>
              <a:gd name="connsiteY21" fmla="*/ 286842 h 342346"/>
              <a:gd name="connsiteX22" fmla="*/ 176816 w 186146"/>
              <a:gd name="connsiteY22" fmla="*/ 286842 h 342346"/>
              <a:gd name="connsiteX23" fmla="*/ 185042 w 186146"/>
              <a:gd name="connsiteY23" fmla="*/ 289063 h 342346"/>
              <a:gd name="connsiteX24" fmla="*/ 186146 w 186146"/>
              <a:gd name="connsiteY24" fmla="*/ 297055 h 342346"/>
              <a:gd name="connsiteX25" fmla="*/ 186146 w 186146"/>
              <a:gd name="connsiteY25" fmla="*/ 331690 h 342346"/>
              <a:gd name="connsiteX26" fmla="*/ 185042 w 186146"/>
              <a:gd name="connsiteY26" fmla="*/ 339910 h 342346"/>
              <a:gd name="connsiteX27" fmla="*/ 176816 w 186146"/>
              <a:gd name="connsiteY27" fmla="*/ 342346 h 342346"/>
              <a:gd name="connsiteX28" fmla="*/ 15093 w 186146"/>
              <a:gd name="connsiteY28" fmla="*/ 342346 h 342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6146" h="342346">
                <a:moveTo>
                  <a:pt x="15093" y="342346"/>
                </a:moveTo>
                <a:cubicBezTo>
                  <a:pt x="7984" y="342346"/>
                  <a:pt x="3693" y="341458"/>
                  <a:pt x="2208" y="339682"/>
                </a:cubicBezTo>
                <a:cubicBezTo>
                  <a:pt x="723" y="337906"/>
                  <a:pt x="0" y="333313"/>
                  <a:pt x="0" y="325917"/>
                </a:cubicBezTo>
                <a:lnTo>
                  <a:pt x="0" y="15540"/>
                </a:lnTo>
                <a:cubicBezTo>
                  <a:pt x="0" y="8728"/>
                  <a:pt x="660" y="4440"/>
                  <a:pt x="1992" y="2664"/>
                </a:cubicBezTo>
                <a:cubicBezTo>
                  <a:pt x="3312" y="887"/>
                  <a:pt x="7387" y="0"/>
                  <a:pt x="14204" y="0"/>
                </a:cubicBezTo>
                <a:lnTo>
                  <a:pt x="172386" y="0"/>
                </a:lnTo>
                <a:cubicBezTo>
                  <a:pt x="177413" y="0"/>
                  <a:pt x="180218" y="887"/>
                  <a:pt x="180815" y="2664"/>
                </a:cubicBezTo>
                <a:cubicBezTo>
                  <a:pt x="181411" y="4440"/>
                  <a:pt x="181703" y="7104"/>
                  <a:pt x="181703" y="10656"/>
                </a:cubicBezTo>
                <a:lnTo>
                  <a:pt x="181703" y="45291"/>
                </a:lnTo>
                <a:cubicBezTo>
                  <a:pt x="181703" y="49439"/>
                  <a:pt x="181259" y="52179"/>
                  <a:pt x="180383" y="53499"/>
                </a:cubicBezTo>
                <a:cubicBezTo>
                  <a:pt x="179482" y="54843"/>
                  <a:pt x="176816" y="55503"/>
                  <a:pt x="172386" y="55503"/>
                </a:cubicBezTo>
                <a:lnTo>
                  <a:pt x="60411" y="55503"/>
                </a:lnTo>
                <a:lnTo>
                  <a:pt x="60411" y="139869"/>
                </a:lnTo>
                <a:lnTo>
                  <a:pt x="166610" y="139869"/>
                </a:lnTo>
                <a:cubicBezTo>
                  <a:pt x="171345" y="139869"/>
                  <a:pt x="174074" y="140757"/>
                  <a:pt x="174823" y="142533"/>
                </a:cubicBezTo>
                <a:cubicBezTo>
                  <a:pt x="175559" y="144309"/>
                  <a:pt x="175928" y="146973"/>
                  <a:pt x="175928" y="150525"/>
                </a:cubicBezTo>
                <a:lnTo>
                  <a:pt x="175928" y="185160"/>
                </a:lnTo>
                <a:cubicBezTo>
                  <a:pt x="175928" y="189308"/>
                  <a:pt x="175407" y="192036"/>
                  <a:pt x="174379" y="193381"/>
                </a:cubicBezTo>
                <a:cubicBezTo>
                  <a:pt x="173338" y="194700"/>
                  <a:pt x="170748" y="195372"/>
                  <a:pt x="166610" y="195372"/>
                </a:cubicBezTo>
                <a:lnTo>
                  <a:pt x="60411" y="195372"/>
                </a:lnTo>
                <a:lnTo>
                  <a:pt x="60411" y="286842"/>
                </a:lnTo>
                <a:lnTo>
                  <a:pt x="176816" y="286842"/>
                </a:lnTo>
                <a:cubicBezTo>
                  <a:pt x="181551" y="286842"/>
                  <a:pt x="184293" y="287591"/>
                  <a:pt x="185042" y="289063"/>
                </a:cubicBezTo>
                <a:cubicBezTo>
                  <a:pt x="185765" y="290547"/>
                  <a:pt x="186146" y="293211"/>
                  <a:pt x="186146" y="297055"/>
                </a:cubicBezTo>
                <a:lnTo>
                  <a:pt x="186146" y="331690"/>
                </a:lnTo>
                <a:cubicBezTo>
                  <a:pt x="186146" y="335533"/>
                  <a:pt x="185765" y="338274"/>
                  <a:pt x="185042" y="339910"/>
                </a:cubicBezTo>
                <a:cubicBezTo>
                  <a:pt x="184293" y="341534"/>
                  <a:pt x="181551" y="342346"/>
                  <a:pt x="176816" y="342346"/>
                </a:cubicBezTo>
                <a:lnTo>
                  <a:pt x="15093" y="342346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726370" y="1915198"/>
            <a:ext cx="254136" cy="342790"/>
          </a:xfrm>
          <a:custGeom>
            <a:avLst/>
            <a:gdLst>
              <a:gd name="connsiteX0" fmla="*/ 200364 w 254136"/>
              <a:gd name="connsiteY0" fmla="*/ 342790 h 342790"/>
              <a:gd name="connsiteX1" fmla="*/ 193268 w 254136"/>
              <a:gd name="connsiteY1" fmla="*/ 341687 h 342790"/>
              <a:gd name="connsiteX2" fmla="*/ 188825 w 254136"/>
              <a:gd name="connsiteY2" fmla="*/ 335686 h 342790"/>
              <a:gd name="connsiteX3" fmla="*/ 60423 w 254136"/>
              <a:gd name="connsiteY3" fmla="*/ 101682 h 342790"/>
              <a:gd name="connsiteX4" fmla="*/ 60423 w 254136"/>
              <a:gd name="connsiteY4" fmla="*/ 332134 h 342790"/>
              <a:gd name="connsiteX5" fmla="*/ 59090 w 254136"/>
              <a:gd name="connsiteY5" fmla="*/ 341014 h 342790"/>
              <a:gd name="connsiteX6" fmla="*/ 50636 w 254136"/>
              <a:gd name="connsiteY6" fmla="*/ 342790 h 342790"/>
              <a:gd name="connsiteX7" fmla="*/ 10218 w 254136"/>
              <a:gd name="connsiteY7" fmla="*/ 342790 h 342790"/>
              <a:gd name="connsiteX8" fmla="*/ 1764 w 254136"/>
              <a:gd name="connsiteY8" fmla="*/ 341014 h 342790"/>
              <a:gd name="connsiteX9" fmla="*/ 0 w 254136"/>
              <a:gd name="connsiteY9" fmla="*/ 332134 h 342790"/>
              <a:gd name="connsiteX10" fmla="*/ 0 w 254136"/>
              <a:gd name="connsiteY10" fmla="*/ 11988 h 342790"/>
              <a:gd name="connsiteX11" fmla="*/ 1548 w 254136"/>
              <a:gd name="connsiteY11" fmla="*/ 2220 h 342790"/>
              <a:gd name="connsiteX12" fmla="*/ 11107 w 254136"/>
              <a:gd name="connsiteY12" fmla="*/ 0 h 342790"/>
              <a:gd name="connsiteX13" fmla="*/ 55092 w 254136"/>
              <a:gd name="connsiteY13" fmla="*/ 0 h 342790"/>
              <a:gd name="connsiteX14" fmla="*/ 62188 w 254136"/>
              <a:gd name="connsiteY14" fmla="*/ 1332 h 342790"/>
              <a:gd name="connsiteX15" fmla="*/ 67075 w 254136"/>
              <a:gd name="connsiteY15" fmla="*/ 8449 h 342790"/>
              <a:gd name="connsiteX16" fmla="*/ 193712 w 254136"/>
              <a:gd name="connsiteY16" fmla="*/ 240664 h 342790"/>
              <a:gd name="connsiteX17" fmla="*/ 193712 w 254136"/>
              <a:gd name="connsiteY17" fmla="*/ 10656 h 342790"/>
              <a:gd name="connsiteX18" fmla="*/ 195260 w 254136"/>
              <a:gd name="connsiteY18" fmla="*/ 2004 h 342790"/>
              <a:gd name="connsiteX19" fmla="*/ 203486 w 254136"/>
              <a:gd name="connsiteY19" fmla="*/ 0 h 342790"/>
              <a:gd name="connsiteX20" fmla="*/ 243473 w 254136"/>
              <a:gd name="connsiteY20" fmla="*/ 0 h 342790"/>
              <a:gd name="connsiteX21" fmla="*/ 252803 w 254136"/>
              <a:gd name="connsiteY21" fmla="*/ 2220 h 342790"/>
              <a:gd name="connsiteX22" fmla="*/ 254136 w 254136"/>
              <a:gd name="connsiteY22" fmla="*/ 10656 h 342790"/>
              <a:gd name="connsiteX23" fmla="*/ 254136 w 254136"/>
              <a:gd name="connsiteY23" fmla="*/ 330370 h 342790"/>
              <a:gd name="connsiteX24" fmla="*/ 252359 w 254136"/>
              <a:gd name="connsiteY24" fmla="*/ 340799 h 342790"/>
              <a:gd name="connsiteX25" fmla="*/ 242584 w 254136"/>
              <a:gd name="connsiteY25" fmla="*/ 342790 h 342790"/>
              <a:gd name="connsiteX26" fmla="*/ 200364 w 254136"/>
              <a:gd name="connsiteY26" fmla="*/ 342790 h 3427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254136" h="342790">
                <a:moveTo>
                  <a:pt x="200364" y="342790"/>
                </a:moveTo>
                <a:cubicBezTo>
                  <a:pt x="196822" y="342790"/>
                  <a:pt x="194435" y="342422"/>
                  <a:pt x="193268" y="341687"/>
                </a:cubicBezTo>
                <a:cubicBezTo>
                  <a:pt x="192087" y="340938"/>
                  <a:pt x="190589" y="338934"/>
                  <a:pt x="188825" y="335686"/>
                </a:cubicBezTo>
                <a:lnTo>
                  <a:pt x="60423" y="101682"/>
                </a:lnTo>
                <a:lnTo>
                  <a:pt x="60423" y="332134"/>
                </a:lnTo>
                <a:cubicBezTo>
                  <a:pt x="60423" y="336866"/>
                  <a:pt x="59979" y="339834"/>
                  <a:pt x="59090" y="341014"/>
                </a:cubicBezTo>
                <a:cubicBezTo>
                  <a:pt x="58202" y="342194"/>
                  <a:pt x="55371" y="342790"/>
                  <a:pt x="50636" y="342790"/>
                </a:cubicBezTo>
                <a:lnTo>
                  <a:pt x="10218" y="342790"/>
                </a:lnTo>
                <a:cubicBezTo>
                  <a:pt x="5775" y="342790"/>
                  <a:pt x="2957" y="342194"/>
                  <a:pt x="1764" y="341014"/>
                </a:cubicBezTo>
                <a:cubicBezTo>
                  <a:pt x="583" y="339834"/>
                  <a:pt x="0" y="336866"/>
                  <a:pt x="0" y="332134"/>
                </a:cubicBezTo>
                <a:lnTo>
                  <a:pt x="0" y="11988"/>
                </a:lnTo>
                <a:cubicBezTo>
                  <a:pt x="0" y="6952"/>
                  <a:pt x="507" y="3704"/>
                  <a:pt x="1548" y="2220"/>
                </a:cubicBezTo>
                <a:cubicBezTo>
                  <a:pt x="2589" y="748"/>
                  <a:pt x="5775" y="0"/>
                  <a:pt x="11107" y="0"/>
                </a:cubicBezTo>
                <a:lnTo>
                  <a:pt x="55092" y="0"/>
                </a:lnTo>
                <a:cubicBezTo>
                  <a:pt x="58646" y="0"/>
                  <a:pt x="60995" y="456"/>
                  <a:pt x="62188" y="1332"/>
                </a:cubicBezTo>
                <a:cubicBezTo>
                  <a:pt x="63381" y="2220"/>
                  <a:pt x="65019" y="4592"/>
                  <a:pt x="67075" y="8449"/>
                </a:cubicBezTo>
                <a:lnTo>
                  <a:pt x="193712" y="240664"/>
                </a:lnTo>
                <a:lnTo>
                  <a:pt x="193712" y="10656"/>
                </a:lnTo>
                <a:cubicBezTo>
                  <a:pt x="193712" y="6216"/>
                  <a:pt x="194220" y="3336"/>
                  <a:pt x="195260" y="2004"/>
                </a:cubicBezTo>
                <a:cubicBezTo>
                  <a:pt x="196301" y="659"/>
                  <a:pt x="199044" y="0"/>
                  <a:pt x="203486" y="0"/>
                </a:cubicBezTo>
                <a:lnTo>
                  <a:pt x="243473" y="0"/>
                </a:lnTo>
                <a:cubicBezTo>
                  <a:pt x="248804" y="0"/>
                  <a:pt x="251914" y="748"/>
                  <a:pt x="252803" y="2220"/>
                </a:cubicBezTo>
                <a:cubicBezTo>
                  <a:pt x="253692" y="3704"/>
                  <a:pt x="254136" y="6520"/>
                  <a:pt x="254136" y="10656"/>
                </a:cubicBezTo>
                <a:lnTo>
                  <a:pt x="254136" y="330370"/>
                </a:lnTo>
                <a:cubicBezTo>
                  <a:pt x="254136" y="335978"/>
                  <a:pt x="253527" y="339454"/>
                  <a:pt x="252359" y="340799"/>
                </a:cubicBezTo>
                <a:cubicBezTo>
                  <a:pt x="251166" y="342118"/>
                  <a:pt x="247916" y="342790"/>
                  <a:pt x="242584" y="342790"/>
                </a:cubicBezTo>
                <a:lnTo>
                  <a:pt x="200364" y="34279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017829" y="1916086"/>
            <a:ext cx="236352" cy="341902"/>
          </a:xfrm>
          <a:custGeom>
            <a:avLst/>
            <a:gdLst>
              <a:gd name="connsiteX0" fmla="*/ 147937 w 236352"/>
              <a:gd name="connsiteY0" fmla="*/ 55947 h 341902"/>
              <a:gd name="connsiteX1" fmla="*/ 147937 w 236352"/>
              <a:gd name="connsiteY1" fmla="*/ 333022 h 341902"/>
              <a:gd name="connsiteX2" fmla="*/ 145944 w 236352"/>
              <a:gd name="connsiteY2" fmla="*/ 340126 h 341902"/>
              <a:gd name="connsiteX3" fmla="*/ 139508 w 236352"/>
              <a:gd name="connsiteY3" fmla="*/ 341902 h 341902"/>
              <a:gd name="connsiteX4" fmla="*/ 95954 w 236352"/>
              <a:gd name="connsiteY4" fmla="*/ 341902 h 341902"/>
              <a:gd name="connsiteX5" fmla="*/ 89518 w 236352"/>
              <a:gd name="connsiteY5" fmla="*/ 340126 h 341902"/>
              <a:gd name="connsiteX6" fmla="*/ 87513 w 236352"/>
              <a:gd name="connsiteY6" fmla="*/ 333022 h 341902"/>
              <a:gd name="connsiteX7" fmla="*/ 87513 w 236352"/>
              <a:gd name="connsiteY7" fmla="*/ 55947 h 341902"/>
              <a:gd name="connsiteX8" fmla="*/ 8873 w 236352"/>
              <a:gd name="connsiteY8" fmla="*/ 55947 h 341902"/>
              <a:gd name="connsiteX9" fmla="*/ 1992 w 236352"/>
              <a:gd name="connsiteY9" fmla="*/ 54171 h 341902"/>
              <a:gd name="connsiteX10" fmla="*/ 0 w 236352"/>
              <a:gd name="connsiteY10" fmla="*/ 47511 h 341902"/>
              <a:gd name="connsiteX11" fmla="*/ 0 w 236352"/>
              <a:gd name="connsiteY11" fmla="*/ 8880 h 341902"/>
              <a:gd name="connsiteX12" fmla="*/ 8873 w 236352"/>
              <a:gd name="connsiteY12" fmla="*/ 0 h 341902"/>
              <a:gd name="connsiteX13" fmla="*/ 227478 w 236352"/>
              <a:gd name="connsiteY13" fmla="*/ 0 h 341902"/>
              <a:gd name="connsiteX14" fmla="*/ 234803 w 236352"/>
              <a:gd name="connsiteY14" fmla="*/ 2004 h 341902"/>
              <a:gd name="connsiteX15" fmla="*/ 236352 w 236352"/>
              <a:gd name="connsiteY15" fmla="*/ 8880 h 341902"/>
              <a:gd name="connsiteX16" fmla="*/ 236352 w 236352"/>
              <a:gd name="connsiteY16" fmla="*/ 47511 h 341902"/>
              <a:gd name="connsiteX17" fmla="*/ 234803 w 236352"/>
              <a:gd name="connsiteY17" fmla="*/ 54171 h 341902"/>
              <a:gd name="connsiteX18" fmla="*/ 227478 w 236352"/>
              <a:gd name="connsiteY18" fmla="*/ 55947 h 341902"/>
              <a:gd name="connsiteX19" fmla="*/ 147937 w 236352"/>
              <a:gd name="connsiteY19" fmla="*/ 55947 h 341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36352" h="341902">
                <a:moveTo>
                  <a:pt x="147937" y="55947"/>
                </a:moveTo>
                <a:lnTo>
                  <a:pt x="147937" y="333022"/>
                </a:lnTo>
                <a:cubicBezTo>
                  <a:pt x="147937" y="336574"/>
                  <a:pt x="147264" y="338946"/>
                  <a:pt x="145944" y="340126"/>
                </a:cubicBezTo>
                <a:cubicBezTo>
                  <a:pt x="144611" y="341306"/>
                  <a:pt x="142453" y="341902"/>
                  <a:pt x="139508" y="341902"/>
                </a:cubicBezTo>
                <a:lnTo>
                  <a:pt x="95954" y="341902"/>
                </a:lnTo>
                <a:cubicBezTo>
                  <a:pt x="92997" y="341902"/>
                  <a:pt x="90851" y="341306"/>
                  <a:pt x="89518" y="340126"/>
                </a:cubicBezTo>
                <a:cubicBezTo>
                  <a:pt x="88186" y="338946"/>
                  <a:pt x="87513" y="336574"/>
                  <a:pt x="87513" y="333022"/>
                </a:cubicBezTo>
                <a:lnTo>
                  <a:pt x="87513" y="55947"/>
                </a:lnTo>
                <a:lnTo>
                  <a:pt x="8873" y="55947"/>
                </a:lnTo>
                <a:cubicBezTo>
                  <a:pt x="5623" y="55947"/>
                  <a:pt x="3313" y="55364"/>
                  <a:pt x="1992" y="54171"/>
                </a:cubicBezTo>
                <a:cubicBezTo>
                  <a:pt x="660" y="53004"/>
                  <a:pt x="0" y="50771"/>
                  <a:pt x="0" y="47511"/>
                </a:cubicBezTo>
                <a:lnTo>
                  <a:pt x="0" y="8880"/>
                </a:lnTo>
                <a:cubicBezTo>
                  <a:pt x="0" y="2968"/>
                  <a:pt x="2945" y="0"/>
                  <a:pt x="8873" y="0"/>
                </a:cubicBezTo>
                <a:lnTo>
                  <a:pt x="227478" y="0"/>
                </a:lnTo>
                <a:cubicBezTo>
                  <a:pt x="231312" y="0"/>
                  <a:pt x="233762" y="672"/>
                  <a:pt x="234803" y="2004"/>
                </a:cubicBezTo>
                <a:cubicBezTo>
                  <a:pt x="235831" y="3336"/>
                  <a:pt x="236352" y="5632"/>
                  <a:pt x="236352" y="8880"/>
                </a:cubicBezTo>
                <a:lnTo>
                  <a:pt x="236352" y="47511"/>
                </a:lnTo>
                <a:cubicBezTo>
                  <a:pt x="236352" y="50771"/>
                  <a:pt x="235831" y="53004"/>
                  <a:pt x="234803" y="54171"/>
                </a:cubicBezTo>
                <a:cubicBezTo>
                  <a:pt x="233762" y="55364"/>
                  <a:pt x="231312" y="55947"/>
                  <a:pt x="227478" y="55947"/>
                </a:cubicBezTo>
                <a:lnTo>
                  <a:pt x="147937" y="559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268838" y="1909428"/>
            <a:ext cx="195934" cy="355667"/>
          </a:xfrm>
          <a:custGeom>
            <a:avLst/>
            <a:gdLst>
              <a:gd name="connsiteX0" fmla="*/ 168387 w 195934"/>
              <a:gd name="connsiteY0" fmla="*/ 324141 h 355667"/>
              <a:gd name="connsiteX1" fmla="*/ 137744 w 195934"/>
              <a:gd name="connsiteY1" fmla="*/ 345226 h 355667"/>
              <a:gd name="connsiteX2" fmla="*/ 98646 w 195934"/>
              <a:gd name="connsiteY2" fmla="*/ 355223 h 355667"/>
              <a:gd name="connsiteX3" fmla="*/ 74425 w 195934"/>
              <a:gd name="connsiteY3" fmla="*/ 355667 h 355667"/>
              <a:gd name="connsiteX4" fmla="*/ 47996 w 195934"/>
              <a:gd name="connsiteY4" fmla="*/ 352787 h 355667"/>
              <a:gd name="connsiteX5" fmla="*/ 24436 w 195934"/>
              <a:gd name="connsiteY5" fmla="*/ 348334 h 355667"/>
              <a:gd name="connsiteX6" fmla="*/ 8441 w 195934"/>
              <a:gd name="connsiteY6" fmla="*/ 343679 h 355667"/>
              <a:gd name="connsiteX7" fmla="*/ 2221 w 195934"/>
              <a:gd name="connsiteY7" fmla="*/ 339454 h 355667"/>
              <a:gd name="connsiteX8" fmla="*/ 1777 w 195934"/>
              <a:gd name="connsiteY8" fmla="*/ 332134 h 355667"/>
              <a:gd name="connsiteX9" fmla="*/ 6232 w 195934"/>
              <a:gd name="connsiteY9" fmla="*/ 289063 h 355667"/>
              <a:gd name="connsiteX10" fmla="*/ 8225 w 195934"/>
              <a:gd name="connsiteY10" fmla="*/ 283735 h 355667"/>
              <a:gd name="connsiteX11" fmla="*/ 15118 w 195934"/>
              <a:gd name="connsiteY11" fmla="*/ 285067 h 355667"/>
              <a:gd name="connsiteX12" fmla="*/ 34439 w 195934"/>
              <a:gd name="connsiteY12" fmla="*/ 291511 h 355667"/>
              <a:gd name="connsiteX13" fmla="*/ 56653 w 195934"/>
              <a:gd name="connsiteY13" fmla="*/ 295939 h 355667"/>
              <a:gd name="connsiteX14" fmla="*/ 78868 w 195934"/>
              <a:gd name="connsiteY14" fmla="*/ 297943 h 355667"/>
              <a:gd name="connsiteX15" fmla="*/ 98646 w 195934"/>
              <a:gd name="connsiteY15" fmla="*/ 296167 h 355667"/>
              <a:gd name="connsiteX16" fmla="*/ 125291 w 195934"/>
              <a:gd name="connsiteY16" fmla="*/ 281514 h 355667"/>
              <a:gd name="connsiteX17" fmla="*/ 133288 w 195934"/>
              <a:gd name="connsiteY17" fmla="*/ 252208 h 355667"/>
              <a:gd name="connsiteX18" fmla="*/ 131524 w 195934"/>
              <a:gd name="connsiteY18" fmla="*/ 242884 h 355667"/>
              <a:gd name="connsiteX19" fmla="*/ 124847 w 195934"/>
              <a:gd name="connsiteY19" fmla="*/ 231123 h 355667"/>
              <a:gd name="connsiteX20" fmla="*/ 111746 w 195934"/>
              <a:gd name="connsiteY20" fmla="*/ 217574 h 355667"/>
              <a:gd name="connsiteX21" fmla="*/ 90636 w 195934"/>
              <a:gd name="connsiteY21" fmla="*/ 202477 h 355667"/>
              <a:gd name="connsiteX22" fmla="*/ 49113 w 195934"/>
              <a:gd name="connsiteY22" fmla="*/ 174503 h 355667"/>
              <a:gd name="connsiteX23" fmla="*/ 21110 w 195934"/>
              <a:gd name="connsiteY23" fmla="*/ 148965 h 355667"/>
              <a:gd name="connsiteX24" fmla="*/ 5128 w 195934"/>
              <a:gd name="connsiteY24" fmla="*/ 122996 h 355667"/>
              <a:gd name="connsiteX25" fmla="*/ 0 w 195934"/>
              <a:gd name="connsiteY25" fmla="*/ 93690 h 355667"/>
              <a:gd name="connsiteX26" fmla="*/ 8225 w 195934"/>
              <a:gd name="connsiteY26" fmla="*/ 56607 h 355667"/>
              <a:gd name="connsiteX27" fmla="*/ 30884 w 195934"/>
              <a:gd name="connsiteY27" fmla="*/ 26857 h 355667"/>
              <a:gd name="connsiteX28" fmla="*/ 64879 w 195934"/>
              <a:gd name="connsiteY28" fmla="*/ 7104 h 355667"/>
              <a:gd name="connsiteX29" fmla="*/ 107075 w 195934"/>
              <a:gd name="connsiteY29" fmla="*/ 0 h 355667"/>
              <a:gd name="connsiteX30" fmla="*/ 145944 w 195934"/>
              <a:gd name="connsiteY30" fmla="*/ 3336 h 355667"/>
              <a:gd name="connsiteX31" fmla="*/ 172843 w 195934"/>
              <a:gd name="connsiteY31" fmla="*/ 11544 h 355667"/>
              <a:gd name="connsiteX32" fmla="*/ 179266 w 195934"/>
              <a:gd name="connsiteY32" fmla="*/ 15985 h 355667"/>
              <a:gd name="connsiteX33" fmla="*/ 179063 w 195934"/>
              <a:gd name="connsiteY33" fmla="*/ 22645 h 355667"/>
              <a:gd name="connsiteX34" fmla="*/ 170622 w 195934"/>
              <a:gd name="connsiteY34" fmla="*/ 60387 h 355667"/>
              <a:gd name="connsiteX35" fmla="*/ 167511 w 195934"/>
              <a:gd name="connsiteY35" fmla="*/ 65272 h 355667"/>
              <a:gd name="connsiteX36" fmla="*/ 158613 w 195934"/>
              <a:gd name="connsiteY36" fmla="*/ 63940 h 355667"/>
              <a:gd name="connsiteX37" fmla="*/ 120188 w 195934"/>
              <a:gd name="connsiteY37" fmla="*/ 55947 h 355667"/>
              <a:gd name="connsiteX38" fmla="*/ 89760 w 195934"/>
              <a:gd name="connsiteY38" fmla="*/ 59056 h 355667"/>
              <a:gd name="connsiteX39" fmla="*/ 69538 w 195934"/>
              <a:gd name="connsiteY39" fmla="*/ 73036 h 355667"/>
              <a:gd name="connsiteX40" fmla="*/ 62214 w 195934"/>
              <a:gd name="connsiteY40" fmla="*/ 97242 h 355667"/>
              <a:gd name="connsiteX41" fmla="*/ 71772 w 195934"/>
              <a:gd name="connsiteY41" fmla="*/ 118999 h 355667"/>
              <a:gd name="connsiteX42" fmla="*/ 102632 w 195934"/>
              <a:gd name="connsiteY42" fmla="*/ 142977 h 355667"/>
              <a:gd name="connsiteX43" fmla="*/ 147734 w 195934"/>
              <a:gd name="connsiteY43" fmla="*/ 173171 h 355667"/>
              <a:gd name="connsiteX44" fmla="*/ 176397 w 195934"/>
              <a:gd name="connsiteY44" fmla="*/ 199140 h 355667"/>
              <a:gd name="connsiteX45" fmla="*/ 191491 w 195934"/>
              <a:gd name="connsiteY45" fmla="*/ 224907 h 355667"/>
              <a:gd name="connsiteX46" fmla="*/ 195934 w 195934"/>
              <a:gd name="connsiteY46" fmla="*/ 253984 h 355667"/>
              <a:gd name="connsiteX47" fmla="*/ 188622 w 195934"/>
              <a:gd name="connsiteY47" fmla="*/ 292615 h 355667"/>
              <a:gd name="connsiteX48" fmla="*/ 168387 w 195934"/>
              <a:gd name="connsiteY48" fmla="*/ 324141 h 355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95934" h="355667">
                <a:moveTo>
                  <a:pt x="168387" y="324141"/>
                </a:moveTo>
                <a:cubicBezTo>
                  <a:pt x="160695" y="332730"/>
                  <a:pt x="150463" y="339746"/>
                  <a:pt x="137744" y="345226"/>
                </a:cubicBezTo>
                <a:cubicBezTo>
                  <a:pt x="124999" y="350707"/>
                  <a:pt x="111974" y="354031"/>
                  <a:pt x="98646" y="355223"/>
                </a:cubicBezTo>
                <a:cubicBezTo>
                  <a:pt x="91524" y="356111"/>
                  <a:pt x="83463" y="356251"/>
                  <a:pt x="74425" y="355667"/>
                </a:cubicBezTo>
                <a:cubicBezTo>
                  <a:pt x="65400" y="355071"/>
                  <a:pt x="56565" y="354107"/>
                  <a:pt x="47996" y="352787"/>
                </a:cubicBezTo>
                <a:cubicBezTo>
                  <a:pt x="39389" y="351443"/>
                  <a:pt x="31557" y="349958"/>
                  <a:pt x="24436" y="348334"/>
                </a:cubicBezTo>
                <a:cubicBezTo>
                  <a:pt x="17340" y="346711"/>
                  <a:pt x="12008" y="345150"/>
                  <a:pt x="8441" y="343679"/>
                </a:cubicBezTo>
                <a:cubicBezTo>
                  <a:pt x="5191" y="342194"/>
                  <a:pt x="3110" y="340799"/>
                  <a:pt x="2221" y="339454"/>
                </a:cubicBezTo>
                <a:cubicBezTo>
                  <a:pt x="1345" y="338134"/>
                  <a:pt x="1180" y="335686"/>
                  <a:pt x="1777" y="332134"/>
                </a:cubicBezTo>
                <a:lnTo>
                  <a:pt x="6232" y="289063"/>
                </a:lnTo>
                <a:cubicBezTo>
                  <a:pt x="6512" y="286107"/>
                  <a:pt x="7184" y="284331"/>
                  <a:pt x="8225" y="283735"/>
                </a:cubicBezTo>
                <a:cubicBezTo>
                  <a:pt x="9266" y="283151"/>
                  <a:pt x="11564" y="283595"/>
                  <a:pt x="15118" y="285067"/>
                </a:cubicBezTo>
                <a:cubicBezTo>
                  <a:pt x="20742" y="287439"/>
                  <a:pt x="27178" y="289583"/>
                  <a:pt x="34439" y="291511"/>
                </a:cubicBezTo>
                <a:cubicBezTo>
                  <a:pt x="41700" y="293427"/>
                  <a:pt x="49113" y="294911"/>
                  <a:pt x="56653" y="295939"/>
                </a:cubicBezTo>
                <a:cubicBezTo>
                  <a:pt x="64206" y="296979"/>
                  <a:pt x="71607" y="297652"/>
                  <a:pt x="78868" y="297943"/>
                </a:cubicBezTo>
                <a:cubicBezTo>
                  <a:pt x="86129" y="298248"/>
                  <a:pt x="92717" y="297652"/>
                  <a:pt x="98646" y="296167"/>
                </a:cubicBezTo>
                <a:cubicBezTo>
                  <a:pt x="111073" y="293211"/>
                  <a:pt x="119972" y="288327"/>
                  <a:pt x="125291" y="281514"/>
                </a:cubicBezTo>
                <a:cubicBezTo>
                  <a:pt x="130622" y="274714"/>
                  <a:pt x="133288" y="264946"/>
                  <a:pt x="133288" y="252208"/>
                </a:cubicBezTo>
                <a:cubicBezTo>
                  <a:pt x="133288" y="249544"/>
                  <a:pt x="132691" y="246436"/>
                  <a:pt x="131524" y="242884"/>
                </a:cubicBezTo>
                <a:cubicBezTo>
                  <a:pt x="130330" y="239332"/>
                  <a:pt x="128109" y="235411"/>
                  <a:pt x="124847" y="231123"/>
                </a:cubicBezTo>
                <a:cubicBezTo>
                  <a:pt x="121584" y="226822"/>
                  <a:pt x="117230" y="222319"/>
                  <a:pt x="111746" y="217574"/>
                </a:cubicBezTo>
                <a:cubicBezTo>
                  <a:pt x="106250" y="212842"/>
                  <a:pt x="99242" y="207805"/>
                  <a:pt x="90636" y="202477"/>
                </a:cubicBezTo>
                <a:cubicBezTo>
                  <a:pt x="74349" y="192417"/>
                  <a:pt x="60500" y="183092"/>
                  <a:pt x="49113" y="174503"/>
                </a:cubicBezTo>
                <a:cubicBezTo>
                  <a:pt x="37701" y="165914"/>
                  <a:pt x="28371" y="157402"/>
                  <a:pt x="21110" y="148965"/>
                </a:cubicBezTo>
                <a:cubicBezTo>
                  <a:pt x="13849" y="140529"/>
                  <a:pt x="8517" y="131876"/>
                  <a:pt x="5128" y="122996"/>
                </a:cubicBezTo>
                <a:cubicBezTo>
                  <a:pt x="1701" y="114115"/>
                  <a:pt x="0" y="104346"/>
                  <a:pt x="0" y="93690"/>
                </a:cubicBezTo>
                <a:cubicBezTo>
                  <a:pt x="0" y="80369"/>
                  <a:pt x="2742" y="68012"/>
                  <a:pt x="8225" y="56607"/>
                </a:cubicBezTo>
                <a:cubicBezTo>
                  <a:pt x="13697" y="45227"/>
                  <a:pt x="21262" y="35294"/>
                  <a:pt x="30884" y="26857"/>
                </a:cubicBezTo>
                <a:cubicBezTo>
                  <a:pt x="40507" y="18420"/>
                  <a:pt x="51830" y="11849"/>
                  <a:pt x="64879" y="7104"/>
                </a:cubicBezTo>
                <a:cubicBezTo>
                  <a:pt x="77904" y="2372"/>
                  <a:pt x="91969" y="0"/>
                  <a:pt x="107075" y="0"/>
                </a:cubicBezTo>
                <a:cubicBezTo>
                  <a:pt x="122181" y="0"/>
                  <a:pt x="135141" y="1103"/>
                  <a:pt x="145944" y="3336"/>
                </a:cubicBezTo>
                <a:cubicBezTo>
                  <a:pt x="156759" y="5556"/>
                  <a:pt x="165734" y="8296"/>
                  <a:pt x="172843" y="11544"/>
                </a:cubicBezTo>
                <a:cubicBezTo>
                  <a:pt x="176677" y="13320"/>
                  <a:pt x="178835" y="14805"/>
                  <a:pt x="179266" y="15985"/>
                </a:cubicBezTo>
                <a:cubicBezTo>
                  <a:pt x="179723" y="17177"/>
                  <a:pt x="179647" y="19397"/>
                  <a:pt x="179063" y="22645"/>
                </a:cubicBezTo>
                <a:lnTo>
                  <a:pt x="170622" y="60387"/>
                </a:lnTo>
                <a:cubicBezTo>
                  <a:pt x="170025" y="63052"/>
                  <a:pt x="168984" y="64688"/>
                  <a:pt x="167511" y="65272"/>
                </a:cubicBezTo>
                <a:cubicBezTo>
                  <a:pt x="166013" y="65868"/>
                  <a:pt x="163056" y="65424"/>
                  <a:pt x="158613" y="63940"/>
                </a:cubicBezTo>
                <a:cubicBezTo>
                  <a:pt x="144700" y="59500"/>
                  <a:pt x="131892" y="56835"/>
                  <a:pt x="120188" y="55947"/>
                </a:cubicBezTo>
                <a:cubicBezTo>
                  <a:pt x="108484" y="55059"/>
                  <a:pt x="98341" y="56100"/>
                  <a:pt x="89760" y="59056"/>
                </a:cubicBezTo>
                <a:cubicBezTo>
                  <a:pt x="81166" y="62024"/>
                  <a:pt x="74425" y="66680"/>
                  <a:pt x="69538" y="73036"/>
                </a:cubicBezTo>
                <a:cubicBezTo>
                  <a:pt x="64651" y="79417"/>
                  <a:pt x="62214" y="87473"/>
                  <a:pt x="62214" y="97242"/>
                </a:cubicBezTo>
                <a:cubicBezTo>
                  <a:pt x="62214" y="104346"/>
                  <a:pt x="65400" y="111603"/>
                  <a:pt x="71772" y="118999"/>
                </a:cubicBezTo>
                <a:cubicBezTo>
                  <a:pt x="78132" y="126396"/>
                  <a:pt x="88427" y="134401"/>
                  <a:pt x="102632" y="142977"/>
                </a:cubicBezTo>
                <a:cubicBezTo>
                  <a:pt x="120708" y="154230"/>
                  <a:pt x="135738" y="164290"/>
                  <a:pt x="147734" y="173171"/>
                </a:cubicBezTo>
                <a:cubicBezTo>
                  <a:pt x="159730" y="182052"/>
                  <a:pt x="169276" y="190704"/>
                  <a:pt x="176397" y="199140"/>
                </a:cubicBezTo>
                <a:cubicBezTo>
                  <a:pt x="183493" y="207577"/>
                  <a:pt x="188533" y="216166"/>
                  <a:pt x="191491" y="224907"/>
                </a:cubicBezTo>
                <a:cubicBezTo>
                  <a:pt x="194461" y="233635"/>
                  <a:pt x="195934" y="243328"/>
                  <a:pt x="195934" y="253984"/>
                </a:cubicBezTo>
                <a:cubicBezTo>
                  <a:pt x="195934" y="268193"/>
                  <a:pt x="193509" y="281070"/>
                  <a:pt x="188622" y="292615"/>
                </a:cubicBezTo>
                <a:cubicBezTo>
                  <a:pt x="183722" y="304160"/>
                  <a:pt x="176994" y="314677"/>
                  <a:pt x="168387" y="3241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56684" y="3687944"/>
            <a:ext cx="43782" cy="148280"/>
          </a:xfrm>
          <a:custGeom>
            <a:avLst/>
            <a:gdLst>
              <a:gd name="connsiteX0" fmla="*/ 40684 w 43782"/>
              <a:gd name="connsiteY0" fmla="*/ 73290 h 148280"/>
              <a:gd name="connsiteX1" fmla="*/ 21491 w 43782"/>
              <a:gd name="connsiteY1" fmla="*/ 73290 h 148280"/>
              <a:gd name="connsiteX2" fmla="*/ 21491 w 43782"/>
              <a:gd name="connsiteY2" fmla="*/ 145349 h 148280"/>
              <a:gd name="connsiteX3" fmla="*/ 20958 w 43782"/>
              <a:gd name="connsiteY3" fmla="*/ 147747 h 148280"/>
              <a:gd name="connsiteX4" fmla="*/ 18724 w 43782"/>
              <a:gd name="connsiteY4" fmla="*/ 148280 h 148280"/>
              <a:gd name="connsiteX5" fmla="*/ 3084 w 43782"/>
              <a:gd name="connsiteY5" fmla="*/ 148280 h 148280"/>
              <a:gd name="connsiteX6" fmla="*/ 698 w 43782"/>
              <a:gd name="connsiteY6" fmla="*/ 147747 h 148280"/>
              <a:gd name="connsiteX7" fmla="*/ 0 w 43782"/>
              <a:gd name="connsiteY7" fmla="*/ 145349 h 148280"/>
              <a:gd name="connsiteX8" fmla="*/ 0 w 43782"/>
              <a:gd name="connsiteY8" fmla="*/ 2930 h 148280"/>
              <a:gd name="connsiteX9" fmla="*/ 698 w 43782"/>
              <a:gd name="connsiteY9" fmla="*/ 608 h 148280"/>
              <a:gd name="connsiteX10" fmla="*/ 3084 w 43782"/>
              <a:gd name="connsiteY10" fmla="*/ 0 h 148280"/>
              <a:gd name="connsiteX11" fmla="*/ 18724 w 43782"/>
              <a:gd name="connsiteY11" fmla="*/ 0 h 148280"/>
              <a:gd name="connsiteX12" fmla="*/ 20958 w 43782"/>
              <a:gd name="connsiteY12" fmla="*/ 608 h 148280"/>
              <a:gd name="connsiteX13" fmla="*/ 21491 w 43782"/>
              <a:gd name="connsiteY13" fmla="*/ 2930 h 148280"/>
              <a:gd name="connsiteX14" fmla="*/ 21491 w 43782"/>
              <a:gd name="connsiteY14" fmla="*/ 55655 h 148280"/>
              <a:gd name="connsiteX15" fmla="*/ 40684 w 43782"/>
              <a:gd name="connsiteY15" fmla="*/ 55655 h 148280"/>
              <a:gd name="connsiteX16" fmla="*/ 42931 w 43782"/>
              <a:gd name="connsiteY16" fmla="*/ 56061 h 148280"/>
              <a:gd name="connsiteX17" fmla="*/ 43782 w 43782"/>
              <a:gd name="connsiteY17" fmla="*/ 58611 h 148280"/>
              <a:gd name="connsiteX18" fmla="*/ 43782 w 43782"/>
              <a:gd name="connsiteY18" fmla="*/ 70359 h 148280"/>
              <a:gd name="connsiteX19" fmla="*/ 42931 w 43782"/>
              <a:gd name="connsiteY19" fmla="*/ 72744 h 148280"/>
              <a:gd name="connsiteX20" fmla="*/ 40684 w 43782"/>
              <a:gd name="connsiteY20" fmla="*/ 7329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3782" h="148280">
                <a:moveTo>
                  <a:pt x="40684" y="73290"/>
                </a:moveTo>
                <a:lnTo>
                  <a:pt x="21491" y="73290"/>
                </a:lnTo>
                <a:lnTo>
                  <a:pt x="21491" y="145349"/>
                </a:lnTo>
                <a:cubicBezTo>
                  <a:pt x="21491" y="146580"/>
                  <a:pt x="21326" y="147379"/>
                  <a:pt x="20958" y="147747"/>
                </a:cubicBezTo>
                <a:cubicBezTo>
                  <a:pt x="20589" y="148102"/>
                  <a:pt x="19841" y="148280"/>
                  <a:pt x="18724" y="148280"/>
                </a:cubicBezTo>
                <a:lnTo>
                  <a:pt x="3084" y="148280"/>
                </a:lnTo>
                <a:cubicBezTo>
                  <a:pt x="1942" y="148280"/>
                  <a:pt x="1155" y="148102"/>
                  <a:pt x="698" y="147747"/>
                </a:cubicBezTo>
                <a:cubicBezTo>
                  <a:pt x="215" y="147379"/>
                  <a:pt x="0" y="146580"/>
                  <a:pt x="0" y="145349"/>
                </a:cubicBezTo>
                <a:lnTo>
                  <a:pt x="0" y="2930"/>
                </a:lnTo>
                <a:cubicBezTo>
                  <a:pt x="0" y="1801"/>
                  <a:pt x="215" y="1040"/>
                  <a:pt x="698" y="608"/>
                </a:cubicBezTo>
                <a:cubicBezTo>
                  <a:pt x="1155" y="202"/>
                  <a:pt x="1942" y="0"/>
                  <a:pt x="3084" y="0"/>
                </a:cubicBezTo>
                <a:lnTo>
                  <a:pt x="18724" y="0"/>
                </a:lnTo>
                <a:cubicBezTo>
                  <a:pt x="19841" y="0"/>
                  <a:pt x="20589" y="202"/>
                  <a:pt x="20958" y="608"/>
                </a:cubicBezTo>
                <a:cubicBezTo>
                  <a:pt x="21326" y="1040"/>
                  <a:pt x="21491" y="1801"/>
                  <a:pt x="21491" y="2930"/>
                </a:cubicBezTo>
                <a:lnTo>
                  <a:pt x="21491" y="55655"/>
                </a:lnTo>
                <a:lnTo>
                  <a:pt x="40684" y="55655"/>
                </a:lnTo>
                <a:cubicBezTo>
                  <a:pt x="41611" y="55655"/>
                  <a:pt x="42360" y="55795"/>
                  <a:pt x="42931" y="56061"/>
                </a:cubicBezTo>
                <a:cubicBezTo>
                  <a:pt x="43502" y="56302"/>
                  <a:pt x="43782" y="57165"/>
                  <a:pt x="43782" y="58611"/>
                </a:cubicBezTo>
                <a:lnTo>
                  <a:pt x="43782" y="70359"/>
                </a:lnTo>
                <a:cubicBezTo>
                  <a:pt x="43782" y="71590"/>
                  <a:pt x="43502" y="72389"/>
                  <a:pt x="42931" y="72744"/>
                </a:cubicBezTo>
                <a:cubicBezTo>
                  <a:pt x="42360" y="73112"/>
                  <a:pt x="41611" y="73290"/>
                  <a:pt x="40684" y="732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459053" y="3695365"/>
            <a:ext cx="87335" cy="109167"/>
          </a:xfrm>
          <a:custGeom>
            <a:avLst/>
            <a:gdLst>
              <a:gd name="connsiteX0" fmla="*/ 78437 w 87335"/>
              <a:gd name="connsiteY0" fmla="*/ 102520 h 109167"/>
              <a:gd name="connsiteX1" fmla="*/ 72876 w 87335"/>
              <a:gd name="connsiteY1" fmla="*/ 102202 h 109167"/>
              <a:gd name="connsiteX2" fmla="*/ 66212 w 87335"/>
              <a:gd name="connsiteY2" fmla="*/ 96176 h 109167"/>
              <a:gd name="connsiteX3" fmla="*/ 58710 w 87335"/>
              <a:gd name="connsiteY3" fmla="*/ 87600 h 109167"/>
              <a:gd name="connsiteX4" fmla="*/ 51436 w 87335"/>
              <a:gd name="connsiteY4" fmla="*/ 77463 h 109167"/>
              <a:gd name="connsiteX5" fmla="*/ 45482 w 87335"/>
              <a:gd name="connsiteY5" fmla="*/ 66959 h 109167"/>
              <a:gd name="connsiteX6" fmla="*/ 39288 w 87335"/>
              <a:gd name="connsiteY6" fmla="*/ 78783 h 109167"/>
              <a:gd name="connsiteX7" fmla="*/ 32027 w 87335"/>
              <a:gd name="connsiteY7" fmla="*/ 89846 h 109167"/>
              <a:gd name="connsiteX8" fmla="*/ 23890 w 87335"/>
              <a:gd name="connsiteY8" fmla="*/ 99576 h 109167"/>
              <a:gd name="connsiteX9" fmla="*/ 15461 w 87335"/>
              <a:gd name="connsiteY9" fmla="*/ 107315 h 109167"/>
              <a:gd name="connsiteX10" fmla="*/ 12288 w 87335"/>
              <a:gd name="connsiteY10" fmla="*/ 109167 h 109167"/>
              <a:gd name="connsiteX11" fmla="*/ 9736 w 87335"/>
              <a:gd name="connsiteY11" fmla="*/ 107772 h 109167"/>
              <a:gd name="connsiteX12" fmla="*/ 1231 w 87335"/>
              <a:gd name="connsiteY12" fmla="*/ 98954 h 109167"/>
              <a:gd name="connsiteX13" fmla="*/ 0 w 87335"/>
              <a:gd name="connsiteY13" fmla="*/ 96570 h 109167"/>
              <a:gd name="connsiteX14" fmla="*/ 1853 w 87335"/>
              <a:gd name="connsiteY14" fmla="*/ 93550 h 109167"/>
              <a:gd name="connsiteX15" fmla="*/ 18177 w 87335"/>
              <a:gd name="connsiteY15" fmla="*/ 73670 h 109167"/>
              <a:gd name="connsiteX16" fmla="*/ 29551 w 87335"/>
              <a:gd name="connsiteY16" fmla="*/ 50098 h 109167"/>
              <a:gd name="connsiteX17" fmla="*/ 34350 w 87335"/>
              <a:gd name="connsiteY17" fmla="*/ 28595 h 109167"/>
              <a:gd name="connsiteX18" fmla="*/ 35898 w 87335"/>
              <a:gd name="connsiteY18" fmla="*/ 3399 h 109167"/>
              <a:gd name="connsiteX19" fmla="*/ 36432 w 87335"/>
              <a:gd name="connsiteY19" fmla="*/ 849 h 109167"/>
              <a:gd name="connsiteX20" fmla="*/ 39135 w 87335"/>
              <a:gd name="connsiteY20" fmla="*/ 0 h 109167"/>
              <a:gd name="connsiteX21" fmla="*/ 53988 w 87335"/>
              <a:gd name="connsiteY21" fmla="*/ 469 h 109167"/>
              <a:gd name="connsiteX22" fmla="*/ 56615 w 87335"/>
              <a:gd name="connsiteY22" fmla="*/ 1471 h 109167"/>
              <a:gd name="connsiteX23" fmla="*/ 57098 w 87335"/>
              <a:gd name="connsiteY23" fmla="*/ 4173 h 109167"/>
              <a:gd name="connsiteX24" fmla="*/ 54140 w 87335"/>
              <a:gd name="connsiteY24" fmla="*/ 38808 h 109167"/>
              <a:gd name="connsiteX25" fmla="*/ 59408 w 87335"/>
              <a:gd name="connsiteY25" fmla="*/ 52496 h 109167"/>
              <a:gd name="connsiteX26" fmla="*/ 67380 w 87335"/>
              <a:gd name="connsiteY26" fmla="*/ 66249 h 109167"/>
              <a:gd name="connsiteX27" fmla="*/ 76507 w 87335"/>
              <a:gd name="connsiteY27" fmla="*/ 78390 h 109167"/>
              <a:gd name="connsiteX28" fmla="*/ 85240 w 87335"/>
              <a:gd name="connsiteY28" fmla="*/ 87219 h 109167"/>
              <a:gd name="connsiteX29" fmla="*/ 87335 w 87335"/>
              <a:gd name="connsiteY29" fmla="*/ 90226 h 109167"/>
              <a:gd name="connsiteX30" fmla="*/ 85862 w 87335"/>
              <a:gd name="connsiteY30" fmla="*/ 93233 h 109167"/>
              <a:gd name="connsiteX31" fmla="*/ 78437 w 87335"/>
              <a:gd name="connsiteY31" fmla="*/ 102520 h 109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87335" h="109167">
                <a:moveTo>
                  <a:pt x="78437" y="102520"/>
                </a:moveTo>
                <a:cubicBezTo>
                  <a:pt x="77104" y="104169"/>
                  <a:pt x="75238" y="104067"/>
                  <a:pt x="72876" y="102202"/>
                </a:cubicBezTo>
                <a:cubicBezTo>
                  <a:pt x="70896" y="100769"/>
                  <a:pt x="68700" y="98752"/>
                  <a:pt x="66212" y="96176"/>
                </a:cubicBezTo>
                <a:cubicBezTo>
                  <a:pt x="63737" y="93614"/>
                  <a:pt x="61236" y="90746"/>
                  <a:pt x="58710" y="87600"/>
                </a:cubicBezTo>
                <a:cubicBezTo>
                  <a:pt x="56184" y="84454"/>
                  <a:pt x="53759" y="81079"/>
                  <a:pt x="51436" y="77463"/>
                </a:cubicBezTo>
                <a:cubicBezTo>
                  <a:pt x="49126" y="73860"/>
                  <a:pt x="47120" y="70359"/>
                  <a:pt x="45482" y="66959"/>
                </a:cubicBezTo>
                <a:cubicBezTo>
                  <a:pt x="43629" y="70968"/>
                  <a:pt x="41560" y="74914"/>
                  <a:pt x="39288" y="78783"/>
                </a:cubicBezTo>
                <a:cubicBezTo>
                  <a:pt x="37028" y="82639"/>
                  <a:pt x="34604" y="86331"/>
                  <a:pt x="32027" y="89846"/>
                </a:cubicBezTo>
                <a:cubicBezTo>
                  <a:pt x="29450" y="93347"/>
                  <a:pt x="26733" y="96595"/>
                  <a:pt x="23890" y="99576"/>
                </a:cubicBezTo>
                <a:cubicBezTo>
                  <a:pt x="21059" y="102570"/>
                  <a:pt x="18253" y="105145"/>
                  <a:pt x="15461" y="107315"/>
                </a:cubicBezTo>
                <a:cubicBezTo>
                  <a:pt x="14027" y="108444"/>
                  <a:pt x="12960" y="109066"/>
                  <a:pt x="12288" y="109167"/>
                </a:cubicBezTo>
                <a:cubicBezTo>
                  <a:pt x="11627" y="109269"/>
                  <a:pt x="10777" y="108812"/>
                  <a:pt x="9736" y="107772"/>
                </a:cubicBezTo>
                <a:lnTo>
                  <a:pt x="1231" y="98954"/>
                </a:lnTo>
                <a:cubicBezTo>
                  <a:pt x="406" y="98143"/>
                  <a:pt x="0" y="97331"/>
                  <a:pt x="0" y="96570"/>
                </a:cubicBezTo>
                <a:cubicBezTo>
                  <a:pt x="0" y="95783"/>
                  <a:pt x="609" y="94781"/>
                  <a:pt x="1853" y="93550"/>
                </a:cubicBezTo>
                <a:cubicBezTo>
                  <a:pt x="7832" y="87879"/>
                  <a:pt x="13265" y="81257"/>
                  <a:pt x="18177" y="73670"/>
                </a:cubicBezTo>
                <a:cubicBezTo>
                  <a:pt x="23078" y="66109"/>
                  <a:pt x="26873" y="58243"/>
                  <a:pt x="29551" y="50098"/>
                </a:cubicBezTo>
                <a:cubicBezTo>
                  <a:pt x="31722" y="43501"/>
                  <a:pt x="33321" y="36334"/>
                  <a:pt x="34350" y="28595"/>
                </a:cubicBezTo>
                <a:cubicBezTo>
                  <a:pt x="35378" y="20869"/>
                  <a:pt x="35898" y="12470"/>
                  <a:pt x="35898" y="3399"/>
                </a:cubicBezTo>
                <a:cubicBezTo>
                  <a:pt x="35898" y="2258"/>
                  <a:pt x="36064" y="1420"/>
                  <a:pt x="36432" y="849"/>
                </a:cubicBezTo>
                <a:cubicBezTo>
                  <a:pt x="36787" y="279"/>
                  <a:pt x="37688" y="0"/>
                  <a:pt x="39135" y="0"/>
                </a:cubicBezTo>
                <a:lnTo>
                  <a:pt x="53988" y="469"/>
                </a:lnTo>
                <a:cubicBezTo>
                  <a:pt x="55435" y="570"/>
                  <a:pt x="56311" y="900"/>
                  <a:pt x="56615" y="1471"/>
                </a:cubicBezTo>
                <a:cubicBezTo>
                  <a:pt x="56932" y="2042"/>
                  <a:pt x="57098" y="2930"/>
                  <a:pt x="57098" y="4173"/>
                </a:cubicBezTo>
                <a:cubicBezTo>
                  <a:pt x="57098" y="16860"/>
                  <a:pt x="56095" y="28404"/>
                  <a:pt x="54140" y="38808"/>
                </a:cubicBezTo>
                <a:cubicBezTo>
                  <a:pt x="55283" y="43146"/>
                  <a:pt x="57034" y="47701"/>
                  <a:pt x="59408" y="52496"/>
                </a:cubicBezTo>
                <a:cubicBezTo>
                  <a:pt x="61782" y="57279"/>
                  <a:pt x="64435" y="61884"/>
                  <a:pt x="67380" y="66249"/>
                </a:cubicBezTo>
                <a:cubicBezTo>
                  <a:pt x="70325" y="70638"/>
                  <a:pt x="73359" y="74685"/>
                  <a:pt x="76507" y="78390"/>
                </a:cubicBezTo>
                <a:cubicBezTo>
                  <a:pt x="79655" y="82107"/>
                  <a:pt x="82562" y="85050"/>
                  <a:pt x="85240" y="87219"/>
                </a:cubicBezTo>
                <a:cubicBezTo>
                  <a:pt x="86688" y="88336"/>
                  <a:pt x="87386" y="89351"/>
                  <a:pt x="87335" y="90226"/>
                </a:cubicBezTo>
                <a:cubicBezTo>
                  <a:pt x="87272" y="91102"/>
                  <a:pt x="86789" y="92104"/>
                  <a:pt x="85862" y="93233"/>
                </a:cubicBezTo>
                <a:lnTo>
                  <a:pt x="78437" y="10252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828054" y="3687945"/>
            <a:ext cx="53696" cy="148280"/>
          </a:xfrm>
          <a:custGeom>
            <a:avLst/>
            <a:gdLst>
              <a:gd name="connsiteX0" fmla="*/ 50903 w 53696"/>
              <a:gd name="connsiteY0" fmla="*/ 148280 h 148280"/>
              <a:gd name="connsiteX1" fmla="*/ 35289 w 53696"/>
              <a:gd name="connsiteY1" fmla="*/ 148280 h 148280"/>
              <a:gd name="connsiteX2" fmla="*/ 33042 w 53696"/>
              <a:gd name="connsiteY2" fmla="*/ 147747 h 148280"/>
              <a:gd name="connsiteX3" fmla="*/ 32496 w 53696"/>
              <a:gd name="connsiteY3" fmla="*/ 145501 h 148280"/>
              <a:gd name="connsiteX4" fmla="*/ 32496 w 53696"/>
              <a:gd name="connsiteY4" fmla="*/ 73138 h 148280"/>
              <a:gd name="connsiteX5" fmla="*/ 20272 w 53696"/>
              <a:gd name="connsiteY5" fmla="*/ 73138 h 148280"/>
              <a:gd name="connsiteX6" fmla="*/ 20272 w 53696"/>
              <a:gd name="connsiteY6" fmla="*/ 139780 h 148280"/>
              <a:gd name="connsiteX7" fmla="*/ 19726 w 53696"/>
              <a:gd name="connsiteY7" fmla="*/ 142178 h 148280"/>
              <a:gd name="connsiteX8" fmla="*/ 17479 w 53696"/>
              <a:gd name="connsiteY8" fmla="*/ 142571 h 148280"/>
              <a:gd name="connsiteX9" fmla="*/ 2945 w 53696"/>
              <a:gd name="connsiteY9" fmla="*/ 142571 h 148280"/>
              <a:gd name="connsiteX10" fmla="*/ 622 w 53696"/>
              <a:gd name="connsiteY10" fmla="*/ 142178 h 148280"/>
              <a:gd name="connsiteX11" fmla="*/ 0 w 53696"/>
              <a:gd name="connsiteY11" fmla="*/ 139780 h 148280"/>
              <a:gd name="connsiteX12" fmla="*/ 0 w 53696"/>
              <a:gd name="connsiteY12" fmla="*/ 5569 h 148280"/>
              <a:gd name="connsiteX13" fmla="*/ 622 w 53696"/>
              <a:gd name="connsiteY13" fmla="*/ 3323 h 148280"/>
              <a:gd name="connsiteX14" fmla="*/ 2945 w 53696"/>
              <a:gd name="connsiteY14" fmla="*/ 2778 h 148280"/>
              <a:gd name="connsiteX15" fmla="*/ 17479 w 53696"/>
              <a:gd name="connsiteY15" fmla="*/ 2778 h 148280"/>
              <a:gd name="connsiteX16" fmla="*/ 19726 w 53696"/>
              <a:gd name="connsiteY16" fmla="*/ 3323 h 148280"/>
              <a:gd name="connsiteX17" fmla="*/ 20272 w 53696"/>
              <a:gd name="connsiteY17" fmla="*/ 5569 h 148280"/>
              <a:gd name="connsiteX18" fmla="*/ 20272 w 53696"/>
              <a:gd name="connsiteY18" fmla="*/ 55655 h 148280"/>
              <a:gd name="connsiteX19" fmla="*/ 32496 w 53696"/>
              <a:gd name="connsiteY19" fmla="*/ 55655 h 148280"/>
              <a:gd name="connsiteX20" fmla="*/ 32496 w 53696"/>
              <a:gd name="connsiteY20" fmla="*/ 2778 h 148280"/>
              <a:gd name="connsiteX21" fmla="*/ 33118 w 53696"/>
              <a:gd name="connsiteY21" fmla="*/ 532 h 148280"/>
              <a:gd name="connsiteX22" fmla="*/ 35429 w 53696"/>
              <a:gd name="connsiteY22" fmla="*/ 0 h 148280"/>
              <a:gd name="connsiteX23" fmla="*/ 50903 w 53696"/>
              <a:gd name="connsiteY23" fmla="*/ 0 h 148280"/>
              <a:gd name="connsiteX24" fmla="*/ 53150 w 53696"/>
              <a:gd name="connsiteY24" fmla="*/ 532 h 148280"/>
              <a:gd name="connsiteX25" fmla="*/ 53696 w 53696"/>
              <a:gd name="connsiteY25" fmla="*/ 2778 h 148280"/>
              <a:gd name="connsiteX26" fmla="*/ 53696 w 53696"/>
              <a:gd name="connsiteY26" fmla="*/ 145501 h 148280"/>
              <a:gd name="connsiteX27" fmla="*/ 53150 w 53696"/>
              <a:gd name="connsiteY27" fmla="*/ 147747 h 148280"/>
              <a:gd name="connsiteX28" fmla="*/ 50903 w 53696"/>
              <a:gd name="connsiteY28" fmla="*/ 14828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53696" h="148280">
                <a:moveTo>
                  <a:pt x="50903" y="148280"/>
                </a:moveTo>
                <a:lnTo>
                  <a:pt x="35289" y="148280"/>
                </a:lnTo>
                <a:cubicBezTo>
                  <a:pt x="34147" y="148280"/>
                  <a:pt x="33398" y="148102"/>
                  <a:pt x="33042" y="147747"/>
                </a:cubicBezTo>
                <a:cubicBezTo>
                  <a:pt x="32661" y="147379"/>
                  <a:pt x="32496" y="146631"/>
                  <a:pt x="32496" y="145501"/>
                </a:cubicBezTo>
                <a:lnTo>
                  <a:pt x="32496" y="73138"/>
                </a:lnTo>
                <a:lnTo>
                  <a:pt x="20272" y="73138"/>
                </a:lnTo>
                <a:lnTo>
                  <a:pt x="20272" y="139780"/>
                </a:lnTo>
                <a:cubicBezTo>
                  <a:pt x="20272" y="141125"/>
                  <a:pt x="20082" y="141924"/>
                  <a:pt x="19726" y="142178"/>
                </a:cubicBezTo>
                <a:cubicBezTo>
                  <a:pt x="19371" y="142432"/>
                  <a:pt x="18622" y="142571"/>
                  <a:pt x="17479" y="142571"/>
                </a:cubicBezTo>
                <a:lnTo>
                  <a:pt x="2945" y="142571"/>
                </a:lnTo>
                <a:cubicBezTo>
                  <a:pt x="1802" y="142571"/>
                  <a:pt x="1028" y="142432"/>
                  <a:pt x="622" y="142178"/>
                </a:cubicBezTo>
                <a:cubicBezTo>
                  <a:pt x="215" y="141924"/>
                  <a:pt x="0" y="141125"/>
                  <a:pt x="0" y="139780"/>
                </a:cubicBezTo>
                <a:lnTo>
                  <a:pt x="0" y="5569"/>
                </a:lnTo>
                <a:cubicBezTo>
                  <a:pt x="0" y="4427"/>
                  <a:pt x="215" y="3691"/>
                  <a:pt x="622" y="3323"/>
                </a:cubicBezTo>
                <a:cubicBezTo>
                  <a:pt x="1028" y="2968"/>
                  <a:pt x="1802" y="2778"/>
                  <a:pt x="2945" y="2778"/>
                </a:cubicBezTo>
                <a:lnTo>
                  <a:pt x="17479" y="2778"/>
                </a:lnTo>
                <a:cubicBezTo>
                  <a:pt x="18622" y="2778"/>
                  <a:pt x="19371" y="2968"/>
                  <a:pt x="19726" y="3323"/>
                </a:cubicBezTo>
                <a:cubicBezTo>
                  <a:pt x="20082" y="3691"/>
                  <a:pt x="20272" y="4427"/>
                  <a:pt x="20272" y="5569"/>
                </a:cubicBezTo>
                <a:lnTo>
                  <a:pt x="20272" y="55655"/>
                </a:lnTo>
                <a:lnTo>
                  <a:pt x="32496" y="55655"/>
                </a:lnTo>
                <a:lnTo>
                  <a:pt x="32496" y="2778"/>
                </a:lnTo>
                <a:cubicBezTo>
                  <a:pt x="32496" y="1636"/>
                  <a:pt x="32687" y="900"/>
                  <a:pt x="33118" y="532"/>
                </a:cubicBezTo>
                <a:cubicBezTo>
                  <a:pt x="33525" y="177"/>
                  <a:pt x="34287" y="0"/>
                  <a:pt x="35429" y="0"/>
                </a:cubicBezTo>
                <a:lnTo>
                  <a:pt x="50903" y="0"/>
                </a:lnTo>
                <a:cubicBezTo>
                  <a:pt x="52046" y="0"/>
                  <a:pt x="52782" y="177"/>
                  <a:pt x="53150" y="532"/>
                </a:cubicBezTo>
                <a:cubicBezTo>
                  <a:pt x="53505" y="900"/>
                  <a:pt x="53696" y="1636"/>
                  <a:pt x="53696" y="2778"/>
                </a:cubicBezTo>
                <a:lnTo>
                  <a:pt x="53696" y="145501"/>
                </a:lnTo>
                <a:cubicBezTo>
                  <a:pt x="53696" y="146631"/>
                  <a:pt x="53505" y="147379"/>
                  <a:pt x="53150" y="147747"/>
                </a:cubicBezTo>
                <a:cubicBezTo>
                  <a:pt x="52782" y="148102"/>
                  <a:pt x="52046" y="148280"/>
                  <a:pt x="50903" y="14828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751394" y="3699845"/>
            <a:ext cx="67533" cy="102443"/>
          </a:xfrm>
          <a:custGeom>
            <a:avLst/>
            <a:gdLst>
              <a:gd name="connsiteX0" fmla="*/ 13227 w 67533"/>
              <a:gd name="connsiteY0" fmla="*/ 101441 h 102443"/>
              <a:gd name="connsiteX1" fmla="*/ 10434 w 67533"/>
              <a:gd name="connsiteY1" fmla="*/ 102443 h 102443"/>
              <a:gd name="connsiteX2" fmla="*/ 8428 w 67533"/>
              <a:gd name="connsiteY2" fmla="*/ 100820 h 102443"/>
              <a:gd name="connsiteX3" fmla="*/ 1320 w 67533"/>
              <a:gd name="connsiteY3" fmla="*/ 90924 h 102443"/>
              <a:gd name="connsiteX4" fmla="*/ 0 w 67533"/>
              <a:gd name="connsiteY4" fmla="*/ 88222 h 102443"/>
              <a:gd name="connsiteX5" fmla="*/ 1625 w 67533"/>
              <a:gd name="connsiteY5" fmla="*/ 86128 h 102443"/>
              <a:gd name="connsiteX6" fmla="*/ 19346 w 67533"/>
              <a:gd name="connsiteY6" fmla="*/ 71742 h 102443"/>
              <a:gd name="connsiteX7" fmla="*/ 32801 w 67533"/>
              <a:gd name="connsiteY7" fmla="*/ 55351 h 102443"/>
              <a:gd name="connsiteX8" fmla="*/ 41776 w 67533"/>
              <a:gd name="connsiteY8" fmla="*/ 38122 h 102443"/>
              <a:gd name="connsiteX9" fmla="*/ 45864 w 67533"/>
              <a:gd name="connsiteY9" fmla="*/ 21490 h 102443"/>
              <a:gd name="connsiteX10" fmla="*/ 42779 w 67533"/>
              <a:gd name="connsiteY10" fmla="*/ 17481 h 102443"/>
              <a:gd name="connsiteX11" fmla="*/ 11056 w 67533"/>
              <a:gd name="connsiteY11" fmla="*/ 17481 h 102443"/>
              <a:gd name="connsiteX12" fmla="*/ 7959 w 67533"/>
              <a:gd name="connsiteY12" fmla="*/ 14538 h 102443"/>
              <a:gd name="connsiteX13" fmla="*/ 7959 w 67533"/>
              <a:gd name="connsiteY13" fmla="*/ 3095 h 102443"/>
              <a:gd name="connsiteX14" fmla="*/ 11056 w 67533"/>
              <a:gd name="connsiteY14" fmla="*/ 0 h 102443"/>
              <a:gd name="connsiteX15" fmla="*/ 55626 w 67533"/>
              <a:gd name="connsiteY15" fmla="*/ 0 h 102443"/>
              <a:gd name="connsiteX16" fmla="*/ 65209 w 67533"/>
              <a:gd name="connsiteY16" fmla="*/ 2714 h 102443"/>
              <a:gd name="connsiteX17" fmla="*/ 67533 w 67533"/>
              <a:gd name="connsiteY17" fmla="*/ 12382 h 102443"/>
              <a:gd name="connsiteX18" fmla="*/ 63826 w 67533"/>
              <a:gd name="connsiteY18" fmla="*/ 37881 h 102443"/>
              <a:gd name="connsiteX19" fmla="*/ 53074 w 67533"/>
              <a:gd name="connsiteY19" fmla="*/ 61859 h 102443"/>
              <a:gd name="connsiteX20" fmla="*/ 35962 w 67533"/>
              <a:gd name="connsiteY20" fmla="*/ 83337 h 102443"/>
              <a:gd name="connsiteX21" fmla="*/ 13227 w 67533"/>
              <a:gd name="connsiteY21" fmla="*/ 101441 h 102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7533" h="102443">
                <a:moveTo>
                  <a:pt x="13227" y="101441"/>
                </a:moveTo>
                <a:cubicBezTo>
                  <a:pt x="11996" y="102266"/>
                  <a:pt x="11056" y="102596"/>
                  <a:pt x="10434" y="102443"/>
                </a:cubicBezTo>
                <a:cubicBezTo>
                  <a:pt x="9825" y="102279"/>
                  <a:pt x="9152" y="101758"/>
                  <a:pt x="8428" y="100820"/>
                </a:cubicBezTo>
                <a:lnTo>
                  <a:pt x="1320" y="90924"/>
                </a:lnTo>
                <a:cubicBezTo>
                  <a:pt x="482" y="89795"/>
                  <a:pt x="51" y="88894"/>
                  <a:pt x="0" y="88222"/>
                </a:cubicBezTo>
                <a:cubicBezTo>
                  <a:pt x="-63" y="87549"/>
                  <a:pt x="482" y="86852"/>
                  <a:pt x="1625" y="86128"/>
                </a:cubicBezTo>
                <a:cubicBezTo>
                  <a:pt x="8225" y="81802"/>
                  <a:pt x="14128" y="77007"/>
                  <a:pt x="19346" y="71742"/>
                </a:cubicBezTo>
                <a:cubicBezTo>
                  <a:pt x="24550" y="66490"/>
                  <a:pt x="29031" y="61035"/>
                  <a:pt x="32801" y="55351"/>
                </a:cubicBezTo>
                <a:cubicBezTo>
                  <a:pt x="36559" y="49693"/>
                  <a:pt x="39542" y="43946"/>
                  <a:pt x="41776" y="38122"/>
                </a:cubicBezTo>
                <a:cubicBezTo>
                  <a:pt x="43985" y="32299"/>
                  <a:pt x="45356" y="26743"/>
                  <a:pt x="45864" y="21490"/>
                </a:cubicBezTo>
                <a:cubicBezTo>
                  <a:pt x="46181" y="18813"/>
                  <a:pt x="45153" y="17481"/>
                  <a:pt x="42779" y="17481"/>
                </a:cubicBezTo>
                <a:lnTo>
                  <a:pt x="11056" y="17481"/>
                </a:lnTo>
                <a:cubicBezTo>
                  <a:pt x="9000" y="17481"/>
                  <a:pt x="7959" y="16505"/>
                  <a:pt x="7959" y="14538"/>
                </a:cubicBezTo>
                <a:lnTo>
                  <a:pt x="7959" y="3095"/>
                </a:lnTo>
                <a:cubicBezTo>
                  <a:pt x="7959" y="1040"/>
                  <a:pt x="9000" y="0"/>
                  <a:pt x="11056" y="0"/>
                </a:cubicBezTo>
                <a:lnTo>
                  <a:pt x="55626" y="0"/>
                </a:lnTo>
                <a:cubicBezTo>
                  <a:pt x="60474" y="0"/>
                  <a:pt x="63674" y="900"/>
                  <a:pt x="65209" y="2714"/>
                </a:cubicBezTo>
                <a:cubicBezTo>
                  <a:pt x="66758" y="4503"/>
                  <a:pt x="67533" y="7725"/>
                  <a:pt x="67533" y="12382"/>
                </a:cubicBezTo>
                <a:cubicBezTo>
                  <a:pt x="67533" y="21034"/>
                  <a:pt x="66301" y="29534"/>
                  <a:pt x="63826" y="37881"/>
                </a:cubicBezTo>
                <a:cubicBezTo>
                  <a:pt x="61338" y="46242"/>
                  <a:pt x="57758" y="54222"/>
                  <a:pt x="53074" y="61859"/>
                </a:cubicBezTo>
                <a:cubicBezTo>
                  <a:pt x="48377" y="69484"/>
                  <a:pt x="42665" y="76652"/>
                  <a:pt x="35962" y="83337"/>
                </a:cubicBezTo>
                <a:cubicBezTo>
                  <a:pt x="29273" y="90049"/>
                  <a:pt x="21681" y="96075"/>
                  <a:pt x="13227" y="1014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953226" y="3687320"/>
            <a:ext cx="30643" cy="153862"/>
          </a:xfrm>
          <a:custGeom>
            <a:avLst/>
            <a:gdLst>
              <a:gd name="connsiteX0" fmla="*/ 2640 w 30643"/>
              <a:gd name="connsiteY0" fmla="*/ 153862 h 153862"/>
              <a:gd name="connsiteX1" fmla="*/ 546 w 30643"/>
              <a:gd name="connsiteY1" fmla="*/ 153317 h 153862"/>
              <a:gd name="connsiteX2" fmla="*/ 0 w 30643"/>
              <a:gd name="connsiteY2" fmla="*/ 150767 h 153862"/>
              <a:gd name="connsiteX3" fmla="*/ 0 w 30643"/>
              <a:gd name="connsiteY3" fmla="*/ 3095 h 153862"/>
              <a:gd name="connsiteX4" fmla="*/ 2640 w 30643"/>
              <a:gd name="connsiteY4" fmla="*/ 0 h 153862"/>
              <a:gd name="connsiteX5" fmla="*/ 27851 w 30643"/>
              <a:gd name="connsiteY5" fmla="*/ 0 h 153862"/>
              <a:gd name="connsiteX6" fmla="*/ 30097 w 30643"/>
              <a:gd name="connsiteY6" fmla="*/ 710 h 153862"/>
              <a:gd name="connsiteX7" fmla="*/ 30643 w 30643"/>
              <a:gd name="connsiteY7" fmla="*/ 3095 h 153862"/>
              <a:gd name="connsiteX8" fmla="*/ 30643 w 30643"/>
              <a:gd name="connsiteY8" fmla="*/ 16238 h 153862"/>
              <a:gd name="connsiteX9" fmla="*/ 30097 w 30643"/>
              <a:gd name="connsiteY9" fmla="*/ 18636 h 153862"/>
              <a:gd name="connsiteX10" fmla="*/ 27851 w 30643"/>
              <a:gd name="connsiteY10" fmla="*/ 19334 h 153862"/>
              <a:gd name="connsiteX11" fmla="*/ 18736 w 30643"/>
              <a:gd name="connsiteY11" fmla="*/ 19334 h 153862"/>
              <a:gd name="connsiteX12" fmla="*/ 18736 w 30643"/>
              <a:gd name="connsiteY12" fmla="*/ 134541 h 153862"/>
              <a:gd name="connsiteX13" fmla="*/ 27851 w 30643"/>
              <a:gd name="connsiteY13" fmla="*/ 134541 h 153862"/>
              <a:gd name="connsiteX14" fmla="*/ 30097 w 30643"/>
              <a:gd name="connsiteY14" fmla="*/ 135226 h 153862"/>
              <a:gd name="connsiteX15" fmla="*/ 30643 w 30643"/>
              <a:gd name="connsiteY15" fmla="*/ 137623 h 153862"/>
              <a:gd name="connsiteX16" fmla="*/ 30643 w 30643"/>
              <a:gd name="connsiteY16" fmla="*/ 150767 h 153862"/>
              <a:gd name="connsiteX17" fmla="*/ 30097 w 30643"/>
              <a:gd name="connsiteY17" fmla="*/ 153165 h 153862"/>
              <a:gd name="connsiteX18" fmla="*/ 27851 w 30643"/>
              <a:gd name="connsiteY18" fmla="*/ 153862 h 153862"/>
              <a:gd name="connsiteX19" fmla="*/ 2640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640" y="153862"/>
                </a:moveTo>
                <a:cubicBezTo>
                  <a:pt x="1599" y="153862"/>
                  <a:pt x="901" y="153672"/>
                  <a:pt x="546" y="153317"/>
                </a:cubicBezTo>
                <a:cubicBezTo>
                  <a:pt x="190" y="152961"/>
                  <a:pt x="0" y="152099"/>
                  <a:pt x="0" y="150767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41"/>
                  <a:pt x="30097" y="710"/>
                </a:cubicBezTo>
                <a:cubicBezTo>
                  <a:pt x="30453" y="1167"/>
                  <a:pt x="30643" y="1966"/>
                  <a:pt x="30643" y="3095"/>
                </a:cubicBezTo>
                <a:lnTo>
                  <a:pt x="30643" y="16238"/>
                </a:lnTo>
                <a:cubicBezTo>
                  <a:pt x="30643" y="17367"/>
                  <a:pt x="30453" y="18179"/>
                  <a:pt x="30097" y="18636"/>
                </a:cubicBezTo>
                <a:cubicBezTo>
                  <a:pt x="29742" y="19106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41"/>
                </a:lnTo>
                <a:lnTo>
                  <a:pt x="27851" y="134541"/>
                </a:lnTo>
                <a:cubicBezTo>
                  <a:pt x="28980" y="134541"/>
                  <a:pt x="29742" y="134756"/>
                  <a:pt x="30097" y="135226"/>
                </a:cubicBezTo>
                <a:cubicBezTo>
                  <a:pt x="30453" y="135682"/>
                  <a:pt x="30643" y="136494"/>
                  <a:pt x="30643" y="137623"/>
                </a:cubicBezTo>
                <a:lnTo>
                  <a:pt x="30643" y="150767"/>
                </a:lnTo>
                <a:cubicBezTo>
                  <a:pt x="30643" y="151908"/>
                  <a:pt x="30453" y="152695"/>
                  <a:pt x="30097" y="153165"/>
                </a:cubicBezTo>
                <a:cubicBezTo>
                  <a:pt x="29742" y="153621"/>
                  <a:pt x="28980" y="153862"/>
                  <a:pt x="27851" y="153862"/>
                </a:cubicBezTo>
                <a:lnTo>
                  <a:pt x="2640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189334" y="3749325"/>
            <a:ext cx="44556" cy="19182"/>
          </a:xfrm>
          <a:custGeom>
            <a:avLst/>
            <a:gdLst>
              <a:gd name="connsiteX0" fmla="*/ 2005 w 44556"/>
              <a:gd name="connsiteY0" fmla="*/ 19182 h 19182"/>
              <a:gd name="connsiteX1" fmla="*/ 609 w 44556"/>
              <a:gd name="connsiteY1" fmla="*/ 18636 h 19182"/>
              <a:gd name="connsiteX2" fmla="*/ 0 w 44556"/>
              <a:gd name="connsiteY2" fmla="*/ 17329 h 19182"/>
              <a:gd name="connsiteX3" fmla="*/ 0 w 44556"/>
              <a:gd name="connsiteY3" fmla="*/ 1865 h 19182"/>
              <a:gd name="connsiteX4" fmla="*/ 609 w 44556"/>
              <a:gd name="connsiteY4" fmla="*/ 545 h 19182"/>
              <a:gd name="connsiteX5" fmla="*/ 2005 w 44556"/>
              <a:gd name="connsiteY5" fmla="*/ 0 h 19182"/>
              <a:gd name="connsiteX6" fmla="*/ 42538 w 44556"/>
              <a:gd name="connsiteY6" fmla="*/ 0 h 19182"/>
              <a:gd name="connsiteX7" fmla="*/ 44010 w 44556"/>
              <a:gd name="connsiteY7" fmla="*/ 545 h 19182"/>
              <a:gd name="connsiteX8" fmla="*/ 44556 w 44556"/>
              <a:gd name="connsiteY8" fmla="*/ 1865 h 19182"/>
              <a:gd name="connsiteX9" fmla="*/ 44556 w 44556"/>
              <a:gd name="connsiteY9" fmla="*/ 17329 h 19182"/>
              <a:gd name="connsiteX10" fmla="*/ 44010 w 44556"/>
              <a:gd name="connsiteY10" fmla="*/ 18636 h 19182"/>
              <a:gd name="connsiteX11" fmla="*/ 42538 w 44556"/>
              <a:gd name="connsiteY11" fmla="*/ 19182 h 19182"/>
              <a:gd name="connsiteX12" fmla="*/ 2005 w 44556"/>
              <a:gd name="connsiteY12" fmla="*/ 19182 h 19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556" h="19182">
                <a:moveTo>
                  <a:pt x="2005" y="19182"/>
                </a:moveTo>
                <a:cubicBezTo>
                  <a:pt x="1485" y="19182"/>
                  <a:pt x="1028" y="18991"/>
                  <a:pt x="609" y="18636"/>
                </a:cubicBezTo>
                <a:cubicBezTo>
                  <a:pt x="190" y="18281"/>
                  <a:pt x="0" y="17850"/>
                  <a:pt x="0" y="17329"/>
                </a:cubicBezTo>
                <a:lnTo>
                  <a:pt x="0" y="1865"/>
                </a:lnTo>
                <a:cubicBezTo>
                  <a:pt x="0" y="1344"/>
                  <a:pt x="190" y="913"/>
                  <a:pt x="609" y="545"/>
                </a:cubicBezTo>
                <a:cubicBezTo>
                  <a:pt x="1028" y="190"/>
                  <a:pt x="1485" y="0"/>
                  <a:pt x="2005" y="0"/>
                </a:cubicBezTo>
                <a:lnTo>
                  <a:pt x="42538" y="0"/>
                </a:lnTo>
                <a:cubicBezTo>
                  <a:pt x="43160" y="0"/>
                  <a:pt x="43642" y="190"/>
                  <a:pt x="44010" y="545"/>
                </a:cubicBezTo>
                <a:cubicBezTo>
                  <a:pt x="44365" y="913"/>
                  <a:pt x="44556" y="1344"/>
                  <a:pt x="44556" y="1865"/>
                </a:cubicBezTo>
                <a:lnTo>
                  <a:pt x="44556" y="17329"/>
                </a:lnTo>
                <a:cubicBezTo>
                  <a:pt x="44556" y="17850"/>
                  <a:pt x="44365" y="18281"/>
                  <a:pt x="44010" y="18636"/>
                </a:cubicBezTo>
                <a:cubicBezTo>
                  <a:pt x="43642" y="18991"/>
                  <a:pt x="43160" y="19182"/>
                  <a:pt x="42538" y="19182"/>
                </a:cubicBezTo>
                <a:lnTo>
                  <a:pt x="2005" y="1918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340776" y="3700942"/>
            <a:ext cx="73499" cy="119202"/>
          </a:xfrm>
          <a:custGeom>
            <a:avLst/>
            <a:gdLst>
              <a:gd name="connsiteX0" fmla="*/ 73194 w 73499"/>
              <a:gd name="connsiteY0" fmla="*/ 16695 h 119202"/>
              <a:gd name="connsiteX1" fmla="*/ 63051 w 73499"/>
              <a:gd name="connsiteY1" fmla="*/ 43058 h 119202"/>
              <a:gd name="connsiteX2" fmla="*/ 53074 w 73499"/>
              <a:gd name="connsiteY2" fmla="*/ 67708 h 119202"/>
              <a:gd name="connsiteX3" fmla="*/ 43096 w 73499"/>
              <a:gd name="connsiteY3" fmla="*/ 91685 h 119202"/>
              <a:gd name="connsiteX4" fmla="*/ 33118 w 73499"/>
              <a:gd name="connsiteY4" fmla="*/ 116120 h 119202"/>
              <a:gd name="connsiteX5" fmla="*/ 31659 w 73499"/>
              <a:gd name="connsiteY5" fmla="*/ 118746 h 119202"/>
              <a:gd name="connsiteX6" fmla="*/ 28790 w 73499"/>
              <a:gd name="connsiteY6" fmla="*/ 119202 h 119202"/>
              <a:gd name="connsiteX7" fmla="*/ 13773 w 73499"/>
              <a:gd name="connsiteY7" fmla="*/ 119202 h 119202"/>
              <a:gd name="connsiteX8" fmla="*/ 10523 w 73499"/>
              <a:gd name="connsiteY8" fmla="*/ 118365 h 119202"/>
              <a:gd name="connsiteX9" fmla="*/ 11145 w 73499"/>
              <a:gd name="connsiteY9" fmla="*/ 114572 h 119202"/>
              <a:gd name="connsiteX10" fmla="*/ 48897 w 73499"/>
              <a:gd name="connsiteY10" fmla="*/ 19943 h 119202"/>
              <a:gd name="connsiteX11" fmla="*/ 3567 w 73499"/>
              <a:gd name="connsiteY11" fmla="*/ 19943 h 119202"/>
              <a:gd name="connsiteX12" fmla="*/ 787 w 73499"/>
              <a:gd name="connsiteY12" fmla="*/ 19245 h 119202"/>
              <a:gd name="connsiteX13" fmla="*/ 0 w 73499"/>
              <a:gd name="connsiteY13" fmla="*/ 16226 h 119202"/>
              <a:gd name="connsiteX14" fmla="*/ 0 w 73499"/>
              <a:gd name="connsiteY14" fmla="*/ 3704 h 119202"/>
              <a:gd name="connsiteX15" fmla="*/ 710 w 73499"/>
              <a:gd name="connsiteY15" fmla="*/ 608 h 119202"/>
              <a:gd name="connsiteX16" fmla="*/ 3567 w 73499"/>
              <a:gd name="connsiteY16" fmla="*/ 0 h 119202"/>
              <a:gd name="connsiteX17" fmla="*/ 69017 w 73499"/>
              <a:gd name="connsiteY17" fmla="*/ 0 h 119202"/>
              <a:gd name="connsiteX18" fmla="*/ 72572 w 73499"/>
              <a:gd name="connsiteY18" fmla="*/ 685 h 119202"/>
              <a:gd name="connsiteX19" fmla="*/ 73499 w 73499"/>
              <a:gd name="connsiteY19" fmla="*/ 3856 h 119202"/>
              <a:gd name="connsiteX20" fmla="*/ 73499 w 73499"/>
              <a:gd name="connsiteY20" fmla="*/ 14843 h 119202"/>
              <a:gd name="connsiteX21" fmla="*/ 73194 w 73499"/>
              <a:gd name="connsiteY21" fmla="*/ 16695 h 119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3499" h="119202">
                <a:moveTo>
                  <a:pt x="73194" y="16695"/>
                </a:moveTo>
                <a:cubicBezTo>
                  <a:pt x="69779" y="25867"/>
                  <a:pt x="66415" y="34659"/>
                  <a:pt x="63051" y="43058"/>
                </a:cubicBezTo>
                <a:cubicBezTo>
                  <a:pt x="59700" y="51456"/>
                  <a:pt x="56374" y="59677"/>
                  <a:pt x="53074" y="67708"/>
                </a:cubicBezTo>
                <a:cubicBezTo>
                  <a:pt x="49773" y="75751"/>
                  <a:pt x="46460" y="83744"/>
                  <a:pt x="43096" y="91685"/>
                </a:cubicBezTo>
                <a:cubicBezTo>
                  <a:pt x="39745" y="99627"/>
                  <a:pt x="36419" y="107772"/>
                  <a:pt x="33118" y="116120"/>
                </a:cubicBezTo>
                <a:cubicBezTo>
                  <a:pt x="32611" y="117553"/>
                  <a:pt x="32116" y="118441"/>
                  <a:pt x="31659" y="118746"/>
                </a:cubicBezTo>
                <a:cubicBezTo>
                  <a:pt x="31176" y="119050"/>
                  <a:pt x="30224" y="119202"/>
                  <a:pt x="28790" y="119202"/>
                </a:cubicBezTo>
                <a:lnTo>
                  <a:pt x="13773" y="119202"/>
                </a:lnTo>
                <a:cubicBezTo>
                  <a:pt x="12034" y="119202"/>
                  <a:pt x="10942" y="118923"/>
                  <a:pt x="10523" y="118365"/>
                </a:cubicBezTo>
                <a:cubicBezTo>
                  <a:pt x="10117" y="117794"/>
                  <a:pt x="10320" y="116525"/>
                  <a:pt x="11145" y="114572"/>
                </a:cubicBezTo>
                <a:lnTo>
                  <a:pt x="48897" y="19943"/>
                </a:lnTo>
                <a:lnTo>
                  <a:pt x="3567" y="19943"/>
                </a:lnTo>
                <a:cubicBezTo>
                  <a:pt x="2221" y="19943"/>
                  <a:pt x="1294" y="19702"/>
                  <a:pt x="787" y="19245"/>
                </a:cubicBezTo>
                <a:cubicBezTo>
                  <a:pt x="266" y="18775"/>
                  <a:pt x="0" y="17773"/>
                  <a:pt x="0" y="16226"/>
                </a:cubicBezTo>
                <a:lnTo>
                  <a:pt x="0" y="3704"/>
                </a:lnTo>
                <a:cubicBezTo>
                  <a:pt x="0" y="2055"/>
                  <a:pt x="241" y="1027"/>
                  <a:pt x="710" y="608"/>
                </a:cubicBezTo>
                <a:cubicBezTo>
                  <a:pt x="1167" y="190"/>
                  <a:pt x="2120" y="0"/>
                  <a:pt x="3567" y="0"/>
                </a:cubicBezTo>
                <a:lnTo>
                  <a:pt x="69017" y="0"/>
                </a:lnTo>
                <a:cubicBezTo>
                  <a:pt x="70769" y="0"/>
                  <a:pt x="71950" y="215"/>
                  <a:pt x="72572" y="685"/>
                </a:cubicBezTo>
                <a:cubicBezTo>
                  <a:pt x="73194" y="1141"/>
                  <a:pt x="73499" y="2207"/>
                  <a:pt x="73499" y="3856"/>
                </a:cubicBezTo>
                <a:lnTo>
                  <a:pt x="73499" y="14843"/>
                </a:lnTo>
                <a:cubicBezTo>
                  <a:pt x="73499" y="15452"/>
                  <a:pt x="73397" y="16073"/>
                  <a:pt x="73194" y="1669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433603" y="3687320"/>
            <a:ext cx="30643" cy="153862"/>
          </a:xfrm>
          <a:custGeom>
            <a:avLst/>
            <a:gdLst>
              <a:gd name="connsiteX0" fmla="*/ 2792 w 30643"/>
              <a:gd name="connsiteY0" fmla="*/ 153862 h 153862"/>
              <a:gd name="connsiteX1" fmla="*/ 546 w 30643"/>
              <a:gd name="connsiteY1" fmla="*/ 153165 h 153862"/>
              <a:gd name="connsiteX2" fmla="*/ 0 w 30643"/>
              <a:gd name="connsiteY2" fmla="*/ 150767 h 153862"/>
              <a:gd name="connsiteX3" fmla="*/ 0 w 30643"/>
              <a:gd name="connsiteY3" fmla="*/ 137623 h 153862"/>
              <a:gd name="connsiteX4" fmla="*/ 546 w 30643"/>
              <a:gd name="connsiteY4" fmla="*/ 135226 h 153862"/>
              <a:gd name="connsiteX5" fmla="*/ 2792 w 30643"/>
              <a:gd name="connsiteY5" fmla="*/ 134541 h 153862"/>
              <a:gd name="connsiteX6" fmla="*/ 11932 w 30643"/>
              <a:gd name="connsiteY6" fmla="*/ 134541 h 153862"/>
              <a:gd name="connsiteX7" fmla="*/ 11932 w 30643"/>
              <a:gd name="connsiteY7" fmla="*/ 19334 h 153862"/>
              <a:gd name="connsiteX8" fmla="*/ 2792 w 30643"/>
              <a:gd name="connsiteY8" fmla="*/ 19334 h 153862"/>
              <a:gd name="connsiteX9" fmla="*/ 546 w 30643"/>
              <a:gd name="connsiteY9" fmla="*/ 18636 h 153862"/>
              <a:gd name="connsiteX10" fmla="*/ 0 w 30643"/>
              <a:gd name="connsiteY10" fmla="*/ 16238 h 153862"/>
              <a:gd name="connsiteX11" fmla="*/ 0 w 30643"/>
              <a:gd name="connsiteY11" fmla="*/ 3095 h 153862"/>
              <a:gd name="connsiteX12" fmla="*/ 546 w 30643"/>
              <a:gd name="connsiteY12" fmla="*/ 710 h 153862"/>
              <a:gd name="connsiteX13" fmla="*/ 2792 w 30643"/>
              <a:gd name="connsiteY13" fmla="*/ 0 h 153862"/>
              <a:gd name="connsiteX14" fmla="*/ 28016 w 30643"/>
              <a:gd name="connsiteY14" fmla="*/ 0 h 153862"/>
              <a:gd name="connsiteX15" fmla="*/ 30643 w 30643"/>
              <a:gd name="connsiteY15" fmla="*/ 3095 h 153862"/>
              <a:gd name="connsiteX16" fmla="*/ 30643 w 30643"/>
              <a:gd name="connsiteY16" fmla="*/ 150767 h 153862"/>
              <a:gd name="connsiteX17" fmla="*/ 30097 w 30643"/>
              <a:gd name="connsiteY17" fmla="*/ 153317 h 153862"/>
              <a:gd name="connsiteX18" fmla="*/ 28016 w 30643"/>
              <a:gd name="connsiteY18" fmla="*/ 153862 h 153862"/>
              <a:gd name="connsiteX19" fmla="*/ 2792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792" y="153862"/>
                </a:moveTo>
                <a:cubicBezTo>
                  <a:pt x="1650" y="153862"/>
                  <a:pt x="914" y="153621"/>
                  <a:pt x="546" y="153165"/>
                </a:cubicBezTo>
                <a:cubicBezTo>
                  <a:pt x="190" y="152695"/>
                  <a:pt x="0" y="151908"/>
                  <a:pt x="0" y="150767"/>
                </a:cubicBezTo>
                <a:lnTo>
                  <a:pt x="0" y="137623"/>
                </a:lnTo>
                <a:cubicBezTo>
                  <a:pt x="0" y="136494"/>
                  <a:pt x="190" y="135682"/>
                  <a:pt x="546" y="135226"/>
                </a:cubicBezTo>
                <a:cubicBezTo>
                  <a:pt x="914" y="134756"/>
                  <a:pt x="1650" y="134541"/>
                  <a:pt x="2792" y="134541"/>
                </a:cubicBezTo>
                <a:lnTo>
                  <a:pt x="11932" y="134541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6"/>
                  <a:pt x="546" y="18636"/>
                </a:cubicBezTo>
                <a:cubicBezTo>
                  <a:pt x="190" y="18179"/>
                  <a:pt x="0" y="17367"/>
                  <a:pt x="0" y="16238"/>
                </a:cubicBezTo>
                <a:lnTo>
                  <a:pt x="0" y="3095"/>
                </a:lnTo>
                <a:cubicBezTo>
                  <a:pt x="0" y="1966"/>
                  <a:pt x="190" y="1167"/>
                  <a:pt x="546" y="710"/>
                </a:cubicBezTo>
                <a:cubicBezTo>
                  <a:pt x="914" y="241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67"/>
                </a:lnTo>
                <a:cubicBezTo>
                  <a:pt x="30643" y="152099"/>
                  <a:pt x="30465" y="152961"/>
                  <a:pt x="30097" y="153317"/>
                </a:cubicBezTo>
                <a:cubicBezTo>
                  <a:pt x="29742" y="153672"/>
                  <a:pt x="29044" y="153862"/>
                  <a:pt x="28016" y="153862"/>
                </a:cubicBezTo>
                <a:lnTo>
                  <a:pt x="2792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017839" y="3985946"/>
            <a:ext cx="67596" cy="7421"/>
          </a:xfrm>
          <a:custGeom>
            <a:avLst/>
            <a:gdLst>
              <a:gd name="connsiteX0" fmla="*/ 65730 w 67596"/>
              <a:gd name="connsiteY0" fmla="*/ 7421 h 7421"/>
              <a:gd name="connsiteX1" fmla="*/ 1739 w 67596"/>
              <a:gd name="connsiteY1" fmla="*/ 7421 h 7421"/>
              <a:gd name="connsiteX2" fmla="*/ 558 w 67596"/>
              <a:gd name="connsiteY2" fmla="*/ 6927 h 7421"/>
              <a:gd name="connsiteX3" fmla="*/ 0 w 67596"/>
              <a:gd name="connsiteY3" fmla="*/ 5696 h 7421"/>
              <a:gd name="connsiteX4" fmla="*/ 0 w 67596"/>
              <a:gd name="connsiteY4" fmla="*/ 1738 h 7421"/>
              <a:gd name="connsiteX5" fmla="*/ 558 w 67596"/>
              <a:gd name="connsiteY5" fmla="*/ 494 h 7421"/>
              <a:gd name="connsiteX6" fmla="*/ 1739 w 67596"/>
              <a:gd name="connsiteY6" fmla="*/ 0 h 7421"/>
              <a:gd name="connsiteX7" fmla="*/ 65730 w 67596"/>
              <a:gd name="connsiteY7" fmla="*/ 0 h 7421"/>
              <a:gd name="connsiteX8" fmla="*/ 67596 w 67596"/>
              <a:gd name="connsiteY8" fmla="*/ 1611 h 7421"/>
              <a:gd name="connsiteX9" fmla="*/ 67596 w 67596"/>
              <a:gd name="connsiteY9" fmla="*/ 5810 h 7421"/>
              <a:gd name="connsiteX10" fmla="*/ 65730 w 67596"/>
              <a:gd name="connsiteY10" fmla="*/ 7421 h 7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596" h="7421">
                <a:moveTo>
                  <a:pt x="65730" y="7421"/>
                </a:moveTo>
                <a:lnTo>
                  <a:pt x="1739" y="7421"/>
                </a:lnTo>
                <a:cubicBezTo>
                  <a:pt x="1320" y="7421"/>
                  <a:pt x="939" y="7269"/>
                  <a:pt x="558" y="6927"/>
                </a:cubicBezTo>
                <a:cubicBezTo>
                  <a:pt x="190" y="6597"/>
                  <a:pt x="0" y="6191"/>
                  <a:pt x="0" y="5696"/>
                </a:cubicBezTo>
                <a:lnTo>
                  <a:pt x="0" y="1738"/>
                </a:lnTo>
                <a:cubicBezTo>
                  <a:pt x="0" y="1243"/>
                  <a:pt x="190" y="824"/>
                  <a:pt x="558" y="494"/>
                </a:cubicBezTo>
                <a:cubicBezTo>
                  <a:pt x="939" y="165"/>
                  <a:pt x="1320" y="0"/>
                  <a:pt x="1739" y="0"/>
                </a:cubicBezTo>
                <a:lnTo>
                  <a:pt x="65730" y="0"/>
                </a:lnTo>
                <a:cubicBezTo>
                  <a:pt x="66974" y="0"/>
                  <a:pt x="67596" y="532"/>
                  <a:pt x="67596" y="1611"/>
                </a:cubicBezTo>
                <a:lnTo>
                  <a:pt x="67596" y="5810"/>
                </a:lnTo>
                <a:cubicBezTo>
                  <a:pt x="67596" y="6888"/>
                  <a:pt x="66974" y="7421"/>
                  <a:pt x="65730" y="74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162102" y="3976175"/>
            <a:ext cx="44061" cy="103294"/>
          </a:xfrm>
          <a:custGeom>
            <a:avLst/>
            <a:gdLst>
              <a:gd name="connsiteX0" fmla="*/ 42385 w 44061"/>
              <a:gd name="connsiteY0" fmla="*/ 0 h 103294"/>
              <a:gd name="connsiteX1" fmla="*/ 44061 w 44061"/>
              <a:gd name="connsiteY1" fmla="*/ 253 h 103294"/>
              <a:gd name="connsiteX2" fmla="*/ 43744 w 44061"/>
              <a:gd name="connsiteY2" fmla="*/ 1978 h 103294"/>
              <a:gd name="connsiteX3" fmla="*/ 9228 w 44061"/>
              <a:gd name="connsiteY3" fmla="*/ 101682 h 103294"/>
              <a:gd name="connsiteX4" fmla="*/ 8479 w 44061"/>
              <a:gd name="connsiteY4" fmla="*/ 103103 h 103294"/>
              <a:gd name="connsiteX5" fmla="*/ 6867 w 44061"/>
              <a:gd name="connsiteY5" fmla="*/ 103294 h 103294"/>
              <a:gd name="connsiteX6" fmla="*/ 1675 w 44061"/>
              <a:gd name="connsiteY6" fmla="*/ 103294 h 103294"/>
              <a:gd name="connsiteX7" fmla="*/ 0 w 44061"/>
              <a:gd name="connsiteY7" fmla="*/ 103040 h 103294"/>
              <a:gd name="connsiteX8" fmla="*/ 317 w 44061"/>
              <a:gd name="connsiteY8" fmla="*/ 101429 h 103294"/>
              <a:gd name="connsiteX9" fmla="*/ 34832 w 44061"/>
              <a:gd name="connsiteY9" fmla="*/ 1852 h 103294"/>
              <a:gd name="connsiteX10" fmla="*/ 35645 w 44061"/>
              <a:gd name="connsiteY10" fmla="*/ 253 h 103294"/>
              <a:gd name="connsiteX11" fmla="*/ 37562 w 44061"/>
              <a:gd name="connsiteY11" fmla="*/ 0 h 103294"/>
              <a:gd name="connsiteX12" fmla="*/ 42385 w 44061"/>
              <a:gd name="connsiteY12" fmla="*/ 0 h 103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061" h="103294">
                <a:moveTo>
                  <a:pt x="42385" y="0"/>
                </a:moveTo>
                <a:cubicBezTo>
                  <a:pt x="43375" y="0"/>
                  <a:pt x="43934" y="88"/>
                  <a:pt x="44061" y="253"/>
                </a:cubicBezTo>
                <a:cubicBezTo>
                  <a:pt x="44188" y="405"/>
                  <a:pt x="44086" y="989"/>
                  <a:pt x="43744" y="1978"/>
                </a:cubicBezTo>
                <a:lnTo>
                  <a:pt x="9228" y="101682"/>
                </a:lnTo>
                <a:cubicBezTo>
                  <a:pt x="8885" y="102507"/>
                  <a:pt x="8644" y="102976"/>
                  <a:pt x="8479" y="103103"/>
                </a:cubicBezTo>
                <a:cubicBezTo>
                  <a:pt x="8302" y="103230"/>
                  <a:pt x="7768" y="103294"/>
                  <a:pt x="6867" y="103294"/>
                </a:cubicBezTo>
                <a:lnTo>
                  <a:pt x="1675" y="103294"/>
                </a:lnTo>
                <a:cubicBezTo>
                  <a:pt x="685" y="103294"/>
                  <a:pt x="126" y="103205"/>
                  <a:pt x="0" y="103040"/>
                </a:cubicBezTo>
                <a:cubicBezTo>
                  <a:pt x="-126" y="102875"/>
                  <a:pt x="-25" y="102342"/>
                  <a:pt x="317" y="101429"/>
                </a:cubicBezTo>
                <a:lnTo>
                  <a:pt x="34832" y="1852"/>
                </a:lnTo>
                <a:cubicBezTo>
                  <a:pt x="35175" y="951"/>
                  <a:pt x="35442" y="405"/>
                  <a:pt x="35645" y="253"/>
                </a:cubicBezTo>
                <a:cubicBezTo>
                  <a:pt x="35848" y="88"/>
                  <a:pt x="36483" y="0"/>
                  <a:pt x="37562" y="0"/>
                </a:cubicBezTo>
                <a:lnTo>
                  <a:pt x="42385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448454" y="3968263"/>
            <a:ext cx="8543" cy="66426"/>
          </a:xfrm>
          <a:custGeom>
            <a:avLst/>
            <a:gdLst>
              <a:gd name="connsiteX0" fmla="*/ 6804 w 8543"/>
              <a:gd name="connsiteY0" fmla="*/ 66426 h 66426"/>
              <a:gd name="connsiteX1" fmla="*/ 1726 w 8543"/>
              <a:gd name="connsiteY1" fmla="*/ 66426 h 66426"/>
              <a:gd name="connsiteX2" fmla="*/ 0 w 8543"/>
              <a:gd name="connsiteY2" fmla="*/ 64689 h 66426"/>
              <a:gd name="connsiteX3" fmla="*/ 0 w 8543"/>
              <a:gd name="connsiteY3" fmla="*/ 1725 h 66426"/>
              <a:gd name="connsiteX4" fmla="*/ 1726 w 8543"/>
              <a:gd name="connsiteY4" fmla="*/ 0 h 66426"/>
              <a:gd name="connsiteX5" fmla="*/ 6804 w 8543"/>
              <a:gd name="connsiteY5" fmla="*/ 0 h 66426"/>
              <a:gd name="connsiteX6" fmla="*/ 8543 w 8543"/>
              <a:gd name="connsiteY6" fmla="*/ 1725 h 66426"/>
              <a:gd name="connsiteX7" fmla="*/ 8543 w 8543"/>
              <a:gd name="connsiteY7" fmla="*/ 64689 h 66426"/>
              <a:gd name="connsiteX8" fmla="*/ 6804 w 8543"/>
              <a:gd name="connsiteY8" fmla="*/ 66426 h 6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543" h="66426">
                <a:moveTo>
                  <a:pt x="6804" y="66426"/>
                </a:moveTo>
                <a:lnTo>
                  <a:pt x="1726" y="66426"/>
                </a:lnTo>
                <a:cubicBezTo>
                  <a:pt x="571" y="66426"/>
                  <a:pt x="0" y="65843"/>
                  <a:pt x="0" y="64689"/>
                </a:cubicBezTo>
                <a:lnTo>
                  <a:pt x="0" y="1725"/>
                </a:lnTo>
                <a:cubicBezTo>
                  <a:pt x="0" y="583"/>
                  <a:pt x="571" y="0"/>
                  <a:pt x="1726" y="0"/>
                </a:cubicBezTo>
                <a:lnTo>
                  <a:pt x="6804" y="0"/>
                </a:lnTo>
                <a:cubicBezTo>
                  <a:pt x="7959" y="0"/>
                  <a:pt x="8543" y="583"/>
                  <a:pt x="8543" y="1725"/>
                </a:cubicBezTo>
                <a:lnTo>
                  <a:pt x="8543" y="64689"/>
                </a:lnTo>
                <a:cubicBezTo>
                  <a:pt x="8543" y="65843"/>
                  <a:pt x="7959" y="66426"/>
                  <a:pt x="6804" y="6642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384831" y="4041616"/>
            <a:ext cx="72166" cy="41193"/>
          </a:xfrm>
          <a:custGeom>
            <a:avLst/>
            <a:gdLst>
              <a:gd name="connsiteX0" fmla="*/ 622 w 72166"/>
              <a:gd name="connsiteY0" fmla="*/ 368 h 41193"/>
              <a:gd name="connsiteX1" fmla="*/ 1853 w 72166"/>
              <a:gd name="connsiteY1" fmla="*/ 0 h 41193"/>
              <a:gd name="connsiteX2" fmla="*/ 62759 w 72166"/>
              <a:gd name="connsiteY2" fmla="*/ 0 h 41193"/>
              <a:gd name="connsiteX3" fmla="*/ 70363 w 72166"/>
              <a:gd name="connsiteY3" fmla="*/ 2169 h 41193"/>
              <a:gd name="connsiteX4" fmla="*/ 72166 w 72166"/>
              <a:gd name="connsiteY4" fmla="*/ 9400 h 41193"/>
              <a:gd name="connsiteX5" fmla="*/ 72166 w 72166"/>
              <a:gd name="connsiteY5" fmla="*/ 39455 h 41193"/>
              <a:gd name="connsiteX6" fmla="*/ 70427 w 72166"/>
              <a:gd name="connsiteY6" fmla="*/ 41193 h 41193"/>
              <a:gd name="connsiteX7" fmla="*/ 65349 w 72166"/>
              <a:gd name="connsiteY7" fmla="*/ 41193 h 41193"/>
              <a:gd name="connsiteX8" fmla="*/ 63622 w 72166"/>
              <a:gd name="connsiteY8" fmla="*/ 39455 h 41193"/>
              <a:gd name="connsiteX9" fmla="*/ 63622 w 72166"/>
              <a:gd name="connsiteY9" fmla="*/ 10022 h 41193"/>
              <a:gd name="connsiteX10" fmla="*/ 63064 w 72166"/>
              <a:gd name="connsiteY10" fmla="*/ 7853 h 41193"/>
              <a:gd name="connsiteX11" fmla="*/ 60766 w 72166"/>
              <a:gd name="connsiteY11" fmla="*/ 7421 h 41193"/>
              <a:gd name="connsiteX12" fmla="*/ 1853 w 72166"/>
              <a:gd name="connsiteY12" fmla="*/ 7421 h 41193"/>
              <a:gd name="connsiteX13" fmla="*/ 622 w 72166"/>
              <a:gd name="connsiteY13" fmla="*/ 6990 h 41193"/>
              <a:gd name="connsiteX14" fmla="*/ 0 w 72166"/>
              <a:gd name="connsiteY14" fmla="*/ 5937 h 41193"/>
              <a:gd name="connsiteX15" fmla="*/ 0 w 72166"/>
              <a:gd name="connsiteY15" fmla="*/ 1484 h 41193"/>
              <a:gd name="connsiteX16" fmla="*/ 622 w 72166"/>
              <a:gd name="connsiteY16" fmla="*/ 368 h 41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2166" h="41193">
                <a:moveTo>
                  <a:pt x="622" y="368"/>
                </a:moveTo>
                <a:cubicBezTo>
                  <a:pt x="1028" y="127"/>
                  <a:pt x="1434" y="0"/>
                  <a:pt x="1853" y="0"/>
                </a:cubicBezTo>
                <a:lnTo>
                  <a:pt x="62759" y="0"/>
                </a:lnTo>
                <a:cubicBezTo>
                  <a:pt x="66631" y="0"/>
                  <a:pt x="69157" y="723"/>
                  <a:pt x="70363" y="2169"/>
                </a:cubicBezTo>
                <a:cubicBezTo>
                  <a:pt x="71556" y="3603"/>
                  <a:pt x="72166" y="6026"/>
                  <a:pt x="72166" y="9400"/>
                </a:cubicBezTo>
                <a:lnTo>
                  <a:pt x="72166" y="39455"/>
                </a:lnTo>
                <a:cubicBezTo>
                  <a:pt x="72166" y="40609"/>
                  <a:pt x="71582" y="41193"/>
                  <a:pt x="70427" y="41193"/>
                </a:cubicBezTo>
                <a:lnTo>
                  <a:pt x="65349" y="41193"/>
                </a:lnTo>
                <a:cubicBezTo>
                  <a:pt x="64194" y="41193"/>
                  <a:pt x="63622" y="40609"/>
                  <a:pt x="63622" y="39455"/>
                </a:cubicBezTo>
                <a:lnTo>
                  <a:pt x="63622" y="10022"/>
                </a:lnTo>
                <a:cubicBezTo>
                  <a:pt x="63622" y="8868"/>
                  <a:pt x="63432" y="8144"/>
                  <a:pt x="63064" y="7853"/>
                </a:cubicBezTo>
                <a:cubicBezTo>
                  <a:pt x="62696" y="7573"/>
                  <a:pt x="61922" y="7421"/>
                  <a:pt x="60766" y="7421"/>
                </a:cubicBezTo>
                <a:lnTo>
                  <a:pt x="1853" y="7421"/>
                </a:lnTo>
                <a:cubicBezTo>
                  <a:pt x="1434" y="7421"/>
                  <a:pt x="1028" y="7269"/>
                  <a:pt x="622" y="6990"/>
                </a:cubicBezTo>
                <a:cubicBezTo>
                  <a:pt x="203" y="6698"/>
                  <a:pt x="0" y="6356"/>
                  <a:pt x="0" y="5937"/>
                </a:cubicBezTo>
                <a:lnTo>
                  <a:pt x="0" y="1484"/>
                </a:lnTo>
                <a:cubicBezTo>
                  <a:pt x="0" y="989"/>
                  <a:pt x="203" y="621"/>
                  <a:pt x="622" y="36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3366577" y="3974314"/>
            <a:ext cx="68370" cy="58142"/>
          </a:xfrm>
          <a:custGeom>
            <a:avLst/>
            <a:gdLst>
              <a:gd name="connsiteX0" fmla="*/ 55130 w 68370"/>
              <a:gd name="connsiteY0" fmla="*/ 10149 h 58142"/>
              <a:gd name="connsiteX1" fmla="*/ 50433 w 68370"/>
              <a:gd name="connsiteY1" fmla="*/ 19803 h 58142"/>
              <a:gd name="connsiteX2" fmla="*/ 43375 w 68370"/>
              <a:gd name="connsiteY2" fmla="*/ 29331 h 58142"/>
              <a:gd name="connsiteX3" fmla="*/ 53772 w 68370"/>
              <a:gd name="connsiteY3" fmla="*/ 37742 h 58142"/>
              <a:gd name="connsiteX4" fmla="*/ 67266 w 68370"/>
              <a:gd name="connsiteY4" fmla="*/ 44910 h 58142"/>
              <a:gd name="connsiteX5" fmla="*/ 68370 w 68370"/>
              <a:gd name="connsiteY5" fmla="*/ 45963 h 58142"/>
              <a:gd name="connsiteX6" fmla="*/ 68129 w 68370"/>
              <a:gd name="connsiteY6" fmla="*/ 47257 h 58142"/>
              <a:gd name="connsiteX7" fmla="*/ 65666 w 68370"/>
              <a:gd name="connsiteY7" fmla="*/ 51710 h 58142"/>
              <a:gd name="connsiteX8" fmla="*/ 64549 w 68370"/>
              <a:gd name="connsiteY8" fmla="*/ 52395 h 58142"/>
              <a:gd name="connsiteX9" fmla="*/ 63178 w 68370"/>
              <a:gd name="connsiteY9" fmla="*/ 52205 h 58142"/>
              <a:gd name="connsiteX10" fmla="*/ 57301 w 68370"/>
              <a:gd name="connsiteY10" fmla="*/ 49236 h 58142"/>
              <a:gd name="connsiteX11" fmla="*/ 50814 w 68370"/>
              <a:gd name="connsiteY11" fmla="*/ 45291 h 58142"/>
              <a:gd name="connsiteX12" fmla="*/ 44175 w 68370"/>
              <a:gd name="connsiteY12" fmla="*/ 40457 h 58142"/>
              <a:gd name="connsiteX13" fmla="*/ 38056 w 68370"/>
              <a:gd name="connsiteY13" fmla="*/ 35014 h 58142"/>
              <a:gd name="connsiteX14" fmla="*/ 22278 w 68370"/>
              <a:gd name="connsiteY14" fmla="*/ 47942 h 58142"/>
              <a:gd name="connsiteX15" fmla="*/ 4760 w 68370"/>
              <a:gd name="connsiteY15" fmla="*/ 57774 h 58142"/>
              <a:gd name="connsiteX16" fmla="*/ 3516 w 68370"/>
              <a:gd name="connsiteY16" fmla="*/ 58142 h 58142"/>
              <a:gd name="connsiteX17" fmla="*/ 2538 w 68370"/>
              <a:gd name="connsiteY17" fmla="*/ 57647 h 58142"/>
              <a:gd name="connsiteX18" fmla="*/ 63 w 68370"/>
              <a:gd name="connsiteY18" fmla="*/ 53321 h 58142"/>
              <a:gd name="connsiteX19" fmla="*/ 0 w 68370"/>
              <a:gd name="connsiteY19" fmla="*/ 52027 h 58142"/>
              <a:gd name="connsiteX20" fmla="*/ 926 w 68370"/>
              <a:gd name="connsiteY20" fmla="*/ 51101 h 58142"/>
              <a:gd name="connsiteX21" fmla="*/ 28142 w 68370"/>
              <a:gd name="connsiteY21" fmla="*/ 33530 h 58142"/>
              <a:gd name="connsiteX22" fmla="*/ 45723 w 68370"/>
              <a:gd name="connsiteY22" fmla="*/ 10643 h 58142"/>
              <a:gd name="connsiteX23" fmla="*/ 45977 w 68370"/>
              <a:gd name="connsiteY23" fmla="*/ 8170 h 58142"/>
              <a:gd name="connsiteX24" fmla="*/ 43616 w 68370"/>
              <a:gd name="connsiteY24" fmla="*/ 7421 h 58142"/>
              <a:gd name="connsiteX25" fmla="*/ 7362 w 68370"/>
              <a:gd name="connsiteY25" fmla="*/ 7421 h 58142"/>
              <a:gd name="connsiteX26" fmla="*/ 5877 w 68370"/>
              <a:gd name="connsiteY26" fmla="*/ 5823 h 58142"/>
              <a:gd name="connsiteX27" fmla="*/ 5877 w 68370"/>
              <a:gd name="connsiteY27" fmla="*/ 1484 h 58142"/>
              <a:gd name="connsiteX28" fmla="*/ 7362 w 68370"/>
              <a:gd name="connsiteY28" fmla="*/ 0 h 58142"/>
              <a:gd name="connsiteX29" fmla="*/ 46968 w 68370"/>
              <a:gd name="connsiteY29" fmla="*/ 0 h 58142"/>
              <a:gd name="connsiteX30" fmla="*/ 55257 w 68370"/>
              <a:gd name="connsiteY30" fmla="*/ 2296 h 58142"/>
              <a:gd name="connsiteX31" fmla="*/ 55130 w 68370"/>
              <a:gd name="connsiteY31" fmla="*/ 10149 h 58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8370" h="58142">
                <a:moveTo>
                  <a:pt x="55130" y="10149"/>
                </a:moveTo>
                <a:cubicBezTo>
                  <a:pt x="53987" y="13371"/>
                  <a:pt x="52413" y="16581"/>
                  <a:pt x="50433" y="19803"/>
                </a:cubicBezTo>
                <a:cubicBezTo>
                  <a:pt x="48453" y="23013"/>
                  <a:pt x="46104" y="26197"/>
                  <a:pt x="43375" y="29331"/>
                </a:cubicBezTo>
                <a:cubicBezTo>
                  <a:pt x="46180" y="32211"/>
                  <a:pt x="49646" y="35014"/>
                  <a:pt x="53772" y="37742"/>
                </a:cubicBezTo>
                <a:cubicBezTo>
                  <a:pt x="57897" y="40457"/>
                  <a:pt x="62404" y="42842"/>
                  <a:pt x="67266" y="44910"/>
                </a:cubicBezTo>
                <a:cubicBezTo>
                  <a:pt x="67926" y="45164"/>
                  <a:pt x="68307" y="45506"/>
                  <a:pt x="68370" y="45963"/>
                </a:cubicBezTo>
                <a:cubicBezTo>
                  <a:pt x="68459" y="46407"/>
                  <a:pt x="68370" y="46851"/>
                  <a:pt x="68129" y="47257"/>
                </a:cubicBezTo>
                <a:lnTo>
                  <a:pt x="65666" y="51710"/>
                </a:lnTo>
                <a:cubicBezTo>
                  <a:pt x="65412" y="52128"/>
                  <a:pt x="65044" y="52344"/>
                  <a:pt x="64549" y="52395"/>
                </a:cubicBezTo>
                <a:cubicBezTo>
                  <a:pt x="64054" y="52433"/>
                  <a:pt x="63584" y="52370"/>
                  <a:pt x="63178" y="52205"/>
                </a:cubicBezTo>
                <a:cubicBezTo>
                  <a:pt x="61376" y="51380"/>
                  <a:pt x="59395" y="50391"/>
                  <a:pt x="57301" y="49236"/>
                </a:cubicBezTo>
                <a:cubicBezTo>
                  <a:pt x="55193" y="48081"/>
                  <a:pt x="53023" y="46762"/>
                  <a:pt x="50814" y="45291"/>
                </a:cubicBezTo>
                <a:cubicBezTo>
                  <a:pt x="48580" y="43794"/>
                  <a:pt x="46371" y="42182"/>
                  <a:pt x="44175" y="40457"/>
                </a:cubicBezTo>
                <a:cubicBezTo>
                  <a:pt x="41992" y="38719"/>
                  <a:pt x="39948" y="36905"/>
                  <a:pt x="38056" y="35014"/>
                </a:cubicBezTo>
                <a:cubicBezTo>
                  <a:pt x="33271" y="39708"/>
                  <a:pt x="28015" y="44022"/>
                  <a:pt x="22278" y="47942"/>
                </a:cubicBezTo>
                <a:cubicBezTo>
                  <a:pt x="16527" y="51862"/>
                  <a:pt x="10700" y="55135"/>
                  <a:pt x="4760" y="57774"/>
                </a:cubicBezTo>
                <a:cubicBezTo>
                  <a:pt x="4341" y="57952"/>
                  <a:pt x="3935" y="58053"/>
                  <a:pt x="3516" y="58142"/>
                </a:cubicBezTo>
                <a:cubicBezTo>
                  <a:pt x="3109" y="58231"/>
                  <a:pt x="2779" y="58053"/>
                  <a:pt x="2538" y="57647"/>
                </a:cubicBezTo>
                <a:lnTo>
                  <a:pt x="63" y="53321"/>
                </a:lnTo>
                <a:cubicBezTo>
                  <a:pt x="-190" y="52902"/>
                  <a:pt x="-215" y="52471"/>
                  <a:pt x="0" y="52027"/>
                </a:cubicBezTo>
                <a:cubicBezTo>
                  <a:pt x="190" y="51570"/>
                  <a:pt x="507" y="51253"/>
                  <a:pt x="926" y="51101"/>
                </a:cubicBezTo>
                <a:cubicBezTo>
                  <a:pt x="11564" y="45976"/>
                  <a:pt x="20653" y="40127"/>
                  <a:pt x="28142" y="33530"/>
                </a:cubicBezTo>
                <a:cubicBezTo>
                  <a:pt x="35657" y="26933"/>
                  <a:pt x="41522" y="19308"/>
                  <a:pt x="45723" y="10643"/>
                </a:cubicBezTo>
                <a:cubicBezTo>
                  <a:pt x="46308" y="9489"/>
                  <a:pt x="46383" y="8664"/>
                  <a:pt x="45977" y="8170"/>
                </a:cubicBezTo>
                <a:cubicBezTo>
                  <a:pt x="45571" y="7675"/>
                  <a:pt x="44784" y="7421"/>
                  <a:pt x="43616" y="7421"/>
                </a:cubicBezTo>
                <a:lnTo>
                  <a:pt x="7362" y="7421"/>
                </a:lnTo>
                <a:cubicBezTo>
                  <a:pt x="6372" y="7421"/>
                  <a:pt x="5877" y="6888"/>
                  <a:pt x="5877" y="5823"/>
                </a:cubicBezTo>
                <a:lnTo>
                  <a:pt x="5877" y="1484"/>
                </a:lnTo>
                <a:cubicBezTo>
                  <a:pt x="5877" y="494"/>
                  <a:pt x="6372" y="0"/>
                  <a:pt x="7362" y="0"/>
                </a:cubicBezTo>
                <a:lnTo>
                  <a:pt x="46968" y="0"/>
                </a:lnTo>
                <a:cubicBezTo>
                  <a:pt x="51258" y="0"/>
                  <a:pt x="54026" y="773"/>
                  <a:pt x="55257" y="2296"/>
                </a:cubicBezTo>
                <a:cubicBezTo>
                  <a:pt x="56501" y="3818"/>
                  <a:pt x="56450" y="6432"/>
                  <a:pt x="55130" y="1014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477413" y="3976295"/>
            <a:ext cx="108915" cy="86471"/>
          </a:xfrm>
          <a:custGeom>
            <a:avLst/>
            <a:gdLst>
              <a:gd name="connsiteX0" fmla="*/ 93568 w 108915"/>
              <a:gd name="connsiteY0" fmla="*/ 50353 h 86471"/>
              <a:gd name="connsiteX1" fmla="*/ 91956 w 108915"/>
              <a:gd name="connsiteY1" fmla="*/ 52091 h 86471"/>
              <a:gd name="connsiteX2" fmla="*/ 58405 w 108915"/>
              <a:gd name="connsiteY2" fmla="*/ 52091 h 86471"/>
              <a:gd name="connsiteX3" fmla="*/ 58405 w 108915"/>
              <a:gd name="connsiteY3" fmla="*/ 79050 h 86471"/>
              <a:gd name="connsiteX4" fmla="*/ 107062 w 108915"/>
              <a:gd name="connsiteY4" fmla="*/ 79050 h 86471"/>
              <a:gd name="connsiteX5" fmla="*/ 108293 w 108915"/>
              <a:gd name="connsiteY5" fmla="*/ 79481 h 86471"/>
              <a:gd name="connsiteX6" fmla="*/ 108915 w 108915"/>
              <a:gd name="connsiteY6" fmla="*/ 80661 h 86471"/>
              <a:gd name="connsiteX7" fmla="*/ 108915 w 108915"/>
              <a:gd name="connsiteY7" fmla="*/ 84860 h 86471"/>
              <a:gd name="connsiteX8" fmla="*/ 108293 w 108915"/>
              <a:gd name="connsiteY8" fmla="*/ 85976 h 86471"/>
              <a:gd name="connsiteX9" fmla="*/ 107062 w 108915"/>
              <a:gd name="connsiteY9" fmla="*/ 86471 h 86471"/>
              <a:gd name="connsiteX10" fmla="*/ 1840 w 108915"/>
              <a:gd name="connsiteY10" fmla="*/ 86471 h 86471"/>
              <a:gd name="connsiteX11" fmla="*/ 545 w 108915"/>
              <a:gd name="connsiteY11" fmla="*/ 85976 h 86471"/>
              <a:gd name="connsiteX12" fmla="*/ 0 w 108915"/>
              <a:gd name="connsiteY12" fmla="*/ 84860 h 86471"/>
              <a:gd name="connsiteX13" fmla="*/ 0 w 108915"/>
              <a:gd name="connsiteY13" fmla="*/ 80661 h 86471"/>
              <a:gd name="connsiteX14" fmla="*/ 545 w 108915"/>
              <a:gd name="connsiteY14" fmla="*/ 79481 h 86471"/>
              <a:gd name="connsiteX15" fmla="*/ 1840 w 108915"/>
              <a:gd name="connsiteY15" fmla="*/ 79050 h 86471"/>
              <a:gd name="connsiteX16" fmla="*/ 49875 w 108915"/>
              <a:gd name="connsiteY16" fmla="*/ 79050 h 86471"/>
              <a:gd name="connsiteX17" fmla="*/ 49875 w 108915"/>
              <a:gd name="connsiteY17" fmla="*/ 52091 h 86471"/>
              <a:gd name="connsiteX18" fmla="*/ 25108 w 108915"/>
              <a:gd name="connsiteY18" fmla="*/ 52091 h 86471"/>
              <a:gd name="connsiteX19" fmla="*/ 17682 w 108915"/>
              <a:gd name="connsiteY19" fmla="*/ 50289 h 86471"/>
              <a:gd name="connsiteX20" fmla="*/ 15715 w 108915"/>
              <a:gd name="connsiteY20" fmla="*/ 43299 h 86471"/>
              <a:gd name="connsiteX21" fmla="*/ 15715 w 108915"/>
              <a:gd name="connsiteY21" fmla="*/ 8792 h 86471"/>
              <a:gd name="connsiteX22" fmla="*/ 17682 w 108915"/>
              <a:gd name="connsiteY22" fmla="*/ 1801 h 86471"/>
              <a:gd name="connsiteX23" fmla="*/ 25108 w 108915"/>
              <a:gd name="connsiteY23" fmla="*/ 0 h 86471"/>
              <a:gd name="connsiteX24" fmla="*/ 91092 w 108915"/>
              <a:gd name="connsiteY24" fmla="*/ 0 h 86471"/>
              <a:gd name="connsiteX25" fmla="*/ 92705 w 108915"/>
              <a:gd name="connsiteY25" fmla="*/ 1611 h 86471"/>
              <a:gd name="connsiteX26" fmla="*/ 92705 w 108915"/>
              <a:gd name="connsiteY26" fmla="*/ 5683 h 86471"/>
              <a:gd name="connsiteX27" fmla="*/ 91092 w 108915"/>
              <a:gd name="connsiteY27" fmla="*/ 7421 h 86471"/>
              <a:gd name="connsiteX28" fmla="*/ 27216 w 108915"/>
              <a:gd name="connsiteY28" fmla="*/ 7421 h 86471"/>
              <a:gd name="connsiteX29" fmla="*/ 24867 w 108915"/>
              <a:gd name="connsiteY29" fmla="*/ 8170 h 86471"/>
              <a:gd name="connsiteX30" fmla="*/ 24258 w 108915"/>
              <a:gd name="connsiteY30" fmla="*/ 10771 h 86471"/>
              <a:gd name="connsiteX31" fmla="*/ 24258 w 108915"/>
              <a:gd name="connsiteY31" fmla="*/ 41447 h 86471"/>
              <a:gd name="connsiteX32" fmla="*/ 24867 w 108915"/>
              <a:gd name="connsiteY32" fmla="*/ 43920 h 86471"/>
              <a:gd name="connsiteX33" fmla="*/ 27216 w 108915"/>
              <a:gd name="connsiteY33" fmla="*/ 44656 h 86471"/>
              <a:gd name="connsiteX34" fmla="*/ 91956 w 108915"/>
              <a:gd name="connsiteY34" fmla="*/ 44656 h 86471"/>
              <a:gd name="connsiteX35" fmla="*/ 93568 w 108915"/>
              <a:gd name="connsiteY35" fmla="*/ 46268 h 86471"/>
              <a:gd name="connsiteX36" fmla="*/ 93568 w 108915"/>
              <a:gd name="connsiteY36" fmla="*/ 50353 h 86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8915" h="86471">
                <a:moveTo>
                  <a:pt x="93568" y="50353"/>
                </a:moveTo>
                <a:cubicBezTo>
                  <a:pt x="93568" y="51507"/>
                  <a:pt x="93035" y="52091"/>
                  <a:pt x="91956" y="52091"/>
                </a:cubicBezTo>
                <a:lnTo>
                  <a:pt x="58405" y="52091"/>
                </a:lnTo>
                <a:lnTo>
                  <a:pt x="58405" y="79050"/>
                </a:lnTo>
                <a:lnTo>
                  <a:pt x="107062" y="79050"/>
                </a:lnTo>
                <a:cubicBezTo>
                  <a:pt x="107468" y="79050"/>
                  <a:pt x="107887" y="79189"/>
                  <a:pt x="108293" y="79481"/>
                </a:cubicBezTo>
                <a:cubicBezTo>
                  <a:pt x="108699" y="79773"/>
                  <a:pt x="108915" y="80166"/>
                  <a:pt x="108915" y="80661"/>
                </a:cubicBezTo>
                <a:lnTo>
                  <a:pt x="108915" y="84860"/>
                </a:lnTo>
                <a:cubicBezTo>
                  <a:pt x="108915" y="85279"/>
                  <a:pt x="108699" y="85647"/>
                  <a:pt x="108293" y="85976"/>
                </a:cubicBezTo>
                <a:cubicBezTo>
                  <a:pt x="107887" y="86306"/>
                  <a:pt x="107468" y="86471"/>
                  <a:pt x="107062" y="86471"/>
                </a:cubicBezTo>
                <a:lnTo>
                  <a:pt x="1840" y="86471"/>
                </a:lnTo>
                <a:cubicBezTo>
                  <a:pt x="1345" y="86471"/>
                  <a:pt x="913" y="86306"/>
                  <a:pt x="545" y="85976"/>
                </a:cubicBezTo>
                <a:cubicBezTo>
                  <a:pt x="190" y="85647"/>
                  <a:pt x="0" y="85279"/>
                  <a:pt x="0" y="84860"/>
                </a:cubicBezTo>
                <a:lnTo>
                  <a:pt x="0" y="80661"/>
                </a:lnTo>
                <a:cubicBezTo>
                  <a:pt x="0" y="80166"/>
                  <a:pt x="190" y="79773"/>
                  <a:pt x="545" y="79481"/>
                </a:cubicBezTo>
                <a:cubicBezTo>
                  <a:pt x="913" y="79189"/>
                  <a:pt x="1345" y="79050"/>
                  <a:pt x="1840" y="79050"/>
                </a:cubicBezTo>
                <a:lnTo>
                  <a:pt x="49875" y="79050"/>
                </a:lnTo>
                <a:lnTo>
                  <a:pt x="49875" y="52091"/>
                </a:lnTo>
                <a:lnTo>
                  <a:pt x="25108" y="52091"/>
                </a:lnTo>
                <a:cubicBezTo>
                  <a:pt x="21478" y="52091"/>
                  <a:pt x="19015" y="51482"/>
                  <a:pt x="17682" y="50289"/>
                </a:cubicBezTo>
                <a:cubicBezTo>
                  <a:pt x="16375" y="49084"/>
                  <a:pt x="15715" y="46762"/>
                  <a:pt x="15715" y="43299"/>
                </a:cubicBezTo>
                <a:lnTo>
                  <a:pt x="15715" y="8792"/>
                </a:lnTo>
                <a:cubicBezTo>
                  <a:pt x="15715" y="5315"/>
                  <a:pt x="16375" y="2994"/>
                  <a:pt x="17682" y="1801"/>
                </a:cubicBezTo>
                <a:cubicBezTo>
                  <a:pt x="19015" y="596"/>
                  <a:pt x="21478" y="0"/>
                  <a:pt x="25108" y="0"/>
                </a:cubicBezTo>
                <a:lnTo>
                  <a:pt x="91092" y="0"/>
                </a:lnTo>
                <a:cubicBezTo>
                  <a:pt x="92171" y="0"/>
                  <a:pt x="92705" y="532"/>
                  <a:pt x="92705" y="1611"/>
                </a:cubicBezTo>
                <a:lnTo>
                  <a:pt x="92705" y="5683"/>
                </a:lnTo>
                <a:cubicBezTo>
                  <a:pt x="92705" y="6850"/>
                  <a:pt x="92171" y="7421"/>
                  <a:pt x="91092" y="7421"/>
                </a:cubicBezTo>
                <a:lnTo>
                  <a:pt x="27216" y="7421"/>
                </a:lnTo>
                <a:cubicBezTo>
                  <a:pt x="26073" y="7421"/>
                  <a:pt x="25286" y="7675"/>
                  <a:pt x="24867" y="8170"/>
                </a:cubicBezTo>
                <a:cubicBezTo>
                  <a:pt x="24461" y="8664"/>
                  <a:pt x="24258" y="9527"/>
                  <a:pt x="24258" y="10771"/>
                </a:cubicBezTo>
                <a:lnTo>
                  <a:pt x="24258" y="41447"/>
                </a:lnTo>
                <a:cubicBezTo>
                  <a:pt x="24258" y="42601"/>
                  <a:pt x="24461" y="43426"/>
                  <a:pt x="24867" y="43920"/>
                </a:cubicBezTo>
                <a:cubicBezTo>
                  <a:pt x="25286" y="44403"/>
                  <a:pt x="26073" y="44656"/>
                  <a:pt x="27216" y="44656"/>
                </a:cubicBezTo>
                <a:lnTo>
                  <a:pt x="91956" y="44656"/>
                </a:lnTo>
                <a:cubicBezTo>
                  <a:pt x="93035" y="44656"/>
                  <a:pt x="93568" y="45202"/>
                  <a:pt x="93568" y="46268"/>
                </a:cubicBezTo>
                <a:lnTo>
                  <a:pt x="93568" y="503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626863" y="3976175"/>
            <a:ext cx="44061" cy="103294"/>
          </a:xfrm>
          <a:custGeom>
            <a:avLst/>
            <a:gdLst>
              <a:gd name="connsiteX0" fmla="*/ 42385 w 44061"/>
              <a:gd name="connsiteY0" fmla="*/ 0 h 103294"/>
              <a:gd name="connsiteX1" fmla="*/ 44061 w 44061"/>
              <a:gd name="connsiteY1" fmla="*/ 253 h 103294"/>
              <a:gd name="connsiteX2" fmla="*/ 43744 w 44061"/>
              <a:gd name="connsiteY2" fmla="*/ 1978 h 103294"/>
              <a:gd name="connsiteX3" fmla="*/ 9228 w 44061"/>
              <a:gd name="connsiteY3" fmla="*/ 101682 h 103294"/>
              <a:gd name="connsiteX4" fmla="*/ 8479 w 44061"/>
              <a:gd name="connsiteY4" fmla="*/ 103103 h 103294"/>
              <a:gd name="connsiteX5" fmla="*/ 6867 w 44061"/>
              <a:gd name="connsiteY5" fmla="*/ 103294 h 103294"/>
              <a:gd name="connsiteX6" fmla="*/ 1675 w 44061"/>
              <a:gd name="connsiteY6" fmla="*/ 103294 h 103294"/>
              <a:gd name="connsiteX7" fmla="*/ 0 w 44061"/>
              <a:gd name="connsiteY7" fmla="*/ 103040 h 103294"/>
              <a:gd name="connsiteX8" fmla="*/ 317 w 44061"/>
              <a:gd name="connsiteY8" fmla="*/ 101429 h 103294"/>
              <a:gd name="connsiteX9" fmla="*/ 34832 w 44061"/>
              <a:gd name="connsiteY9" fmla="*/ 1852 h 103294"/>
              <a:gd name="connsiteX10" fmla="*/ 35645 w 44061"/>
              <a:gd name="connsiteY10" fmla="*/ 253 h 103294"/>
              <a:gd name="connsiteX11" fmla="*/ 37562 w 44061"/>
              <a:gd name="connsiteY11" fmla="*/ 0 h 103294"/>
              <a:gd name="connsiteX12" fmla="*/ 42385 w 44061"/>
              <a:gd name="connsiteY12" fmla="*/ 0 h 103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061" h="103294">
                <a:moveTo>
                  <a:pt x="42385" y="0"/>
                </a:moveTo>
                <a:cubicBezTo>
                  <a:pt x="43376" y="0"/>
                  <a:pt x="43934" y="88"/>
                  <a:pt x="44061" y="253"/>
                </a:cubicBezTo>
                <a:cubicBezTo>
                  <a:pt x="44188" y="405"/>
                  <a:pt x="44086" y="989"/>
                  <a:pt x="43744" y="1978"/>
                </a:cubicBezTo>
                <a:lnTo>
                  <a:pt x="9228" y="101682"/>
                </a:lnTo>
                <a:cubicBezTo>
                  <a:pt x="8885" y="102507"/>
                  <a:pt x="8644" y="102976"/>
                  <a:pt x="8479" y="103103"/>
                </a:cubicBezTo>
                <a:cubicBezTo>
                  <a:pt x="8302" y="103230"/>
                  <a:pt x="7768" y="103294"/>
                  <a:pt x="6867" y="103294"/>
                </a:cubicBezTo>
                <a:lnTo>
                  <a:pt x="1675" y="103294"/>
                </a:lnTo>
                <a:cubicBezTo>
                  <a:pt x="685" y="103294"/>
                  <a:pt x="127" y="103205"/>
                  <a:pt x="0" y="103040"/>
                </a:cubicBezTo>
                <a:cubicBezTo>
                  <a:pt x="-126" y="102875"/>
                  <a:pt x="-25" y="102342"/>
                  <a:pt x="317" y="101429"/>
                </a:cubicBezTo>
                <a:lnTo>
                  <a:pt x="34832" y="1852"/>
                </a:lnTo>
                <a:cubicBezTo>
                  <a:pt x="35175" y="951"/>
                  <a:pt x="35442" y="405"/>
                  <a:pt x="35645" y="253"/>
                </a:cubicBezTo>
                <a:cubicBezTo>
                  <a:pt x="35848" y="88"/>
                  <a:pt x="36483" y="0"/>
                  <a:pt x="37562" y="0"/>
                </a:cubicBezTo>
                <a:lnTo>
                  <a:pt x="42385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834850" y="3971108"/>
            <a:ext cx="91473" cy="40952"/>
          </a:xfrm>
          <a:custGeom>
            <a:avLst/>
            <a:gdLst>
              <a:gd name="connsiteX0" fmla="*/ 74146 w 91473"/>
              <a:gd name="connsiteY0" fmla="*/ 12369 h 40952"/>
              <a:gd name="connsiteX1" fmla="*/ 56691 w 91473"/>
              <a:gd name="connsiteY1" fmla="*/ 24117 h 40952"/>
              <a:gd name="connsiteX2" fmla="*/ 64435 w 91473"/>
              <a:gd name="connsiteY2" fmla="*/ 26210 h 40952"/>
              <a:gd name="connsiteX3" fmla="*/ 73156 w 91473"/>
              <a:gd name="connsiteY3" fmla="*/ 28443 h 40952"/>
              <a:gd name="connsiteX4" fmla="*/ 82067 w 91473"/>
              <a:gd name="connsiteY4" fmla="*/ 30549 h 40952"/>
              <a:gd name="connsiteX5" fmla="*/ 90369 w 91473"/>
              <a:gd name="connsiteY5" fmla="*/ 32287 h 40952"/>
              <a:gd name="connsiteX6" fmla="*/ 91473 w 91473"/>
              <a:gd name="connsiteY6" fmla="*/ 34012 h 40952"/>
              <a:gd name="connsiteX7" fmla="*/ 89747 w 91473"/>
              <a:gd name="connsiteY7" fmla="*/ 38097 h 40952"/>
              <a:gd name="connsiteX8" fmla="*/ 87526 w 91473"/>
              <a:gd name="connsiteY8" fmla="*/ 39087 h 40952"/>
              <a:gd name="connsiteX9" fmla="*/ 78119 w 91473"/>
              <a:gd name="connsiteY9" fmla="*/ 37108 h 40952"/>
              <a:gd name="connsiteX10" fmla="*/ 67532 w 91473"/>
              <a:gd name="connsiteY10" fmla="*/ 34444 h 40952"/>
              <a:gd name="connsiteX11" fmla="*/ 56882 w 91473"/>
              <a:gd name="connsiteY11" fmla="*/ 31538 h 40952"/>
              <a:gd name="connsiteX12" fmla="*/ 47171 w 91473"/>
              <a:gd name="connsiteY12" fmla="*/ 28569 h 40952"/>
              <a:gd name="connsiteX13" fmla="*/ 26187 w 91473"/>
              <a:gd name="connsiteY13" fmla="*/ 35801 h 40952"/>
              <a:gd name="connsiteX14" fmla="*/ 3350 w 91473"/>
              <a:gd name="connsiteY14" fmla="*/ 40952 h 40952"/>
              <a:gd name="connsiteX15" fmla="*/ 1802 w 91473"/>
              <a:gd name="connsiteY15" fmla="*/ 40761 h 40952"/>
              <a:gd name="connsiteX16" fmla="*/ 1116 w 91473"/>
              <a:gd name="connsiteY16" fmla="*/ 39582 h 40952"/>
              <a:gd name="connsiteX17" fmla="*/ 0 w 91473"/>
              <a:gd name="connsiteY17" fmla="*/ 35864 h 40952"/>
              <a:gd name="connsiteX18" fmla="*/ 989 w 91473"/>
              <a:gd name="connsiteY18" fmla="*/ 33885 h 40952"/>
              <a:gd name="connsiteX19" fmla="*/ 18952 w 91473"/>
              <a:gd name="connsiteY19" fmla="*/ 29927 h 40952"/>
              <a:gd name="connsiteX20" fmla="*/ 37079 w 91473"/>
              <a:gd name="connsiteY20" fmla="*/ 24117 h 40952"/>
              <a:gd name="connsiteX21" fmla="*/ 53112 w 91473"/>
              <a:gd name="connsiteY21" fmla="*/ 17367 h 40952"/>
              <a:gd name="connsiteX22" fmla="*/ 64739 w 91473"/>
              <a:gd name="connsiteY22" fmla="*/ 10631 h 40952"/>
              <a:gd name="connsiteX23" fmla="*/ 66288 w 91473"/>
              <a:gd name="connsiteY23" fmla="*/ 8284 h 40952"/>
              <a:gd name="connsiteX24" fmla="*/ 64117 w 91473"/>
              <a:gd name="connsiteY24" fmla="*/ 7421 h 40952"/>
              <a:gd name="connsiteX25" fmla="*/ 10650 w 91473"/>
              <a:gd name="connsiteY25" fmla="*/ 7421 h 40952"/>
              <a:gd name="connsiteX26" fmla="*/ 9038 w 91473"/>
              <a:gd name="connsiteY26" fmla="*/ 5810 h 40952"/>
              <a:gd name="connsiteX27" fmla="*/ 9038 w 91473"/>
              <a:gd name="connsiteY27" fmla="*/ 1471 h 40952"/>
              <a:gd name="connsiteX28" fmla="*/ 10650 w 91473"/>
              <a:gd name="connsiteY28" fmla="*/ 0 h 40952"/>
              <a:gd name="connsiteX29" fmla="*/ 67215 w 91473"/>
              <a:gd name="connsiteY29" fmla="*/ 0 h 40952"/>
              <a:gd name="connsiteX30" fmla="*/ 78487 w 91473"/>
              <a:gd name="connsiteY30" fmla="*/ 3273 h 40952"/>
              <a:gd name="connsiteX31" fmla="*/ 74146 w 91473"/>
              <a:gd name="connsiteY31" fmla="*/ 12369 h 40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91473" h="40952">
                <a:moveTo>
                  <a:pt x="74146" y="12369"/>
                </a:moveTo>
                <a:cubicBezTo>
                  <a:pt x="69855" y="16403"/>
                  <a:pt x="64041" y="20336"/>
                  <a:pt x="56691" y="24117"/>
                </a:cubicBezTo>
                <a:cubicBezTo>
                  <a:pt x="59015" y="24776"/>
                  <a:pt x="61591" y="25474"/>
                  <a:pt x="64435" y="26210"/>
                </a:cubicBezTo>
                <a:cubicBezTo>
                  <a:pt x="67278" y="26958"/>
                  <a:pt x="70198" y="27707"/>
                  <a:pt x="73156" y="28443"/>
                </a:cubicBezTo>
                <a:cubicBezTo>
                  <a:pt x="76126" y="29191"/>
                  <a:pt x="79109" y="29889"/>
                  <a:pt x="82067" y="30549"/>
                </a:cubicBezTo>
                <a:cubicBezTo>
                  <a:pt x="85050" y="31208"/>
                  <a:pt x="87805" y="31792"/>
                  <a:pt x="90369" y="32287"/>
                </a:cubicBezTo>
                <a:cubicBezTo>
                  <a:pt x="91435" y="32528"/>
                  <a:pt x="91816" y="33099"/>
                  <a:pt x="91473" y="34012"/>
                </a:cubicBezTo>
                <a:lnTo>
                  <a:pt x="89747" y="38097"/>
                </a:lnTo>
                <a:cubicBezTo>
                  <a:pt x="89328" y="38998"/>
                  <a:pt x="88592" y="39341"/>
                  <a:pt x="87526" y="39087"/>
                </a:cubicBezTo>
                <a:cubicBezTo>
                  <a:pt x="84707" y="38592"/>
                  <a:pt x="81572" y="37932"/>
                  <a:pt x="78119" y="37108"/>
                </a:cubicBezTo>
                <a:cubicBezTo>
                  <a:pt x="74641" y="36283"/>
                  <a:pt x="71125" y="35395"/>
                  <a:pt x="67532" y="34444"/>
                </a:cubicBezTo>
                <a:cubicBezTo>
                  <a:pt x="63927" y="33505"/>
                  <a:pt x="60385" y="32528"/>
                  <a:pt x="56882" y="31538"/>
                </a:cubicBezTo>
                <a:cubicBezTo>
                  <a:pt x="53366" y="30549"/>
                  <a:pt x="50141" y="29559"/>
                  <a:pt x="47171" y="28569"/>
                </a:cubicBezTo>
                <a:cubicBezTo>
                  <a:pt x="40646" y="31297"/>
                  <a:pt x="33664" y="33695"/>
                  <a:pt x="26187" y="35801"/>
                </a:cubicBezTo>
                <a:cubicBezTo>
                  <a:pt x="18723" y="37907"/>
                  <a:pt x="11107" y="39620"/>
                  <a:pt x="3350" y="40952"/>
                </a:cubicBezTo>
                <a:cubicBezTo>
                  <a:pt x="2602" y="41104"/>
                  <a:pt x="2081" y="41040"/>
                  <a:pt x="1802" y="40761"/>
                </a:cubicBezTo>
                <a:cubicBezTo>
                  <a:pt x="1510" y="40457"/>
                  <a:pt x="1294" y="40077"/>
                  <a:pt x="1116" y="39582"/>
                </a:cubicBezTo>
                <a:lnTo>
                  <a:pt x="0" y="35864"/>
                </a:lnTo>
                <a:cubicBezTo>
                  <a:pt x="-317" y="34621"/>
                  <a:pt x="0" y="33974"/>
                  <a:pt x="989" y="33885"/>
                </a:cubicBezTo>
                <a:cubicBezTo>
                  <a:pt x="6702" y="32985"/>
                  <a:pt x="12668" y="31665"/>
                  <a:pt x="18952" y="29927"/>
                </a:cubicBezTo>
                <a:cubicBezTo>
                  <a:pt x="25223" y="28202"/>
                  <a:pt x="31265" y="26261"/>
                  <a:pt x="37079" y="24117"/>
                </a:cubicBezTo>
                <a:cubicBezTo>
                  <a:pt x="42893" y="21973"/>
                  <a:pt x="48237" y="19727"/>
                  <a:pt x="53112" y="17367"/>
                </a:cubicBezTo>
                <a:cubicBezTo>
                  <a:pt x="57986" y="15033"/>
                  <a:pt x="61845" y="12787"/>
                  <a:pt x="64739" y="10631"/>
                </a:cubicBezTo>
                <a:cubicBezTo>
                  <a:pt x="66060" y="9641"/>
                  <a:pt x="66568" y="8855"/>
                  <a:pt x="66288" y="8284"/>
                </a:cubicBezTo>
                <a:cubicBezTo>
                  <a:pt x="66009" y="7700"/>
                  <a:pt x="65285" y="7421"/>
                  <a:pt x="64117" y="7421"/>
                </a:cubicBezTo>
                <a:lnTo>
                  <a:pt x="10650" y="7421"/>
                </a:lnTo>
                <a:cubicBezTo>
                  <a:pt x="9583" y="7421"/>
                  <a:pt x="9038" y="6888"/>
                  <a:pt x="9038" y="5810"/>
                </a:cubicBezTo>
                <a:lnTo>
                  <a:pt x="9038" y="1471"/>
                </a:lnTo>
                <a:cubicBezTo>
                  <a:pt x="9038" y="494"/>
                  <a:pt x="9583" y="0"/>
                  <a:pt x="10650" y="0"/>
                </a:cubicBezTo>
                <a:lnTo>
                  <a:pt x="67215" y="0"/>
                </a:lnTo>
                <a:cubicBezTo>
                  <a:pt x="73574" y="0"/>
                  <a:pt x="77319" y="1091"/>
                  <a:pt x="78487" y="3273"/>
                </a:cubicBezTo>
                <a:cubicBezTo>
                  <a:pt x="79642" y="5467"/>
                  <a:pt x="78195" y="8487"/>
                  <a:pt x="74146" y="1236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825824" y="4022184"/>
            <a:ext cx="108915" cy="7421"/>
          </a:xfrm>
          <a:custGeom>
            <a:avLst/>
            <a:gdLst>
              <a:gd name="connsiteX0" fmla="*/ 108306 w 108915"/>
              <a:gd name="connsiteY0" fmla="*/ 444 h 7421"/>
              <a:gd name="connsiteX1" fmla="*/ 108915 w 108915"/>
              <a:gd name="connsiteY1" fmla="*/ 1611 h 7421"/>
              <a:gd name="connsiteX2" fmla="*/ 108915 w 108915"/>
              <a:gd name="connsiteY2" fmla="*/ 5823 h 7421"/>
              <a:gd name="connsiteX3" fmla="*/ 108306 w 108915"/>
              <a:gd name="connsiteY3" fmla="*/ 6927 h 7421"/>
              <a:gd name="connsiteX4" fmla="*/ 107062 w 108915"/>
              <a:gd name="connsiteY4" fmla="*/ 7421 h 7421"/>
              <a:gd name="connsiteX5" fmla="*/ 1853 w 108915"/>
              <a:gd name="connsiteY5" fmla="*/ 7421 h 7421"/>
              <a:gd name="connsiteX6" fmla="*/ 546 w 108915"/>
              <a:gd name="connsiteY6" fmla="*/ 6927 h 7421"/>
              <a:gd name="connsiteX7" fmla="*/ 0 w 108915"/>
              <a:gd name="connsiteY7" fmla="*/ 5823 h 7421"/>
              <a:gd name="connsiteX8" fmla="*/ 0 w 108915"/>
              <a:gd name="connsiteY8" fmla="*/ 1611 h 7421"/>
              <a:gd name="connsiteX9" fmla="*/ 546 w 108915"/>
              <a:gd name="connsiteY9" fmla="*/ 444 h 7421"/>
              <a:gd name="connsiteX10" fmla="*/ 1853 w 108915"/>
              <a:gd name="connsiteY10" fmla="*/ 0 h 7421"/>
              <a:gd name="connsiteX11" fmla="*/ 107062 w 108915"/>
              <a:gd name="connsiteY11" fmla="*/ 0 h 7421"/>
              <a:gd name="connsiteX12" fmla="*/ 108306 w 108915"/>
              <a:gd name="connsiteY12" fmla="*/ 444 h 7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1">
                <a:moveTo>
                  <a:pt x="108306" y="444"/>
                </a:moveTo>
                <a:cubicBezTo>
                  <a:pt x="108712" y="736"/>
                  <a:pt x="108915" y="1116"/>
                  <a:pt x="108915" y="1611"/>
                </a:cubicBezTo>
                <a:lnTo>
                  <a:pt x="108915" y="5823"/>
                </a:lnTo>
                <a:cubicBezTo>
                  <a:pt x="108915" y="6241"/>
                  <a:pt x="108712" y="6609"/>
                  <a:pt x="108306" y="6927"/>
                </a:cubicBezTo>
                <a:cubicBezTo>
                  <a:pt x="107887" y="7269"/>
                  <a:pt x="107468" y="7421"/>
                  <a:pt x="107062" y="7421"/>
                </a:cubicBezTo>
                <a:lnTo>
                  <a:pt x="1853" y="7421"/>
                </a:lnTo>
                <a:cubicBezTo>
                  <a:pt x="1358" y="7421"/>
                  <a:pt x="926" y="7269"/>
                  <a:pt x="546" y="6927"/>
                </a:cubicBezTo>
                <a:cubicBezTo>
                  <a:pt x="190" y="6609"/>
                  <a:pt x="0" y="6241"/>
                  <a:pt x="0" y="5823"/>
                </a:cubicBezTo>
                <a:lnTo>
                  <a:pt x="0" y="1611"/>
                </a:lnTo>
                <a:cubicBezTo>
                  <a:pt x="0" y="1116"/>
                  <a:pt x="190" y="736"/>
                  <a:pt x="546" y="444"/>
                </a:cubicBezTo>
                <a:cubicBezTo>
                  <a:pt x="926" y="152"/>
                  <a:pt x="1358" y="0"/>
                  <a:pt x="1853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306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091624" y="3976175"/>
            <a:ext cx="44061" cy="103294"/>
          </a:xfrm>
          <a:custGeom>
            <a:avLst/>
            <a:gdLst>
              <a:gd name="connsiteX0" fmla="*/ 42385 w 44061"/>
              <a:gd name="connsiteY0" fmla="*/ 0 h 103294"/>
              <a:gd name="connsiteX1" fmla="*/ 44061 w 44061"/>
              <a:gd name="connsiteY1" fmla="*/ 253 h 103294"/>
              <a:gd name="connsiteX2" fmla="*/ 43744 w 44061"/>
              <a:gd name="connsiteY2" fmla="*/ 1978 h 103294"/>
              <a:gd name="connsiteX3" fmla="*/ 9228 w 44061"/>
              <a:gd name="connsiteY3" fmla="*/ 101682 h 103294"/>
              <a:gd name="connsiteX4" fmla="*/ 8479 w 44061"/>
              <a:gd name="connsiteY4" fmla="*/ 103103 h 103294"/>
              <a:gd name="connsiteX5" fmla="*/ 6867 w 44061"/>
              <a:gd name="connsiteY5" fmla="*/ 103294 h 103294"/>
              <a:gd name="connsiteX6" fmla="*/ 1675 w 44061"/>
              <a:gd name="connsiteY6" fmla="*/ 103294 h 103294"/>
              <a:gd name="connsiteX7" fmla="*/ 0 w 44061"/>
              <a:gd name="connsiteY7" fmla="*/ 103040 h 103294"/>
              <a:gd name="connsiteX8" fmla="*/ 317 w 44061"/>
              <a:gd name="connsiteY8" fmla="*/ 101429 h 103294"/>
              <a:gd name="connsiteX9" fmla="*/ 34832 w 44061"/>
              <a:gd name="connsiteY9" fmla="*/ 1852 h 103294"/>
              <a:gd name="connsiteX10" fmla="*/ 35645 w 44061"/>
              <a:gd name="connsiteY10" fmla="*/ 253 h 103294"/>
              <a:gd name="connsiteX11" fmla="*/ 37562 w 44061"/>
              <a:gd name="connsiteY11" fmla="*/ 0 h 103294"/>
              <a:gd name="connsiteX12" fmla="*/ 42385 w 44061"/>
              <a:gd name="connsiteY12" fmla="*/ 0 h 103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061" h="103294">
                <a:moveTo>
                  <a:pt x="42385" y="0"/>
                </a:moveTo>
                <a:cubicBezTo>
                  <a:pt x="43376" y="0"/>
                  <a:pt x="43934" y="88"/>
                  <a:pt x="44061" y="253"/>
                </a:cubicBezTo>
                <a:cubicBezTo>
                  <a:pt x="44188" y="405"/>
                  <a:pt x="44086" y="989"/>
                  <a:pt x="43744" y="1978"/>
                </a:cubicBezTo>
                <a:lnTo>
                  <a:pt x="9228" y="101682"/>
                </a:lnTo>
                <a:cubicBezTo>
                  <a:pt x="8885" y="102507"/>
                  <a:pt x="8644" y="102976"/>
                  <a:pt x="8479" y="103103"/>
                </a:cubicBezTo>
                <a:cubicBezTo>
                  <a:pt x="8302" y="103230"/>
                  <a:pt x="7768" y="103294"/>
                  <a:pt x="6867" y="103294"/>
                </a:cubicBezTo>
                <a:lnTo>
                  <a:pt x="1675" y="103294"/>
                </a:lnTo>
                <a:cubicBezTo>
                  <a:pt x="685" y="103294"/>
                  <a:pt x="127" y="103205"/>
                  <a:pt x="0" y="103040"/>
                </a:cubicBezTo>
                <a:cubicBezTo>
                  <a:pt x="-126" y="102875"/>
                  <a:pt x="-25" y="102342"/>
                  <a:pt x="317" y="101429"/>
                </a:cubicBezTo>
                <a:lnTo>
                  <a:pt x="34832" y="1852"/>
                </a:lnTo>
                <a:cubicBezTo>
                  <a:pt x="35175" y="951"/>
                  <a:pt x="35442" y="405"/>
                  <a:pt x="35645" y="253"/>
                </a:cubicBezTo>
                <a:cubicBezTo>
                  <a:pt x="35848" y="88"/>
                  <a:pt x="36483" y="0"/>
                  <a:pt x="37562" y="0"/>
                </a:cubicBezTo>
                <a:lnTo>
                  <a:pt x="42385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257296" y="3968262"/>
            <a:ext cx="27482" cy="114052"/>
          </a:xfrm>
          <a:custGeom>
            <a:avLst/>
            <a:gdLst>
              <a:gd name="connsiteX0" fmla="*/ 6804 w 27482"/>
              <a:gd name="connsiteY0" fmla="*/ 114052 h 114052"/>
              <a:gd name="connsiteX1" fmla="*/ 1739 w 27482"/>
              <a:gd name="connsiteY1" fmla="*/ 114052 h 114052"/>
              <a:gd name="connsiteX2" fmla="*/ 0 w 27482"/>
              <a:gd name="connsiteY2" fmla="*/ 112314 h 114052"/>
              <a:gd name="connsiteX3" fmla="*/ 0 w 27482"/>
              <a:gd name="connsiteY3" fmla="*/ 1725 h 114052"/>
              <a:gd name="connsiteX4" fmla="*/ 1739 w 27482"/>
              <a:gd name="connsiteY4" fmla="*/ 0 h 114052"/>
              <a:gd name="connsiteX5" fmla="*/ 6804 w 27482"/>
              <a:gd name="connsiteY5" fmla="*/ 0 h 114052"/>
              <a:gd name="connsiteX6" fmla="*/ 8543 w 27482"/>
              <a:gd name="connsiteY6" fmla="*/ 1725 h 114052"/>
              <a:gd name="connsiteX7" fmla="*/ 8543 w 27482"/>
              <a:gd name="connsiteY7" fmla="*/ 46750 h 114052"/>
              <a:gd name="connsiteX8" fmla="*/ 25617 w 27482"/>
              <a:gd name="connsiteY8" fmla="*/ 46750 h 114052"/>
              <a:gd name="connsiteX9" fmla="*/ 26924 w 27482"/>
              <a:gd name="connsiteY9" fmla="*/ 47181 h 114052"/>
              <a:gd name="connsiteX10" fmla="*/ 27482 w 27482"/>
              <a:gd name="connsiteY10" fmla="*/ 48361 h 114052"/>
              <a:gd name="connsiteX11" fmla="*/ 27482 w 27482"/>
              <a:gd name="connsiteY11" fmla="*/ 52560 h 114052"/>
              <a:gd name="connsiteX12" fmla="*/ 26924 w 27482"/>
              <a:gd name="connsiteY12" fmla="*/ 53676 h 114052"/>
              <a:gd name="connsiteX13" fmla="*/ 25617 w 27482"/>
              <a:gd name="connsiteY13" fmla="*/ 54171 h 114052"/>
              <a:gd name="connsiteX14" fmla="*/ 8543 w 27482"/>
              <a:gd name="connsiteY14" fmla="*/ 54171 h 114052"/>
              <a:gd name="connsiteX15" fmla="*/ 8543 w 27482"/>
              <a:gd name="connsiteY15" fmla="*/ 112314 h 114052"/>
              <a:gd name="connsiteX16" fmla="*/ 6804 w 27482"/>
              <a:gd name="connsiteY16" fmla="*/ 114052 h 11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82" h="114052">
                <a:moveTo>
                  <a:pt x="6804" y="114052"/>
                </a:moveTo>
                <a:lnTo>
                  <a:pt x="1739" y="114052"/>
                </a:lnTo>
                <a:cubicBezTo>
                  <a:pt x="584" y="114052"/>
                  <a:pt x="0" y="113468"/>
                  <a:pt x="0" y="112314"/>
                </a:cubicBezTo>
                <a:lnTo>
                  <a:pt x="0" y="1725"/>
                </a:lnTo>
                <a:cubicBezTo>
                  <a:pt x="0" y="583"/>
                  <a:pt x="584" y="0"/>
                  <a:pt x="1739" y="0"/>
                </a:cubicBezTo>
                <a:lnTo>
                  <a:pt x="6804" y="0"/>
                </a:lnTo>
                <a:cubicBezTo>
                  <a:pt x="7971" y="0"/>
                  <a:pt x="8543" y="583"/>
                  <a:pt x="8543" y="1725"/>
                </a:cubicBezTo>
                <a:lnTo>
                  <a:pt x="8543" y="46750"/>
                </a:lnTo>
                <a:lnTo>
                  <a:pt x="25617" y="46750"/>
                </a:lnTo>
                <a:cubicBezTo>
                  <a:pt x="26111" y="46750"/>
                  <a:pt x="26556" y="46902"/>
                  <a:pt x="26924" y="47181"/>
                </a:cubicBezTo>
                <a:cubicBezTo>
                  <a:pt x="27292" y="47485"/>
                  <a:pt x="27482" y="47866"/>
                  <a:pt x="27482" y="48361"/>
                </a:cubicBezTo>
                <a:lnTo>
                  <a:pt x="27482" y="52560"/>
                </a:lnTo>
                <a:cubicBezTo>
                  <a:pt x="27482" y="52992"/>
                  <a:pt x="27292" y="53359"/>
                  <a:pt x="26924" y="53676"/>
                </a:cubicBezTo>
                <a:cubicBezTo>
                  <a:pt x="26556" y="54019"/>
                  <a:pt x="26111" y="54171"/>
                  <a:pt x="25617" y="54171"/>
                </a:cubicBezTo>
                <a:lnTo>
                  <a:pt x="8543" y="54171"/>
                </a:lnTo>
                <a:lnTo>
                  <a:pt x="8543" y="112314"/>
                </a:lnTo>
                <a:cubicBezTo>
                  <a:pt x="8543" y="113468"/>
                  <a:pt x="7971" y="114052"/>
                  <a:pt x="6804" y="1140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176282" y="3974313"/>
            <a:ext cx="63496" cy="83503"/>
          </a:xfrm>
          <a:custGeom>
            <a:avLst/>
            <a:gdLst>
              <a:gd name="connsiteX0" fmla="*/ 38437 w 63496"/>
              <a:gd name="connsiteY0" fmla="*/ 1991 h 83503"/>
              <a:gd name="connsiteX1" fmla="*/ 37764 w 63496"/>
              <a:gd name="connsiteY1" fmla="*/ 17634 h 83503"/>
              <a:gd name="connsiteX2" fmla="*/ 35594 w 63496"/>
              <a:gd name="connsiteY2" fmla="*/ 32046 h 83503"/>
              <a:gd name="connsiteX3" fmla="*/ 39415 w 63496"/>
              <a:gd name="connsiteY3" fmla="*/ 42500 h 83503"/>
              <a:gd name="connsiteX4" fmla="*/ 45559 w 63496"/>
              <a:gd name="connsiteY4" fmla="*/ 53448 h 83503"/>
              <a:gd name="connsiteX5" fmla="*/ 53480 w 63496"/>
              <a:gd name="connsiteY5" fmla="*/ 64016 h 83503"/>
              <a:gd name="connsiteX6" fmla="*/ 62810 w 63496"/>
              <a:gd name="connsiteY6" fmla="*/ 73239 h 83503"/>
              <a:gd name="connsiteX7" fmla="*/ 63496 w 63496"/>
              <a:gd name="connsiteY7" fmla="*/ 74470 h 83503"/>
              <a:gd name="connsiteX8" fmla="*/ 63191 w 63496"/>
              <a:gd name="connsiteY8" fmla="*/ 75713 h 83503"/>
              <a:gd name="connsiteX9" fmla="*/ 60094 w 63496"/>
              <a:gd name="connsiteY9" fmla="*/ 79544 h 83503"/>
              <a:gd name="connsiteX10" fmla="*/ 57491 w 63496"/>
              <a:gd name="connsiteY10" fmla="*/ 79544 h 83503"/>
              <a:gd name="connsiteX11" fmla="*/ 50382 w 63496"/>
              <a:gd name="connsiteY11" fmla="*/ 72427 h 83503"/>
              <a:gd name="connsiteX12" fmla="*/ 43324 w 63496"/>
              <a:gd name="connsiteY12" fmla="*/ 63712 h 83503"/>
              <a:gd name="connsiteX13" fmla="*/ 36952 w 63496"/>
              <a:gd name="connsiteY13" fmla="*/ 54323 h 83503"/>
              <a:gd name="connsiteX14" fmla="*/ 31874 w 63496"/>
              <a:gd name="connsiteY14" fmla="*/ 45037 h 83503"/>
              <a:gd name="connsiteX15" fmla="*/ 21478 w 63496"/>
              <a:gd name="connsiteY15" fmla="*/ 65754 h 83503"/>
              <a:gd name="connsiteX16" fmla="*/ 6131 w 63496"/>
              <a:gd name="connsiteY16" fmla="*/ 83388 h 83503"/>
              <a:gd name="connsiteX17" fmla="*/ 4023 w 63496"/>
              <a:gd name="connsiteY17" fmla="*/ 83503 h 83503"/>
              <a:gd name="connsiteX18" fmla="*/ 304 w 63496"/>
              <a:gd name="connsiteY18" fmla="*/ 79671 h 83503"/>
              <a:gd name="connsiteX19" fmla="*/ 0 w 63496"/>
              <a:gd name="connsiteY19" fmla="*/ 78669 h 83503"/>
              <a:gd name="connsiteX20" fmla="*/ 685 w 63496"/>
              <a:gd name="connsiteY20" fmla="*/ 77451 h 83503"/>
              <a:gd name="connsiteX21" fmla="*/ 13811 w 63496"/>
              <a:gd name="connsiteY21" fmla="*/ 62354 h 83503"/>
              <a:gd name="connsiteX22" fmla="*/ 22900 w 63496"/>
              <a:gd name="connsiteY22" fmla="*/ 45291 h 83503"/>
              <a:gd name="connsiteX23" fmla="*/ 28104 w 63496"/>
              <a:gd name="connsiteY23" fmla="*/ 25360 h 83503"/>
              <a:gd name="connsiteX24" fmla="*/ 29780 w 63496"/>
              <a:gd name="connsiteY24" fmla="*/ 1738 h 83503"/>
              <a:gd name="connsiteX25" fmla="*/ 30212 w 63496"/>
              <a:gd name="connsiteY25" fmla="*/ 431 h 83503"/>
              <a:gd name="connsiteX26" fmla="*/ 31252 w 63496"/>
              <a:gd name="connsiteY26" fmla="*/ 0 h 83503"/>
              <a:gd name="connsiteX27" fmla="*/ 37079 w 63496"/>
              <a:gd name="connsiteY27" fmla="*/ 253 h 83503"/>
              <a:gd name="connsiteX28" fmla="*/ 38437 w 63496"/>
              <a:gd name="connsiteY28" fmla="*/ 1991 h 83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3496" h="83503">
                <a:moveTo>
                  <a:pt x="38437" y="1991"/>
                </a:moveTo>
                <a:cubicBezTo>
                  <a:pt x="38437" y="7421"/>
                  <a:pt x="38209" y="12636"/>
                  <a:pt x="37764" y="17634"/>
                </a:cubicBezTo>
                <a:cubicBezTo>
                  <a:pt x="37307" y="22633"/>
                  <a:pt x="36584" y="27428"/>
                  <a:pt x="35594" y="32046"/>
                </a:cubicBezTo>
                <a:cubicBezTo>
                  <a:pt x="36406" y="35344"/>
                  <a:pt x="37701" y="38833"/>
                  <a:pt x="39415" y="42500"/>
                </a:cubicBezTo>
                <a:cubicBezTo>
                  <a:pt x="41154" y="46166"/>
                  <a:pt x="43198" y="49820"/>
                  <a:pt x="45559" y="53448"/>
                </a:cubicBezTo>
                <a:cubicBezTo>
                  <a:pt x="47894" y="57076"/>
                  <a:pt x="50535" y="60603"/>
                  <a:pt x="53480" y="64016"/>
                </a:cubicBezTo>
                <a:cubicBezTo>
                  <a:pt x="56400" y="67454"/>
                  <a:pt x="59522" y="70524"/>
                  <a:pt x="62810" y="73239"/>
                </a:cubicBezTo>
                <a:cubicBezTo>
                  <a:pt x="63229" y="73569"/>
                  <a:pt x="63457" y="73975"/>
                  <a:pt x="63496" y="74470"/>
                </a:cubicBezTo>
                <a:cubicBezTo>
                  <a:pt x="63546" y="74964"/>
                  <a:pt x="63432" y="75383"/>
                  <a:pt x="63191" y="75713"/>
                </a:cubicBezTo>
                <a:lnTo>
                  <a:pt x="60094" y="79544"/>
                </a:lnTo>
                <a:cubicBezTo>
                  <a:pt x="59357" y="80458"/>
                  <a:pt x="58481" y="80458"/>
                  <a:pt x="57491" y="79544"/>
                </a:cubicBezTo>
                <a:cubicBezTo>
                  <a:pt x="55193" y="77578"/>
                  <a:pt x="52807" y="75193"/>
                  <a:pt x="50382" y="72427"/>
                </a:cubicBezTo>
                <a:cubicBezTo>
                  <a:pt x="47945" y="69674"/>
                  <a:pt x="45597" y="66769"/>
                  <a:pt x="43324" y="63712"/>
                </a:cubicBezTo>
                <a:cubicBezTo>
                  <a:pt x="41052" y="60667"/>
                  <a:pt x="38920" y="57520"/>
                  <a:pt x="36952" y="54323"/>
                </a:cubicBezTo>
                <a:cubicBezTo>
                  <a:pt x="34972" y="51101"/>
                  <a:pt x="33271" y="48005"/>
                  <a:pt x="31874" y="45037"/>
                </a:cubicBezTo>
                <a:cubicBezTo>
                  <a:pt x="29234" y="52535"/>
                  <a:pt x="25768" y="59449"/>
                  <a:pt x="21478" y="65754"/>
                </a:cubicBezTo>
                <a:cubicBezTo>
                  <a:pt x="17187" y="72059"/>
                  <a:pt x="12072" y="77946"/>
                  <a:pt x="6131" y="83388"/>
                </a:cubicBezTo>
                <a:cubicBezTo>
                  <a:pt x="5305" y="84035"/>
                  <a:pt x="4595" y="84086"/>
                  <a:pt x="4023" y="83503"/>
                </a:cubicBezTo>
                <a:lnTo>
                  <a:pt x="304" y="79671"/>
                </a:lnTo>
                <a:cubicBezTo>
                  <a:pt x="63" y="79418"/>
                  <a:pt x="-38" y="79100"/>
                  <a:pt x="0" y="78669"/>
                </a:cubicBezTo>
                <a:cubicBezTo>
                  <a:pt x="50" y="78263"/>
                  <a:pt x="279" y="77857"/>
                  <a:pt x="685" y="77451"/>
                </a:cubicBezTo>
                <a:cubicBezTo>
                  <a:pt x="5712" y="72668"/>
                  <a:pt x="10091" y="67632"/>
                  <a:pt x="13811" y="62354"/>
                </a:cubicBezTo>
                <a:cubicBezTo>
                  <a:pt x="17517" y="57076"/>
                  <a:pt x="20551" y="51380"/>
                  <a:pt x="22900" y="45291"/>
                </a:cubicBezTo>
                <a:cubicBezTo>
                  <a:pt x="25248" y="39176"/>
                  <a:pt x="26987" y="32541"/>
                  <a:pt x="28104" y="25360"/>
                </a:cubicBezTo>
                <a:cubicBezTo>
                  <a:pt x="29221" y="18192"/>
                  <a:pt x="29780" y="10314"/>
                  <a:pt x="29780" y="1738"/>
                </a:cubicBezTo>
                <a:cubicBezTo>
                  <a:pt x="29780" y="1167"/>
                  <a:pt x="29907" y="736"/>
                  <a:pt x="30212" y="431"/>
                </a:cubicBezTo>
                <a:cubicBezTo>
                  <a:pt x="30491" y="152"/>
                  <a:pt x="30846" y="0"/>
                  <a:pt x="31252" y="0"/>
                </a:cubicBezTo>
                <a:lnTo>
                  <a:pt x="37079" y="253"/>
                </a:lnTo>
                <a:cubicBezTo>
                  <a:pt x="37980" y="253"/>
                  <a:pt x="38437" y="837"/>
                  <a:pt x="38437" y="199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672728" y="3976175"/>
            <a:ext cx="44061" cy="103294"/>
          </a:xfrm>
          <a:custGeom>
            <a:avLst/>
            <a:gdLst>
              <a:gd name="connsiteX0" fmla="*/ 42385 w 44061"/>
              <a:gd name="connsiteY0" fmla="*/ 0 h 103294"/>
              <a:gd name="connsiteX1" fmla="*/ 44061 w 44061"/>
              <a:gd name="connsiteY1" fmla="*/ 253 h 103294"/>
              <a:gd name="connsiteX2" fmla="*/ 43744 w 44061"/>
              <a:gd name="connsiteY2" fmla="*/ 1978 h 103294"/>
              <a:gd name="connsiteX3" fmla="*/ 9228 w 44061"/>
              <a:gd name="connsiteY3" fmla="*/ 101682 h 103294"/>
              <a:gd name="connsiteX4" fmla="*/ 8479 w 44061"/>
              <a:gd name="connsiteY4" fmla="*/ 103103 h 103294"/>
              <a:gd name="connsiteX5" fmla="*/ 6867 w 44061"/>
              <a:gd name="connsiteY5" fmla="*/ 103294 h 103294"/>
              <a:gd name="connsiteX6" fmla="*/ 1675 w 44061"/>
              <a:gd name="connsiteY6" fmla="*/ 103294 h 103294"/>
              <a:gd name="connsiteX7" fmla="*/ 0 w 44061"/>
              <a:gd name="connsiteY7" fmla="*/ 103040 h 103294"/>
              <a:gd name="connsiteX8" fmla="*/ 317 w 44061"/>
              <a:gd name="connsiteY8" fmla="*/ 101429 h 103294"/>
              <a:gd name="connsiteX9" fmla="*/ 34832 w 44061"/>
              <a:gd name="connsiteY9" fmla="*/ 1852 h 103294"/>
              <a:gd name="connsiteX10" fmla="*/ 35645 w 44061"/>
              <a:gd name="connsiteY10" fmla="*/ 253 h 103294"/>
              <a:gd name="connsiteX11" fmla="*/ 37562 w 44061"/>
              <a:gd name="connsiteY11" fmla="*/ 0 h 103294"/>
              <a:gd name="connsiteX12" fmla="*/ 42385 w 44061"/>
              <a:gd name="connsiteY12" fmla="*/ 0 h 103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061" h="103294">
                <a:moveTo>
                  <a:pt x="42385" y="0"/>
                </a:moveTo>
                <a:cubicBezTo>
                  <a:pt x="43376" y="0"/>
                  <a:pt x="43934" y="88"/>
                  <a:pt x="44061" y="253"/>
                </a:cubicBezTo>
                <a:cubicBezTo>
                  <a:pt x="44188" y="405"/>
                  <a:pt x="44086" y="989"/>
                  <a:pt x="43744" y="1978"/>
                </a:cubicBezTo>
                <a:lnTo>
                  <a:pt x="9228" y="101682"/>
                </a:lnTo>
                <a:cubicBezTo>
                  <a:pt x="8885" y="102507"/>
                  <a:pt x="8644" y="102976"/>
                  <a:pt x="8479" y="103103"/>
                </a:cubicBezTo>
                <a:cubicBezTo>
                  <a:pt x="8302" y="103230"/>
                  <a:pt x="7768" y="103294"/>
                  <a:pt x="6867" y="103294"/>
                </a:cubicBezTo>
                <a:lnTo>
                  <a:pt x="1675" y="103294"/>
                </a:lnTo>
                <a:cubicBezTo>
                  <a:pt x="685" y="103294"/>
                  <a:pt x="127" y="103205"/>
                  <a:pt x="0" y="103040"/>
                </a:cubicBezTo>
                <a:cubicBezTo>
                  <a:pt x="-126" y="102875"/>
                  <a:pt x="-25" y="102342"/>
                  <a:pt x="317" y="101429"/>
                </a:cubicBezTo>
                <a:lnTo>
                  <a:pt x="34832" y="1852"/>
                </a:lnTo>
                <a:cubicBezTo>
                  <a:pt x="35175" y="951"/>
                  <a:pt x="35442" y="405"/>
                  <a:pt x="35645" y="253"/>
                </a:cubicBezTo>
                <a:cubicBezTo>
                  <a:pt x="35848" y="88"/>
                  <a:pt x="36483" y="0"/>
                  <a:pt x="37562" y="0"/>
                </a:cubicBezTo>
                <a:lnTo>
                  <a:pt x="42385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766232" y="3971356"/>
            <a:ext cx="89366" cy="46382"/>
          </a:xfrm>
          <a:custGeom>
            <a:avLst/>
            <a:gdLst>
              <a:gd name="connsiteX0" fmla="*/ 87513 w 89366"/>
              <a:gd name="connsiteY0" fmla="*/ 44403 h 46382"/>
              <a:gd name="connsiteX1" fmla="*/ 85164 w 89366"/>
              <a:gd name="connsiteY1" fmla="*/ 45024 h 46382"/>
              <a:gd name="connsiteX2" fmla="*/ 65235 w 89366"/>
              <a:gd name="connsiteY2" fmla="*/ 39023 h 46382"/>
              <a:gd name="connsiteX3" fmla="*/ 45317 w 89366"/>
              <a:gd name="connsiteY3" fmla="*/ 30549 h 46382"/>
              <a:gd name="connsiteX4" fmla="*/ 25997 w 89366"/>
              <a:gd name="connsiteY4" fmla="*/ 39150 h 46382"/>
              <a:gd name="connsiteX5" fmla="*/ 3846 w 89366"/>
              <a:gd name="connsiteY5" fmla="*/ 46382 h 46382"/>
              <a:gd name="connsiteX6" fmla="*/ 1497 w 89366"/>
              <a:gd name="connsiteY6" fmla="*/ 45392 h 46382"/>
              <a:gd name="connsiteX7" fmla="*/ 0 w 89366"/>
              <a:gd name="connsiteY7" fmla="*/ 41434 h 46382"/>
              <a:gd name="connsiteX8" fmla="*/ 1002 w 89366"/>
              <a:gd name="connsiteY8" fmla="*/ 39214 h 46382"/>
              <a:gd name="connsiteX9" fmla="*/ 18634 w 89366"/>
              <a:gd name="connsiteY9" fmla="*/ 33568 h 46382"/>
              <a:gd name="connsiteX10" fmla="*/ 35353 w 89366"/>
              <a:gd name="connsiteY10" fmla="*/ 26527 h 46382"/>
              <a:gd name="connsiteX11" fmla="*/ 50382 w 89366"/>
              <a:gd name="connsiteY11" fmla="*/ 18611 h 46382"/>
              <a:gd name="connsiteX12" fmla="*/ 62886 w 89366"/>
              <a:gd name="connsiteY12" fmla="*/ 10263 h 46382"/>
              <a:gd name="connsiteX13" fmla="*/ 64181 w 89366"/>
              <a:gd name="connsiteY13" fmla="*/ 8284 h 46382"/>
              <a:gd name="connsiteX14" fmla="*/ 62010 w 89366"/>
              <a:gd name="connsiteY14" fmla="*/ 7421 h 46382"/>
              <a:gd name="connsiteX15" fmla="*/ 8797 w 89366"/>
              <a:gd name="connsiteY15" fmla="*/ 7421 h 46382"/>
              <a:gd name="connsiteX16" fmla="*/ 7184 w 89366"/>
              <a:gd name="connsiteY16" fmla="*/ 5810 h 46382"/>
              <a:gd name="connsiteX17" fmla="*/ 7184 w 89366"/>
              <a:gd name="connsiteY17" fmla="*/ 1471 h 46382"/>
              <a:gd name="connsiteX18" fmla="*/ 8797 w 89366"/>
              <a:gd name="connsiteY18" fmla="*/ 0 h 46382"/>
              <a:gd name="connsiteX19" fmla="*/ 65361 w 89366"/>
              <a:gd name="connsiteY19" fmla="*/ 0 h 46382"/>
              <a:gd name="connsiteX20" fmla="*/ 72965 w 89366"/>
              <a:gd name="connsiteY20" fmla="*/ 1040 h 46382"/>
              <a:gd name="connsiteX21" fmla="*/ 76570 w 89366"/>
              <a:gd name="connsiteY21" fmla="*/ 3831 h 46382"/>
              <a:gd name="connsiteX22" fmla="*/ 76253 w 89366"/>
              <a:gd name="connsiteY22" fmla="*/ 7853 h 46382"/>
              <a:gd name="connsiteX23" fmla="*/ 72420 w 89366"/>
              <a:gd name="connsiteY23" fmla="*/ 12610 h 46382"/>
              <a:gd name="connsiteX24" fmla="*/ 53112 w 89366"/>
              <a:gd name="connsiteY24" fmla="*/ 26337 h 46382"/>
              <a:gd name="connsiteX25" fmla="*/ 70122 w 89366"/>
              <a:gd name="connsiteY25" fmla="*/ 32909 h 46382"/>
              <a:gd name="connsiteX26" fmla="*/ 88135 w 89366"/>
              <a:gd name="connsiteY26" fmla="*/ 38098 h 46382"/>
              <a:gd name="connsiteX27" fmla="*/ 89366 w 89366"/>
              <a:gd name="connsiteY27" fmla="*/ 38719 h 46382"/>
              <a:gd name="connsiteX28" fmla="*/ 89125 w 89366"/>
              <a:gd name="connsiteY28" fmla="*/ 39835 h 46382"/>
              <a:gd name="connsiteX29" fmla="*/ 87513 w 89366"/>
              <a:gd name="connsiteY29" fmla="*/ 44403 h 46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89366" h="46382">
                <a:moveTo>
                  <a:pt x="87513" y="44403"/>
                </a:moveTo>
                <a:cubicBezTo>
                  <a:pt x="87195" y="45227"/>
                  <a:pt x="86396" y="45430"/>
                  <a:pt x="85164" y="45024"/>
                </a:cubicBezTo>
                <a:cubicBezTo>
                  <a:pt x="78728" y="43540"/>
                  <a:pt x="72089" y="41535"/>
                  <a:pt x="65235" y="39023"/>
                </a:cubicBezTo>
                <a:cubicBezTo>
                  <a:pt x="58392" y="36512"/>
                  <a:pt x="51753" y="33682"/>
                  <a:pt x="45317" y="30549"/>
                </a:cubicBezTo>
                <a:cubicBezTo>
                  <a:pt x="39364" y="33594"/>
                  <a:pt x="32928" y="36474"/>
                  <a:pt x="25997" y="39150"/>
                </a:cubicBezTo>
                <a:cubicBezTo>
                  <a:pt x="19066" y="41827"/>
                  <a:pt x="11678" y="44237"/>
                  <a:pt x="3846" y="46382"/>
                </a:cubicBezTo>
                <a:cubicBezTo>
                  <a:pt x="2678" y="46788"/>
                  <a:pt x="1904" y="46471"/>
                  <a:pt x="1497" y="45392"/>
                </a:cubicBezTo>
                <a:lnTo>
                  <a:pt x="0" y="41434"/>
                </a:lnTo>
                <a:cubicBezTo>
                  <a:pt x="-495" y="40203"/>
                  <a:pt x="-152" y="39455"/>
                  <a:pt x="1002" y="39214"/>
                </a:cubicBezTo>
                <a:cubicBezTo>
                  <a:pt x="6930" y="37641"/>
                  <a:pt x="12820" y="35763"/>
                  <a:pt x="18634" y="33568"/>
                </a:cubicBezTo>
                <a:cubicBezTo>
                  <a:pt x="24448" y="31399"/>
                  <a:pt x="30021" y="29039"/>
                  <a:pt x="35353" y="26527"/>
                </a:cubicBezTo>
                <a:cubicBezTo>
                  <a:pt x="40671" y="24015"/>
                  <a:pt x="45685" y="21376"/>
                  <a:pt x="50382" y="18611"/>
                </a:cubicBezTo>
                <a:cubicBezTo>
                  <a:pt x="55079" y="15845"/>
                  <a:pt x="59243" y="13067"/>
                  <a:pt x="62886" y="10263"/>
                </a:cubicBezTo>
                <a:cubicBezTo>
                  <a:pt x="63876" y="9514"/>
                  <a:pt x="64308" y="8855"/>
                  <a:pt x="64181" y="8284"/>
                </a:cubicBezTo>
                <a:cubicBezTo>
                  <a:pt x="64054" y="7701"/>
                  <a:pt x="63343" y="7421"/>
                  <a:pt x="62010" y="7421"/>
                </a:cubicBezTo>
                <a:lnTo>
                  <a:pt x="8797" y="7421"/>
                </a:lnTo>
                <a:cubicBezTo>
                  <a:pt x="7730" y="7421"/>
                  <a:pt x="7184" y="6876"/>
                  <a:pt x="7184" y="5810"/>
                </a:cubicBezTo>
                <a:lnTo>
                  <a:pt x="7184" y="1471"/>
                </a:lnTo>
                <a:cubicBezTo>
                  <a:pt x="7184" y="494"/>
                  <a:pt x="7730" y="0"/>
                  <a:pt x="8797" y="0"/>
                </a:cubicBezTo>
                <a:lnTo>
                  <a:pt x="65361" y="0"/>
                </a:lnTo>
                <a:cubicBezTo>
                  <a:pt x="68586" y="0"/>
                  <a:pt x="71112" y="342"/>
                  <a:pt x="72965" y="1040"/>
                </a:cubicBezTo>
                <a:cubicBezTo>
                  <a:pt x="74831" y="1751"/>
                  <a:pt x="76025" y="2676"/>
                  <a:pt x="76570" y="3831"/>
                </a:cubicBezTo>
                <a:cubicBezTo>
                  <a:pt x="77104" y="4986"/>
                  <a:pt x="77002" y="6330"/>
                  <a:pt x="76253" y="7853"/>
                </a:cubicBezTo>
                <a:cubicBezTo>
                  <a:pt x="75517" y="9375"/>
                  <a:pt x="74235" y="10961"/>
                  <a:pt x="72420" y="12610"/>
                </a:cubicBezTo>
                <a:cubicBezTo>
                  <a:pt x="66974" y="17482"/>
                  <a:pt x="60538" y="22049"/>
                  <a:pt x="53112" y="26337"/>
                </a:cubicBezTo>
                <a:cubicBezTo>
                  <a:pt x="58304" y="28659"/>
                  <a:pt x="63978" y="30841"/>
                  <a:pt x="70122" y="32909"/>
                </a:cubicBezTo>
                <a:cubicBezTo>
                  <a:pt x="76266" y="34964"/>
                  <a:pt x="82283" y="36702"/>
                  <a:pt x="88135" y="38098"/>
                </a:cubicBezTo>
                <a:cubicBezTo>
                  <a:pt x="88871" y="38262"/>
                  <a:pt x="89290" y="38465"/>
                  <a:pt x="89366" y="38719"/>
                </a:cubicBezTo>
                <a:cubicBezTo>
                  <a:pt x="89455" y="38960"/>
                  <a:pt x="89366" y="39341"/>
                  <a:pt x="89125" y="39835"/>
                </a:cubicBezTo>
                <a:lnTo>
                  <a:pt x="87513" y="4440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755353" y="4032214"/>
            <a:ext cx="108915" cy="49363"/>
          </a:xfrm>
          <a:custGeom>
            <a:avLst/>
            <a:gdLst>
              <a:gd name="connsiteX0" fmla="*/ 51487 w 108915"/>
              <a:gd name="connsiteY0" fmla="*/ 49363 h 49363"/>
              <a:gd name="connsiteX1" fmla="*/ 50370 w 108915"/>
              <a:gd name="connsiteY1" fmla="*/ 48805 h 49363"/>
              <a:gd name="connsiteX2" fmla="*/ 49875 w 108915"/>
              <a:gd name="connsiteY2" fmla="*/ 47498 h 49363"/>
              <a:gd name="connsiteX3" fmla="*/ 49875 w 108915"/>
              <a:gd name="connsiteY3" fmla="*/ 7421 h 49363"/>
              <a:gd name="connsiteX4" fmla="*/ 1852 w 108915"/>
              <a:gd name="connsiteY4" fmla="*/ 7421 h 49363"/>
              <a:gd name="connsiteX5" fmla="*/ 545 w 108915"/>
              <a:gd name="connsiteY5" fmla="*/ 6927 h 49363"/>
              <a:gd name="connsiteX6" fmla="*/ 0 w 108915"/>
              <a:gd name="connsiteY6" fmla="*/ 5810 h 49363"/>
              <a:gd name="connsiteX7" fmla="*/ 0 w 108915"/>
              <a:gd name="connsiteY7" fmla="*/ 1611 h 49363"/>
              <a:gd name="connsiteX8" fmla="*/ 545 w 108915"/>
              <a:gd name="connsiteY8" fmla="*/ 431 h 49363"/>
              <a:gd name="connsiteX9" fmla="*/ 1852 w 108915"/>
              <a:gd name="connsiteY9" fmla="*/ 0 h 49363"/>
              <a:gd name="connsiteX10" fmla="*/ 107062 w 108915"/>
              <a:gd name="connsiteY10" fmla="*/ 0 h 49363"/>
              <a:gd name="connsiteX11" fmla="*/ 108293 w 108915"/>
              <a:gd name="connsiteY11" fmla="*/ 431 h 49363"/>
              <a:gd name="connsiteX12" fmla="*/ 108915 w 108915"/>
              <a:gd name="connsiteY12" fmla="*/ 1611 h 49363"/>
              <a:gd name="connsiteX13" fmla="*/ 108915 w 108915"/>
              <a:gd name="connsiteY13" fmla="*/ 5810 h 49363"/>
              <a:gd name="connsiteX14" fmla="*/ 108293 w 108915"/>
              <a:gd name="connsiteY14" fmla="*/ 6927 h 49363"/>
              <a:gd name="connsiteX15" fmla="*/ 107062 w 108915"/>
              <a:gd name="connsiteY15" fmla="*/ 7421 h 49363"/>
              <a:gd name="connsiteX16" fmla="*/ 58418 w 108915"/>
              <a:gd name="connsiteY16" fmla="*/ 7421 h 49363"/>
              <a:gd name="connsiteX17" fmla="*/ 58418 w 108915"/>
              <a:gd name="connsiteY17" fmla="*/ 47498 h 49363"/>
              <a:gd name="connsiteX18" fmla="*/ 57973 w 108915"/>
              <a:gd name="connsiteY18" fmla="*/ 48805 h 49363"/>
              <a:gd name="connsiteX19" fmla="*/ 56806 w 108915"/>
              <a:gd name="connsiteY19" fmla="*/ 49363 h 49363"/>
              <a:gd name="connsiteX20" fmla="*/ 51487 w 108915"/>
              <a:gd name="connsiteY20" fmla="*/ 49363 h 49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8915" h="49363">
                <a:moveTo>
                  <a:pt x="51487" y="49363"/>
                </a:moveTo>
                <a:cubicBezTo>
                  <a:pt x="51068" y="49363"/>
                  <a:pt x="50700" y="49172"/>
                  <a:pt x="50370" y="48805"/>
                </a:cubicBezTo>
                <a:cubicBezTo>
                  <a:pt x="50039" y="48424"/>
                  <a:pt x="49875" y="47993"/>
                  <a:pt x="49875" y="47498"/>
                </a:cubicBezTo>
                <a:lnTo>
                  <a:pt x="49875" y="7421"/>
                </a:lnTo>
                <a:lnTo>
                  <a:pt x="1852" y="7421"/>
                </a:lnTo>
                <a:cubicBezTo>
                  <a:pt x="1345" y="7421"/>
                  <a:pt x="913" y="7256"/>
                  <a:pt x="545" y="6927"/>
                </a:cubicBezTo>
                <a:cubicBezTo>
                  <a:pt x="190" y="6596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23"/>
                  <a:pt x="545" y="431"/>
                </a:cubicBezTo>
                <a:cubicBezTo>
                  <a:pt x="913" y="152"/>
                  <a:pt x="1345" y="0"/>
                  <a:pt x="1852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293" y="431"/>
                </a:cubicBezTo>
                <a:cubicBezTo>
                  <a:pt x="108712" y="723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712" y="6596"/>
                  <a:pt x="108293" y="6927"/>
                </a:cubicBezTo>
                <a:cubicBezTo>
                  <a:pt x="107887" y="7256"/>
                  <a:pt x="107468" y="7421"/>
                  <a:pt x="107062" y="7421"/>
                </a:cubicBezTo>
                <a:lnTo>
                  <a:pt x="58418" y="7421"/>
                </a:lnTo>
                <a:lnTo>
                  <a:pt x="58418" y="47498"/>
                </a:lnTo>
                <a:cubicBezTo>
                  <a:pt x="58418" y="47993"/>
                  <a:pt x="58278" y="48424"/>
                  <a:pt x="57973" y="48805"/>
                </a:cubicBezTo>
                <a:cubicBezTo>
                  <a:pt x="57694" y="49172"/>
                  <a:pt x="57301" y="49363"/>
                  <a:pt x="56806" y="49363"/>
                </a:cubicBezTo>
                <a:lnTo>
                  <a:pt x="51487" y="4936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871690" y="4030852"/>
            <a:ext cx="108928" cy="31906"/>
          </a:xfrm>
          <a:custGeom>
            <a:avLst/>
            <a:gdLst>
              <a:gd name="connsiteX0" fmla="*/ 80582 w 108928"/>
              <a:gd name="connsiteY0" fmla="*/ 558 h 31906"/>
              <a:gd name="connsiteX1" fmla="*/ 81064 w 108928"/>
              <a:gd name="connsiteY1" fmla="*/ 1852 h 31906"/>
              <a:gd name="connsiteX2" fmla="*/ 81064 w 108928"/>
              <a:gd name="connsiteY2" fmla="*/ 24484 h 31906"/>
              <a:gd name="connsiteX3" fmla="*/ 107062 w 108928"/>
              <a:gd name="connsiteY3" fmla="*/ 24484 h 31906"/>
              <a:gd name="connsiteX4" fmla="*/ 108306 w 108928"/>
              <a:gd name="connsiteY4" fmla="*/ 24929 h 31906"/>
              <a:gd name="connsiteX5" fmla="*/ 108928 w 108928"/>
              <a:gd name="connsiteY5" fmla="*/ 26096 h 31906"/>
              <a:gd name="connsiteX6" fmla="*/ 108928 w 108928"/>
              <a:gd name="connsiteY6" fmla="*/ 30295 h 31906"/>
              <a:gd name="connsiteX7" fmla="*/ 108306 w 108928"/>
              <a:gd name="connsiteY7" fmla="*/ 31412 h 31906"/>
              <a:gd name="connsiteX8" fmla="*/ 107062 w 108928"/>
              <a:gd name="connsiteY8" fmla="*/ 31906 h 31906"/>
              <a:gd name="connsiteX9" fmla="*/ 1852 w 108928"/>
              <a:gd name="connsiteY9" fmla="*/ 31906 h 31906"/>
              <a:gd name="connsiteX10" fmla="*/ 545 w 108928"/>
              <a:gd name="connsiteY10" fmla="*/ 31412 h 31906"/>
              <a:gd name="connsiteX11" fmla="*/ 0 w 108928"/>
              <a:gd name="connsiteY11" fmla="*/ 30295 h 31906"/>
              <a:gd name="connsiteX12" fmla="*/ 0 w 108928"/>
              <a:gd name="connsiteY12" fmla="*/ 26096 h 31906"/>
              <a:gd name="connsiteX13" fmla="*/ 545 w 108928"/>
              <a:gd name="connsiteY13" fmla="*/ 24929 h 31906"/>
              <a:gd name="connsiteX14" fmla="*/ 1852 w 108928"/>
              <a:gd name="connsiteY14" fmla="*/ 24484 h 31906"/>
              <a:gd name="connsiteX15" fmla="*/ 27482 w 108928"/>
              <a:gd name="connsiteY15" fmla="*/ 24484 h 31906"/>
              <a:gd name="connsiteX16" fmla="*/ 27482 w 108928"/>
              <a:gd name="connsiteY16" fmla="*/ 1852 h 31906"/>
              <a:gd name="connsiteX17" fmla="*/ 27914 w 108928"/>
              <a:gd name="connsiteY17" fmla="*/ 558 h 31906"/>
              <a:gd name="connsiteX18" fmla="*/ 29094 w 108928"/>
              <a:gd name="connsiteY18" fmla="*/ 0 h 31906"/>
              <a:gd name="connsiteX19" fmla="*/ 34286 w 108928"/>
              <a:gd name="connsiteY19" fmla="*/ 0 h 31906"/>
              <a:gd name="connsiteX20" fmla="*/ 35403 w 108928"/>
              <a:gd name="connsiteY20" fmla="*/ 558 h 31906"/>
              <a:gd name="connsiteX21" fmla="*/ 35898 w 108928"/>
              <a:gd name="connsiteY21" fmla="*/ 1852 h 31906"/>
              <a:gd name="connsiteX22" fmla="*/ 35898 w 108928"/>
              <a:gd name="connsiteY22" fmla="*/ 24484 h 31906"/>
              <a:gd name="connsiteX23" fmla="*/ 72661 w 108928"/>
              <a:gd name="connsiteY23" fmla="*/ 24484 h 31906"/>
              <a:gd name="connsiteX24" fmla="*/ 72661 w 108928"/>
              <a:gd name="connsiteY24" fmla="*/ 1852 h 31906"/>
              <a:gd name="connsiteX25" fmla="*/ 73080 w 108928"/>
              <a:gd name="connsiteY25" fmla="*/ 558 h 31906"/>
              <a:gd name="connsiteX26" fmla="*/ 74260 w 108928"/>
              <a:gd name="connsiteY26" fmla="*/ 0 h 31906"/>
              <a:gd name="connsiteX27" fmla="*/ 79464 w 108928"/>
              <a:gd name="connsiteY27" fmla="*/ 0 h 31906"/>
              <a:gd name="connsiteX28" fmla="*/ 80582 w 108928"/>
              <a:gd name="connsiteY28" fmla="*/ 558 h 319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08928" h="31906">
                <a:moveTo>
                  <a:pt x="80582" y="558"/>
                </a:moveTo>
                <a:cubicBezTo>
                  <a:pt x="80912" y="925"/>
                  <a:pt x="81064" y="1357"/>
                  <a:pt x="81064" y="1852"/>
                </a:cubicBezTo>
                <a:lnTo>
                  <a:pt x="81064" y="24484"/>
                </a:lnTo>
                <a:lnTo>
                  <a:pt x="107062" y="24484"/>
                </a:lnTo>
                <a:cubicBezTo>
                  <a:pt x="107468" y="24484"/>
                  <a:pt x="107900" y="24637"/>
                  <a:pt x="108306" y="24929"/>
                </a:cubicBezTo>
                <a:cubicBezTo>
                  <a:pt x="108712" y="25220"/>
                  <a:pt x="108928" y="25601"/>
                  <a:pt x="108928" y="26096"/>
                </a:cubicBezTo>
                <a:lnTo>
                  <a:pt x="108928" y="30295"/>
                </a:lnTo>
                <a:cubicBezTo>
                  <a:pt x="108928" y="30726"/>
                  <a:pt x="108712" y="31094"/>
                  <a:pt x="108306" y="31412"/>
                </a:cubicBezTo>
                <a:cubicBezTo>
                  <a:pt x="107900" y="31754"/>
                  <a:pt x="107468" y="31906"/>
                  <a:pt x="107062" y="31906"/>
                </a:cubicBezTo>
                <a:lnTo>
                  <a:pt x="1852" y="31906"/>
                </a:lnTo>
                <a:cubicBezTo>
                  <a:pt x="1358" y="31906"/>
                  <a:pt x="926" y="31754"/>
                  <a:pt x="545" y="31412"/>
                </a:cubicBezTo>
                <a:cubicBezTo>
                  <a:pt x="190" y="31094"/>
                  <a:pt x="0" y="30726"/>
                  <a:pt x="0" y="30295"/>
                </a:cubicBezTo>
                <a:lnTo>
                  <a:pt x="0" y="26096"/>
                </a:lnTo>
                <a:cubicBezTo>
                  <a:pt x="0" y="25601"/>
                  <a:pt x="190" y="25220"/>
                  <a:pt x="545" y="24929"/>
                </a:cubicBezTo>
                <a:cubicBezTo>
                  <a:pt x="926" y="24637"/>
                  <a:pt x="1358" y="24484"/>
                  <a:pt x="1852" y="24484"/>
                </a:cubicBezTo>
                <a:lnTo>
                  <a:pt x="27482" y="24484"/>
                </a:lnTo>
                <a:lnTo>
                  <a:pt x="27482" y="1852"/>
                </a:lnTo>
                <a:cubicBezTo>
                  <a:pt x="27482" y="1357"/>
                  <a:pt x="27622" y="925"/>
                  <a:pt x="27914" y="558"/>
                </a:cubicBezTo>
                <a:cubicBezTo>
                  <a:pt x="28193" y="177"/>
                  <a:pt x="28587" y="0"/>
                  <a:pt x="29094" y="0"/>
                </a:cubicBezTo>
                <a:lnTo>
                  <a:pt x="34286" y="0"/>
                </a:lnTo>
                <a:cubicBezTo>
                  <a:pt x="34705" y="0"/>
                  <a:pt x="35061" y="177"/>
                  <a:pt x="35403" y="558"/>
                </a:cubicBezTo>
                <a:cubicBezTo>
                  <a:pt x="35733" y="925"/>
                  <a:pt x="35898" y="1357"/>
                  <a:pt x="35898" y="1852"/>
                </a:cubicBezTo>
                <a:lnTo>
                  <a:pt x="35898" y="24484"/>
                </a:lnTo>
                <a:lnTo>
                  <a:pt x="72661" y="24484"/>
                </a:lnTo>
                <a:lnTo>
                  <a:pt x="72661" y="1852"/>
                </a:lnTo>
                <a:cubicBezTo>
                  <a:pt x="72661" y="1357"/>
                  <a:pt x="72800" y="925"/>
                  <a:pt x="73080" y="558"/>
                </a:cubicBezTo>
                <a:cubicBezTo>
                  <a:pt x="73384" y="177"/>
                  <a:pt x="73765" y="0"/>
                  <a:pt x="74260" y="0"/>
                </a:cubicBezTo>
                <a:lnTo>
                  <a:pt x="79464" y="0"/>
                </a:lnTo>
                <a:cubicBezTo>
                  <a:pt x="79871" y="0"/>
                  <a:pt x="80252" y="177"/>
                  <a:pt x="80582" y="5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5206981" y="3968252"/>
            <a:ext cx="32065" cy="114064"/>
          </a:xfrm>
          <a:custGeom>
            <a:avLst/>
            <a:gdLst>
              <a:gd name="connsiteX0" fmla="*/ 8175 w 32065"/>
              <a:gd name="connsiteY0" fmla="*/ 46762 h 114064"/>
              <a:gd name="connsiteX1" fmla="*/ 23890 w 32065"/>
              <a:gd name="connsiteY1" fmla="*/ 46762 h 114064"/>
              <a:gd name="connsiteX2" fmla="*/ 23890 w 32065"/>
              <a:gd name="connsiteY2" fmla="*/ 1737 h 114064"/>
              <a:gd name="connsiteX3" fmla="*/ 25629 w 32065"/>
              <a:gd name="connsiteY3" fmla="*/ 0 h 114064"/>
              <a:gd name="connsiteX4" fmla="*/ 30326 w 32065"/>
              <a:gd name="connsiteY4" fmla="*/ 0 h 114064"/>
              <a:gd name="connsiteX5" fmla="*/ 32065 w 32065"/>
              <a:gd name="connsiteY5" fmla="*/ 1737 h 114064"/>
              <a:gd name="connsiteX6" fmla="*/ 32065 w 32065"/>
              <a:gd name="connsiteY6" fmla="*/ 112326 h 114064"/>
              <a:gd name="connsiteX7" fmla="*/ 30326 w 32065"/>
              <a:gd name="connsiteY7" fmla="*/ 114064 h 114064"/>
              <a:gd name="connsiteX8" fmla="*/ 25629 w 32065"/>
              <a:gd name="connsiteY8" fmla="*/ 114064 h 114064"/>
              <a:gd name="connsiteX9" fmla="*/ 23890 w 32065"/>
              <a:gd name="connsiteY9" fmla="*/ 112326 h 114064"/>
              <a:gd name="connsiteX10" fmla="*/ 23890 w 32065"/>
              <a:gd name="connsiteY10" fmla="*/ 54184 h 114064"/>
              <a:gd name="connsiteX11" fmla="*/ 8175 w 32065"/>
              <a:gd name="connsiteY11" fmla="*/ 54184 h 114064"/>
              <a:gd name="connsiteX12" fmla="*/ 8175 w 32065"/>
              <a:gd name="connsiteY12" fmla="*/ 107632 h 114064"/>
              <a:gd name="connsiteX13" fmla="*/ 6436 w 32065"/>
              <a:gd name="connsiteY13" fmla="*/ 109358 h 114064"/>
              <a:gd name="connsiteX14" fmla="*/ 1739 w 32065"/>
              <a:gd name="connsiteY14" fmla="*/ 109358 h 114064"/>
              <a:gd name="connsiteX15" fmla="*/ 0 w 32065"/>
              <a:gd name="connsiteY15" fmla="*/ 107632 h 114064"/>
              <a:gd name="connsiteX16" fmla="*/ 0 w 32065"/>
              <a:gd name="connsiteY16" fmla="*/ 3843 h 114064"/>
              <a:gd name="connsiteX17" fmla="*/ 1739 w 32065"/>
              <a:gd name="connsiteY17" fmla="*/ 2106 h 114064"/>
              <a:gd name="connsiteX18" fmla="*/ 6436 w 32065"/>
              <a:gd name="connsiteY18" fmla="*/ 2106 h 114064"/>
              <a:gd name="connsiteX19" fmla="*/ 8175 w 32065"/>
              <a:gd name="connsiteY19" fmla="*/ 3843 h 114064"/>
              <a:gd name="connsiteX20" fmla="*/ 8175 w 32065"/>
              <a:gd name="connsiteY20" fmla="*/ 46762 h 114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64">
                <a:moveTo>
                  <a:pt x="8175" y="46762"/>
                </a:moveTo>
                <a:lnTo>
                  <a:pt x="23890" y="46762"/>
                </a:lnTo>
                <a:lnTo>
                  <a:pt x="23890" y="1737"/>
                </a:lnTo>
                <a:cubicBezTo>
                  <a:pt x="23890" y="583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83"/>
                  <a:pt x="32065" y="1737"/>
                </a:cubicBezTo>
                <a:lnTo>
                  <a:pt x="32065" y="112326"/>
                </a:lnTo>
                <a:cubicBezTo>
                  <a:pt x="32065" y="113481"/>
                  <a:pt x="31481" y="114064"/>
                  <a:pt x="30326" y="114064"/>
                </a:cubicBezTo>
                <a:lnTo>
                  <a:pt x="25629" y="114064"/>
                </a:lnTo>
                <a:cubicBezTo>
                  <a:pt x="24474" y="114064"/>
                  <a:pt x="23890" y="113481"/>
                  <a:pt x="23890" y="112326"/>
                </a:cubicBezTo>
                <a:lnTo>
                  <a:pt x="23890" y="54184"/>
                </a:lnTo>
                <a:lnTo>
                  <a:pt x="8175" y="54184"/>
                </a:lnTo>
                <a:lnTo>
                  <a:pt x="8175" y="107632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32"/>
                </a:cubicBezTo>
                <a:lnTo>
                  <a:pt x="0" y="3843"/>
                </a:lnTo>
                <a:cubicBezTo>
                  <a:pt x="0" y="2676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6"/>
                  <a:pt x="8175" y="3843"/>
                </a:cubicBezTo>
                <a:lnTo>
                  <a:pt x="8175" y="4676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5144729" y="3978402"/>
            <a:ext cx="55943" cy="74837"/>
          </a:xfrm>
          <a:custGeom>
            <a:avLst/>
            <a:gdLst>
              <a:gd name="connsiteX0" fmla="*/ 9406 w 55943"/>
              <a:gd name="connsiteY0" fmla="*/ 74837 h 74837"/>
              <a:gd name="connsiteX1" fmla="*/ 1929 w 55943"/>
              <a:gd name="connsiteY1" fmla="*/ 72554 h 74837"/>
              <a:gd name="connsiteX2" fmla="*/ 0 w 55943"/>
              <a:gd name="connsiteY2" fmla="*/ 65323 h 74837"/>
              <a:gd name="connsiteX3" fmla="*/ 0 w 55943"/>
              <a:gd name="connsiteY3" fmla="*/ 41687 h 74837"/>
              <a:gd name="connsiteX4" fmla="*/ 2170 w 55943"/>
              <a:gd name="connsiteY4" fmla="*/ 34697 h 74837"/>
              <a:gd name="connsiteX5" fmla="*/ 9901 w 55943"/>
              <a:gd name="connsiteY5" fmla="*/ 32908 h 74837"/>
              <a:gd name="connsiteX6" fmla="*/ 33665 w 55943"/>
              <a:gd name="connsiteY6" fmla="*/ 32908 h 74837"/>
              <a:gd name="connsiteX7" fmla="*/ 35886 w 55943"/>
              <a:gd name="connsiteY7" fmla="*/ 32413 h 74837"/>
              <a:gd name="connsiteX8" fmla="*/ 36381 w 55943"/>
              <a:gd name="connsiteY8" fmla="*/ 30054 h 74837"/>
              <a:gd name="connsiteX9" fmla="*/ 36381 w 55943"/>
              <a:gd name="connsiteY9" fmla="*/ 10263 h 74837"/>
              <a:gd name="connsiteX10" fmla="*/ 35949 w 55943"/>
              <a:gd name="connsiteY10" fmla="*/ 7916 h 74837"/>
              <a:gd name="connsiteX11" fmla="*/ 33791 w 55943"/>
              <a:gd name="connsiteY11" fmla="*/ 7421 h 74837"/>
              <a:gd name="connsiteX12" fmla="*/ 2234 w 55943"/>
              <a:gd name="connsiteY12" fmla="*/ 7421 h 74837"/>
              <a:gd name="connsiteX13" fmla="*/ 1053 w 55943"/>
              <a:gd name="connsiteY13" fmla="*/ 7053 h 74837"/>
              <a:gd name="connsiteX14" fmla="*/ 494 w 55943"/>
              <a:gd name="connsiteY14" fmla="*/ 6063 h 74837"/>
              <a:gd name="connsiteX15" fmla="*/ 494 w 55943"/>
              <a:gd name="connsiteY15" fmla="*/ 1370 h 74837"/>
              <a:gd name="connsiteX16" fmla="*/ 1053 w 55943"/>
              <a:gd name="connsiteY16" fmla="*/ 380 h 74837"/>
              <a:gd name="connsiteX17" fmla="*/ 2234 w 55943"/>
              <a:gd name="connsiteY17" fmla="*/ 0 h 74837"/>
              <a:gd name="connsiteX18" fmla="*/ 35150 w 55943"/>
              <a:gd name="connsiteY18" fmla="*/ 0 h 74837"/>
              <a:gd name="connsiteX19" fmla="*/ 39986 w 55943"/>
              <a:gd name="connsiteY19" fmla="*/ 431 h 74837"/>
              <a:gd name="connsiteX20" fmla="*/ 42957 w 55943"/>
              <a:gd name="connsiteY20" fmla="*/ 1864 h 74837"/>
              <a:gd name="connsiteX21" fmla="*/ 44493 w 55943"/>
              <a:gd name="connsiteY21" fmla="*/ 4630 h 74837"/>
              <a:gd name="connsiteX22" fmla="*/ 44924 w 55943"/>
              <a:gd name="connsiteY22" fmla="*/ 9032 h 74837"/>
              <a:gd name="connsiteX23" fmla="*/ 44924 w 55943"/>
              <a:gd name="connsiteY23" fmla="*/ 31551 h 74837"/>
              <a:gd name="connsiteX24" fmla="*/ 42766 w 55943"/>
              <a:gd name="connsiteY24" fmla="*/ 38529 h 74837"/>
              <a:gd name="connsiteX25" fmla="*/ 35023 w 55943"/>
              <a:gd name="connsiteY25" fmla="*/ 40330 h 74837"/>
              <a:gd name="connsiteX26" fmla="*/ 11132 w 55943"/>
              <a:gd name="connsiteY26" fmla="*/ 40330 h 74837"/>
              <a:gd name="connsiteX27" fmla="*/ 8974 w 55943"/>
              <a:gd name="connsiteY27" fmla="*/ 40825 h 74837"/>
              <a:gd name="connsiteX28" fmla="*/ 8543 w 55943"/>
              <a:gd name="connsiteY28" fmla="*/ 43172 h 74837"/>
              <a:gd name="connsiteX29" fmla="*/ 8543 w 55943"/>
              <a:gd name="connsiteY29" fmla="*/ 64701 h 74837"/>
              <a:gd name="connsiteX30" fmla="*/ 11259 w 55943"/>
              <a:gd name="connsiteY30" fmla="*/ 67543 h 74837"/>
              <a:gd name="connsiteX31" fmla="*/ 31684 w 55943"/>
              <a:gd name="connsiteY31" fmla="*/ 66604 h 74837"/>
              <a:gd name="connsiteX32" fmla="*/ 53099 w 55943"/>
              <a:gd name="connsiteY32" fmla="*/ 62963 h 74837"/>
              <a:gd name="connsiteX33" fmla="*/ 55206 w 55943"/>
              <a:gd name="connsiteY33" fmla="*/ 64206 h 74837"/>
              <a:gd name="connsiteX34" fmla="*/ 55943 w 55943"/>
              <a:gd name="connsiteY34" fmla="*/ 68278 h 74837"/>
              <a:gd name="connsiteX35" fmla="*/ 54330 w 55943"/>
              <a:gd name="connsiteY35" fmla="*/ 70384 h 74837"/>
              <a:gd name="connsiteX36" fmla="*/ 32370 w 55943"/>
              <a:gd name="connsiteY36" fmla="*/ 74038 h 74837"/>
              <a:gd name="connsiteX37" fmla="*/ 9406 w 55943"/>
              <a:gd name="connsiteY37" fmla="*/ 74837 h 74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5943" h="74837">
                <a:moveTo>
                  <a:pt x="9406" y="74837"/>
                </a:moveTo>
                <a:cubicBezTo>
                  <a:pt x="5686" y="74672"/>
                  <a:pt x="3199" y="73911"/>
                  <a:pt x="1929" y="72554"/>
                </a:cubicBezTo>
                <a:cubicBezTo>
                  <a:pt x="634" y="71196"/>
                  <a:pt x="0" y="68773"/>
                  <a:pt x="0" y="65323"/>
                </a:cubicBezTo>
                <a:lnTo>
                  <a:pt x="0" y="41687"/>
                </a:lnTo>
                <a:cubicBezTo>
                  <a:pt x="0" y="38224"/>
                  <a:pt x="723" y="35890"/>
                  <a:pt x="2170" y="34697"/>
                </a:cubicBezTo>
                <a:cubicBezTo>
                  <a:pt x="3605" y="33504"/>
                  <a:pt x="6182" y="32908"/>
                  <a:pt x="9901" y="32908"/>
                </a:cubicBezTo>
                <a:lnTo>
                  <a:pt x="33665" y="32908"/>
                </a:lnTo>
                <a:cubicBezTo>
                  <a:pt x="34819" y="32908"/>
                  <a:pt x="35569" y="32731"/>
                  <a:pt x="35886" y="32413"/>
                </a:cubicBezTo>
                <a:cubicBezTo>
                  <a:pt x="36229" y="32084"/>
                  <a:pt x="36381" y="31297"/>
                  <a:pt x="36381" y="30054"/>
                </a:cubicBezTo>
                <a:lnTo>
                  <a:pt x="36381" y="10263"/>
                </a:lnTo>
                <a:cubicBezTo>
                  <a:pt x="36381" y="9032"/>
                  <a:pt x="36254" y="8246"/>
                  <a:pt x="35949" y="7916"/>
                </a:cubicBezTo>
                <a:cubicBezTo>
                  <a:pt x="35670" y="7586"/>
                  <a:pt x="34947" y="7421"/>
                  <a:pt x="33791" y="7421"/>
                </a:cubicBezTo>
                <a:lnTo>
                  <a:pt x="2234" y="7421"/>
                </a:lnTo>
                <a:cubicBezTo>
                  <a:pt x="1815" y="7421"/>
                  <a:pt x="1421" y="7294"/>
                  <a:pt x="1053" y="7053"/>
                </a:cubicBezTo>
                <a:cubicBezTo>
                  <a:pt x="685" y="6799"/>
                  <a:pt x="494" y="6470"/>
                  <a:pt x="494" y="6063"/>
                </a:cubicBezTo>
                <a:lnTo>
                  <a:pt x="494" y="1370"/>
                </a:lnTo>
                <a:cubicBezTo>
                  <a:pt x="494" y="938"/>
                  <a:pt x="685" y="621"/>
                  <a:pt x="1053" y="380"/>
                </a:cubicBezTo>
                <a:cubicBezTo>
                  <a:pt x="1421" y="126"/>
                  <a:pt x="1815" y="0"/>
                  <a:pt x="2234" y="0"/>
                </a:cubicBezTo>
                <a:lnTo>
                  <a:pt x="35150" y="0"/>
                </a:lnTo>
                <a:cubicBezTo>
                  <a:pt x="37130" y="0"/>
                  <a:pt x="38742" y="139"/>
                  <a:pt x="39986" y="431"/>
                </a:cubicBezTo>
                <a:cubicBezTo>
                  <a:pt x="41218" y="722"/>
                  <a:pt x="42207" y="1192"/>
                  <a:pt x="42957" y="1864"/>
                </a:cubicBezTo>
                <a:cubicBezTo>
                  <a:pt x="43693" y="2511"/>
                  <a:pt x="44213" y="3450"/>
                  <a:pt x="44493" y="4630"/>
                </a:cubicBezTo>
                <a:cubicBezTo>
                  <a:pt x="44784" y="5835"/>
                  <a:pt x="44924" y="7294"/>
                  <a:pt x="44924" y="9032"/>
                </a:cubicBezTo>
                <a:lnTo>
                  <a:pt x="44924" y="31551"/>
                </a:lnTo>
                <a:cubicBezTo>
                  <a:pt x="44924" y="35002"/>
                  <a:pt x="44213" y="37349"/>
                  <a:pt x="42766" y="38529"/>
                </a:cubicBezTo>
                <a:cubicBezTo>
                  <a:pt x="41319" y="39734"/>
                  <a:pt x="38742" y="40330"/>
                  <a:pt x="35023" y="40330"/>
                </a:cubicBezTo>
                <a:lnTo>
                  <a:pt x="11132" y="40330"/>
                </a:lnTo>
                <a:cubicBezTo>
                  <a:pt x="9977" y="40330"/>
                  <a:pt x="9266" y="40495"/>
                  <a:pt x="8974" y="40825"/>
                </a:cubicBezTo>
                <a:cubicBezTo>
                  <a:pt x="8682" y="41142"/>
                  <a:pt x="8543" y="41941"/>
                  <a:pt x="8543" y="43172"/>
                </a:cubicBezTo>
                <a:lnTo>
                  <a:pt x="8543" y="64701"/>
                </a:lnTo>
                <a:cubicBezTo>
                  <a:pt x="8543" y="66591"/>
                  <a:pt x="9444" y="67543"/>
                  <a:pt x="11259" y="67543"/>
                </a:cubicBezTo>
                <a:cubicBezTo>
                  <a:pt x="17784" y="67707"/>
                  <a:pt x="24588" y="67403"/>
                  <a:pt x="31684" y="66604"/>
                </a:cubicBezTo>
                <a:cubicBezTo>
                  <a:pt x="38780" y="65830"/>
                  <a:pt x="45914" y="64612"/>
                  <a:pt x="53099" y="62963"/>
                </a:cubicBezTo>
                <a:cubicBezTo>
                  <a:pt x="54254" y="62722"/>
                  <a:pt x="54952" y="63128"/>
                  <a:pt x="55206" y="64206"/>
                </a:cubicBezTo>
                <a:lnTo>
                  <a:pt x="55943" y="68278"/>
                </a:lnTo>
                <a:cubicBezTo>
                  <a:pt x="56108" y="69357"/>
                  <a:pt x="55574" y="70055"/>
                  <a:pt x="54330" y="70384"/>
                </a:cubicBezTo>
                <a:cubicBezTo>
                  <a:pt x="47247" y="72033"/>
                  <a:pt x="39923" y="73252"/>
                  <a:pt x="32370" y="74038"/>
                </a:cubicBezTo>
                <a:cubicBezTo>
                  <a:pt x="24817" y="74825"/>
                  <a:pt x="17162" y="75078"/>
                  <a:pt x="9406" y="7483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5404835" y="3976175"/>
            <a:ext cx="44061" cy="103294"/>
          </a:xfrm>
          <a:custGeom>
            <a:avLst/>
            <a:gdLst>
              <a:gd name="connsiteX0" fmla="*/ 42385 w 44061"/>
              <a:gd name="connsiteY0" fmla="*/ 0 h 103294"/>
              <a:gd name="connsiteX1" fmla="*/ 44061 w 44061"/>
              <a:gd name="connsiteY1" fmla="*/ 253 h 103294"/>
              <a:gd name="connsiteX2" fmla="*/ 43744 w 44061"/>
              <a:gd name="connsiteY2" fmla="*/ 1978 h 103294"/>
              <a:gd name="connsiteX3" fmla="*/ 9228 w 44061"/>
              <a:gd name="connsiteY3" fmla="*/ 101682 h 103294"/>
              <a:gd name="connsiteX4" fmla="*/ 8479 w 44061"/>
              <a:gd name="connsiteY4" fmla="*/ 103103 h 103294"/>
              <a:gd name="connsiteX5" fmla="*/ 6867 w 44061"/>
              <a:gd name="connsiteY5" fmla="*/ 103294 h 103294"/>
              <a:gd name="connsiteX6" fmla="*/ 1675 w 44061"/>
              <a:gd name="connsiteY6" fmla="*/ 103294 h 103294"/>
              <a:gd name="connsiteX7" fmla="*/ 0 w 44061"/>
              <a:gd name="connsiteY7" fmla="*/ 103040 h 103294"/>
              <a:gd name="connsiteX8" fmla="*/ 317 w 44061"/>
              <a:gd name="connsiteY8" fmla="*/ 101429 h 103294"/>
              <a:gd name="connsiteX9" fmla="*/ 34832 w 44061"/>
              <a:gd name="connsiteY9" fmla="*/ 1852 h 103294"/>
              <a:gd name="connsiteX10" fmla="*/ 35645 w 44061"/>
              <a:gd name="connsiteY10" fmla="*/ 253 h 103294"/>
              <a:gd name="connsiteX11" fmla="*/ 37562 w 44061"/>
              <a:gd name="connsiteY11" fmla="*/ 0 h 103294"/>
              <a:gd name="connsiteX12" fmla="*/ 42385 w 44061"/>
              <a:gd name="connsiteY12" fmla="*/ 0 h 1032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061" h="103294">
                <a:moveTo>
                  <a:pt x="42385" y="0"/>
                </a:moveTo>
                <a:cubicBezTo>
                  <a:pt x="43376" y="0"/>
                  <a:pt x="43934" y="88"/>
                  <a:pt x="44061" y="253"/>
                </a:cubicBezTo>
                <a:cubicBezTo>
                  <a:pt x="44188" y="405"/>
                  <a:pt x="44086" y="989"/>
                  <a:pt x="43744" y="1978"/>
                </a:cubicBezTo>
                <a:lnTo>
                  <a:pt x="9228" y="101682"/>
                </a:lnTo>
                <a:cubicBezTo>
                  <a:pt x="8885" y="102507"/>
                  <a:pt x="8644" y="102976"/>
                  <a:pt x="8479" y="103103"/>
                </a:cubicBezTo>
                <a:cubicBezTo>
                  <a:pt x="8302" y="103230"/>
                  <a:pt x="7768" y="103294"/>
                  <a:pt x="6867" y="103294"/>
                </a:cubicBezTo>
                <a:lnTo>
                  <a:pt x="1675" y="103294"/>
                </a:lnTo>
                <a:cubicBezTo>
                  <a:pt x="685" y="103294"/>
                  <a:pt x="127" y="103205"/>
                  <a:pt x="0" y="103040"/>
                </a:cubicBezTo>
                <a:cubicBezTo>
                  <a:pt x="-126" y="102875"/>
                  <a:pt x="-25" y="102342"/>
                  <a:pt x="317" y="101429"/>
                </a:cubicBezTo>
                <a:lnTo>
                  <a:pt x="34832" y="1852"/>
                </a:lnTo>
                <a:cubicBezTo>
                  <a:pt x="35175" y="951"/>
                  <a:pt x="35442" y="405"/>
                  <a:pt x="35645" y="253"/>
                </a:cubicBezTo>
                <a:cubicBezTo>
                  <a:pt x="35848" y="88"/>
                  <a:pt x="36483" y="0"/>
                  <a:pt x="37562" y="0"/>
                </a:cubicBezTo>
                <a:lnTo>
                  <a:pt x="42385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5489683" y="3985326"/>
            <a:ext cx="71912" cy="7421"/>
          </a:xfrm>
          <a:custGeom>
            <a:avLst/>
            <a:gdLst>
              <a:gd name="connsiteX0" fmla="*/ 70058 w 71912"/>
              <a:gd name="connsiteY0" fmla="*/ 7421 h 7421"/>
              <a:gd name="connsiteX1" fmla="*/ 1726 w 71912"/>
              <a:gd name="connsiteY1" fmla="*/ 7421 h 7421"/>
              <a:gd name="connsiteX2" fmla="*/ 558 w 71912"/>
              <a:gd name="connsiteY2" fmla="*/ 6926 h 7421"/>
              <a:gd name="connsiteX3" fmla="*/ 0 w 71912"/>
              <a:gd name="connsiteY3" fmla="*/ 5696 h 7421"/>
              <a:gd name="connsiteX4" fmla="*/ 0 w 71912"/>
              <a:gd name="connsiteY4" fmla="*/ 1737 h 7421"/>
              <a:gd name="connsiteX5" fmla="*/ 558 w 71912"/>
              <a:gd name="connsiteY5" fmla="*/ 494 h 7421"/>
              <a:gd name="connsiteX6" fmla="*/ 1726 w 71912"/>
              <a:gd name="connsiteY6" fmla="*/ 0 h 7421"/>
              <a:gd name="connsiteX7" fmla="*/ 70058 w 71912"/>
              <a:gd name="connsiteY7" fmla="*/ 0 h 7421"/>
              <a:gd name="connsiteX8" fmla="*/ 71912 w 71912"/>
              <a:gd name="connsiteY8" fmla="*/ 1611 h 7421"/>
              <a:gd name="connsiteX9" fmla="*/ 71912 w 71912"/>
              <a:gd name="connsiteY9" fmla="*/ 5810 h 7421"/>
              <a:gd name="connsiteX10" fmla="*/ 70058 w 71912"/>
              <a:gd name="connsiteY10" fmla="*/ 7421 h 7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912" h="7421">
                <a:moveTo>
                  <a:pt x="70058" y="7421"/>
                </a:moveTo>
                <a:lnTo>
                  <a:pt x="1726" y="7421"/>
                </a:lnTo>
                <a:cubicBezTo>
                  <a:pt x="1320" y="7421"/>
                  <a:pt x="926" y="7269"/>
                  <a:pt x="558" y="6926"/>
                </a:cubicBezTo>
                <a:cubicBezTo>
                  <a:pt x="177" y="6609"/>
                  <a:pt x="0" y="6191"/>
                  <a:pt x="0" y="5696"/>
                </a:cubicBezTo>
                <a:lnTo>
                  <a:pt x="0" y="1737"/>
                </a:lnTo>
                <a:cubicBezTo>
                  <a:pt x="0" y="1243"/>
                  <a:pt x="177" y="837"/>
                  <a:pt x="558" y="494"/>
                </a:cubicBezTo>
                <a:cubicBezTo>
                  <a:pt x="926" y="164"/>
                  <a:pt x="1320" y="0"/>
                  <a:pt x="1726" y="0"/>
                </a:cubicBezTo>
                <a:lnTo>
                  <a:pt x="70058" y="0"/>
                </a:lnTo>
                <a:cubicBezTo>
                  <a:pt x="71290" y="0"/>
                  <a:pt x="71912" y="532"/>
                  <a:pt x="71912" y="1611"/>
                </a:cubicBezTo>
                <a:lnTo>
                  <a:pt x="71912" y="5810"/>
                </a:lnTo>
                <a:cubicBezTo>
                  <a:pt x="71912" y="6888"/>
                  <a:pt x="71290" y="7421"/>
                  <a:pt x="70058" y="74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5723722" y="3970610"/>
            <a:ext cx="64930" cy="62341"/>
          </a:xfrm>
          <a:custGeom>
            <a:avLst/>
            <a:gdLst>
              <a:gd name="connsiteX0" fmla="*/ 38869 w 64930"/>
              <a:gd name="connsiteY0" fmla="*/ 2093 h 62341"/>
              <a:gd name="connsiteX1" fmla="*/ 37015 w 64930"/>
              <a:gd name="connsiteY1" fmla="*/ 18915 h 62341"/>
              <a:gd name="connsiteX2" fmla="*/ 41166 w 64930"/>
              <a:gd name="connsiteY2" fmla="*/ 28823 h 62341"/>
              <a:gd name="connsiteX3" fmla="*/ 47412 w 64930"/>
              <a:gd name="connsiteY3" fmla="*/ 37603 h 62341"/>
              <a:gd name="connsiteX4" fmla="*/ 55270 w 64930"/>
              <a:gd name="connsiteY4" fmla="*/ 44961 h 62341"/>
              <a:gd name="connsiteX5" fmla="*/ 64244 w 64930"/>
              <a:gd name="connsiteY5" fmla="*/ 50467 h 62341"/>
              <a:gd name="connsiteX6" fmla="*/ 64930 w 64930"/>
              <a:gd name="connsiteY6" fmla="*/ 51520 h 62341"/>
              <a:gd name="connsiteX7" fmla="*/ 64613 w 64930"/>
              <a:gd name="connsiteY7" fmla="*/ 52687 h 62341"/>
              <a:gd name="connsiteX8" fmla="*/ 62010 w 64930"/>
              <a:gd name="connsiteY8" fmla="*/ 56785 h 62341"/>
              <a:gd name="connsiteX9" fmla="*/ 61160 w 64930"/>
              <a:gd name="connsiteY9" fmla="*/ 57648 h 62341"/>
              <a:gd name="connsiteX10" fmla="*/ 59547 w 64930"/>
              <a:gd name="connsiteY10" fmla="*/ 57279 h 62341"/>
              <a:gd name="connsiteX11" fmla="*/ 53048 w 64930"/>
              <a:gd name="connsiteY11" fmla="*/ 53245 h 62341"/>
              <a:gd name="connsiteX12" fmla="*/ 45673 w 64930"/>
              <a:gd name="connsiteY12" fmla="*/ 47257 h 62341"/>
              <a:gd name="connsiteX13" fmla="*/ 38615 w 64930"/>
              <a:gd name="connsiteY13" fmla="*/ 39645 h 62341"/>
              <a:gd name="connsiteX14" fmla="*/ 33055 w 64930"/>
              <a:gd name="connsiteY14" fmla="*/ 31044 h 62341"/>
              <a:gd name="connsiteX15" fmla="*/ 22037 w 64930"/>
              <a:gd name="connsiteY15" fmla="*/ 48120 h 62341"/>
              <a:gd name="connsiteX16" fmla="*/ 5813 w 64930"/>
              <a:gd name="connsiteY16" fmla="*/ 61847 h 62341"/>
              <a:gd name="connsiteX17" fmla="*/ 4468 w 64930"/>
              <a:gd name="connsiteY17" fmla="*/ 62341 h 62341"/>
              <a:gd name="connsiteX18" fmla="*/ 3224 w 64930"/>
              <a:gd name="connsiteY18" fmla="*/ 61847 h 62341"/>
              <a:gd name="connsiteX19" fmla="*/ 126 w 64930"/>
              <a:gd name="connsiteY19" fmla="*/ 57774 h 62341"/>
              <a:gd name="connsiteX20" fmla="*/ 0 w 64930"/>
              <a:gd name="connsiteY20" fmla="*/ 56531 h 62341"/>
              <a:gd name="connsiteX21" fmla="*/ 875 w 64930"/>
              <a:gd name="connsiteY21" fmla="*/ 55414 h 62341"/>
              <a:gd name="connsiteX22" fmla="*/ 23026 w 64930"/>
              <a:gd name="connsiteY22" fmla="*/ 32655 h 62341"/>
              <a:gd name="connsiteX23" fmla="*/ 30199 w 64930"/>
              <a:gd name="connsiteY23" fmla="*/ 1966 h 62341"/>
              <a:gd name="connsiteX24" fmla="*/ 31697 w 64930"/>
              <a:gd name="connsiteY24" fmla="*/ 0 h 62341"/>
              <a:gd name="connsiteX25" fmla="*/ 37510 w 64930"/>
              <a:gd name="connsiteY25" fmla="*/ 368 h 62341"/>
              <a:gd name="connsiteX26" fmla="*/ 38869 w 64930"/>
              <a:gd name="connsiteY26" fmla="*/ 2093 h 623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4930" h="62341">
                <a:moveTo>
                  <a:pt x="38869" y="2093"/>
                </a:moveTo>
                <a:cubicBezTo>
                  <a:pt x="38869" y="8119"/>
                  <a:pt x="38247" y="13727"/>
                  <a:pt x="37015" y="18915"/>
                </a:cubicBezTo>
                <a:cubicBezTo>
                  <a:pt x="38006" y="22392"/>
                  <a:pt x="39389" y="25690"/>
                  <a:pt x="41166" y="28823"/>
                </a:cubicBezTo>
                <a:cubicBezTo>
                  <a:pt x="42931" y="31957"/>
                  <a:pt x="45013" y="34875"/>
                  <a:pt x="47412" y="37603"/>
                </a:cubicBezTo>
                <a:cubicBezTo>
                  <a:pt x="49798" y="40330"/>
                  <a:pt x="52426" y="42779"/>
                  <a:pt x="55270" y="44961"/>
                </a:cubicBezTo>
                <a:cubicBezTo>
                  <a:pt x="58126" y="47156"/>
                  <a:pt x="61109" y="48983"/>
                  <a:pt x="64244" y="50467"/>
                </a:cubicBezTo>
                <a:cubicBezTo>
                  <a:pt x="64739" y="50708"/>
                  <a:pt x="64968" y="51063"/>
                  <a:pt x="64930" y="51520"/>
                </a:cubicBezTo>
                <a:cubicBezTo>
                  <a:pt x="64892" y="51977"/>
                  <a:pt x="64777" y="52370"/>
                  <a:pt x="64613" y="52687"/>
                </a:cubicBezTo>
                <a:lnTo>
                  <a:pt x="62010" y="56785"/>
                </a:lnTo>
                <a:cubicBezTo>
                  <a:pt x="61769" y="57191"/>
                  <a:pt x="61477" y="57470"/>
                  <a:pt x="61160" y="57648"/>
                </a:cubicBezTo>
                <a:cubicBezTo>
                  <a:pt x="60817" y="57812"/>
                  <a:pt x="60284" y="57686"/>
                  <a:pt x="59547" y="57279"/>
                </a:cubicBezTo>
                <a:cubicBezTo>
                  <a:pt x="57643" y="56290"/>
                  <a:pt x="55485" y="54945"/>
                  <a:pt x="53048" y="53245"/>
                </a:cubicBezTo>
                <a:cubicBezTo>
                  <a:pt x="50611" y="51570"/>
                  <a:pt x="48148" y="49553"/>
                  <a:pt x="45673" y="47257"/>
                </a:cubicBezTo>
                <a:cubicBezTo>
                  <a:pt x="43210" y="44948"/>
                  <a:pt x="40849" y="42411"/>
                  <a:pt x="38615" y="39645"/>
                </a:cubicBezTo>
                <a:cubicBezTo>
                  <a:pt x="36406" y="36879"/>
                  <a:pt x="34540" y="34012"/>
                  <a:pt x="33055" y="31044"/>
                </a:cubicBezTo>
                <a:cubicBezTo>
                  <a:pt x="30326" y="37324"/>
                  <a:pt x="26657" y="43007"/>
                  <a:pt x="22037" y="48120"/>
                </a:cubicBezTo>
                <a:cubicBezTo>
                  <a:pt x="17416" y="53232"/>
                  <a:pt x="12021" y="57812"/>
                  <a:pt x="5813" y="61847"/>
                </a:cubicBezTo>
                <a:cubicBezTo>
                  <a:pt x="5407" y="62100"/>
                  <a:pt x="4950" y="62253"/>
                  <a:pt x="4468" y="62341"/>
                </a:cubicBezTo>
                <a:cubicBezTo>
                  <a:pt x="3973" y="62430"/>
                  <a:pt x="3554" y="62253"/>
                  <a:pt x="3224" y="61847"/>
                </a:cubicBezTo>
                <a:lnTo>
                  <a:pt x="126" y="57774"/>
                </a:lnTo>
                <a:cubicBezTo>
                  <a:pt x="-114" y="57432"/>
                  <a:pt x="-152" y="57026"/>
                  <a:pt x="0" y="56531"/>
                </a:cubicBezTo>
                <a:cubicBezTo>
                  <a:pt x="164" y="56036"/>
                  <a:pt x="469" y="55668"/>
                  <a:pt x="875" y="55414"/>
                </a:cubicBezTo>
                <a:cubicBezTo>
                  <a:pt x="10688" y="49401"/>
                  <a:pt x="18076" y="41814"/>
                  <a:pt x="23026" y="32655"/>
                </a:cubicBezTo>
                <a:cubicBezTo>
                  <a:pt x="27990" y="23508"/>
                  <a:pt x="30376" y="13282"/>
                  <a:pt x="30199" y="1966"/>
                </a:cubicBezTo>
                <a:cubicBezTo>
                  <a:pt x="30199" y="659"/>
                  <a:pt x="30694" y="0"/>
                  <a:pt x="31697" y="0"/>
                </a:cubicBezTo>
                <a:lnTo>
                  <a:pt x="37510" y="368"/>
                </a:lnTo>
                <a:cubicBezTo>
                  <a:pt x="38425" y="368"/>
                  <a:pt x="38869" y="939"/>
                  <a:pt x="38869" y="209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5995841" y="3973567"/>
            <a:ext cx="91905" cy="56543"/>
          </a:xfrm>
          <a:custGeom>
            <a:avLst/>
            <a:gdLst>
              <a:gd name="connsiteX0" fmla="*/ 50433 w 91905"/>
              <a:gd name="connsiteY0" fmla="*/ 2359 h 56543"/>
              <a:gd name="connsiteX1" fmla="*/ 49189 w 91905"/>
              <a:gd name="connsiteY1" fmla="*/ 8918 h 56543"/>
              <a:gd name="connsiteX2" fmla="*/ 49811 w 91905"/>
              <a:gd name="connsiteY2" fmla="*/ 11455 h 56543"/>
              <a:gd name="connsiteX3" fmla="*/ 50687 w 91905"/>
              <a:gd name="connsiteY3" fmla="*/ 13498 h 56543"/>
              <a:gd name="connsiteX4" fmla="*/ 58164 w 91905"/>
              <a:gd name="connsiteY4" fmla="*/ 24992 h 56543"/>
              <a:gd name="connsiteX5" fmla="*/ 67761 w 91905"/>
              <a:gd name="connsiteY5" fmla="*/ 34887 h 56543"/>
              <a:gd name="connsiteX6" fmla="*/ 78843 w 91905"/>
              <a:gd name="connsiteY6" fmla="*/ 42626 h 56543"/>
              <a:gd name="connsiteX7" fmla="*/ 90902 w 91905"/>
              <a:gd name="connsiteY7" fmla="*/ 47625 h 56543"/>
              <a:gd name="connsiteX8" fmla="*/ 91905 w 91905"/>
              <a:gd name="connsiteY8" fmla="*/ 48614 h 56543"/>
              <a:gd name="connsiteX9" fmla="*/ 91905 w 91905"/>
              <a:gd name="connsiteY9" fmla="*/ 49984 h 56543"/>
              <a:gd name="connsiteX10" fmla="*/ 89912 w 91905"/>
              <a:gd name="connsiteY10" fmla="*/ 54069 h 56543"/>
              <a:gd name="connsiteX11" fmla="*/ 89112 w 91905"/>
              <a:gd name="connsiteY11" fmla="*/ 55059 h 56543"/>
              <a:gd name="connsiteX12" fmla="*/ 87449 w 91905"/>
              <a:gd name="connsiteY12" fmla="*/ 54945 h 56543"/>
              <a:gd name="connsiteX13" fmla="*/ 74387 w 91905"/>
              <a:gd name="connsiteY13" fmla="*/ 48995 h 56543"/>
              <a:gd name="connsiteX14" fmla="*/ 62759 w 91905"/>
              <a:gd name="connsiteY14" fmla="*/ 40888 h 56543"/>
              <a:gd name="connsiteX15" fmla="*/ 52909 w 91905"/>
              <a:gd name="connsiteY15" fmla="*/ 31005 h 56543"/>
              <a:gd name="connsiteX16" fmla="*/ 45241 w 91905"/>
              <a:gd name="connsiteY16" fmla="*/ 19803 h 56543"/>
              <a:gd name="connsiteX17" fmla="*/ 38183 w 91905"/>
              <a:gd name="connsiteY17" fmla="*/ 31297 h 56543"/>
              <a:gd name="connsiteX18" fmla="*/ 28777 w 91905"/>
              <a:gd name="connsiteY18" fmla="*/ 41636 h 56543"/>
              <a:gd name="connsiteX19" fmla="*/ 17505 w 91905"/>
              <a:gd name="connsiteY19" fmla="*/ 50226 h 56543"/>
              <a:gd name="connsiteX20" fmla="*/ 4760 w 91905"/>
              <a:gd name="connsiteY20" fmla="*/ 56543 h 56543"/>
              <a:gd name="connsiteX21" fmla="*/ 2284 w 91905"/>
              <a:gd name="connsiteY21" fmla="*/ 56036 h 56543"/>
              <a:gd name="connsiteX22" fmla="*/ 50 w 91905"/>
              <a:gd name="connsiteY22" fmla="*/ 51722 h 56543"/>
              <a:gd name="connsiteX23" fmla="*/ 0 w 91905"/>
              <a:gd name="connsiteY23" fmla="*/ 50416 h 56543"/>
              <a:gd name="connsiteX24" fmla="*/ 926 w 91905"/>
              <a:gd name="connsiteY24" fmla="*/ 49363 h 56543"/>
              <a:gd name="connsiteX25" fmla="*/ 16273 w 91905"/>
              <a:gd name="connsiteY25" fmla="*/ 41256 h 56543"/>
              <a:gd name="connsiteX26" fmla="*/ 28714 w 91905"/>
              <a:gd name="connsiteY26" fmla="*/ 30016 h 56543"/>
              <a:gd name="connsiteX27" fmla="*/ 37498 w 91905"/>
              <a:gd name="connsiteY27" fmla="*/ 16454 h 56543"/>
              <a:gd name="connsiteX28" fmla="*/ 41890 w 91905"/>
              <a:gd name="connsiteY28" fmla="*/ 1496 h 56543"/>
              <a:gd name="connsiteX29" fmla="*/ 43502 w 91905"/>
              <a:gd name="connsiteY29" fmla="*/ 0 h 56543"/>
              <a:gd name="connsiteX30" fmla="*/ 49075 w 91905"/>
              <a:gd name="connsiteY30" fmla="*/ 621 h 56543"/>
              <a:gd name="connsiteX31" fmla="*/ 50433 w 91905"/>
              <a:gd name="connsiteY31" fmla="*/ 2359 h 56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91905" h="56543">
                <a:moveTo>
                  <a:pt x="50433" y="2359"/>
                </a:moveTo>
                <a:cubicBezTo>
                  <a:pt x="50179" y="4668"/>
                  <a:pt x="49773" y="6850"/>
                  <a:pt x="49189" y="8918"/>
                </a:cubicBezTo>
                <a:cubicBezTo>
                  <a:pt x="49367" y="9831"/>
                  <a:pt x="49570" y="10669"/>
                  <a:pt x="49811" y="11455"/>
                </a:cubicBezTo>
                <a:cubicBezTo>
                  <a:pt x="50065" y="12229"/>
                  <a:pt x="50357" y="12914"/>
                  <a:pt x="50687" y="13498"/>
                </a:cubicBezTo>
                <a:cubicBezTo>
                  <a:pt x="52756" y="17532"/>
                  <a:pt x="55244" y="21364"/>
                  <a:pt x="58164" y="24992"/>
                </a:cubicBezTo>
                <a:cubicBezTo>
                  <a:pt x="61096" y="28620"/>
                  <a:pt x="64308" y="31919"/>
                  <a:pt x="67761" y="34887"/>
                </a:cubicBezTo>
                <a:cubicBezTo>
                  <a:pt x="71239" y="37869"/>
                  <a:pt x="74920" y="40444"/>
                  <a:pt x="78843" y="42626"/>
                </a:cubicBezTo>
                <a:cubicBezTo>
                  <a:pt x="82765" y="44821"/>
                  <a:pt x="86776" y="46483"/>
                  <a:pt x="90902" y="47625"/>
                </a:cubicBezTo>
                <a:cubicBezTo>
                  <a:pt x="91410" y="47802"/>
                  <a:pt x="91740" y="48119"/>
                  <a:pt x="91905" y="48614"/>
                </a:cubicBezTo>
                <a:cubicBezTo>
                  <a:pt x="92057" y="49122"/>
                  <a:pt x="92057" y="49578"/>
                  <a:pt x="91905" y="49984"/>
                </a:cubicBezTo>
                <a:lnTo>
                  <a:pt x="89912" y="54069"/>
                </a:lnTo>
                <a:cubicBezTo>
                  <a:pt x="89671" y="54475"/>
                  <a:pt x="89404" y="54818"/>
                  <a:pt x="89112" y="55059"/>
                </a:cubicBezTo>
                <a:cubicBezTo>
                  <a:pt x="88820" y="55300"/>
                  <a:pt x="88262" y="55262"/>
                  <a:pt x="87449" y="54945"/>
                </a:cubicBezTo>
                <a:cubicBezTo>
                  <a:pt x="82905" y="53372"/>
                  <a:pt x="78551" y="51380"/>
                  <a:pt x="74387" y="48995"/>
                </a:cubicBezTo>
                <a:cubicBezTo>
                  <a:pt x="70224" y="46597"/>
                  <a:pt x="66339" y="43895"/>
                  <a:pt x="62759" y="40888"/>
                </a:cubicBezTo>
                <a:cubicBezTo>
                  <a:pt x="59167" y="37881"/>
                  <a:pt x="55892" y="34583"/>
                  <a:pt x="52909" y="31005"/>
                </a:cubicBezTo>
                <a:cubicBezTo>
                  <a:pt x="49938" y="27415"/>
                  <a:pt x="47387" y="23685"/>
                  <a:pt x="45241" y="19803"/>
                </a:cubicBezTo>
                <a:cubicBezTo>
                  <a:pt x="43337" y="23761"/>
                  <a:pt x="40989" y="27593"/>
                  <a:pt x="38183" y="31297"/>
                </a:cubicBezTo>
                <a:cubicBezTo>
                  <a:pt x="35365" y="35014"/>
                  <a:pt x="32242" y="38465"/>
                  <a:pt x="28777" y="41636"/>
                </a:cubicBezTo>
                <a:cubicBezTo>
                  <a:pt x="25312" y="44821"/>
                  <a:pt x="21554" y="47675"/>
                  <a:pt x="17505" y="50226"/>
                </a:cubicBezTo>
                <a:cubicBezTo>
                  <a:pt x="13468" y="52801"/>
                  <a:pt x="9215" y="54894"/>
                  <a:pt x="4760" y="56543"/>
                </a:cubicBezTo>
                <a:cubicBezTo>
                  <a:pt x="3440" y="57038"/>
                  <a:pt x="2614" y="56873"/>
                  <a:pt x="2284" y="56036"/>
                </a:cubicBezTo>
                <a:lnTo>
                  <a:pt x="50" y="51722"/>
                </a:lnTo>
                <a:cubicBezTo>
                  <a:pt x="-101" y="51304"/>
                  <a:pt x="-114" y="50872"/>
                  <a:pt x="0" y="50416"/>
                </a:cubicBezTo>
                <a:cubicBezTo>
                  <a:pt x="114" y="49972"/>
                  <a:pt x="431" y="49617"/>
                  <a:pt x="926" y="49363"/>
                </a:cubicBezTo>
                <a:cubicBezTo>
                  <a:pt x="6448" y="47307"/>
                  <a:pt x="11564" y="44605"/>
                  <a:pt x="16273" y="41256"/>
                </a:cubicBezTo>
                <a:cubicBezTo>
                  <a:pt x="20983" y="37932"/>
                  <a:pt x="25121" y="34177"/>
                  <a:pt x="28714" y="30016"/>
                </a:cubicBezTo>
                <a:cubicBezTo>
                  <a:pt x="32293" y="25855"/>
                  <a:pt x="35238" y="21325"/>
                  <a:pt x="37498" y="16454"/>
                </a:cubicBezTo>
                <a:cubicBezTo>
                  <a:pt x="39770" y="11608"/>
                  <a:pt x="41230" y="6609"/>
                  <a:pt x="41890" y="1496"/>
                </a:cubicBezTo>
                <a:cubicBezTo>
                  <a:pt x="41979" y="507"/>
                  <a:pt x="42512" y="0"/>
                  <a:pt x="43502" y="0"/>
                </a:cubicBezTo>
                <a:lnTo>
                  <a:pt x="49075" y="621"/>
                </a:lnTo>
                <a:cubicBezTo>
                  <a:pt x="50065" y="799"/>
                  <a:pt x="50522" y="1370"/>
                  <a:pt x="50433" y="235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5987488" y="4055345"/>
            <a:ext cx="108915" cy="7421"/>
          </a:xfrm>
          <a:custGeom>
            <a:avLst/>
            <a:gdLst>
              <a:gd name="connsiteX0" fmla="*/ 108293 w 108915"/>
              <a:gd name="connsiteY0" fmla="*/ 431 h 7421"/>
              <a:gd name="connsiteX1" fmla="*/ 108915 w 108915"/>
              <a:gd name="connsiteY1" fmla="*/ 1611 h 7421"/>
              <a:gd name="connsiteX2" fmla="*/ 108915 w 108915"/>
              <a:gd name="connsiteY2" fmla="*/ 5810 h 7421"/>
              <a:gd name="connsiteX3" fmla="*/ 108293 w 108915"/>
              <a:gd name="connsiteY3" fmla="*/ 6926 h 7421"/>
              <a:gd name="connsiteX4" fmla="*/ 107062 w 108915"/>
              <a:gd name="connsiteY4" fmla="*/ 7421 h 7421"/>
              <a:gd name="connsiteX5" fmla="*/ 1853 w 108915"/>
              <a:gd name="connsiteY5" fmla="*/ 7421 h 7421"/>
              <a:gd name="connsiteX6" fmla="*/ 546 w 108915"/>
              <a:gd name="connsiteY6" fmla="*/ 6926 h 7421"/>
              <a:gd name="connsiteX7" fmla="*/ 0 w 108915"/>
              <a:gd name="connsiteY7" fmla="*/ 5810 h 7421"/>
              <a:gd name="connsiteX8" fmla="*/ 0 w 108915"/>
              <a:gd name="connsiteY8" fmla="*/ 1611 h 7421"/>
              <a:gd name="connsiteX9" fmla="*/ 546 w 108915"/>
              <a:gd name="connsiteY9" fmla="*/ 431 h 7421"/>
              <a:gd name="connsiteX10" fmla="*/ 1853 w 108915"/>
              <a:gd name="connsiteY10" fmla="*/ 0 h 7421"/>
              <a:gd name="connsiteX11" fmla="*/ 107062 w 108915"/>
              <a:gd name="connsiteY11" fmla="*/ 0 h 7421"/>
              <a:gd name="connsiteX12" fmla="*/ 108293 w 108915"/>
              <a:gd name="connsiteY12" fmla="*/ 431 h 7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1">
                <a:moveTo>
                  <a:pt x="108293" y="431"/>
                </a:moveTo>
                <a:cubicBezTo>
                  <a:pt x="108712" y="722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712" y="6596"/>
                  <a:pt x="108293" y="6926"/>
                </a:cubicBezTo>
                <a:cubicBezTo>
                  <a:pt x="107887" y="7256"/>
                  <a:pt x="107468" y="7421"/>
                  <a:pt x="107062" y="7421"/>
                </a:cubicBezTo>
                <a:lnTo>
                  <a:pt x="1853" y="7421"/>
                </a:lnTo>
                <a:cubicBezTo>
                  <a:pt x="1358" y="7421"/>
                  <a:pt x="914" y="7256"/>
                  <a:pt x="546" y="6926"/>
                </a:cubicBezTo>
                <a:cubicBezTo>
                  <a:pt x="190" y="6596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22"/>
                  <a:pt x="546" y="431"/>
                </a:cubicBezTo>
                <a:cubicBezTo>
                  <a:pt x="914" y="139"/>
                  <a:pt x="1358" y="0"/>
                  <a:pt x="1853" y="0"/>
                </a:cubicBezTo>
                <a:lnTo>
                  <a:pt x="107062" y="0"/>
                </a:lnTo>
                <a:cubicBezTo>
                  <a:pt x="107468" y="0"/>
                  <a:pt x="107887" y="139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6119549" y="3974809"/>
            <a:ext cx="77853" cy="57774"/>
          </a:xfrm>
          <a:custGeom>
            <a:avLst/>
            <a:gdLst>
              <a:gd name="connsiteX0" fmla="*/ 76241 w 77853"/>
              <a:gd name="connsiteY0" fmla="*/ 57774 h 57774"/>
              <a:gd name="connsiteX1" fmla="*/ 9393 w 77853"/>
              <a:gd name="connsiteY1" fmla="*/ 57774 h 57774"/>
              <a:gd name="connsiteX2" fmla="*/ 1967 w 77853"/>
              <a:gd name="connsiteY2" fmla="*/ 55973 h 57774"/>
              <a:gd name="connsiteX3" fmla="*/ 0 w 77853"/>
              <a:gd name="connsiteY3" fmla="*/ 48995 h 57774"/>
              <a:gd name="connsiteX4" fmla="*/ 0 w 77853"/>
              <a:gd name="connsiteY4" fmla="*/ 8792 h 57774"/>
              <a:gd name="connsiteX5" fmla="*/ 1967 w 77853"/>
              <a:gd name="connsiteY5" fmla="*/ 1801 h 57774"/>
              <a:gd name="connsiteX6" fmla="*/ 9393 w 77853"/>
              <a:gd name="connsiteY6" fmla="*/ 0 h 57774"/>
              <a:gd name="connsiteX7" fmla="*/ 75377 w 77853"/>
              <a:gd name="connsiteY7" fmla="*/ 0 h 57774"/>
              <a:gd name="connsiteX8" fmla="*/ 76989 w 77853"/>
              <a:gd name="connsiteY8" fmla="*/ 1611 h 57774"/>
              <a:gd name="connsiteX9" fmla="*/ 76989 w 77853"/>
              <a:gd name="connsiteY9" fmla="*/ 5696 h 57774"/>
              <a:gd name="connsiteX10" fmla="*/ 75377 w 77853"/>
              <a:gd name="connsiteY10" fmla="*/ 7421 h 57774"/>
              <a:gd name="connsiteX11" fmla="*/ 11500 w 77853"/>
              <a:gd name="connsiteY11" fmla="*/ 7421 h 57774"/>
              <a:gd name="connsiteX12" fmla="*/ 9152 w 77853"/>
              <a:gd name="connsiteY12" fmla="*/ 8106 h 57774"/>
              <a:gd name="connsiteX13" fmla="*/ 8543 w 77853"/>
              <a:gd name="connsiteY13" fmla="*/ 10644 h 57774"/>
              <a:gd name="connsiteX14" fmla="*/ 8543 w 77853"/>
              <a:gd name="connsiteY14" fmla="*/ 25246 h 57774"/>
              <a:gd name="connsiteX15" fmla="*/ 73638 w 77853"/>
              <a:gd name="connsiteY15" fmla="*/ 25246 h 57774"/>
              <a:gd name="connsiteX16" fmla="*/ 75377 w 77853"/>
              <a:gd name="connsiteY16" fmla="*/ 26603 h 57774"/>
              <a:gd name="connsiteX17" fmla="*/ 75377 w 77853"/>
              <a:gd name="connsiteY17" fmla="*/ 30803 h 57774"/>
              <a:gd name="connsiteX18" fmla="*/ 73765 w 77853"/>
              <a:gd name="connsiteY18" fmla="*/ 32414 h 57774"/>
              <a:gd name="connsiteX19" fmla="*/ 8543 w 77853"/>
              <a:gd name="connsiteY19" fmla="*/ 32414 h 57774"/>
              <a:gd name="connsiteX20" fmla="*/ 8543 w 77853"/>
              <a:gd name="connsiteY20" fmla="*/ 47130 h 57774"/>
              <a:gd name="connsiteX21" fmla="*/ 9152 w 77853"/>
              <a:gd name="connsiteY21" fmla="*/ 49604 h 57774"/>
              <a:gd name="connsiteX22" fmla="*/ 11500 w 77853"/>
              <a:gd name="connsiteY22" fmla="*/ 50353 h 57774"/>
              <a:gd name="connsiteX23" fmla="*/ 76241 w 77853"/>
              <a:gd name="connsiteY23" fmla="*/ 50353 h 57774"/>
              <a:gd name="connsiteX24" fmla="*/ 77853 w 77853"/>
              <a:gd name="connsiteY24" fmla="*/ 51964 h 57774"/>
              <a:gd name="connsiteX25" fmla="*/ 77853 w 77853"/>
              <a:gd name="connsiteY25" fmla="*/ 56036 h 57774"/>
              <a:gd name="connsiteX26" fmla="*/ 76241 w 77853"/>
              <a:gd name="connsiteY26" fmla="*/ 57774 h 57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77853" h="57774">
                <a:moveTo>
                  <a:pt x="76241" y="57774"/>
                </a:moveTo>
                <a:lnTo>
                  <a:pt x="9393" y="57774"/>
                </a:lnTo>
                <a:cubicBezTo>
                  <a:pt x="5763" y="57774"/>
                  <a:pt x="3300" y="57178"/>
                  <a:pt x="1967" y="55973"/>
                </a:cubicBezTo>
                <a:cubicBezTo>
                  <a:pt x="660" y="54793"/>
                  <a:pt x="0" y="52459"/>
                  <a:pt x="0" y="48995"/>
                </a:cubicBezTo>
                <a:lnTo>
                  <a:pt x="0" y="8792"/>
                </a:lnTo>
                <a:cubicBezTo>
                  <a:pt x="0" y="5328"/>
                  <a:pt x="660" y="3006"/>
                  <a:pt x="1967" y="1801"/>
                </a:cubicBezTo>
                <a:cubicBezTo>
                  <a:pt x="3300" y="609"/>
                  <a:pt x="5763" y="0"/>
                  <a:pt x="9393" y="0"/>
                </a:cubicBezTo>
                <a:lnTo>
                  <a:pt x="75377" y="0"/>
                </a:lnTo>
                <a:cubicBezTo>
                  <a:pt x="76456" y="0"/>
                  <a:pt x="76989" y="545"/>
                  <a:pt x="76989" y="1611"/>
                </a:cubicBezTo>
                <a:lnTo>
                  <a:pt x="76989" y="5696"/>
                </a:lnTo>
                <a:cubicBezTo>
                  <a:pt x="76989" y="6850"/>
                  <a:pt x="76456" y="7421"/>
                  <a:pt x="75377" y="7421"/>
                </a:cubicBezTo>
                <a:lnTo>
                  <a:pt x="11500" y="7421"/>
                </a:lnTo>
                <a:cubicBezTo>
                  <a:pt x="10358" y="7421"/>
                  <a:pt x="9571" y="7662"/>
                  <a:pt x="9152" y="8106"/>
                </a:cubicBezTo>
                <a:cubicBezTo>
                  <a:pt x="8746" y="8563"/>
                  <a:pt x="8543" y="9400"/>
                  <a:pt x="8543" y="10644"/>
                </a:cubicBezTo>
                <a:lnTo>
                  <a:pt x="8543" y="25246"/>
                </a:lnTo>
                <a:lnTo>
                  <a:pt x="73638" y="25246"/>
                </a:lnTo>
                <a:cubicBezTo>
                  <a:pt x="74806" y="25246"/>
                  <a:pt x="75377" y="25703"/>
                  <a:pt x="75377" y="26603"/>
                </a:cubicBezTo>
                <a:lnTo>
                  <a:pt x="75377" y="30803"/>
                </a:lnTo>
                <a:cubicBezTo>
                  <a:pt x="75377" y="31881"/>
                  <a:pt x="74844" y="32414"/>
                  <a:pt x="73765" y="32414"/>
                </a:cubicBezTo>
                <a:lnTo>
                  <a:pt x="8543" y="32414"/>
                </a:lnTo>
                <a:lnTo>
                  <a:pt x="8543" y="47130"/>
                </a:lnTo>
                <a:cubicBezTo>
                  <a:pt x="8543" y="48297"/>
                  <a:pt x="8746" y="49109"/>
                  <a:pt x="9152" y="49604"/>
                </a:cubicBezTo>
                <a:cubicBezTo>
                  <a:pt x="9571" y="50112"/>
                  <a:pt x="10358" y="50353"/>
                  <a:pt x="11500" y="50353"/>
                </a:cubicBezTo>
                <a:lnTo>
                  <a:pt x="76241" y="50353"/>
                </a:lnTo>
                <a:cubicBezTo>
                  <a:pt x="77320" y="50353"/>
                  <a:pt x="77853" y="50886"/>
                  <a:pt x="77853" y="51964"/>
                </a:cubicBezTo>
                <a:lnTo>
                  <a:pt x="77853" y="56036"/>
                </a:lnTo>
                <a:cubicBezTo>
                  <a:pt x="77853" y="57203"/>
                  <a:pt x="77320" y="57774"/>
                  <a:pt x="76241" y="5777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6103833" y="4055344"/>
            <a:ext cx="108915" cy="7421"/>
          </a:xfrm>
          <a:custGeom>
            <a:avLst/>
            <a:gdLst>
              <a:gd name="connsiteX0" fmla="*/ 108293 w 108915"/>
              <a:gd name="connsiteY0" fmla="*/ 431 h 7421"/>
              <a:gd name="connsiteX1" fmla="*/ 108915 w 108915"/>
              <a:gd name="connsiteY1" fmla="*/ 1611 h 7421"/>
              <a:gd name="connsiteX2" fmla="*/ 108915 w 108915"/>
              <a:gd name="connsiteY2" fmla="*/ 5810 h 7421"/>
              <a:gd name="connsiteX3" fmla="*/ 108293 w 108915"/>
              <a:gd name="connsiteY3" fmla="*/ 6926 h 7421"/>
              <a:gd name="connsiteX4" fmla="*/ 107049 w 108915"/>
              <a:gd name="connsiteY4" fmla="*/ 7421 h 7421"/>
              <a:gd name="connsiteX5" fmla="*/ 1840 w 108915"/>
              <a:gd name="connsiteY5" fmla="*/ 7421 h 7421"/>
              <a:gd name="connsiteX6" fmla="*/ 546 w 108915"/>
              <a:gd name="connsiteY6" fmla="*/ 6926 h 7421"/>
              <a:gd name="connsiteX7" fmla="*/ 0 w 108915"/>
              <a:gd name="connsiteY7" fmla="*/ 5810 h 7421"/>
              <a:gd name="connsiteX8" fmla="*/ 0 w 108915"/>
              <a:gd name="connsiteY8" fmla="*/ 1611 h 7421"/>
              <a:gd name="connsiteX9" fmla="*/ 546 w 108915"/>
              <a:gd name="connsiteY9" fmla="*/ 431 h 7421"/>
              <a:gd name="connsiteX10" fmla="*/ 1840 w 108915"/>
              <a:gd name="connsiteY10" fmla="*/ 0 h 7421"/>
              <a:gd name="connsiteX11" fmla="*/ 107049 w 108915"/>
              <a:gd name="connsiteY11" fmla="*/ 0 h 7421"/>
              <a:gd name="connsiteX12" fmla="*/ 108293 w 108915"/>
              <a:gd name="connsiteY12" fmla="*/ 431 h 7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1">
                <a:moveTo>
                  <a:pt x="108293" y="431"/>
                </a:moveTo>
                <a:cubicBezTo>
                  <a:pt x="108699" y="735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699" y="6596"/>
                  <a:pt x="108293" y="6926"/>
                </a:cubicBezTo>
                <a:cubicBezTo>
                  <a:pt x="107887" y="7256"/>
                  <a:pt x="107468" y="7421"/>
                  <a:pt x="107049" y="7421"/>
                </a:cubicBezTo>
                <a:lnTo>
                  <a:pt x="1840" y="7421"/>
                </a:lnTo>
                <a:cubicBezTo>
                  <a:pt x="1345" y="7421"/>
                  <a:pt x="913" y="7256"/>
                  <a:pt x="546" y="6926"/>
                </a:cubicBezTo>
                <a:cubicBezTo>
                  <a:pt x="190" y="6596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35"/>
                  <a:pt x="546" y="431"/>
                </a:cubicBezTo>
                <a:cubicBezTo>
                  <a:pt x="913" y="151"/>
                  <a:pt x="1345" y="0"/>
                  <a:pt x="1840" y="0"/>
                </a:cubicBezTo>
                <a:lnTo>
                  <a:pt x="107049" y="0"/>
                </a:lnTo>
                <a:cubicBezTo>
                  <a:pt x="107468" y="0"/>
                  <a:pt x="107887" y="151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6279826" y="4035184"/>
            <a:ext cx="73524" cy="47498"/>
          </a:xfrm>
          <a:custGeom>
            <a:avLst/>
            <a:gdLst>
              <a:gd name="connsiteX0" fmla="*/ 73524 w 73524"/>
              <a:gd name="connsiteY0" fmla="*/ 46014 h 47498"/>
              <a:gd name="connsiteX1" fmla="*/ 72966 w 73524"/>
              <a:gd name="connsiteY1" fmla="*/ 47067 h 47498"/>
              <a:gd name="connsiteX2" fmla="*/ 71925 w 73524"/>
              <a:gd name="connsiteY2" fmla="*/ 47498 h 47498"/>
              <a:gd name="connsiteX3" fmla="*/ 9660 w 73524"/>
              <a:gd name="connsiteY3" fmla="*/ 47498 h 47498"/>
              <a:gd name="connsiteX4" fmla="*/ 2044 w 73524"/>
              <a:gd name="connsiteY4" fmla="*/ 45329 h 47498"/>
              <a:gd name="connsiteX5" fmla="*/ 253 w 73524"/>
              <a:gd name="connsiteY5" fmla="*/ 37970 h 47498"/>
              <a:gd name="connsiteX6" fmla="*/ 253 w 73524"/>
              <a:gd name="connsiteY6" fmla="*/ 28697 h 47498"/>
              <a:gd name="connsiteX7" fmla="*/ 2411 w 73524"/>
              <a:gd name="connsiteY7" fmla="*/ 21706 h 47498"/>
              <a:gd name="connsiteX8" fmla="*/ 10155 w 73524"/>
              <a:gd name="connsiteY8" fmla="*/ 19905 h 47498"/>
              <a:gd name="connsiteX9" fmla="*/ 59662 w 73524"/>
              <a:gd name="connsiteY9" fmla="*/ 19905 h 47498"/>
              <a:gd name="connsiteX10" fmla="*/ 61896 w 73524"/>
              <a:gd name="connsiteY10" fmla="*/ 19410 h 47498"/>
              <a:gd name="connsiteX11" fmla="*/ 62391 w 73524"/>
              <a:gd name="connsiteY11" fmla="*/ 17076 h 47498"/>
              <a:gd name="connsiteX12" fmla="*/ 62391 w 73524"/>
              <a:gd name="connsiteY12" fmla="*/ 10009 h 47498"/>
              <a:gd name="connsiteX13" fmla="*/ 61960 w 73524"/>
              <a:gd name="connsiteY13" fmla="*/ 7675 h 47498"/>
              <a:gd name="connsiteX14" fmla="*/ 59789 w 73524"/>
              <a:gd name="connsiteY14" fmla="*/ 7168 h 47498"/>
              <a:gd name="connsiteX15" fmla="*/ 1739 w 73524"/>
              <a:gd name="connsiteY15" fmla="*/ 7168 h 47498"/>
              <a:gd name="connsiteX16" fmla="*/ 558 w 73524"/>
              <a:gd name="connsiteY16" fmla="*/ 6799 h 47498"/>
              <a:gd name="connsiteX17" fmla="*/ 0 w 73524"/>
              <a:gd name="connsiteY17" fmla="*/ 5810 h 47498"/>
              <a:gd name="connsiteX18" fmla="*/ 0 w 73524"/>
              <a:gd name="connsiteY18" fmla="*/ 1357 h 47498"/>
              <a:gd name="connsiteX19" fmla="*/ 558 w 73524"/>
              <a:gd name="connsiteY19" fmla="*/ 368 h 47498"/>
              <a:gd name="connsiteX20" fmla="*/ 1739 w 73524"/>
              <a:gd name="connsiteY20" fmla="*/ 0 h 47498"/>
              <a:gd name="connsiteX21" fmla="*/ 61147 w 73524"/>
              <a:gd name="connsiteY21" fmla="*/ 0 h 47498"/>
              <a:gd name="connsiteX22" fmla="*/ 65971 w 73524"/>
              <a:gd name="connsiteY22" fmla="*/ 431 h 47498"/>
              <a:gd name="connsiteX23" fmla="*/ 68954 w 73524"/>
              <a:gd name="connsiteY23" fmla="*/ 1852 h 47498"/>
              <a:gd name="connsiteX24" fmla="*/ 70503 w 73524"/>
              <a:gd name="connsiteY24" fmla="*/ 4630 h 47498"/>
              <a:gd name="connsiteX25" fmla="*/ 70934 w 73524"/>
              <a:gd name="connsiteY25" fmla="*/ 9032 h 47498"/>
              <a:gd name="connsiteX26" fmla="*/ 70934 w 73524"/>
              <a:gd name="connsiteY26" fmla="*/ 18294 h 47498"/>
              <a:gd name="connsiteX27" fmla="*/ 68764 w 73524"/>
              <a:gd name="connsiteY27" fmla="*/ 25296 h 47498"/>
              <a:gd name="connsiteX28" fmla="*/ 61033 w 73524"/>
              <a:gd name="connsiteY28" fmla="*/ 27085 h 47498"/>
              <a:gd name="connsiteX29" fmla="*/ 11386 w 73524"/>
              <a:gd name="connsiteY29" fmla="*/ 27085 h 47498"/>
              <a:gd name="connsiteX30" fmla="*/ 9228 w 73524"/>
              <a:gd name="connsiteY30" fmla="*/ 27580 h 47498"/>
              <a:gd name="connsiteX31" fmla="*/ 8784 w 73524"/>
              <a:gd name="connsiteY31" fmla="*/ 29927 h 47498"/>
              <a:gd name="connsiteX32" fmla="*/ 8784 w 73524"/>
              <a:gd name="connsiteY32" fmla="*/ 37476 h 47498"/>
              <a:gd name="connsiteX33" fmla="*/ 9279 w 73524"/>
              <a:gd name="connsiteY33" fmla="*/ 39772 h 47498"/>
              <a:gd name="connsiteX34" fmla="*/ 11513 w 73524"/>
              <a:gd name="connsiteY34" fmla="*/ 40330 h 47498"/>
              <a:gd name="connsiteX35" fmla="*/ 71798 w 73524"/>
              <a:gd name="connsiteY35" fmla="*/ 40330 h 47498"/>
              <a:gd name="connsiteX36" fmla="*/ 72966 w 73524"/>
              <a:gd name="connsiteY36" fmla="*/ 40698 h 47498"/>
              <a:gd name="connsiteX37" fmla="*/ 73524 w 73524"/>
              <a:gd name="connsiteY37" fmla="*/ 41688 h 47498"/>
              <a:gd name="connsiteX38" fmla="*/ 73524 w 73524"/>
              <a:gd name="connsiteY38" fmla="*/ 46014 h 47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3524" h="47498">
                <a:moveTo>
                  <a:pt x="73524" y="46014"/>
                </a:moveTo>
                <a:cubicBezTo>
                  <a:pt x="73524" y="46420"/>
                  <a:pt x="73334" y="46775"/>
                  <a:pt x="72966" y="47067"/>
                </a:cubicBezTo>
                <a:cubicBezTo>
                  <a:pt x="72597" y="47346"/>
                  <a:pt x="72242" y="47498"/>
                  <a:pt x="71925" y="47498"/>
                </a:cubicBezTo>
                <a:lnTo>
                  <a:pt x="9660" y="47498"/>
                </a:lnTo>
                <a:cubicBezTo>
                  <a:pt x="5776" y="47498"/>
                  <a:pt x="3249" y="46775"/>
                  <a:pt x="2044" y="45329"/>
                </a:cubicBezTo>
                <a:cubicBezTo>
                  <a:pt x="850" y="43895"/>
                  <a:pt x="253" y="41447"/>
                  <a:pt x="253" y="37970"/>
                </a:cubicBezTo>
                <a:lnTo>
                  <a:pt x="253" y="28697"/>
                </a:lnTo>
                <a:cubicBezTo>
                  <a:pt x="253" y="25233"/>
                  <a:pt x="977" y="22912"/>
                  <a:pt x="2411" y="21706"/>
                </a:cubicBezTo>
                <a:cubicBezTo>
                  <a:pt x="3871" y="20514"/>
                  <a:pt x="6448" y="19905"/>
                  <a:pt x="10155" y="19905"/>
                </a:cubicBezTo>
                <a:lnTo>
                  <a:pt x="59662" y="19905"/>
                </a:lnTo>
                <a:cubicBezTo>
                  <a:pt x="60817" y="19905"/>
                  <a:pt x="61566" y="19753"/>
                  <a:pt x="61896" y="19410"/>
                </a:cubicBezTo>
                <a:cubicBezTo>
                  <a:pt x="62214" y="19093"/>
                  <a:pt x="62391" y="18294"/>
                  <a:pt x="62391" y="17076"/>
                </a:cubicBezTo>
                <a:lnTo>
                  <a:pt x="62391" y="10009"/>
                </a:lnTo>
                <a:cubicBezTo>
                  <a:pt x="62391" y="8779"/>
                  <a:pt x="62239" y="7992"/>
                  <a:pt x="61960" y="7675"/>
                </a:cubicBezTo>
                <a:cubicBezTo>
                  <a:pt x="61655" y="7332"/>
                  <a:pt x="60944" y="7168"/>
                  <a:pt x="59789" y="7168"/>
                </a:cubicBezTo>
                <a:lnTo>
                  <a:pt x="1739" y="7168"/>
                </a:lnTo>
                <a:cubicBezTo>
                  <a:pt x="1320" y="7168"/>
                  <a:pt x="926" y="7053"/>
                  <a:pt x="558" y="6799"/>
                </a:cubicBezTo>
                <a:cubicBezTo>
                  <a:pt x="190" y="6558"/>
                  <a:pt x="0" y="6216"/>
                  <a:pt x="0" y="5810"/>
                </a:cubicBezTo>
                <a:lnTo>
                  <a:pt x="0" y="1357"/>
                </a:lnTo>
                <a:cubicBezTo>
                  <a:pt x="0" y="939"/>
                  <a:pt x="190" y="621"/>
                  <a:pt x="558" y="368"/>
                </a:cubicBezTo>
                <a:cubicBezTo>
                  <a:pt x="926" y="127"/>
                  <a:pt x="1320" y="0"/>
                  <a:pt x="1739" y="0"/>
                </a:cubicBezTo>
                <a:lnTo>
                  <a:pt x="61147" y="0"/>
                </a:lnTo>
                <a:cubicBezTo>
                  <a:pt x="63140" y="0"/>
                  <a:pt x="64740" y="139"/>
                  <a:pt x="65971" y="431"/>
                </a:cubicBezTo>
                <a:cubicBezTo>
                  <a:pt x="67215" y="723"/>
                  <a:pt x="68205" y="1192"/>
                  <a:pt x="68954" y="1852"/>
                </a:cubicBezTo>
                <a:cubicBezTo>
                  <a:pt x="69691" y="2511"/>
                  <a:pt x="70198" y="3450"/>
                  <a:pt x="70503" y="4630"/>
                </a:cubicBezTo>
                <a:cubicBezTo>
                  <a:pt x="70782" y="5836"/>
                  <a:pt x="70934" y="7294"/>
                  <a:pt x="70934" y="9032"/>
                </a:cubicBezTo>
                <a:lnTo>
                  <a:pt x="70934" y="18294"/>
                </a:lnTo>
                <a:cubicBezTo>
                  <a:pt x="70934" y="21770"/>
                  <a:pt x="70198" y="24091"/>
                  <a:pt x="68764" y="25296"/>
                </a:cubicBezTo>
                <a:cubicBezTo>
                  <a:pt x="67317" y="26489"/>
                  <a:pt x="64740" y="27085"/>
                  <a:pt x="61033" y="27085"/>
                </a:cubicBezTo>
                <a:lnTo>
                  <a:pt x="11386" y="27085"/>
                </a:lnTo>
                <a:cubicBezTo>
                  <a:pt x="10244" y="27085"/>
                  <a:pt x="9520" y="27250"/>
                  <a:pt x="9228" y="27580"/>
                </a:cubicBezTo>
                <a:cubicBezTo>
                  <a:pt x="8936" y="27910"/>
                  <a:pt x="8784" y="28697"/>
                  <a:pt x="8784" y="29927"/>
                </a:cubicBezTo>
                <a:lnTo>
                  <a:pt x="8784" y="37476"/>
                </a:lnTo>
                <a:cubicBezTo>
                  <a:pt x="8784" y="38630"/>
                  <a:pt x="8962" y="39404"/>
                  <a:pt x="9279" y="39772"/>
                </a:cubicBezTo>
                <a:cubicBezTo>
                  <a:pt x="9622" y="40140"/>
                  <a:pt x="10358" y="40330"/>
                  <a:pt x="11513" y="40330"/>
                </a:cubicBezTo>
                <a:lnTo>
                  <a:pt x="71798" y="40330"/>
                </a:lnTo>
                <a:cubicBezTo>
                  <a:pt x="72204" y="40330"/>
                  <a:pt x="72597" y="40457"/>
                  <a:pt x="72966" y="40698"/>
                </a:cubicBezTo>
                <a:cubicBezTo>
                  <a:pt x="73334" y="40952"/>
                  <a:pt x="73524" y="41269"/>
                  <a:pt x="73524" y="41688"/>
                </a:cubicBezTo>
                <a:lnTo>
                  <a:pt x="73524" y="460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6263070" y="3968263"/>
            <a:ext cx="87690" cy="63699"/>
          </a:xfrm>
          <a:custGeom>
            <a:avLst/>
            <a:gdLst>
              <a:gd name="connsiteX0" fmla="*/ 54140 w 87690"/>
              <a:gd name="connsiteY0" fmla="*/ 13105 h 63699"/>
              <a:gd name="connsiteX1" fmla="*/ 53518 w 87690"/>
              <a:gd name="connsiteY1" fmla="*/ 16010 h 63699"/>
              <a:gd name="connsiteX2" fmla="*/ 52782 w 87690"/>
              <a:gd name="connsiteY2" fmla="*/ 18801 h 63699"/>
              <a:gd name="connsiteX3" fmla="*/ 79147 w 87690"/>
              <a:gd name="connsiteY3" fmla="*/ 18801 h 63699"/>
              <a:gd name="connsiteX4" fmla="*/ 79147 w 87690"/>
              <a:gd name="connsiteY4" fmla="*/ 1725 h 63699"/>
              <a:gd name="connsiteX5" fmla="*/ 80874 w 87690"/>
              <a:gd name="connsiteY5" fmla="*/ 0 h 63699"/>
              <a:gd name="connsiteX6" fmla="*/ 85951 w 87690"/>
              <a:gd name="connsiteY6" fmla="*/ 0 h 63699"/>
              <a:gd name="connsiteX7" fmla="*/ 87690 w 87690"/>
              <a:gd name="connsiteY7" fmla="*/ 1725 h 63699"/>
              <a:gd name="connsiteX8" fmla="*/ 87690 w 87690"/>
              <a:gd name="connsiteY8" fmla="*/ 58751 h 63699"/>
              <a:gd name="connsiteX9" fmla="*/ 85951 w 87690"/>
              <a:gd name="connsiteY9" fmla="*/ 60476 h 63699"/>
              <a:gd name="connsiteX10" fmla="*/ 80874 w 87690"/>
              <a:gd name="connsiteY10" fmla="*/ 60476 h 63699"/>
              <a:gd name="connsiteX11" fmla="*/ 79147 w 87690"/>
              <a:gd name="connsiteY11" fmla="*/ 58751 h 63699"/>
              <a:gd name="connsiteX12" fmla="*/ 79147 w 87690"/>
              <a:gd name="connsiteY12" fmla="*/ 47625 h 63699"/>
              <a:gd name="connsiteX13" fmla="*/ 47590 w 87690"/>
              <a:gd name="connsiteY13" fmla="*/ 47625 h 63699"/>
              <a:gd name="connsiteX14" fmla="*/ 45978 w 87690"/>
              <a:gd name="connsiteY14" fmla="*/ 46128 h 63699"/>
              <a:gd name="connsiteX15" fmla="*/ 45978 w 87690"/>
              <a:gd name="connsiteY15" fmla="*/ 41814 h 63699"/>
              <a:gd name="connsiteX16" fmla="*/ 47590 w 87690"/>
              <a:gd name="connsiteY16" fmla="*/ 40317 h 63699"/>
              <a:gd name="connsiteX17" fmla="*/ 79147 w 87690"/>
              <a:gd name="connsiteY17" fmla="*/ 40317 h 63699"/>
              <a:gd name="connsiteX18" fmla="*/ 79147 w 87690"/>
              <a:gd name="connsiteY18" fmla="*/ 26096 h 63699"/>
              <a:gd name="connsiteX19" fmla="*/ 50306 w 87690"/>
              <a:gd name="connsiteY19" fmla="*/ 26096 h 63699"/>
              <a:gd name="connsiteX20" fmla="*/ 44175 w 87690"/>
              <a:gd name="connsiteY20" fmla="*/ 36664 h 63699"/>
              <a:gd name="connsiteX21" fmla="*/ 34895 w 87690"/>
              <a:gd name="connsiteY21" fmla="*/ 46318 h 63699"/>
              <a:gd name="connsiteX22" fmla="*/ 21897 w 87690"/>
              <a:gd name="connsiteY22" fmla="*/ 55288 h 63699"/>
              <a:gd name="connsiteX23" fmla="*/ 4760 w 87690"/>
              <a:gd name="connsiteY23" fmla="*/ 63699 h 63699"/>
              <a:gd name="connsiteX24" fmla="*/ 2030 w 87690"/>
              <a:gd name="connsiteY24" fmla="*/ 62963 h 63699"/>
              <a:gd name="connsiteX25" fmla="*/ 164 w 87690"/>
              <a:gd name="connsiteY25" fmla="*/ 58878 h 63699"/>
              <a:gd name="connsiteX26" fmla="*/ 0 w 87690"/>
              <a:gd name="connsiteY26" fmla="*/ 57267 h 63699"/>
              <a:gd name="connsiteX27" fmla="*/ 1154 w 87690"/>
              <a:gd name="connsiteY27" fmla="*/ 56404 h 63699"/>
              <a:gd name="connsiteX28" fmla="*/ 32179 w 87690"/>
              <a:gd name="connsiteY28" fmla="*/ 37717 h 63699"/>
              <a:gd name="connsiteX29" fmla="*/ 44860 w 87690"/>
              <a:gd name="connsiteY29" fmla="*/ 15338 h 63699"/>
              <a:gd name="connsiteX30" fmla="*/ 41877 w 87690"/>
              <a:gd name="connsiteY30" fmla="*/ 11747 h 63699"/>
              <a:gd name="connsiteX31" fmla="*/ 4506 w 87690"/>
              <a:gd name="connsiteY31" fmla="*/ 11747 h 63699"/>
              <a:gd name="connsiteX32" fmla="*/ 3021 w 87690"/>
              <a:gd name="connsiteY32" fmla="*/ 10136 h 63699"/>
              <a:gd name="connsiteX33" fmla="*/ 3021 w 87690"/>
              <a:gd name="connsiteY33" fmla="*/ 5810 h 63699"/>
              <a:gd name="connsiteX34" fmla="*/ 4506 w 87690"/>
              <a:gd name="connsiteY34" fmla="*/ 4313 h 63699"/>
              <a:gd name="connsiteX35" fmla="*/ 44734 w 87690"/>
              <a:gd name="connsiteY35" fmla="*/ 4313 h 63699"/>
              <a:gd name="connsiteX36" fmla="*/ 52845 w 87690"/>
              <a:gd name="connsiteY36" fmla="*/ 6419 h 63699"/>
              <a:gd name="connsiteX37" fmla="*/ 54140 w 87690"/>
              <a:gd name="connsiteY37" fmla="*/ 13105 h 63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87690" h="63699">
                <a:moveTo>
                  <a:pt x="54140" y="13105"/>
                </a:moveTo>
                <a:cubicBezTo>
                  <a:pt x="53975" y="14094"/>
                  <a:pt x="53772" y="15071"/>
                  <a:pt x="53518" y="16010"/>
                </a:cubicBezTo>
                <a:cubicBezTo>
                  <a:pt x="53276" y="16974"/>
                  <a:pt x="53023" y="17900"/>
                  <a:pt x="52782" y="18801"/>
                </a:cubicBezTo>
                <a:lnTo>
                  <a:pt x="79147" y="18801"/>
                </a:lnTo>
                <a:lnTo>
                  <a:pt x="79147" y="1725"/>
                </a:lnTo>
                <a:cubicBezTo>
                  <a:pt x="79147" y="583"/>
                  <a:pt x="79719" y="0"/>
                  <a:pt x="80874" y="0"/>
                </a:cubicBezTo>
                <a:lnTo>
                  <a:pt x="85951" y="0"/>
                </a:lnTo>
                <a:cubicBezTo>
                  <a:pt x="87107" y="0"/>
                  <a:pt x="87690" y="583"/>
                  <a:pt x="87690" y="1725"/>
                </a:cubicBezTo>
                <a:lnTo>
                  <a:pt x="87690" y="58751"/>
                </a:lnTo>
                <a:cubicBezTo>
                  <a:pt x="87690" y="59906"/>
                  <a:pt x="87107" y="60476"/>
                  <a:pt x="85951" y="60476"/>
                </a:cubicBezTo>
                <a:lnTo>
                  <a:pt x="80874" y="60476"/>
                </a:lnTo>
                <a:cubicBezTo>
                  <a:pt x="79719" y="60476"/>
                  <a:pt x="79147" y="59906"/>
                  <a:pt x="79147" y="58751"/>
                </a:cubicBezTo>
                <a:lnTo>
                  <a:pt x="79147" y="47625"/>
                </a:lnTo>
                <a:lnTo>
                  <a:pt x="47590" y="47625"/>
                </a:lnTo>
                <a:cubicBezTo>
                  <a:pt x="46511" y="47625"/>
                  <a:pt x="45978" y="47118"/>
                  <a:pt x="45978" y="46128"/>
                </a:cubicBezTo>
                <a:lnTo>
                  <a:pt x="45978" y="41814"/>
                </a:lnTo>
                <a:cubicBezTo>
                  <a:pt x="45978" y="40812"/>
                  <a:pt x="46511" y="40317"/>
                  <a:pt x="47590" y="40317"/>
                </a:cubicBezTo>
                <a:lnTo>
                  <a:pt x="79147" y="40317"/>
                </a:lnTo>
                <a:lnTo>
                  <a:pt x="79147" y="26096"/>
                </a:lnTo>
                <a:lnTo>
                  <a:pt x="50306" y="26096"/>
                </a:lnTo>
                <a:cubicBezTo>
                  <a:pt x="48745" y="29800"/>
                  <a:pt x="46689" y="33340"/>
                  <a:pt x="44175" y="36664"/>
                </a:cubicBezTo>
                <a:cubicBezTo>
                  <a:pt x="41662" y="40013"/>
                  <a:pt x="38564" y="43235"/>
                  <a:pt x="34895" y="46318"/>
                </a:cubicBezTo>
                <a:cubicBezTo>
                  <a:pt x="31227" y="49414"/>
                  <a:pt x="26885" y="52408"/>
                  <a:pt x="21897" y="55288"/>
                </a:cubicBezTo>
                <a:cubicBezTo>
                  <a:pt x="16908" y="58180"/>
                  <a:pt x="11196" y="60971"/>
                  <a:pt x="4760" y="63699"/>
                </a:cubicBezTo>
                <a:cubicBezTo>
                  <a:pt x="3516" y="64282"/>
                  <a:pt x="2614" y="64041"/>
                  <a:pt x="2030" y="62963"/>
                </a:cubicBezTo>
                <a:lnTo>
                  <a:pt x="164" y="58878"/>
                </a:lnTo>
                <a:cubicBezTo>
                  <a:pt x="-152" y="58142"/>
                  <a:pt x="-215" y="57609"/>
                  <a:pt x="0" y="57267"/>
                </a:cubicBezTo>
                <a:cubicBezTo>
                  <a:pt x="190" y="56937"/>
                  <a:pt x="596" y="56645"/>
                  <a:pt x="1154" y="56404"/>
                </a:cubicBezTo>
                <a:cubicBezTo>
                  <a:pt x="14788" y="50796"/>
                  <a:pt x="25108" y="44567"/>
                  <a:pt x="32179" y="37717"/>
                </a:cubicBezTo>
                <a:cubicBezTo>
                  <a:pt x="39237" y="30879"/>
                  <a:pt x="43464" y="23419"/>
                  <a:pt x="44860" y="15338"/>
                </a:cubicBezTo>
                <a:cubicBezTo>
                  <a:pt x="45356" y="12940"/>
                  <a:pt x="44365" y="11747"/>
                  <a:pt x="41877" y="11747"/>
                </a:cubicBezTo>
                <a:lnTo>
                  <a:pt x="4506" y="11747"/>
                </a:lnTo>
                <a:cubicBezTo>
                  <a:pt x="3516" y="11747"/>
                  <a:pt x="3021" y="11202"/>
                  <a:pt x="3021" y="10136"/>
                </a:cubicBezTo>
                <a:lnTo>
                  <a:pt x="3021" y="5810"/>
                </a:lnTo>
                <a:cubicBezTo>
                  <a:pt x="3021" y="4821"/>
                  <a:pt x="3516" y="4313"/>
                  <a:pt x="4506" y="4313"/>
                </a:cubicBezTo>
                <a:lnTo>
                  <a:pt x="44734" y="4313"/>
                </a:lnTo>
                <a:cubicBezTo>
                  <a:pt x="48694" y="4313"/>
                  <a:pt x="51398" y="5023"/>
                  <a:pt x="52845" y="6419"/>
                </a:cubicBezTo>
                <a:cubicBezTo>
                  <a:pt x="54280" y="7827"/>
                  <a:pt x="54711" y="10060"/>
                  <a:pt x="54140" y="131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5000621" y="4701395"/>
            <a:ext cx="43782" cy="148292"/>
          </a:xfrm>
          <a:custGeom>
            <a:avLst/>
            <a:gdLst>
              <a:gd name="connsiteX0" fmla="*/ 40684 w 43782"/>
              <a:gd name="connsiteY0" fmla="*/ 73290 h 148292"/>
              <a:gd name="connsiteX1" fmla="*/ 21491 w 43782"/>
              <a:gd name="connsiteY1" fmla="*/ 73290 h 148292"/>
              <a:gd name="connsiteX2" fmla="*/ 21491 w 43782"/>
              <a:gd name="connsiteY2" fmla="*/ 145349 h 148292"/>
              <a:gd name="connsiteX3" fmla="*/ 20958 w 43782"/>
              <a:gd name="connsiteY3" fmla="*/ 147747 h 148292"/>
              <a:gd name="connsiteX4" fmla="*/ 18724 w 43782"/>
              <a:gd name="connsiteY4" fmla="*/ 148292 h 148292"/>
              <a:gd name="connsiteX5" fmla="*/ 3084 w 43782"/>
              <a:gd name="connsiteY5" fmla="*/ 148292 h 148292"/>
              <a:gd name="connsiteX6" fmla="*/ 698 w 43782"/>
              <a:gd name="connsiteY6" fmla="*/ 147747 h 148292"/>
              <a:gd name="connsiteX7" fmla="*/ 0 w 43782"/>
              <a:gd name="connsiteY7" fmla="*/ 145349 h 148292"/>
              <a:gd name="connsiteX8" fmla="*/ 0 w 43782"/>
              <a:gd name="connsiteY8" fmla="*/ 2943 h 148292"/>
              <a:gd name="connsiteX9" fmla="*/ 698 w 43782"/>
              <a:gd name="connsiteY9" fmla="*/ 608 h 148292"/>
              <a:gd name="connsiteX10" fmla="*/ 3084 w 43782"/>
              <a:gd name="connsiteY10" fmla="*/ 0 h 148292"/>
              <a:gd name="connsiteX11" fmla="*/ 18724 w 43782"/>
              <a:gd name="connsiteY11" fmla="*/ 0 h 148292"/>
              <a:gd name="connsiteX12" fmla="*/ 20958 w 43782"/>
              <a:gd name="connsiteY12" fmla="*/ 608 h 148292"/>
              <a:gd name="connsiteX13" fmla="*/ 21491 w 43782"/>
              <a:gd name="connsiteY13" fmla="*/ 2943 h 148292"/>
              <a:gd name="connsiteX14" fmla="*/ 21491 w 43782"/>
              <a:gd name="connsiteY14" fmla="*/ 55668 h 148292"/>
              <a:gd name="connsiteX15" fmla="*/ 40684 w 43782"/>
              <a:gd name="connsiteY15" fmla="*/ 55668 h 148292"/>
              <a:gd name="connsiteX16" fmla="*/ 42931 w 43782"/>
              <a:gd name="connsiteY16" fmla="*/ 56074 h 148292"/>
              <a:gd name="connsiteX17" fmla="*/ 43782 w 43782"/>
              <a:gd name="connsiteY17" fmla="*/ 58624 h 148292"/>
              <a:gd name="connsiteX18" fmla="*/ 43782 w 43782"/>
              <a:gd name="connsiteY18" fmla="*/ 70372 h 148292"/>
              <a:gd name="connsiteX19" fmla="*/ 42931 w 43782"/>
              <a:gd name="connsiteY19" fmla="*/ 72744 h 148292"/>
              <a:gd name="connsiteX20" fmla="*/ 40684 w 43782"/>
              <a:gd name="connsiteY20" fmla="*/ 73290 h 148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3782" h="148292">
                <a:moveTo>
                  <a:pt x="40684" y="73290"/>
                </a:moveTo>
                <a:lnTo>
                  <a:pt x="21491" y="73290"/>
                </a:lnTo>
                <a:lnTo>
                  <a:pt x="21491" y="145349"/>
                </a:lnTo>
                <a:cubicBezTo>
                  <a:pt x="21491" y="146580"/>
                  <a:pt x="21326" y="147379"/>
                  <a:pt x="20958" y="147747"/>
                </a:cubicBezTo>
                <a:cubicBezTo>
                  <a:pt x="20589" y="148115"/>
                  <a:pt x="19841" y="148292"/>
                  <a:pt x="18724" y="148292"/>
                </a:cubicBezTo>
                <a:lnTo>
                  <a:pt x="3084" y="148292"/>
                </a:lnTo>
                <a:cubicBezTo>
                  <a:pt x="1942" y="148292"/>
                  <a:pt x="1155" y="148115"/>
                  <a:pt x="698" y="147747"/>
                </a:cubicBezTo>
                <a:cubicBezTo>
                  <a:pt x="215" y="147379"/>
                  <a:pt x="0" y="146580"/>
                  <a:pt x="0" y="145349"/>
                </a:cubicBezTo>
                <a:lnTo>
                  <a:pt x="0" y="2943"/>
                </a:lnTo>
                <a:cubicBezTo>
                  <a:pt x="0" y="1801"/>
                  <a:pt x="215" y="1040"/>
                  <a:pt x="698" y="608"/>
                </a:cubicBezTo>
                <a:cubicBezTo>
                  <a:pt x="1155" y="215"/>
                  <a:pt x="1942" y="0"/>
                  <a:pt x="3084" y="0"/>
                </a:cubicBezTo>
                <a:lnTo>
                  <a:pt x="18724" y="0"/>
                </a:lnTo>
                <a:cubicBezTo>
                  <a:pt x="19841" y="0"/>
                  <a:pt x="20589" y="215"/>
                  <a:pt x="20958" y="608"/>
                </a:cubicBezTo>
                <a:cubicBezTo>
                  <a:pt x="21326" y="1040"/>
                  <a:pt x="21491" y="1801"/>
                  <a:pt x="21491" y="2943"/>
                </a:cubicBezTo>
                <a:lnTo>
                  <a:pt x="21491" y="55668"/>
                </a:lnTo>
                <a:lnTo>
                  <a:pt x="40684" y="55668"/>
                </a:lnTo>
                <a:cubicBezTo>
                  <a:pt x="41611" y="55668"/>
                  <a:pt x="42360" y="55795"/>
                  <a:pt x="42931" y="56074"/>
                </a:cubicBezTo>
                <a:cubicBezTo>
                  <a:pt x="43502" y="56315"/>
                  <a:pt x="43782" y="57165"/>
                  <a:pt x="43782" y="58624"/>
                </a:cubicBezTo>
                <a:lnTo>
                  <a:pt x="43782" y="70372"/>
                </a:lnTo>
                <a:cubicBezTo>
                  <a:pt x="43782" y="71602"/>
                  <a:pt x="43502" y="72402"/>
                  <a:pt x="42931" y="72744"/>
                </a:cubicBezTo>
                <a:cubicBezTo>
                  <a:pt x="42360" y="73112"/>
                  <a:pt x="41611" y="73290"/>
                  <a:pt x="40684" y="732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901835" y="4712838"/>
            <a:ext cx="91042" cy="101289"/>
          </a:xfrm>
          <a:custGeom>
            <a:avLst/>
            <a:gdLst>
              <a:gd name="connsiteX0" fmla="*/ 76190 w 91042"/>
              <a:gd name="connsiteY0" fmla="*/ 18408 h 101289"/>
              <a:gd name="connsiteX1" fmla="*/ 70617 w 91042"/>
              <a:gd name="connsiteY1" fmla="*/ 34164 h 101289"/>
              <a:gd name="connsiteX2" fmla="*/ 61960 w 91042"/>
              <a:gd name="connsiteY2" fmla="*/ 50429 h 101289"/>
              <a:gd name="connsiteX3" fmla="*/ 68612 w 91042"/>
              <a:gd name="connsiteY3" fmla="*/ 59068 h 101289"/>
              <a:gd name="connsiteX4" fmla="*/ 76266 w 91042"/>
              <a:gd name="connsiteY4" fmla="*/ 67023 h 101289"/>
              <a:gd name="connsiteX5" fmla="*/ 84009 w 91042"/>
              <a:gd name="connsiteY5" fmla="*/ 74064 h 101289"/>
              <a:gd name="connsiteX6" fmla="*/ 91042 w 91042"/>
              <a:gd name="connsiteY6" fmla="*/ 79785 h 101289"/>
              <a:gd name="connsiteX7" fmla="*/ 90890 w 91042"/>
              <a:gd name="connsiteY7" fmla="*/ 85038 h 101289"/>
              <a:gd name="connsiteX8" fmla="*/ 83616 w 91042"/>
              <a:gd name="connsiteY8" fmla="*/ 94184 h 101289"/>
              <a:gd name="connsiteX9" fmla="*/ 80836 w 91042"/>
              <a:gd name="connsiteY9" fmla="*/ 95250 h 101289"/>
              <a:gd name="connsiteX10" fmla="*/ 77282 w 91042"/>
              <a:gd name="connsiteY10" fmla="*/ 93385 h 101289"/>
              <a:gd name="connsiteX11" fmla="*/ 71391 w 91042"/>
              <a:gd name="connsiteY11" fmla="*/ 88679 h 101289"/>
              <a:gd name="connsiteX12" fmla="*/ 64270 w 91042"/>
              <a:gd name="connsiteY12" fmla="*/ 82043 h 101289"/>
              <a:gd name="connsiteX13" fmla="*/ 57009 w 91042"/>
              <a:gd name="connsiteY13" fmla="*/ 74305 h 101289"/>
              <a:gd name="connsiteX14" fmla="*/ 50510 w 91042"/>
              <a:gd name="connsiteY14" fmla="*/ 66338 h 101289"/>
              <a:gd name="connsiteX15" fmla="*/ 33017 w 91042"/>
              <a:gd name="connsiteY15" fmla="*/ 84822 h 101289"/>
              <a:gd name="connsiteX16" fmla="*/ 12440 w 91042"/>
              <a:gd name="connsiteY16" fmla="*/ 100502 h 101289"/>
              <a:gd name="connsiteX17" fmla="*/ 10193 w 91042"/>
              <a:gd name="connsiteY17" fmla="*/ 101289 h 101289"/>
              <a:gd name="connsiteX18" fmla="*/ 8111 w 91042"/>
              <a:gd name="connsiteY18" fmla="*/ 99589 h 101289"/>
              <a:gd name="connsiteX19" fmla="*/ 837 w 91042"/>
              <a:gd name="connsiteY19" fmla="*/ 89846 h 101289"/>
              <a:gd name="connsiteX20" fmla="*/ 0 w 91042"/>
              <a:gd name="connsiteY20" fmla="*/ 87143 h 101289"/>
              <a:gd name="connsiteX21" fmla="*/ 1764 w 91042"/>
              <a:gd name="connsiteY21" fmla="*/ 85215 h 101289"/>
              <a:gd name="connsiteX22" fmla="*/ 18787 w 91042"/>
              <a:gd name="connsiteY22" fmla="*/ 71437 h 101289"/>
              <a:gd name="connsiteX23" fmla="*/ 33563 w 91042"/>
              <a:gd name="connsiteY23" fmla="*/ 55503 h 101289"/>
              <a:gd name="connsiteX24" fmla="*/ 45318 w 91042"/>
              <a:gd name="connsiteY24" fmla="*/ 38351 h 101289"/>
              <a:gd name="connsiteX25" fmla="*/ 53290 w 91042"/>
              <a:gd name="connsiteY25" fmla="*/ 20717 h 101289"/>
              <a:gd name="connsiteX26" fmla="*/ 50814 w 91042"/>
              <a:gd name="connsiteY26" fmla="*/ 17646 h 101289"/>
              <a:gd name="connsiteX27" fmla="*/ 13367 w 91042"/>
              <a:gd name="connsiteY27" fmla="*/ 17646 h 101289"/>
              <a:gd name="connsiteX28" fmla="*/ 10815 w 91042"/>
              <a:gd name="connsiteY28" fmla="*/ 16771 h 101289"/>
              <a:gd name="connsiteX29" fmla="*/ 10434 w 91042"/>
              <a:gd name="connsiteY29" fmla="*/ 14399 h 101289"/>
              <a:gd name="connsiteX30" fmla="*/ 10434 w 91042"/>
              <a:gd name="connsiteY30" fmla="*/ 3247 h 101289"/>
              <a:gd name="connsiteX31" fmla="*/ 11133 w 91042"/>
              <a:gd name="connsiteY31" fmla="*/ 697 h 101289"/>
              <a:gd name="connsiteX32" fmla="*/ 13532 w 91042"/>
              <a:gd name="connsiteY32" fmla="*/ 0 h 101289"/>
              <a:gd name="connsiteX33" fmla="*/ 64587 w 91042"/>
              <a:gd name="connsiteY33" fmla="*/ 0 h 101289"/>
              <a:gd name="connsiteX34" fmla="*/ 74032 w 91042"/>
              <a:gd name="connsiteY34" fmla="*/ 2626 h 101289"/>
              <a:gd name="connsiteX35" fmla="*/ 77421 w 91042"/>
              <a:gd name="connsiteY35" fmla="*/ 10352 h 101289"/>
              <a:gd name="connsiteX36" fmla="*/ 77040 w 91042"/>
              <a:gd name="connsiteY36" fmla="*/ 14538 h 101289"/>
              <a:gd name="connsiteX37" fmla="*/ 76190 w 91042"/>
              <a:gd name="connsiteY37" fmla="*/ 18408 h 101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1042" h="101289">
                <a:moveTo>
                  <a:pt x="76190" y="18408"/>
                </a:moveTo>
                <a:cubicBezTo>
                  <a:pt x="74844" y="23559"/>
                  <a:pt x="72991" y="28811"/>
                  <a:pt x="70617" y="34164"/>
                </a:cubicBezTo>
                <a:cubicBezTo>
                  <a:pt x="68256" y="39544"/>
                  <a:pt x="65362" y="44948"/>
                  <a:pt x="61960" y="50429"/>
                </a:cubicBezTo>
                <a:cubicBezTo>
                  <a:pt x="63915" y="53397"/>
                  <a:pt x="66136" y="56290"/>
                  <a:pt x="68612" y="59068"/>
                </a:cubicBezTo>
                <a:cubicBezTo>
                  <a:pt x="71074" y="61847"/>
                  <a:pt x="73626" y="64498"/>
                  <a:pt x="76266" y="67023"/>
                </a:cubicBezTo>
                <a:cubicBezTo>
                  <a:pt x="78906" y="69547"/>
                  <a:pt x="81483" y="71907"/>
                  <a:pt x="84009" y="74064"/>
                </a:cubicBezTo>
                <a:cubicBezTo>
                  <a:pt x="86523" y="76246"/>
                  <a:pt x="88884" y="78149"/>
                  <a:pt x="91042" y="79785"/>
                </a:cubicBezTo>
                <a:cubicBezTo>
                  <a:pt x="92794" y="81130"/>
                  <a:pt x="92743" y="82881"/>
                  <a:pt x="90890" y="85038"/>
                </a:cubicBezTo>
                <a:lnTo>
                  <a:pt x="83616" y="94184"/>
                </a:lnTo>
                <a:cubicBezTo>
                  <a:pt x="82791" y="95200"/>
                  <a:pt x="81864" y="95567"/>
                  <a:pt x="80836" y="95250"/>
                </a:cubicBezTo>
                <a:cubicBezTo>
                  <a:pt x="79795" y="94946"/>
                  <a:pt x="78614" y="94337"/>
                  <a:pt x="77282" y="93385"/>
                </a:cubicBezTo>
                <a:cubicBezTo>
                  <a:pt x="75619" y="92269"/>
                  <a:pt x="73651" y="90683"/>
                  <a:pt x="71391" y="88679"/>
                </a:cubicBezTo>
                <a:cubicBezTo>
                  <a:pt x="69119" y="86674"/>
                  <a:pt x="66745" y="84467"/>
                  <a:pt x="64270" y="82043"/>
                </a:cubicBezTo>
                <a:cubicBezTo>
                  <a:pt x="61807" y="79608"/>
                  <a:pt x="59370" y="77032"/>
                  <a:pt x="57009" y="74305"/>
                </a:cubicBezTo>
                <a:cubicBezTo>
                  <a:pt x="54623" y="71590"/>
                  <a:pt x="52465" y="68913"/>
                  <a:pt x="50510" y="66338"/>
                </a:cubicBezTo>
                <a:cubicBezTo>
                  <a:pt x="45242" y="72820"/>
                  <a:pt x="39415" y="78999"/>
                  <a:pt x="33017" y="84822"/>
                </a:cubicBezTo>
                <a:cubicBezTo>
                  <a:pt x="26619" y="90645"/>
                  <a:pt x="19765" y="95872"/>
                  <a:pt x="12440" y="100502"/>
                </a:cubicBezTo>
                <a:cubicBezTo>
                  <a:pt x="11513" y="101124"/>
                  <a:pt x="10764" y="101391"/>
                  <a:pt x="10193" y="101289"/>
                </a:cubicBezTo>
                <a:cubicBezTo>
                  <a:pt x="9622" y="101200"/>
                  <a:pt x="8936" y="100629"/>
                  <a:pt x="8111" y="99589"/>
                </a:cubicBezTo>
                <a:lnTo>
                  <a:pt x="837" y="89846"/>
                </a:lnTo>
                <a:cubicBezTo>
                  <a:pt x="12" y="88704"/>
                  <a:pt x="-266" y="87816"/>
                  <a:pt x="0" y="87143"/>
                </a:cubicBezTo>
                <a:cubicBezTo>
                  <a:pt x="241" y="86471"/>
                  <a:pt x="837" y="85837"/>
                  <a:pt x="1764" y="85215"/>
                </a:cubicBezTo>
                <a:cubicBezTo>
                  <a:pt x="7756" y="81079"/>
                  <a:pt x="13417" y="76487"/>
                  <a:pt x="18787" y="71437"/>
                </a:cubicBezTo>
                <a:cubicBezTo>
                  <a:pt x="24144" y="66376"/>
                  <a:pt x="29082" y="61073"/>
                  <a:pt x="33563" y="55503"/>
                </a:cubicBezTo>
                <a:cubicBezTo>
                  <a:pt x="38056" y="49946"/>
                  <a:pt x="41966" y="44225"/>
                  <a:pt x="45318" y="38351"/>
                </a:cubicBezTo>
                <a:cubicBezTo>
                  <a:pt x="48682" y="32490"/>
                  <a:pt x="51335" y="26616"/>
                  <a:pt x="53290" y="20717"/>
                </a:cubicBezTo>
                <a:cubicBezTo>
                  <a:pt x="53912" y="18662"/>
                  <a:pt x="53074" y="17646"/>
                  <a:pt x="50814" y="17646"/>
                </a:cubicBezTo>
                <a:lnTo>
                  <a:pt x="13367" y="17646"/>
                </a:lnTo>
                <a:cubicBezTo>
                  <a:pt x="11932" y="17646"/>
                  <a:pt x="11082" y="17342"/>
                  <a:pt x="10815" y="16771"/>
                </a:cubicBezTo>
                <a:cubicBezTo>
                  <a:pt x="10561" y="16200"/>
                  <a:pt x="10434" y="15414"/>
                  <a:pt x="10434" y="14399"/>
                </a:cubicBezTo>
                <a:lnTo>
                  <a:pt x="10434" y="3247"/>
                </a:lnTo>
                <a:cubicBezTo>
                  <a:pt x="10434" y="2004"/>
                  <a:pt x="10675" y="1167"/>
                  <a:pt x="11133" y="697"/>
                </a:cubicBezTo>
                <a:cubicBezTo>
                  <a:pt x="11602" y="253"/>
                  <a:pt x="12389" y="0"/>
                  <a:pt x="13532" y="0"/>
                </a:cubicBezTo>
                <a:lnTo>
                  <a:pt x="64587" y="0"/>
                </a:lnTo>
                <a:cubicBezTo>
                  <a:pt x="68612" y="0"/>
                  <a:pt x="71747" y="887"/>
                  <a:pt x="74032" y="2626"/>
                </a:cubicBezTo>
                <a:cubicBezTo>
                  <a:pt x="76291" y="4389"/>
                  <a:pt x="77421" y="6965"/>
                  <a:pt x="77421" y="10352"/>
                </a:cubicBezTo>
                <a:cubicBezTo>
                  <a:pt x="77421" y="11824"/>
                  <a:pt x="77307" y="13206"/>
                  <a:pt x="77040" y="14538"/>
                </a:cubicBezTo>
                <a:cubicBezTo>
                  <a:pt x="76786" y="15883"/>
                  <a:pt x="76494" y="17177"/>
                  <a:pt x="76190" y="1840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5048417" y="4703865"/>
            <a:ext cx="139089" cy="83503"/>
          </a:xfrm>
          <a:custGeom>
            <a:avLst/>
            <a:gdLst>
              <a:gd name="connsiteX0" fmla="*/ 135852 w 139089"/>
              <a:gd name="connsiteY0" fmla="*/ 83503 h 83503"/>
              <a:gd name="connsiteX1" fmla="*/ 3097 w 139089"/>
              <a:gd name="connsiteY1" fmla="*/ 83503 h 83503"/>
              <a:gd name="connsiteX2" fmla="*/ 469 w 139089"/>
              <a:gd name="connsiteY2" fmla="*/ 82817 h 83503"/>
              <a:gd name="connsiteX3" fmla="*/ 0 w 139089"/>
              <a:gd name="connsiteY3" fmla="*/ 80255 h 83503"/>
              <a:gd name="connsiteX4" fmla="*/ 0 w 139089"/>
              <a:gd name="connsiteY4" fmla="*/ 69141 h 83503"/>
              <a:gd name="connsiteX5" fmla="*/ 621 w 139089"/>
              <a:gd name="connsiteY5" fmla="*/ 66731 h 83503"/>
              <a:gd name="connsiteX6" fmla="*/ 3097 w 139089"/>
              <a:gd name="connsiteY6" fmla="*/ 66033 h 83503"/>
              <a:gd name="connsiteX7" fmla="*/ 58799 w 139089"/>
              <a:gd name="connsiteY7" fmla="*/ 66033 h 83503"/>
              <a:gd name="connsiteX8" fmla="*/ 58799 w 139089"/>
              <a:gd name="connsiteY8" fmla="*/ 53207 h 83503"/>
              <a:gd name="connsiteX9" fmla="*/ 33880 w 139089"/>
              <a:gd name="connsiteY9" fmla="*/ 53207 h 83503"/>
              <a:gd name="connsiteX10" fmla="*/ 24220 w 139089"/>
              <a:gd name="connsiteY10" fmla="*/ 50035 h 83503"/>
              <a:gd name="connsiteX11" fmla="*/ 21351 w 139089"/>
              <a:gd name="connsiteY11" fmla="*/ 40838 h 83503"/>
              <a:gd name="connsiteX12" fmla="*/ 21351 w 139089"/>
              <a:gd name="connsiteY12" fmla="*/ 10834 h 83503"/>
              <a:gd name="connsiteX13" fmla="*/ 24067 w 139089"/>
              <a:gd name="connsiteY13" fmla="*/ 2080 h 83503"/>
              <a:gd name="connsiteX14" fmla="*/ 33271 w 139089"/>
              <a:gd name="connsiteY14" fmla="*/ 0 h 83503"/>
              <a:gd name="connsiteX15" fmla="*/ 114958 w 139089"/>
              <a:gd name="connsiteY15" fmla="*/ 0 h 83503"/>
              <a:gd name="connsiteX16" fmla="*/ 117902 w 139089"/>
              <a:gd name="connsiteY16" fmla="*/ 2956 h 83503"/>
              <a:gd name="connsiteX17" fmla="*/ 117902 w 139089"/>
              <a:gd name="connsiteY17" fmla="*/ 14399 h 83503"/>
              <a:gd name="connsiteX18" fmla="*/ 117293 w 139089"/>
              <a:gd name="connsiteY18" fmla="*/ 16708 h 83503"/>
              <a:gd name="connsiteX19" fmla="*/ 114958 w 139089"/>
              <a:gd name="connsiteY19" fmla="*/ 17329 h 83503"/>
              <a:gd name="connsiteX20" fmla="*/ 45482 w 139089"/>
              <a:gd name="connsiteY20" fmla="*/ 17329 h 83503"/>
              <a:gd name="connsiteX21" fmla="*/ 43020 w 139089"/>
              <a:gd name="connsiteY21" fmla="*/ 19803 h 83503"/>
              <a:gd name="connsiteX22" fmla="*/ 43020 w 139089"/>
              <a:gd name="connsiteY22" fmla="*/ 33556 h 83503"/>
              <a:gd name="connsiteX23" fmla="*/ 45482 w 139089"/>
              <a:gd name="connsiteY23" fmla="*/ 36029 h 83503"/>
              <a:gd name="connsiteX24" fmla="*/ 115744 w 139089"/>
              <a:gd name="connsiteY24" fmla="*/ 36029 h 83503"/>
              <a:gd name="connsiteX25" fmla="*/ 119134 w 139089"/>
              <a:gd name="connsiteY25" fmla="*/ 38655 h 83503"/>
              <a:gd name="connsiteX26" fmla="*/ 119134 w 139089"/>
              <a:gd name="connsiteY26" fmla="*/ 49959 h 83503"/>
              <a:gd name="connsiteX27" fmla="*/ 115744 w 139089"/>
              <a:gd name="connsiteY27" fmla="*/ 53207 h 83503"/>
              <a:gd name="connsiteX28" fmla="*/ 80315 w 139089"/>
              <a:gd name="connsiteY28" fmla="*/ 53207 h 83503"/>
              <a:gd name="connsiteX29" fmla="*/ 80315 w 139089"/>
              <a:gd name="connsiteY29" fmla="*/ 66033 h 83503"/>
              <a:gd name="connsiteX30" fmla="*/ 135852 w 139089"/>
              <a:gd name="connsiteY30" fmla="*/ 66033 h 83503"/>
              <a:gd name="connsiteX31" fmla="*/ 138162 w 139089"/>
              <a:gd name="connsiteY31" fmla="*/ 66655 h 83503"/>
              <a:gd name="connsiteX32" fmla="*/ 139089 w 139089"/>
              <a:gd name="connsiteY32" fmla="*/ 69141 h 83503"/>
              <a:gd name="connsiteX33" fmla="*/ 139089 w 139089"/>
              <a:gd name="connsiteY33" fmla="*/ 80255 h 83503"/>
              <a:gd name="connsiteX34" fmla="*/ 135852 w 139089"/>
              <a:gd name="connsiteY34" fmla="*/ 83503 h 83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39089" h="83503">
                <a:moveTo>
                  <a:pt x="135852" y="83503"/>
                </a:moveTo>
                <a:lnTo>
                  <a:pt x="3097" y="83503"/>
                </a:lnTo>
                <a:cubicBezTo>
                  <a:pt x="1649" y="83503"/>
                  <a:pt x="786" y="83287"/>
                  <a:pt x="469" y="82817"/>
                </a:cubicBezTo>
                <a:cubicBezTo>
                  <a:pt x="164" y="82348"/>
                  <a:pt x="0" y="81498"/>
                  <a:pt x="0" y="80255"/>
                </a:cubicBezTo>
                <a:lnTo>
                  <a:pt x="0" y="69141"/>
                </a:lnTo>
                <a:cubicBezTo>
                  <a:pt x="0" y="68000"/>
                  <a:pt x="215" y="67200"/>
                  <a:pt x="621" y="66731"/>
                </a:cubicBezTo>
                <a:cubicBezTo>
                  <a:pt x="1028" y="66261"/>
                  <a:pt x="1865" y="66033"/>
                  <a:pt x="3097" y="66033"/>
                </a:cubicBezTo>
                <a:lnTo>
                  <a:pt x="58799" y="66033"/>
                </a:lnTo>
                <a:lnTo>
                  <a:pt x="58799" y="53207"/>
                </a:lnTo>
                <a:lnTo>
                  <a:pt x="33880" y="53207"/>
                </a:lnTo>
                <a:cubicBezTo>
                  <a:pt x="29348" y="53207"/>
                  <a:pt x="26124" y="52141"/>
                  <a:pt x="24220" y="50035"/>
                </a:cubicBezTo>
                <a:cubicBezTo>
                  <a:pt x="22303" y="47930"/>
                  <a:pt x="21351" y="44846"/>
                  <a:pt x="21351" y="40838"/>
                </a:cubicBezTo>
                <a:lnTo>
                  <a:pt x="21351" y="10834"/>
                </a:lnTo>
                <a:cubicBezTo>
                  <a:pt x="21351" y="6394"/>
                  <a:pt x="22252" y="3501"/>
                  <a:pt x="24067" y="2080"/>
                </a:cubicBezTo>
                <a:cubicBezTo>
                  <a:pt x="25857" y="697"/>
                  <a:pt x="28942" y="0"/>
                  <a:pt x="33271" y="0"/>
                </a:cubicBezTo>
                <a:lnTo>
                  <a:pt x="114958" y="0"/>
                </a:lnTo>
                <a:cubicBezTo>
                  <a:pt x="116912" y="0"/>
                  <a:pt x="117902" y="989"/>
                  <a:pt x="117902" y="2956"/>
                </a:cubicBezTo>
                <a:lnTo>
                  <a:pt x="117902" y="14399"/>
                </a:lnTo>
                <a:cubicBezTo>
                  <a:pt x="117902" y="15515"/>
                  <a:pt x="117699" y="16302"/>
                  <a:pt x="117293" y="16708"/>
                </a:cubicBezTo>
                <a:cubicBezTo>
                  <a:pt x="116861" y="17126"/>
                  <a:pt x="116100" y="17329"/>
                  <a:pt x="114958" y="17329"/>
                </a:cubicBezTo>
                <a:lnTo>
                  <a:pt x="45482" y="17329"/>
                </a:lnTo>
                <a:cubicBezTo>
                  <a:pt x="43832" y="17329"/>
                  <a:pt x="43020" y="18167"/>
                  <a:pt x="43020" y="19803"/>
                </a:cubicBezTo>
                <a:lnTo>
                  <a:pt x="43020" y="33556"/>
                </a:lnTo>
                <a:cubicBezTo>
                  <a:pt x="43020" y="35218"/>
                  <a:pt x="43832" y="36029"/>
                  <a:pt x="45482" y="36029"/>
                </a:cubicBezTo>
                <a:lnTo>
                  <a:pt x="115744" y="36029"/>
                </a:lnTo>
                <a:cubicBezTo>
                  <a:pt x="118004" y="36029"/>
                  <a:pt x="119134" y="36917"/>
                  <a:pt x="119134" y="38655"/>
                </a:cubicBezTo>
                <a:lnTo>
                  <a:pt x="119134" y="49959"/>
                </a:lnTo>
                <a:cubicBezTo>
                  <a:pt x="119134" y="52116"/>
                  <a:pt x="118004" y="53207"/>
                  <a:pt x="115744" y="53207"/>
                </a:cubicBezTo>
                <a:lnTo>
                  <a:pt x="80315" y="53207"/>
                </a:lnTo>
                <a:lnTo>
                  <a:pt x="80315" y="66033"/>
                </a:lnTo>
                <a:lnTo>
                  <a:pt x="135852" y="66033"/>
                </a:lnTo>
                <a:cubicBezTo>
                  <a:pt x="136779" y="66033"/>
                  <a:pt x="137553" y="66236"/>
                  <a:pt x="138162" y="66655"/>
                </a:cubicBezTo>
                <a:cubicBezTo>
                  <a:pt x="138784" y="67073"/>
                  <a:pt x="139089" y="67898"/>
                  <a:pt x="139089" y="69141"/>
                </a:cubicBezTo>
                <a:lnTo>
                  <a:pt x="139089" y="80255"/>
                </a:lnTo>
                <a:cubicBezTo>
                  <a:pt x="139089" y="82412"/>
                  <a:pt x="138010" y="83503"/>
                  <a:pt x="135852" y="835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5246778" y="4713926"/>
            <a:ext cx="61262" cy="119063"/>
          </a:xfrm>
          <a:custGeom>
            <a:avLst/>
            <a:gdLst>
              <a:gd name="connsiteX0" fmla="*/ 3249 w 61262"/>
              <a:gd name="connsiteY0" fmla="*/ 119063 h 119063"/>
              <a:gd name="connsiteX1" fmla="*/ 0 w 61262"/>
              <a:gd name="connsiteY1" fmla="*/ 115663 h 119063"/>
              <a:gd name="connsiteX2" fmla="*/ 0 w 61262"/>
              <a:gd name="connsiteY2" fmla="*/ 2778 h 119063"/>
              <a:gd name="connsiteX3" fmla="*/ 622 w 61262"/>
              <a:gd name="connsiteY3" fmla="*/ 545 h 119063"/>
              <a:gd name="connsiteX4" fmla="*/ 2945 w 61262"/>
              <a:gd name="connsiteY4" fmla="*/ 0 h 119063"/>
              <a:gd name="connsiteX5" fmla="*/ 18406 w 61262"/>
              <a:gd name="connsiteY5" fmla="*/ 0 h 119063"/>
              <a:gd name="connsiteX6" fmla="*/ 20577 w 61262"/>
              <a:gd name="connsiteY6" fmla="*/ 545 h 119063"/>
              <a:gd name="connsiteX7" fmla="*/ 21034 w 61262"/>
              <a:gd name="connsiteY7" fmla="*/ 2778 h 119063"/>
              <a:gd name="connsiteX8" fmla="*/ 21034 w 61262"/>
              <a:gd name="connsiteY8" fmla="*/ 99589 h 119063"/>
              <a:gd name="connsiteX9" fmla="*/ 58329 w 61262"/>
              <a:gd name="connsiteY9" fmla="*/ 99589 h 119063"/>
              <a:gd name="connsiteX10" fmla="*/ 60640 w 61262"/>
              <a:gd name="connsiteY10" fmla="*/ 100287 h 119063"/>
              <a:gd name="connsiteX11" fmla="*/ 61262 w 61262"/>
              <a:gd name="connsiteY11" fmla="*/ 102659 h 119063"/>
              <a:gd name="connsiteX12" fmla="*/ 61262 w 61262"/>
              <a:gd name="connsiteY12" fmla="*/ 115967 h 119063"/>
              <a:gd name="connsiteX13" fmla="*/ 60640 w 61262"/>
              <a:gd name="connsiteY13" fmla="*/ 118365 h 119063"/>
              <a:gd name="connsiteX14" fmla="*/ 58329 w 61262"/>
              <a:gd name="connsiteY14" fmla="*/ 119063 h 119063"/>
              <a:gd name="connsiteX15" fmla="*/ 3249 w 61262"/>
              <a:gd name="connsiteY15" fmla="*/ 119063 h 119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1262" h="119063">
                <a:moveTo>
                  <a:pt x="3249" y="119063"/>
                </a:moveTo>
                <a:cubicBezTo>
                  <a:pt x="1079" y="119063"/>
                  <a:pt x="0" y="117921"/>
                  <a:pt x="0" y="115663"/>
                </a:cubicBezTo>
                <a:lnTo>
                  <a:pt x="0" y="2778"/>
                </a:lnTo>
                <a:cubicBezTo>
                  <a:pt x="0" y="1636"/>
                  <a:pt x="215" y="900"/>
                  <a:pt x="622" y="545"/>
                </a:cubicBezTo>
                <a:cubicBezTo>
                  <a:pt x="1028" y="177"/>
                  <a:pt x="1802" y="0"/>
                  <a:pt x="2945" y="0"/>
                </a:cubicBezTo>
                <a:lnTo>
                  <a:pt x="18406" y="0"/>
                </a:lnTo>
                <a:cubicBezTo>
                  <a:pt x="19549" y="0"/>
                  <a:pt x="20272" y="177"/>
                  <a:pt x="20577" y="545"/>
                </a:cubicBezTo>
                <a:cubicBezTo>
                  <a:pt x="20894" y="900"/>
                  <a:pt x="21034" y="1636"/>
                  <a:pt x="21034" y="2778"/>
                </a:cubicBezTo>
                <a:lnTo>
                  <a:pt x="21034" y="99589"/>
                </a:lnTo>
                <a:lnTo>
                  <a:pt x="58329" y="99589"/>
                </a:lnTo>
                <a:cubicBezTo>
                  <a:pt x="59471" y="99589"/>
                  <a:pt x="60233" y="99805"/>
                  <a:pt x="60640" y="100287"/>
                </a:cubicBezTo>
                <a:cubicBezTo>
                  <a:pt x="61071" y="100731"/>
                  <a:pt x="61262" y="101543"/>
                  <a:pt x="61262" y="102659"/>
                </a:cubicBezTo>
                <a:lnTo>
                  <a:pt x="61262" y="115967"/>
                </a:lnTo>
                <a:cubicBezTo>
                  <a:pt x="61262" y="117109"/>
                  <a:pt x="61071" y="117896"/>
                  <a:pt x="60640" y="118365"/>
                </a:cubicBezTo>
                <a:cubicBezTo>
                  <a:pt x="60233" y="118834"/>
                  <a:pt x="59471" y="119063"/>
                  <a:pt x="58329" y="119063"/>
                </a:cubicBezTo>
                <a:lnTo>
                  <a:pt x="3249" y="11906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5409856" y="4744084"/>
            <a:ext cx="64511" cy="91140"/>
          </a:xfrm>
          <a:custGeom>
            <a:avLst/>
            <a:gdLst>
              <a:gd name="connsiteX0" fmla="*/ 62505 w 64511"/>
              <a:gd name="connsiteY0" fmla="*/ 88285 h 91140"/>
              <a:gd name="connsiteX1" fmla="*/ 58253 w 64511"/>
              <a:gd name="connsiteY1" fmla="*/ 89668 h 91140"/>
              <a:gd name="connsiteX2" fmla="*/ 52680 w 64511"/>
              <a:gd name="connsiteY2" fmla="*/ 90683 h 91140"/>
              <a:gd name="connsiteX3" fmla="*/ 46409 w 64511"/>
              <a:gd name="connsiteY3" fmla="*/ 91140 h 91140"/>
              <a:gd name="connsiteX4" fmla="*/ 40227 w 64511"/>
              <a:gd name="connsiteY4" fmla="*/ 90911 h 91140"/>
              <a:gd name="connsiteX5" fmla="*/ 22976 w 64511"/>
              <a:gd name="connsiteY5" fmla="*/ 86433 h 91140"/>
              <a:gd name="connsiteX6" fmla="*/ 10371 w 64511"/>
              <a:gd name="connsiteY6" fmla="*/ 76766 h 91140"/>
              <a:gd name="connsiteX7" fmla="*/ 2627 w 64511"/>
              <a:gd name="connsiteY7" fmla="*/ 62760 h 91140"/>
              <a:gd name="connsiteX8" fmla="*/ 0 w 64511"/>
              <a:gd name="connsiteY8" fmla="*/ 45291 h 91140"/>
              <a:gd name="connsiteX9" fmla="*/ 3084 w 64511"/>
              <a:gd name="connsiteY9" fmla="*/ 27060 h 91140"/>
              <a:gd name="connsiteX10" fmla="*/ 11831 w 64511"/>
              <a:gd name="connsiteY10" fmla="*/ 12661 h 91140"/>
              <a:gd name="connsiteX11" fmla="*/ 25451 w 64511"/>
              <a:gd name="connsiteY11" fmla="*/ 3323 h 91140"/>
              <a:gd name="connsiteX12" fmla="*/ 43172 w 64511"/>
              <a:gd name="connsiteY12" fmla="*/ 0 h 91140"/>
              <a:gd name="connsiteX13" fmla="*/ 52985 w 64511"/>
              <a:gd name="connsiteY13" fmla="*/ 621 h 91140"/>
              <a:gd name="connsiteX14" fmla="*/ 62810 w 64511"/>
              <a:gd name="connsiteY14" fmla="*/ 2778 h 91140"/>
              <a:gd name="connsiteX15" fmla="*/ 64435 w 64511"/>
              <a:gd name="connsiteY15" fmla="*/ 3869 h 91140"/>
              <a:gd name="connsiteX16" fmla="*/ 64511 w 64511"/>
              <a:gd name="connsiteY16" fmla="*/ 6165 h 91140"/>
              <a:gd name="connsiteX17" fmla="*/ 62962 w 64511"/>
              <a:gd name="connsiteY17" fmla="*/ 18091 h 91140"/>
              <a:gd name="connsiteX18" fmla="*/ 61960 w 64511"/>
              <a:gd name="connsiteY18" fmla="*/ 20565 h 91140"/>
              <a:gd name="connsiteX19" fmla="*/ 58951 w 64511"/>
              <a:gd name="connsiteY19" fmla="*/ 20387 h 91140"/>
              <a:gd name="connsiteX20" fmla="*/ 51055 w 64511"/>
              <a:gd name="connsiteY20" fmla="*/ 18636 h 91140"/>
              <a:gd name="connsiteX21" fmla="*/ 42855 w 64511"/>
              <a:gd name="connsiteY21" fmla="*/ 18243 h 91140"/>
              <a:gd name="connsiteX22" fmla="*/ 26378 w 64511"/>
              <a:gd name="connsiteY22" fmla="*/ 25893 h 91140"/>
              <a:gd name="connsiteX23" fmla="*/ 20577 w 64511"/>
              <a:gd name="connsiteY23" fmla="*/ 45291 h 91140"/>
              <a:gd name="connsiteX24" fmla="*/ 26073 w 64511"/>
              <a:gd name="connsiteY24" fmla="*/ 64003 h 91140"/>
              <a:gd name="connsiteX25" fmla="*/ 41459 w 64511"/>
              <a:gd name="connsiteY25" fmla="*/ 72199 h 91140"/>
              <a:gd name="connsiteX26" fmla="*/ 51284 w 64511"/>
              <a:gd name="connsiteY26" fmla="*/ 72427 h 91140"/>
              <a:gd name="connsiteX27" fmla="*/ 59878 w 64511"/>
              <a:gd name="connsiteY27" fmla="*/ 70663 h 91140"/>
              <a:gd name="connsiteX28" fmla="*/ 62886 w 64511"/>
              <a:gd name="connsiteY28" fmla="*/ 70270 h 91140"/>
              <a:gd name="connsiteX29" fmla="*/ 63584 w 64511"/>
              <a:gd name="connsiteY29" fmla="*/ 72351 h 91140"/>
              <a:gd name="connsiteX30" fmla="*/ 64511 w 64511"/>
              <a:gd name="connsiteY30" fmla="*/ 84276 h 91140"/>
              <a:gd name="connsiteX31" fmla="*/ 64282 w 64511"/>
              <a:gd name="connsiteY31" fmla="*/ 86826 h 91140"/>
              <a:gd name="connsiteX32" fmla="*/ 62505 w 64511"/>
              <a:gd name="connsiteY32" fmla="*/ 88285 h 91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4511" h="91140">
                <a:moveTo>
                  <a:pt x="62505" y="88285"/>
                </a:moveTo>
                <a:cubicBezTo>
                  <a:pt x="61363" y="88805"/>
                  <a:pt x="59954" y="89275"/>
                  <a:pt x="58253" y="89668"/>
                </a:cubicBezTo>
                <a:cubicBezTo>
                  <a:pt x="56539" y="90099"/>
                  <a:pt x="54698" y="90416"/>
                  <a:pt x="52680" y="90683"/>
                </a:cubicBezTo>
                <a:cubicBezTo>
                  <a:pt x="50662" y="90937"/>
                  <a:pt x="48580" y="91089"/>
                  <a:pt x="46409" y="91140"/>
                </a:cubicBezTo>
                <a:cubicBezTo>
                  <a:pt x="44251" y="91203"/>
                  <a:pt x="42182" y="91114"/>
                  <a:pt x="40227" y="90911"/>
                </a:cubicBezTo>
                <a:cubicBezTo>
                  <a:pt x="33715" y="90391"/>
                  <a:pt x="27977" y="88907"/>
                  <a:pt x="22976" y="86433"/>
                </a:cubicBezTo>
                <a:cubicBezTo>
                  <a:pt x="17962" y="83946"/>
                  <a:pt x="13760" y="80724"/>
                  <a:pt x="10371" y="76766"/>
                </a:cubicBezTo>
                <a:cubicBezTo>
                  <a:pt x="6956" y="72795"/>
                  <a:pt x="4379" y="68139"/>
                  <a:pt x="2627" y="62760"/>
                </a:cubicBezTo>
                <a:cubicBezTo>
                  <a:pt x="875" y="57406"/>
                  <a:pt x="0" y="51583"/>
                  <a:pt x="0" y="45291"/>
                </a:cubicBezTo>
                <a:cubicBezTo>
                  <a:pt x="0" y="38706"/>
                  <a:pt x="1028" y="32604"/>
                  <a:pt x="3084" y="27060"/>
                </a:cubicBezTo>
                <a:cubicBezTo>
                  <a:pt x="5153" y="21478"/>
                  <a:pt x="8073" y="16695"/>
                  <a:pt x="11831" y="12661"/>
                </a:cubicBezTo>
                <a:cubicBezTo>
                  <a:pt x="15600" y="8652"/>
                  <a:pt x="20132" y="5531"/>
                  <a:pt x="25451" y="3323"/>
                </a:cubicBezTo>
                <a:cubicBezTo>
                  <a:pt x="30757" y="1091"/>
                  <a:pt x="36673" y="0"/>
                  <a:pt x="43172" y="0"/>
                </a:cubicBezTo>
                <a:cubicBezTo>
                  <a:pt x="46155" y="0"/>
                  <a:pt x="49431" y="203"/>
                  <a:pt x="52985" y="621"/>
                </a:cubicBezTo>
                <a:cubicBezTo>
                  <a:pt x="56539" y="1014"/>
                  <a:pt x="59814" y="1763"/>
                  <a:pt x="62810" y="2778"/>
                </a:cubicBezTo>
                <a:cubicBezTo>
                  <a:pt x="63749" y="3095"/>
                  <a:pt x="64282" y="3438"/>
                  <a:pt x="64435" y="3869"/>
                </a:cubicBezTo>
                <a:cubicBezTo>
                  <a:pt x="64587" y="4262"/>
                  <a:pt x="64613" y="5049"/>
                  <a:pt x="64511" y="6165"/>
                </a:cubicBezTo>
                <a:lnTo>
                  <a:pt x="62962" y="18091"/>
                </a:lnTo>
                <a:cubicBezTo>
                  <a:pt x="62772" y="19321"/>
                  <a:pt x="62429" y="20146"/>
                  <a:pt x="61960" y="20565"/>
                </a:cubicBezTo>
                <a:cubicBezTo>
                  <a:pt x="61503" y="20958"/>
                  <a:pt x="60500" y="20907"/>
                  <a:pt x="58951" y="20387"/>
                </a:cubicBezTo>
                <a:cubicBezTo>
                  <a:pt x="56780" y="19575"/>
                  <a:pt x="54153" y="18979"/>
                  <a:pt x="51055" y="18636"/>
                </a:cubicBezTo>
                <a:cubicBezTo>
                  <a:pt x="47958" y="18255"/>
                  <a:pt x="45229" y="18141"/>
                  <a:pt x="42855" y="18243"/>
                </a:cubicBezTo>
                <a:cubicBezTo>
                  <a:pt x="35746" y="18433"/>
                  <a:pt x="30250" y="20983"/>
                  <a:pt x="26378" y="25893"/>
                </a:cubicBezTo>
                <a:cubicBezTo>
                  <a:pt x="22519" y="30802"/>
                  <a:pt x="20577" y="37272"/>
                  <a:pt x="20577" y="45291"/>
                </a:cubicBezTo>
                <a:cubicBezTo>
                  <a:pt x="20577" y="53029"/>
                  <a:pt x="22405" y="59271"/>
                  <a:pt x="26073" y="64003"/>
                </a:cubicBezTo>
                <a:cubicBezTo>
                  <a:pt x="29729" y="68760"/>
                  <a:pt x="34857" y="71488"/>
                  <a:pt x="41459" y="72199"/>
                </a:cubicBezTo>
                <a:cubicBezTo>
                  <a:pt x="44772" y="72719"/>
                  <a:pt x="48034" y="72795"/>
                  <a:pt x="51284" y="72427"/>
                </a:cubicBezTo>
                <a:cubicBezTo>
                  <a:pt x="54533" y="72085"/>
                  <a:pt x="57402" y="71488"/>
                  <a:pt x="59878" y="70663"/>
                </a:cubicBezTo>
                <a:cubicBezTo>
                  <a:pt x="61528" y="70143"/>
                  <a:pt x="62531" y="70029"/>
                  <a:pt x="62886" y="70270"/>
                </a:cubicBezTo>
                <a:cubicBezTo>
                  <a:pt x="63254" y="70524"/>
                  <a:pt x="63483" y="71234"/>
                  <a:pt x="63584" y="72351"/>
                </a:cubicBezTo>
                <a:lnTo>
                  <a:pt x="64511" y="84276"/>
                </a:lnTo>
                <a:cubicBezTo>
                  <a:pt x="64613" y="85507"/>
                  <a:pt x="64536" y="86357"/>
                  <a:pt x="64282" y="86826"/>
                </a:cubicBezTo>
                <a:cubicBezTo>
                  <a:pt x="64029" y="87270"/>
                  <a:pt x="63432" y="87765"/>
                  <a:pt x="62505" y="8828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5488921" y="4705870"/>
            <a:ext cx="69386" cy="127119"/>
          </a:xfrm>
          <a:custGeom>
            <a:avLst/>
            <a:gdLst>
              <a:gd name="connsiteX0" fmla="*/ 52452 w 69386"/>
              <a:gd name="connsiteY0" fmla="*/ 127119 h 127119"/>
              <a:gd name="connsiteX1" fmla="*/ 49507 w 69386"/>
              <a:gd name="connsiteY1" fmla="*/ 126725 h 127119"/>
              <a:gd name="connsiteX2" fmla="*/ 47805 w 69386"/>
              <a:gd name="connsiteY2" fmla="*/ 124962 h 127119"/>
              <a:gd name="connsiteX3" fmla="*/ 26454 w 69386"/>
              <a:gd name="connsiteY3" fmla="*/ 91241 h 127119"/>
              <a:gd name="connsiteX4" fmla="*/ 20272 w 69386"/>
              <a:gd name="connsiteY4" fmla="*/ 98498 h 127119"/>
              <a:gd name="connsiteX5" fmla="*/ 20272 w 69386"/>
              <a:gd name="connsiteY5" fmla="*/ 123719 h 127119"/>
              <a:gd name="connsiteX6" fmla="*/ 19561 w 69386"/>
              <a:gd name="connsiteY6" fmla="*/ 126205 h 127119"/>
              <a:gd name="connsiteX7" fmla="*/ 17175 w 69386"/>
              <a:gd name="connsiteY7" fmla="*/ 126802 h 127119"/>
              <a:gd name="connsiteX8" fmla="*/ 2945 w 69386"/>
              <a:gd name="connsiteY8" fmla="*/ 126802 h 127119"/>
              <a:gd name="connsiteX9" fmla="*/ 622 w 69386"/>
              <a:gd name="connsiteY9" fmla="*/ 126205 h 127119"/>
              <a:gd name="connsiteX10" fmla="*/ 0 w 69386"/>
              <a:gd name="connsiteY10" fmla="*/ 123719 h 127119"/>
              <a:gd name="connsiteX11" fmla="*/ 0 w 69386"/>
              <a:gd name="connsiteY11" fmla="*/ 3108 h 127119"/>
              <a:gd name="connsiteX12" fmla="*/ 2945 w 69386"/>
              <a:gd name="connsiteY12" fmla="*/ 0 h 127119"/>
              <a:gd name="connsiteX13" fmla="*/ 17175 w 69386"/>
              <a:gd name="connsiteY13" fmla="*/ 0 h 127119"/>
              <a:gd name="connsiteX14" fmla="*/ 20272 w 69386"/>
              <a:gd name="connsiteY14" fmla="*/ 3108 h 127119"/>
              <a:gd name="connsiteX15" fmla="*/ 20272 w 69386"/>
              <a:gd name="connsiteY15" fmla="*/ 70524 h 127119"/>
              <a:gd name="connsiteX16" fmla="*/ 44404 w 69386"/>
              <a:gd name="connsiteY16" fmla="*/ 41307 h 127119"/>
              <a:gd name="connsiteX17" fmla="*/ 45800 w 69386"/>
              <a:gd name="connsiteY17" fmla="*/ 40077 h 127119"/>
              <a:gd name="connsiteX18" fmla="*/ 47805 w 69386"/>
              <a:gd name="connsiteY18" fmla="*/ 39747 h 127119"/>
              <a:gd name="connsiteX19" fmla="*/ 62962 w 69386"/>
              <a:gd name="connsiteY19" fmla="*/ 39747 h 127119"/>
              <a:gd name="connsiteX20" fmla="*/ 65984 w 69386"/>
              <a:gd name="connsiteY20" fmla="*/ 40838 h 127119"/>
              <a:gd name="connsiteX21" fmla="*/ 64054 w 69386"/>
              <a:gd name="connsiteY21" fmla="*/ 44707 h 127119"/>
              <a:gd name="connsiteX22" fmla="*/ 38513 w 69386"/>
              <a:gd name="connsiteY22" fmla="*/ 76715 h 127119"/>
              <a:gd name="connsiteX23" fmla="*/ 68231 w 69386"/>
              <a:gd name="connsiteY23" fmla="*/ 123110 h 127119"/>
              <a:gd name="connsiteX24" fmla="*/ 69386 w 69386"/>
              <a:gd name="connsiteY24" fmla="*/ 126104 h 127119"/>
              <a:gd name="connsiteX25" fmla="*/ 66517 w 69386"/>
              <a:gd name="connsiteY25" fmla="*/ 127119 h 127119"/>
              <a:gd name="connsiteX26" fmla="*/ 52452 w 69386"/>
              <a:gd name="connsiteY26" fmla="*/ 127119 h 127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9386" h="127119">
                <a:moveTo>
                  <a:pt x="52452" y="127119"/>
                </a:moveTo>
                <a:cubicBezTo>
                  <a:pt x="51005" y="127119"/>
                  <a:pt x="50027" y="126992"/>
                  <a:pt x="49507" y="126725"/>
                </a:cubicBezTo>
                <a:cubicBezTo>
                  <a:pt x="48999" y="126472"/>
                  <a:pt x="48428" y="125876"/>
                  <a:pt x="47805" y="124962"/>
                </a:cubicBezTo>
                <a:lnTo>
                  <a:pt x="26454" y="91241"/>
                </a:lnTo>
                <a:lnTo>
                  <a:pt x="20272" y="98498"/>
                </a:lnTo>
                <a:lnTo>
                  <a:pt x="20272" y="123719"/>
                </a:lnTo>
                <a:cubicBezTo>
                  <a:pt x="20272" y="124962"/>
                  <a:pt x="20031" y="125787"/>
                  <a:pt x="19561" y="126205"/>
                </a:cubicBezTo>
                <a:cubicBezTo>
                  <a:pt x="19104" y="126599"/>
                  <a:pt x="18305" y="126802"/>
                  <a:pt x="17175" y="126802"/>
                </a:cubicBezTo>
                <a:lnTo>
                  <a:pt x="2945" y="126802"/>
                </a:lnTo>
                <a:cubicBezTo>
                  <a:pt x="1802" y="126802"/>
                  <a:pt x="1028" y="126599"/>
                  <a:pt x="622" y="126205"/>
                </a:cubicBezTo>
                <a:cubicBezTo>
                  <a:pt x="203" y="125787"/>
                  <a:pt x="0" y="124962"/>
                  <a:pt x="0" y="123719"/>
                </a:cubicBezTo>
                <a:lnTo>
                  <a:pt x="0" y="3108"/>
                </a:lnTo>
                <a:cubicBezTo>
                  <a:pt x="0" y="1040"/>
                  <a:pt x="977" y="0"/>
                  <a:pt x="2945" y="0"/>
                </a:cubicBezTo>
                <a:lnTo>
                  <a:pt x="17175" y="0"/>
                </a:lnTo>
                <a:cubicBezTo>
                  <a:pt x="19231" y="0"/>
                  <a:pt x="20272" y="1040"/>
                  <a:pt x="20272" y="3108"/>
                </a:cubicBezTo>
                <a:lnTo>
                  <a:pt x="20272" y="70524"/>
                </a:lnTo>
                <a:lnTo>
                  <a:pt x="44404" y="41307"/>
                </a:lnTo>
                <a:cubicBezTo>
                  <a:pt x="44911" y="40685"/>
                  <a:pt x="45381" y="40267"/>
                  <a:pt x="45800" y="40077"/>
                </a:cubicBezTo>
                <a:cubicBezTo>
                  <a:pt x="46206" y="39848"/>
                  <a:pt x="46879" y="39747"/>
                  <a:pt x="47805" y="39747"/>
                </a:cubicBezTo>
                <a:lnTo>
                  <a:pt x="62962" y="39747"/>
                </a:lnTo>
                <a:cubicBezTo>
                  <a:pt x="64727" y="39747"/>
                  <a:pt x="65730" y="40127"/>
                  <a:pt x="65984" y="40838"/>
                </a:cubicBezTo>
                <a:cubicBezTo>
                  <a:pt x="66238" y="41561"/>
                  <a:pt x="65590" y="42842"/>
                  <a:pt x="64054" y="44707"/>
                </a:cubicBezTo>
                <a:lnTo>
                  <a:pt x="38513" y="76715"/>
                </a:lnTo>
                <a:lnTo>
                  <a:pt x="68231" y="123110"/>
                </a:lnTo>
                <a:cubicBezTo>
                  <a:pt x="69157" y="124442"/>
                  <a:pt x="69551" y="125431"/>
                  <a:pt x="69386" y="126104"/>
                </a:cubicBezTo>
                <a:cubicBezTo>
                  <a:pt x="69233" y="126776"/>
                  <a:pt x="68281" y="127119"/>
                  <a:pt x="66517" y="127119"/>
                </a:cubicBezTo>
                <a:lnTo>
                  <a:pt x="52452" y="12711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5749934" y="4768966"/>
            <a:ext cx="139089" cy="78390"/>
          </a:xfrm>
          <a:custGeom>
            <a:avLst/>
            <a:gdLst>
              <a:gd name="connsiteX0" fmla="*/ 106592 w 139089"/>
              <a:gd name="connsiteY0" fmla="*/ 78390 h 78390"/>
              <a:gd name="connsiteX1" fmla="*/ 33271 w 139089"/>
              <a:gd name="connsiteY1" fmla="*/ 78390 h 78390"/>
              <a:gd name="connsiteX2" fmla="*/ 27076 w 139089"/>
              <a:gd name="connsiteY2" fmla="*/ 77946 h 78390"/>
              <a:gd name="connsiteX3" fmla="*/ 23445 w 139089"/>
              <a:gd name="connsiteY3" fmla="*/ 76170 h 78390"/>
              <a:gd name="connsiteX4" fmla="*/ 21656 w 139089"/>
              <a:gd name="connsiteY4" fmla="*/ 72668 h 78390"/>
              <a:gd name="connsiteX5" fmla="*/ 21199 w 139089"/>
              <a:gd name="connsiteY5" fmla="*/ 67124 h 78390"/>
              <a:gd name="connsiteX6" fmla="*/ 21199 w 139089"/>
              <a:gd name="connsiteY6" fmla="*/ 39734 h 78390"/>
              <a:gd name="connsiteX7" fmla="*/ 23522 w 139089"/>
              <a:gd name="connsiteY7" fmla="*/ 30624 h 78390"/>
              <a:gd name="connsiteX8" fmla="*/ 32344 w 139089"/>
              <a:gd name="connsiteY8" fmla="*/ 28290 h 78390"/>
              <a:gd name="connsiteX9" fmla="*/ 58799 w 139089"/>
              <a:gd name="connsiteY9" fmla="*/ 28290 h 78390"/>
              <a:gd name="connsiteX10" fmla="*/ 58799 w 139089"/>
              <a:gd name="connsiteY10" fmla="*/ 17494 h 78390"/>
              <a:gd name="connsiteX11" fmla="*/ 3097 w 139089"/>
              <a:gd name="connsiteY11" fmla="*/ 17494 h 78390"/>
              <a:gd name="connsiteX12" fmla="*/ 622 w 139089"/>
              <a:gd name="connsiteY12" fmla="*/ 16796 h 78390"/>
              <a:gd name="connsiteX13" fmla="*/ 0 w 139089"/>
              <a:gd name="connsiteY13" fmla="*/ 14386 h 78390"/>
              <a:gd name="connsiteX14" fmla="*/ 0 w 139089"/>
              <a:gd name="connsiteY14" fmla="*/ 3234 h 78390"/>
              <a:gd name="connsiteX15" fmla="*/ 469 w 139089"/>
              <a:gd name="connsiteY15" fmla="*/ 786 h 78390"/>
              <a:gd name="connsiteX16" fmla="*/ 3097 w 139089"/>
              <a:gd name="connsiteY16" fmla="*/ 0 h 78390"/>
              <a:gd name="connsiteX17" fmla="*/ 135840 w 139089"/>
              <a:gd name="connsiteY17" fmla="*/ 0 h 78390"/>
              <a:gd name="connsiteX18" fmla="*/ 139089 w 139089"/>
              <a:gd name="connsiteY18" fmla="*/ 3234 h 78390"/>
              <a:gd name="connsiteX19" fmla="*/ 139089 w 139089"/>
              <a:gd name="connsiteY19" fmla="*/ 14386 h 78390"/>
              <a:gd name="connsiteX20" fmla="*/ 138162 w 139089"/>
              <a:gd name="connsiteY20" fmla="*/ 16873 h 78390"/>
              <a:gd name="connsiteX21" fmla="*/ 135840 w 139089"/>
              <a:gd name="connsiteY21" fmla="*/ 17494 h 78390"/>
              <a:gd name="connsiteX22" fmla="*/ 80303 w 139089"/>
              <a:gd name="connsiteY22" fmla="*/ 17494 h 78390"/>
              <a:gd name="connsiteX23" fmla="*/ 80303 w 139089"/>
              <a:gd name="connsiteY23" fmla="*/ 28290 h 78390"/>
              <a:gd name="connsiteX24" fmla="*/ 105831 w 139089"/>
              <a:gd name="connsiteY24" fmla="*/ 28290 h 78390"/>
              <a:gd name="connsiteX25" fmla="*/ 112012 w 139089"/>
              <a:gd name="connsiteY25" fmla="*/ 28835 h 78390"/>
              <a:gd name="connsiteX26" fmla="*/ 115656 w 139089"/>
              <a:gd name="connsiteY26" fmla="*/ 30701 h 78390"/>
              <a:gd name="connsiteX27" fmla="*/ 117433 w 139089"/>
              <a:gd name="connsiteY27" fmla="*/ 34266 h 78390"/>
              <a:gd name="connsiteX28" fmla="*/ 117903 w 139089"/>
              <a:gd name="connsiteY28" fmla="*/ 39886 h 78390"/>
              <a:gd name="connsiteX29" fmla="*/ 117903 w 139089"/>
              <a:gd name="connsiteY29" fmla="*/ 67263 h 78390"/>
              <a:gd name="connsiteX30" fmla="*/ 117357 w 139089"/>
              <a:gd name="connsiteY30" fmla="*/ 72845 h 78390"/>
              <a:gd name="connsiteX31" fmla="*/ 115503 w 139089"/>
              <a:gd name="connsiteY31" fmla="*/ 76233 h 78390"/>
              <a:gd name="connsiteX32" fmla="*/ 112012 w 139089"/>
              <a:gd name="connsiteY32" fmla="*/ 77946 h 78390"/>
              <a:gd name="connsiteX33" fmla="*/ 106592 w 139089"/>
              <a:gd name="connsiteY33" fmla="*/ 78390 h 78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9089" h="78390">
                <a:moveTo>
                  <a:pt x="106592" y="78390"/>
                </a:moveTo>
                <a:lnTo>
                  <a:pt x="33271" y="78390"/>
                </a:lnTo>
                <a:cubicBezTo>
                  <a:pt x="30681" y="78390"/>
                  <a:pt x="28625" y="78250"/>
                  <a:pt x="27076" y="77946"/>
                </a:cubicBezTo>
                <a:cubicBezTo>
                  <a:pt x="25527" y="77628"/>
                  <a:pt x="24322" y="77032"/>
                  <a:pt x="23445" y="76170"/>
                </a:cubicBezTo>
                <a:cubicBezTo>
                  <a:pt x="22557" y="75269"/>
                  <a:pt x="21961" y="74127"/>
                  <a:pt x="21656" y="72668"/>
                </a:cubicBezTo>
                <a:cubicBezTo>
                  <a:pt x="21351" y="71234"/>
                  <a:pt x="21199" y="69369"/>
                  <a:pt x="21199" y="67124"/>
                </a:cubicBezTo>
                <a:lnTo>
                  <a:pt x="21199" y="39734"/>
                </a:lnTo>
                <a:cubicBezTo>
                  <a:pt x="21199" y="35204"/>
                  <a:pt x="21961" y="32160"/>
                  <a:pt x="23522" y="30624"/>
                </a:cubicBezTo>
                <a:cubicBezTo>
                  <a:pt x="25070" y="29090"/>
                  <a:pt x="28003" y="28290"/>
                  <a:pt x="32344" y="28290"/>
                </a:cubicBezTo>
                <a:lnTo>
                  <a:pt x="58799" y="28290"/>
                </a:lnTo>
                <a:lnTo>
                  <a:pt x="58799" y="17494"/>
                </a:lnTo>
                <a:lnTo>
                  <a:pt x="3097" y="17494"/>
                </a:lnTo>
                <a:cubicBezTo>
                  <a:pt x="1853" y="17494"/>
                  <a:pt x="1028" y="17240"/>
                  <a:pt x="622" y="16796"/>
                </a:cubicBezTo>
                <a:cubicBezTo>
                  <a:pt x="215" y="16327"/>
                  <a:pt x="0" y="15528"/>
                  <a:pt x="0" y="14386"/>
                </a:cubicBezTo>
                <a:lnTo>
                  <a:pt x="0" y="3234"/>
                </a:lnTo>
                <a:cubicBezTo>
                  <a:pt x="0" y="2130"/>
                  <a:pt x="165" y="1306"/>
                  <a:pt x="469" y="786"/>
                </a:cubicBezTo>
                <a:cubicBezTo>
                  <a:pt x="774" y="266"/>
                  <a:pt x="1650" y="0"/>
                  <a:pt x="3097" y="0"/>
                </a:cubicBezTo>
                <a:lnTo>
                  <a:pt x="135840" y="0"/>
                </a:lnTo>
                <a:cubicBezTo>
                  <a:pt x="138010" y="0"/>
                  <a:pt x="139089" y="1091"/>
                  <a:pt x="139089" y="3234"/>
                </a:cubicBezTo>
                <a:lnTo>
                  <a:pt x="139089" y="14386"/>
                </a:lnTo>
                <a:cubicBezTo>
                  <a:pt x="139089" y="15629"/>
                  <a:pt x="138784" y="16441"/>
                  <a:pt x="138162" y="16873"/>
                </a:cubicBezTo>
                <a:cubicBezTo>
                  <a:pt x="137554" y="17266"/>
                  <a:pt x="136766" y="17494"/>
                  <a:pt x="135840" y="17494"/>
                </a:cubicBezTo>
                <a:lnTo>
                  <a:pt x="80303" y="17494"/>
                </a:lnTo>
                <a:lnTo>
                  <a:pt x="80303" y="28290"/>
                </a:lnTo>
                <a:lnTo>
                  <a:pt x="105831" y="28290"/>
                </a:lnTo>
                <a:cubicBezTo>
                  <a:pt x="108408" y="28290"/>
                  <a:pt x="110464" y="28493"/>
                  <a:pt x="112012" y="28835"/>
                </a:cubicBezTo>
                <a:cubicBezTo>
                  <a:pt x="113561" y="29204"/>
                  <a:pt x="114780" y="29826"/>
                  <a:pt x="115656" y="30701"/>
                </a:cubicBezTo>
                <a:cubicBezTo>
                  <a:pt x="116532" y="31589"/>
                  <a:pt x="117128" y="32756"/>
                  <a:pt x="117433" y="34266"/>
                </a:cubicBezTo>
                <a:cubicBezTo>
                  <a:pt x="117738" y="35750"/>
                  <a:pt x="117903" y="37627"/>
                  <a:pt x="117903" y="39886"/>
                </a:cubicBezTo>
                <a:lnTo>
                  <a:pt x="117903" y="67263"/>
                </a:lnTo>
                <a:cubicBezTo>
                  <a:pt x="117903" y="69522"/>
                  <a:pt x="117712" y="71387"/>
                  <a:pt x="117357" y="72845"/>
                </a:cubicBezTo>
                <a:cubicBezTo>
                  <a:pt x="117001" y="74279"/>
                  <a:pt x="116379" y="75421"/>
                  <a:pt x="115503" y="76233"/>
                </a:cubicBezTo>
                <a:cubicBezTo>
                  <a:pt x="114615" y="77058"/>
                  <a:pt x="113459" y="77628"/>
                  <a:pt x="112012" y="77946"/>
                </a:cubicBezTo>
                <a:cubicBezTo>
                  <a:pt x="110578" y="78250"/>
                  <a:pt x="108763" y="78390"/>
                  <a:pt x="106592" y="783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5953238" y="4700770"/>
            <a:ext cx="30643" cy="153875"/>
          </a:xfrm>
          <a:custGeom>
            <a:avLst/>
            <a:gdLst>
              <a:gd name="connsiteX0" fmla="*/ 2640 w 30643"/>
              <a:gd name="connsiteY0" fmla="*/ 153875 h 153875"/>
              <a:gd name="connsiteX1" fmla="*/ 546 w 30643"/>
              <a:gd name="connsiteY1" fmla="*/ 153329 h 153875"/>
              <a:gd name="connsiteX2" fmla="*/ 0 w 30643"/>
              <a:gd name="connsiteY2" fmla="*/ 150779 h 153875"/>
              <a:gd name="connsiteX3" fmla="*/ 0 w 30643"/>
              <a:gd name="connsiteY3" fmla="*/ 3095 h 153875"/>
              <a:gd name="connsiteX4" fmla="*/ 2640 w 30643"/>
              <a:gd name="connsiteY4" fmla="*/ 0 h 153875"/>
              <a:gd name="connsiteX5" fmla="*/ 27851 w 30643"/>
              <a:gd name="connsiteY5" fmla="*/ 0 h 153875"/>
              <a:gd name="connsiteX6" fmla="*/ 30097 w 30643"/>
              <a:gd name="connsiteY6" fmla="*/ 722 h 153875"/>
              <a:gd name="connsiteX7" fmla="*/ 30643 w 30643"/>
              <a:gd name="connsiteY7" fmla="*/ 3095 h 153875"/>
              <a:gd name="connsiteX8" fmla="*/ 30643 w 30643"/>
              <a:gd name="connsiteY8" fmla="*/ 16251 h 153875"/>
              <a:gd name="connsiteX9" fmla="*/ 30097 w 30643"/>
              <a:gd name="connsiteY9" fmla="*/ 18636 h 153875"/>
              <a:gd name="connsiteX10" fmla="*/ 27851 w 30643"/>
              <a:gd name="connsiteY10" fmla="*/ 19334 h 153875"/>
              <a:gd name="connsiteX11" fmla="*/ 18736 w 30643"/>
              <a:gd name="connsiteY11" fmla="*/ 19334 h 153875"/>
              <a:gd name="connsiteX12" fmla="*/ 18736 w 30643"/>
              <a:gd name="connsiteY12" fmla="*/ 134553 h 153875"/>
              <a:gd name="connsiteX13" fmla="*/ 27851 w 30643"/>
              <a:gd name="connsiteY13" fmla="*/ 134553 h 153875"/>
              <a:gd name="connsiteX14" fmla="*/ 30097 w 30643"/>
              <a:gd name="connsiteY14" fmla="*/ 135238 h 153875"/>
              <a:gd name="connsiteX15" fmla="*/ 30643 w 30643"/>
              <a:gd name="connsiteY15" fmla="*/ 137623 h 153875"/>
              <a:gd name="connsiteX16" fmla="*/ 30643 w 30643"/>
              <a:gd name="connsiteY16" fmla="*/ 150779 h 153875"/>
              <a:gd name="connsiteX17" fmla="*/ 30097 w 30643"/>
              <a:gd name="connsiteY17" fmla="*/ 153177 h 153875"/>
              <a:gd name="connsiteX18" fmla="*/ 27851 w 30643"/>
              <a:gd name="connsiteY18" fmla="*/ 153875 h 153875"/>
              <a:gd name="connsiteX19" fmla="*/ 2640 w 30643"/>
              <a:gd name="connsiteY19" fmla="*/ 153875 h 153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75">
                <a:moveTo>
                  <a:pt x="2640" y="153875"/>
                </a:moveTo>
                <a:cubicBezTo>
                  <a:pt x="1599" y="153875"/>
                  <a:pt x="901" y="153672"/>
                  <a:pt x="546" y="153329"/>
                </a:cubicBezTo>
                <a:cubicBezTo>
                  <a:pt x="190" y="152961"/>
                  <a:pt x="0" y="152111"/>
                  <a:pt x="0" y="150779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53"/>
                  <a:pt x="30097" y="722"/>
                </a:cubicBezTo>
                <a:cubicBezTo>
                  <a:pt x="30453" y="1166"/>
                  <a:pt x="30643" y="1978"/>
                  <a:pt x="30643" y="3095"/>
                </a:cubicBezTo>
                <a:lnTo>
                  <a:pt x="30643" y="16251"/>
                </a:lnTo>
                <a:cubicBezTo>
                  <a:pt x="30643" y="17367"/>
                  <a:pt x="30453" y="18192"/>
                  <a:pt x="30097" y="18636"/>
                </a:cubicBezTo>
                <a:cubicBezTo>
                  <a:pt x="29742" y="19105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53"/>
                </a:lnTo>
                <a:lnTo>
                  <a:pt x="27851" y="134553"/>
                </a:lnTo>
                <a:cubicBezTo>
                  <a:pt x="28980" y="134553"/>
                  <a:pt x="29742" y="134769"/>
                  <a:pt x="30097" y="135238"/>
                </a:cubicBezTo>
                <a:cubicBezTo>
                  <a:pt x="30453" y="135682"/>
                  <a:pt x="30643" y="136507"/>
                  <a:pt x="30643" y="137623"/>
                </a:cubicBezTo>
                <a:lnTo>
                  <a:pt x="30643" y="150779"/>
                </a:lnTo>
                <a:cubicBezTo>
                  <a:pt x="30643" y="151921"/>
                  <a:pt x="30453" y="152708"/>
                  <a:pt x="30097" y="153177"/>
                </a:cubicBezTo>
                <a:cubicBezTo>
                  <a:pt x="29742" y="153621"/>
                  <a:pt x="28980" y="153875"/>
                  <a:pt x="27851" y="153875"/>
                </a:cubicBezTo>
                <a:lnTo>
                  <a:pt x="2640" y="15387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6189346" y="4762788"/>
            <a:ext cx="44556" cy="19182"/>
          </a:xfrm>
          <a:custGeom>
            <a:avLst/>
            <a:gdLst>
              <a:gd name="connsiteX0" fmla="*/ 2005 w 44556"/>
              <a:gd name="connsiteY0" fmla="*/ 19182 h 19182"/>
              <a:gd name="connsiteX1" fmla="*/ 609 w 44556"/>
              <a:gd name="connsiteY1" fmla="*/ 18636 h 19182"/>
              <a:gd name="connsiteX2" fmla="*/ 0 w 44556"/>
              <a:gd name="connsiteY2" fmla="*/ 17329 h 19182"/>
              <a:gd name="connsiteX3" fmla="*/ 0 w 44556"/>
              <a:gd name="connsiteY3" fmla="*/ 1865 h 19182"/>
              <a:gd name="connsiteX4" fmla="*/ 609 w 44556"/>
              <a:gd name="connsiteY4" fmla="*/ 545 h 19182"/>
              <a:gd name="connsiteX5" fmla="*/ 2005 w 44556"/>
              <a:gd name="connsiteY5" fmla="*/ 0 h 19182"/>
              <a:gd name="connsiteX6" fmla="*/ 42538 w 44556"/>
              <a:gd name="connsiteY6" fmla="*/ 0 h 19182"/>
              <a:gd name="connsiteX7" fmla="*/ 44010 w 44556"/>
              <a:gd name="connsiteY7" fmla="*/ 545 h 19182"/>
              <a:gd name="connsiteX8" fmla="*/ 44556 w 44556"/>
              <a:gd name="connsiteY8" fmla="*/ 1865 h 19182"/>
              <a:gd name="connsiteX9" fmla="*/ 44556 w 44556"/>
              <a:gd name="connsiteY9" fmla="*/ 17329 h 19182"/>
              <a:gd name="connsiteX10" fmla="*/ 44010 w 44556"/>
              <a:gd name="connsiteY10" fmla="*/ 18636 h 19182"/>
              <a:gd name="connsiteX11" fmla="*/ 42538 w 44556"/>
              <a:gd name="connsiteY11" fmla="*/ 19182 h 19182"/>
              <a:gd name="connsiteX12" fmla="*/ 2005 w 44556"/>
              <a:gd name="connsiteY12" fmla="*/ 19182 h 19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556" h="19182">
                <a:moveTo>
                  <a:pt x="2005" y="19182"/>
                </a:moveTo>
                <a:cubicBezTo>
                  <a:pt x="1485" y="19182"/>
                  <a:pt x="1028" y="18979"/>
                  <a:pt x="609" y="18636"/>
                </a:cubicBezTo>
                <a:cubicBezTo>
                  <a:pt x="190" y="18268"/>
                  <a:pt x="0" y="17850"/>
                  <a:pt x="0" y="17329"/>
                </a:cubicBezTo>
                <a:lnTo>
                  <a:pt x="0" y="1865"/>
                </a:lnTo>
                <a:cubicBezTo>
                  <a:pt x="0" y="1344"/>
                  <a:pt x="190" y="900"/>
                  <a:pt x="609" y="545"/>
                </a:cubicBezTo>
                <a:cubicBezTo>
                  <a:pt x="1028" y="177"/>
                  <a:pt x="1485" y="0"/>
                  <a:pt x="2005" y="0"/>
                </a:cubicBezTo>
                <a:lnTo>
                  <a:pt x="42538" y="0"/>
                </a:lnTo>
                <a:cubicBezTo>
                  <a:pt x="43160" y="0"/>
                  <a:pt x="43642" y="177"/>
                  <a:pt x="44010" y="545"/>
                </a:cubicBezTo>
                <a:cubicBezTo>
                  <a:pt x="44365" y="900"/>
                  <a:pt x="44556" y="1344"/>
                  <a:pt x="44556" y="1865"/>
                </a:cubicBezTo>
                <a:lnTo>
                  <a:pt x="44556" y="17329"/>
                </a:lnTo>
                <a:cubicBezTo>
                  <a:pt x="44556" y="17850"/>
                  <a:pt x="44365" y="18268"/>
                  <a:pt x="44010" y="18636"/>
                </a:cubicBezTo>
                <a:cubicBezTo>
                  <a:pt x="43642" y="18979"/>
                  <a:pt x="43160" y="19182"/>
                  <a:pt x="42538" y="19182"/>
                </a:cubicBezTo>
                <a:lnTo>
                  <a:pt x="2005" y="1918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6254389" y="4713606"/>
            <a:ext cx="44175" cy="120001"/>
          </a:xfrm>
          <a:custGeom>
            <a:avLst/>
            <a:gdLst>
              <a:gd name="connsiteX0" fmla="*/ 25921 w 44175"/>
              <a:gd name="connsiteY0" fmla="*/ 120001 h 120001"/>
              <a:gd name="connsiteX1" fmla="*/ 23598 w 44175"/>
              <a:gd name="connsiteY1" fmla="*/ 119304 h 120001"/>
              <a:gd name="connsiteX2" fmla="*/ 22988 w 44175"/>
              <a:gd name="connsiteY2" fmla="*/ 116754 h 120001"/>
              <a:gd name="connsiteX3" fmla="*/ 22988 w 44175"/>
              <a:gd name="connsiteY3" fmla="*/ 28519 h 120001"/>
              <a:gd name="connsiteX4" fmla="*/ 13531 w 44175"/>
              <a:gd name="connsiteY4" fmla="*/ 37589 h 120001"/>
              <a:gd name="connsiteX5" fmla="*/ 9672 w 44175"/>
              <a:gd name="connsiteY5" fmla="*/ 38059 h 120001"/>
              <a:gd name="connsiteX6" fmla="*/ 545 w 44175"/>
              <a:gd name="connsiteY6" fmla="*/ 27682 h 120001"/>
              <a:gd name="connsiteX7" fmla="*/ 0 w 44175"/>
              <a:gd name="connsiteY7" fmla="*/ 25740 h 120001"/>
              <a:gd name="connsiteX8" fmla="*/ 1789 w 44175"/>
              <a:gd name="connsiteY8" fmla="*/ 23660 h 120001"/>
              <a:gd name="connsiteX9" fmla="*/ 25616 w 44175"/>
              <a:gd name="connsiteY9" fmla="*/ 1408 h 120001"/>
              <a:gd name="connsiteX10" fmla="*/ 29323 w 44175"/>
              <a:gd name="connsiteY10" fmla="*/ 0 h 120001"/>
              <a:gd name="connsiteX11" fmla="*/ 39529 w 44175"/>
              <a:gd name="connsiteY11" fmla="*/ 0 h 120001"/>
              <a:gd name="connsiteX12" fmla="*/ 43565 w 44175"/>
              <a:gd name="connsiteY12" fmla="*/ 799 h 120001"/>
              <a:gd name="connsiteX13" fmla="*/ 44175 w 44175"/>
              <a:gd name="connsiteY13" fmla="*/ 5429 h 120001"/>
              <a:gd name="connsiteX14" fmla="*/ 44175 w 44175"/>
              <a:gd name="connsiteY14" fmla="*/ 116754 h 120001"/>
              <a:gd name="connsiteX15" fmla="*/ 43565 w 44175"/>
              <a:gd name="connsiteY15" fmla="*/ 119227 h 120001"/>
              <a:gd name="connsiteX16" fmla="*/ 41230 w 44175"/>
              <a:gd name="connsiteY16" fmla="*/ 120001 h 120001"/>
              <a:gd name="connsiteX17" fmla="*/ 25921 w 44175"/>
              <a:gd name="connsiteY17" fmla="*/ 120001 h 120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175" h="120001">
                <a:moveTo>
                  <a:pt x="25921" y="120001"/>
                </a:moveTo>
                <a:cubicBezTo>
                  <a:pt x="24778" y="120001"/>
                  <a:pt x="24017" y="119748"/>
                  <a:pt x="23598" y="119304"/>
                </a:cubicBezTo>
                <a:cubicBezTo>
                  <a:pt x="23179" y="118834"/>
                  <a:pt x="22988" y="117997"/>
                  <a:pt x="22988" y="116754"/>
                </a:cubicBezTo>
                <a:lnTo>
                  <a:pt x="22988" y="28519"/>
                </a:lnTo>
                <a:lnTo>
                  <a:pt x="13531" y="37589"/>
                </a:lnTo>
                <a:cubicBezTo>
                  <a:pt x="11894" y="39125"/>
                  <a:pt x="10599" y="39277"/>
                  <a:pt x="9672" y="38059"/>
                </a:cubicBezTo>
                <a:lnTo>
                  <a:pt x="545" y="27682"/>
                </a:lnTo>
                <a:cubicBezTo>
                  <a:pt x="-76" y="26958"/>
                  <a:pt x="-266" y="26311"/>
                  <a:pt x="0" y="25740"/>
                </a:cubicBezTo>
                <a:cubicBezTo>
                  <a:pt x="266" y="25195"/>
                  <a:pt x="850" y="24510"/>
                  <a:pt x="1789" y="23660"/>
                </a:cubicBezTo>
                <a:lnTo>
                  <a:pt x="25616" y="1408"/>
                </a:lnTo>
                <a:cubicBezTo>
                  <a:pt x="26733" y="469"/>
                  <a:pt x="27977" y="0"/>
                  <a:pt x="29323" y="0"/>
                </a:cubicBezTo>
                <a:lnTo>
                  <a:pt x="39529" y="0"/>
                </a:lnTo>
                <a:cubicBezTo>
                  <a:pt x="41801" y="0"/>
                  <a:pt x="43134" y="266"/>
                  <a:pt x="43565" y="799"/>
                </a:cubicBezTo>
                <a:cubicBezTo>
                  <a:pt x="43972" y="1293"/>
                  <a:pt x="44175" y="2854"/>
                  <a:pt x="44175" y="5429"/>
                </a:cubicBezTo>
                <a:lnTo>
                  <a:pt x="44175" y="116754"/>
                </a:lnTo>
                <a:cubicBezTo>
                  <a:pt x="44175" y="117895"/>
                  <a:pt x="43972" y="118707"/>
                  <a:pt x="43565" y="119227"/>
                </a:cubicBezTo>
                <a:cubicBezTo>
                  <a:pt x="43134" y="119748"/>
                  <a:pt x="42372" y="120001"/>
                  <a:pt x="41230" y="120001"/>
                </a:cubicBezTo>
                <a:lnTo>
                  <a:pt x="25921" y="120001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6346366" y="4713601"/>
            <a:ext cx="70084" cy="120928"/>
          </a:xfrm>
          <a:custGeom>
            <a:avLst/>
            <a:gdLst>
              <a:gd name="connsiteX0" fmla="*/ 57860 w 70084"/>
              <a:gd name="connsiteY0" fmla="*/ 110740 h 120928"/>
              <a:gd name="connsiteX1" fmla="*/ 44099 w 70084"/>
              <a:gd name="connsiteY1" fmla="*/ 118467 h 120928"/>
              <a:gd name="connsiteX2" fmla="*/ 27228 w 70084"/>
              <a:gd name="connsiteY2" fmla="*/ 120928 h 120928"/>
              <a:gd name="connsiteX3" fmla="*/ 20970 w 70084"/>
              <a:gd name="connsiteY3" fmla="*/ 120547 h 120928"/>
              <a:gd name="connsiteX4" fmla="*/ 14001 w 70084"/>
              <a:gd name="connsiteY4" fmla="*/ 119469 h 120928"/>
              <a:gd name="connsiteX5" fmla="*/ 7349 w 70084"/>
              <a:gd name="connsiteY5" fmla="*/ 117857 h 120928"/>
              <a:gd name="connsiteX6" fmla="*/ 2018 w 70084"/>
              <a:gd name="connsiteY6" fmla="*/ 115815 h 120928"/>
              <a:gd name="connsiteX7" fmla="*/ 393 w 70084"/>
              <a:gd name="connsiteY7" fmla="*/ 114749 h 120928"/>
              <a:gd name="connsiteX8" fmla="*/ 0 w 70084"/>
              <a:gd name="connsiteY8" fmla="*/ 112580 h 120928"/>
              <a:gd name="connsiteX9" fmla="*/ 0 w 70084"/>
              <a:gd name="connsiteY9" fmla="*/ 98054 h 120928"/>
              <a:gd name="connsiteX10" fmla="*/ 698 w 70084"/>
              <a:gd name="connsiteY10" fmla="*/ 95720 h 120928"/>
              <a:gd name="connsiteX11" fmla="*/ 2945 w 70084"/>
              <a:gd name="connsiteY11" fmla="*/ 95872 h 120928"/>
              <a:gd name="connsiteX12" fmla="*/ 8365 w 70084"/>
              <a:gd name="connsiteY12" fmla="*/ 97661 h 120928"/>
              <a:gd name="connsiteX13" fmla="*/ 14852 w 70084"/>
              <a:gd name="connsiteY13" fmla="*/ 99297 h 120928"/>
              <a:gd name="connsiteX14" fmla="*/ 21808 w 70084"/>
              <a:gd name="connsiteY14" fmla="*/ 100528 h 120928"/>
              <a:gd name="connsiteX15" fmla="*/ 28473 w 70084"/>
              <a:gd name="connsiteY15" fmla="*/ 100972 h 120928"/>
              <a:gd name="connsiteX16" fmla="*/ 43401 w 70084"/>
              <a:gd name="connsiteY16" fmla="*/ 95580 h 120928"/>
              <a:gd name="connsiteX17" fmla="*/ 49202 w 70084"/>
              <a:gd name="connsiteY17" fmla="*/ 80876 h 120928"/>
              <a:gd name="connsiteX18" fmla="*/ 44480 w 70084"/>
              <a:gd name="connsiteY18" fmla="*/ 66655 h 120928"/>
              <a:gd name="connsiteX19" fmla="*/ 28473 w 70084"/>
              <a:gd name="connsiteY19" fmla="*/ 61085 h 120928"/>
              <a:gd name="connsiteX20" fmla="*/ 18482 w 70084"/>
              <a:gd name="connsiteY20" fmla="*/ 62100 h 120928"/>
              <a:gd name="connsiteX21" fmla="*/ 8365 w 70084"/>
              <a:gd name="connsiteY21" fmla="*/ 64803 h 120928"/>
              <a:gd name="connsiteX22" fmla="*/ 5572 w 70084"/>
              <a:gd name="connsiteY22" fmla="*/ 65817 h 120928"/>
              <a:gd name="connsiteX23" fmla="*/ 3097 w 70084"/>
              <a:gd name="connsiteY23" fmla="*/ 65970 h 120928"/>
              <a:gd name="connsiteX24" fmla="*/ 1396 w 70084"/>
              <a:gd name="connsiteY24" fmla="*/ 64574 h 120928"/>
              <a:gd name="connsiteX25" fmla="*/ 774 w 70084"/>
              <a:gd name="connsiteY25" fmla="*/ 60933 h 120928"/>
              <a:gd name="connsiteX26" fmla="*/ 1536 w 70084"/>
              <a:gd name="connsiteY26" fmla="*/ 3577 h 120928"/>
              <a:gd name="connsiteX27" fmla="*/ 2475 w 70084"/>
              <a:gd name="connsiteY27" fmla="*/ 621 h 120928"/>
              <a:gd name="connsiteX28" fmla="*/ 6029 w 70084"/>
              <a:gd name="connsiteY28" fmla="*/ 0 h 120928"/>
              <a:gd name="connsiteX29" fmla="*/ 62201 w 70084"/>
              <a:gd name="connsiteY29" fmla="*/ 0 h 120928"/>
              <a:gd name="connsiteX30" fmla="*/ 64587 w 70084"/>
              <a:gd name="connsiteY30" fmla="*/ 697 h 120928"/>
              <a:gd name="connsiteX31" fmla="*/ 65133 w 70084"/>
              <a:gd name="connsiteY31" fmla="*/ 3108 h 120928"/>
              <a:gd name="connsiteX32" fmla="*/ 65133 w 70084"/>
              <a:gd name="connsiteY32" fmla="*/ 15934 h 120928"/>
              <a:gd name="connsiteX33" fmla="*/ 64676 w 70084"/>
              <a:gd name="connsiteY33" fmla="*/ 18420 h 120928"/>
              <a:gd name="connsiteX34" fmla="*/ 62201 w 70084"/>
              <a:gd name="connsiteY34" fmla="*/ 19182 h 120928"/>
              <a:gd name="connsiteX35" fmla="*/ 21973 w 70084"/>
              <a:gd name="connsiteY35" fmla="*/ 19182 h 120928"/>
              <a:gd name="connsiteX36" fmla="*/ 21351 w 70084"/>
              <a:gd name="connsiteY36" fmla="*/ 44390 h 120928"/>
              <a:gd name="connsiteX37" fmla="*/ 26848 w 70084"/>
              <a:gd name="connsiteY37" fmla="*/ 43540 h 120928"/>
              <a:gd name="connsiteX38" fmla="*/ 32332 w 70084"/>
              <a:gd name="connsiteY38" fmla="*/ 43324 h 120928"/>
              <a:gd name="connsiteX39" fmla="*/ 47107 w 70084"/>
              <a:gd name="connsiteY39" fmla="*/ 45696 h 120928"/>
              <a:gd name="connsiteX40" fmla="*/ 59104 w 70084"/>
              <a:gd name="connsiteY40" fmla="*/ 52661 h 120928"/>
              <a:gd name="connsiteX41" fmla="*/ 67139 w 70084"/>
              <a:gd name="connsiteY41" fmla="*/ 63953 h 120928"/>
              <a:gd name="connsiteX42" fmla="*/ 70084 w 70084"/>
              <a:gd name="connsiteY42" fmla="*/ 79341 h 120928"/>
              <a:gd name="connsiteX43" fmla="*/ 57860 w 70084"/>
              <a:gd name="connsiteY43" fmla="*/ 110740 h 120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70084" h="120928">
                <a:moveTo>
                  <a:pt x="57860" y="110740"/>
                </a:moveTo>
                <a:cubicBezTo>
                  <a:pt x="54051" y="114229"/>
                  <a:pt x="49456" y="116817"/>
                  <a:pt x="44099" y="118467"/>
                </a:cubicBezTo>
                <a:cubicBezTo>
                  <a:pt x="38729" y="120103"/>
                  <a:pt x="33119" y="120928"/>
                  <a:pt x="27228" y="120928"/>
                </a:cubicBezTo>
                <a:cubicBezTo>
                  <a:pt x="25375" y="120928"/>
                  <a:pt x="23281" y="120801"/>
                  <a:pt x="20970" y="120547"/>
                </a:cubicBezTo>
                <a:cubicBezTo>
                  <a:pt x="18647" y="120281"/>
                  <a:pt x="16324" y="119938"/>
                  <a:pt x="14001" y="119469"/>
                </a:cubicBezTo>
                <a:cubicBezTo>
                  <a:pt x="11678" y="118987"/>
                  <a:pt x="9457" y="118467"/>
                  <a:pt x="7349" y="117857"/>
                </a:cubicBezTo>
                <a:cubicBezTo>
                  <a:pt x="5230" y="117236"/>
                  <a:pt x="3452" y="116538"/>
                  <a:pt x="2018" y="115815"/>
                </a:cubicBezTo>
                <a:cubicBezTo>
                  <a:pt x="1180" y="115422"/>
                  <a:pt x="647" y="115054"/>
                  <a:pt x="393" y="114749"/>
                </a:cubicBezTo>
                <a:cubicBezTo>
                  <a:pt x="127" y="114432"/>
                  <a:pt x="0" y="113709"/>
                  <a:pt x="0" y="112580"/>
                </a:cubicBezTo>
                <a:lnTo>
                  <a:pt x="0" y="98054"/>
                </a:lnTo>
                <a:cubicBezTo>
                  <a:pt x="0" y="96811"/>
                  <a:pt x="228" y="96049"/>
                  <a:pt x="698" y="95720"/>
                </a:cubicBezTo>
                <a:cubicBezTo>
                  <a:pt x="1155" y="95428"/>
                  <a:pt x="1916" y="95479"/>
                  <a:pt x="2945" y="95872"/>
                </a:cubicBezTo>
                <a:cubicBezTo>
                  <a:pt x="4493" y="96493"/>
                  <a:pt x="6283" y="97090"/>
                  <a:pt x="8365" y="97661"/>
                </a:cubicBezTo>
                <a:cubicBezTo>
                  <a:pt x="10422" y="98231"/>
                  <a:pt x="12592" y="98777"/>
                  <a:pt x="14852" y="99297"/>
                </a:cubicBezTo>
                <a:cubicBezTo>
                  <a:pt x="17124" y="99817"/>
                  <a:pt x="19447" y="100210"/>
                  <a:pt x="21808" y="100528"/>
                </a:cubicBezTo>
                <a:cubicBezTo>
                  <a:pt x="24195" y="100832"/>
                  <a:pt x="26403" y="100972"/>
                  <a:pt x="28473" y="100972"/>
                </a:cubicBezTo>
                <a:cubicBezTo>
                  <a:pt x="34553" y="100972"/>
                  <a:pt x="39542" y="99196"/>
                  <a:pt x="43401" y="95580"/>
                </a:cubicBezTo>
                <a:cubicBezTo>
                  <a:pt x="47273" y="91964"/>
                  <a:pt x="49202" y="87080"/>
                  <a:pt x="49202" y="80876"/>
                </a:cubicBezTo>
                <a:cubicBezTo>
                  <a:pt x="49202" y="75104"/>
                  <a:pt x="47628" y="70372"/>
                  <a:pt x="44480" y="66655"/>
                </a:cubicBezTo>
                <a:cubicBezTo>
                  <a:pt x="41332" y="62938"/>
                  <a:pt x="35988" y="61085"/>
                  <a:pt x="28473" y="61085"/>
                </a:cubicBezTo>
                <a:cubicBezTo>
                  <a:pt x="25477" y="61085"/>
                  <a:pt x="22151" y="61428"/>
                  <a:pt x="18482" y="62100"/>
                </a:cubicBezTo>
                <a:cubicBezTo>
                  <a:pt x="14827" y="62772"/>
                  <a:pt x="11450" y="63661"/>
                  <a:pt x="8365" y="64803"/>
                </a:cubicBezTo>
                <a:cubicBezTo>
                  <a:pt x="7426" y="65221"/>
                  <a:pt x="6499" y="65538"/>
                  <a:pt x="5572" y="65817"/>
                </a:cubicBezTo>
                <a:cubicBezTo>
                  <a:pt x="4646" y="66071"/>
                  <a:pt x="3808" y="66109"/>
                  <a:pt x="3097" y="65970"/>
                </a:cubicBezTo>
                <a:cubicBezTo>
                  <a:pt x="2373" y="65817"/>
                  <a:pt x="1802" y="65348"/>
                  <a:pt x="1396" y="64574"/>
                </a:cubicBezTo>
                <a:cubicBezTo>
                  <a:pt x="990" y="63813"/>
                  <a:pt x="774" y="62595"/>
                  <a:pt x="774" y="60933"/>
                </a:cubicBezTo>
                <a:lnTo>
                  <a:pt x="1536" y="3577"/>
                </a:lnTo>
                <a:cubicBezTo>
                  <a:pt x="1536" y="2042"/>
                  <a:pt x="1853" y="1053"/>
                  <a:pt x="2475" y="621"/>
                </a:cubicBezTo>
                <a:cubicBezTo>
                  <a:pt x="3097" y="228"/>
                  <a:pt x="4278" y="0"/>
                  <a:pt x="6029" y="0"/>
                </a:cubicBezTo>
                <a:lnTo>
                  <a:pt x="62201" y="0"/>
                </a:lnTo>
                <a:cubicBezTo>
                  <a:pt x="63432" y="0"/>
                  <a:pt x="64232" y="253"/>
                  <a:pt x="64587" y="697"/>
                </a:cubicBezTo>
                <a:cubicBezTo>
                  <a:pt x="64956" y="1166"/>
                  <a:pt x="65133" y="1966"/>
                  <a:pt x="65133" y="3108"/>
                </a:cubicBezTo>
                <a:lnTo>
                  <a:pt x="65133" y="15934"/>
                </a:lnTo>
                <a:cubicBezTo>
                  <a:pt x="65133" y="17076"/>
                  <a:pt x="64994" y="17900"/>
                  <a:pt x="64676" y="18420"/>
                </a:cubicBezTo>
                <a:cubicBezTo>
                  <a:pt x="64372" y="18941"/>
                  <a:pt x="63534" y="19182"/>
                  <a:pt x="62201" y="19182"/>
                </a:cubicBezTo>
                <a:lnTo>
                  <a:pt x="21973" y="19182"/>
                </a:lnTo>
                <a:lnTo>
                  <a:pt x="21351" y="44390"/>
                </a:lnTo>
                <a:cubicBezTo>
                  <a:pt x="23103" y="43984"/>
                  <a:pt x="24931" y="43692"/>
                  <a:pt x="26848" y="43540"/>
                </a:cubicBezTo>
                <a:cubicBezTo>
                  <a:pt x="28752" y="43388"/>
                  <a:pt x="30593" y="43324"/>
                  <a:pt x="32332" y="43324"/>
                </a:cubicBezTo>
                <a:cubicBezTo>
                  <a:pt x="37600" y="43324"/>
                  <a:pt x="42525" y="44111"/>
                  <a:pt x="47107" y="45696"/>
                </a:cubicBezTo>
                <a:cubicBezTo>
                  <a:pt x="51703" y="47307"/>
                  <a:pt x="55702" y="49642"/>
                  <a:pt x="59104" y="52661"/>
                </a:cubicBezTo>
                <a:cubicBezTo>
                  <a:pt x="62506" y="55706"/>
                  <a:pt x="65184" y="59474"/>
                  <a:pt x="67139" y="63953"/>
                </a:cubicBezTo>
                <a:cubicBezTo>
                  <a:pt x="69107" y="68443"/>
                  <a:pt x="70084" y="73569"/>
                  <a:pt x="70084" y="79341"/>
                </a:cubicBezTo>
                <a:cubicBezTo>
                  <a:pt x="70084" y="92523"/>
                  <a:pt x="66022" y="102989"/>
                  <a:pt x="57860" y="11074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6433616" y="4700770"/>
            <a:ext cx="30643" cy="153875"/>
          </a:xfrm>
          <a:custGeom>
            <a:avLst/>
            <a:gdLst>
              <a:gd name="connsiteX0" fmla="*/ 2792 w 30643"/>
              <a:gd name="connsiteY0" fmla="*/ 153875 h 153875"/>
              <a:gd name="connsiteX1" fmla="*/ 546 w 30643"/>
              <a:gd name="connsiteY1" fmla="*/ 153177 h 153875"/>
              <a:gd name="connsiteX2" fmla="*/ 0 w 30643"/>
              <a:gd name="connsiteY2" fmla="*/ 150779 h 153875"/>
              <a:gd name="connsiteX3" fmla="*/ 0 w 30643"/>
              <a:gd name="connsiteY3" fmla="*/ 137623 h 153875"/>
              <a:gd name="connsiteX4" fmla="*/ 546 w 30643"/>
              <a:gd name="connsiteY4" fmla="*/ 135238 h 153875"/>
              <a:gd name="connsiteX5" fmla="*/ 2792 w 30643"/>
              <a:gd name="connsiteY5" fmla="*/ 134553 h 153875"/>
              <a:gd name="connsiteX6" fmla="*/ 11932 w 30643"/>
              <a:gd name="connsiteY6" fmla="*/ 134553 h 153875"/>
              <a:gd name="connsiteX7" fmla="*/ 11932 w 30643"/>
              <a:gd name="connsiteY7" fmla="*/ 19334 h 153875"/>
              <a:gd name="connsiteX8" fmla="*/ 2792 w 30643"/>
              <a:gd name="connsiteY8" fmla="*/ 19334 h 153875"/>
              <a:gd name="connsiteX9" fmla="*/ 546 w 30643"/>
              <a:gd name="connsiteY9" fmla="*/ 18636 h 153875"/>
              <a:gd name="connsiteX10" fmla="*/ 0 w 30643"/>
              <a:gd name="connsiteY10" fmla="*/ 16251 h 153875"/>
              <a:gd name="connsiteX11" fmla="*/ 0 w 30643"/>
              <a:gd name="connsiteY11" fmla="*/ 3095 h 153875"/>
              <a:gd name="connsiteX12" fmla="*/ 546 w 30643"/>
              <a:gd name="connsiteY12" fmla="*/ 722 h 153875"/>
              <a:gd name="connsiteX13" fmla="*/ 2792 w 30643"/>
              <a:gd name="connsiteY13" fmla="*/ 0 h 153875"/>
              <a:gd name="connsiteX14" fmla="*/ 28016 w 30643"/>
              <a:gd name="connsiteY14" fmla="*/ 0 h 153875"/>
              <a:gd name="connsiteX15" fmla="*/ 30643 w 30643"/>
              <a:gd name="connsiteY15" fmla="*/ 3095 h 153875"/>
              <a:gd name="connsiteX16" fmla="*/ 30643 w 30643"/>
              <a:gd name="connsiteY16" fmla="*/ 150779 h 153875"/>
              <a:gd name="connsiteX17" fmla="*/ 30097 w 30643"/>
              <a:gd name="connsiteY17" fmla="*/ 153329 h 153875"/>
              <a:gd name="connsiteX18" fmla="*/ 28016 w 30643"/>
              <a:gd name="connsiteY18" fmla="*/ 153875 h 153875"/>
              <a:gd name="connsiteX19" fmla="*/ 2792 w 30643"/>
              <a:gd name="connsiteY19" fmla="*/ 153875 h 153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75">
                <a:moveTo>
                  <a:pt x="2792" y="153875"/>
                </a:moveTo>
                <a:cubicBezTo>
                  <a:pt x="1650" y="153875"/>
                  <a:pt x="914" y="153621"/>
                  <a:pt x="546" y="153177"/>
                </a:cubicBezTo>
                <a:cubicBezTo>
                  <a:pt x="190" y="152708"/>
                  <a:pt x="0" y="151921"/>
                  <a:pt x="0" y="150779"/>
                </a:cubicBezTo>
                <a:lnTo>
                  <a:pt x="0" y="137623"/>
                </a:lnTo>
                <a:cubicBezTo>
                  <a:pt x="0" y="136507"/>
                  <a:pt x="190" y="135682"/>
                  <a:pt x="546" y="135238"/>
                </a:cubicBezTo>
                <a:cubicBezTo>
                  <a:pt x="914" y="134769"/>
                  <a:pt x="1650" y="134553"/>
                  <a:pt x="2792" y="134553"/>
                </a:cubicBezTo>
                <a:lnTo>
                  <a:pt x="11932" y="134553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5"/>
                  <a:pt x="546" y="18636"/>
                </a:cubicBezTo>
                <a:cubicBezTo>
                  <a:pt x="190" y="18192"/>
                  <a:pt x="0" y="17367"/>
                  <a:pt x="0" y="16251"/>
                </a:cubicBezTo>
                <a:lnTo>
                  <a:pt x="0" y="3095"/>
                </a:lnTo>
                <a:cubicBezTo>
                  <a:pt x="0" y="1978"/>
                  <a:pt x="190" y="1166"/>
                  <a:pt x="546" y="722"/>
                </a:cubicBezTo>
                <a:cubicBezTo>
                  <a:pt x="914" y="253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79"/>
                </a:lnTo>
                <a:cubicBezTo>
                  <a:pt x="30643" y="152111"/>
                  <a:pt x="30465" y="152961"/>
                  <a:pt x="30097" y="153329"/>
                </a:cubicBezTo>
                <a:cubicBezTo>
                  <a:pt x="29742" y="153672"/>
                  <a:pt x="29044" y="153875"/>
                  <a:pt x="28016" y="153875"/>
                </a:cubicBezTo>
                <a:lnTo>
                  <a:pt x="2792" y="15387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5091055" y="4981712"/>
            <a:ext cx="27482" cy="114052"/>
          </a:xfrm>
          <a:custGeom>
            <a:avLst/>
            <a:gdLst>
              <a:gd name="connsiteX0" fmla="*/ 6804 w 27482"/>
              <a:gd name="connsiteY0" fmla="*/ 114052 h 114052"/>
              <a:gd name="connsiteX1" fmla="*/ 1739 w 27482"/>
              <a:gd name="connsiteY1" fmla="*/ 114052 h 114052"/>
              <a:gd name="connsiteX2" fmla="*/ 0 w 27482"/>
              <a:gd name="connsiteY2" fmla="*/ 112314 h 114052"/>
              <a:gd name="connsiteX3" fmla="*/ 0 w 27482"/>
              <a:gd name="connsiteY3" fmla="*/ 1725 h 114052"/>
              <a:gd name="connsiteX4" fmla="*/ 1739 w 27482"/>
              <a:gd name="connsiteY4" fmla="*/ 0 h 114052"/>
              <a:gd name="connsiteX5" fmla="*/ 6804 w 27482"/>
              <a:gd name="connsiteY5" fmla="*/ 0 h 114052"/>
              <a:gd name="connsiteX6" fmla="*/ 8543 w 27482"/>
              <a:gd name="connsiteY6" fmla="*/ 1725 h 114052"/>
              <a:gd name="connsiteX7" fmla="*/ 8543 w 27482"/>
              <a:gd name="connsiteY7" fmla="*/ 46750 h 114052"/>
              <a:gd name="connsiteX8" fmla="*/ 25617 w 27482"/>
              <a:gd name="connsiteY8" fmla="*/ 46750 h 114052"/>
              <a:gd name="connsiteX9" fmla="*/ 26924 w 27482"/>
              <a:gd name="connsiteY9" fmla="*/ 47181 h 114052"/>
              <a:gd name="connsiteX10" fmla="*/ 27482 w 27482"/>
              <a:gd name="connsiteY10" fmla="*/ 48361 h 114052"/>
              <a:gd name="connsiteX11" fmla="*/ 27482 w 27482"/>
              <a:gd name="connsiteY11" fmla="*/ 52547 h 114052"/>
              <a:gd name="connsiteX12" fmla="*/ 26924 w 27482"/>
              <a:gd name="connsiteY12" fmla="*/ 53664 h 114052"/>
              <a:gd name="connsiteX13" fmla="*/ 25617 w 27482"/>
              <a:gd name="connsiteY13" fmla="*/ 54159 h 114052"/>
              <a:gd name="connsiteX14" fmla="*/ 8543 w 27482"/>
              <a:gd name="connsiteY14" fmla="*/ 54159 h 114052"/>
              <a:gd name="connsiteX15" fmla="*/ 8543 w 27482"/>
              <a:gd name="connsiteY15" fmla="*/ 112314 h 114052"/>
              <a:gd name="connsiteX16" fmla="*/ 6804 w 27482"/>
              <a:gd name="connsiteY16" fmla="*/ 114052 h 11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82" h="114052">
                <a:moveTo>
                  <a:pt x="6804" y="114052"/>
                </a:moveTo>
                <a:lnTo>
                  <a:pt x="1739" y="114052"/>
                </a:lnTo>
                <a:cubicBezTo>
                  <a:pt x="584" y="114052"/>
                  <a:pt x="0" y="113456"/>
                  <a:pt x="0" y="112314"/>
                </a:cubicBezTo>
                <a:lnTo>
                  <a:pt x="0" y="1725"/>
                </a:lnTo>
                <a:cubicBezTo>
                  <a:pt x="0" y="570"/>
                  <a:pt x="584" y="0"/>
                  <a:pt x="1739" y="0"/>
                </a:cubicBezTo>
                <a:lnTo>
                  <a:pt x="6804" y="0"/>
                </a:lnTo>
                <a:cubicBezTo>
                  <a:pt x="7971" y="0"/>
                  <a:pt x="8543" y="570"/>
                  <a:pt x="8543" y="1725"/>
                </a:cubicBezTo>
                <a:lnTo>
                  <a:pt x="8543" y="46750"/>
                </a:lnTo>
                <a:lnTo>
                  <a:pt x="25617" y="46750"/>
                </a:lnTo>
                <a:cubicBezTo>
                  <a:pt x="26111" y="46750"/>
                  <a:pt x="26556" y="46902"/>
                  <a:pt x="26924" y="47181"/>
                </a:cubicBezTo>
                <a:cubicBezTo>
                  <a:pt x="27292" y="47473"/>
                  <a:pt x="27482" y="47866"/>
                  <a:pt x="27482" y="48361"/>
                </a:cubicBezTo>
                <a:lnTo>
                  <a:pt x="27482" y="52547"/>
                </a:lnTo>
                <a:cubicBezTo>
                  <a:pt x="27482" y="52979"/>
                  <a:pt x="27292" y="53347"/>
                  <a:pt x="26924" y="53664"/>
                </a:cubicBezTo>
                <a:cubicBezTo>
                  <a:pt x="26556" y="54019"/>
                  <a:pt x="26111" y="54159"/>
                  <a:pt x="25617" y="54159"/>
                </a:cubicBezTo>
                <a:lnTo>
                  <a:pt x="8543" y="54159"/>
                </a:lnTo>
                <a:lnTo>
                  <a:pt x="8543" y="112314"/>
                </a:lnTo>
                <a:cubicBezTo>
                  <a:pt x="8543" y="113456"/>
                  <a:pt x="7971" y="114052"/>
                  <a:pt x="6804" y="1140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5010232" y="4990973"/>
            <a:ext cx="68319" cy="75522"/>
          </a:xfrm>
          <a:custGeom>
            <a:avLst/>
            <a:gdLst>
              <a:gd name="connsiteX0" fmla="*/ 65108 w 68319"/>
              <a:gd name="connsiteY0" fmla="*/ 70892 h 75522"/>
              <a:gd name="connsiteX1" fmla="*/ 64168 w 68319"/>
              <a:gd name="connsiteY1" fmla="*/ 71640 h 75522"/>
              <a:gd name="connsiteX2" fmla="*/ 62620 w 68319"/>
              <a:gd name="connsiteY2" fmla="*/ 71019 h 75522"/>
              <a:gd name="connsiteX3" fmla="*/ 56311 w 68319"/>
              <a:gd name="connsiteY3" fmla="*/ 65894 h 75522"/>
              <a:gd name="connsiteX4" fmla="*/ 49760 w 68319"/>
              <a:gd name="connsiteY4" fmla="*/ 59690 h 75522"/>
              <a:gd name="connsiteX5" fmla="*/ 43452 w 68319"/>
              <a:gd name="connsiteY5" fmla="*/ 52877 h 75522"/>
              <a:gd name="connsiteX6" fmla="*/ 37752 w 68319"/>
              <a:gd name="connsiteY6" fmla="*/ 45887 h 75522"/>
              <a:gd name="connsiteX7" fmla="*/ 23636 w 68319"/>
              <a:gd name="connsiteY7" fmla="*/ 60806 h 75522"/>
              <a:gd name="connsiteX8" fmla="*/ 5572 w 68319"/>
              <a:gd name="connsiteY8" fmla="*/ 74977 h 75522"/>
              <a:gd name="connsiteX9" fmla="*/ 4328 w 68319"/>
              <a:gd name="connsiteY9" fmla="*/ 75522 h 75522"/>
              <a:gd name="connsiteX10" fmla="*/ 3338 w 68319"/>
              <a:gd name="connsiteY10" fmla="*/ 75231 h 75522"/>
              <a:gd name="connsiteX11" fmla="*/ 368 w 68319"/>
              <a:gd name="connsiteY11" fmla="*/ 71387 h 75522"/>
              <a:gd name="connsiteX12" fmla="*/ 0 w 68319"/>
              <a:gd name="connsiteY12" fmla="*/ 70080 h 75522"/>
              <a:gd name="connsiteX13" fmla="*/ 622 w 68319"/>
              <a:gd name="connsiteY13" fmla="*/ 69040 h 75522"/>
              <a:gd name="connsiteX14" fmla="*/ 31494 w 68319"/>
              <a:gd name="connsiteY14" fmla="*/ 40711 h 75522"/>
              <a:gd name="connsiteX15" fmla="*/ 46904 w 68319"/>
              <a:gd name="connsiteY15" fmla="*/ 10783 h 75522"/>
              <a:gd name="connsiteX16" fmla="*/ 46968 w 68319"/>
              <a:gd name="connsiteY16" fmla="*/ 8233 h 75522"/>
              <a:gd name="connsiteX17" fmla="*/ 44810 w 68319"/>
              <a:gd name="connsiteY17" fmla="*/ 7434 h 75522"/>
              <a:gd name="connsiteX18" fmla="*/ 7299 w 68319"/>
              <a:gd name="connsiteY18" fmla="*/ 7434 h 75522"/>
              <a:gd name="connsiteX19" fmla="*/ 5826 w 68319"/>
              <a:gd name="connsiteY19" fmla="*/ 5822 h 75522"/>
              <a:gd name="connsiteX20" fmla="*/ 5826 w 68319"/>
              <a:gd name="connsiteY20" fmla="*/ 1484 h 75522"/>
              <a:gd name="connsiteX21" fmla="*/ 7540 w 68319"/>
              <a:gd name="connsiteY21" fmla="*/ 0 h 75522"/>
              <a:gd name="connsiteX22" fmla="*/ 48149 w 68319"/>
              <a:gd name="connsiteY22" fmla="*/ 0 h 75522"/>
              <a:gd name="connsiteX23" fmla="*/ 56311 w 68319"/>
              <a:gd name="connsiteY23" fmla="*/ 2232 h 75522"/>
              <a:gd name="connsiteX24" fmla="*/ 56311 w 68319"/>
              <a:gd name="connsiteY24" fmla="*/ 10161 h 75522"/>
              <a:gd name="connsiteX25" fmla="*/ 42703 w 68319"/>
              <a:gd name="connsiteY25" fmla="*/ 39226 h 75522"/>
              <a:gd name="connsiteX26" fmla="*/ 48758 w 68319"/>
              <a:gd name="connsiteY26" fmla="*/ 47003 h 75522"/>
              <a:gd name="connsiteX27" fmla="*/ 55193 w 68319"/>
              <a:gd name="connsiteY27" fmla="*/ 54247 h 75522"/>
              <a:gd name="connsiteX28" fmla="*/ 61642 w 68319"/>
              <a:gd name="connsiteY28" fmla="*/ 60438 h 75522"/>
              <a:gd name="connsiteX29" fmla="*/ 67710 w 68319"/>
              <a:gd name="connsiteY29" fmla="*/ 65069 h 75522"/>
              <a:gd name="connsiteX30" fmla="*/ 68319 w 68319"/>
              <a:gd name="connsiteY30" fmla="*/ 66185 h 75522"/>
              <a:gd name="connsiteX31" fmla="*/ 67951 w 68319"/>
              <a:gd name="connsiteY31" fmla="*/ 67302 h 75522"/>
              <a:gd name="connsiteX32" fmla="*/ 65108 w 68319"/>
              <a:gd name="connsiteY32" fmla="*/ 70892 h 75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8319" h="75522">
                <a:moveTo>
                  <a:pt x="65108" y="70892"/>
                </a:moveTo>
                <a:cubicBezTo>
                  <a:pt x="64854" y="71285"/>
                  <a:pt x="64549" y="71539"/>
                  <a:pt x="64168" y="71640"/>
                </a:cubicBezTo>
                <a:cubicBezTo>
                  <a:pt x="63800" y="71716"/>
                  <a:pt x="63293" y="71514"/>
                  <a:pt x="62620" y="71019"/>
                </a:cubicBezTo>
                <a:cubicBezTo>
                  <a:pt x="60652" y="69534"/>
                  <a:pt x="58545" y="67822"/>
                  <a:pt x="56311" y="65894"/>
                </a:cubicBezTo>
                <a:cubicBezTo>
                  <a:pt x="54089" y="63927"/>
                  <a:pt x="51906" y="61872"/>
                  <a:pt x="49760" y="59690"/>
                </a:cubicBezTo>
                <a:cubicBezTo>
                  <a:pt x="47615" y="57508"/>
                  <a:pt x="45508" y="55237"/>
                  <a:pt x="43452" y="52877"/>
                </a:cubicBezTo>
                <a:cubicBezTo>
                  <a:pt x="41370" y="50555"/>
                  <a:pt x="39478" y="48221"/>
                  <a:pt x="37752" y="45887"/>
                </a:cubicBezTo>
                <a:cubicBezTo>
                  <a:pt x="33626" y="51101"/>
                  <a:pt x="28917" y="56074"/>
                  <a:pt x="23636" y="60806"/>
                </a:cubicBezTo>
                <a:cubicBezTo>
                  <a:pt x="18355" y="65538"/>
                  <a:pt x="12325" y="70270"/>
                  <a:pt x="5572" y="74977"/>
                </a:cubicBezTo>
                <a:cubicBezTo>
                  <a:pt x="5153" y="75231"/>
                  <a:pt x="4747" y="75408"/>
                  <a:pt x="4328" y="75522"/>
                </a:cubicBezTo>
                <a:cubicBezTo>
                  <a:pt x="3909" y="75650"/>
                  <a:pt x="3592" y="75548"/>
                  <a:pt x="3338" y="75231"/>
                </a:cubicBezTo>
                <a:lnTo>
                  <a:pt x="368" y="71387"/>
                </a:lnTo>
                <a:cubicBezTo>
                  <a:pt x="50" y="70968"/>
                  <a:pt x="-76" y="70549"/>
                  <a:pt x="0" y="70080"/>
                </a:cubicBezTo>
                <a:cubicBezTo>
                  <a:pt x="88" y="69636"/>
                  <a:pt x="291" y="69281"/>
                  <a:pt x="622" y="69040"/>
                </a:cubicBezTo>
                <a:cubicBezTo>
                  <a:pt x="13823" y="59715"/>
                  <a:pt x="24118" y="50276"/>
                  <a:pt x="31494" y="40711"/>
                </a:cubicBezTo>
                <a:cubicBezTo>
                  <a:pt x="38882" y="31145"/>
                  <a:pt x="44010" y="21161"/>
                  <a:pt x="46904" y="10783"/>
                </a:cubicBezTo>
                <a:cubicBezTo>
                  <a:pt x="47234" y="9616"/>
                  <a:pt x="47260" y="8778"/>
                  <a:pt x="46968" y="8233"/>
                </a:cubicBezTo>
                <a:cubicBezTo>
                  <a:pt x="46676" y="7713"/>
                  <a:pt x="45965" y="7434"/>
                  <a:pt x="44810" y="7434"/>
                </a:cubicBezTo>
                <a:lnTo>
                  <a:pt x="7299" y="7434"/>
                </a:lnTo>
                <a:cubicBezTo>
                  <a:pt x="6308" y="7434"/>
                  <a:pt x="5826" y="6888"/>
                  <a:pt x="5826" y="5822"/>
                </a:cubicBezTo>
                <a:lnTo>
                  <a:pt x="5826" y="1484"/>
                </a:lnTo>
                <a:cubicBezTo>
                  <a:pt x="5826" y="494"/>
                  <a:pt x="6397" y="0"/>
                  <a:pt x="7540" y="0"/>
                </a:cubicBezTo>
                <a:lnTo>
                  <a:pt x="48149" y="0"/>
                </a:lnTo>
                <a:cubicBezTo>
                  <a:pt x="52439" y="0"/>
                  <a:pt x="55155" y="748"/>
                  <a:pt x="56311" y="2232"/>
                </a:cubicBezTo>
                <a:cubicBezTo>
                  <a:pt x="57466" y="3717"/>
                  <a:pt x="57466" y="6368"/>
                  <a:pt x="56311" y="10161"/>
                </a:cubicBezTo>
                <a:cubicBezTo>
                  <a:pt x="53099" y="20716"/>
                  <a:pt x="48567" y="30409"/>
                  <a:pt x="42703" y="39226"/>
                </a:cubicBezTo>
                <a:cubicBezTo>
                  <a:pt x="44594" y="41852"/>
                  <a:pt x="46625" y="44453"/>
                  <a:pt x="48758" y="47003"/>
                </a:cubicBezTo>
                <a:cubicBezTo>
                  <a:pt x="50903" y="49553"/>
                  <a:pt x="53048" y="51989"/>
                  <a:pt x="55193" y="54247"/>
                </a:cubicBezTo>
                <a:cubicBezTo>
                  <a:pt x="57339" y="56518"/>
                  <a:pt x="59484" y="58573"/>
                  <a:pt x="61642" y="60438"/>
                </a:cubicBezTo>
                <a:cubicBezTo>
                  <a:pt x="63787" y="62290"/>
                  <a:pt x="65806" y="63825"/>
                  <a:pt x="67710" y="65069"/>
                </a:cubicBezTo>
                <a:cubicBezTo>
                  <a:pt x="68116" y="65399"/>
                  <a:pt x="68319" y="65766"/>
                  <a:pt x="68319" y="66185"/>
                </a:cubicBezTo>
                <a:cubicBezTo>
                  <a:pt x="68319" y="66604"/>
                  <a:pt x="68205" y="66985"/>
                  <a:pt x="67951" y="67302"/>
                </a:cubicBezTo>
                <a:lnTo>
                  <a:pt x="65108" y="7089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5124346" y="4984192"/>
            <a:ext cx="108915" cy="63204"/>
          </a:xfrm>
          <a:custGeom>
            <a:avLst/>
            <a:gdLst>
              <a:gd name="connsiteX0" fmla="*/ 108306 w 108915"/>
              <a:gd name="connsiteY0" fmla="*/ 56214 h 63204"/>
              <a:gd name="connsiteX1" fmla="*/ 108915 w 108915"/>
              <a:gd name="connsiteY1" fmla="*/ 57380 h 63204"/>
              <a:gd name="connsiteX2" fmla="*/ 108915 w 108915"/>
              <a:gd name="connsiteY2" fmla="*/ 61593 h 63204"/>
              <a:gd name="connsiteX3" fmla="*/ 108306 w 108915"/>
              <a:gd name="connsiteY3" fmla="*/ 62709 h 63204"/>
              <a:gd name="connsiteX4" fmla="*/ 107062 w 108915"/>
              <a:gd name="connsiteY4" fmla="*/ 63204 h 63204"/>
              <a:gd name="connsiteX5" fmla="*/ 1853 w 108915"/>
              <a:gd name="connsiteY5" fmla="*/ 63204 h 63204"/>
              <a:gd name="connsiteX6" fmla="*/ 546 w 108915"/>
              <a:gd name="connsiteY6" fmla="*/ 62709 h 63204"/>
              <a:gd name="connsiteX7" fmla="*/ 0 w 108915"/>
              <a:gd name="connsiteY7" fmla="*/ 61593 h 63204"/>
              <a:gd name="connsiteX8" fmla="*/ 0 w 108915"/>
              <a:gd name="connsiteY8" fmla="*/ 57380 h 63204"/>
              <a:gd name="connsiteX9" fmla="*/ 546 w 108915"/>
              <a:gd name="connsiteY9" fmla="*/ 56214 h 63204"/>
              <a:gd name="connsiteX10" fmla="*/ 1853 w 108915"/>
              <a:gd name="connsiteY10" fmla="*/ 55769 h 63204"/>
              <a:gd name="connsiteX11" fmla="*/ 50002 w 108915"/>
              <a:gd name="connsiteY11" fmla="*/ 55769 h 63204"/>
              <a:gd name="connsiteX12" fmla="*/ 50002 w 108915"/>
              <a:gd name="connsiteY12" fmla="*/ 39810 h 63204"/>
              <a:gd name="connsiteX13" fmla="*/ 27102 w 108915"/>
              <a:gd name="connsiteY13" fmla="*/ 39810 h 63204"/>
              <a:gd name="connsiteX14" fmla="*/ 19675 w 108915"/>
              <a:gd name="connsiteY14" fmla="*/ 38034 h 63204"/>
              <a:gd name="connsiteX15" fmla="*/ 17695 w 108915"/>
              <a:gd name="connsiteY15" fmla="*/ 31043 h 63204"/>
              <a:gd name="connsiteX16" fmla="*/ 17695 w 108915"/>
              <a:gd name="connsiteY16" fmla="*/ 8766 h 63204"/>
              <a:gd name="connsiteX17" fmla="*/ 19675 w 108915"/>
              <a:gd name="connsiteY17" fmla="*/ 1775 h 63204"/>
              <a:gd name="connsiteX18" fmla="*/ 27102 w 108915"/>
              <a:gd name="connsiteY18" fmla="*/ 0 h 63204"/>
              <a:gd name="connsiteX19" fmla="*/ 90103 w 108915"/>
              <a:gd name="connsiteY19" fmla="*/ 0 h 63204"/>
              <a:gd name="connsiteX20" fmla="*/ 91715 w 108915"/>
              <a:gd name="connsiteY20" fmla="*/ 1611 h 63204"/>
              <a:gd name="connsiteX21" fmla="*/ 91715 w 108915"/>
              <a:gd name="connsiteY21" fmla="*/ 5670 h 63204"/>
              <a:gd name="connsiteX22" fmla="*/ 90103 w 108915"/>
              <a:gd name="connsiteY22" fmla="*/ 7408 h 63204"/>
              <a:gd name="connsiteX23" fmla="*/ 29209 w 108915"/>
              <a:gd name="connsiteY23" fmla="*/ 7408 h 63204"/>
              <a:gd name="connsiteX24" fmla="*/ 26860 w 108915"/>
              <a:gd name="connsiteY24" fmla="*/ 8093 h 63204"/>
              <a:gd name="connsiteX25" fmla="*/ 26239 w 108915"/>
              <a:gd name="connsiteY25" fmla="*/ 10618 h 63204"/>
              <a:gd name="connsiteX26" fmla="*/ 26239 w 108915"/>
              <a:gd name="connsiteY26" fmla="*/ 29178 h 63204"/>
              <a:gd name="connsiteX27" fmla="*/ 26860 w 108915"/>
              <a:gd name="connsiteY27" fmla="*/ 31665 h 63204"/>
              <a:gd name="connsiteX28" fmla="*/ 29209 w 108915"/>
              <a:gd name="connsiteY28" fmla="*/ 32401 h 63204"/>
              <a:gd name="connsiteX29" fmla="*/ 90966 w 108915"/>
              <a:gd name="connsiteY29" fmla="*/ 32401 h 63204"/>
              <a:gd name="connsiteX30" fmla="*/ 92578 w 108915"/>
              <a:gd name="connsiteY30" fmla="*/ 33987 h 63204"/>
              <a:gd name="connsiteX31" fmla="*/ 92578 w 108915"/>
              <a:gd name="connsiteY31" fmla="*/ 38084 h 63204"/>
              <a:gd name="connsiteX32" fmla="*/ 90966 w 108915"/>
              <a:gd name="connsiteY32" fmla="*/ 39810 h 63204"/>
              <a:gd name="connsiteX33" fmla="*/ 58545 w 108915"/>
              <a:gd name="connsiteY33" fmla="*/ 39810 h 63204"/>
              <a:gd name="connsiteX34" fmla="*/ 58545 w 108915"/>
              <a:gd name="connsiteY34" fmla="*/ 55769 h 63204"/>
              <a:gd name="connsiteX35" fmla="*/ 107062 w 108915"/>
              <a:gd name="connsiteY35" fmla="*/ 55769 h 63204"/>
              <a:gd name="connsiteX36" fmla="*/ 108306 w 108915"/>
              <a:gd name="connsiteY36" fmla="*/ 56214 h 63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8915" h="63204">
                <a:moveTo>
                  <a:pt x="108306" y="56214"/>
                </a:moveTo>
                <a:cubicBezTo>
                  <a:pt x="108712" y="56493"/>
                  <a:pt x="108915" y="56886"/>
                  <a:pt x="108915" y="57380"/>
                </a:cubicBezTo>
                <a:lnTo>
                  <a:pt x="108915" y="61593"/>
                </a:lnTo>
                <a:cubicBezTo>
                  <a:pt x="108915" y="61986"/>
                  <a:pt x="108712" y="62367"/>
                  <a:pt x="108306" y="62709"/>
                </a:cubicBezTo>
                <a:cubicBezTo>
                  <a:pt x="107887" y="63026"/>
                  <a:pt x="107468" y="63204"/>
                  <a:pt x="107062" y="63204"/>
                </a:cubicBezTo>
                <a:lnTo>
                  <a:pt x="1853" y="63204"/>
                </a:lnTo>
                <a:cubicBezTo>
                  <a:pt x="1358" y="63204"/>
                  <a:pt x="926" y="63026"/>
                  <a:pt x="546" y="62709"/>
                </a:cubicBezTo>
                <a:cubicBezTo>
                  <a:pt x="190" y="62367"/>
                  <a:pt x="0" y="61986"/>
                  <a:pt x="0" y="61593"/>
                </a:cubicBezTo>
                <a:lnTo>
                  <a:pt x="0" y="57380"/>
                </a:lnTo>
                <a:cubicBezTo>
                  <a:pt x="0" y="56886"/>
                  <a:pt x="190" y="56493"/>
                  <a:pt x="546" y="56214"/>
                </a:cubicBezTo>
                <a:cubicBezTo>
                  <a:pt x="926" y="55922"/>
                  <a:pt x="1358" y="55769"/>
                  <a:pt x="1853" y="55769"/>
                </a:cubicBezTo>
                <a:lnTo>
                  <a:pt x="50002" y="55769"/>
                </a:lnTo>
                <a:lnTo>
                  <a:pt x="50002" y="39810"/>
                </a:lnTo>
                <a:lnTo>
                  <a:pt x="27102" y="39810"/>
                </a:lnTo>
                <a:cubicBezTo>
                  <a:pt x="23471" y="39810"/>
                  <a:pt x="20996" y="39213"/>
                  <a:pt x="19675" y="38034"/>
                </a:cubicBezTo>
                <a:cubicBezTo>
                  <a:pt x="18368" y="36841"/>
                  <a:pt x="17695" y="34482"/>
                  <a:pt x="17695" y="31043"/>
                </a:cubicBezTo>
                <a:lnTo>
                  <a:pt x="17695" y="8766"/>
                </a:lnTo>
                <a:cubicBezTo>
                  <a:pt x="17695" y="5302"/>
                  <a:pt x="18368" y="2968"/>
                  <a:pt x="19675" y="1775"/>
                </a:cubicBezTo>
                <a:cubicBezTo>
                  <a:pt x="20996" y="583"/>
                  <a:pt x="23471" y="0"/>
                  <a:pt x="27102" y="0"/>
                </a:cubicBezTo>
                <a:lnTo>
                  <a:pt x="90103" y="0"/>
                </a:lnTo>
                <a:cubicBezTo>
                  <a:pt x="91182" y="0"/>
                  <a:pt x="91715" y="520"/>
                  <a:pt x="91715" y="1611"/>
                </a:cubicBezTo>
                <a:lnTo>
                  <a:pt x="91715" y="5670"/>
                </a:lnTo>
                <a:cubicBezTo>
                  <a:pt x="91715" y="6837"/>
                  <a:pt x="91182" y="7408"/>
                  <a:pt x="90103" y="7408"/>
                </a:cubicBezTo>
                <a:lnTo>
                  <a:pt x="29209" y="7408"/>
                </a:lnTo>
                <a:cubicBezTo>
                  <a:pt x="28054" y="7408"/>
                  <a:pt x="27267" y="7624"/>
                  <a:pt x="26860" y="8093"/>
                </a:cubicBezTo>
                <a:cubicBezTo>
                  <a:pt x="26442" y="8537"/>
                  <a:pt x="26239" y="9387"/>
                  <a:pt x="26239" y="10618"/>
                </a:cubicBezTo>
                <a:lnTo>
                  <a:pt x="26239" y="29178"/>
                </a:lnTo>
                <a:cubicBezTo>
                  <a:pt x="26239" y="30320"/>
                  <a:pt x="26442" y="31170"/>
                  <a:pt x="26860" y="31665"/>
                </a:cubicBezTo>
                <a:cubicBezTo>
                  <a:pt x="27267" y="32160"/>
                  <a:pt x="28054" y="32401"/>
                  <a:pt x="29209" y="32401"/>
                </a:cubicBezTo>
                <a:lnTo>
                  <a:pt x="90966" y="32401"/>
                </a:lnTo>
                <a:cubicBezTo>
                  <a:pt x="92045" y="32401"/>
                  <a:pt x="92578" y="32921"/>
                  <a:pt x="92578" y="33987"/>
                </a:cubicBezTo>
                <a:lnTo>
                  <a:pt x="92578" y="38084"/>
                </a:lnTo>
                <a:cubicBezTo>
                  <a:pt x="92578" y="39239"/>
                  <a:pt x="92045" y="39810"/>
                  <a:pt x="90966" y="39810"/>
                </a:cubicBezTo>
                <a:lnTo>
                  <a:pt x="58545" y="39810"/>
                </a:lnTo>
                <a:lnTo>
                  <a:pt x="58545" y="55769"/>
                </a:lnTo>
                <a:lnTo>
                  <a:pt x="107062" y="55769"/>
                </a:lnTo>
                <a:cubicBezTo>
                  <a:pt x="107468" y="55769"/>
                  <a:pt x="107887" y="55922"/>
                  <a:pt x="108306" y="562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5283270" y="4992209"/>
            <a:ext cx="46422" cy="91533"/>
          </a:xfrm>
          <a:custGeom>
            <a:avLst/>
            <a:gdLst>
              <a:gd name="connsiteX0" fmla="*/ 44683 w 46422"/>
              <a:gd name="connsiteY0" fmla="*/ 83756 h 91533"/>
              <a:gd name="connsiteX1" fmla="*/ 46422 w 46422"/>
              <a:gd name="connsiteY1" fmla="*/ 85494 h 91533"/>
              <a:gd name="connsiteX2" fmla="*/ 46422 w 46422"/>
              <a:gd name="connsiteY2" fmla="*/ 89833 h 91533"/>
              <a:gd name="connsiteX3" fmla="*/ 44683 w 46422"/>
              <a:gd name="connsiteY3" fmla="*/ 91533 h 91533"/>
              <a:gd name="connsiteX4" fmla="*/ 4582 w 46422"/>
              <a:gd name="connsiteY4" fmla="*/ 91533 h 91533"/>
              <a:gd name="connsiteX5" fmla="*/ 1916 w 46422"/>
              <a:gd name="connsiteY5" fmla="*/ 91482 h 91533"/>
              <a:gd name="connsiteX6" fmla="*/ 545 w 46422"/>
              <a:gd name="connsiteY6" fmla="*/ 90987 h 91533"/>
              <a:gd name="connsiteX7" fmla="*/ 63 w 46422"/>
              <a:gd name="connsiteY7" fmla="*/ 89579 h 91533"/>
              <a:gd name="connsiteX8" fmla="*/ 0 w 46422"/>
              <a:gd name="connsiteY8" fmla="*/ 86852 h 91533"/>
              <a:gd name="connsiteX9" fmla="*/ 0 w 46422"/>
              <a:gd name="connsiteY9" fmla="*/ 1737 h 91533"/>
              <a:gd name="connsiteX10" fmla="*/ 1726 w 46422"/>
              <a:gd name="connsiteY10" fmla="*/ 0 h 91533"/>
              <a:gd name="connsiteX11" fmla="*/ 7425 w 46422"/>
              <a:gd name="connsiteY11" fmla="*/ 0 h 91533"/>
              <a:gd name="connsiteX12" fmla="*/ 9152 w 46422"/>
              <a:gd name="connsiteY12" fmla="*/ 1737 h 91533"/>
              <a:gd name="connsiteX13" fmla="*/ 9152 w 46422"/>
              <a:gd name="connsiteY13" fmla="*/ 83756 h 91533"/>
              <a:gd name="connsiteX14" fmla="*/ 44683 w 46422"/>
              <a:gd name="connsiteY14" fmla="*/ 83756 h 91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6422" h="91533">
                <a:moveTo>
                  <a:pt x="44683" y="83756"/>
                </a:moveTo>
                <a:cubicBezTo>
                  <a:pt x="45838" y="83756"/>
                  <a:pt x="46422" y="84327"/>
                  <a:pt x="46422" y="85494"/>
                </a:cubicBezTo>
                <a:lnTo>
                  <a:pt x="46422" y="89833"/>
                </a:lnTo>
                <a:cubicBezTo>
                  <a:pt x="46422" y="90962"/>
                  <a:pt x="45838" y="91533"/>
                  <a:pt x="44683" y="91533"/>
                </a:cubicBezTo>
                <a:lnTo>
                  <a:pt x="4582" y="91533"/>
                </a:lnTo>
                <a:cubicBezTo>
                  <a:pt x="3427" y="91533"/>
                  <a:pt x="2538" y="91533"/>
                  <a:pt x="1916" y="91482"/>
                </a:cubicBezTo>
                <a:cubicBezTo>
                  <a:pt x="1294" y="91432"/>
                  <a:pt x="850" y="91292"/>
                  <a:pt x="545" y="90987"/>
                </a:cubicBezTo>
                <a:cubicBezTo>
                  <a:pt x="266" y="90696"/>
                  <a:pt x="101" y="90226"/>
                  <a:pt x="63" y="89579"/>
                </a:cubicBezTo>
                <a:cubicBezTo>
                  <a:pt x="12" y="88907"/>
                  <a:pt x="0" y="87993"/>
                  <a:pt x="0" y="86852"/>
                </a:cubicBezTo>
                <a:lnTo>
                  <a:pt x="0" y="1737"/>
                </a:lnTo>
                <a:cubicBezTo>
                  <a:pt x="0" y="570"/>
                  <a:pt x="571" y="0"/>
                  <a:pt x="1726" y="0"/>
                </a:cubicBezTo>
                <a:lnTo>
                  <a:pt x="7425" y="0"/>
                </a:lnTo>
                <a:cubicBezTo>
                  <a:pt x="8581" y="0"/>
                  <a:pt x="9152" y="570"/>
                  <a:pt x="9152" y="1737"/>
                </a:cubicBezTo>
                <a:lnTo>
                  <a:pt x="9152" y="83756"/>
                </a:lnTo>
                <a:lnTo>
                  <a:pt x="44683" y="837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5413123" y="5015354"/>
            <a:ext cx="49634" cy="70004"/>
          </a:xfrm>
          <a:custGeom>
            <a:avLst/>
            <a:gdLst>
              <a:gd name="connsiteX0" fmla="*/ 47895 w 49634"/>
              <a:gd name="connsiteY0" fmla="*/ 68888 h 70004"/>
              <a:gd name="connsiteX1" fmla="*/ 40723 w 49634"/>
              <a:gd name="connsiteY1" fmla="*/ 69750 h 70004"/>
              <a:gd name="connsiteX2" fmla="*/ 32420 w 49634"/>
              <a:gd name="connsiteY2" fmla="*/ 70004 h 70004"/>
              <a:gd name="connsiteX3" fmla="*/ 18749 w 49634"/>
              <a:gd name="connsiteY3" fmla="*/ 67276 h 70004"/>
              <a:gd name="connsiteX4" fmla="*/ 8594 w 49634"/>
              <a:gd name="connsiteY4" fmla="*/ 59868 h 70004"/>
              <a:gd name="connsiteX5" fmla="*/ 2221 w 49634"/>
              <a:gd name="connsiteY5" fmla="*/ 48741 h 70004"/>
              <a:gd name="connsiteX6" fmla="*/ 0 w 49634"/>
              <a:gd name="connsiteY6" fmla="*/ 34888 h 70004"/>
              <a:gd name="connsiteX7" fmla="*/ 2348 w 49634"/>
              <a:gd name="connsiteY7" fmla="*/ 20970 h 70004"/>
              <a:gd name="connsiteX8" fmla="*/ 9089 w 49634"/>
              <a:gd name="connsiteY8" fmla="*/ 9959 h 70004"/>
              <a:gd name="connsiteX9" fmla="*/ 19612 w 49634"/>
              <a:gd name="connsiteY9" fmla="*/ 2651 h 70004"/>
              <a:gd name="connsiteX10" fmla="*/ 33411 w 49634"/>
              <a:gd name="connsiteY10" fmla="*/ 0 h 70004"/>
              <a:gd name="connsiteX11" fmla="*/ 40837 w 49634"/>
              <a:gd name="connsiteY11" fmla="*/ 304 h 70004"/>
              <a:gd name="connsiteX12" fmla="*/ 48022 w 49634"/>
              <a:gd name="connsiteY12" fmla="*/ 1484 h 70004"/>
              <a:gd name="connsiteX13" fmla="*/ 49634 w 49634"/>
              <a:gd name="connsiteY13" fmla="*/ 3818 h 70004"/>
              <a:gd name="connsiteX14" fmla="*/ 49253 w 49634"/>
              <a:gd name="connsiteY14" fmla="*/ 7789 h 70004"/>
              <a:gd name="connsiteX15" fmla="*/ 47400 w 49634"/>
              <a:gd name="connsiteY15" fmla="*/ 8893 h 70004"/>
              <a:gd name="connsiteX16" fmla="*/ 41218 w 49634"/>
              <a:gd name="connsiteY16" fmla="*/ 7485 h 70004"/>
              <a:gd name="connsiteX17" fmla="*/ 34655 w 49634"/>
              <a:gd name="connsiteY17" fmla="*/ 7041 h 70004"/>
              <a:gd name="connsiteX18" fmla="*/ 23573 w 49634"/>
              <a:gd name="connsiteY18" fmla="*/ 9096 h 70004"/>
              <a:gd name="connsiteX19" fmla="*/ 15588 w 49634"/>
              <a:gd name="connsiteY19" fmla="*/ 14843 h 70004"/>
              <a:gd name="connsiteX20" fmla="*/ 10764 w 49634"/>
              <a:gd name="connsiteY20" fmla="*/ 23685 h 70004"/>
              <a:gd name="connsiteX21" fmla="*/ 9152 w 49634"/>
              <a:gd name="connsiteY21" fmla="*/ 34888 h 70004"/>
              <a:gd name="connsiteX22" fmla="*/ 10828 w 49634"/>
              <a:gd name="connsiteY22" fmla="*/ 45519 h 70004"/>
              <a:gd name="connsiteX23" fmla="*/ 15652 w 49634"/>
              <a:gd name="connsiteY23" fmla="*/ 54488 h 70004"/>
              <a:gd name="connsiteX24" fmla="*/ 23319 w 49634"/>
              <a:gd name="connsiteY24" fmla="*/ 60667 h 70004"/>
              <a:gd name="connsiteX25" fmla="*/ 33665 w 49634"/>
              <a:gd name="connsiteY25" fmla="*/ 62963 h 70004"/>
              <a:gd name="connsiteX26" fmla="*/ 40837 w 49634"/>
              <a:gd name="connsiteY26" fmla="*/ 62595 h 70004"/>
              <a:gd name="connsiteX27" fmla="*/ 47273 w 49634"/>
              <a:gd name="connsiteY27" fmla="*/ 61225 h 70004"/>
              <a:gd name="connsiteX28" fmla="*/ 49253 w 49634"/>
              <a:gd name="connsiteY28" fmla="*/ 62100 h 70004"/>
              <a:gd name="connsiteX29" fmla="*/ 49634 w 49634"/>
              <a:gd name="connsiteY29" fmla="*/ 66680 h 70004"/>
              <a:gd name="connsiteX30" fmla="*/ 47895 w 49634"/>
              <a:gd name="connsiteY30" fmla="*/ 68888 h 70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9634" h="70004">
                <a:moveTo>
                  <a:pt x="47895" y="68888"/>
                </a:moveTo>
                <a:cubicBezTo>
                  <a:pt x="45432" y="69306"/>
                  <a:pt x="43020" y="69611"/>
                  <a:pt x="40723" y="69750"/>
                </a:cubicBezTo>
                <a:cubicBezTo>
                  <a:pt x="38412" y="69928"/>
                  <a:pt x="35645" y="70004"/>
                  <a:pt x="32420" y="70004"/>
                </a:cubicBezTo>
                <a:cubicBezTo>
                  <a:pt x="27305" y="70004"/>
                  <a:pt x="22760" y="69116"/>
                  <a:pt x="18749" y="67276"/>
                </a:cubicBezTo>
                <a:cubicBezTo>
                  <a:pt x="14750" y="65462"/>
                  <a:pt x="11361" y="62988"/>
                  <a:pt x="8594" y="59868"/>
                </a:cubicBezTo>
                <a:cubicBezTo>
                  <a:pt x="5839" y="56746"/>
                  <a:pt x="3719" y="53029"/>
                  <a:pt x="2221" y="48741"/>
                </a:cubicBezTo>
                <a:cubicBezTo>
                  <a:pt x="736" y="44453"/>
                  <a:pt x="0" y="39823"/>
                  <a:pt x="0" y="34888"/>
                </a:cubicBezTo>
                <a:cubicBezTo>
                  <a:pt x="0" y="29864"/>
                  <a:pt x="774" y="25208"/>
                  <a:pt x="2348" y="20970"/>
                </a:cubicBezTo>
                <a:cubicBezTo>
                  <a:pt x="3909" y="16708"/>
                  <a:pt x="6169" y="13041"/>
                  <a:pt x="9089" y="9959"/>
                </a:cubicBezTo>
                <a:cubicBezTo>
                  <a:pt x="12021" y="6863"/>
                  <a:pt x="15525" y="4440"/>
                  <a:pt x="19612" y="2651"/>
                </a:cubicBezTo>
                <a:cubicBezTo>
                  <a:pt x="23700" y="875"/>
                  <a:pt x="28295" y="0"/>
                  <a:pt x="33411" y="0"/>
                </a:cubicBezTo>
                <a:cubicBezTo>
                  <a:pt x="36140" y="0"/>
                  <a:pt x="38615" y="101"/>
                  <a:pt x="40837" y="304"/>
                </a:cubicBezTo>
                <a:cubicBezTo>
                  <a:pt x="43071" y="494"/>
                  <a:pt x="45470" y="900"/>
                  <a:pt x="48022" y="1484"/>
                </a:cubicBezTo>
                <a:cubicBezTo>
                  <a:pt x="49177" y="1814"/>
                  <a:pt x="49722" y="2600"/>
                  <a:pt x="49634" y="3818"/>
                </a:cubicBezTo>
                <a:lnTo>
                  <a:pt x="49253" y="7789"/>
                </a:lnTo>
                <a:cubicBezTo>
                  <a:pt x="49101" y="8779"/>
                  <a:pt x="48479" y="9147"/>
                  <a:pt x="47400" y="8893"/>
                </a:cubicBezTo>
                <a:cubicBezTo>
                  <a:pt x="45254" y="8258"/>
                  <a:pt x="43198" y="7764"/>
                  <a:pt x="41218" y="7485"/>
                </a:cubicBezTo>
                <a:cubicBezTo>
                  <a:pt x="39225" y="7193"/>
                  <a:pt x="37054" y="7041"/>
                  <a:pt x="34655" y="7041"/>
                </a:cubicBezTo>
                <a:cubicBezTo>
                  <a:pt x="30440" y="7041"/>
                  <a:pt x="26746" y="7738"/>
                  <a:pt x="23573" y="9096"/>
                </a:cubicBezTo>
                <a:cubicBezTo>
                  <a:pt x="20399" y="10466"/>
                  <a:pt x="17733" y="12369"/>
                  <a:pt x="15588" y="14843"/>
                </a:cubicBezTo>
                <a:cubicBezTo>
                  <a:pt x="13443" y="17329"/>
                  <a:pt x="11831" y="20273"/>
                  <a:pt x="10764" y="23685"/>
                </a:cubicBezTo>
                <a:cubicBezTo>
                  <a:pt x="9685" y="27111"/>
                  <a:pt x="9152" y="30828"/>
                  <a:pt x="9152" y="34888"/>
                </a:cubicBezTo>
                <a:cubicBezTo>
                  <a:pt x="9152" y="38579"/>
                  <a:pt x="9711" y="42131"/>
                  <a:pt x="10828" y="45519"/>
                </a:cubicBezTo>
                <a:cubicBezTo>
                  <a:pt x="11945" y="48893"/>
                  <a:pt x="13557" y="51887"/>
                  <a:pt x="15652" y="54488"/>
                </a:cubicBezTo>
                <a:cubicBezTo>
                  <a:pt x="17759" y="57089"/>
                  <a:pt x="20310" y="59144"/>
                  <a:pt x="23319" y="60667"/>
                </a:cubicBezTo>
                <a:cubicBezTo>
                  <a:pt x="26340" y="62202"/>
                  <a:pt x="29780" y="62963"/>
                  <a:pt x="33665" y="62963"/>
                </a:cubicBezTo>
                <a:cubicBezTo>
                  <a:pt x="36546" y="62963"/>
                  <a:pt x="38945" y="62836"/>
                  <a:pt x="40837" y="62595"/>
                </a:cubicBezTo>
                <a:cubicBezTo>
                  <a:pt x="42741" y="62341"/>
                  <a:pt x="44886" y="61897"/>
                  <a:pt x="47273" y="61225"/>
                </a:cubicBezTo>
                <a:cubicBezTo>
                  <a:pt x="48517" y="60908"/>
                  <a:pt x="49177" y="61187"/>
                  <a:pt x="49253" y="62100"/>
                </a:cubicBezTo>
                <a:lnTo>
                  <a:pt x="49634" y="66680"/>
                </a:lnTo>
                <a:cubicBezTo>
                  <a:pt x="49722" y="67898"/>
                  <a:pt x="49139" y="68634"/>
                  <a:pt x="47895" y="6888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477994" y="4985301"/>
            <a:ext cx="48999" cy="98447"/>
          </a:xfrm>
          <a:custGeom>
            <a:avLst/>
            <a:gdLst>
              <a:gd name="connsiteX0" fmla="*/ 22024 w 48999"/>
              <a:gd name="connsiteY0" fmla="*/ 61352 h 98447"/>
              <a:gd name="connsiteX1" fmla="*/ 48758 w 48999"/>
              <a:gd name="connsiteY1" fmla="*/ 96734 h 98447"/>
              <a:gd name="connsiteX2" fmla="*/ 48999 w 48999"/>
              <a:gd name="connsiteY2" fmla="*/ 97902 h 98447"/>
              <a:gd name="connsiteX3" fmla="*/ 48148 w 48999"/>
              <a:gd name="connsiteY3" fmla="*/ 98447 h 98447"/>
              <a:gd name="connsiteX4" fmla="*/ 42817 w 48999"/>
              <a:gd name="connsiteY4" fmla="*/ 98447 h 98447"/>
              <a:gd name="connsiteX5" fmla="*/ 40595 w 48999"/>
              <a:gd name="connsiteY5" fmla="*/ 98079 h 98447"/>
              <a:gd name="connsiteX6" fmla="*/ 38983 w 48999"/>
              <a:gd name="connsiteY6" fmla="*/ 96734 h 98447"/>
              <a:gd name="connsiteX7" fmla="*/ 16692 w 48999"/>
              <a:gd name="connsiteY7" fmla="*/ 67276 h 98447"/>
              <a:gd name="connsiteX8" fmla="*/ 8416 w 48999"/>
              <a:gd name="connsiteY8" fmla="*/ 76563 h 98447"/>
              <a:gd name="connsiteX9" fmla="*/ 8416 w 48999"/>
              <a:gd name="connsiteY9" fmla="*/ 96734 h 98447"/>
              <a:gd name="connsiteX10" fmla="*/ 6677 w 48999"/>
              <a:gd name="connsiteY10" fmla="*/ 98447 h 98447"/>
              <a:gd name="connsiteX11" fmla="*/ 1713 w 48999"/>
              <a:gd name="connsiteY11" fmla="*/ 98447 h 98447"/>
              <a:gd name="connsiteX12" fmla="*/ 0 w 48999"/>
              <a:gd name="connsiteY12" fmla="*/ 96734 h 98447"/>
              <a:gd name="connsiteX13" fmla="*/ 0 w 48999"/>
              <a:gd name="connsiteY13" fmla="*/ 1712 h 98447"/>
              <a:gd name="connsiteX14" fmla="*/ 1713 w 48999"/>
              <a:gd name="connsiteY14" fmla="*/ 0 h 98447"/>
              <a:gd name="connsiteX15" fmla="*/ 6677 w 48999"/>
              <a:gd name="connsiteY15" fmla="*/ 0 h 98447"/>
              <a:gd name="connsiteX16" fmla="*/ 8416 w 48999"/>
              <a:gd name="connsiteY16" fmla="*/ 1712 h 98447"/>
              <a:gd name="connsiteX17" fmla="*/ 8416 w 48999"/>
              <a:gd name="connsiteY17" fmla="*/ 66160 h 98447"/>
              <a:gd name="connsiteX18" fmla="*/ 36622 w 48999"/>
              <a:gd name="connsiteY18" fmla="*/ 33251 h 98447"/>
              <a:gd name="connsiteX19" fmla="*/ 40722 w 48999"/>
              <a:gd name="connsiteY19" fmla="*/ 31538 h 98447"/>
              <a:gd name="connsiteX20" fmla="*/ 46536 w 48999"/>
              <a:gd name="connsiteY20" fmla="*/ 31538 h 98447"/>
              <a:gd name="connsiteX21" fmla="*/ 47526 w 48999"/>
              <a:gd name="connsiteY21" fmla="*/ 32084 h 98447"/>
              <a:gd name="connsiteX22" fmla="*/ 47145 w 48999"/>
              <a:gd name="connsiteY22" fmla="*/ 33251 h 98447"/>
              <a:gd name="connsiteX23" fmla="*/ 22024 w 48999"/>
              <a:gd name="connsiteY23" fmla="*/ 61352 h 98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48999" h="98447">
                <a:moveTo>
                  <a:pt x="22024" y="61352"/>
                </a:moveTo>
                <a:lnTo>
                  <a:pt x="48758" y="96734"/>
                </a:lnTo>
                <a:cubicBezTo>
                  <a:pt x="48999" y="97128"/>
                  <a:pt x="49088" y="97533"/>
                  <a:pt x="48999" y="97902"/>
                </a:cubicBezTo>
                <a:cubicBezTo>
                  <a:pt x="48922" y="98269"/>
                  <a:pt x="48643" y="98447"/>
                  <a:pt x="48148" y="98447"/>
                </a:cubicBezTo>
                <a:lnTo>
                  <a:pt x="42817" y="98447"/>
                </a:lnTo>
                <a:cubicBezTo>
                  <a:pt x="41992" y="98447"/>
                  <a:pt x="41256" y="98320"/>
                  <a:pt x="40595" y="98079"/>
                </a:cubicBezTo>
                <a:cubicBezTo>
                  <a:pt x="39923" y="97825"/>
                  <a:pt x="39389" y="97382"/>
                  <a:pt x="38983" y="96734"/>
                </a:cubicBezTo>
                <a:lnTo>
                  <a:pt x="16692" y="67276"/>
                </a:lnTo>
                <a:lnTo>
                  <a:pt x="8416" y="76563"/>
                </a:lnTo>
                <a:lnTo>
                  <a:pt x="8416" y="96734"/>
                </a:lnTo>
                <a:cubicBezTo>
                  <a:pt x="8416" y="97876"/>
                  <a:pt x="7832" y="98447"/>
                  <a:pt x="6677" y="98447"/>
                </a:cubicBezTo>
                <a:lnTo>
                  <a:pt x="1713" y="98447"/>
                </a:lnTo>
                <a:cubicBezTo>
                  <a:pt x="571" y="98447"/>
                  <a:pt x="0" y="97876"/>
                  <a:pt x="0" y="96734"/>
                </a:cubicBezTo>
                <a:lnTo>
                  <a:pt x="0" y="1712"/>
                </a:lnTo>
                <a:cubicBezTo>
                  <a:pt x="0" y="570"/>
                  <a:pt x="571" y="0"/>
                  <a:pt x="1713" y="0"/>
                </a:cubicBezTo>
                <a:lnTo>
                  <a:pt x="6677" y="0"/>
                </a:lnTo>
                <a:cubicBezTo>
                  <a:pt x="7832" y="0"/>
                  <a:pt x="8416" y="570"/>
                  <a:pt x="8416" y="1712"/>
                </a:cubicBezTo>
                <a:lnTo>
                  <a:pt x="8416" y="66160"/>
                </a:lnTo>
                <a:lnTo>
                  <a:pt x="36622" y="33251"/>
                </a:lnTo>
                <a:cubicBezTo>
                  <a:pt x="37777" y="32109"/>
                  <a:pt x="39148" y="31538"/>
                  <a:pt x="40722" y="31538"/>
                </a:cubicBezTo>
                <a:lnTo>
                  <a:pt x="46536" y="31538"/>
                </a:lnTo>
                <a:cubicBezTo>
                  <a:pt x="47031" y="31538"/>
                  <a:pt x="47349" y="31716"/>
                  <a:pt x="47526" y="32084"/>
                </a:cubicBezTo>
                <a:cubicBezTo>
                  <a:pt x="47679" y="32464"/>
                  <a:pt x="47564" y="32858"/>
                  <a:pt x="47145" y="33251"/>
                </a:cubicBezTo>
                <a:lnTo>
                  <a:pt x="22024" y="613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5685562" y="5036247"/>
            <a:ext cx="108915" cy="58523"/>
          </a:xfrm>
          <a:custGeom>
            <a:avLst/>
            <a:gdLst>
              <a:gd name="connsiteX0" fmla="*/ 17060 w 108915"/>
              <a:gd name="connsiteY0" fmla="*/ 30308 h 58523"/>
              <a:gd name="connsiteX1" fmla="*/ 19053 w 108915"/>
              <a:gd name="connsiteY1" fmla="*/ 23317 h 58523"/>
              <a:gd name="connsiteX2" fmla="*/ 26480 w 108915"/>
              <a:gd name="connsiteY2" fmla="*/ 21528 h 58523"/>
              <a:gd name="connsiteX3" fmla="*/ 49989 w 108915"/>
              <a:gd name="connsiteY3" fmla="*/ 21528 h 58523"/>
              <a:gd name="connsiteX4" fmla="*/ 49989 w 108915"/>
              <a:gd name="connsiteY4" fmla="*/ 7434 h 58523"/>
              <a:gd name="connsiteX5" fmla="*/ 1840 w 108915"/>
              <a:gd name="connsiteY5" fmla="*/ 7434 h 58523"/>
              <a:gd name="connsiteX6" fmla="*/ 546 w 108915"/>
              <a:gd name="connsiteY6" fmla="*/ 6939 h 58523"/>
              <a:gd name="connsiteX7" fmla="*/ 0 w 108915"/>
              <a:gd name="connsiteY7" fmla="*/ 5823 h 58523"/>
              <a:gd name="connsiteX8" fmla="*/ 0 w 108915"/>
              <a:gd name="connsiteY8" fmla="*/ 1611 h 58523"/>
              <a:gd name="connsiteX9" fmla="*/ 546 w 108915"/>
              <a:gd name="connsiteY9" fmla="*/ 444 h 58523"/>
              <a:gd name="connsiteX10" fmla="*/ 1840 w 108915"/>
              <a:gd name="connsiteY10" fmla="*/ 0 h 58523"/>
              <a:gd name="connsiteX11" fmla="*/ 107049 w 108915"/>
              <a:gd name="connsiteY11" fmla="*/ 0 h 58523"/>
              <a:gd name="connsiteX12" fmla="*/ 108293 w 108915"/>
              <a:gd name="connsiteY12" fmla="*/ 444 h 58523"/>
              <a:gd name="connsiteX13" fmla="*/ 108915 w 108915"/>
              <a:gd name="connsiteY13" fmla="*/ 1611 h 58523"/>
              <a:gd name="connsiteX14" fmla="*/ 108915 w 108915"/>
              <a:gd name="connsiteY14" fmla="*/ 5823 h 58523"/>
              <a:gd name="connsiteX15" fmla="*/ 108293 w 108915"/>
              <a:gd name="connsiteY15" fmla="*/ 6939 h 58523"/>
              <a:gd name="connsiteX16" fmla="*/ 107049 w 108915"/>
              <a:gd name="connsiteY16" fmla="*/ 7434 h 58523"/>
              <a:gd name="connsiteX17" fmla="*/ 58532 w 108915"/>
              <a:gd name="connsiteY17" fmla="*/ 7434 h 58523"/>
              <a:gd name="connsiteX18" fmla="*/ 58532 w 108915"/>
              <a:gd name="connsiteY18" fmla="*/ 21528 h 58523"/>
              <a:gd name="connsiteX19" fmla="*/ 82169 w 108915"/>
              <a:gd name="connsiteY19" fmla="*/ 21528 h 58523"/>
              <a:gd name="connsiteX20" fmla="*/ 86942 w 108915"/>
              <a:gd name="connsiteY20" fmla="*/ 21909 h 58523"/>
              <a:gd name="connsiteX21" fmla="*/ 89785 w 108915"/>
              <a:gd name="connsiteY21" fmla="*/ 23267 h 58523"/>
              <a:gd name="connsiteX22" fmla="*/ 91207 w 108915"/>
              <a:gd name="connsiteY22" fmla="*/ 25994 h 58523"/>
              <a:gd name="connsiteX23" fmla="*/ 91588 w 108915"/>
              <a:gd name="connsiteY23" fmla="*/ 30308 h 58523"/>
              <a:gd name="connsiteX24" fmla="*/ 91588 w 108915"/>
              <a:gd name="connsiteY24" fmla="*/ 49731 h 58523"/>
              <a:gd name="connsiteX25" fmla="*/ 89595 w 108915"/>
              <a:gd name="connsiteY25" fmla="*/ 56721 h 58523"/>
              <a:gd name="connsiteX26" fmla="*/ 82169 w 108915"/>
              <a:gd name="connsiteY26" fmla="*/ 58523 h 58523"/>
              <a:gd name="connsiteX27" fmla="*/ 26480 w 108915"/>
              <a:gd name="connsiteY27" fmla="*/ 58523 h 58523"/>
              <a:gd name="connsiteX28" fmla="*/ 21719 w 108915"/>
              <a:gd name="connsiteY28" fmla="*/ 58155 h 58523"/>
              <a:gd name="connsiteX29" fmla="*/ 18863 w 108915"/>
              <a:gd name="connsiteY29" fmla="*/ 56721 h 58523"/>
              <a:gd name="connsiteX30" fmla="*/ 17441 w 108915"/>
              <a:gd name="connsiteY30" fmla="*/ 54019 h 58523"/>
              <a:gd name="connsiteX31" fmla="*/ 17060 w 108915"/>
              <a:gd name="connsiteY31" fmla="*/ 49731 h 58523"/>
              <a:gd name="connsiteX32" fmla="*/ 17060 w 108915"/>
              <a:gd name="connsiteY32" fmla="*/ 30308 h 58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915" h="58523">
                <a:moveTo>
                  <a:pt x="17060" y="30308"/>
                </a:moveTo>
                <a:cubicBezTo>
                  <a:pt x="17060" y="26857"/>
                  <a:pt x="17733" y="24535"/>
                  <a:pt x="19053" y="23317"/>
                </a:cubicBezTo>
                <a:cubicBezTo>
                  <a:pt x="20373" y="22125"/>
                  <a:pt x="22836" y="21528"/>
                  <a:pt x="26480" y="21528"/>
                </a:cubicBezTo>
                <a:lnTo>
                  <a:pt x="49989" y="21528"/>
                </a:lnTo>
                <a:lnTo>
                  <a:pt x="49989" y="7434"/>
                </a:lnTo>
                <a:lnTo>
                  <a:pt x="1840" y="7434"/>
                </a:lnTo>
                <a:cubicBezTo>
                  <a:pt x="1345" y="7434"/>
                  <a:pt x="913" y="7256"/>
                  <a:pt x="546" y="6939"/>
                </a:cubicBezTo>
                <a:cubicBezTo>
                  <a:pt x="177" y="6609"/>
                  <a:pt x="0" y="6241"/>
                  <a:pt x="0" y="5823"/>
                </a:cubicBezTo>
                <a:lnTo>
                  <a:pt x="0" y="1611"/>
                </a:lnTo>
                <a:cubicBezTo>
                  <a:pt x="0" y="1116"/>
                  <a:pt x="177" y="749"/>
                  <a:pt x="546" y="444"/>
                </a:cubicBezTo>
                <a:cubicBezTo>
                  <a:pt x="913" y="152"/>
                  <a:pt x="1345" y="0"/>
                  <a:pt x="1840" y="0"/>
                </a:cubicBezTo>
                <a:lnTo>
                  <a:pt x="107049" y="0"/>
                </a:lnTo>
                <a:cubicBezTo>
                  <a:pt x="107455" y="0"/>
                  <a:pt x="107887" y="152"/>
                  <a:pt x="108293" y="444"/>
                </a:cubicBezTo>
                <a:cubicBezTo>
                  <a:pt x="108699" y="749"/>
                  <a:pt x="108915" y="1116"/>
                  <a:pt x="108915" y="1611"/>
                </a:cubicBezTo>
                <a:lnTo>
                  <a:pt x="108915" y="5823"/>
                </a:lnTo>
                <a:cubicBezTo>
                  <a:pt x="108915" y="6241"/>
                  <a:pt x="108699" y="6609"/>
                  <a:pt x="108293" y="6939"/>
                </a:cubicBezTo>
                <a:cubicBezTo>
                  <a:pt x="107887" y="7256"/>
                  <a:pt x="107455" y="7434"/>
                  <a:pt x="107049" y="7434"/>
                </a:cubicBezTo>
                <a:lnTo>
                  <a:pt x="58532" y="7434"/>
                </a:lnTo>
                <a:lnTo>
                  <a:pt x="58532" y="21528"/>
                </a:lnTo>
                <a:lnTo>
                  <a:pt x="82169" y="21528"/>
                </a:lnTo>
                <a:cubicBezTo>
                  <a:pt x="84162" y="21528"/>
                  <a:pt x="85749" y="21655"/>
                  <a:pt x="86942" y="21909"/>
                </a:cubicBezTo>
                <a:cubicBezTo>
                  <a:pt x="88135" y="22150"/>
                  <a:pt x="89087" y="22594"/>
                  <a:pt x="89785" y="23267"/>
                </a:cubicBezTo>
                <a:cubicBezTo>
                  <a:pt x="90496" y="23939"/>
                  <a:pt x="90966" y="24827"/>
                  <a:pt x="91207" y="25994"/>
                </a:cubicBezTo>
                <a:cubicBezTo>
                  <a:pt x="91461" y="27136"/>
                  <a:pt x="91588" y="28595"/>
                  <a:pt x="91588" y="30308"/>
                </a:cubicBezTo>
                <a:lnTo>
                  <a:pt x="91588" y="49731"/>
                </a:lnTo>
                <a:cubicBezTo>
                  <a:pt x="91588" y="53194"/>
                  <a:pt x="90928" y="55529"/>
                  <a:pt x="89595" y="56721"/>
                </a:cubicBezTo>
                <a:cubicBezTo>
                  <a:pt x="88287" y="57927"/>
                  <a:pt x="85799" y="58523"/>
                  <a:pt x="82169" y="58523"/>
                </a:cubicBezTo>
                <a:lnTo>
                  <a:pt x="26480" y="58523"/>
                </a:lnTo>
                <a:cubicBezTo>
                  <a:pt x="24486" y="58523"/>
                  <a:pt x="22900" y="58396"/>
                  <a:pt x="21719" y="58155"/>
                </a:cubicBezTo>
                <a:cubicBezTo>
                  <a:pt x="20513" y="57901"/>
                  <a:pt x="19574" y="57432"/>
                  <a:pt x="18863" y="56721"/>
                </a:cubicBezTo>
                <a:cubicBezTo>
                  <a:pt x="18165" y="56023"/>
                  <a:pt x="17683" y="55110"/>
                  <a:pt x="17441" y="54019"/>
                </a:cubicBezTo>
                <a:cubicBezTo>
                  <a:pt x="17188" y="52902"/>
                  <a:pt x="17060" y="51469"/>
                  <a:pt x="17060" y="49731"/>
                </a:cubicBezTo>
                <a:lnTo>
                  <a:pt x="17060" y="3030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6020843" y="4981706"/>
            <a:ext cx="32065" cy="114052"/>
          </a:xfrm>
          <a:custGeom>
            <a:avLst/>
            <a:gdLst>
              <a:gd name="connsiteX0" fmla="*/ 8175 w 32065"/>
              <a:gd name="connsiteY0" fmla="*/ 46635 h 114052"/>
              <a:gd name="connsiteX1" fmla="*/ 23890 w 32065"/>
              <a:gd name="connsiteY1" fmla="*/ 46635 h 114052"/>
              <a:gd name="connsiteX2" fmla="*/ 23890 w 32065"/>
              <a:gd name="connsiteY2" fmla="*/ 1738 h 114052"/>
              <a:gd name="connsiteX3" fmla="*/ 25629 w 32065"/>
              <a:gd name="connsiteY3" fmla="*/ 0 h 114052"/>
              <a:gd name="connsiteX4" fmla="*/ 30326 w 32065"/>
              <a:gd name="connsiteY4" fmla="*/ 0 h 114052"/>
              <a:gd name="connsiteX5" fmla="*/ 32065 w 32065"/>
              <a:gd name="connsiteY5" fmla="*/ 1738 h 114052"/>
              <a:gd name="connsiteX6" fmla="*/ 32065 w 32065"/>
              <a:gd name="connsiteY6" fmla="*/ 112326 h 114052"/>
              <a:gd name="connsiteX7" fmla="*/ 30326 w 32065"/>
              <a:gd name="connsiteY7" fmla="*/ 114052 h 114052"/>
              <a:gd name="connsiteX8" fmla="*/ 25629 w 32065"/>
              <a:gd name="connsiteY8" fmla="*/ 114052 h 114052"/>
              <a:gd name="connsiteX9" fmla="*/ 23890 w 32065"/>
              <a:gd name="connsiteY9" fmla="*/ 112326 h 114052"/>
              <a:gd name="connsiteX10" fmla="*/ 23890 w 32065"/>
              <a:gd name="connsiteY10" fmla="*/ 54044 h 114052"/>
              <a:gd name="connsiteX11" fmla="*/ 8175 w 32065"/>
              <a:gd name="connsiteY11" fmla="*/ 54044 h 114052"/>
              <a:gd name="connsiteX12" fmla="*/ 8175 w 32065"/>
              <a:gd name="connsiteY12" fmla="*/ 107620 h 114052"/>
              <a:gd name="connsiteX13" fmla="*/ 6436 w 32065"/>
              <a:gd name="connsiteY13" fmla="*/ 109345 h 114052"/>
              <a:gd name="connsiteX14" fmla="*/ 1739 w 32065"/>
              <a:gd name="connsiteY14" fmla="*/ 109345 h 114052"/>
              <a:gd name="connsiteX15" fmla="*/ 0 w 32065"/>
              <a:gd name="connsiteY15" fmla="*/ 107620 h 114052"/>
              <a:gd name="connsiteX16" fmla="*/ 0 w 32065"/>
              <a:gd name="connsiteY16" fmla="*/ 3844 h 114052"/>
              <a:gd name="connsiteX17" fmla="*/ 1739 w 32065"/>
              <a:gd name="connsiteY17" fmla="*/ 2106 h 114052"/>
              <a:gd name="connsiteX18" fmla="*/ 6436 w 32065"/>
              <a:gd name="connsiteY18" fmla="*/ 2106 h 114052"/>
              <a:gd name="connsiteX19" fmla="*/ 8175 w 32065"/>
              <a:gd name="connsiteY19" fmla="*/ 3844 h 114052"/>
              <a:gd name="connsiteX20" fmla="*/ 8175 w 32065"/>
              <a:gd name="connsiteY20" fmla="*/ 46635 h 11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52">
                <a:moveTo>
                  <a:pt x="8175" y="46635"/>
                </a:moveTo>
                <a:lnTo>
                  <a:pt x="23890" y="46635"/>
                </a:lnTo>
                <a:lnTo>
                  <a:pt x="23890" y="1738"/>
                </a:lnTo>
                <a:cubicBezTo>
                  <a:pt x="23890" y="570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70"/>
                  <a:pt x="32065" y="1738"/>
                </a:cubicBezTo>
                <a:lnTo>
                  <a:pt x="32065" y="112326"/>
                </a:lnTo>
                <a:cubicBezTo>
                  <a:pt x="32065" y="113468"/>
                  <a:pt x="31481" y="114052"/>
                  <a:pt x="30326" y="114052"/>
                </a:cubicBezTo>
                <a:lnTo>
                  <a:pt x="25629" y="114052"/>
                </a:lnTo>
                <a:cubicBezTo>
                  <a:pt x="24474" y="114052"/>
                  <a:pt x="23890" y="113468"/>
                  <a:pt x="23890" y="112326"/>
                </a:cubicBezTo>
                <a:lnTo>
                  <a:pt x="23890" y="54044"/>
                </a:lnTo>
                <a:lnTo>
                  <a:pt x="8175" y="54044"/>
                </a:lnTo>
                <a:lnTo>
                  <a:pt x="8175" y="107620"/>
                </a:lnTo>
                <a:cubicBezTo>
                  <a:pt x="8175" y="108774"/>
                  <a:pt x="7591" y="109345"/>
                  <a:pt x="6436" y="109345"/>
                </a:cubicBezTo>
                <a:lnTo>
                  <a:pt x="1739" y="109345"/>
                </a:lnTo>
                <a:cubicBezTo>
                  <a:pt x="584" y="109345"/>
                  <a:pt x="0" y="108774"/>
                  <a:pt x="0" y="107620"/>
                </a:cubicBezTo>
                <a:lnTo>
                  <a:pt x="0" y="3844"/>
                </a:lnTo>
                <a:cubicBezTo>
                  <a:pt x="0" y="2676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6"/>
                  <a:pt x="8175" y="3844"/>
                </a:cubicBezTo>
                <a:lnTo>
                  <a:pt x="8175" y="46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958097" y="4991601"/>
            <a:ext cx="47907" cy="75688"/>
          </a:xfrm>
          <a:custGeom>
            <a:avLst/>
            <a:gdLst>
              <a:gd name="connsiteX0" fmla="*/ 47907 w 47907"/>
              <a:gd name="connsiteY0" fmla="*/ 9413 h 75688"/>
              <a:gd name="connsiteX1" fmla="*/ 35581 w 47907"/>
              <a:gd name="connsiteY1" fmla="*/ 46128 h 75688"/>
              <a:gd name="connsiteX2" fmla="*/ 5191 w 47907"/>
              <a:gd name="connsiteY2" fmla="*/ 75688 h 75688"/>
              <a:gd name="connsiteX3" fmla="*/ 2729 w 47907"/>
              <a:gd name="connsiteY3" fmla="*/ 75574 h 75688"/>
              <a:gd name="connsiteX4" fmla="*/ 0 w 47907"/>
              <a:gd name="connsiteY4" fmla="*/ 71755 h 75688"/>
              <a:gd name="connsiteX5" fmla="*/ 494 w 47907"/>
              <a:gd name="connsiteY5" fmla="*/ 69154 h 75688"/>
              <a:gd name="connsiteX6" fmla="*/ 15600 w 47907"/>
              <a:gd name="connsiteY6" fmla="*/ 57457 h 75688"/>
              <a:gd name="connsiteX7" fmla="*/ 27355 w 47907"/>
              <a:gd name="connsiteY7" fmla="*/ 43895 h 75688"/>
              <a:gd name="connsiteX8" fmla="*/ 35213 w 47907"/>
              <a:gd name="connsiteY8" fmla="*/ 28760 h 75688"/>
              <a:gd name="connsiteX9" fmla="*/ 38869 w 47907"/>
              <a:gd name="connsiteY9" fmla="*/ 12356 h 75688"/>
              <a:gd name="connsiteX10" fmla="*/ 38374 w 47907"/>
              <a:gd name="connsiteY10" fmla="*/ 8347 h 75688"/>
              <a:gd name="connsiteX11" fmla="*/ 35162 w 47907"/>
              <a:gd name="connsiteY11" fmla="*/ 7421 h 75688"/>
              <a:gd name="connsiteX12" fmla="*/ 5572 w 47907"/>
              <a:gd name="connsiteY12" fmla="*/ 7421 h 75688"/>
              <a:gd name="connsiteX13" fmla="*/ 4074 w 47907"/>
              <a:gd name="connsiteY13" fmla="*/ 5937 h 75688"/>
              <a:gd name="connsiteX14" fmla="*/ 4074 w 47907"/>
              <a:gd name="connsiteY14" fmla="*/ 1484 h 75688"/>
              <a:gd name="connsiteX15" fmla="*/ 4569 w 47907"/>
              <a:gd name="connsiteY15" fmla="*/ 444 h 75688"/>
              <a:gd name="connsiteX16" fmla="*/ 5686 w 47907"/>
              <a:gd name="connsiteY16" fmla="*/ 0 h 75688"/>
              <a:gd name="connsiteX17" fmla="*/ 38120 w 47907"/>
              <a:gd name="connsiteY17" fmla="*/ 0 h 75688"/>
              <a:gd name="connsiteX18" fmla="*/ 45978 w 47907"/>
              <a:gd name="connsiteY18" fmla="*/ 2347 h 75688"/>
              <a:gd name="connsiteX19" fmla="*/ 47907 w 47907"/>
              <a:gd name="connsiteY19" fmla="*/ 9413 h 75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7907" h="75688">
                <a:moveTo>
                  <a:pt x="47907" y="9413"/>
                </a:moveTo>
                <a:cubicBezTo>
                  <a:pt x="46752" y="23013"/>
                  <a:pt x="42639" y="35255"/>
                  <a:pt x="35581" y="46128"/>
                </a:cubicBezTo>
                <a:cubicBezTo>
                  <a:pt x="28523" y="57038"/>
                  <a:pt x="18393" y="66871"/>
                  <a:pt x="5191" y="75688"/>
                </a:cubicBezTo>
                <a:cubicBezTo>
                  <a:pt x="4125" y="76436"/>
                  <a:pt x="3300" y="76411"/>
                  <a:pt x="2729" y="75574"/>
                </a:cubicBezTo>
                <a:lnTo>
                  <a:pt x="0" y="71755"/>
                </a:lnTo>
                <a:cubicBezTo>
                  <a:pt x="-749" y="70587"/>
                  <a:pt x="-584" y="69725"/>
                  <a:pt x="494" y="69154"/>
                </a:cubicBezTo>
                <a:cubicBezTo>
                  <a:pt x="6029" y="65602"/>
                  <a:pt x="11056" y="61720"/>
                  <a:pt x="15600" y="57457"/>
                </a:cubicBezTo>
                <a:cubicBezTo>
                  <a:pt x="20132" y="53220"/>
                  <a:pt x="24055" y="48678"/>
                  <a:pt x="27355" y="43895"/>
                </a:cubicBezTo>
                <a:cubicBezTo>
                  <a:pt x="30656" y="39125"/>
                  <a:pt x="33271" y="34089"/>
                  <a:pt x="35213" y="28760"/>
                </a:cubicBezTo>
                <a:cubicBezTo>
                  <a:pt x="37155" y="23432"/>
                  <a:pt x="38374" y="17976"/>
                  <a:pt x="38869" y="12356"/>
                </a:cubicBezTo>
                <a:cubicBezTo>
                  <a:pt x="39021" y="10301"/>
                  <a:pt x="38869" y="8969"/>
                  <a:pt x="38374" y="8347"/>
                </a:cubicBezTo>
                <a:cubicBezTo>
                  <a:pt x="37866" y="7726"/>
                  <a:pt x="36800" y="7421"/>
                  <a:pt x="35162" y="7421"/>
                </a:cubicBezTo>
                <a:lnTo>
                  <a:pt x="5572" y="7421"/>
                </a:lnTo>
                <a:cubicBezTo>
                  <a:pt x="4569" y="7421"/>
                  <a:pt x="4074" y="6927"/>
                  <a:pt x="4074" y="5937"/>
                </a:cubicBezTo>
                <a:lnTo>
                  <a:pt x="4074" y="1484"/>
                </a:lnTo>
                <a:cubicBezTo>
                  <a:pt x="4074" y="1053"/>
                  <a:pt x="4252" y="710"/>
                  <a:pt x="4569" y="444"/>
                </a:cubicBezTo>
                <a:cubicBezTo>
                  <a:pt x="4912" y="139"/>
                  <a:pt x="5280" y="0"/>
                  <a:pt x="5686" y="0"/>
                </a:cubicBezTo>
                <a:lnTo>
                  <a:pt x="38120" y="0"/>
                </a:lnTo>
                <a:cubicBezTo>
                  <a:pt x="41839" y="0"/>
                  <a:pt x="44454" y="786"/>
                  <a:pt x="45978" y="2347"/>
                </a:cubicBezTo>
                <a:cubicBezTo>
                  <a:pt x="47501" y="3907"/>
                  <a:pt x="48148" y="6267"/>
                  <a:pt x="47907" y="94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6322850" y="4981703"/>
            <a:ext cx="31938" cy="114064"/>
          </a:xfrm>
          <a:custGeom>
            <a:avLst/>
            <a:gdLst>
              <a:gd name="connsiteX0" fmla="*/ 8175 w 31938"/>
              <a:gd name="connsiteY0" fmla="*/ 46762 h 114064"/>
              <a:gd name="connsiteX1" fmla="*/ 23776 w 31938"/>
              <a:gd name="connsiteY1" fmla="*/ 46762 h 114064"/>
              <a:gd name="connsiteX2" fmla="*/ 23776 w 31938"/>
              <a:gd name="connsiteY2" fmla="*/ 1737 h 114064"/>
              <a:gd name="connsiteX3" fmla="*/ 25502 w 31938"/>
              <a:gd name="connsiteY3" fmla="*/ 0 h 114064"/>
              <a:gd name="connsiteX4" fmla="*/ 30199 w 31938"/>
              <a:gd name="connsiteY4" fmla="*/ 0 h 114064"/>
              <a:gd name="connsiteX5" fmla="*/ 31938 w 31938"/>
              <a:gd name="connsiteY5" fmla="*/ 1737 h 114064"/>
              <a:gd name="connsiteX6" fmla="*/ 31938 w 31938"/>
              <a:gd name="connsiteY6" fmla="*/ 112326 h 114064"/>
              <a:gd name="connsiteX7" fmla="*/ 30199 w 31938"/>
              <a:gd name="connsiteY7" fmla="*/ 114064 h 114064"/>
              <a:gd name="connsiteX8" fmla="*/ 25502 w 31938"/>
              <a:gd name="connsiteY8" fmla="*/ 114064 h 114064"/>
              <a:gd name="connsiteX9" fmla="*/ 23776 w 31938"/>
              <a:gd name="connsiteY9" fmla="*/ 112326 h 114064"/>
              <a:gd name="connsiteX10" fmla="*/ 23776 w 31938"/>
              <a:gd name="connsiteY10" fmla="*/ 54171 h 114064"/>
              <a:gd name="connsiteX11" fmla="*/ 8175 w 31938"/>
              <a:gd name="connsiteY11" fmla="*/ 54171 h 114064"/>
              <a:gd name="connsiteX12" fmla="*/ 8175 w 31938"/>
              <a:gd name="connsiteY12" fmla="*/ 107620 h 114064"/>
              <a:gd name="connsiteX13" fmla="*/ 6436 w 31938"/>
              <a:gd name="connsiteY13" fmla="*/ 109358 h 114064"/>
              <a:gd name="connsiteX14" fmla="*/ 1739 w 31938"/>
              <a:gd name="connsiteY14" fmla="*/ 109358 h 114064"/>
              <a:gd name="connsiteX15" fmla="*/ 0 w 31938"/>
              <a:gd name="connsiteY15" fmla="*/ 107620 h 114064"/>
              <a:gd name="connsiteX16" fmla="*/ 0 w 31938"/>
              <a:gd name="connsiteY16" fmla="*/ 3843 h 114064"/>
              <a:gd name="connsiteX17" fmla="*/ 1739 w 31938"/>
              <a:gd name="connsiteY17" fmla="*/ 2106 h 114064"/>
              <a:gd name="connsiteX18" fmla="*/ 6436 w 31938"/>
              <a:gd name="connsiteY18" fmla="*/ 2106 h 114064"/>
              <a:gd name="connsiteX19" fmla="*/ 8175 w 31938"/>
              <a:gd name="connsiteY19" fmla="*/ 3843 h 114064"/>
              <a:gd name="connsiteX20" fmla="*/ 8175 w 31938"/>
              <a:gd name="connsiteY20" fmla="*/ 46762 h 114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938" h="114064">
                <a:moveTo>
                  <a:pt x="8175" y="46762"/>
                </a:moveTo>
                <a:lnTo>
                  <a:pt x="23776" y="46762"/>
                </a:lnTo>
                <a:lnTo>
                  <a:pt x="23776" y="1737"/>
                </a:lnTo>
                <a:cubicBezTo>
                  <a:pt x="23776" y="570"/>
                  <a:pt x="24347" y="0"/>
                  <a:pt x="25502" y="0"/>
                </a:cubicBezTo>
                <a:lnTo>
                  <a:pt x="30199" y="0"/>
                </a:lnTo>
                <a:cubicBezTo>
                  <a:pt x="31367" y="0"/>
                  <a:pt x="31938" y="570"/>
                  <a:pt x="31938" y="1737"/>
                </a:cubicBezTo>
                <a:lnTo>
                  <a:pt x="31938" y="112326"/>
                </a:lnTo>
                <a:cubicBezTo>
                  <a:pt x="31938" y="113468"/>
                  <a:pt x="31367" y="114064"/>
                  <a:pt x="30199" y="114064"/>
                </a:cubicBezTo>
                <a:lnTo>
                  <a:pt x="25502" y="114064"/>
                </a:lnTo>
                <a:cubicBezTo>
                  <a:pt x="24347" y="114064"/>
                  <a:pt x="23776" y="113468"/>
                  <a:pt x="23776" y="112326"/>
                </a:cubicBezTo>
                <a:lnTo>
                  <a:pt x="23776" y="54171"/>
                </a:lnTo>
                <a:lnTo>
                  <a:pt x="8175" y="54171"/>
                </a:lnTo>
                <a:lnTo>
                  <a:pt x="8175" y="107620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20"/>
                </a:cubicBezTo>
                <a:lnTo>
                  <a:pt x="0" y="3843"/>
                </a:lnTo>
                <a:cubicBezTo>
                  <a:pt x="0" y="2676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6"/>
                  <a:pt x="8175" y="3843"/>
                </a:cubicBezTo>
                <a:lnTo>
                  <a:pt x="8175" y="4676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6255698" y="4991599"/>
            <a:ext cx="61655" cy="76144"/>
          </a:xfrm>
          <a:custGeom>
            <a:avLst/>
            <a:gdLst>
              <a:gd name="connsiteX0" fmla="*/ 49951 w 61655"/>
              <a:gd name="connsiteY0" fmla="*/ 10035 h 76144"/>
              <a:gd name="connsiteX1" fmla="*/ 45559 w 61655"/>
              <a:gd name="connsiteY1" fmla="*/ 23685 h 76144"/>
              <a:gd name="connsiteX2" fmla="*/ 39441 w 61655"/>
              <a:gd name="connsiteY2" fmla="*/ 36740 h 76144"/>
              <a:gd name="connsiteX3" fmla="*/ 48593 w 61655"/>
              <a:gd name="connsiteY3" fmla="*/ 51837 h 76144"/>
              <a:gd name="connsiteX4" fmla="*/ 61097 w 61655"/>
              <a:gd name="connsiteY4" fmla="*/ 65805 h 76144"/>
              <a:gd name="connsiteX5" fmla="*/ 61655 w 61655"/>
              <a:gd name="connsiteY5" fmla="*/ 67048 h 76144"/>
              <a:gd name="connsiteX6" fmla="*/ 61097 w 61655"/>
              <a:gd name="connsiteY6" fmla="*/ 68164 h 76144"/>
              <a:gd name="connsiteX7" fmla="*/ 57999 w 61655"/>
              <a:gd name="connsiteY7" fmla="*/ 71387 h 76144"/>
              <a:gd name="connsiteX8" fmla="*/ 57009 w 61655"/>
              <a:gd name="connsiteY8" fmla="*/ 72046 h 76144"/>
              <a:gd name="connsiteX9" fmla="*/ 55524 w 61655"/>
              <a:gd name="connsiteY9" fmla="*/ 71260 h 76144"/>
              <a:gd name="connsiteX10" fmla="*/ 49888 w 61655"/>
              <a:gd name="connsiteY10" fmla="*/ 65386 h 76144"/>
              <a:gd name="connsiteX11" fmla="*/ 44264 w 61655"/>
              <a:gd name="connsiteY11" fmla="*/ 58573 h 76144"/>
              <a:gd name="connsiteX12" fmla="*/ 39123 w 61655"/>
              <a:gd name="connsiteY12" fmla="*/ 51456 h 76144"/>
              <a:gd name="connsiteX13" fmla="*/ 34858 w 61655"/>
              <a:gd name="connsiteY13" fmla="*/ 44644 h 76144"/>
              <a:gd name="connsiteX14" fmla="*/ 21923 w 61655"/>
              <a:gd name="connsiteY14" fmla="*/ 61225 h 76144"/>
              <a:gd name="connsiteX15" fmla="*/ 5890 w 61655"/>
              <a:gd name="connsiteY15" fmla="*/ 75573 h 76144"/>
              <a:gd name="connsiteX16" fmla="*/ 4595 w 61655"/>
              <a:gd name="connsiteY16" fmla="*/ 76144 h 76144"/>
              <a:gd name="connsiteX17" fmla="*/ 3542 w 61655"/>
              <a:gd name="connsiteY17" fmla="*/ 75814 h 76144"/>
              <a:gd name="connsiteX18" fmla="*/ 317 w 61655"/>
              <a:gd name="connsiteY18" fmla="*/ 72008 h 76144"/>
              <a:gd name="connsiteX19" fmla="*/ 0 w 61655"/>
              <a:gd name="connsiteY19" fmla="*/ 70765 h 76144"/>
              <a:gd name="connsiteX20" fmla="*/ 812 w 61655"/>
              <a:gd name="connsiteY20" fmla="*/ 69775 h 76144"/>
              <a:gd name="connsiteX21" fmla="*/ 26061 w 61655"/>
              <a:gd name="connsiteY21" fmla="*/ 43286 h 76144"/>
              <a:gd name="connsiteX22" fmla="*/ 40545 w 61655"/>
              <a:gd name="connsiteY22" fmla="*/ 10631 h 76144"/>
              <a:gd name="connsiteX23" fmla="*/ 40608 w 61655"/>
              <a:gd name="connsiteY23" fmla="*/ 8170 h 76144"/>
              <a:gd name="connsiteX24" fmla="*/ 38450 w 61655"/>
              <a:gd name="connsiteY24" fmla="*/ 7434 h 76144"/>
              <a:gd name="connsiteX25" fmla="*/ 7007 w 61655"/>
              <a:gd name="connsiteY25" fmla="*/ 7434 h 76144"/>
              <a:gd name="connsiteX26" fmla="*/ 5522 w 61655"/>
              <a:gd name="connsiteY26" fmla="*/ 5823 h 76144"/>
              <a:gd name="connsiteX27" fmla="*/ 5522 w 61655"/>
              <a:gd name="connsiteY27" fmla="*/ 1484 h 76144"/>
              <a:gd name="connsiteX28" fmla="*/ 7261 w 61655"/>
              <a:gd name="connsiteY28" fmla="*/ 0 h 76144"/>
              <a:gd name="connsiteX29" fmla="*/ 41776 w 61655"/>
              <a:gd name="connsiteY29" fmla="*/ 0 h 76144"/>
              <a:gd name="connsiteX30" fmla="*/ 49824 w 61655"/>
              <a:gd name="connsiteY30" fmla="*/ 2106 h 76144"/>
              <a:gd name="connsiteX31" fmla="*/ 49951 w 61655"/>
              <a:gd name="connsiteY31" fmla="*/ 10035 h 76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1655" h="76144">
                <a:moveTo>
                  <a:pt x="49951" y="10035"/>
                </a:moveTo>
                <a:cubicBezTo>
                  <a:pt x="48796" y="14716"/>
                  <a:pt x="47336" y="19270"/>
                  <a:pt x="45559" y="23685"/>
                </a:cubicBezTo>
                <a:cubicBezTo>
                  <a:pt x="43795" y="28100"/>
                  <a:pt x="41738" y="32452"/>
                  <a:pt x="39441" y="36740"/>
                </a:cubicBezTo>
                <a:cubicBezTo>
                  <a:pt x="41738" y="41700"/>
                  <a:pt x="44797" y="46724"/>
                  <a:pt x="48593" y="51837"/>
                </a:cubicBezTo>
                <a:cubicBezTo>
                  <a:pt x="52389" y="56937"/>
                  <a:pt x="56552" y="61593"/>
                  <a:pt x="61097" y="65805"/>
                </a:cubicBezTo>
                <a:cubicBezTo>
                  <a:pt x="61503" y="66223"/>
                  <a:pt x="61693" y="66629"/>
                  <a:pt x="61655" y="67048"/>
                </a:cubicBezTo>
                <a:cubicBezTo>
                  <a:pt x="61604" y="67467"/>
                  <a:pt x="61414" y="67835"/>
                  <a:pt x="61097" y="68164"/>
                </a:cubicBezTo>
                <a:lnTo>
                  <a:pt x="57999" y="71387"/>
                </a:lnTo>
                <a:cubicBezTo>
                  <a:pt x="57669" y="71704"/>
                  <a:pt x="57339" y="71932"/>
                  <a:pt x="57009" y="72046"/>
                </a:cubicBezTo>
                <a:cubicBezTo>
                  <a:pt x="56679" y="72173"/>
                  <a:pt x="56184" y="71907"/>
                  <a:pt x="55524" y="71260"/>
                </a:cubicBezTo>
                <a:cubicBezTo>
                  <a:pt x="53709" y="69522"/>
                  <a:pt x="51830" y="67568"/>
                  <a:pt x="49888" y="65386"/>
                </a:cubicBezTo>
                <a:cubicBezTo>
                  <a:pt x="47958" y="63179"/>
                  <a:pt x="46067" y="60920"/>
                  <a:pt x="44264" y="58573"/>
                </a:cubicBezTo>
                <a:cubicBezTo>
                  <a:pt x="42436" y="56214"/>
                  <a:pt x="40723" y="53867"/>
                  <a:pt x="39123" y="51456"/>
                </a:cubicBezTo>
                <a:cubicBezTo>
                  <a:pt x="37511" y="49059"/>
                  <a:pt x="36089" y="46800"/>
                  <a:pt x="34858" y="44644"/>
                </a:cubicBezTo>
                <a:cubicBezTo>
                  <a:pt x="31062" y="50517"/>
                  <a:pt x="26746" y="56049"/>
                  <a:pt x="21923" y="61225"/>
                </a:cubicBezTo>
                <a:cubicBezTo>
                  <a:pt x="17086" y="66426"/>
                  <a:pt x="11742" y="71209"/>
                  <a:pt x="5890" y="75573"/>
                </a:cubicBezTo>
                <a:cubicBezTo>
                  <a:pt x="5471" y="75814"/>
                  <a:pt x="5039" y="76017"/>
                  <a:pt x="4595" y="76144"/>
                </a:cubicBezTo>
                <a:cubicBezTo>
                  <a:pt x="4138" y="76258"/>
                  <a:pt x="3783" y="76170"/>
                  <a:pt x="3542" y="75814"/>
                </a:cubicBezTo>
                <a:lnTo>
                  <a:pt x="317" y="72008"/>
                </a:lnTo>
                <a:cubicBezTo>
                  <a:pt x="-12" y="71577"/>
                  <a:pt x="-113" y="71158"/>
                  <a:pt x="0" y="70765"/>
                </a:cubicBezTo>
                <a:cubicBezTo>
                  <a:pt x="127" y="70346"/>
                  <a:pt x="406" y="70017"/>
                  <a:pt x="812" y="69775"/>
                </a:cubicBezTo>
                <a:cubicBezTo>
                  <a:pt x="11120" y="61694"/>
                  <a:pt x="19536" y="52877"/>
                  <a:pt x="26061" y="43286"/>
                </a:cubicBezTo>
                <a:cubicBezTo>
                  <a:pt x="32585" y="33720"/>
                  <a:pt x="37409" y="22848"/>
                  <a:pt x="40545" y="10631"/>
                </a:cubicBezTo>
                <a:cubicBezTo>
                  <a:pt x="40875" y="9489"/>
                  <a:pt x="40900" y="8664"/>
                  <a:pt x="40608" y="8170"/>
                </a:cubicBezTo>
                <a:cubicBezTo>
                  <a:pt x="40316" y="7675"/>
                  <a:pt x="39605" y="7434"/>
                  <a:pt x="38450" y="7434"/>
                </a:cubicBezTo>
                <a:lnTo>
                  <a:pt x="7007" y="7434"/>
                </a:lnTo>
                <a:cubicBezTo>
                  <a:pt x="6017" y="7434"/>
                  <a:pt x="5522" y="6888"/>
                  <a:pt x="5522" y="5823"/>
                </a:cubicBezTo>
                <a:lnTo>
                  <a:pt x="5522" y="1484"/>
                </a:lnTo>
                <a:cubicBezTo>
                  <a:pt x="5522" y="494"/>
                  <a:pt x="6093" y="0"/>
                  <a:pt x="7261" y="0"/>
                </a:cubicBezTo>
                <a:lnTo>
                  <a:pt x="41776" y="0"/>
                </a:lnTo>
                <a:cubicBezTo>
                  <a:pt x="46067" y="0"/>
                  <a:pt x="48758" y="685"/>
                  <a:pt x="49824" y="2106"/>
                </a:cubicBezTo>
                <a:cubicBezTo>
                  <a:pt x="50903" y="3514"/>
                  <a:pt x="50941" y="6140"/>
                  <a:pt x="49951" y="1003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6373217" y="5033298"/>
            <a:ext cx="79592" cy="33873"/>
          </a:xfrm>
          <a:custGeom>
            <a:avLst/>
            <a:gdLst>
              <a:gd name="connsiteX0" fmla="*/ 34045 w 79592"/>
              <a:gd name="connsiteY0" fmla="*/ 33873 h 33873"/>
              <a:gd name="connsiteX1" fmla="*/ 32928 w 79592"/>
              <a:gd name="connsiteY1" fmla="*/ 33327 h 33873"/>
              <a:gd name="connsiteX2" fmla="*/ 32433 w 79592"/>
              <a:gd name="connsiteY2" fmla="*/ 32033 h 33873"/>
              <a:gd name="connsiteX3" fmla="*/ 32433 w 79592"/>
              <a:gd name="connsiteY3" fmla="*/ 12115 h 33873"/>
              <a:gd name="connsiteX4" fmla="*/ 24271 w 79592"/>
              <a:gd name="connsiteY4" fmla="*/ 12483 h 33873"/>
              <a:gd name="connsiteX5" fmla="*/ 15791 w 79592"/>
              <a:gd name="connsiteY5" fmla="*/ 12737 h 33873"/>
              <a:gd name="connsiteX6" fmla="*/ 7984 w 79592"/>
              <a:gd name="connsiteY6" fmla="*/ 12915 h 33873"/>
              <a:gd name="connsiteX7" fmla="*/ 1866 w 79592"/>
              <a:gd name="connsiteY7" fmla="*/ 12864 h 33873"/>
              <a:gd name="connsiteX8" fmla="*/ 558 w 79592"/>
              <a:gd name="connsiteY8" fmla="*/ 12369 h 33873"/>
              <a:gd name="connsiteX9" fmla="*/ 0 w 79592"/>
              <a:gd name="connsiteY9" fmla="*/ 11253 h 33873"/>
              <a:gd name="connsiteX10" fmla="*/ 0 w 79592"/>
              <a:gd name="connsiteY10" fmla="*/ 7041 h 33873"/>
              <a:gd name="connsiteX11" fmla="*/ 558 w 79592"/>
              <a:gd name="connsiteY11" fmla="*/ 5874 h 33873"/>
              <a:gd name="connsiteX12" fmla="*/ 1866 w 79592"/>
              <a:gd name="connsiteY12" fmla="*/ 5429 h 33873"/>
              <a:gd name="connsiteX13" fmla="*/ 10409 w 79592"/>
              <a:gd name="connsiteY13" fmla="*/ 5379 h 33873"/>
              <a:gd name="connsiteX14" fmla="*/ 20564 w 79592"/>
              <a:gd name="connsiteY14" fmla="*/ 5176 h 33873"/>
              <a:gd name="connsiteX15" fmla="*/ 30592 w 79592"/>
              <a:gd name="connsiteY15" fmla="*/ 4884 h 33873"/>
              <a:gd name="connsiteX16" fmla="*/ 38742 w 79592"/>
              <a:gd name="connsiteY16" fmla="*/ 4440 h 33873"/>
              <a:gd name="connsiteX17" fmla="*/ 48402 w 79592"/>
              <a:gd name="connsiteY17" fmla="*/ 3692 h 33873"/>
              <a:gd name="connsiteX18" fmla="*/ 59052 w 79592"/>
              <a:gd name="connsiteY18" fmla="*/ 2575 h 33873"/>
              <a:gd name="connsiteX19" fmla="*/ 69145 w 79592"/>
              <a:gd name="connsiteY19" fmla="*/ 1294 h 33873"/>
              <a:gd name="connsiteX20" fmla="*/ 77129 w 79592"/>
              <a:gd name="connsiteY20" fmla="*/ 0 h 33873"/>
              <a:gd name="connsiteX21" fmla="*/ 78297 w 79592"/>
              <a:gd name="connsiteY21" fmla="*/ 177 h 33873"/>
              <a:gd name="connsiteX22" fmla="*/ 78970 w 79592"/>
              <a:gd name="connsiteY22" fmla="*/ 964 h 33873"/>
              <a:gd name="connsiteX23" fmla="*/ 79592 w 79592"/>
              <a:gd name="connsiteY23" fmla="*/ 5176 h 33873"/>
              <a:gd name="connsiteX24" fmla="*/ 78119 w 79592"/>
              <a:gd name="connsiteY24" fmla="*/ 7041 h 33873"/>
              <a:gd name="connsiteX25" fmla="*/ 60347 w 79592"/>
              <a:gd name="connsiteY25" fmla="*/ 9692 h 33873"/>
              <a:gd name="connsiteX26" fmla="*/ 40976 w 79592"/>
              <a:gd name="connsiteY26" fmla="*/ 11620 h 33873"/>
              <a:gd name="connsiteX27" fmla="*/ 40976 w 79592"/>
              <a:gd name="connsiteY27" fmla="*/ 32033 h 33873"/>
              <a:gd name="connsiteX28" fmla="*/ 40545 w 79592"/>
              <a:gd name="connsiteY28" fmla="*/ 33327 h 33873"/>
              <a:gd name="connsiteX29" fmla="*/ 39364 w 79592"/>
              <a:gd name="connsiteY29" fmla="*/ 33873 h 33873"/>
              <a:gd name="connsiteX30" fmla="*/ 34045 w 79592"/>
              <a:gd name="connsiteY30" fmla="*/ 33873 h 33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9592" h="33873">
                <a:moveTo>
                  <a:pt x="34045" y="33873"/>
                </a:moveTo>
                <a:cubicBezTo>
                  <a:pt x="33639" y="33873"/>
                  <a:pt x="33271" y="33695"/>
                  <a:pt x="32928" y="33327"/>
                </a:cubicBezTo>
                <a:cubicBezTo>
                  <a:pt x="32611" y="32959"/>
                  <a:pt x="32433" y="32528"/>
                  <a:pt x="32433" y="32033"/>
                </a:cubicBezTo>
                <a:lnTo>
                  <a:pt x="32433" y="12115"/>
                </a:lnTo>
                <a:cubicBezTo>
                  <a:pt x="29881" y="12293"/>
                  <a:pt x="27152" y="12407"/>
                  <a:pt x="24271" y="12483"/>
                </a:cubicBezTo>
                <a:cubicBezTo>
                  <a:pt x="21376" y="12559"/>
                  <a:pt x="18546" y="12636"/>
                  <a:pt x="15791" y="12737"/>
                </a:cubicBezTo>
                <a:cubicBezTo>
                  <a:pt x="13024" y="12813"/>
                  <a:pt x="10434" y="12889"/>
                  <a:pt x="7984" y="12915"/>
                </a:cubicBezTo>
                <a:cubicBezTo>
                  <a:pt x="5560" y="12953"/>
                  <a:pt x="3516" y="12927"/>
                  <a:pt x="1866" y="12864"/>
                </a:cubicBezTo>
                <a:cubicBezTo>
                  <a:pt x="1370" y="12864"/>
                  <a:pt x="939" y="12686"/>
                  <a:pt x="558" y="12369"/>
                </a:cubicBezTo>
                <a:cubicBezTo>
                  <a:pt x="190" y="12039"/>
                  <a:pt x="0" y="11671"/>
                  <a:pt x="0" y="11253"/>
                </a:cubicBezTo>
                <a:lnTo>
                  <a:pt x="0" y="7041"/>
                </a:lnTo>
                <a:cubicBezTo>
                  <a:pt x="0" y="6546"/>
                  <a:pt x="190" y="6140"/>
                  <a:pt x="558" y="5874"/>
                </a:cubicBezTo>
                <a:cubicBezTo>
                  <a:pt x="939" y="5569"/>
                  <a:pt x="1370" y="5429"/>
                  <a:pt x="1866" y="5429"/>
                </a:cubicBezTo>
                <a:cubicBezTo>
                  <a:pt x="4252" y="5429"/>
                  <a:pt x="7108" y="5404"/>
                  <a:pt x="10409" y="5379"/>
                </a:cubicBezTo>
                <a:cubicBezTo>
                  <a:pt x="13709" y="5328"/>
                  <a:pt x="17086" y="5277"/>
                  <a:pt x="20564" y="5176"/>
                </a:cubicBezTo>
                <a:cubicBezTo>
                  <a:pt x="24017" y="5100"/>
                  <a:pt x="27368" y="4998"/>
                  <a:pt x="30592" y="4884"/>
                </a:cubicBezTo>
                <a:cubicBezTo>
                  <a:pt x="33804" y="4757"/>
                  <a:pt x="36521" y="4605"/>
                  <a:pt x="38742" y="4440"/>
                </a:cubicBezTo>
                <a:cubicBezTo>
                  <a:pt x="41636" y="4288"/>
                  <a:pt x="44861" y="4034"/>
                  <a:pt x="48402" y="3692"/>
                </a:cubicBezTo>
                <a:cubicBezTo>
                  <a:pt x="51944" y="3374"/>
                  <a:pt x="55511" y="2994"/>
                  <a:pt x="59052" y="2575"/>
                </a:cubicBezTo>
                <a:cubicBezTo>
                  <a:pt x="62594" y="2182"/>
                  <a:pt x="65958" y="1738"/>
                  <a:pt x="69145" y="1294"/>
                </a:cubicBezTo>
                <a:cubicBezTo>
                  <a:pt x="72318" y="837"/>
                  <a:pt x="74984" y="393"/>
                  <a:pt x="77129" y="0"/>
                </a:cubicBezTo>
                <a:cubicBezTo>
                  <a:pt x="77535" y="-101"/>
                  <a:pt x="77929" y="-25"/>
                  <a:pt x="78297" y="177"/>
                </a:cubicBezTo>
                <a:cubicBezTo>
                  <a:pt x="78678" y="367"/>
                  <a:pt x="78894" y="647"/>
                  <a:pt x="78970" y="964"/>
                </a:cubicBezTo>
                <a:lnTo>
                  <a:pt x="79592" y="5176"/>
                </a:lnTo>
                <a:cubicBezTo>
                  <a:pt x="79681" y="6165"/>
                  <a:pt x="79185" y="6787"/>
                  <a:pt x="78119" y="7041"/>
                </a:cubicBezTo>
                <a:cubicBezTo>
                  <a:pt x="72838" y="7954"/>
                  <a:pt x="66910" y="8842"/>
                  <a:pt x="60347" y="9692"/>
                </a:cubicBezTo>
                <a:cubicBezTo>
                  <a:pt x="53797" y="10555"/>
                  <a:pt x="47336" y="11202"/>
                  <a:pt x="40976" y="11620"/>
                </a:cubicBezTo>
                <a:lnTo>
                  <a:pt x="40976" y="32033"/>
                </a:lnTo>
                <a:cubicBezTo>
                  <a:pt x="40976" y="32528"/>
                  <a:pt x="40837" y="32959"/>
                  <a:pt x="40545" y="33327"/>
                </a:cubicBezTo>
                <a:cubicBezTo>
                  <a:pt x="40252" y="33695"/>
                  <a:pt x="39859" y="33873"/>
                  <a:pt x="39364" y="33873"/>
                </a:cubicBezTo>
                <a:lnTo>
                  <a:pt x="34045" y="338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768382" y="5721657"/>
            <a:ext cx="70553" cy="75002"/>
          </a:xfrm>
          <a:custGeom>
            <a:avLst/>
            <a:gdLst>
              <a:gd name="connsiteX0" fmla="*/ 58786 w 70553"/>
              <a:gd name="connsiteY0" fmla="*/ 75002 h 75002"/>
              <a:gd name="connsiteX1" fmla="*/ 12059 w 70553"/>
              <a:gd name="connsiteY1" fmla="*/ 75002 h 75002"/>
              <a:gd name="connsiteX2" fmla="*/ 5953 w 70553"/>
              <a:gd name="connsiteY2" fmla="*/ 74533 h 75002"/>
              <a:gd name="connsiteX3" fmla="*/ 2246 w 70553"/>
              <a:gd name="connsiteY3" fmla="*/ 72909 h 75002"/>
              <a:gd name="connsiteX4" fmla="*/ 456 w 70553"/>
              <a:gd name="connsiteY4" fmla="*/ 69585 h 75002"/>
              <a:gd name="connsiteX5" fmla="*/ 0 w 70553"/>
              <a:gd name="connsiteY5" fmla="*/ 64016 h 75002"/>
              <a:gd name="connsiteX6" fmla="*/ 0 w 70553"/>
              <a:gd name="connsiteY6" fmla="*/ 3260 h 75002"/>
              <a:gd name="connsiteX7" fmla="*/ 2780 w 70553"/>
              <a:gd name="connsiteY7" fmla="*/ 304 h 75002"/>
              <a:gd name="connsiteX8" fmla="*/ 18406 w 70553"/>
              <a:gd name="connsiteY8" fmla="*/ 304 h 75002"/>
              <a:gd name="connsiteX9" fmla="*/ 21503 w 70553"/>
              <a:gd name="connsiteY9" fmla="*/ 3260 h 75002"/>
              <a:gd name="connsiteX10" fmla="*/ 21503 w 70553"/>
              <a:gd name="connsiteY10" fmla="*/ 21656 h 75002"/>
              <a:gd name="connsiteX11" fmla="*/ 49037 w 70553"/>
              <a:gd name="connsiteY11" fmla="*/ 21656 h 75002"/>
              <a:gd name="connsiteX12" fmla="*/ 49037 w 70553"/>
              <a:gd name="connsiteY12" fmla="*/ 3095 h 75002"/>
              <a:gd name="connsiteX13" fmla="*/ 52134 w 70553"/>
              <a:gd name="connsiteY13" fmla="*/ 0 h 75002"/>
              <a:gd name="connsiteX14" fmla="*/ 67609 w 70553"/>
              <a:gd name="connsiteY14" fmla="*/ 0 h 75002"/>
              <a:gd name="connsiteX15" fmla="*/ 70553 w 70553"/>
              <a:gd name="connsiteY15" fmla="*/ 3095 h 75002"/>
              <a:gd name="connsiteX16" fmla="*/ 70553 w 70553"/>
              <a:gd name="connsiteY16" fmla="*/ 64485 h 75002"/>
              <a:gd name="connsiteX17" fmla="*/ 68231 w 70553"/>
              <a:gd name="connsiteY17" fmla="*/ 72668 h 75002"/>
              <a:gd name="connsiteX18" fmla="*/ 58786 w 70553"/>
              <a:gd name="connsiteY18" fmla="*/ 75002 h 75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553" h="75002">
                <a:moveTo>
                  <a:pt x="58786" y="75002"/>
                </a:moveTo>
                <a:lnTo>
                  <a:pt x="12059" y="75002"/>
                </a:lnTo>
                <a:cubicBezTo>
                  <a:pt x="9596" y="75002"/>
                  <a:pt x="7553" y="74838"/>
                  <a:pt x="5953" y="74533"/>
                </a:cubicBezTo>
                <a:cubicBezTo>
                  <a:pt x="4353" y="74216"/>
                  <a:pt x="3109" y="73683"/>
                  <a:pt x="2246" y="72909"/>
                </a:cubicBezTo>
                <a:cubicBezTo>
                  <a:pt x="1358" y="72135"/>
                  <a:pt x="774" y="71019"/>
                  <a:pt x="456" y="69585"/>
                </a:cubicBezTo>
                <a:cubicBezTo>
                  <a:pt x="152" y="68139"/>
                  <a:pt x="0" y="66287"/>
                  <a:pt x="0" y="64016"/>
                </a:cubicBezTo>
                <a:lnTo>
                  <a:pt x="0" y="3260"/>
                </a:lnTo>
                <a:cubicBezTo>
                  <a:pt x="0" y="1294"/>
                  <a:pt x="926" y="304"/>
                  <a:pt x="2780" y="304"/>
                </a:cubicBezTo>
                <a:lnTo>
                  <a:pt x="18406" y="304"/>
                </a:lnTo>
                <a:cubicBezTo>
                  <a:pt x="20463" y="304"/>
                  <a:pt x="21503" y="1294"/>
                  <a:pt x="21503" y="3260"/>
                </a:cubicBezTo>
                <a:lnTo>
                  <a:pt x="21503" y="21656"/>
                </a:lnTo>
                <a:lnTo>
                  <a:pt x="49037" y="21656"/>
                </a:lnTo>
                <a:lnTo>
                  <a:pt x="49037" y="3095"/>
                </a:lnTo>
                <a:cubicBezTo>
                  <a:pt x="49037" y="1040"/>
                  <a:pt x="50065" y="0"/>
                  <a:pt x="52134" y="0"/>
                </a:cubicBezTo>
                <a:lnTo>
                  <a:pt x="67609" y="0"/>
                </a:lnTo>
                <a:cubicBezTo>
                  <a:pt x="69563" y="0"/>
                  <a:pt x="70553" y="1040"/>
                  <a:pt x="70553" y="3095"/>
                </a:cubicBezTo>
                <a:lnTo>
                  <a:pt x="70553" y="64485"/>
                </a:lnTo>
                <a:cubicBezTo>
                  <a:pt x="70553" y="68393"/>
                  <a:pt x="69779" y="71133"/>
                  <a:pt x="68231" y="72668"/>
                </a:cubicBezTo>
                <a:cubicBezTo>
                  <a:pt x="66682" y="74216"/>
                  <a:pt x="63534" y="75002"/>
                  <a:pt x="58786" y="7500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5000621" y="5714858"/>
            <a:ext cx="43782" cy="148280"/>
          </a:xfrm>
          <a:custGeom>
            <a:avLst/>
            <a:gdLst>
              <a:gd name="connsiteX0" fmla="*/ 40684 w 43782"/>
              <a:gd name="connsiteY0" fmla="*/ 73290 h 148280"/>
              <a:gd name="connsiteX1" fmla="*/ 21491 w 43782"/>
              <a:gd name="connsiteY1" fmla="*/ 73290 h 148280"/>
              <a:gd name="connsiteX2" fmla="*/ 21491 w 43782"/>
              <a:gd name="connsiteY2" fmla="*/ 145349 h 148280"/>
              <a:gd name="connsiteX3" fmla="*/ 20958 w 43782"/>
              <a:gd name="connsiteY3" fmla="*/ 147747 h 148280"/>
              <a:gd name="connsiteX4" fmla="*/ 18724 w 43782"/>
              <a:gd name="connsiteY4" fmla="*/ 148280 h 148280"/>
              <a:gd name="connsiteX5" fmla="*/ 3084 w 43782"/>
              <a:gd name="connsiteY5" fmla="*/ 148280 h 148280"/>
              <a:gd name="connsiteX6" fmla="*/ 698 w 43782"/>
              <a:gd name="connsiteY6" fmla="*/ 147747 h 148280"/>
              <a:gd name="connsiteX7" fmla="*/ 0 w 43782"/>
              <a:gd name="connsiteY7" fmla="*/ 145349 h 148280"/>
              <a:gd name="connsiteX8" fmla="*/ 0 w 43782"/>
              <a:gd name="connsiteY8" fmla="*/ 2930 h 148280"/>
              <a:gd name="connsiteX9" fmla="*/ 698 w 43782"/>
              <a:gd name="connsiteY9" fmla="*/ 608 h 148280"/>
              <a:gd name="connsiteX10" fmla="*/ 3084 w 43782"/>
              <a:gd name="connsiteY10" fmla="*/ 0 h 148280"/>
              <a:gd name="connsiteX11" fmla="*/ 18724 w 43782"/>
              <a:gd name="connsiteY11" fmla="*/ 0 h 148280"/>
              <a:gd name="connsiteX12" fmla="*/ 20958 w 43782"/>
              <a:gd name="connsiteY12" fmla="*/ 608 h 148280"/>
              <a:gd name="connsiteX13" fmla="*/ 21491 w 43782"/>
              <a:gd name="connsiteY13" fmla="*/ 2930 h 148280"/>
              <a:gd name="connsiteX14" fmla="*/ 21491 w 43782"/>
              <a:gd name="connsiteY14" fmla="*/ 55655 h 148280"/>
              <a:gd name="connsiteX15" fmla="*/ 40684 w 43782"/>
              <a:gd name="connsiteY15" fmla="*/ 55655 h 148280"/>
              <a:gd name="connsiteX16" fmla="*/ 42931 w 43782"/>
              <a:gd name="connsiteY16" fmla="*/ 56061 h 148280"/>
              <a:gd name="connsiteX17" fmla="*/ 43782 w 43782"/>
              <a:gd name="connsiteY17" fmla="*/ 58611 h 148280"/>
              <a:gd name="connsiteX18" fmla="*/ 43782 w 43782"/>
              <a:gd name="connsiteY18" fmla="*/ 70359 h 148280"/>
              <a:gd name="connsiteX19" fmla="*/ 42931 w 43782"/>
              <a:gd name="connsiteY19" fmla="*/ 72744 h 148280"/>
              <a:gd name="connsiteX20" fmla="*/ 40684 w 43782"/>
              <a:gd name="connsiteY20" fmla="*/ 7329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3782" h="148280">
                <a:moveTo>
                  <a:pt x="40684" y="73290"/>
                </a:moveTo>
                <a:lnTo>
                  <a:pt x="21491" y="73290"/>
                </a:lnTo>
                <a:lnTo>
                  <a:pt x="21491" y="145349"/>
                </a:lnTo>
                <a:cubicBezTo>
                  <a:pt x="21491" y="146580"/>
                  <a:pt x="21326" y="147379"/>
                  <a:pt x="20958" y="147747"/>
                </a:cubicBezTo>
                <a:cubicBezTo>
                  <a:pt x="20589" y="148102"/>
                  <a:pt x="19841" y="148280"/>
                  <a:pt x="18724" y="148280"/>
                </a:cubicBezTo>
                <a:lnTo>
                  <a:pt x="3084" y="148280"/>
                </a:lnTo>
                <a:cubicBezTo>
                  <a:pt x="1942" y="148280"/>
                  <a:pt x="1155" y="148102"/>
                  <a:pt x="698" y="147747"/>
                </a:cubicBezTo>
                <a:cubicBezTo>
                  <a:pt x="215" y="147379"/>
                  <a:pt x="0" y="146580"/>
                  <a:pt x="0" y="145349"/>
                </a:cubicBezTo>
                <a:lnTo>
                  <a:pt x="0" y="2930"/>
                </a:lnTo>
                <a:cubicBezTo>
                  <a:pt x="0" y="1801"/>
                  <a:pt x="215" y="1040"/>
                  <a:pt x="698" y="608"/>
                </a:cubicBezTo>
                <a:cubicBezTo>
                  <a:pt x="1155" y="202"/>
                  <a:pt x="1942" y="0"/>
                  <a:pt x="3084" y="0"/>
                </a:cubicBezTo>
                <a:lnTo>
                  <a:pt x="18724" y="0"/>
                </a:lnTo>
                <a:cubicBezTo>
                  <a:pt x="19841" y="0"/>
                  <a:pt x="20589" y="202"/>
                  <a:pt x="20958" y="608"/>
                </a:cubicBezTo>
                <a:cubicBezTo>
                  <a:pt x="21326" y="1040"/>
                  <a:pt x="21491" y="1801"/>
                  <a:pt x="21491" y="2930"/>
                </a:cubicBezTo>
                <a:lnTo>
                  <a:pt x="21491" y="55655"/>
                </a:lnTo>
                <a:lnTo>
                  <a:pt x="40684" y="55655"/>
                </a:lnTo>
                <a:cubicBezTo>
                  <a:pt x="41611" y="55655"/>
                  <a:pt x="42360" y="55795"/>
                  <a:pt x="42931" y="56061"/>
                </a:cubicBezTo>
                <a:cubicBezTo>
                  <a:pt x="43502" y="56302"/>
                  <a:pt x="43782" y="57165"/>
                  <a:pt x="43782" y="58611"/>
                </a:cubicBezTo>
                <a:lnTo>
                  <a:pt x="43782" y="70359"/>
                </a:lnTo>
                <a:cubicBezTo>
                  <a:pt x="43782" y="71590"/>
                  <a:pt x="43502" y="72389"/>
                  <a:pt x="42931" y="72744"/>
                </a:cubicBezTo>
                <a:cubicBezTo>
                  <a:pt x="42360" y="73112"/>
                  <a:pt x="41611" y="73290"/>
                  <a:pt x="40684" y="732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4901835" y="5726301"/>
            <a:ext cx="91042" cy="101276"/>
          </a:xfrm>
          <a:custGeom>
            <a:avLst/>
            <a:gdLst>
              <a:gd name="connsiteX0" fmla="*/ 76190 w 91042"/>
              <a:gd name="connsiteY0" fmla="*/ 18395 h 101276"/>
              <a:gd name="connsiteX1" fmla="*/ 70617 w 91042"/>
              <a:gd name="connsiteY1" fmla="*/ 34164 h 101276"/>
              <a:gd name="connsiteX2" fmla="*/ 61960 w 91042"/>
              <a:gd name="connsiteY2" fmla="*/ 50416 h 101276"/>
              <a:gd name="connsiteX3" fmla="*/ 68612 w 91042"/>
              <a:gd name="connsiteY3" fmla="*/ 59068 h 101276"/>
              <a:gd name="connsiteX4" fmla="*/ 76266 w 91042"/>
              <a:gd name="connsiteY4" fmla="*/ 67023 h 101276"/>
              <a:gd name="connsiteX5" fmla="*/ 84009 w 91042"/>
              <a:gd name="connsiteY5" fmla="*/ 74064 h 101276"/>
              <a:gd name="connsiteX6" fmla="*/ 91042 w 91042"/>
              <a:gd name="connsiteY6" fmla="*/ 79785 h 101276"/>
              <a:gd name="connsiteX7" fmla="*/ 90890 w 91042"/>
              <a:gd name="connsiteY7" fmla="*/ 85038 h 101276"/>
              <a:gd name="connsiteX8" fmla="*/ 83616 w 91042"/>
              <a:gd name="connsiteY8" fmla="*/ 94172 h 101276"/>
              <a:gd name="connsiteX9" fmla="*/ 80836 w 91042"/>
              <a:gd name="connsiteY9" fmla="*/ 95250 h 101276"/>
              <a:gd name="connsiteX10" fmla="*/ 77282 w 91042"/>
              <a:gd name="connsiteY10" fmla="*/ 93385 h 101276"/>
              <a:gd name="connsiteX11" fmla="*/ 71391 w 91042"/>
              <a:gd name="connsiteY11" fmla="*/ 88679 h 101276"/>
              <a:gd name="connsiteX12" fmla="*/ 64270 w 91042"/>
              <a:gd name="connsiteY12" fmla="*/ 82031 h 101276"/>
              <a:gd name="connsiteX13" fmla="*/ 57009 w 91042"/>
              <a:gd name="connsiteY13" fmla="*/ 74292 h 101276"/>
              <a:gd name="connsiteX14" fmla="*/ 50510 w 91042"/>
              <a:gd name="connsiteY14" fmla="*/ 66338 h 101276"/>
              <a:gd name="connsiteX15" fmla="*/ 33017 w 91042"/>
              <a:gd name="connsiteY15" fmla="*/ 84822 h 101276"/>
              <a:gd name="connsiteX16" fmla="*/ 12440 w 91042"/>
              <a:gd name="connsiteY16" fmla="*/ 100502 h 101276"/>
              <a:gd name="connsiteX17" fmla="*/ 10193 w 91042"/>
              <a:gd name="connsiteY17" fmla="*/ 101276 h 101276"/>
              <a:gd name="connsiteX18" fmla="*/ 8111 w 91042"/>
              <a:gd name="connsiteY18" fmla="*/ 99576 h 101276"/>
              <a:gd name="connsiteX19" fmla="*/ 837 w 91042"/>
              <a:gd name="connsiteY19" fmla="*/ 89833 h 101276"/>
              <a:gd name="connsiteX20" fmla="*/ 0 w 91042"/>
              <a:gd name="connsiteY20" fmla="*/ 87131 h 101276"/>
              <a:gd name="connsiteX21" fmla="*/ 1764 w 91042"/>
              <a:gd name="connsiteY21" fmla="*/ 85202 h 101276"/>
              <a:gd name="connsiteX22" fmla="*/ 18787 w 91042"/>
              <a:gd name="connsiteY22" fmla="*/ 71437 h 101276"/>
              <a:gd name="connsiteX23" fmla="*/ 33563 w 91042"/>
              <a:gd name="connsiteY23" fmla="*/ 55503 h 101276"/>
              <a:gd name="connsiteX24" fmla="*/ 45318 w 91042"/>
              <a:gd name="connsiteY24" fmla="*/ 38338 h 101276"/>
              <a:gd name="connsiteX25" fmla="*/ 53290 w 91042"/>
              <a:gd name="connsiteY25" fmla="*/ 20717 h 101276"/>
              <a:gd name="connsiteX26" fmla="*/ 50814 w 91042"/>
              <a:gd name="connsiteY26" fmla="*/ 17634 h 101276"/>
              <a:gd name="connsiteX27" fmla="*/ 13367 w 91042"/>
              <a:gd name="connsiteY27" fmla="*/ 17634 h 101276"/>
              <a:gd name="connsiteX28" fmla="*/ 10815 w 91042"/>
              <a:gd name="connsiteY28" fmla="*/ 16771 h 101276"/>
              <a:gd name="connsiteX29" fmla="*/ 10434 w 91042"/>
              <a:gd name="connsiteY29" fmla="*/ 14386 h 101276"/>
              <a:gd name="connsiteX30" fmla="*/ 10434 w 91042"/>
              <a:gd name="connsiteY30" fmla="*/ 3247 h 101276"/>
              <a:gd name="connsiteX31" fmla="*/ 11133 w 91042"/>
              <a:gd name="connsiteY31" fmla="*/ 697 h 101276"/>
              <a:gd name="connsiteX32" fmla="*/ 13532 w 91042"/>
              <a:gd name="connsiteY32" fmla="*/ 0 h 101276"/>
              <a:gd name="connsiteX33" fmla="*/ 64587 w 91042"/>
              <a:gd name="connsiteY33" fmla="*/ 0 h 101276"/>
              <a:gd name="connsiteX34" fmla="*/ 74032 w 91042"/>
              <a:gd name="connsiteY34" fmla="*/ 2626 h 101276"/>
              <a:gd name="connsiteX35" fmla="*/ 77421 w 91042"/>
              <a:gd name="connsiteY35" fmla="*/ 10352 h 101276"/>
              <a:gd name="connsiteX36" fmla="*/ 77040 w 91042"/>
              <a:gd name="connsiteY36" fmla="*/ 14538 h 101276"/>
              <a:gd name="connsiteX37" fmla="*/ 76190 w 91042"/>
              <a:gd name="connsiteY37" fmla="*/ 18395 h 101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1042" h="101276">
                <a:moveTo>
                  <a:pt x="76190" y="18395"/>
                </a:moveTo>
                <a:cubicBezTo>
                  <a:pt x="74844" y="23546"/>
                  <a:pt x="72991" y="28811"/>
                  <a:pt x="70617" y="34164"/>
                </a:cubicBezTo>
                <a:cubicBezTo>
                  <a:pt x="68256" y="39531"/>
                  <a:pt x="65362" y="44948"/>
                  <a:pt x="61960" y="50416"/>
                </a:cubicBezTo>
                <a:cubicBezTo>
                  <a:pt x="63915" y="53397"/>
                  <a:pt x="66136" y="56290"/>
                  <a:pt x="68612" y="59068"/>
                </a:cubicBezTo>
                <a:cubicBezTo>
                  <a:pt x="71074" y="61847"/>
                  <a:pt x="73626" y="64498"/>
                  <a:pt x="76266" y="67023"/>
                </a:cubicBezTo>
                <a:cubicBezTo>
                  <a:pt x="78906" y="69547"/>
                  <a:pt x="81483" y="71894"/>
                  <a:pt x="84009" y="74064"/>
                </a:cubicBezTo>
                <a:cubicBezTo>
                  <a:pt x="86523" y="76233"/>
                  <a:pt x="88884" y="78136"/>
                  <a:pt x="91042" y="79785"/>
                </a:cubicBezTo>
                <a:cubicBezTo>
                  <a:pt x="92794" y="81130"/>
                  <a:pt x="92743" y="82881"/>
                  <a:pt x="90890" y="85038"/>
                </a:cubicBezTo>
                <a:lnTo>
                  <a:pt x="83616" y="94172"/>
                </a:lnTo>
                <a:cubicBezTo>
                  <a:pt x="82791" y="95200"/>
                  <a:pt x="81864" y="95555"/>
                  <a:pt x="80836" y="95250"/>
                </a:cubicBezTo>
                <a:cubicBezTo>
                  <a:pt x="79795" y="94933"/>
                  <a:pt x="78614" y="94324"/>
                  <a:pt x="77282" y="93385"/>
                </a:cubicBezTo>
                <a:cubicBezTo>
                  <a:pt x="75619" y="92256"/>
                  <a:pt x="73651" y="90683"/>
                  <a:pt x="71391" y="88679"/>
                </a:cubicBezTo>
                <a:cubicBezTo>
                  <a:pt x="69119" y="86661"/>
                  <a:pt x="66745" y="84454"/>
                  <a:pt x="64270" y="82031"/>
                </a:cubicBezTo>
                <a:cubicBezTo>
                  <a:pt x="61807" y="79608"/>
                  <a:pt x="59370" y="77020"/>
                  <a:pt x="57009" y="74292"/>
                </a:cubicBezTo>
                <a:cubicBezTo>
                  <a:pt x="54623" y="71577"/>
                  <a:pt x="52465" y="68913"/>
                  <a:pt x="50510" y="66338"/>
                </a:cubicBezTo>
                <a:cubicBezTo>
                  <a:pt x="45242" y="72820"/>
                  <a:pt x="39415" y="78999"/>
                  <a:pt x="33017" y="84822"/>
                </a:cubicBezTo>
                <a:cubicBezTo>
                  <a:pt x="26619" y="90645"/>
                  <a:pt x="19765" y="95872"/>
                  <a:pt x="12440" y="100502"/>
                </a:cubicBezTo>
                <a:cubicBezTo>
                  <a:pt x="11513" y="101124"/>
                  <a:pt x="10764" y="101378"/>
                  <a:pt x="10193" y="101276"/>
                </a:cubicBezTo>
                <a:cubicBezTo>
                  <a:pt x="9622" y="101188"/>
                  <a:pt x="8936" y="100617"/>
                  <a:pt x="8111" y="99576"/>
                </a:cubicBezTo>
                <a:lnTo>
                  <a:pt x="837" y="89833"/>
                </a:lnTo>
                <a:cubicBezTo>
                  <a:pt x="12" y="88704"/>
                  <a:pt x="-266" y="87803"/>
                  <a:pt x="0" y="87131"/>
                </a:cubicBezTo>
                <a:cubicBezTo>
                  <a:pt x="241" y="86459"/>
                  <a:pt x="837" y="85824"/>
                  <a:pt x="1764" y="85202"/>
                </a:cubicBezTo>
                <a:cubicBezTo>
                  <a:pt x="7756" y="81079"/>
                  <a:pt x="13417" y="76487"/>
                  <a:pt x="18787" y="71437"/>
                </a:cubicBezTo>
                <a:cubicBezTo>
                  <a:pt x="24144" y="66376"/>
                  <a:pt x="29082" y="61073"/>
                  <a:pt x="33563" y="55503"/>
                </a:cubicBezTo>
                <a:cubicBezTo>
                  <a:pt x="38056" y="49946"/>
                  <a:pt x="41966" y="44212"/>
                  <a:pt x="45318" y="38338"/>
                </a:cubicBezTo>
                <a:cubicBezTo>
                  <a:pt x="48682" y="32477"/>
                  <a:pt x="51335" y="26603"/>
                  <a:pt x="53290" y="20717"/>
                </a:cubicBezTo>
                <a:cubicBezTo>
                  <a:pt x="53912" y="18662"/>
                  <a:pt x="53074" y="17634"/>
                  <a:pt x="50814" y="17634"/>
                </a:cubicBezTo>
                <a:lnTo>
                  <a:pt x="13367" y="17634"/>
                </a:lnTo>
                <a:cubicBezTo>
                  <a:pt x="11932" y="17634"/>
                  <a:pt x="11082" y="17342"/>
                  <a:pt x="10815" y="16771"/>
                </a:cubicBezTo>
                <a:cubicBezTo>
                  <a:pt x="10561" y="16200"/>
                  <a:pt x="10434" y="15414"/>
                  <a:pt x="10434" y="14386"/>
                </a:cubicBezTo>
                <a:lnTo>
                  <a:pt x="10434" y="3247"/>
                </a:lnTo>
                <a:cubicBezTo>
                  <a:pt x="10434" y="2004"/>
                  <a:pt x="10675" y="1154"/>
                  <a:pt x="11133" y="697"/>
                </a:cubicBezTo>
                <a:cubicBezTo>
                  <a:pt x="11602" y="241"/>
                  <a:pt x="12389" y="0"/>
                  <a:pt x="13532" y="0"/>
                </a:cubicBezTo>
                <a:lnTo>
                  <a:pt x="64587" y="0"/>
                </a:lnTo>
                <a:cubicBezTo>
                  <a:pt x="68612" y="0"/>
                  <a:pt x="71747" y="875"/>
                  <a:pt x="74032" y="2626"/>
                </a:cubicBezTo>
                <a:cubicBezTo>
                  <a:pt x="76291" y="4389"/>
                  <a:pt x="77421" y="6952"/>
                  <a:pt x="77421" y="10352"/>
                </a:cubicBezTo>
                <a:cubicBezTo>
                  <a:pt x="77421" y="11811"/>
                  <a:pt x="77307" y="13194"/>
                  <a:pt x="77040" y="14538"/>
                </a:cubicBezTo>
                <a:cubicBezTo>
                  <a:pt x="76786" y="15870"/>
                  <a:pt x="76494" y="17164"/>
                  <a:pt x="76190" y="1839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5048417" y="5717327"/>
            <a:ext cx="139089" cy="83503"/>
          </a:xfrm>
          <a:custGeom>
            <a:avLst/>
            <a:gdLst>
              <a:gd name="connsiteX0" fmla="*/ 135852 w 139089"/>
              <a:gd name="connsiteY0" fmla="*/ 83503 h 83503"/>
              <a:gd name="connsiteX1" fmla="*/ 3097 w 139089"/>
              <a:gd name="connsiteY1" fmla="*/ 83503 h 83503"/>
              <a:gd name="connsiteX2" fmla="*/ 469 w 139089"/>
              <a:gd name="connsiteY2" fmla="*/ 82805 h 83503"/>
              <a:gd name="connsiteX3" fmla="*/ 0 w 139089"/>
              <a:gd name="connsiteY3" fmla="*/ 80255 h 83503"/>
              <a:gd name="connsiteX4" fmla="*/ 0 w 139089"/>
              <a:gd name="connsiteY4" fmla="*/ 69129 h 83503"/>
              <a:gd name="connsiteX5" fmla="*/ 621 w 139089"/>
              <a:gd name="connsiteY5" fmla="*/ 66718 h 83503"/>
              <a:gd name="connsiteX6" fmla="*/ 3097 w 139089"/>
              <a:gd name="connsiteY6" fmla="*/ 66020 h 83503"/>
              <a:gd name="connsiteX7" fmla="*/ 58799 w 139089"/>
              <a:gd name="connsiteY7" fmla="*/ 66020 h 83503"/>
              <a:gd name="connsiteX8" fmla="*/ 58799 w 139089"/>
              <a:gd name="connsiteY8" fmla="*/ 53194 h 83503"/>
              <a:gd name="connsiteX9" fmla="*/ 33880 w 139089"/>
              <a:gd name="connsiteY9" fmla="*/ 53194 h 83503"/>
              <a:gd name="connsiteX10" fmla="*/ 24220 w 139089"/>
              <a:gd name="connsiteY10" fmla="*/ 50035 h 83503"/>
              <a:gd name="connsiteX11" fmla="*/ 21351 w 139089"/>
              <a:gd name="connsiteY11" fmla="*/ 40825 h 83503"/>
              <a:gd name="connsiteX12" fmla="*/ 21351 w 139089"/>
              <a:gd name="connsiteY12" fmla="*/ 10834 h 83503"/>
              <a:gd name="connsiteX13" fmla="*/ 24067 w 139089"/>
              <a:gd name="connsiteY13" fmla="*/ 2080 h 83503"/>
              <a:gd name="connsiteX14" fmla="*/ 33271 w 139089"/>
              <a:gd name="connsiteY14" fmla="*/ 0 h 83503"/>
              <a:gd name="connsiteX15" fmla="*/ 114958 w 139089"/>
              <a:gd name="connsiteY15" fmla="*/ 0 h 83503"/>
              <a:gd name="connsiteX16" fmla="*/ 117902 w 139089"/>
              <a:gd name="connsiteY16" fmla="*/ 2943 h 83503"/>
              <a:gd name="connsiteX17" fmla="*/ 117902 w 139089"/>
              <a:gd name="connsiteY17" fmla="*/ 14386 h 83503"/>
              <a:gd name="connsiteX18" fmla="*/ 117293 w 139089"/>
              <a:gd name="connsiteY18" fmla="*/ 16708 h 83503"/>
              <a:gd name="connsiteX19" fmla="*/ 114958 w 139089"/>
              <a:gd name="connsiteY19" fmla="*/ 17329 h 83503"/>
              <a:gd name="connsiteX20" fmla="*/ 45482 w 139089"/>
              <a:gd name="connsiteY20" fmla="*/ 17329 h 83503"/>
              <a:gd name="connsiteX21" fmla="*/ 43020 w 139089"/>
              <a:gd name="connsiteY21" fmla="*/ 19803 h 83503"/>
              <a:gd name="connsiteX22" fmla="*/ 43020 w 139089"/>
              <a:gd name="connsiteY22" fmla="*/ 33556 h 83503"/>
              <a:gd name="connsiteX23" fmla="*/ 45482 w 139089"/>
              <a:gd name="connsiteY23" fmla="*/ 36029 h 83503"/>
              <a:gd name="connsiteX24" fmla="*/ 115744 w 139089"/>
              <a:gd name="connsiteY24" fmla="*/ 36029 h 83503"/>
              <a:gd name="connsiteX25" fmla="*/ 119134 w 139089"/>
              <a:gd name="connsiteY25" fmla="*/ 38655 h 83503"/>
              <a:gd name="connsiteX26" fmla="*/ 119134 w 139089"/>
              <a:gd name="connsiteY26" fmla="*/ 49946 h 83503"/>
              <a:gd name="connsiteX27" fmla="*/ 115744 w 139089"/>
              <a:gd name="connsiteY27" fmla="*/ 53194 h 83503"/>
              <a:gd name="connsiteX28" fmla="*/ 80315 w 139089"/>
              <a:gd name="connsiteY28" fmla="*/ 53194 h 83503"/>
              <a:gd name="connsiteX29" fmla="*/ 80315 w 139089"/>
              <a:gd name="connsiteY29" fmla="*/ 66020 h 83503"/>
              <a:gd name="connsiteX30" fmla="*/ 135852 w 139089"/>
              <a:gd name="connsiteY30" fmla="*/ 66020 h 83503"/>
              <a:gd name="connsiteX31" fmla="*/ 138162 w 139089"/>
              <a:gd name="connsiteY31" fmla="*/ 66642 h 83503"/>
              <a:gd name="connsiteX32" fmla="*/ 139089 w 139089"/>
              <a:gd name="connsiteY32" fmla="*/ 69129 h 83503"/>
              <a:gd name="connsiteX33" fmla="*/ 139089 w 139089"/>
              <a:gd name="connsiteY33" fmla="*/ 80255 h 83503"/>
              <a:gd name="connsiteX34" fmla="*/ 135852 w 139089"/>
              <a:gd name="connsiteY34" fmla="*/ 83503 h 83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39089" h="83503">
                <a:moveTo>
                  <a:pt x="135852" y="83503"/>
                </a:moveTo>
                <a:lnTo>
                  <a:pt x="3097" y="83503"/>
                </a:lnTo>
                <a:cubicBezTo>
                  <a:pt x="1649" y="83503"/>
                  <a:pt x="786" y="83274"/>
                  <a:pt x="469" y="82805"/>
                </a:cubicBezTo>
                <a:cubicBezTo>
                  <a:pt x="164" y="82348"/>
                  <a:pt x="0" y="81485"/>
                  <a:pt x="0" y="80255"/>
                </a:cubicBezTo>
                <a:lnTo>
                  <a:pt x="0" y="69129"/>
                </a:lnTo>
                <a:cubicBezTo>
                  <a:pt x="0" y="67987"/>
                  <a:pt x="215" y="67188"/>
                  <a:pt x="621" y="66718"/>
                </a:cubicBezTo>
                <a:cubicBezTo>
                  <a:pt x="1028" y="66261"/>
                  <a:pt x="1865" y="66020"/>
                  <a:pt x="3097" y="66020"/>
                </a:cubicBezTo>
                <a:lnTo>
                  <a:pt x="58799" y="66020"/>
                </a:lnTo>
                <a:lnTo>
                  <a:pt x="58799" y="53194"/>
                </a:lnTo>
                <a:lnTo>
                  <a:pt x="33880" y="53194"/>
                </a:lnTo>
                <a:cubicBezTo>
                  <a:pt x="29348" y="53194"/>
                  <a:pt x="26124" y="52141"/>
                  <a:pt x="24220" y="50035"/>
                </a:cubicBezTo>
                <a:cubicBezTo>
                  <a:pt x="22303" y="47917"/>
                  <a:pt x="21351" y="44834"/>
                  <a:pt x="21351" y="40825"/>
                </a:cubicBezTo>
                <a:lnTo>
                  <a:pt x="21351" y="10834"/>
                </a:lnTo>
                <a:cubicBezTo>
                  <a:pt x="21351" y="6394"/>
                  <a:pt x="22252" y="3488"/>
                  <a:pt x="24067" y="2080"/>
                </a:cubicBezTo>
                <a:cubicBezTo>
                  <a:pt x="25857" y="697"/>
                  <a:pt x="28942" y="0"/>
                  <a:pt x="33271" y="0"/>
                </a:cubicBezTo>
                <a:lnTo>
                  <a:pt x="114958" y="0"/>
                </a:lnTo>
                <a:cubicBezTo>
                  <a:pt x="116912" y="0"/>
                  <a:pt x="117902" y="977"/>
                  <a:pt x="117902" y="2943"/>
                </a:cubicBezTo>
                <a:lnTo>
                  <a:pt x="117902" y="14386"/>
                </a:lnTo>
                <a:cubicBezTo>
                  <a:pt x="117902" y="15515"/>
                  <a:pt x="117699" y="16289"/>
                  <a:pt x="117293" y="16708"/>
                </a:cubicBezTo>
                <a:cubicBezTo>
                  <a:pt x="116861" y="17114"/>
                  <a:pt x="116100" y="17329"/>
                  <a:pt x="114958" y="17329"/>
                </a:cubicBezTo>
                <a:lnTo>
                  <a:pt x="45482" y="17329"/>
                </a:lnTo>
                <a:cubicBezTo>
                  <a:pt x="43832" y="17329"/>
                  <a:pt x="43020" y="18154"/>
                  <a:pt x="43020" y="19803"/>
                </a:cubicBezTo>
                <a:lnTo>
                  <a:pt x="43020" y="33556"/>
                </a:lnTo>
                <a:cubicBezTo>
                  <a:pt x="43020" y="35205"/>
                  <a:pt x="43832" y="36029"/>
                  <a:pt x="45482" y="36029"/>
                </a:cubicBezTo>
                <a:lnTo>
                  <a:pt x="115744" y="36029"/>
                </a:lnTo>
                <a:cubicBezTo>
                  <a:pt x="118004" y="36029"/>
                  <a:pt x="119134" y="36905"/>
                  <a:pt x="119134" y="38655"/>
                </a:cubicBezTo>
                <a:lnTo>
                  <a:pt x="119134" y="49946"/>
                </a:lnTo>
                <a:cubicBezTo>
                  <a:pt x="119134" y="52116"/>
                  <a:pt x="118004" y="53194"/>
                  <a:pt x="115744" y="53194"/>
                </a:cubicBezTo>
                <a:lnTo>
                  <a:pt x="80315" y="53194"/>
                </a:lnTo>
                <a:lnTo>
                  <a:pt x="80315" y="66020"/>
                </a:lnTo>
                <a:lnTo>
                  <a:pt x="135852" y="66020"/>
                </a:lnTo>
                <a:cubicBezTo>
                  <a:pt x="136779" y="66020"/>
                  <a:pt x="137553" y="66236"/>
                  <a:pt x="138162" y="66642"/>
                </a:cubicBezTo>
                <a:cubicBezTo>
                  <a:pt x="138784" y="67061"/>
                  <a:pt x="139089" y="67885"/>
                  <a:pt x="139089" y="69129"/>
                </a:cubicBezTo>
                <a:lnTo>
                  <a:pt x="139089" y="80255"/>
                </a:lnTo>
                <a:cubicBezTo>
                  <a:pt x="139089" y="82412"/>
                  <a:pt x="138010" y="83503"/>
                  <a:pt x="135852" y="835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5246778" y="5727377"/>
            <a:ext cx="61262" cy="119063"/>
          </a:xfrm>
          <a:custGeom>
            <a:avLst/>
            <a:gdLst>
              <a:gd name="connsiteX0" fmla="*/ 3249 w 61262"/>
              <a:gd name="connsiteY0" fmla="*/ 119063 h 119063"/>
              <a:gd name="connsiteX1" fmla="*/ 0 w 61262"/>
              <a:gd name="connsiteY1" fmla="*/ 115663 h 119063"/>
              <a:gd name="connsiteX2" fmla="*/ 0 w 61262"/>
              <a:gd name="connsiteY2" fmla="*/ 2790 h 119063"/>
              <a:gd name="connsiteX3" fmla="*/ 622 w 61262"/>
              <a:gd name="connsiteY3" fmla="*/ 545 h 119063"/>
              <a:gd name="connsiteX4" fmla="*/ 2945 w 61262"/>
              <a:gd name="connsiteY4" fmla="*/ 0 h 119063"/>
              <a:gd name="connsiteX5" fmla="*/ 18406 w 61262"/>
              <a:gd name="connsiteY5" fmla="*/ 0 h 119063"/>
              <a:gd name="connsiteX6" fmla="*/ 20577 w 61262"/>
              <a:gd name="connsiteY6" fmla="*/ 545 h 119063"/>
              <a:gd name="connsiteX7" fmla="*/ 21034 w 61262"/>
              <a:gd name="connsiteY7" fmla="*/ 2790 h 119063"/>
              <a:gd name="connsiteX8" fmla="*/ 21034 w 61262"/>
              <a:gd name="connsiteY8" fmla="*/ 99589 h 119063"/>
              <a:gd name="connsiteX9" fmla="*/ 58329 w 61262"/>
              <a:gd name="connsiteY9" fmla="*/ 99589 h 119063"/>
              <a:gd name="connsiteX10" fmla="*/ 60640 w 61262"/>
              <a:gd name="connsiteY10" fmla="*/ 100287 h 119063"/>
              <a:gd name="connsiteX11" fmla="*/ 61262 w 61262"/>
              <a:gd name="connsiteY11" fmla="*/ 102672 h 119063"/>
              <a:gd name="connsiteX12" fmla="*/ 61262 w 61262"/>
              <a:gd name="connsiteY12" fmla="*/ 115980 h 119063"/>
              <a:gd name="connsiteX13" fmla="*/ 60640 w 61262"/>
              <a:gd name="connsiteY13" fmla="*/ 118365 h 119063"/>
              <a:gd name="connsiteX14" fmla="*/ 58329 w 61262"/>
              <a:gd name="connsiteY14" fmla="*/ 119063 h 119063"/>
              <a:gd name="connsiteX15" fmla="*/ 3249 w 61262"/>
              <a:gd name="connsiteY15" fmla="*/ 119063 h 119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1262" h="119063">
                <a:moveTo>
                  <a:pt x="3249" y="119063"/>
                </a:moveTo>
                <a:cubicBezTo>
                  <a:pt x="1079" y="119063"/>
                  <a:pt x="0" y="117934"/>
                  <a:pt x="0" y="115663"/>
                </a:cubicBezTo>
                <a:lnTo>
                  <a:pt x="0" y="2790"/>
                </a:lnTo>
                <a:cubicBezTo>
                  <a:pt x="0" y="1649"/>
                  <a:pt x="215" y="913"/>
                  <a:pt x="622" y="545"/>
                </a:cubicBezTo>
                <a:cubicBezTo>
                  <a:pt x="1028" y="190"/>
                  <a:pt x="1802" y="0"/>
                  <a:pt x="2945" y="0"/>
                </a:cubicBezTo>
                <a:lnTo>
                  <a:pt x="18406" y="0"/>
                </a:lnTo>
                <a:cubicBezTo>
                  <a:pt x="19549" y="0"/>
                  <a:pt x="20272" y="190"/>
                  <a:pt x="20577" y="545"/>
                </a:cubicBezTo>
                <a:cubicBezTo>
                  <a:pt x="20894" y="913"/>
                  <a:pt x="21034" y="1649"/>
                  <a:pt x="21034" y="2790"/>
                </a:cubicBezTo>
                <a:lnTo>
                  <a:pt x="21034" y="99589"/>
                </a:lnTo>
                <a:lnTo>
                  <a:pt x="58329" y="99589"/>
                </a:lnTo>
                <a:cubicBezTo>
                  <a:pt x="59471" y="99589"/>
                  <a:pt x="60233" y="99817"/>
                  <a:pt x="60640" y="100287"/>
                </a:cubicBezTo>
                <a:cubicBezTo>
                  <a:pt x="61071" y="100743"/>
                  <a:pt x="61262" y="101543"/>
                  <a:pt x="61262" y="102672"/>
                </a:cubicBezTo>
                <a:lnTo>
                  <a:pt x="61262" y="115980"/>
                </a:lnTo>
                <a:cubicBezTo>
                  <a:pt x="61262" y="117109"/>
                  <a:pt x="61071" y="117908"/>
                  <a:pt x="60640" y="118365"/>
                </a:cubicBezTo>
                <a:cubicBezTo>
                  <a:pt x="60233" y="118834"/>
                  <a:pt x="59471" y="119063"/>
                  <a:pt x="58329" y="119063"/>
                </a:cubicBezTo>
                <a:lnTo>
                  <a:pt x="3249" y="11906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5409856" y="5757533"/>
            <a:ext cx="64511" cy="91152"/>
          </a:xfrm>
          <a:custGeom>
            <a:avLst/>
            <a:gdLst>
              <a:gd name="connsiteX0" fmla="*/ 62505 w 64511"/>
              <a:gd name="connsiteY0" fmla="*/ 88298 h 91152"/>
              <a:gd name="connsiteX1" fmla="*/ 58253 w 64511"/>
              <a:gd name="connsiteY1" fmla="*/ 89681 h 91152"/>
              <a:gd name="connsiteX2" fmla="*/ 52680 w 64511"/>
              <a:gd name="connsiteY2" fmla="*/ 90683 h 91152"/>
              <a:gd name="connsiteX3" fmla="*/ 46409 w 64511"/>
              <a:gd name="connsiteY3" fmla="*/ 91152 h 91152"/>
              <a:gd name="connsiteX4" fmla="*/ 40227 w 64511"/>
              <a:gd name="connsiteY4" fmla="*/ 90924 h 91152"/>
              <a:gd name="connsiteX5" fmla="*/ 22976 w 64511"/>
              <a:gd name="connsiteY5" fmla="*/ 86446 h 91152"/>
              <a:gd name="connsiteX6" fmla="*/ 10371 w 64511"/>
              <a:gd name="connsiteY6" fmla="*/ 76779 h 91152"/>
              <a:gd name="connsiteX7" fmla="*/ 2627 w 64511"/>
              <a:gd name="connsiteY7" fmla="*/ 62773 h 91152"/>
              <a:gd name="connsiteX8" fmla="*/ 0 w 64511"/>
              <a:gd name="connsiteY8" fmla="*/ 45303 h 91152"/>
              <a:gd name="connsiteX9" fmla="*/ 3084 w 64511"/>
              <a:gd name="connsiteY9" fmla="*/ 27060 h 91152"/>
              <a:gd name="connsiteX10" fmla="*/ 11831 w 64511"/>
              <a:gd name="connsiteY10" fmla="*/ 12674 h 91152"/>
              <a:gd name="connsiteX11" fmla="*/ 25451 w 64511"/>
              <a:gd name="connsiteY11" fmla="*/ 3323 h 91152"/>
              <a:gd name="connsiteX12" fmla="*/ 43172 w 64511"/>
              <a:gd name="connsiteY12" fmla="*/ 0 h 91152"/>
              <a:gd name="connsiteX13" fmla="*/ 52985 w 64511"/>
              <a:gd name="connsiteY13" fmla="*/ 621 h 91152"/>
              <a:gd name="connsiteX14" fmla="*/ 62810 w 64511"/>
              <a:gd name="connsiteY14" fmla="*/ 2790 h 91152"/>
              <a:gd name="connsiteX15" fmla="*/ 64435 w 64511"/>
              <a:gd name="connsiteY15" fmla="*/ 3869 h 91152"/>
              <a:gd name="connsiteX16" fmla="*/ 64511 w 64511"/>
              <a:gd name="connsiteY16" fmla="*/ 6178 h 91152"/>
              <a:gd name="connsiteX17" fmla="*/ 62962 w 64511"/>
              <a:gd name="connsiteY17" fmla="*/ 18091 h 91152"/>
              <a:gd name="connsiteX18" fmla="*/ 61960 w 64511"/>
              <a:gd name="connsiteY18" fmla="*/ 20565 h 91152"/>
              <a:gd name="connsiteX19" fmla="*/ 58951 w 64511"/>
              <a:gd name="connsiteY19" fmla="*/ 20399 h 91152"/>
              <a:gd name="connsiteX20" fmla="*/ 51055 w 64511"/>
              <a:gd name="connsiteY20" fmla="*/ 18636 h 91152"/>
              <a:gd name="connsiteX21" fmla="*/ 42855 w 64511"/>
              <a:gd name="connsiteY21" fmla="*/ 18255 h 91152"/>
              <a:gd name="connsiteX22" fmla="*/ 26378 w 64511"/>
              <a:gd name="connsiteY22" fmla="*/ 25906 h 91152"/>
              <a:gd name="connsiteX23" fmla="*/ 20577 w 64511"/>
              <a:gd name="connsiteY23" fmla="*/ 45303 h 91152"/>
              <a:gd name="connsiteX24" fmla="*/ 26073 w 64511"/>
              <a:gd name="connsiteY24" fmla="*/ 64016 h 91152"/>
              <a:gd name="connsiteX25" fmla="*/ 41459 w 64511"/>
              <a:gd name="connsiteY25" fmla="*/ 72211 h 91152"/>
              <a:gd name="connsiteX26" fmla="*/ 51284 w 64511"/>
              <a:gd name="connsiteY26" fmla="*/ 72440 h 91152"/>
              <a:gd name="connsiteX27" fmla="*/ 59878 w 64511"/>
              <a:gd name="connsiteY27" fmla="*/ 70664 h 91152"/>
              <a:gd name="connsiteX28" fmla="*/ 62886 w 64511"/>
              <a:gd name="connsiteY28" fmla="*/ 70283 h 91152"/>
              <a:gd name="connsiteX29" fmla="*/ 63584 w 64511"/>
              <a:gd name="connsiteY29" fmla="*/ 72364 h 91152"/>
              <a:gd name="connsiteX30" fmla="*/ 64511 w 64511"/>
              <a:gd name="connsiteY30" fmla="*/ 84277 h 91152"/>
              <a:gd name="connsiteX31" fmla="*/ 64282 w 64511"/>
              <a:gd name="connsiteY31" fmla="*/ 86826 h 91152"/>
              <a:gd name="connsiteX32" fmla="*/ 62505 w 64511"/>
              <a:gd name="connsiteY32" fmla="*/ 88298 h 91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4511" h="91152">
                <a:moveTo>
                  <a:pt x="62505" y="88298"/>
                </a:moveTo>
                <a:cubicBezTo>
                  <a:pt x="61363" y="88805"/>
                  <a:pt x="59954" y="89275"/>
                  <a:pt x="58253" y="89681"/>
                </a:cubicBezTo>
                <a:cubicBezTo>
                  <a:pt x="56539" y="90099"/>
                  <a:pt x="54698" y="90429"/>
                  <a:pt x="52680" y="90683"/>
                </a:cubicBezTo>
                <a:cubicBezTo>
                  <a:pt x="50662" y="90949"/>
                  <a:pt x="48580" y="91102"/>
                  <a:pt x="46409" y="91152"/>
                </a:cubicBezTo>
                <a:cubicBezTo>
                  <a:pt x="44251" y="91203"/>
                  <a:pt x="42182" y="91127"/>
                  <a:pt x="40227" y="90924"/>
                </a:cubicBezTo>
                <a:cubicBezTo>
                  <a:pt x="33715" y="90404"/>
                  <a:pt x="27977" y="88907"/>
                  <a:pt x="22976" y="86446"/>
                </a:cubicBezTo>
                <a:cubicBezTo>
                  <a:pt x="17962" y="83959"/>
                  <a:pt x="13760" y="80737"/>
                  <a:pt x="10371" y="76779"/>
                </a:cubicBezTo>
                <a:cubicBezTo>
                  <a:pt x="6956" y="72795"/>
                  <a:pt x="4379" y="68139"/>
                  <a:pt x="2627" y="62773"/>
                </a:cubicBezTo>
                <a:cubicBezTo>
                  <a:pt x="875" y="57419"/>
                  <a:pt x="0" y="51583"/>
                  <a:pt x="0" y="45303"/>
                </a:cubicBezTo>
                <a:cubicBezTo>
                  <a:pt x="0" y="38706"/>
                  <a:pt x="1028" y="32617"/>
                  <a:pt x="3084" y="27060"/>
                </a:cubicBezTo>
                <a:cubicBezTo>
                  <a:pt x="5153" y="21490"/>
                  <a:pt x="8073" y="16695"/>
                  <a:pt x="11831" y="12674"/>
                </a:cubicBezTo>
                <a:cubicBezTo>
                  <a:pt x="15600" y="8664"/>
                  <a:pt x="20132" y="5544"/>
                  <a:pt x="25451" y="3323"/>
                </a:cubicBezTo>
                <a:cubicBezTo>
                  <a:pt x="30757" y="1103"/>
                  <a:pt x="36673" y="0"/>
                  <a:pt x="43172" y="0"/>
                </a:cubicBezTo>
                <a:cubicBezTo>
                  <a:pt x="46155" y="0"/>
                  <a:pt x="49431" y="215"/>
                  <a:pt x="52985" y="621"/>
                </a:cubicBezTo>
                <a:cubicBezTo>
                  <a:pt x="56539" y="1027"/>
                  <a:pt x="59814" y="1763"/>
                  <a:pt x="62810" y="2790"/>
                </a:cubicBezTo>
                <a:cubicBezTo>
                  <a:pt x="63749" y="3095"/>
                  <a:pt x="64282" y="3450"/>
                  <a:pt x="64435" y="3869"/>
                </a:cubicBezTo>
                <a:cubicBezTo>
                  <a:pt x="64587" y="4275"/>
                  <a:pt x="64613" y="5049"/>
                  <a:pt x="64511" y="6178"/>
                </a:cubicBezTo>
                <a:lnTo>
                  <a:pt x="62962" y="18091"/>
                </a:lnTo>
                <a:cubicBezTo>
                  <a:pt x="62772" y="19321"/>
                  <a:pt x="62429" y="20158"/>
                  <a:pt x="61960" y="20565"/>
                </a:cubicBezTo>
                <a:cubicBezTo>
                  <a:pt x="61503" y="20970"/>
                  <a:pt x="60500" y="20920"/>
                  <a:pt x="58951" y="20399"/>
                </a:cubicBezTo>
                <a:cubicBezTo>
                  <a:pt x="56780" y="19587"/>
                  <a:pt x="54153" y="18991"/>
                  <a:pt x="51055" y="18636"/>
                </a:cubicBezTo>
                <a:cubicBezTo>
                  <a:pt x="47958" y="18268"/>
                  <a:pt x="45229" y="18154"/>
                  <a:pt x="42855" y="18255"/>
                </a:cubicBezTo>
                <a:cubicBezTo>
                  <a:pt x="35746" y="18446"/>
                  <a:pt x="30250" y="20996"/>
                  <a:pt x="26378" y="25906"/>
                </a:cubicBezTo>
                <a:cubicBezTo>
                  <a:pt x="22519" y="30803"/>
                  <a:pt x="20577" y="37273"/>
                  <a:pt x="20577" y="45303"/>
                </a:cubicBezTo>
                <a:cubicBezTo>
                  <a:pt x="20577" y="53042"/>
                  <a:pt x="22405" y="59271"/>
                  <a:pt x="26073" y="64016"/>
                </a:cubicBezTo>
                <a:cubicBezTo>
                  <a:pt x="29729" y="68761"/>
                  <a:pt x="34857" y="71488"/>
                  <a:pt x="41459" y="72211"/>
                </a:cubicBezTo>
                <a:cubicBezTo>
                  <a:pt x="44772" y="72719"/>
                  <a:pt x="48034" y="72795"/>
                  <a:pt x="51284" y="72440"/>
                </a:cubicBezTo>
                <a:cubicBezTo>
                  <a:pt x="54533" y="72085"/>
                  <a:pt x="57402" y="71488"/>
                  <a:pt x="59878" y="70664"/>
                </a:cubicBezTo>
                <a:cubicBezTo>
                  <a:pt x="61528" y="70144"/>
                  <a:pt x="62531" y="70029"/>
                  <a:pt x="62886" y="70283"/>
                </a:cubicBezTo>
                <a:cubicBezTo>
                  <a:pt x="63254" y="70537"/>
                  <a:pt x="63483" y="71235"/>
                  <a:pt x="63584" y="72364"/>
                </a:cubicBezTo>
                <a:lnTo>
                  <a:pt x="64511" y="84277"/>
                </a:lnTo>
                <a:cubicBezTo>
                  <a:pt x="64613" y="85507"/>
                  <a:pt x="64536" y="86370"/>
                  <a:pt x="64282" y="86826"/>
                </a:cubicBezTo>
                <a:cubicBezTo>
                  <a:pt x="64029" y="87283"/>
                  <a:pt x="63432" y="87778"/>
                  <a:pt x="62505" y="8829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5488921" y="5719333"/>
            <a:ext cx="69386" cy="127106"/>
          </a:xfrm>
          <a:custGeom>
            <a:avLst/>
            <a:gdLst>
              <a:gd name="connsiteX0" fmla="*/ 52452 w 69386"/>
              <a:gd name="connsiteY0" fmla="*/ 127106 h 127106"/>
              <a:gd name="connsiteX1" fmla="*/ 49507 w 69386"/>
              <a:gd name="connsiteY1" fmla="*/ 126725 h 127106"/>
              <a:gd name="connsiteX2" fmla="*/ 47805 w 69386"/>
              <a:gd name="connsiteY2" fmla="*/ 124949 h 127106"/>
              <a:gd name="connsiteX3" fmla="*/ 26454 w 69386"/>
              <a:gd name="connsiteY3" fmla="*/ 91241 h 127106"/>
              <a:gd name="connsiteX4" fmla="*/ 20272 w 69386"/>
              <a:gd name="connsiteY4" fmla="*/ 98498 h 127106"/>
              <a:gd name="connsiteX5" fmla="*/ 20272 w 69386"/>
              <a:gd name="connsiteY5" fmla="*/ 123706 h 127106"/>
              <a:gd name="connsiteX6" fmla="*/ 19561 w 69386"/>
              <a:gd name="connsiteY6" fmla="*/ 126193 h 127106"/>
              <a:gd name="connsiteX7" fmla="*/ 17175 w 69386"/>
              <a:gd name="connsiteY7" fmla="*/ 126801 h 127106"/>
              <a:gd name="connsiteX8" fmla="*/ 2945 w 69386"/>
              <a:gd name="connsiteY8" fmla="*/ 126801 h 127106"/>
              <a:gd name="connsiteX9" fmla="*/ 622 w 69386"/>
              <a:gd name="connsiteY9" fmla="*/ 126193 h 127106"/>
              <a:gd name="connsiteX10" fmla="*/ 0 w 69386"/>
              <a:gd name="connsiteY10" fmla="*/ 123706 h 127106"/>
              <a:gd name="connsiteX11" fmla="*/ 0 w 69386"/>
              <a:gd name="connsiteY11" fmla="*/ 3108 h 127106"/>
              <a:gd name="connsiteX12" fmla="*/ 2945 w 69386"/>
              <a:gd name="connsiteY12" fmla="*/ 0 h 127106"/>
              <a:gd name="connsiteX13" fmla="*/ 17175 w 69386"/>
              <a:gd name="connsiteY13" fmla="*/ 0 h 127106"/>
              <a:gd name="connsiteX14" fmla="*/ 20272 w 69386"/>
              <a:gd name="connsiteY14" fmla="*/ 3108 h 127106"/>
              <a:gd name="connsiteX15" fmla="*/ 20272 w 69386"/>
              <a:gd name="connsiteY15" fmla="*/ 70511 h 127106"/>
              <a:gd name="connsiteX16" fmla="*/ 44404 w 69386"/>
              <a:gd name="connsiteY16" fmla="*/ 41294 h 127106"/>
              <a:gd name="connsiteX17" fmla="*/ 45800 w 69386"/>
              <a:gd name="connsiteY17" fmla="*/ 40064 h 127106"/>
              <a:gd name="connsiteX18" fmla="*/ 47805 w 69386"/>
              <a:gd name="connsiteY18" fmla="*/ 39746 h 127106"/>
              <a:gd name="connsiteX19" fmla="*/ 62962 w 69386"/>
              <a:gd name="connsiteY19" fmla="*/ 39746 h 127106"/>
              <a:gd name="connsiteX20" fmla="*/ 65984 w 69386"/>
              <a:gd name="connsiteY20" fmla="*/ 40825 h 127106"/>
              <a:gd name="connsiteX21" fmla="*/ 64054 w 69386"/>
              <a:gd name="connsiteY21" fmla="*/ 44694 h 127106"/>
              <a:gd name="connsiteX22" fmla="*/ 38513 w 69386"/>
              <a:gd name="connsiteY22" fmla="*/ 76703 h 127106"/>
              <a:gd name="connsiteX23" fmla="*/ 68231 w 69386"/>
              <a:gd name="connsiteY23" fmla="*/ 123097 h 127106"/>
              <a:gd name="connsiteX24" fmla="*/ 69386 w 69386"/>
              <a:gd name="connsiteY24" fmla="*/ 126104 h 127106"/>
              <a:gd name="connsiteX25" fmla="*/ 66517 w 69386"/>
              <a:gd name="connsiteY25" fmla="*/ 127106 h 127106"/>
              <a:gd name="connsiteX26" fmla="*/ 52452 w 69386"/>
              <a:gd name="connsiteY26" fmla="*/ 127106 h 1271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9386" h="127106">
                <a:moveTo>
                  <a:pt x="52452" y="127106"/>
                </a:moveTo>
                <a:cubicBezTo>
                  <a:pt x="51005" y="127106"/>
                  <a:pt x="50027" y="126979"/>
                  <a:pt x="49507" y="126725"/>
                </a:cubicBezTo>
                <a:cubicBezTo>
                  <a:pt x="48999" y="126459"/>
                  <a:pt x="48428" y="125876"/>
                  <a:pt x="47805" y="124949"/>
                </a:cubicBezTo>
                <a:lnTo>
                  <a:pt x="26454" y="91241"/>
                </a:lnTo>
                <a:lnTo>
                  <a:pt x="20272" y="98498"/>
                </a:lnTo>
                <a:lnTo>
                  <a:pt x="20272" y="123706"/>
                </a:lnTo>
                <a:cubicBezTo>
                  <a:pt x="20272" y="124949"/>
                  <a:pt x="20031" y="125774"/>
                  <a:pt x="19561" y="126193"/>
                </a:cubicBezTo>
                <a:cubicBezTo>
                  <a:pt x="19104" y="126599"/>
                  <a:pt x="18305" y="126801"/>
                  <a:pt x="17175" y="126801"/>
                </a:cubicBezTo>
                <a:lnTo>
                  <a:pt x="2945" y="126801"/>
                </a:lnTo>
                <a:cubicBezTo>
                  <a:pt x="1802" y="126801"/>
                  <a:pt x="1028" y="126599"/>
                  <a:pt x="622" y="126193"/>
                </a:cubicBezTo>
                <a:cubicBezTo>
                  <a:pt x="203" y="125774"/>
                  <a:pt x="0" y="124949"/>
                  <a:pt x="0" y="123706"/>
                </a:cubicBezTo>
                <a:lnTo>
                  <a:pt x="0" y="3108"/>
                </a:lnTo>
                <a:cubicBezTo>
                  <a:pt x="0" y="1027"/>
                  <a:pt x="977" y="0"/>
                  <a:pt x="2945" y="0"/>
                </a:cubicBezTo>
                <a:lnTo>
                  <a:pt x="17175" y="0"/>
                </a:lnTo>
                <a:cubicBezTo>
                  <a:pt x="19231" y="0"/>
                  <a:pt x="20272" y="1027"/>
                  <a:pt x="20272" y="3108"/>
                </a:cubicBezTo>
                <a:lnTo>
                  <a:pt x="20272" y="70511"/>
                </a:lnTo>
                <a:lnTo>
                  <a:pt x="44404" y="41294"/>
                </a:lnTo>
                <a:cubicBezTo>
                  <a:pt x="44911" y="40673"/>
                  <a:pt x="45381" y="40266"/>
                  <a:pt x="45800" y="40064"/>
                </a:cubicBezTo>
                <a:cubicBezTo>
                  <a:pt x="46206" y="39848"/>
                  <a:pt x="46879" y="39746"/>
                  <a:pt x="47805" y="39746"/>
                </a:cubicBezTo>
                <a:lnTo>
                  <a:pt x="62962" y="39746"/>
                </a:lnTo>
                <a:cubicBezTo>
                  <a:pt x="64727" y="39746"/>
                  <a:pt x="65730" y="40114"/>
                  <a:pt x="65984" y="40825"/>
                </a:cubicBezTo>
                <a:cubicBezTo>
                  <a:pt x="66238" y="41548"/>
                  <a:pt x="65590" y="42829"/>
                  <a:pt x="64054" y="44694"/>
                </a:cubicBezTo>
                <a:lnTo>
                  <a:pt x="38513" y="76703"/>
                </a:lnTo>
                <a:lnTo>
                  <a:pt x="68231" y="123097"/>
                </a:lnTo>
                <a:cubicBezTo>
                  <a:pt x="69157" y="124429"/>
                  <a:pt x="69551" y="125431"/>
                  <a:pt x="69386" y="126104"/>
                </a:cubicBezTo>
                <a:cubicBezTo>
                  <a:pt x="69233" y="126776"/>
                  <a:pt x="68281" y="127106"/>
                  <a:pt x="66517" y="127106"/>
                </a:cubicBezTo>
                <a:lnTo>
                  <a:pt x="52452" y="127106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5749934" y="5782419"/>
            <a:ext cx="139089" cy="78403"/>
          </a:xfrm>
          <a:custGeom>
            <a:avLst/>
            <a:gdLst>
              <a:gd name="connsiteX0" fmla="*/ 106592 w 139089"/>
              <a:gd name="connsiteY0" fmla="*/ 78403 h 78403"/>
              <a:gd name="connsiteX1" fmla="*/ 33271 w 139089"/>
              <a:gd name="connsiteY1" fmla="*/ 78403 h 78403"/>
              <a:gd name="connsiteX2" fmla="*/ 27076 w 139089"/>
              <a:gd name="connsiteY2" fmla="*/ 77946 h 78403"/>
              <a:gd name="connsiteX3" fmla="*/ 23445 w 139089"/>
              <a:gd name="connsiteY3" fmla="*/ 76157 h 78403"/>
              <a:gd name="connsiteX4" fmla="*/ 21656 w 139089"/>
              <a:gd name="connsiteY4" fmla="*/ 72681 h 78403"/>
              <a:gd name="connsiteX5" fmla="*/ 21199 w 139089"/>
              <a:gd name="connsiteY5" fmla="*/ 67111 h 78403"/>
              <a:gd name="connsiteX6" fmla="*/ 21199 w 139089"/>
              <a:gd name="connsiteY6" fmla="*/ 39747 h 78403"/>
              <a:gd name="connsiteX7" fmla="*/ 23522 w 139089"/>
              <a:gd name="connsiteY7" fmla="*/ 30625 h 78403"/>
              <a:gd name="connsiteX8" fmla="*/ 32344 w 139089"/>
              <a:gd name="connsiteY8" fmla="*/ 28303 h 78403"/>
              <a:gd name="connsiteX9" fmla="*/ 58799 w 139089"/>
              <a:gd name="connsiteY9" fmla="*/ 28303 h 78403"/>
              <a:gd name="connsiteX10" fmla="*/ 58799 w 139089"/>
              <a:gd name="connsiteY10" fmla="*/ 17481 h 78403"/>
              <a:gd name="connsiteX11" fmla="*/ 3097 w 139089"/>
              <a:gd name="connsiteY11" fmla="*/ 17481 h 78403"/>
              <a:gd name="connsiteX12" fmla="*/ 622 w 139089"/>
              <a:gd name="connsiteY12" fmla="*/ 16796 h 78403"/>
              <a:gd name="connsiteX13" fmla="*/ 0 w 139089"/>
              <a:gd name="connsiteY13" fmla="*/ 14386 h 78403"/>
              <a:gd name="connsiteX14" fmla="*/ 0 w 139089"/>
              <a:gd name="connsiteY14" fmla="*/ 3247 h 78403"/>
              <a:gd name="connsiteX15" fmla="*/ 469 w 139089"/>
              <a:gd name="connsiteY15" fmla="*/ 786 h 78403"/>
              <a:gd name="connsiteX16" fmla="*/ 3097 w 139089"/>
              <a:gd name="connsiteY16" fmla="*/ 0 h 78403"/>
              <a:gd name="connsiteX17" fmla="*/ 135840 w 139089"/>
              <a:gd name="connsiteY17" fmla="*/ 0 h 78403"/>
              <a:gd name="connsiteX18" fmla="*/ 139089 w 139089"/>
              <a:gd name="connsiteY18" fmla="*/ 3247 h 78403"/>
              <a:gd name="connsiteX19" fmla="*/ 139089 w 139089"/>
              <a:gd name="connsiteY19" fmla="*/ 14386 h 78403"/>
              <a:gd name="connsiteX20" fmla="*/ 138162 w 139089"/>
              <a:gd name="connsiteY20" fmla="*/ 16860 h 78403"/>
              <a:gd name="connsiteX21" fmla="*/ 135840 w 139089"/>
              <a:gd name="connsiteY21" fmla="*/ 17481 h 78403"/>
              <a:gd name="connsiteX22" fmla="*/ 80303 w 139089"/>
              <a:gd name="connsiteY22" fmla="*/ 17481 h 78403"/>
              <a:gd name="connsiteX23" fmla="*/ 80303 w 139089"/>
              <a:gd name="connsiteY23" fmla="*/ 28303 h 78403"/>
              <a:gd name="connsiteX24" fmla="*/ 105831 w 139089"/>
              <a:gd name="connsiteY24" fmla="*/ 28303 h 78403"/>
              <a:gd name="connsiteX25" fmla="*/ 112012 w 139089"/>
              <a:gd name="connsiteY25" fmla="*/ 28849 h 78403"/>
              <a:gd name="connsiteX26" fmla="*/ 115656 w 139089"/>
              <a:gd name="connsiteY26" fmla="*/ 30701 h 78403"/>
              <a:gd name="connsiteX27" fmla="*/ 117433 w 139089"/>
              <a:gd name="connsiteY27" fmla="*/ 34266 h 78403"/>
              <a:gd name="connsiteX28" fmla="*/ 117903 w 139089"/>
              <a:gd name="connsiteY28" fmla="*/ 39899 h 78403"/>
              <a:gd name="connsiteX29" fmla="*/ 117903 w 139089"/>
              <a:gd name="connsiteY29" fmla="*/ 67276 h 78403"/>
              <a:gd name="connsiteX30" fmla="*/ 117357 w 139089"/>
              <a:gd name="connsiteY30" fmla="*/ 72846 h 78403"/>
              <a:gd name="connsiteX31" fmla="*/ 115503 w 139089"/>
              <a:gd name="connsiteY31" fmla="*/ 76233 h 78403"/>
              <a:gd name="connsiteX32" fmla="*/ 112012 w 139089"/>
              <a:gd name="connsiteY32" fmla="*/ 77946 h 78403"/>
              <a:gd name="connsiteX33" fmla="*/ 106592 w 139089"/>
              <a:gd name="connsiteY33" fmla="*/ 78403 h 78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9089" h="78403">
                <a:moveTo>
                  <a:pt x="106592" y="78403"/>
                </a:moveTo>
                <a:lnTo>
                  <a:pt x="33271" y="78403"/>
                </a:lnTo>
                <a:cubicBezTo>
                  <a:pt x="30681" y="78403"/>
                  <a:pt x="28625" y="78250"/>
                  <a:pt x="27076" y="77946"/>
                </a:cubicBezTo>
                <a:cubicBezTo>
                  <a:pt x="25527" y="77642"/>
                  <a:pt x="24322" y="77045"/>
                  <a:pt x="23445" y="76157"/>
                </a:cubicBezTo>
                <a:cubicBezTo>
                  <a:pt x="22557" y="75281"/>
                  <a:pt x="21961" y="74127"/>
                  <a:pt x="21656" y="72681"/>
                </a:cubicBezTo>
                <a:cubicBezTo>
                  <a:pt x="21351" y="71247"/>
                  <a:pt x="21199" y="69382"/>
                  <a:pt x="21199" y="67111"/>
                </a:cubicBezTo>
                <a:lnTo>
                  <a:pt x="21199" y="39747"/>
                </a:lnTo>
                <a:cubicBezTo>
                  <a:pt x="21199" y="35218"/>
                  <a:pt x="21961" y="32173"/>
                  <a:pt x="23522" y="30625"/>
                </a:cubicBezTo>
                <a:cubicBezTo>
                  <a:pt x="25070" y="29077"/>
                  <a:pt x="28003" y="28303"/>
                  <a:pt x="32344" y="28303"/>
                </a:cubicBezTo>
                <a:lnTo>
                  <a:pt x="58799" y="28303"/>
                </a:lnTo>
                <a:lnTo>
                  <a:pt x="58799" y="17481"/>
                </a:lnTo>
                <a:lnTo>
                  <a:pt x="3097" y="17481"/>
                </a:lnTo>
                <a:cubicBezTo>
                  <a:pt x="1853" y="17481"/>
                  <a:pt x="1028" y="17253"/>
                  <a:pt x="622" y="16796"/>
                </a:cubicBezTo>
                <a:cubicBezTo>
                  <a:pt x="215" y="16327"/>
                  <a:pt x="0" y="15528"/>
                  <a:pt x="0" y="14386"/>
                </a:cubicBezTo>
                <a:lnTo>
                  <a:pt x="0" y="3247"/>
                </a:lnTo>
                <a:cubicBezTo>
                  <a:pt x="0" y="2118"/>
                  <a:pt x="165" y="1306"/>
                  <a:pt x="469" y="786"/>
                </a:cubicBezTo>
                <a:cubicBezTo>
                  <a:pt x="774" y="266"/>
                  <a:pt x="1650" y="0"/>
                  <a:pt x="3097" y="0"/>
                </a:cubicBezTo>
                <a:lnTo>
                  <a:pt x="135840" y="0"/>
                </a:lnTo>
                <a:cubicBezTo>
                  <a:pt x="138010" y="0"/>
                  <a:pt x="139089" y="1091"/>
                  <a:pt x="139089" y="3247"/>
                </a:cubicBezTo>
                <a:lnTo>
                  <a:pt x="139089" y="14386"/>
                </a:lnTo>
                <a:cubicBezTo>
                  <a:pt x="139089" y="15630"/>
                  <a:pt x="138784" y="16454"/>
                  <a:pt x="138162" y="16860"/>
                </a:cubicBezTo>
                <a:cubicBezTo>
                  <a:pt x="137554" y="17279"/>
                  <a:pt x="136766" y="17481"/>
                  <a:pt x="135840" y="17481"/>
                </a:cubicBezTo>
                <a:lnTo>
                  <a:pt x="80303" y="17481"/>
                </a:lnTo>
                <a:lnTo>
                  <a:pt x="80303" y="28303"/>
                </a:lnTo>
                <a:lnTo>
                  <a:pt x="105831" y="28303"/>
                </a:lnTo>
                <a:cubicBezTo>
                  <a:pt x="108408" y="28303"/>
                  <a:pt x="110464" y="28494"/>
                  <a:pt x="112012" y="28849"/>
                </a:cubicBezTo>
                <a:cubicBezTo>
                  <a:pt x="113561" y="29204"/>
                  <a:pt x="114780" y="29825"/>
                  <a:pt x="115656" y="30701"/>
                </a:cubicBezTo>
                <a:cubicBezTo>
                  <a:pt x="116532" y="31589"/>
                  <a:pt x="117128" y="32756"/>
                  <a:pt x="117433" y="34266"/>
                </a:cubicBezTo>
                <a:cubicBezTo>
                  <a:pt x="117738" y="35763"/>
                  <a:pt x="117903" y="37641"/>
                  <a:pt x="117903" y="39899"/>
                </a:cubicBezTo>
                <a:lnTo>
                  <a:pt x="117903" y="67276"/>
                </a:lnTo>
                <a:cubicBezTo>
                  <a:pt x="117903" y="69534"/>
                  <a:pt x="117712" y="71387"/>
                  <a:pt x="117357" y="72846"/>
                </a:cubicBezTo>
                <a:cubicBezTo>
                  <a:pt x="117001" y="74279"/>
                  <a:pt x="116379" y="75421"/>
                  <a:pt x="115503" y="76233"/>
                </a:cubicBezTo>
                <a:cubicBezTo>
                  <a:pt x="114615" y="77070"/>
                  <a:pt x="113459" y="77642"/>
                  <a:pt x="112012" y="77946"/>
                </a:cubicBezTo>
                <a:cubicBezTo>
                  <a:pt x="110578" y="78250"/>
                  <a:pt x="108763" y="78403"/>
                  <a:pt x="106592" y="784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5953238" y="5714233"/>
            <a:ext cx="30643" cy="153862"/>
          </a:xfrm>
          <a:custGeom>
            <a:avLst/>
            <a:gdLst>
              <a:gd name="connsiteX0" fmla="*/ 2640 w 30643"/>
              <a:gd name="connsiteY0" fmla="*/ 153862 h 153862"/>
              <a:gd name="connsiteX1" fmla="*/ 546 w 30643"/>
              <a:gd name="connsiteY1" fmla="*/ 153317 h 153862"/>
              <a:gd name="connsiteX2" fmla="*/ 0 w 30643"/>
              <a:gd name="connsiteY2" fmla="*/ 150767 h 153862"/>
              <a:gd name="connsiteX3" fmla="*/ 0 w 30643"/>
              <a:gd name="connsiteY3" fmla="*/ 3095 h 153862"/>
              <a:gd name="connsiteX4" fmla="*/ 2640 w 30643"/>
              <a:gd name="connsiteY4" fmla="*/ 0 h 153862"/>
              <a:gd name="connsiteX5" fmla="*/ 27851 w 30643"/>
              <a:gd name="connsiteY5" fmla="*/ 0 h 153862"/>
              <a:gd name="connsiteX6" fmla="*/ 30097 w 30643"/>
              <a:gd name="connsiteY6" fmla="*/ 710 h 153862"/>
              <a:gd name="connsiteX7" fmla="*/ 30643 w 30643"/>
              <a:gd name="connsiteY7" fmla="*/ 3095 h 153862"/>
              <a:gd name="connsiteX8" fmla="*/ 30643 w 30643"/>
              <a:gd name="connsiteY8" fmla="*/ 16238 h 153862"/>
              <a:gd name="connsiteX9" fmla="*/ 30097 w 30643"/>
              <a:gd name="connsiteY9" fmla="*/ 18636 h 153862"/>
              <a:gd name="connsiteX10" fmla="*/ 27851 w 30643"/>
              <a:gd name="connsiteY10" fmla="*/ 19334 h 153862"/>
              <a:gd name="connsiteX11" fmla="*/ 18736 w 30643"/>
              <a:gd name="connsiteY11" fmla="*/ 19334 h 153862"/>
              <a:gd name="connsiteX12" fmla="*/ 18736 w 30643"/>
              <a:gd name="connsiteY12" fmla="*/ 134541 h 153862"/>
              <a:gd name="connsiteX13" fmla="*/ 27851 w 30643"/>
              <a:gd name="connsiteY13" fmla="*/ 134541 h 153862"/>
              <a:gd name="connsiteX14" fmla="*/ 30097 w 30643"/>
              <a:gd name="connsiteY14" fmla="*/ 135226 h 153862"/>
              <a:gd name="connsiteX15" fmla="*/ 30643 w 30643"/>
              <a:gd name="connsiteY15" fmla="*/ 137623 h 153862"/>
              <a:gd name="connsiteX16" fmla="*/ 30643 w 30643"/>
              <a:gd name="connsiteY16" fmla="*/ 150767 h 153862"/>
              <a:gd name="connsiteX17" fmla="*/ 30097 w 30643"/>
              <a:gd name="connsiteY17" fmla="*/ 153165 h 153862"/>
              <a:gd name="connsiteX18" fmla="*/ 27851 w 30643"/>
              <a:gd name="connsiteY18" fmla="*/ 153862 h 153862"/>
              <a:gd name="connsiteX19" fmla="*/ 2640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640" y="153862"/>
                </a:moveTo>
                <a:cubicBezTo>
                  <a:pt x="1599" y="153862"/>
                  <a:pt x="901" y="153672"/>
                  <a:pt x="546" y="153317"/>
                </a:cubicBezTo>
                <a:cubicBezTo>
                  <a:pt x="190" y="152961"/>
                  <a:pt x="0" y="152099"/>
                  <a:pt x="0" y="150767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41"/>
                  <a:pt x="30097" y="710"/>
                </a:cubicBezTo>
                <a:cubicBezTo>
                  <a:pt x="30453" y="1167"/>
                  <a:pt x="30643" y="1966"/>
                  <a:pt x="30643" y="3095"/>
                </a:cubicBezTo>
                <a:lnTo>
                  <a:pt x="30643" y="16238"/>
                </a:lnTo>
                <a:cubicBezTo>
                  <a:pt x="30643" y="17367"/>
                  <a:pt x="30453" y="18179"/>
                  <a:pt x="30097" y="18636"/>
                </a:cubicBezTo>
                <a:cubicBezTo>
                  <a:pt x="29742" y="19106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41"/>
                </a:lnTo>
                <a:lnTo>
                  <a:pt x="27851" y="134541"/>
                </a:lnTo>
                <a:cubicBezTo>
                  <a:pt x="28980" y="134541"/>
                  <a:pt x="29742" y="134756"/>
                  <a:pt x="30097" y="135226"/>
                </a:cubicBezTo>
                <a:cubicBezTo>
                  <a:pt x="30453" y="135682"/>
                  <a:pt x="30643" y="136494"/>
                  <a:pt x="30643" y="137623"/>
                </a:cubicBezTo>
                <a:lnTo>
                  <a:pt x="30643" y="150767"/>
                </a:lnTo>
                <a:cubicBezTo>
                  <a:pt x="30643" y="151908"/>
                  <a:pt x="30453" y="152695"/>
                  <a:pt x="30097" y="153165"/>
                </a:cubicBezTo>
                <a:cubicBezTo>
                  <a:pt x="29742" y="153621"/>
                  <a:pt x="28980" y="153862"/>
                  <a:pt x="27851" y="153862"/>
                </a:cubicBezTo>
                <a:lnTo>
                  <a:pt x="2640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6010721" y="5727069"/>
            <a:ext cx="44175" cy="119989"/>
          </a:xfrm>
          <a:custGeom>
            <a:avLst/>
            <a:gdLst>
              <a:gd name="connsiteX0" fmla="*/ 25921 w 44175"/>
              <a:gd name="connsiteY0" fmla="*/ 119989 h 119989"/>
              <a:gd name="connsiteX1" fmla="*/ 23598 w 44175"/>
              <a:gd name="connsiteY1" fmla="*/ 119291 h 119989"/>
              <a:gd name="connsiteX2" fmla="*/ 22988 w 44175"/>
              <a:gd name="connsiteY2" fmla="*/ 116741 h 119989"/>
              <a:gd name="connsiteX3" fmla="*/ 22988 w 44175"/>
              <a:gd name="connsiteY3" fmla="*/ 28506 h 119989"/>
              <a:gd name="connsiteX4" fmla="*/ 13531 w 44175"/>
              <a:gd name="connsiteY4" fmla="*/ 37577 h 119989"/>
              <a:gd name="connsiteX5" fmla="*/ 9672 w 44175"/>
              <a:gd name="connsiteY5" fmla="*/ 38046 h 119989"/>
              <a:gd name="connsiteX6" fmla="*/ 545 w 44175"/>
              <a:gd name="connsiteY6" fmla="*/ 27682 h 119989"/>
              <a:gd name="connsiteX7" fmla="*/ 0 w 44175"/>
              <a:gd name="connsiteY7" fmla="*/ 25741 h 119989"/>
              <a:gd name="connsiteX8" fmla="*/ 1789 w 44175"/>
              <a:gd name="connsiteY8" fmla="*/ 23660 h 119989"/>
              <a:gd name="connsiteX9" fmla="*/ 25616 w 44175"/>
              <a:gd name="connsiteY9" fmla="*/ 1395 h 119989"/>
              <a:gd name="connsiteX10" fmla="*/ 29323 w 44175"/>
              <a:gd name="connsiteY10" fmla="*/ 0 h 119989"/>
              <a:gd name="connsiteX11" fmla="*/ 39529 w 44175"/>
              <a:gd name="connsiteY11" fmla="*/ 0 h 119989"/>
              <a:gd name="connsiteX12" fmla="*/ 43565 w 44175"/>
              <a:gd name="connsiteY12" fmla="*/ 786 h 119989"/>
              <a:gd name="connsiteX13" fmla="*/ 44175 w 44175"/>
              <a:gd name="connsiteY13" fmla="*/ 5417 h 119989"/>
              <a:gd name="connsiteX14" fmla="*/ 44175 w 44175"/>
              <a:gd name="connsiteY14" fmla="*/ 116741 h 119989"/>
              <a:gd name="connsiteX15" fmla="*/ 43565 w 44175"/>
              <a:gd name="connsiteY15" fmla="*/ 119215 h 119989"/>
              <a:gd name="connsiteX16" fmla="*/ 41230 w 44175"/>
              <a:gd name="connsiteY16" fmla="*/ 119989 h 119989"/>
              <a:gd name="connsiteX17" fmla="*/ 25921 w 44175"/>
              <a:gd name="connsiteY17" fmla="*/ 119989 h 119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175" h="119989">
                <a:moveTo>
                  <a:pt x="25921" y="119989"/>
                </a:moveTo>
                <a:cubicBezTo>
                  <a:pt x="24778" y="119989"/>
                  <a:pt x="24017" y="119748"/>
                  <a:pt x="23598" y="119291"/>
                </a:cubicBezTo>
                <a:cubicBezTo>
                  <a:pt x="23179" y="118834"/>
                  <a:pt x="22988" y="117985"/>
                  <a:pt x="22988" y="116741"/>
                </a:cubicBezTo>
                <a:lnTo>
                  <a:pt x="22988" y="28506"/>
                </a:lnTo>
                <a:lnTo>
                  <a:pt x="13531" y="37577"/>
                </a:lnTo>
                <a:cubicBezTo>
                  <a:pt x="11894" y="39125"/>
                  <a:pt x="10599" y="39277"/>
                  <a:pt x="9672" y="38046"/>
                </a:cubicBezTo>
                <a:lnTo>
                  <a:pt x="545" y="27682"/>
                </a:lnTo>
                <a:cubicBezTo>
                  <a:pt x="-76" y="26959"/>
                  <a:pt x="-266" y="26311"/>
                  <a:pt x="0" y="25741"/>
                </a:cubicBezTo>
                <a:cubicBezTo>
                  <a:pt x="266" y="25182"/>
                  <a:pt x="850" y="24497"/>
                  <a:pt x="1789" y="23660"/>
                </a:cubicBezTo>
                <a:lnTo>
                  <a:pt x="25616" y="1395"/>
                </a:lnTo>
                <a:cubicBezTo>
                  <a:pt x="26733" y="469"/>
                  <a:pt x="27977" y="0"/>
                  <a:pt x="29323" y="0"/>
                </a:cubicBezTo>
                <a:lnTo>
                  <a:pt x="39529" y="0"/>
                </a:lnTo>
                <a:cubicBezTo>
                  <a:pt x="41801" y="0"/>
                  <a:pt x="43134" y="253"/>
                  <a:pt x="43565" y="786"/>
                </a:cubicBezTo>
                <a:cubicBezTo>
                  <a:pt x="43972" y="1294"/>
                  <a:pt x="44175" y="2842"/>
                  <a:pt x="44175" y="5417"/>
                </a:cubicBezTo>
                <a:lnTo>
                  <a:pt x="44175" y="116741"/>
                </a:lnTo>
                <a:cubicBezTo>
                  <a:pt x="44175" y="117883"/>
                  <a:pt x="43972" y="118695"/>
                  <a:pt x="43565" y="119215"/>
                </a:cubicBezTo>
                <a:cubicBezTo>
                  <a:pt x="43134" y="119735"/>
                  <a:pt x="42372" y="119989"/>
                  <a:pt x="41230" y="119989"/>
                </a:cubicBezTo>
                <a:lnTo>
                  <a:pt x="25921" y="11998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6189346" y="5776238"/>
            <a:ext cx="44556" cy="19182"/>
          </a:xfrm>
          <a:custGeom>
            <a:avLst/>
            <a:gdLst>
              <a:gd name="connsiteX0" fmla="*/ 2005 w 44556"/>
              <a:gd name="connsiteY0" fmla="*/ 19182 h 19182"/>
              <a:gd name="connsiteX1" fmla="*/ 609 w 44556"/>
              <a:gd name="connsiteY1" fmla="*/ 18636 h 19182"/>
              <a:gd name="connsiteX2" fmla="*/ 0 w 44556"/>
              <a:gd name="connsiteY2" fmla="*/ 17329 h 19182"/>
              <a:gd name="connsiteX3" fmla="*/ 0 w 44556"/>
              <a:gd name="connsiteY3" fmla="*/ 1865 h 19182"/>
              <a:gd name="connsiteX4" fmla="*/ 609 w 44556"/>
              <a:gd name="connsiteY4" fmla="*/ 545 h 19182"/>
              <a:gd name="connsiteX5" fmla="*/ 2005 w 44556"/>
              <a:gd name="connsiteY5" fmla="*/ 0 h 19182"/>
              <a:gd name="connsiteX6" fmla="*/ 42538 w 44556"/>
              <a:gd name="connsiteY6" fmla="*/ 0 h 19182"/>
              <a:gd name="connsiteX7" fmla="*/ 44010 w 44556"/>
              <a:gd name="connsiteY7" fmla="*/ 545 h 19182"/>
              <a:gd name="connsiteX8" fmla="*/ 44556 w 44556"/>
              <a:gd name="connsiteY8" fmla="*/ 1865 h 19182"/>
              <a:gd name="connsiteX9" fmla="*/ 44556 w 44556"/>
              <a:gd name="connsiteY9" fmla="*/ 17329 h 19182"/>
              <a:gd name="connsiteX10" fmla="*/ 44010 w 44556"/>
              <a:gd name="connsiteY10" fmla="*/ 18636 h 19182"/>
              <a:gd name="connsiteX11" fmla="*/ 42538 w 44556"/>
              <a:gd name="connsiteY11" fmla="*/ 19182 h 19182"/>
              <a:gd name="connsiteX12" fmla="*/ 2005 w 44556"/>
              <a:gd name="connsiteY12" fmla="*/ 19182 h 19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556" h="19182">
                <a:moveTo>
                  <a:pt x="2005" y="19182"/>
                </a:moveTo>
                <a:cubicBezTo>
                  <a:pt x="1485" y="19182"/>
                  <a:pt x="1028" y="18991"/>
                  <a:pt x="609" y="18636"/>
                </a:cubicBezTo>
                <a:cubicBezTo>
                  <a:pt x="190" y="18281"/>
                  <a:pt x="0" y="17850"/>
                  <a:pt x="0" y="17329"/>
                </a:cubicBezTo>
                <a:lnTo>
                  <a:pt x="0" y="1865"/>
                </a:lnTo>
                <a:cubicBezTo>
                  <a:pt x="0" y="1344"/>
                  <a:pt x="190" y="913"/>
                  <a:pt x="609" y="545"/>
                </a:cubicBezTo>
                <a:cubicBezTo>
                  <a:pt x="1028" y="190"/>
                  <a:pt x="1485" y="0"/>
                  <a:pt x="2005" y="0"/>
                </a:cubicBezTo>
                <a:lnTo>
                  <a:pt x="42538" y="0"/>
                </a:lnTo>
                <a:cubicBezTo>
                  <a:pt x="43160" y="0"/>
                  <a:pt x="43642" y="190"/>
                  <a:pt x="44010" y="545"/>
                </a:cubicBezTo>
                <a:cubicBezTo>
                  <a:pt x="44365" y="913"/>
                  <a:pt x="44556" y="1344"/>
                  <a:pt x="44556" y="1865"/>
                </a:cubicBezTo>
                <a:lnTo>
                  <a:pt x="44556" y="17329"/>
                </a:lnTo>
                <a:cubicBezTo>
                  <a:pt x="44556" y="17850"/>
                  <a:pt x="44365" y="18281"/>
                  <a:pt x="44010" y="18636"/>
                </a:cubicBezTo>
                <a:cubicBezTo>
                  <a:pt x="43642" y="18991"/>
                  <a:pt x="43160" y="19182"/>
                  <a:pt x="42538" y="19182"/>
                </a:cubicBezTo>
                <a:lnTo>
                  <a:pt x="2005" y="1918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6254389" y="5727069"/>
            <a:ext cx="44175" cy="119989"/>
          </a:xfrm>
          <a:custGeom>
            <a:avLst/>
            <a:gdLst>
              <a:gd name="connsiteX0" fmla="*/ 25921 w 44175"/>
              <a:gd name="connsiteY0" fmla="*/ 119989 h 119989"/>
              <a:gd name="connsiteX1" fmla="*/ 23598 w 44175"/>
              <a:gd name="connsiteY1" fmla="*/ 119291 h 119989"/>
              <a:gd name="connsiteX2" fmla="*/ 22988 w 44175"/>
              <a:gd name="connsiteY2" fmla="*/ 116741 h 119989"/>
              <a:gd name="connsiteX3" fmla="*/ 22988 w 44175"/>
              <a:gd name="connsiteY3" fmla="*/ 28506 h 119989"/>
              <a:gd name="connsiteX4" fmla="*/ 13531 w 44175"/>
              <a:gd name="connsiteY4" fmla="*/ 37577 h 119989"/>
              <a:gd name="connsiteX5" fmla="*/ 9672 w 44175"/>
              <a:gd name="connsiteY5" fmla="*/ 38046 h 119989"/>
              <a:gd name="connsiteX6" fmla="*/ 545 w 44175"/>
              <a:gd name="connsiteY6" fmla="*/ 27682 h 119989"/>
              <a:gd name="connsiteX7" fmla="*/ 0 w 44175"/>
              <a:gd name="connsiteY7" fmla="*/ 25741 h 119989"/>
              <a:gd name="connsiteX8" fmla="*/ 1789 w 44175"/>
              <a:gd name="connsiteY8" fmla="*/ 23660 h 119989"/>
              <a:gd name="connsiteX9" fmla="*/ 25616 w 44175"/>
              <a:gd name="connsiteY9" fmla="*/ 1395 h 119989"/>
              <a:gd name="connsiteX10" fmla="*/ 29323 w 44175"/>
              <a:gd name="connsiteY10" fmla="*/ 0 h 119989"/>
              <a:gd name="connsiteX11" fmla="*/ 39529 w 44175"/>
              <a:gd name="connsiteY11" fmla="*/ 0 h 119989"/>
              <a:gd name="connsiteX12" fmla="*/ 43565 w 44175"/>
              <a:gd name="connsiteY12" fmla="*/ 786 h 119989"/>
              <a:gd name="connsiteX13" fmla="*/ 44175 w 44175"/>
              <a:gd name="connsiteY13" fmla="*/ 5417 h 119989"/>
              <a:gd name="connsiteX14" fmla="*/ 44175 w 44175"/>
              <a:gd name="connsiteY14" fmla="*/ 116741 h 119989"/>
              <a:gd name="connsiteX15" fmla="*/ 43565 w 44175"/>
              <a:gd name="connsiteY15" fmla="*/ 119215 h 119989"/>
              <a:gd name="connsiteX16" fmla="*/ 41230 w 44175"/>
              <a:gd name="connsiteY16" fmla="*/ 119989 h 119989"/>
              <a:gd name="connsiteX17" fmla="*/ 25921 w 44175"/>
              <a:gd name="connsiteY17" fmla="*/ 119989 h 119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175" h="119989">
                <a:moveTo>
                  <a:pt x="25921" y="119989"/>
                </a:moveTo>
                <a:cubicBezTo>
                  <a:pt x="24778" y="119989"/>
                  <a:pt x="24017" y="119748"/>
                  <a:pt x="23598" y="119291"/>
                </a:cubicBezTo>
                <a:cubicBezTo>
                  <a:pt x="23179" y="118834"/>
                  <a:pt x="22988" y="117985"/>
                  <a:pt x="22988" y="116741"/>
                </a:cubicBezTo>
                <a:lnTo>
                  <a:pt x="22988" y="28506"/>
                </a:lnTo>
                <a:lnTo>
                  <a:pt x="13531" y="37577"/>
                </a:lnTo>
                <a:cubicBezTo>
                  <a:pt x="11894" y="39125"/>
                  <a:pt x="10599" y="39277"/>
                  <a:pt x="9672" y="38046"/>
                </a:cubicBezTo>
                <a:lnTo>
                  <a:pt x="545" y="27682"/>
                </a:lnTo>
                <a:cubicBezTo>
                  <a:pt x="-76" y="26959"/>
                  <a:pt x="-266" y="26311"/>
                  <a:pt x="0" y="25741"/>
                </a:cubicBezTo>
                <a:cubicBezTo>
                  <a:pt x="266" y="25182"/>
                  <a:pt x="850" y="24497"/>
                  <a:pt x="1789" y="23660"/>
                </a:cubicBezTo>
                <a:lnTo>
                  <a:pt x="25616" y="1395"/>
                </a:lnTo>
                <a:cubicBezTo>
                  <a:pt x="26733" y="469"/>
                  <a:pt x="27977" y="0"/>
                  <a:pt x="29323" y="0"/>
                </a:cubicBezTo>
                <a:lnTo>
                  <a:pt x="39529" y="0"/>
                </a:lnTo>
                <a:cubicBezTo>
                  <a:pt x="41801" y="0"/>
                  <a:pt x="43134" y="253"/>
                  <a:pt x="43565" y="786"/>
                </a:cubicBezTo>
                <a:cubicBezTo>
                  <a:pt x="43972" y="1294"/>
                  <a:pt x="44175" y="2842"/>
                  <a:pt x="44175" y="5417"/>
                </a:cubicBezTo>
                <a:lnTo>
                  <a:pt x="44175" y="116741"/>
                </a:lnTo>
                <a:cubicBezTo>
                  <a:pt x="44175" y="117883"/>
                  <a:pt x="43972" y="118695"/>
                  <a:pt x="43565" y="119215"/>
                </a:cubicBezTo>
                <a:cubicBezTo>
                  <a:pt x="43134" y="119735"/>
                  <a:pt x="42372" y="119989"/>
                  <a:pt x="41230" y="119989"/>
                </a:cubicBezTo>
                <a:lnTo>
                  <a:pt x="25921" y="11998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6340789" y="5727854"/>
            <a:ext cx="73499" cy="119202"/>
          </a:xfrm>
          <a:custGeom>
            <a:avLst/>
            <a:gdLst>
              <a:gd name="connsiteX0" fmla="*/ 73194 w 73499"/>
              <a:gd name="connsiteY0" fmla="*/ 16695 h 119202"/>
              <a:gd name="connsiteX1" fmla="*/ 63051 w 73499"/>
              <a:gd name="connsiteY1" fmla="*/ 43058 h 119202"/>
              <a:gd name="connsiteX2" fmla="*/ 53074 w 73499"/>
              <a:gd name="connsiteY2" fmla="*/ 67708 h 119202"/>
              <a:gd name="connsiteX3" fmla="*/ 43096 w 73499"/>
              <a:gd name="connsiteY3" fmla="*/ 91685 h 119202"/>
              <a:gd name="connsiteX4" fmla="*/ 33118 w 73499"/>
              <a:gd name="connsiteY4" fmla="*/ 116120 h 119202"/>
              <a:gd name="connsiteX5" fmla="*/ 31659 w 73499"/>
              <a:gd name="connsiteY5" fmla="*/ 118746 h 119202"/>
              <a:gd name="connsiteX6" fmla="*/ 28790 w 73499"/>
              <a:gd name="connsiteY6" fmla="*/ 119202 h 119202"/>
              <a:gd name="connsiteX7" fmla="*/ 13773 w 73499"/>
              <a:gd name="connsiteY7" fmla="*/ 119202 h 119202"/>
              <a:gd name="connsiteX8" fmla="*/ 10523 w 73499"/>
              <a:gd name="connsiteY8" fmla="*/ 118365 h 119202"/>
              <a:gd name="connsiteX9" fmla="*/ 11145 w 73499"/>
              <a:gd name="connsiteY9" fmla="*/ 114572 h 119202"/>
              <a:gd name="connsiteX10" fmla="*/ 48897 w 73499"/>
              <a:gd name="connsiteY10" fmla="*/ 19943 h 119202"/>
              <a:gd name="connsiteX11" fmla="*/ 3567 w 73499"/>
              <a:gd name="connsiteY11" fmla="*/ 19943 h 119202"/>
              <a:gd name="connsiteX12" fmla="*/ 787 w 73499"/>
              <a:gd name="connsiteY12" fmla="*/ 19245 h 119202"/>
              <a:gd name="connsiteX13" fmla="*/ 0 w 73499"/>
              <a:gd name="connsiteY13" fmla="*/ 16226 h 119202"/>
              <a:gd name="connsiteX14" fmla="*/ 0 w 73499"/>
              <a:gd name="connsiteY14" fmla="*/ 3704 h 119202"/>
              <a:gd name="connsiteX15" fmla="*/ 710 w 73499"/>
              <a:gd name="connsiteY15" fmla="*/ 608 h 119202"/>
              <a:gd name="connsiteX16" fmla="*/ 3567 w 73499"/>
              <a:gd name="connsiteY16" fmla="*/ 0 h 119202"/>
              <a:gd name="connsiteX17" fmla="*/ 69017 w 73499"/>
              <a:gd name="connsiteY17" fmla="*/ 0 h 119202"/>
              <a:gd name="connsiteX18" fmla="*/ 72572 w 73499"/>
              <a:gd name="connsiteY18" fmla="*/ 685 h 119202"/>
              <a:gd name="connsiteX19" fmla="*/ 73499 w 73499"/>
              <a:gd name="connsiteY19" fmla="*/ 3856 h 119202"/>
              <a:gd name="connsiteX20" fmla="*/ 73499 w 73499"/>
              <a:gd name="connsiteY20" fmla="*/ 14843 h 119202"/>
              <a:gd name="connsiteX21" fmla="*/ 73194 w 73499"/>
              <a:gd name="connsiteY21" fmla="*/ 16695 h 119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3499" h="119202">
                <a:moveTo>
                  <a:pt x="73194" y="16695"/>
                </a:moveTo>
                <a:cubicBezTo>
                  <a:pt x="69779" y="25867"/>
                  <a:pt x="66415" y="34659"/>
                  <a:pt x="63051" y="43058"/>
                </a:cubicBezTo>
                <a:cubicBezTo>
                  <a:pt x="59700" y="51456"/>
                  <a:pt x="56374" y="59677"/>
                  <a:pt x="53074" y="67708"/>
                </a:cubicBezTo>
                <a:cubicBezTo>
                  <a:pt x="49773" y="75751"/>
                  <a:pt x="46460" y="83744"/>
                  <a:pt x="43096" y="91685"/>
                </a:cubicBezTo>
                <a:cubicBezTo>
                  <a:pt x="39745" y="99627"/>
                  <a:pt x="36419" y="107772"/>
                  <a:pt x="33118" y="116120"/>
                </a:cubicBezTo>
                <a:cubicBezTo>
                  <a:pt x="32611" y="117553"/>
                  <a:pt x="32116" y="118441"/>
                  <a:pt x="31659" y="118746"/>
                </a:cubicBezTo>
                <a:cubicBezTo>
                  <a:pt x="31176" y="119050"/>
                  <a:pt x="30224" y="119202"/>
                  <a:pt x="28790" y="119202"/>
                </a:cubicBezTo>
                <a:lnTo>
                  <a:pt x="13773" y="119202"/>
                </a:lnTo>
                <a:cubicBezTo>
                  <a:pt x="12034" y="119202"/>
                  <a:pt x="10942" y="118923"/>
                  <a:pt x="10523" y="118365"/>
                </a:cubicBezTo>
                <a:cubicBezTo>
                  <a:pt x="10117" y="117794"/>
                  <a:pt x="10320" y="116525"/>
                  <a:pt x="11145" y="114572"/>
                </a:cubicBezTo>
                <a:lnTo>
                  <a:pt x="48897" y="19943"/>
                </a:lnTo>
                <a:lnTo>
                  <a:pt x="3567" y="19943"/>
                </a:lnTo>
                <a:cubicBezTo>
                  <a:pt x="2221" y="19943"/>
                  <a:pt x="1294" y="19702"/>
                  <a:pt x="787" y="19245"/>
                </a:cubicBezTo>
                <a:cubicBezTo>
                  <a:pt x="266" y="18775"/>
                  <a:pt x="0" y="17773"/>
                  <a:pt x="0" y="16226"/>
                </a:cubicBezTo>
                <a:lnTo>
                  <a:pt x="0" y="3704"/>
                </a:lnTo>
                <a:cubicBezTo>
                  <a:pt x="0" y="2055"/>
                  <a:pt x="241" y="1027"/>
                  <a:pt x="710" y="608"/>
                </a:cubicBezTo>
                <a:cubicBezTo>
                  <a:pt x="1167" y="190"/>
                  <a:pt x="2120" y="0"/>
                  <a:pt x="3567" y="0"/>
                </a:cubicBezTo>
                <a:lnTo>
                  <a:pt x="69017" y="0"/>
                </a:lnTo>
                <a:cubicBezTo>
                  <a:pt x="70769" y="0"/>
                  <a:pt x="71950" y="215"/>
                  <a:pt x="72572" y="685"/>
                </a:cubicBezTo>
                <a:cubicBezTo>
                  <a:pt x="73194" y="1141"/>
                  <a:pt x="73499" y="2207"/>
                  <a:pt x="73499" y="3856"/>
                </a:cubicBezTo>
                <a:lnTo>
                  <a:pt x="73499" y="14843"/>
                </a:lnTo>
                <a:cubicBezTo>
                  <a:pt x="73499" y="15452"/>
                  <a:pt x="73397" y="16073"/>
                  <a:pt x="73194" y="1669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6433616" y="5714233"/>
            <a:ext cx="30643" cy="153862"/>
          </a:xfrm>
          <a:custGeom>
            <a:avLst/>
            <a:gdLst>
              <a:gd name="connsiteX0" fmla="*/ 2792 w 30643"/>
              <a:gd name="connsiteY0" fmla="*/ 153862 h 153862"/>
              <a:gd name="connsiteX1" fmla="*/ 546 w 30643"/>
              <a:gd name="connsiteY1" fmla="*/ 153165 h 153862"/>
              <a:gd name="connsiteX2" fmla="*/ 0 w 30643"/>
              <a:gd name="connsiteY2" fmla="*/ 150767 h 153862"/>
              <a:gd name="connsiteX3" fmla="*/ 0 w 30643"/>
              <a:gd name="connsiteY3" fmla="*/ 137623 h 153862"/>
              <a:gd name="connsiteX4" fmla="*/ 546 w 30643"/>
              <a:gd name="connsiteY4" fmla="*/ 135226 h 153862"/>
              <a:gd name="connsiteX5" fmla="*/ 2792 w 30643"/>
              <a:gd name="connsiteY5" fmla="*/ 134541 h 153862"/>
              <a:gd name="connsiteX6" fmla="*/ 11932 w 30643"/>
              <a:gd name="connsiteY6" fmla="*/ 134541 h 153862"/>
              <a:gd name="connsiteX7" fmla="*/ 11932 w 30643"/>
              <a:gd name="connsiteY7" fmla="*/ 19334 h 153862"/>
              <a:gd name="connsiteX8" fmla="*/ 2792 w 30643"/>
              <a:gd name="connsiteY8" fmla="*/ 19334 h 153862"/>
              <a:gd name="connsiteX9" fmla="*/ 546 w 30643"/>
              <a:gd name="connsiteY9" fmla="*/ 18636 h 153862"/>
              <a:gd name="connsiteX10" fmla="*/ 0 w 30643"/>
              <a:gd name="connsiteY10" fmla="*/ 16238 h 153862"/>
              <a:gd name="connsiteX11" fmla="*/ 0 w 30643"/>
              <a:gd name="connsiteY11" fmla="*/ 3095 h 153862"/>
              <a:gd name="connsiteX12" fmla="*/ 546 w 30643"/>
              <a:gd name="connsiteY12" fmla="*/ 710 h 153862"/>
              <a:gd name="connsiteX13" fmla="*/ 2792 w 30643"/>
              <a:gd name="connsiteY13" fmla="*/ 0 h 153862"/>
              <a:gd name="connsiteX14" fmla="*/ 28016 w 30643"/>
              <a:gd name="connsiteY14" fmla="*/ 0 h 153862"/>
              <a:gd name="connsiteX15" fmla="*/ 30643 w 30643"/>
              <a:gd name="connsiteY15" fmla="*/ 3095 h 153862"/>
              <a:gd name="connsiteX16" fmla="*/ 30643 w 30643"/>
              <a:gd name="connsiteY16" fmla="*/ 150767 h 153862"/>
              <a:gd name="connsiteX17" fmla="*/ 30097 w 30643"/>
              <a:gd name="connsiteY17" fmla="*/ 153317 h 153862"/>
              <a:gd name="connsiteX18" fmla="*/ 28016 w 30643"/>
              <a:gd name="connsiteY18" fmla="*/ 153862 h 153862"/>
              <a:gd name="connsiteX19" fmla="*/ 2792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792" y="153862"/>
                </a:moveTo>
                <a:cubicBezTo>
                  <a:pt x="1650" y="153862"/>
                  <a:pt x="914" y="153621"/>
                  <a:pt x="546" y="153165"/>
                </a:cubicBezTo>
                <a:cubicBezTo>
                  <a:pt x="190" y="152695"/>
                  <a:pt x="0" y="151908"/>
                  <a:pt x="0" y="150767"/>
                </a:cubicBezTo>
                <a:lnTo>
                  <a:pt x="0" y="137623"/>
                </a:lnTo>
                <a:cubicBezTo>
                  <a:pt x="0" y="136494"/>
                  <a:pt x="190" y="135682"/>
                  <a:pt x="546" y="135226"/>
                </a:cubicBezTo>
                <a:cubicBezTo>
                  <a:pt x="914" y="134756"/>
                  <a:pt x="1650" y="134541"/>
                  <a:pt x="2792" y="134541"/>
                </a:cubicBezTo>
                <a:lnTo>
                  <a:pt x="11932" y="134541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6"/>
                  <a:pt x="546" y="18636"/>
                </a:cubicBezTo>
                <a:cubicBezTo>
                  <a:pt x="190" y="18179"/>
                  <a:pt x="0" y="17367"/>
                  <a:pt x="0" y="16238"/>
                </a:cubicBezTo>
                <a:lnTo>
                  <a:pt x="0" y="3095"/>
                </a:lnTo>
                <a:cubicBezTo>
                  <a:pt x="0" y="1966"/>
                  <a:pt x="190" y="1167"/>
                  <a:pt x="546" y="710"/>
                </a:cubicBezTo>
                <a:cubicBezTo>
                  <a:pt x="914" y="241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67"/>
                </a:lnTo>
                <a:cubicBezTo>
                  <a:pt x="30643" y="152099"/>
                  <a:pt x="30465" y="152961"/>
                  <a:pt x="30097" y="153317"/>
                </a:cubicBezTo>
                <a:cubicBezTo>
                  <a:pt x="29742" y="153672"/>
                  <a:pt x="29044" y="153862"/>
                  <a:pt x="28016" y="153862"/>
                </a:cubicBezTo>
                <a:lnTo>
                  <a:pt x="2792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5091055" y="5995163"/>
            <a:ext cx="27482" cy="114052"/>
          </a:xfrm>
          <a:custGeom>
            <a:avLst/>
            <a:gdLst>
              <a:gd name="connsiteX0" fmla="*/ 6804 w 27482"/>
              <a:gd name="connsiteY0" fmla="*/ 114052 h 114052"/>
              <a:gd name="connsiteX1" fmla="*/ 1739 w 27482"/>
              <a:gd name="connsiteY1" fmla="*/ 114052 h 114052"/>
              <a:gd name="connsiteX2" fmla="*/ 0 w 27482"/>
              <a:gd name="connsiteY2" fmla="*/ 112314 h 114052"/>
              <a:gd name="connsiteX3" fmla="*/ 0 w 27482"/>
              <a:gd name="connsiteY3" fmla="*/ 1725 h 114052"/>
              <a:gd name="connsiteX4" fmla="*/ 1739 w 27482"/>
              <a:gd name="connsiteY4" fmla="*/ 0 h 114052"/>
              <a:gd name="connsiteX5" fmla="*/ 6804 w 27482"/>
              <a:gd name="connsiteY5" fmla="*/ 0 h 114052"/>
              <a:gd name="connsiteX6" fmla="*/ 8543 w 27482"/>
              <a:gd name="connsiteY6" fmla="*/ 1725 h 114052"/>
              <a:gd name="connsiteX7" fmla="*/ 8543 w 27482"/>
              <a:gd name="connsiteY7" fmla="*/ 46750 h 114052"/>
              <a:gd name="connsiteX8" fmla="*/ 25617 w 27482"/>
              <a:gd name="connsiteY8" fmla="*/ 46750 h 114052"/>
              <a:gd name="connsiteX9" fmla="*/ 26924 w 27482"/>
              <a:gd name="connsiteY9" fmla="*/ 47181 h 114052"/>
              <a:gd name="connsiteX10" fmla="*/ 27482 w 27482"/>
              <a:gd name="connsiteY10" fmla="*/ 48361 h 114052"/>
              <a:gd name="connsiteX11" fmla="*/ 27482 w 27482"/>
              <a:gd name="connsiteY11" fmla="*/ 52560 h 114052"/>
              <a:gd name="connsiteX12" fmla="*/ 26924 w 27482"/>
              <a:gd name="connsiteY12" fmla="*/ 53676 h 114052"/>
              <a:gd name="connsiteX13" fmla="*/ 25617 w 27482"/>
              <a:gd name="connsiteY13" fmla="*/ 54171 h 114052"/>
              <a:gd name="connsiteX14" fmla="*/ 8543 w 27482"/>
              <a:gd name="connsiteY14" fmla="*/ 54171 h 114052"/>
              <a:gd name="connsiteX15" fmla="*/ 8543 w 27482"/>
              <a:gd name="connsiteY15" fmla="*/ 112314 h 114052"/>
              <a:gd name="connsiteX16" fmla="*/ 6804 w 27482"/>
              <a:gd name="connsiteY16" fmla="*/ 114052 h 11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82" h="114052">
                <a:moveTo>
                  <a:pt x="6804" y="114052"/>
                </a:moveTo>
                <a:lnTo>
                  <a:pt x="1739" y="114052"/>
                </a:lnTo>
                <a:cubicBezTo>
                  <a:pt x="584" y="114052"/>
                  <a:pt x="0" y="113468"/>
                  <a:pt x="0" y="112314"/>
                </a:cubicBezTo>
                <a:lnTo>
                  <a:pt x="0" y="1725"/>
                </a:lnTo>
                <a:cubicBezTo>
                  <a:pt x="0" y="583"/>
                  <a:pt x="584" y="0"/>
                  <a:pt x="1739" y="0"/>
                </a:cubicBezTo>
                <a:lnTo>
                  <a:pt x="6804" y="0"/>
                </a:lnTo>
                <a:cubicBezTo>
                  <a:pt x="7971" y="0"/>
                  <a:pt x="8543" y="583"/>
                  <a:pt x="8543" y="1725"/>
                </a:cubicBezTo>
                <a:lnTo>
                  <a:pt x="8543" y="46750"/>
                </a:lnTo>
                <a:lnTo>
                  <a:pt x="25617" y="46750"/>
                </a:lnTo>
                <a:cubicBezTo>
                  <a:pt x="26111" y="46750"/>
                  <a:pt x="26556" y="46902"/>
                  <a:pt x="26924" y="47181"/>
                </a:cubicBezTo>
                <a:cubicBezTo>
                  <a:pt x="27292" y="47485"/>
                  <a:pt x="27482" y="47866"/>
                  <a:pt x="27482" y="48361"/>
                </a:cubicBezTo>
                <a:lnTo>
                  <a:pt x="27482" y="52560"/>
                </a:lnTo>
                <a:cubicBezTo>
                  <a:pt x="27482" y="52992"/>
                  <a:pt x="27292" y="53359"/>
                  <a:pt x="26924" y="53676"/>
                </a:cubicBezTo>
                <a:cubicBezTo>
                  <a:pt x="26556" y="54019"/>
                  <a:pt x="26111" y="54171"/>
                  <a:pt x="25617" y="54171"/>
                </a:cubicBezTo>
                <a:lnTo>
                  <a:pt x="8543" y="54171"/>
                </a:lnTo>
                <a:lnTo>
                  <a:pt x="8543" y="112314"/>
                </a:lnTo>
                <a:cubicBezTo>
                  <a:pt x="8543" y="113468"/>
                  <a:pt x="7971" y="114052"/>
                  <a:pt x="6804" y="1140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5010232" y="6004437"/>
            <a:ext cx="68319" cy="75510"/>
          </a:xfrm>
          <a:custGeom>
            <a:avLst/>
            <a:gdLst>
              <a:gd name="connsiteX0" fmla="*/ 65108 w 68319"/>
              <a:gd name="connsiteY0" fmla="*/ 70879 h 75510"/>
              <a:gd name="connsiteX1" fmla="*/ 64168 w 68319"/>
              <a:gd name="connsiteY1" fmla="*/ 71628 h 75510"/>
              <a:gd name="connsiteX2" fmla="*/ 62620 w 68319"/>
              <a:gd name="connsiteY2" fmla="*/ 71006 h 75510"/>
              <a:gd name="connsiteX3" fmla="*/ 56311 w 68319"/>
              <a:gd name="connsiteY3" fmla="*/ 65881 h 75510"/>
              <a:gd name="connsiteX4" fmla="*/ 49760 w 68319"/>
              <a:gd name="connsiteY4" fmla="*/ 59677 h 75510"/>
              <a:gd name="connsiteX5" fmla="*/ 43452 w 68319"/>
              <a:gd name="connsiteY5" fmla="*/ 52877 h 75510"/>
              <a:gd name="connsiteX6" fmla="*/ 37752 w 68319"/>
              <a:gd name="connsiteY6" fmla="*/ 45887 h 75510"/>
              <a:gd name="connsiteX7" fmla="*/ 23636 w 68319"/>
              <a:gd name="connsiteY7" fmla="*/ 60793 h 75510"/>
              <a:gd name="connsiteX8" fmla="*/ 5572 w 68319"/>
              <a:gd name="connsiteY8" fmla="*/ 74964 h 75510"/>
              <a:gd name="connsiteX9" fmla="*/ 4328 w 68319"/>
              <a:gd name="connsiteY9" fmla="*/ 75510 h 75510"/>
              <a:gd name="connsiteX10" fmla="*/ 3338 w 68319"/>
              <a:gd name="connsiteY10" fmla="*/ 75218 h 75510"/>
              <a:gd name="connsiteX11" fmla="*/ 368 w 68319"/>
              <a:gd name="connsiteY11" fmla="*/ 71374 h 75510"/>
              <a:gd name="connsiteX12" fmla="*/ 0 w 68319"/>
              <a:gd name="connsiteY12" fmla="*/ 70080 h 75510"/>
              <a:gd name="connsiteX13" fmla="*/ 622 w 68319"/>
              <a:gd name="connsiteY13" fmla="*/ 69027 h 75510"/>
              <a:gd name="connsiteX14" fmla="*/ 31494 w 68319"/>
              <a:gd name="connsiteY14" fmla="*/ 40698 h 75510"/>
              <a:gd name="connsiteX15" fmla="*/ 46904 w 68319"/>
              <a:gd name="connsiteY15" fmla="*/ 10770 h 75510"/>
              <a:gd name="connsiteX16" fmla="*/ 46968 w 68319"/>
              <a:gd name="connsiteY16" fmla="*/ 8233 h 75510"/>
              <a:gd name="connsiteX17" fmla="*/ 44810 w 68319"/>
              <a:gd name="connsiteY17" fmla="*/ 7421 h 75510"/>
              <a:gd name="connsiteX18" fmla="*/ 7299 w 68319"/>
              <a:gd name="connsiteY18" fmla="*/ 7421 h 75510"/>
              <a:gd name="connsiteX19" fmla="*/ 5826 w 68319"/>
              <a:gd name="connsiteY19" fmla="*/ 5810 h 75510"/>
              <a:gd name="connsiteX20" fmla="*/ 5826 w 68319"/>
              <a:gd name="connsiteY20" fmla="*/ 1484 h 75510"/>
              <a:gd name="connsiteX21" fmla="*/ 7540 w 68319"/>
              <a:gd name="connsiteY21" fmla="*/ 0 h 75510"/>
              <a:gd name="connsiteX22" fmla="*/ 48149 w 68319"/>
              <a:gd name="connsiteY22" fmla="*/ 0 h 75510"/>
              <a:gd name="connsiteX23" fmla="*/ 56311 w 68319"/>
              <a:gd name="connsiteY23" fmla="*/ 2232 h 75510"/>
              <a:gd name="connsiteX24" fmla="*/ 56311 w 68319"/>
              <a:gd name="connsiteY24" fmla="*/ 10148 h 75510"/>
              <a:gd name="connsiteX25" fmla="*/ 42703 w 68319"/>
              <a:gd name="connsiteY25" fmla="*/ 39213 h 75510"/>
              <a:gd name="connsiteX26" fmla="*/ 48758 w 68319"/>
              <a:gd name="connsiteY26" fmla="*/ 47003 h 75510"/>
              <a:gd name="connsiteX27" fmla="*/ 55193 w 68319"/>
              <a:gd name="connsiteY27" fmla="*/ 54247 h 75510"/>
              <a:gd name="connsiteX28" fmla="*/ 61642 w 68319"/>
              <a:gd name="connsiteY28" fmla="*/ 60425 h 75510"/>
              <a:gd name="connsiteX29" fmla="*/ 67710 w 68319"/>
              <a:gd name="connsiteY29" fmla="*/ 65069 h 75510"/>
              <a:gd name="connsiteX30" fmla="*/ 68319 w 68319"/>
              <a:gd name="connsiteY30" fmla="*/ 66185 h 75510"/>
              <a:gd name="connsiteX31" fmla="*/ 67951 w 68319"/>
              <a:gd name="connsiteY31" fmla="*/ 67302 h 75510"/>
              <a:gd name="connsiteX32" fmla="*/ 65108 w 68319"/>
              <a:gd name="connsiteY32" fmla="*/ 70879 h 75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68319" h="75510">
                <a:moveTo>
                  <a:pt x="65108" y="70879"/>
                </a:moveTo>
                <a:cubicBezTo>
                  <a:pt x="64854" y="71285"/>
                  <a:pt x="64549" y="71539"/>
                  <a:pt x="64168" y="71628"/>
                </a:cubicBezTo>
                <a:cubicBezTo>
                  <a:pt x="63800" y="71716"/>
                  <a:pt x="63293" y="71501"/>
                  <a:pt x="62620" y="71006"/>
                </a:cubicBezTo>
                <a:cubicBezTo>
                  <a:pt x="60652" y="69522"/>
                  <a:pt x="58545" y="67809"/>
                  <a:pt x="56311" y="65881"/>
                </a:cubicBezTo>
                <a:cubicBezTo>
                  <a:pt x="54089" y="63927"/>
                  <a:pt x="51906" y="61872"/>
                  <a:pt x="49760" y="59677"/>
                </a:cubicBezTo>
                <a:cubicBezTo>
                  <a:pt x="47615" y="57495"/>
                  <a:pt x="45508" y="55236"/>
                  <a:pt x="43452" y="52877"/>
                </a:cubicBezTo>
                <a:cubicBezTo>
                  <a:pt x="41370" y="50543"/>
                  <a:pt x="39478" y="48208"/>
                  <a:pt x="37752" y="45887"/>
                </a:cubicBezTo>
                <a:cubicBezTo>
                  <a:pt x="33626" y="51101"/>
                  <a:pt x="28917" y="56061"/>
                  <a:pt x="23636" y="60793"/>
                </a:cubicBezTo>
                <a:cubicBezTo>
                  <a:pt x="18355" y="65538"/>
                  <a:pt x="12325" y="70258"/>
                  <a:pt x="5572" y="74964"/>
                </a:cubicBezTo>
                <a:cubicBezTo>
                  <a:pt x="5153" y="75218"/>
                  <a:pt x="4747" y="75396"/>
                  <a:pt x="4328" y="75510"/>
                </a:cubicBezTo>
                <a:cubicBezTo>
                  <a:pt x="3909" y="75637"/>
                  <a:pt x="3592" y="75535"/>
                  <a:pt x="3338" y="75218"/>
                </a:cubicBezTo>
                <a:lnTo>
                  <a:pt x="368" y="71374"/>
                </a:lnTo>
                <a:cubicBezTo>
                  <a:pt x="50" y="70968"/>
                  <a:pt x="-76" y="70537"/>
                  <a:pt x="0" y="70080"/>
                </a:cubicBezTo>
                <a:cubicBezTo>
                  <a:pt x="88" y="69623"/>
                  <a:pt x="291" y="69268"/>
                  <a:pt x="622" y="69027"/>
                </a:cubicBezTo>
                <a:cubicBezTo>
                  <a:pt x="13823" y="59702"/>
                  <a:pt x="24118" y="50263"/>
                  <a:pt x="31494" y="40698"/>
                </a:cubicBezTo>
                <a:cubicBezTo>
                  <a:pt x="38882" y="31132"/>
                  <a:pt x="44010" y="21148"/>
                  <a:pt x="46904" y="10770"/>
                </a:cubicBezTo>
                <a:cubicBezTo>
                  <a:pt x="47234" y="9603"/>
                  <a:pt x="47260" y="8766"/>
                  <a:pt x="46968" y="8233"/>
                </a:cubicBezTo>
                <a:cubicBezTo>
                  <a:pt x="46676" y="7700"/>
                  <a:pt x="45965" y="7421"/>
                  <a:pt x="44810" y="7421"/>
                </a:cubicBezTo>
                <a:lnTo>
                  <a:pt x="7299" y="7421"/>
                </a:lnTo>
                <a:cubicBezTo>
                  <a:pt x="6308" y="7421"/>
                  <a:pt x="5826" y="6888"/>
                  <a:pt x="5826" y="5810"/>
                </a:cubicBezTo>
                <a:lnTo>
                  <a:pt x="5826" y="1484"/>
                </a:lnTo>
                <a:cubicBezTo>
                  <a:pt x="5826" y="494"/>
                  <a:pt x="6397" y="0"/>
                  <a:pt x="7540" y="0"/>
                </a:cubicBezTo>
                <a:lnTo>
                  <a:pt x="48149" y="0"/>
                </a:lnTo>
                <a:cubicBezTo>
                  <a:pt x="52439" y="0"/>
                  <a:pt x="55155" y="748"/>
                  <a:pt x="56311" y="2232"/>
                </a:cubicBezTo>
                <a:cubicBezTo>
                  <a:pt x="57466" y="3704"/>
                  <a:pt x="57466" y="6355"/>
                  <a:pt x="56311" y="10148"/>
                </a:cubicBezTo>
                <a:cubicBezTo>
                  <a:pt x="53099" y="20704"/>
                  <a:pt x="48567" y="30396"/>
                  <a:pt x="42703" y="39213"/>
                </a:cubicBezTo>
                <a:cubicBezTo>
                  <a:pt x="44594" y="41852"/>
                  <a:pt x="46625" y="44453"/>
                  <a:pt x="48758" y="47003"/>
                </a:cubicBezTo>
                <a:cubicBezTo>
                  <a:pt x="50903" y="49553"/>
                  <a:pt x="53048" y="51976"/>
                  <a:pt x="55193" y="54247"/>
                </a:cubicBezTo>
                <a:cubicBezTo>
                  <a:pt x="57339" y="56505"/>
                  <a:pt x="59484" y="58573"/>
                  <a:pt x="61642" y="60425"/>
                </a:cubicBezTo>
                <a:cubicBezTo>
                  <a:pt x="63787" y="62277"/>
                  <a:pt x="65806" y="63825"/>
                  <a:pt x="67710" y="65069"/>
                </a:cubicBezTo>
                <a:cubicBezTo>
                  <a:pt x="68116" y="65399"/>
                  <a:pt x="68319" y="65766"/>
                  <a:pt x="68319" y="66185"/>
                </a:cubicBezTo>
                <a:cubicBezTo>
                  <a:pt x="68319" y="66591"/>
                  <a:pt x="68205" y="66972"/>
                  <a:pt x="67951" y="67302"/>
                </a:cubicBezTo>
                <a:lnTo>
                  <a:pt x="65108" y="7087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5124346" y="5997643"/>
            <a:ext cx="108915" cy="63204"/>
          </a:xfrm>
          <a:custGeom>
            <a:avLst/>
            <a:gdLst>
              <a:gd name="connsiteX0" fmla="*/ 108306 w 108915"/>
              <a:gd name="connsiteY0" fmla="*/ 56214 h 63204"/>
              <a:gd name="connsiteX1" fmla="*/ 108915 w 108915"/>
              <a:gd name="connsiteY1" fmla="*/ 57393 h 63204"/>
              <a:gd name="connsiteX2" fmla="*/ 108915 w 108915"/>
              <a:gd name="connsiteY2" fmla="*/ 61593 h 63204"/>
              <a:gd name="connsiteX3" fmla="*/ 108306 w 108915"/>
              <a:gd name="connsiteY3" fmla="*/ 62709 h 63204"/>
              <a:gd name="connsiteX4" fmla="*/ 107062 w 108915"/>
              <a:gd name="connsiteY4" fmla="*/ 63204 h 63204"/>
              <a:gd name="connsiteX5" fmla="*/ 1853 w 108915"/>
              <a:gd name="connsiteY5" fmla="*/ 63204 h 63204"/>
              <a:gd name="connsiteX6" fmla="*/ 546 w 108915"/>
              <a:gd name="connsiteY6" fmla="*/ 62709 h 63204"/>
              <a:gd name="connsiteX7" fmla="*/ 0 w 108915"/>
              <a:gd name="connsiteY7" fmla="*/ 61593 h 63204"/>
              <a:gd name="connsiteX8" fmla="*/ 0 w 108915"/>
              <a:gd name="connsiteY8" fmla="*/ 57393 h 63204"/>
              <a:gd name="connsiteX9" fmla="*/ 546 w 108915"/>
              <a:gd name="connsiteY9" fmla="*/ 56214 h 63204"/>
              <a:gd name="connsiteX10" fmla="*/ 1853 w 108915"/>
              <a:gd name="connsiteY10" fmla="*/ 55782 h 63204"/>
              <a:gd name="connsiteX11" fmla="*/ 50002 w 108915"/>
              <a:gd name="connsiteY11" fmla="*/ 55782 h 63204"/>
              <a:gd name="connsiteX12" fmla="*/ 50002 w 108915"/>
              <a:gd name="connsiteY12" fmla="*/ 39822 h 63204"/>
              <a:gd name="connsiteX13" fmla="*/ 27102 w 108915"/>
              <a:gd name="connsiteY13" fmla="*/ 39822 h 63204"/>
              <a:gd name="connsiteX14" fmla="*/ 19675 w 108915"/>
              <a:gd name="connsiteY14" fmla="*/ 38034 h 63204"/>
              <a:gd name="connsiteX15" fmla="*/ 17695 w 108915"/>
              <a:gd name="connsiteY15" fmla="*/ 31043 h 63204"/>
              <a:gd name="connsiteX16" fmla="*/ 17695 w 108915"/>
              <a:gd name="connsiteY16" fmla="*/ 8778 h 63204"/>
              <a:gd name="connsiteX17" fmla="*/ 19675 w 108915"/>
              <a:gd name="connsiteY17" fmla="*/ 1775 h 63204"/>
              <a:gd name="connsiteX18" fmla="*/ 27102 w 108915"/>
              <a:gd name="connsiteY18" fmla="*/ 0 h 63204"/>
              <a:gd name="connsiteX19" fmla="*/ 90103 w 108915"/>
              <a:gd name="connsiteY19" fmla="*/ 0 h 63204"/>
              <a:gd name="connsiteX20" fmla="*/ 91715 w 108915"/>
              <a:gd name="connsiteY20" fmla="*/ 1611 h 63204"/>
              <a:gd name="connsiteX21" fmla="*/ 91715 w 108915"/>
              <a:gd name="connsiteY21" fmla="*/ 5683 h 63204"/>
              <a:gd name="connsiteX22" fmla="*/ 90103 w 108915"/>
              <a:gd name="connsiteY22" fmla="*/ 7421 h 63204"/>
              <a:gd name="connsiteX23" fmla="*/ 29209 w 108915"/>
              <a:gd name="connsiteY23" fmla="*/ 7421 h 63204"/>
              <a:gd name="connsiteX24" fmla="*/ 26860 w 108915"/>
              <a:gd name="connsiteY24" fmla="*/ 8093 h 63204"/>
              <a:gd name="connsiteX25" fmla="*/ 26239 w 108915"/>
              <a:gd name="connsiteY25" fmla="*/ 10618 h 63204"/>
              <a:gd name="connsiteX26" fmla="*/ 26239 w 108915"/>
              <a:gd name="connsiteY26" fmla="*/ 29178 h 63204"/>
              <a:gd name="connsiteX27" fmla="*/ 26860 w 108915"/>
              <a:gd name="connsiteY27" fmla="*/ 31665 h 63204"/>
              <a:gd name="connsiteX28" fmla="*/ 29209 w 108915"/>
              <a:gd name="connsiteY28" fmla="*/ 32401 h 63204"/>
              <a:gd name="connsiteX29" fmla="*/ 90966 w 108915"/>
              <a:gd name="connsiteY29" fmla="*/ 32401 h 63204"/>
              <a:gd name="connsiteX30" fmla="*/ 92578 w 108915"/>
              <a:gd name="connsiteY30" fmla="*/ 33999 h 63204"/>
              <a:gd name="connsiteX31" fmla="*/ 92578 w 108915"/>
              <a:gd name="connsiteY31" fmla="*/ 38084 h 63204"/>
              <a:gd name="connsiteX32" fmla="*/ 90966 w 108915"/>
              <a:gd name="connsiteY32" fmla="*/ 39822 h 63204"/>
              <a:gd name="connsiteX33" fmla="*/ 58545 w 108915"/>
              <a:gd name="connsiteY33" fmla="*/ 39822 h 63204"/>
              <a:gd name="connsiteX34" fmla="*/ 58545 w 108915"/>
              <a:gd name="connsiteY34" fmla="*/ 55782 h 63204"/>
              <a:gd name="connsiteX35" fmla="*/ 107062 w 108915"/>
              <a:gd name="connsiteY35" fmla="*/ 55782 h 63204"/>
              <a:gd name="connsiteX36" fmla="*/ 108306 w 108915"/>
              <a:gd name="connsiteY36" fmla="*/ 56214 h 63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8915" h="63204">
                <a:moveTo>
                  <a:pt x="108306" y="56214"/>
                </a:moveTo>
                <a:cubicBezTo>
                  <a:pt x="108712" y="56505"/>
                  <a:pt x="108915" y="56899"/>
                  <a:pt x="108915" y="57393"/>
                </a:cubicBezTo>
                <a:lnTo>
                  <a:pt x="108915" y="61593"/>
                </a:lnTo>
                <a:cubicBezTo>
                  <a:pt x="108915" y="61998"/>
                  <a:pt x="108712" y="62379"/>
                  <a:pt x="108306" y="62709"/>
                </a:cubicBezTo>
                <a:cubicBezTo>
                  <a:pt x="107887" y="63039"/>
                  <a:pt x="107468" y="63204"/>
                  <a:pt x="107062" y="63204"/>
                </a:cubicBezTo>
                <a:lnTo>
                  <a:pt x="1853" y="63204"/>
                </a:lnTo>
                <a:cubicBezTo>
                  <a:pt x="1358" y="63204"/>
                  <a:pt x="926" y="63039"/>
                  <a:pt x="546" y="62709"/>
                </a:cubicBezTo>
                <a:cubicBezTo>
                  <a:pt x="190" y="62379"/>
                  <a:pt x="0" y="61998"/>
                  <a:pt x="0" y="61593"/>
                </a:cubicBezTo>
                <a:lnTo>
                  <a:pt x="0" y="57393"/>
                </a:lnTo>
                <a:cubicBezTo>
                  <a:pt x="0" y="56899"/>
                  <a:pt x="190" y="56505"/>
                  <a:pt x="546" y="56214"/>
                </a:cubicBezTo>
                <a:cubicBezTo>
                  <a:pt x="926" y="55922"/>
                  <a:pt x="1358" y="55782"/>
                  <a:pt x="1853" y="55782"/>
                </a:cubicBezTo>
                <a:lnTo>
                  <a:pt x="50002" y="55782"/>
                </a:lnTo>
                <a:lnTo>
                  <a:pt x="50002" y="39822"/>
                </a:lnTo>
                <a:lnTo>
                  <a:pt x="27102" y="39822"/>
                </a:lnTo>
                <a:cubicBezTo>
                  <a:pt x="23471" y="39822"/>
                  <a:pt x="20996" y="39226"/>
                  <a:pt x="19675" y="38034"/>
                </a:cubicBezTo>
                <a:cubicBezTo>
                  <a:pt x="18368" y="36841"/>
                  <a:pt x="17695" y="34494"/>
                  <a:pt x="17695" y="31043"/>
                </a:cubicBezTo>
                <a:lnTo>
                  <a:pt x="17695" y="8778"/>
                </a:lnTo>
                <a:cubicBezTo>
                  <a:pt x="17695" y="5315"/>
                  <a:pt x="18368" y="2981"/>
                  <a:pt x="19675" y="1775"/>
                </a:cubicBezTo>
                <a:cubicBezTo>
                  <a:pt x="20996" y="583"/>
                  <a:pt x="23471" y="0"/>
                  <a:pt x="27102" y="0"/>
                </a:cubicBezTo>
                <a:lnTo>
                  <a:pt x="90103" y="0"/>
                </a:lnTo>
                <a:cubicBezTo>
                  <a:pt x="91182" y="0"/>
                  <a:pt x="91715" y="532"/>
                  <a:pt x="91715" y="1611"/>
                </a:cubicBezTo>
                <a:lnTo>
                  <a:pt x="91715" y="5683"/>
                </a:lnTo>
                <a:cubicBezTo>
                  <a:pt x="91715" y="6837"/>
                  <a:pt x="91182" y="7421"/>
                  <a:pt x="90103" y="7421"/>
                </a:cubicBezTo>
                <a:lnTo>
                  <a:pt x="29209" y="7421"/>
                </a:lnTo>
                <a:cubicBezTo>
                  <a:pt x="28054" y="7421"/>
                  <a:pt x="27267" y="7637"/>
                  <a:pt x="26860" y="8093"/>
                </a:cubicBezTo>
                <a:cubicBezTo>
                  <a:pt x="26442" y="8537"/>
                  <a:pt x="26239" y="9400"/>
                  <a:pt x="26239" y="10618"/>
                </a:cubicBezTo>
                <a:lnTo>
                  <a:pt x="26239" y="29178"/>
                </a:lnTo>
                <a:cubicBezTo>
                  <a:pt x="26239" y="30333"/>
                  <a:pt x="26442" y="31170"/>
                  <a:pt x="26860" y="31665"/>
                </a:cubicBezTo>
                <a:cubicBezTo>
                  <a:pt x="27267" y="32160"/>
                  <a:pt x="28054" y="32401"/>
                  <a:pt x="29209" y="32401"/>
                </a:cubicBezTo>
                <a:lnTo>
                  <a:pt x="90966" y="32401"/>
                </a:lnTo>
                <a:cubicBezTo>
                  <a:pt x="92045" y="32401"/>
                  <a:pt x="92578" y="32934"/>
                  <a:pt x="92578" y="33999"/>
                </a:cubicBezTo>
                <a:lnTo>
                  <a:pt x="92578" y="38084"/>
                </a:lnTo>
                <a:cubicBezTo>
                  <a:pt x="92578" y="39239"/>
                  <a:pt x="92045" y="39822"/>
                  <a:pt x="90966" y="39822"/>
                </a:cubicBezTo>
                <a:lnTo>
                  <a:pt x="58545" y="39822"/>
                </a:lnTo>
                <a:lnTo>
                  <a:pt x="58545" y="55782"/>
                </a:lnTo>
                <a:lnTo>
                  <a:pt x="107062" y="55782"/>
                </a:lnTo>
                <a:cubicBezTo>
                  <a:pt x="107468" y="55782"/>
                  <a:pt x="107887" y="55922"/>
                  <a:pt x="108306" y="562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5283270" y="6005672"/>
            <a:ext cx="46422" cy="91533"/>
          </a:xfrm>
          <a:custGeom>
            <a:avLst/>
            <a:gdLst>
              <a:gd name="connsiteX0" fmla="*/ 44683 w 46422"/>
              <a:gd name="connsiteY0" fmla="*/ 83744 h 91533"/>
              <a:gd name="connsiteX1" fmla="*/ 46422 w 46422"/>
              <a:gd name="connsiteY1" fmla="*/ 85481 h 91533"/>
              <a:gd name="connsiteX2" fmla="*/ 46422 w 46422"/>
              <a:gd name="connsiteY2" fmla="*/ 89820 h 91533"/>
              <a:gd name="connsiteX3" fmla="*/ 44683 w 46422"/>
              <a:gd name="connsiteY3" fmla="*/ 91533 h 91533"/>
              <a:gd name="connsiteX4" fmla="*/ 4582 w 46422"/>
              <a:gd name="connsiteY4" fmla="*/ 91533 h 91533"/>
              <a:gd name="connsiteX5" fmla="*/ 1916 w 46422"/>
              <a:gd name="connsiteY5" fmla="*/ 91470 h 91533"/>
              <a:gd name="connsiteX6" fmla="*/ 545 w 46422"/>
              <a:gd name="connsiteY6" fmla="*/ 90975 h 91533"/>
              <a:gd name="connsiteX7" fmla="*/ 63 w 46422"/>
              <a:gd name="connsiteY7" fmla="*/ 89567 h 91533"/>
              <a:gd name="connsiteX8" fmla="*/ 0 w 46422"/>
              <a:gd name="connsiteY8" fmla="*/ 86839 h 91533"/>
              <a:gd name="connsiteX9" fmla="*/ 0 w 46422"/>
              <a:gd name="connsiteY9" fmla="*/ 1725 h 91533"/>
              <a:gd name="connsiteX10" fmla="*/ 1726 w 46422"/>
              <a:gd name="connsiteY10" fmla="*/ 0 h 91533"/>
              <a:gd name="connsiteX11" fmla="*/ 7425 w 46422"/>
              <a:gd name="connsiteY11" fmla="*/ 0 h 91533"/>
              <a:gd name="connsiteX12" fmla="*/ 9152 w 46422"/>
              <a:gd name="connsiteY12" fmla="*/ 1725 h 91533"/>
              <a:gd name="connsiteX13" fmla="*/ 9152 w 46422"/>
              <a:gd name="connsiteY13" fmla="*/ 83744 h 91533"/>
              <a:gd name="connsiteX14" fmla="*/ 44683 w 46422"/>
              <a:gd name="connsiteY14" fmla="*/ 83744 h 91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6422" h="91533">
                <a:moveTo>
                  <a:pt x="44683" y="83744"/>
                </a:moveTo>
                <a:cubicBezTo>
                  <a:pt x="45838" y="83744"/>
                  <a:pt x="46422" y="84327"/>
                  <a:pt x="46422" y="85481"/>
                </a:cubicBezTo>
                <a:lnTo>
                  <a:pt x="46422" y="89820"/>
                </a:lnTo>
                <a:cubicBezTo>
                  <a:pt x="46422" y="90962"/>
                  <a:pt x="45838" y="91533"/>
                  <a:pt x="44683" y="91533"/>
                </a:cubicBezTo>
                <a:lnTo>
                  <a:pt x="4582" y="91533"/>
                </a:lnTo>
                <a:cubicBezTo>
                  <a:pt x="3427" y="91533"/>
                  <a:pt x="2538" y="91521"/>
                  <a:pt x="1916" y="91470"/>
                </a:cubicBezTo>
                <a:cubicBezTo>
                  <a:pt x="1294" y="91432"/>
                  <a:pt x="850" y="91280"/>
                  <a:pt x="545" y="90975"/>
                </a:cubicBezTo>
                <a:cubicBezTo>
                  <a:pt x="266" y="90696"/>
                  <a:pt x="101" y="90227"/>
                  <a:pt x="63" y="89567"/>
                </a:cubicBezTo>
                <a:cubicBezTo>
                  <a:pt x="12" y="88894"/>
                  <a:pt x="0" y="87994"/>
                  <a:pt x="0" y="86839"/>
                </a:cubicBezTo>
                <a:lnTo>
                  <a:pt x="0" y="1725"/>
                </a:lnTo>
                <a:cubicBezTo>
                  <a:pt x="0" y="570"/>
                  <a:pt x="571" y="0"/>
                  <a:pt x="1726" y="0"/>
                </a:cubicBezTo>
                <a:lnTo>
                  <a:pt x="7425" y="0"/>
                </a:lnTo>
                <a:cubicBezTo>
                  <a:pt x="8581" y="0"/>
                  <a:pt x="9152" y="570"/>
                  <a:pt x="9152" y="1725"/>
                </a:cubicBezTo>
                <a:lnTo>
                  <a:pt x="9152" y="83744"/>
                </a:lnTo>
                <a:lnTo>
                  <a:pt x="44683" y="8374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5413123" y="6028805"/>
            <a:ext cx="49634" cy="70017"/>
          </a:xfrm>
          <a:custGeom>
            <a:avLst/>
            <a:gdLst>
              <a:gd name="connsiteX0" fmla="*/ 47895 w 49634"/>
              <a:gd name="connsiteY0" fmla="*/ 68900 h 70017"/>
              <a:gd name="connsiteX1" fmla="*/ 40723 w 49634"/>
              <a:gd name="connsiteY1" fmla="*/ 69763 h 70017"/>
              <a:gd name="connsiteX2" fmla="*/ 32420 w 49634"/>
              <a:gd name="connsiteY2" fmla="*/ 70017 h 70017"/>
              <a:gd name="connsiteX3" fmla="*/ 18749 w 49634"/>
              <a:gd name="connsiteY3" fmla="*/ 67289 h 70017"/>
              <a:gd name="connsiteX4" fmla="*/ 8594 w 49634"/>
              <a:gd name="connsiteY4" fmla="*/ 59868 h 70017"/>
              <a:gd name="connsiteX5" fmla="*/ 2221 w 49634"/>
              <a:gd name="connsiteY5" fmla="*/ 48741 h 70017"/>
              <a:gd name="connsiteX6" fmla="*/ 0 w 49634"/>
              <a:gd name="connsiteY6" fmla="*/ 34888 h 70017"/>
              <a:gd name="connsiteX7" fmla="*/ 2348 w 49634"/>
              <a:gd name="connsiteY7" fmla="*/ 20971 h 70017"/>
              <a:gd name="connsiteX8" fmla="*/ 9089 w 49634"/>
              <a:gd name="connsiteY8" fmla="*/ 9959 h 70017"/>
              <a:gd name="connsiteX9" fmla="*/ 19612 w 49634"/>
              <a:gd name="connsiteY9" fmla="*/ 2664 h 70017"/>
              <a:gd name="connsiteX10" fmla="*/ 33411 w 49634"/>
              <a:gd name="connsiteY10" fmla="*/ 0 h 70017"/>
              <a:gd name="connsiteX11" fmla="*/ 40837 w 49634"/>
              <a:gd name="connsiteY11" fmla="*/ 317 h 70017"/>
              <a:gd name="connsiteX12" fmla="*/ 48022 w 49634"/>
              <a:gd name="connsiteY12" fmla="*/ 1497 h 70017"/>
              <a:gd name="connsiteX13" fmla="*/ 49634 w 49634"/>
              <a:gd name="connsiteY13" fmla="*/ 3831 h 70017"/>
              <a:gd name="connsiteX14" fmla="*/ 49253 w 49634"/>
              <a:gd name="connsiteY14" fmla="*/ 7802 h 70017"/>
              <a:gd name="connsiteX15" fmla="*/ 47400 w 49634"/>
              <a:gd name="connsiteY15" fmla="*/ 8906 h 70017"/>
              <a:gd name="connsiteX16" fmla="*/ 41218 w 49634"/>
              <a:gd name="connsiteY16" fmla="*/ 7485 h 70017"/>
              <a:gd name="connsiteX17" fmla="*/ 34655 w 49634"/>
              <a:gd name="connsiteY17" fmla="*/ 7053 h 70017"/>
              <a:gd name="connsiteX18" fmla="*/ 23573 w 49634"/>
              <a:gd name="connsiteY18" fmla="*/ 9096 h 70017"/>
              <a:gd name="connsiteX19" fmla="*/ 15588 w 49634"/>
              <a:gd name="connsiteY19" fmla="*/ 14843 h 70017"/>
              <a:gd name="connsiteX20" fmla="*/ 10764 w 49634"/>
              <a:gd name="connsiteY20" fmla="*/ 23698 h 70017"/>
              <a:gd name="connsiteX21" fmla="*/ 9152 w 49634"/>
              <a:gd name="connsiteY21" fmla="*/ 34888 h 70017"/>
              <a:gd name="connsiteX22" fmla="*/ 10828 w 49634"/>
              <a:gd name="connsiteY22" fmla="*/ 45519 h 70017"/>
              <a:gd name="connsiteX23" fmla="*/ 15652 w 49634"/>
              <a:gd name="connsiteY23" fmla="*/ 54488 h 70017"/>
              <a:gd name="connsiteX24" fmla="*/ 23319 w 49634"/>
              <a:gd name="connsiteY24" fmla="*/ 60680 h 70017"/>
              <a:gd name="connsiteX25" fmla="*/ 33665 w 49634"/>
              <a:gd name="connsiteY25" fmla="*/ 62963 h 70017"/>
              <a:gd name="connsiteX26" fmla="*/ 40837 w 49634"/>
              <a:gd name="connsiteY26" fmla="*/ 62595 h 70017"/>
              <a:gd name="connsiteX27" fmla="*/ 47273 w 49634"/>
              <a:gd name="connsiteY27" fmla="*/ 61238 h 70017"/>
              <a:gd name="connsiteX28" fmla="*/ 49253 w 49634"/>
              <a:gd name="connsiteY28" fmla="*/ 62100 h 70017"/>
              <a:gd name="connsiteX29" fmla="*/ 49634 w 49634"/>
              <a:gd name="connsiteY29" fmla="*/ 66680 h 70017"/>
              <a:gd name="connsiteX30" fmla="*/ 47895 w 49634"/>
              <a:gd name="connsiteY30" fmla="*/ 68900 h 70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9634" h="70017">
                <a:moveTo>
                  <a:pt x="47895" y="68900"/>
                </a:moveTo>
                <a:cubicBezTo>
                  <a:pt x="45432" y="69319"/>
                  <a:pt x="43020" y="69611"/>
                  <a:pt x="40723" y="69763"/>
                </a:cubicBezTo>
                <a:cubicBezTo>
                  <a:pt x="38412" y="69928"/>
                  <a:pt x="35645" y="70017"/>
                  <a:pt x="32420" y="70017"/>
                </a:cubicBezTo>
                <a:cubicBezTo>
                  <a:pt x="27305" y="70017"/>
                  <a:pt x="22760" y="69116"/>
                  <a:pt x="18749" y="67289"/>
                </a:cubicBezTo>
                <a:cubicBezTo>
                  <a:pt x="14750" y="65475"/>
                  <a:pt x="11361" y="63001"/>
                  <a:pt x="8594" y="59868"/>
                </a:cubicBezTo>
                <a:cubicBezTo>
                  <a:pt x="5839" y="56746"/>
                  <a:pt x="3719" y="53030"/>
                  <a:pt x="2221" y="48741"/>
                </a:cubicBezTo>
                <a:cubicBezTo>
                  <a:pt x="736" y="44453"/>
                  <a:pt x="0" y="39835"/>
                  <a:pt x="0" y="34888"/>
                </a:cubicBezTo>
                <a:cubicBezTo>
                  <a:pt x="0" y="29864"/>
                  <a:pt x="774" y="25220"/>
                  <a:pt x="2348" y="20971"/>
                </a:cubicBezTo>
                <a:cubicBezTo>
                  <a:pt x="3909" y="16721"/>
                  <a:pt x="6169" y="13054"/>
                  <a:pt x="9089" y="9959"/>
                </a:cubicBezTo>
                <a:cubicBezTo>
                  <a:pt x="12021" y="6863"/>
                  <a:pt x="15525" y="4440"/>
                  <a:pt x="19612" y="2664"/>
                </a:cubicBezTo>
                <a:cubicBezTo>
                  <a:pt x="23700" y="888"/>
                  <a:pt x="28295" y="0"/>
                  <a:pt x="33411" y="0"/>
                </a:cubicBezTo>
                <a:cubicBezTo>
                  <a:pt x="36140" y="0"/>
                  <a:pt x="38615" y="101"/>
                  <a:pt x="40837" y="317"/>
                </a:cubicBezTo>
                <a:cubicBezTo>
                  <a:pt x="43071" y="507"/>
                  <a:pt x="45470" y="913"/>
                  <a:pt x="48022" y="1497"/>
                </a:cubicBezTo>
                <a:cubicBezTo>
                  <a:pt x="49177" y="1814"/>
                  <a:pt x="49722" y="2601"/>
                  <a:pt x="49634" y="3831"/>
                </a:cubicBezTo>
                <a:lnTo>
                  <a:pt x="49253" y="7802"/>
                </a:lnTo>
                <a:cubicBezTo>
                  <a:pt x="49101" y="8792"/>
                  <a:pt x="48479" y="9159"/>
                  <a:pt x="47400" y="8906"/>
                </a:cubicBezTo>
                <a:cubicBezTo>
                  <a:pt x="45254" y="8259"/>
                  <a:pt x="43198" y="7777"/>
                  <a:pt x="41218" y="7485"/>
                </a:cubicBezTo>
                <a:cubicBezTo>
                  <a:pt x="39225" y="7206"/>
                  <a:pt x="37054" y="7053"/>
                  <a:pt x="34655" y="7053"/>
                </a:cubicBezTo>
                <a:cubicBezTo>
                  <a:pt x="30440" y="7053"/>
                  <a:pt x="26746" y="7739"/>
                  <a:pt x="23573" y="9096"/>
                </a:cubicBezTo>
                <a:cubicBezTo>
                  <a:pt x="20399" y="10466"/>
                  <a:pt x="17733" y="12369"/>
                  <a:pt x="15588" y="14843"/>
                </a:cubicBezTo>
                <a:cubicBezTo>
                  <a:pt x="13443" y="17329"/>
                  <a:pt x="11831" y="20273"/>
                  <a:pt x="10764" y="23698"/>
                </a:cubicBezTo>
                <a:cubicBezTo>
                  <a:pt x="9685" y="27111"/>
                  <a:pt x="9152" y="30841"/>
                  <a:pt x="9152" y="34888"/>
                </a:cubicBezTo>
                <a:cubicBezTo>
                  <a:pt x="9152" y="38592"/>
                  <a:pt x="9711" y="42144"/>
                  <a:pt x="10828" y="45519"/>
                </a:cubicBezTo>
                <a:cubicBezTo>
                  <a:pt x="11945" y="48906"/>
                  <a:pt x="13557" y="51888"/>
                  <a:pt x="15652" y="54488"/>
                </a:cubicBezTo>
                <a:cubicBezTo>
                  <a:pt x="17759" y="57089"/>
                  <a:pt x="20310" y="59144"/>
                  <a:pt x="23319" y="60680"/>
                </a:cubicBezTo>
                <a:cubicBezTo>
                  <a:pt x="26340" y="62215"/>
                  <a:pt x="29780" y="62963"/>
                  <a:pt x="33665" y="62963"/>
                </a:cubicBezTo>
                <a:cubicBezTo>
                  <a:pt x="36546" y="62963"/>
                  <a:pt x="38945" y="62836"/>
                  <a:pt x="40837" y="62595"/>
                </a:cubicBezTo>
                <a:cubicBezTo>
                  <a:pt x="42741" y="62341"/>
                  <a:pt x="44886" y="61897"/>
                  <a:pt x="47273" y="61238"/>
                </a:cubicBezTo>
                <a:cubicBezTo>
                  <a:pt x="48517" y="60908"/>
                  <a:pt x="49177" y="61200"/>
                  <a:pt x="49253" y="62100"/>
                </a:cubicBezTo>
                <a:lnTo>
                  <a:pt x="49634" y="66680"/>
                </a:lnTo>
                <a:cubicBezTo>
                  <a:pt x="49722" y="67911"/>
                  <a:pt x="49139" y="68646"/>
                  <a:pt x="47895" y="6890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5477994" y="5998752"/>
            <a:ext cx="48999" cy="98460"/>
          </a:xfrm>
          <a:custGeom>
            <a:avLst/>
            <a:gdLst>
              <a:gd name="connsiteX0" fmla="*/ 22024 w 48999"/>
              <a:gd name="connsiteY0" fmla="*/ 61352 h 98460"/>
              <a:gd name="connsiteX1" fmla="*/ 48758 w 48999"/>
              <a:gd name="connsiteY1" fmla="*/ 96734 h 98460"/>
              <a:gd name="connsiteX2" fmla="*/ 48999 w 48999"/>
              <a:gd name="connsiteY2" fmla="*/ 97902 h 98460"/>
              <a:gd name="connsiteX3" fmla="*/ 48148 w 48999"/>
              <a:gd name="connsiteY3" fmla="*/ 98460 h 98460"/>
              <a:gd name="connsiteX4" fmla="*/ 42817 w 48999"/>
              <a:gd name="connsiteY4" fmla="*/ 98460 h 98460"/>
              <a:gd name="connsiteX5" fmla="*/ 40595 w 48999"/>
              <a:gd name="connsiteY5" fmla="*/ 98092 h 98460"/>
              <a:gd name="connsiteX6" fmla="*/ 38983 w 48999"/>
              <a:gd name="connsiteY6" fmla="*/ 96734 h 98460"/>
              <a:gd name="connsiteX7" fmla="*/ 16692 w 48999"/>
              <a:gd name="connsiteY7" fmla="*/ 67289 h 98460"/>
              <a:gd name="connsiteX8" fmla="*/ 8416 w 48999"/>
              <a:gd name="connsiteY8" fmla="*/ 76563 h 98460"/>
              <a:gd name="connsiteX9" fmla="*/ 8416 w 48999"/>
              <a:gd name="connsiteY9" fmla="*/ 96734 h 98460"/>
              <a:gd name="connsiteX10" fmla="*/ 6677 w 48999"/>
              <a:gd name="connsiteY10" fmla="*/ 98460 h 98460"/>
              <a:gd name="connsiteX11" fmla="*/ 1713 w 48999"/>
              <a:gd name="connsiteY11" fmla="*/ 98460 h 98460"/>
              <a:gd name="connsiteX12" fmla="*/ 0 w 48999"/>
              <a:gd name="connsiteY12" fmla="*/ 96734 h 98460"/>
              <a:gd name="connsiteX13" fmla="*/ 0 w 48999"/>
              <a:gd name="connsiteY13" fmla="*/ 1725 h 98460"/>
              <a:gd name="connsiteX14" fmla="*/ 1713 w 48999"/>
              <a:gd name="connsiteY14" fmla="*/ 0 h 98460"/>
              <a:gd name="connsiteX15" fmla="*/ 6677 w 48999"/>
              <a:gd name="connsiteY15" fmla="*/ 0 h 98460"/>
              <a:gd name="connsiteX16" fmla="*/ 8416 w 48999"/>
              <a:gd name="connsiteY16" fmla="*/ 1725 h 98460"/>
              <a:gd name="connsiteX17" fmla="*/ 8416 w 48999"/>
              <a:gd name="connsiteY17" fmla="*/ 66173 h 98460"/>
              <a:gd name="connsiteX18" fmla="*/ 36622 w 48999"/>
              <a:gd name="connsiteY18" fmla="*/ 33263 h 98460"/>
              <a:gd name="connsiteX19" fmla="*/ 40722 w 48999"/>
              <a:gd name="connsiteY19" fmla="*/ 31538 h 98460"/>
              <a:gd name="connsiteX20" fmla="*/ 46536 w 48999"/>
              <a:gd name="connsiteY20" fmla="*/ 31538 h 98460"/>
              <a:gd name="connsiteX21" fmla="*/ 47526 w 48999"/>
              <a:gd name="connsiteY21" fmla="*/ 32096 h 98460"/>
              <a:gd name="connsiteX22" fmla="*/ 47145 w 48999"/>
              <a:gd name="connsiteY22" fmla="*/ 33263 h 98460"/>
              <a:gd name="connsiteX23" fmla="*/ 22024 w 48999"/>
              <a:gd name="connsiteY23" fmla="*/ 61352 h 98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48999" h="98460">
                <a:moveTo>
                  <a:pt x="22024" y="61352"/>
                </a:moveTo>
                <a:lnTo>
                  <a:pt x="48758" y="96734"/>
                </a:lnTo>
                <a:cubicBezTo>
                  <a:pt x="48999" y="97140"/>
                  <a:pt x="49088" y="97533"/>
                  <a:pt x="48999" y="97902"/>
                </a:cubicBezTo>
                <a:cubicBezTo>
                  <a:pt x="48922" y="98269"/>
                  <a:pt x="48643" y="98460"/>
                  <a:pt x="48148" y="98460"/>
                </a:cubicBezTo>
                <a:lnTo>
                  <a:pt x="42817" y="98460"/>
                </a:lnTo>
                <a:cubicBezTo>
                  <a:pt x="41992" y="98460"/>
                  <a:pt x="41256" y="98333"/>
                  <a:pt x="40595" y="98092"/>
                </a:cubicBezTo>
                <a:cubicBezTo>
                  <a:pt x="39923" y="97838"/>
                  <a:pt x="39389" y="97394"/>
                  <a:pt x="38983" y="96734"/>
                </a:cubicBezTo>
                <a:lnTo>
                  <a:pt x="16692" y="67289"/>
                </a:lnTo>
                <a:lnTo>
                  <a:pt x="8416" y="76563"/>
                </a:lnTo>
                <a:lnTo>
                  <a:pt x="8416" y="96734"/>
                </a:lnTo>
                <a:cubicBezTo>
                  <a:pt x="8416" y="97889"/>
                  <a:pt x="7832" y="98460"/>
                  <a:pt x="6677" y="98460"/>
                </a:cubicBezTo>
                <a:lnTo>
                  <a:pt x="1713" y="98460"/>
                </a:lnTo>
                <a:cubicBezTo>
                  <a:pt x="571" y="98460"/>
                  <a:pt x="0" y="97889"/>
                  <a:pt x="0" y="96734"/>
                </a:cubicBezTo>
                <a:lnTo>
                  <a:pt x="0" y="1725"/>
                </a:lnTo>
                <a:cubicBezTo>
                  <a:pt x="0" y="570"/>
                  <a:pt x="571" y="0"/>
                  <a:pt x="1713" y="0"/>
                </a:cubicBezTo>
                <a:lnTo>
                  <a:pt x="6677" y="0"/>
                </a:lnTo>
                <a:cubicBezTo>
                  <a:pt x="7832" y="0"/>
                  <a:pt x="8416" y="570"/>
                  <a:pt x="8416" y="1725"/>
                </a:cubicBezTo>
                <a:lnTo>
                  <a:pt x="8416" y="66173"/>
                </a:lnTo>
                <a:lnTo>
                  <a:pt x="36622" y="33263"/>
                </a:lnTo>
                <a:cubicBezTo>
                  <a:pt x="37777" y="32109"/>
                  <a:pt x="39148" y="31538"/>
                  <a:pt x="40722" y="31538"/>
                </a:cubicBezTo>
                <a:lnTo>
                  <a:pt x="46536" y="31538"/>
                </a:lnTo>
                <a:cubicBezTo>
                  <a:pt x="47031" y="31538"/>
                  <a:pt x="47349" y="31729"/>
                  <a:pt x="47526" y="32096"/>
                </a:cubicBezTo>
                <a:cubicBezTo>
                  <a:pt x="47679" y="32477"/>
                  <a:pt x="47564" y="32858"/>
                  <a:pt x="47145" y="33263"/>
                </a:cubicBezTo>
                <a:lnTo>
                  <a:pt x="22024" y="613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5685562" y="6049712"/>
            <a:ext cx="108915" cy="58510"/>
          </a:xfrm>
          <a:custGeom>
            <a:avLst/>
            <a:gdLst>
              <a:gd name="connsiteX0" fmla="*/ 17060 w 108915"/>
              <a:gd name="connsiteY0" fmla="*/ 30295 h 58510"/>
              <a:gd name="connsiteX1" fmla="*/ 19053 w 108915"/>
              <a:gd name="connsiteY1" fmla="*/ 23317 h 58510"/>
              <a:gd name="connsiteX2" fmla="*/ 26480 w 108915"/>
              <a:gd name="connsiteY2" fmla="*/ 21529 h 58510"/>
              <a:gd name="connsiteX3" fmla="*/ 49989 w 108915"/>
              <a:gd name="connsiteY3" fmla="*/ 21529 h 58510"/>
              <a:gd name="connsiteX4" fmla="*/ 49989 w 108915"/>
              <a:gd name="connsiteY4" fmla="*/ 7421 h 58510"/>
              <a:gd name="connsiteX5" fmla="*/ 1840 w 108915"/>
              <a:gd name="connsiteY5" fmla="*/ 7421 h 58510"/>
              <a:gd name="connsiteX6" fmla="*/ 546 w 108915"/>
              <a:gd name="connsiteY6" fmla="*/ 6927 h 58510"/>
              <a:gd name="connsiteX7" fmla="*/ 0 w 108915"/>
              <a:gd name="connsiteY7" fmla="*/ 5822 h 58510"/>
              <a:gd name="connsiteX8" fmla="*/ 0 w 108915"/>
              <a:gd name="connsiteY8" fmla="*/ 1611 h 58510"/>
              <a:gd name="connsiteX9" fmla="*/ 546 w 108915"/>
              <a:gd name="connsiteY9" fmla="*/ 431 h 58510"/>
              <a:gd name="connsiteX10" fmla="*/ 1840 w 108915"/>
              <a:gd name="connsiteY10" fmla="*/ 0 h 58510"/>
              <a:gd name="connsiteX11" fmla="*/ 107049 w 108915"/>
              <a:gd name="connsiteY11" fmla="*/ 0 h 58510"/>
              <a:gd name="connsiteX12" fmla="*/ 108293 w 108915"/>
              <a:gd name="connsiteY12" fmla="*/ 431 h 58510"/>
              <a:gd name="connsiteX13" fmla="*/ 108915 w 108915"/>
              <a:gd name="connsiteY13" fmla="*/ 1611 h 58510"/>
              <a:gd name="connsiteX14" fmla="*/ 108915 w 108915"/>
              <a:gd name="connsiteY14" fmla="*/ 5822 h 58510"/>
              <a:gd name="connsiteX15" fmla="*/ 108293 w 108915"/>
              <a:gd name="connsiteY15" fmla="*/ 6927 h 58510"/>
              <a:gd name="connsiteX16" fmla="*/ 107049 w 108915"/>
              <a:gd name="connsiteY16" fmla="*/ 7421 h 58510"/>
              <a:gd name="connsiteX17" fmla="*/ 58532 w 108915"/>
              <a:gd name="connsiteY17" fmla="*/ 7421 h 58510"/>
              <a:gd name="connsiteX18" fmla="*/ 58532 w 108915"/>
              <a:gd name="connsiteY18" fmla="*/ 21529 h 58510"/>
              <a:gd name="connsiteX19" fmla="*/ 82169 w 108915"/>
              <a:gd name="connsiteY19" fmla="*/ 21529 h 58510"/>
              <a:gd name="connsiteX20" fmla="*/ 86942 w 108915"/>
              <a:gd name="connsiteY20" fmla="*/ 21897 h 58510"/>
              <a:gd name="connsiteX21" fmla="*/ 89785 w 108915"/>
              <a:gd name="connsiteY21" fmla="*/ 23254 h 58510"/>
              <a:gd name="connsiteX22" fmla="*/ 91207 w 108915"/>
              <a:gd name="connsiteY22" fmla="*/ 25982 h 58510"/>
              <a:gd name="connsiteX23" fmla="*/ 91588 w 108915"/>
              <a:gd name="connsiteY23" fmla="*/ 30295 h 58510"/>
              <a:gd name="connsiteX24" fmla="*/ 91588 w 108915"/>
              <a:gd name="connsiteY24" fmla="*/ 49731 h 58510"/>
              <a:gd name="connsiteX25" fmla="*/ 89595 w 108915"/>
              <a:gd name="connsiteY25" fmla="*/ 56708 h 58510"/>
              <a:gd name="connsiteX26" fmla="*/ 82169 w 108915"/>
              <a:gd name="connsiteY26" fmla="*/ 58510 h 58510"/>
              <a:gd name="connsiteX27" fmla="*/ 26480 w 108915"/>
              <a:gd name="connsiteY27" fmla="*/ 58510 h 58510"/>
              <a:gd name="connsiteX28" fmla="*/ 21719 w 108915"/>
              <a:gd name="connsiteY28" fmla="*/ 58142 h 58510"/>
              <a:gd name="connsiteX29" fmla="*/ 18863 w 108915"/>
              <a:gd name="connsiteY29" fmla="*/ 56708 h 58510"/>
              <a:gd name="connsiteX30" fmla="*/ 17441 w 108915"/>
              <a:gd name="connsiteY30" fmla="*/ 54006 h 58510"/>
              <a:gd name="connsiteX31" fmla="*/ 17060 w 108915"/>
              <a:gd name="connsiteY31" fmla="*/ 49731 h 58510"/>
              <a:gd name="connsiteX32" fmla="*/ 17060 w 108915"/>
              <a:gd name="connsiteY32" fmla="*/ 30295 h 58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915" h="58510">
                <a:moveTo>
                  <a:pt x="17060" y="30295"/>
                </a:moveTo>
                <a:cubicBezTo>
                  <a:pt x="17060" y="26844"/>
                  <a:pt x="17733" y="24510"/>
                  <a:pt x="19053" y="23317"/>
                </a:cubicBezTo>
                <a:cubicBezTo>
                  <a:pt x="20373" y="22125"/>
                  <a:pt x="22836" y="21529"/>
                  <a:pt x="26480" y="21529"/>
                </a:cubicBezTo>
                <a:lnTo>
                  <a:pt x="49989" y="21529"/>
                </a:lnTo>
                <a:lnTo>
                  <a:pt x="49989" y="7421"/>
                </a:lnTo>
                <a:lnTo>
                  <a:pt x="1840" y="7421"/>
                </a:lnTo>
                <a:cubicBezTo>
                  <a:pt x="1345" y="7421"/>
                  <a:pt x="913" y="7256"/>
                  <a:pt x="546" y="6927"/>
                </a:cubicBezTo>
                <a:cubicBezTo>
                  <a:pt x="177" y="6596"/>
                  <a:pt x="0" y="6229"/>
                  <a:pt x="0" y="5822"/>
                </a:cubicBezTo>
                <a:lnTo>
                  <a:pt x="0" y="1611"/>
                </a:lnTo>
                <a:cubicBezTo>
                  <a:pt x="0" y="1116"/>
                  <a:pt x="177" y="723"/>
                  <a:pt x="546" y="431"/>
                </a:cubicBezTo>
                <a:cubicBezTo>
                  <a:pt x="913" y="139"/>
                  <a:pt x="1345" y="0"/>
                  <a:pt x="1840" y="0"/>
                </a:cubicBezTo>
                <a:lnTo>
                  <a:pt x="107049" y="0"/>
                </a:lnTo>
                <a:cubicBezTo>
                  <a:pt x="107455" y="0"/>
                  <a:pt x="107887" y="139"/>
                  <a:pt x="108293" y="431"/>
                </a:cubicBezTo>
                <a:cubicBezTo>
                  <a:pt x="108699" y="723"/>
                  <a:pt x="108915" y="1116"/>
                  <a:pt x="108915" y="1611"/>
                </a:cubicBezTo>
                <a:lnTo>
                  <a:pt x="108915" y="5822"/>
                </a:lnTo>
                <a:cubicBezTo>
                  <a:pt x="108915" y="6229"/>
                  <a:pt x="108699" y="6596"/>
                  <a:pt x="108293" y="6927"/>
                </a:cubicBezTo>
                <a:cubicBezTo>
                  <a:pt x="107887" y="7256"/>
                  <a:pt x="107455" y="7421"/>
                  <a:pt x="107049" y="7421"/>
                </a:cubicBezTo>
                <a:lnTo>
                  <a:pt x="58532" y="7421"/>
                </a:lnTo>
                <a:lnTo>
                  <a:pt x="58532" y="21529"/>
                </a:lnTo>
                <a:lnTo>
                  <a:pt x="82169" y="21529"/>
                </a:lnTo>
                <a:cubicBezTo>
                  <a:pt x="84162" y="21529"/>
                  <a:pt x="85749" y="21656"/>
                  <a:pt x="86942" y="21897"/>
                </a:cubicBezTo>
                <a:cubicBezTo>
                  <a:pt x="88135" y="22138"/>
                  <a:pt x="89087" y="22594"/>
                  <a:pt x="89785" y="23254"/>
                </a:cubicBezTo>
                <a:cubicBezTo>
                  <a:pt x="90496" y="23914"/>
                  <a:pt x="90966" y="24827"/>
                  <a:pt x="91207" y="25982"/>
                </a:cubicBezTo>
                <a:cubicBezTo>
                  <a:pt x="91461" y="27124"/>
                  <a:pt x="91588" y="28582"/>
                  <a:pt x="91588" y="30295"/>
                </a:cubicBezTo>
                <a:lnTo>
                  <a:pt x="91588" y="49731"/>
                </a:lnTo>
                <a:cubicBezTo>
                  <a:pt x="91588" y="53195"/>
                  <a:pt x="90928" y="55529"/>
                  <a:pt x="89595" y="56708"/>
                </a:cubicBezTo>
                <a:cubicBezTo>
                  <a:pt x="88287" y="57914"/>
                  <a:pt x="85799" y="58510"/>
                  <a:pt x="82169" y="58510"/>
                </a:cubicBezTo>
                <a:lnTo>
                  <a:pt x="26480" y="58510"/>
                </a:lnTo>
                <a:cubicBezTo>
                  <a:pt x="24486" y="58510"/>
                  <a:pt x="22900" y="58384"/>
                  <a:pt x="21719" y="58142"/>
                </a:cubicBezTo>
                <a:cubicBezTo>
                  <a:pt x="20513" y="57889"/>
                  <a:pt x="19574" y="57419"/>
                  <a:pt x="18863" y="56708"/>
                </a:cubicBezTo>
                <a:cubicBezTo>
                  <a:pt x="18165" y="56023"/>
                  <a:pt x="17683" y="55098"/>
                  <a:pt x="17441" y="54006"/>
                </a:cubicBezTo>
                <a:cubicBezTo>
                  <a:pt x="17188" y="52890"/>
                  <a:pt x="17060" y="51456"/>
                  <a:pt x="17060" y="49731"/>
                </a:cubicBezTo>
                <a:lnTo>
                  <a:pt x="17060" y="3029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020843" y="5995156"/>
            <a:ext cx="32065" cy="114052"/>
          </a:xfrm>
          <a:custGeom>
            <a:avLst/>
            <a:gdLst>
              <a:gd name="connsiteX0" fmla="*/ 8175 w 32065"/>
              <a:gd name="connsiteY0" fmla="*/ 46635 h 114052"/>
              <a:gd name="connsiteX1" fmla="*/ 23890 w 32065"/>
              <a:gd name="connsiteY1" fmla="*/ 46635 h 114052"/>
              <a:gd name="connsiteX2" fmla="*/ 23890 w 32065"/>
              <a:gd name="connsiteY2" fmla="*/ 1738 h 114052"/>
              <a:gd name="connsiteX3" fmla="*/ 25629 w 32065"/>
              <a:gd name="connsiteY3" fmla="*/ 0 h 114052"/>
              <a:gd name="connsiteX4" fmla="*/ 30326 w 32065"/>
              <a:gd name="connsiteY4" fmla="*/ 0 h 114052"/>
              <a:gd name="connsiteX5" fmla="*/ 32065 w 32065"/>
              <a:gd name="connsiteY5" fmla="*/ 1738 h 114052"/>
              <a:gd name="connsiteX6" fmla="*/ 32065 w 32065"/>
              <a:gd name="connsiteY6" fmla="*/ 112326 h 114052"/>
              <a:gd name="connsiteX7" fmla="*/ 30326 w 32065"/>
              <a:gd name="connsiteY7" fmla="*/ 114052 h 114052"/>
              <a:gd name="connsiteX8" fmla="*/ 25629 w 32065"/>
              <a:gd name="connsiteY8" fmla="*/ 114052 h 114052"/>
              <a:gd name="connsiteX9" fmla="*/ 23890 w 32065"/>
              <a:gd name="connsiteY9" fmla="*/ 112326 h 114052"/>
              <a:gd name="connsiteX10" fmla="*/ 23890 w 32065"/>
              <a:gd name="connsiteY10" fmla="*/ 54057 h 114052"/>
              <a:gd name="connsiteX11" fmla="*/ 8175 w 32065"/>
              <a:gd name="connsiteY11" fmla="*/ 54057 h 114052"/>
              <a:gd name="connsiteX12" fmla="*/ 8175 w 32065"/>
              <a:gd name="connsiteY12" fmla="*/ 107632 h 114052"/>
              <a:gd name="connsiteX13" fmla="*/ 6436 w 32065"/>
              <a:gd name="connsiteY13" fmla="*/ 109345 h 114052"/>
              <a:gd name="connsiteX14" fmla="*/ 1739 w 32065"/>
              <a:gd name="connsiteY14" fmla="*/ 109345 h 114052"/>
              <a:gd name="connsiteX15" fmla="*/ 0 w 32065"/>
              <a:gd name="connsiteY15" fmla="*/ 107632 h 114052"/>
              <a:gd name="connsiteX16" fmla="*/ 0 w 32065"/>
              <a:gd name="connsiteY16" fmla="*/ 3844 h 114052"/>
              <a:gd name="connsiteX17" fmla="*/ 1739 w 32065"/>
              <a:gd name="connsiteY17" fmla="*/ 2106 h 114052"/>
              <a:gd name="connsiteX18" fmla="*/ 6436 w 32065"/>
              <a:gd name="connsiteY18" fmla="*/ 2106 h 114052"/>
              <a:gd name="connsiteX19" fmla="*/ 8175 w 32065"/>
              <a:gd name="connsiteY19" fmla="*/ 3844 h 114052"/>
              <a:gd name="connsiteX20" fmla="*/ 8175 w 32065"/>
              <a:gd name="connsiteY20" fmla="*/ 46635 h 11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52">
                <a:moveTo>
                  <a:pt x="8175" y="46635"/>
                </a:moveTo>
                <a:lnTo>
                  <a:pt x="23890" y="46635"/>
                </a:lnTo>
                <a:lnTo>
                  <a:pt x="23890" y="1738"/>
                </a:lnTo>
                <a:cubicBezTo>
                  <a:pt x="23890" y="583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83"/>
                  <a:pt x="32065" y="1738"/>
                </a:cubicBezTo>
                <a:lnTo>
                  <a:pt x="32065" y="112326"/>
                </a:lnTo>
                <a:cubicBezTo>
                  <a:pt x="32065" y="113481"/>
                  <a:pt x="31481" y="114052"/>
                  <a:pt x="30326" y="114052"/>
                </a:cubicBezTo>
                <a:lnTo>
                  <a:pt x="25629" y="114052"/>
                </a:lnTo>
                <a:cubicBezTo>
                  <a:pt x="24474" y="114052"/>
                  <a:pt x="23890" y="113481"/>
                  <a:pt x="23890" y="112326"/>
                </a:cubicBezTo>
                <a:lnTo>
                  <a:pt x="23890" y="54057"/>
                </a:lnTo>
                <a:lnTo>
                  <a:pt x="8175" y="54057"/>
                </a:lnTo>
                <a:lnTo>
                  <a:pt x="8175" y="107632"/>
                </a:lnTo>
                <a:cubicBezTo>
                  <a:pt x="8175" y="108774"/>
                  <a:pt x="7591" y="109345"/>
                  <a:pt x="6436" y="109345"/>
                </a:cubicBezTo>
                <a:lnTo>
                  <a:pt x="1739" y="109345"/>
                </a:lnTo>
                <a:cubicBezTo>
                  <a:pt x="584" y="109345"/>
                  <a:pt x="0" y="108774"/>
                  <a:pt x="0" y="107632"/>
                </a:cubicBezTo>
                <a:lnTo>
                  <a:pt x="0" y="3844"/>
                </a:lnTo>
                <a:cubicBezTo>
                  <a:pt x="0" y="2676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6"/>
                  <a:pt x="8175" y="3844"/>
                </a:cubicBezTo>
                <a:lnTo>
                  <a:pt x="8175" y="46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5958097" y="6005052"/>
            <a:ext cx="47907" cy="75700"/>
          </a:xfrm>
          <a:custGeom>
            <a:avLst/>
            <a:gdLst>
              <a:gd name="connsiteX0" fmla="*/ 47907 w 47907"/>
              <a:gd name="connsiteY0" fmla="*/ 9413 h 75700"/>
              <a:gd name="connsiteX1" fmla="*/ 35581 w 47907"/>
              <a:gd name="connsiteY1" fmla="*/ 46140 h 75700"/>
              <a:gd name="connsiteX2" fmla="*/ 5191 w 47907"/>
              <a:gd name="connsiteY2" fmla="*/ 75700 h 75700"/>
              <a:gd name="connsiteX3" fmla="*/ 2729 w 47907"/>
              <a:gd name="connsiteY3" fmla="*/ 75586 h 75700"/>
              <a:gd name="connsiteX4" fmla="*/ 0 w 47907"/>
              <a:gd name="connsiteY4" fmla="*/ 71755 h 75700"/>
              <a:gd name="connsiteX5" fmla="*/ 494 w 47907"/>
              <a:gd name="connsiteY5" fmla="*/ 69154 h 75700"/>
              <a:gd name="connsiteX6" fmla="*/ 15600 w 47907"/>
              <a:gd name="connsiteY6" fmla="*/ 57470 h 75700"/>
              <a:gd name="connsiteX7" fmla="*/ 27355 w 47907"/>
              <a:gd name="connsiteY7" fmla="*/ 43908 h 75700"/>
              <a:gd name="connsiteX8" fmla="*/ 35213 w 47907"/>
              <a:gd name="connsiteY8" fmla="*/ 28760 h 75700"/>
              <a:gd name="connsiteX9" fmla="*/ 38869 w 47907"/>
              <a:gd name="connsiteY9" fmla="*/ 12369 h 75700"/>
              <a:gd name="connsiteX10" fmla="*/ 38374 w 47907"/>
              <a:gd name="connsiteY10" fmla="*/ 8360 h 75700"/>
              <a:gd name="connsiteX11" fmla="*/ 35162 w 47907"/>
              <a:gd name="connsiteY11" fmla="*/ 7421 h 75700"/>
              <a:gd name="connsiteX12" fmla="*/ 5572 w 47907"/>
              <a:gd name="connsiteY12" fmla="*/ 7421 h 75700"/>
              <a:gd name="connsiteX13" fmla="*/ 4074 w 47907"/>
              <a:gd name="connsiteY13" fmla="*/ 5937 h 75700"/>
              <a:gd name="connsiteX14" fmla="*/ 4074 w 47907"/>
              <a:gd name="connsiteY14" fmla="*/ 1497 h 75700"/>
              <a:gd name="connsiteX15" fmla="*/ 4569 w 47907"/>
              <a:gd name="connsiteY15" fmla="*/ 444 h 75700"/>
              <a:gd name="connsiteX16" fmla="*/ 5686 w 47907"/>
              <a:gd name="connsiteY16" fmla="*/ 0 h 75700"/>
              <a:gd name="connsiteX17" fmla="*/ 38120 w 47907"/>
              <a:gd name="connsiteY17" fmla="*/ 0 h 75700"/>
              <a:gd name="connsiteX18" fmla="*/ 45978 w 47907"/>
              <a:gd name="connsiteY18" fmla="*/ 2347 h 75700"/>
              <a:gd name="connsiteX19" fmla="*/ 47907 w 47907"/>
              <a:gd name="connsiteY19" fmla="*/ 9413 h 7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7907" h="75700">
                <a:moveTo>
                  <a:pt x="47907" y="9413"/>
                </a:moveTo>
                <a:cubicBezTo>
                  <a:pt x="46752" y="23013"/>
                  <a:pt x="42639" y="35255"/>
                  <a:pt x="35581" y="46140"/>
                </a:cubicBezTo>
                <a:cubicBezTo>
                  <a:pt x="28523" y="57038"/>
                  <a:pt x="18393" y="66883"/>
                  <a:pt x="5191" y="75700"/>
                </a:cubicBezTo>
                <a:cubicBezTo>
                  <a:pt x="4125" y="76449"/>
                  <a:pt x="3300" y="76411"/>
                  <a:pt x="2729" y="75586"/>
                </a:cubicBezTo>
                <a:lnTo>
                  <a:pt x="0" y="71755"/>
                </a:lnTo>
                <a:cubicBezTo>
                  <a:pt x="-749" y="70600"/>
                  <a:pt x="-584" y="69737"/>
                  <a:pt x="494" y="69154"/>
                </a:cubicBezTo>
                <a:cubicBezTo>
                  <a:pt x="6029" y="65602"/>
                  <a:pt x="11056" y="61720"/>
                  <a:pt x="15600" y="57470"/>
                </a:cubicBezTo>
                <a:cubicBezTo>
                  <a:pt x="20132" y="53220"/>
                  <a:pt x="24055" y="48691"/>
                  <a:pt x="27355" y="43908"/>
                </a:cubicBezTo>
                <a:cubicBezTo>
                  <a:pt x="30656" y="39125"/>
                  <a:pt x="33271" y="34089"/>
                  <a:pt x="35213" y="28760"/>
                </a:cubicBezTo>
                <a:cubicBezTo>
                  <a:pt x="37155" y="23444"/>
                  <a:pt x="38374" y="17976"/>
                  <a:pt x="38869" y="12369"/>
                </a:cubicBezTo>
                <a:cubicBezTo>
                  <a:pt x="39021" y="10314"/>
                  <a:pt x="38869" y="8982"/>
                  <a:pt x="38374" y="8360"/>
                </a:cubicBezTo>
                <a:cubicBezTo>
                  <a:pt x="37866" y="7739"/>
                  <a:pt x="36800" y="7421"/>
                  <a:pt x="35162" y="7421"/>
                </a:cubicBezTo>
                <a:lnTo>
                  <a:pt x="5572" y="7421"/>
                </a:lnTo>
                <a:cubicBezTo>
                  <a:pt x="4569" y="7421"/>
                  <a:pt x="4074" y="6927"/>
                  <a:pt x="4074" y="5937"/>
                </a:cubicBezTo>
                <a:lnTo>
                  <a:pt x="4074" y="1497"/>
                </a:lnTo>
                <a:cubicBezTo>
                  <a:pt x="4074" y="1065"/>
                  <a:pt x="4252" y="723"/>
                  <a:pt x="4569" y="444"/>
                </a:cubicBezTo>
                <a:cubicBezTo>
                  <a:pt x="4912" y="139"/>
                  <a:pt x="5280" y="0"/>
                  <a:pt x="5686" y="0"/>
                </a:cubicBezTo>
                <a:lnTo>
                  <a:pt x="38120" y="0"/>
                </a:lnTo>
                <a:cubicBezTo>
                  <a:pt x="41839" y="0"/>
                  <a:pt x="44454" y="786"/>
                  <a:pt x="45978" y="2347"/>
                </a:cubicBezTo>
                <a:cubicBezTo>
                  <a:pt x="47501" y="3920"/>
                  <a:pt x="48148" y="6279"/>
                  <a:pt x="47907" y="94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6322850" y="5995154"/>
            <a:ext cx="31938" cy="114064"/>
          </a:xfrm>
          <a:custGeom>
            <a:avLst/>
            <a:gdLst>
              <a:gd name="connsiteX0" fmla="*/ 8175 w 31938"/>
              <a:gd name="connsiteY0" fmla="*/ 46762 h 114064"/>
              <a:gd name="connsiteX1" fmla="*/ 23776 w 31938"/>
              <a:gd name="connsiteY1" fmla="*/ 46762 h 114064"/>
              <a:gd name="connsiteX2" fmla="*/ 23776 w 31938"/>
              <a:gd name="connsiteY2" fmla="*/ 1737 h 114064"/>
              <a:gd name="connsiteX3" fmla="*/ 25502 w 31938"/>
              <a:gd name="connsiteY3" fmla="*/ 0 h 114064"/>
              <a:gd name="connsiteX4" fmla="*/ 30199 w 31938"/>
              <a:gd name="connsiteY4" fmla="*/ 0 h 114064"/>
              <a:gd name="connsiteX5" fmla="*/ 31938 w 31938"/>
              <a:gd name="connsiteY5" fmla="*/ 1737 h 114064"/>
              <a:gd name="connsiteX6" fmla="*/ 31938 w 31938"/>
              <a:gd name="connsiteY6" fmla="*/ 112326 h 114064"/>
              <a:gd name="connsiteX7" fmla="*/ 30199 w 31938"/>
              <a:gd name="connsiteY7" fmla="*/ 114064 h 114064"/>
              <a:gd name="connsiteX8" fmla="*/ 25502 w 31938"/>
              <a:gd name="connsiteY8" fmla="*/ 114064 h 114064"/>
              <a:gd name="connsiteX9" fmla="*/ 23776 w 31938"/>
              <a:gd name="connsiteY9" fmla="*/ 112326 h 114064"/>
              <a:gd name="connsiteX10" fmla="*/ 23776 w 31938"/>
              <a:gd name="connsiteY10" fmla="*/ 54184 h 114064"/>
              <a:gd name="connsiteX11" fmla="*/ 8175 w 31938"/>
              <a:gd name="connsiteY11" fmla="*/ 54184 h 114064"/>
              <a:gd name="connsiteX12" fmla="*/ 8175 w 31938"/>
              <a:gd name="connsiteY12" fmla="*/ 107632 h 114064"/>
              <a:gd name="connsiteX13" fmla="*/ 6436 w 31938"/>
              <a:gd name="connsiteY13" fmla="*/ 109358 h 114064"/>
              <a:gd name="connsiteX14" fmla="*/ 1739 w 31938"/>
              <a:gd name="connsiteY14" fmla="*/ 109358 h 114064"/>
              <a:gd name="connsiteX15" fmla="*/ 0 w 31938"/>
              <a:gd name="connsiteY15" fmla="*/ 107632 h 114064"/>
              <a:gd name="connsiteX16" fmla="*/ 0 w 31938"/>
              <a:gd name="connsiteY16" fmla="*/ 3843 h 114064"/>
              <a:gd name="connsiteX17" fmla="*/ 1739 w 31938"/>
              <a:gd name="connsiteY17" fmla="*/ 2106 h 114064"/>
              <a:gd name="connsiteX18" fmla="*/ 6436 w 31938"/>
              <a:gd name="connsiteY18" fmla="*/ 2106 h 114064"/>
              <a:gd name="connsiteX19" fmla="*/ 8175 w 31938"/>
              <a:gd name="connsiteY19" fmla="*/ 3843 h 114064"/>
              <a:gd name="connsiteX20" fmla="*/ 8175 w 31938"/>
              <a:gd name="connsiteY20" fmla="*/ 46762 h 114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938" h="114064">
                <a:moveTo>
                  <a:pt x="8175" y="46762"/>
                </a:moveTo>
                <a:lnTo>
                  <a:pt x="23776" y="46762"/>
                </a:lnTo>
                <a:lnTo>
                  <a:pt x="23776" y="1737"/>
                </a:lnTo>
                <a:cubicBezTo>
                  <a:pt x="23776" y="583"/>
                  <a:pt x="24347" y="0"/>
                  <a:pt x="25502" y="0"/>
                </a:cubicBezTo>
                <a:lnTo>
                  <a:pt x="30199" y="0"/>
                </a:lnTo>
                <a:cubicBezTo>
                  <a:pt x="31367" y="0"/>
                  <a:pt x="31938" y="583"/>
                  <a:pt x="31938" y="1737"/>
                </a:cubicBezTo>
                <a:lnTo>
                  <a:pt x="31938" y="112326"/>
                </a:lnTo>
                <a:cubicBezTo>
                  <a:pt x="31938" y="113481"/>
                  <a:pt x="31367" y="114064"/>
                  <a:pt x="30199" y="114064"/>
                </a:cubicBezTo>
                <a:lnTo>
                  <a:pt x="25502" y="114064"/>
                </a:lnTo>
                <a:cubicBezTo>
                  <a:pt x="24347" y="114064"/>
                  <a:pt x="23776" y="113481"/>
                  <a:pt x="23776" y="112326"/>
                </a:cubicBezTo>
                <a:lnTo>
                  <a:pt x="23776" y="54184"/>
                </a:lnTo>
                <a:lnTo>
                  <a:pt x="8175" y="54184"/>
                </a:lnTo>
                <a:lnTo>
                  <a:pt x="8175" y="107632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32"/>
                </a:cubicBezTo>
                <a:lnTo>
                  <a:pt x="0" y="3843"/>
                </a:lnTo>
                <a:cubicBezTo>
                  <a:pt x="0" y="2676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6"/>
                  <a:pt x="8175" y="3843"/>
                </a:cubicBezTo>
                <a:lnTo>
                  <a:pt x="8175" y="4676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6255698" y="6005062"/>
            <a:ext cx="61655" cy="76131"/>
          </a:xfrm>
          <a:custGeom>
            <a:avLst/>
            <a:gdLst>
              <a:gd name="connsiteX0" fmla="*/ 49951 w 61655"/>
              <a:gd name="connsiteY0" fmla="*/ 10022 h 76131"/>
              <a:gd name="connsiteX1" fmla="*/ 45559 w 61655"/>
              <a:gd name="connsiteY1" fmla="*/ 23685 h 76131"/>
              <a:gd name="connsiteX2" fmla="*/ 39441 w 61655"/>
              <a:gd name="connsiteY2" fmla="*/ 36727 h 76131"/>
              <a:gd name="connsiteX3" fmla="*/ 48593 w 61655"/>
              <a:gd name="connsiteY3" fmla="*/ 51824 h 76131"/>
              <a:gd name="connsiteX4" fmla="*/ 61097 w 61655"/>
              <a:gd name="connsiteY4" fmla="*/ 65804 h 76131"/>
              <a:gd name="connsiteX5" fmla="*/ 61655 w 61655"/>
              <a:gd name="connsiteY5" fmla="*/ 67035 h 76131"/>
              <a:gd name="connsiteX6" fmla="*/ 61097 w 61655"/>
              <a:gd name="connsiteY6" fmla="*/ 68152 h 76131"/>
              <a:gd name="connsiteX7" fmla="*/ 57999 w 61655"/>
              <a:gd name="connsiteY7" fmla="*/ 71374 h 76131"/>
              <a:gd name="connsiteX8" fmla="*/ 57009 w 61655"/>
              <a:gd name="connsiteY8" fmla="*/ 72046 h 76131"/>
              <a:gd name="connsiteX9" fmla="*/ 55524 w 61655"/>
              <a:gd name="connsiteY9" fmla="*/ 71247 h 76131"/>
              <a:gd name="connsiteX10" fmla="*/ 49888 w 61655"/>
              <a:gd name="connsiteY10" fmla="*/ 65373 h 76131"/>
              <a:gd name="connsiteX11" fmla="*/ 44264 w 61655"/>
              <a:gd name="connsiteY11" fmla="*/ 58573 h 76131"/>
              <a:gd name="connsiteX12" fmla="*/ 39123 w 61655"/>
              <a:gd name="connsiteY12" fmla="*/ 51443 h 76131"/>
              <a:gd name="connsiteX13" fmla="*/ 34858 w 61655"/>
              <a:gd name="connsiteY13" fmla="*/ 44643 h 76131"/>
              <a:gd name="connsiteX14" fmla="*/ 21923 w 61655"/>
              <a:gd name="connsiteY14" fmla="*/ 61225 h 76131"/>
              <a:gd name="connsiteX15" fmla="*/ 5890 w 61655"/>
              <a:gd name="connsiteY15" fmla="*/ 75573 h 76131"/>
              <a:gd name="connsiteX16" fmla="*/ 4595 w 61655"/>
              <a:gd name="connsiteY16" fmla="*/ 76131 h 76131"/>
              <a:gd name="connsiteX17" fmla="*/ 3542 w 61655"/>
              <a:gd name="connsiteY17" fmla="*/ 75814 h 76131"/>
              <a:gd name="connsiteX18" fmla="*/ 317 w 61655"/>
              <a:gd name="connsiteY18" fmla="*/ 71995 h 76131"/>
              <a:gd name="connsiteX19" fmla="*/ 0 w 61655"/>
              <a:gd name="connsiteY19" fmla="*/ 70752 h 76131"/>
              <a:gd name="connsiteX20" fmla="*/ 812 w 61655"/>
              <a:gd name="connsiteY20" fmla="*/ 69763 h 76131"/>
              <a:gd name="connsiteX21" fmla="*/ 26061 w 61655"/>
              <a:gd name="connsiteY21" fmla="*/ 43286 h 76131"/>
              <a:gd name="connsiteX22" fmla="*/ 40545 w 61655"/>
              <a:gd name="connsiteY22" fmla="*/ 10631 h 76131"/>
              <a:gd name="connsiteX23" fmla="*/ 40608 w 61655"/>
              <a:gd name="connsiteY23" fmla="*/ 8157 h 76131"/>
              <a:gd name="connsiteX24" fmla="*/ 38450 w 61655"/>
              <a:gd name="connsiteY24" fmla="*/ 7421 h 76131"/>
              <a:gd name="connsiteX25" fmla="*/ 7007 w 61655"/>
              <a:gd name="connsiteY25" fmla="*/ 7421 h 76131"/>
              <a:gd name="connsiteX26" fmla="*/ 5522 w 61655"/>
              <a:gd name="connsiteY26" fmla="*/ 5810 h 76131"/>
              <a:gd name="connsiteX27" fmla="*/ 5522 w 61655"/>
              <a:gd name="connsiteY27" fmla="*/ 1484 h 76131"/>
              <a:gd name="connsiteX28" fmla="*/ 7261 w 61655"/>
              <a:gd name="connsiteY28" fmla="*/ 0 h 76131"/>
              <a:gd name="connsiteX29" fmla="*/ 41776 w 61655"/>
              <a:gd name="connsiteY29" fmla="*/ 0 h 76131"/>
              <a:gd name="connsiteX30" fmla="*/ 49824 w 61655"/>
              <a:gd name="connsiteY30" fmla="*/ 2105 h 76131"/>
              <a:gd name="connsiteX31" fmla="*/ 49951 w 61655"/>
              <a:gd name="connsiteY31" fmla="*/ 10022 h 7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1655" h="76131">
                <a:moveTo>
                  <a:pt x="49951" y="10022"/>
                </a:moveTo>
                <a:cubicBezTo>
                  <a:pt x="48796" y="14716"/>
                  <a:pt x="47336" y="19270"/>
                  <a:pt x="45559" y="23685"/>
                </a:cubicBezTo>
                <a:cubicBezTo>
                  <a:pt x="43795" y="28100"/>
                  <a:pt x="41738" y="32439"/>
                  <a:pt x="39441" y="36727"/>
                </a:cubicBezTo>
                <a:cubicBezTo>
                  <a:pt x="41738" y="41687"/>
                  <a:pt x="44797" y="46711"/>
                  <a:pt x="48593" y="51824"/>
                </a:cubicBezTo>
                <a:cubicBezTo>
                  <a:pt x="52389" y="56937"/>
                  <a:pt x="56552" y="61593"/>
                  <a:pt x="61097" y="65804"/>
                </a:cubicBezTo>
                <a:cubicBezTo>
                  <a:pt x="61503" y="66211"/>
                  <a:pt x="61693" y="66629"/>
                  <a:pt x="61655" y="67035"/>
                </a:cubicBezTo>
                <a:cubicBezTo>
                  <a:pt x="61604" y="67454"/>
                  <a:pt x="61414" y="67822"/>
                  <a:pt x="61097" y="68152"/>
                </a:cubicBezTo>
                <a:lnTo>
                  <a:pt x="57999" y="71374"/>
                </a:lnTo>
                <a:cubicBezTo>
                  <a:pt x="57669" y="71704"/>
                  <a:pt x="57339" y="71932"/>
                  <a:pt x="57009" y="72046"/>
                </a:cubicBezTo>
                <a:cubicBezTo>
                  <a:pt x="56679" y="72173"/>
                  <a:pt x="56184" y="71907"/>
                  <a:pt x="55524" y="71247"/>
                </a:cubicBezTo>
                <a:cubicBezTo>
                  <a:pt x="53709" y="69509"/>
                  <a:pt x="51830" y="67555"/>
                  <a:pt x="49888" y="65373"/>
                </a:cubicBezTo>
                <a:cubicBezTo>
                  <a:pt x="47958" y="63179"/>
                  <a:pt x="46067" y="60907"/>
                  <a:pt x="44264" y="58573"/>
                </a:cubicBezTo>
                <a:cubicBezTo>
                  <a:pt x="42436" y="56214"/>
                  <a:pt x="40723" y="53854"/>
                  <a:pt x="39123" y="51443"/>
                </a:cubicBezTo>
                <a:cubicBezTo>
                  <a:pt x="37511" y="49058"/>
                  <a:pt x="36089" y="46787"/>
                  <a:pt x="34858" y="44643"/>
                </a:cubicBezTo>
                <a:cubicBezTo>
                  <a:pt x="31062" y="50505"/>
                  <a:pt x="26746" y="56036"/>
                  <a:pt x="21923" y="61225"/>
                </a:cubicBezTo>
                <a:cubicBezTo>
                  <a:pt x="17086" y="66426"/>
                  <a:pt x="11742" y="71209"/>
                  <a:pt x="5890" y="75573"/>
                </a:cubicBezTo>
                <a:cubicBezTo>
                  <a:pt x="5471" y="75814"/>
                  <a:pt x="5039" y="76005"/>
                  <a:pt x="4595" y="76131"/>
                </a:cubicBezTo>
                <a:cubicBezTo>
                  <a:pt x="4138" y="76246"/>
                  <a:pt x="3783" y="76157"/>
                  <a:pt x="3542" y="75814"/>
                </a:cubicBezTo>
                <a:lnTo>
                  <a:pt x="317" y="71995"/>
                </a:lnTo>
                <a:cubicBezTo>
                  <a:pt x="-12" y="71577"/>
                  <a:pt x="-113" y="71158"/>
                  <a:pt x="0" y="70752"/>
                </a:cubicBezTo>
                <a:cubicBezTo>
                  <a:pt x="127" y="70346"/>
                  <a:pt x="406" y="70004"/>
                  <a:pt x="812" y="69763"/>
                </a:cubicBezTo>
                <a:cubicBezTo>
                  <a:pt x="11120" y="61681"/>
                  <a:pt x="19536" y="52864"/>
                  <a:pt x="26061" y="43286"/>
                </a:cubicBezTo>
                <a:cubicBezTo>
                  <a:pt x="32585" y="33720"/>
                  <a:pt x="37409" y="22848"/>
                  <a:pt x="40545" y="10631"/>
                </a:cubicBezTo>
                <a:cubicBezTo>
                  <a:pt x="40875" y="9476"/>
                  <a:pt x="40900" y="8652"/>
                  <a:pt x="40608" y="8157"/>
                </a:cubicBezTo>
                <a:cubicBezTo>
                  <a:pt x="40316" y="7662"/>
                  <a:pt x="39605" y="7421"/>
                  <a:pt x="38450" y="7421"/>
                </a:cubicBezTo>
                <a:lnTo>
                  <a:pt x="7007" y="7421"/>
                </a:lnTo>
                <a:cubicBezTo>
                  <a:pt x="6017" y="7421"/>
                  <a:pt x="5522" y="6888"/>
                  <a:pt x="5522" y="5810"/>
                </a:cubicBezTo>
                <a:lnTo>
                  <a:pt x="5522" y="1484"/>
                </a:lnTo>
                <a:cubicBezTo>
                  <a:pt x="5522" y="494"/>
                  <a:pt x="6093" y="0"/>
                  <a:pt x="7261" y="0"/>
                </a:cubicBezTo>
                <a:lnTo>
                  <a:pt x="41776" y="0"/>
                </a:lnTo>
                <a:cubicBezTo>
                  <a:pt x="46067" y="0"/>
                  <a:pt x="48758" y="684"/>
                  <a:pt x="49824" y="2105"/>
                </a:cubicBezTo>
                <a:cubicBezTo>
                  <a:pt x="50903" y="3501"/>
                  <a:pt x="50941" y="6140"/>
                  <a:pt x="49951" y="100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6373217" y="6046749"/>
            <a:ext cx="79592" cy="33885"/>
          </a:xfrm>
          <a:custGeom>
            <a:avLst/>
            <a:gdLst>
              <a:gd name="connsiteX0" fmla="*/ 34045 w 79592"/>
              <a:gd name="connsiteY0" fmla="*/ 33885 h 33885"/>
              <a:gd name="connsiteX1" fmla="*/ 32928 w 79592"/>
              <a:gd name="connsiteY1" fmla="*/ 33327 h 33885"/>
              <a:gd name="connsiteX2" fmla="*/ 32433 w 79592"/>
              <a:gd name="connsiteY2" fmla="*/ 32033 h 33885"/>
              <a:gd name="connsiteX3" fmla="*/ 32433 w 79592"/>
              <a:gd name="connsiteY3" fmla="*/ 12115 h 33885"/>
              <a:gd name="connsiteX4" fmla="*/ 24271 w 79592"/>
              <a:gd name="connsiteY4" fmla="*/ 12483 h 33885"/>
              <a:gd name="connsiteX5" fmla="*/ 15791 w 79592"/>
              <a:gd name="connsiteY5" fmla="*/ 12737 h 33885"/>
              <a:gd name="connsiteX6" fmla="*/ 7984 w 79592"/>
              <a:gd name="connsiteY6" fmla="*/ 12927 h 33885"/>
              <a:gd name="connsiteX7" fmla="*/ 1866 w 79592"/>
              <a:gd name="connsiteY7" fmla="*/ 12864 h 33885"/>
              <a:gd name="connsiteX8" fmla="*/ 558 w 79592"/>
              <a:gd name="connsiteY8" fmla="*/ 12369 h 33885"/>
              <a:gd name="connsiteX9" fmla="*/ 0 w 79592"/>
              <a:gd name="connsiteY9" fmla="*/ 11253 h 33885"/>
              <a:gd name="connsiteX10" fmla="*/ 0 w 79592"/>
              <a:gd name="connsiteY10" fmla="*/ 7053 h 33885"/>
              <a:gd name="connsiteX11" fmla="*/ 558 w 79592"/>
              <a:gd name="connsiteY11" fmla="*/ 5874 h 33885"/>
              <a:gd name="connsiteX12" fmla="*/ 1866 w 79592"/>
              <a:gd name="connsiteY12" fmla="*/ 5442 h 33885"/>
              <a:gd name="connsiteX13" fmla="*/ 10409 w 79592"/>
              <a:gd name="connsiteY13" fmla="*/ 5379 h 33885"/>
              <a:gd name="connsiteX14" fmla="*/ 20564 w 79592"/>
              <a:gd name="connsiteY14" fmla="*/ 5188 h 33885"/>
              <a:gd name="connsiteX15" fmla="*/ 30592 w 79592"/>
              <a:gd name="connsiteY15" fmla="*/ 4884 h 33885"/>
              <a:gd name="connsiteX16" fmla="*/ 38742 w 79592"/>
              <a:gd name="connsiteY16" fmla="*/ 4453 h 33885"/>
              <a:gd name="connsiteX17" fmla="*/ 48402 w 79592"/>
              <a:gd name="connsiteY17" fmla="*/ 3704 h 33885"/>
              <a:gd name="connsiteX18" fmla="*/ 59052 w 79592"/>
              <a:gd name="connsiteY18" fmla="*/ 2588 h 33885"/>
              <a:gd name="connsiteX19" fmla="*/ 69145 w 79592"/>
              <a:gd name="connsiteY19" fmla="*/ 1294 h 33885"/>
              <a:gd name="connsiteX20" fmla="*/ 77129 w 79592"/>
              <a:gd name="connsiteY20" fmla="*/ 0 h 33885"/>
              <a:gd name="connsiteX21" fmla="*/ 78297 w 79592"/>
              <a:gd name="connsiteY21" fmla="*/ 190 h 33885"/>
              <a:gd name="connsiteX22" fmla="*/ 78970 w 79592"/>
              <a:gd name="connsiteY22" fmla="*/ 977 h 33885"/>
              <a:gd name="connsiteX23" fmla="*/ 79592 w 79592"/>
              <a:gd name="connsiteY23" fmla="*/ 5188 h 33885"/>
              <a:gd name="connsiteX24" fmla="*/ 78119 w 79592"/>
              <a:gd name="connsiteY24" fmla="*/ 7053 h 33885"/>
              <a:gd name="connsiteX25" fmla="*/ 60347 w 79592"/>
              <a:gd name="connsiteY25" fmla="*/ 9705 h 33885"/>
              <a:gd name="connsiteX26" fmla="*/ 40976 w 79592"/>
              <a:gd name="connsiteY26" fmla="*/ 11620 h 33885"/>
              <a:gd name="connsiteX27" fmla="*/ 40976 w 79592"/>
              <a:gd name="connsiteY27" fmla="*/ 32033 h 33885"/>
              <a:gd name="connsiteX28" fmla="*/ 40545 w 79592"/>
              <a:gd name="connsiteY28" fmla="*/ 33327 h 33885"/>
              <a:gd name="connsiteX29" fmla="*/ 39364 w 79592"/>
              <a:gd name="connsiteY29" fmla="*/ 33885 h 33885"/>
              <a:gd name="connsiteX30" fmla="*/ 34045 w 79592"/>
              <a:gd name="connsiteY30" fmla="*/ 33885 h 33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9592" h="33885">
                <a:moveTo>
                  <a:pt x="34045" y="33885"/>
                </a:moveTo>
                <a:cubicBezTo>
                  <a:pt x="33639" y="33885"/>
                  <a:pt x="33271" y="33695"/>
                  <a:pt x="32928" y="33327"/>
                </a:cubicBezTo>
                <a:cubicBezTo>
                  <a:pt x="32611" y="32972"/>
                  <a:pt x="32433" y="32528"/>
                  <a:pt x="32433" y="32033"/>
                </a:cubicBezTo>
                <a:lnTo>
                  <a:pt x="32433" y="12115"/>
                </a:lnTo>
                <a:cubicBezTo>
                  <a:pt x="29881" y="12293"/>
                  <a:pt x="27152" y="12407"/>
                  <a:pt x="24271" y="12483"/>
                </a:cubicBezTo>
                <a:cubicBezTo>
                  <a:pt x="21376" y="12572"/>
                  <a:pt x="18546" y="12648"/>
                  <a:pt x="15791" y="12737"/>
                </a:cubicBezTo>
                <a:cubicBezTo>
                  <a:pt x="13024" y="12826"/>
                  <a:pt x="10434" y="12889"/>
                  <a:pt x="7984" y="12927"/>
                </a:cubicBezTo>
                <a:cubicBezTo>
                  <a:pt x="5560" y="12953"/>
                  <a:pt x="3516" y="12940"/>
                  <a:pt x="1866" y="12864"/>
                </a:cubicBezTo>
                <a:cubicBezTo>
                  <a:pt x="1370" y="12864"/>
                  <a:pt x="939" y="12699"/>
                  <a:pt x="558" y="12369"/>
                </a:cubicBezTo>
                <a:cubicBezTo>
                  <a:pt x="190" y="12039"/>
                  <a:pt x="0" y="11671"/>
                  <a:pt x="0" y="11253"/>
                </a:cubicBezTo>
                <a:lnTo>
                  <a:pt x="0" y="7053"/>
                </a:lnTo>
                <a:cubicBezTo>
                  <a:pt x="0" y="6559"/>
                  <a:pt x="190" y="6153"/>
                  <a:pt x="558" y="5874"/>
                </a:cubicBezTo>
                <a:cubicBezTo>
                  <a:pt x="939" y="5582"/>
                  <a:pt x="1370" y="5442"/>
                  <a:pt x="1866" y="5442"/>
                </a:cubicBezTo>
                <a:cubicBezTo>
                  <a:pt x="4252" y="5442"/>
                  <a:pt x="7108" y="5417"/>
                  <a:pt x="10409" y="5379"/>
                </a:cubicBezTo>
                <a:cubicBezTo>
                  <a:pt x="13709" y="5341"/>
                  <a:pt x="17086" y="5277"/>
                  <a:pt x="20564" y="5188"/>
                </a:cubicBezTo>
                <a:cubicBezTo>
                  <a:pt x="24017" y="5100"/>
                  <a:pt x="27368" y="5011"/>
                  <a:pt x="30592" y="4884"/>
                </a:cubicBezTo>
                <a:cubicBezTo>
                  <a:pt x="33804" y="4757"/>
                  <a:pt x="36521" y="4605"/>
                  <a:pt x="38742" y="4453"/>
                </a:cubicBezTo>
                <a:cubicBezTo>
                  <a:pt x="41636" y="4288"/>
                  <a:pt x="44861" y="4034"/>
                  <a:pt x="48402" y="3704"/>
                </a:cubicBezTo>
                <a:cubicBezTo>
                  <a:pt x="51944" y="3387"/>
                  <a:pt x="55511" y="3006"/>
                  <a:pt x="59052" y="2588"/>
                </a:cubicBezTo>
                <a:cubicBezTo>
                  <a:pt x="62594" y="2182"/>
                  <a:pt x="65958" y="1751"/>
                  <a:pt x="69145" y="1294"/>
                </a:cubicBezTo>
                <a:cubicBezTo>
                  <a:pt x="72318" y="837"/>
                  <a:pt x="74984" y="406"/>
                  <a:pt x="77129" y="0"/>
                </a:cubicBezTo>
                <a:cubicBezTo>
                  <a:pt x="77535" y="-88"/>
                  <a:pt x="77929" y="-25"/>
                  <a:pt x="78297" y="190"/>
                </a:cubicBezTo>
                <a:cubicBezTo>
                  <a:pt x="78678" y="380"/>
                  <a:pt x="78894" y="660"/>
                  <a:pt x="78970" y="977"/>
                </a:cubicBezTo>
                <a:lnTo>
                  <a:pt x="79592" y="5188"/>
                </a:lnTo>
                <a:cubicBezTo>
                  <a:pt x="79681" y="6178"/>
                  <a:pt x="79185" y="6799"/>
                  <a:pt x="78119" y="7053"/>
                </a:cubicBezTo>
                <a:cubicBezTo>
                  <a:pt x="72838" y="7954"/>
                  <a:pt x="66910" y="8842"/>
                  <a:pt x="60347" y="9705"/>
                </a:cubicBezTo>
                <a:cubicBezTo>
                  <a:pt x="53797" y="10567"/>
                  <a:pt x="47336" y="11215"/>
                  <a:pt x="40976" y="11620"/>
                </a:cubicBezTo>
                <a:lnTo>
                  <a:pt x="40976" y="32033"/>
                </a:lnTo>
                <a:cubicBezTo>
                  <a:pt x="40976" y="32528"/>
                  <a:pt x="40837" y="32972"/>
                  <a:pt x="40545" y="33327"/>
                </a:cubicBezTo>
                <a:cubicBezTo>
                  <a:pt x="40252" y="33695"/>
                  <a:pt x="39859" y="33885"/>
                  <a:pt x="39364" y="33885"/>
                </a:cubicBezTo>
                <a:lnTo>
                  <a:pt x="34045" y="3388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5383234" y="6734188"/>
            <a:ext cx="81382" cy="71196"/>
          </a:xfrm>
          <a:custGeom>
            <a:avLst/>
            <a:gdLst>
              <a:gd name="connsiteX0" fmla="*/ 78894 w 81382"/>
              <a:gd name="connsiteY0" fmla="*/ 66020 h 71196"/>
              <a:gd name="connsiteX1" fmla="*/ 62886 w 81382"/>
              <a:gd name="connsiteY1" fmla="*/ 68888 h 71196"/>
              <a:gd name="connsiteX2" fmla="*/ 44480 w 81382"/>
              <a:gd name="connsiteY2" fmla="*/ 70587 h 71196"/>
              <a:gd name="connsiteX3" fmla="*/ 26454 w 81382"/>
              <a:gd name="connsiteY3" fmla="*/ 71196 h 71196"/>
              <a:gd name="connsiteX4" fmla="*/ 11742 w 81382"/>
              <a:gd name="connsiteY4" fmla="*/ 70815 h 71196"/>
              <a:gd name="connsiteX5" fmla="*/ 2627 w 81382"/>
              <a:gd name="connsiteY5" fmla="*/ 67885 h 71196"/>
              <a:gd name="connsiteX6" fmla="*/ 0 w 81382"/>
              <a:gd name="connsiteY6" fmla="*/ 59525 h 71196"/>
              <a:gd name="connsiteX7" fmla="*/ 0 w 81382"/>
              <a:gd name="connsiteY7" fmla="*/ 3082 h 71196"/>
              <a:gd name="connsiteX8" fmla="*/ 2932 w 81382"/>
              <a:gd name="connsiteY8" fmla="*/ 0 h 71196"/>
              <a:gd name="connsiteX9" fmla="*/ 18254 w 81382"/>
              <a:gd name="connsiteY9" fmla="*/ 0 h 71196"/>
              <a:gd name="connsiteX10" fmla="*/ 21504 w 81382"/>
              <a:gd name="connsiteY10" fmla="*/ 3082 h 71196"/>
              <a:gd name="connsiteX11" fmla="*/ 21504 w 81382"/>
              <a:gd name="connsiteY11" fmla="*/ 49946 h 71196"/>
              <a:gd name="connsiteX12" fmla="*/ 21961 w 81382"/>
              <a:gd name="connsiteY12" fmla="*/ 51951 h 71196"/>
              <a:gd name="connsiteX13" fmla="*/ 24284 w 81382"/>
              <a:gd name="connsiteY13" fmla="*/ 52572 h 71196"/>
              <a:gd name="connsiteX14" fmla="*/ 36356 w 81382"/>
              <a:gd name="connsiteY14" fmla="*/ 52572 h 71196"/>
              <a:gd name="connsiteX15" fmla="*/ 49964 w 81382"/>
              <a:gd name="connsiteY15" fmla="*/ 51951 h 71196"/>
              <a:gd name="connsiteX16" fmla="*/ 63737 w 81382"/>
              <a:gd name="connsiteY16" fmla="*/ 50631 h 71196"/>
              <a:gd name="connsiteX17" fmla="*/ 76113 w 81382"/>
              <a:gd name="connsiteY17" fmla="*/ 48703 h 71196"/>
              <a:gd name="connsiteX18" fmla="*/ 78589 w 81382"/>
              <a:gd name="connsiteY18" fmla="*/ 48931 h 71196"/>
              <a:gd name="connsiteX19" fmla="*/ 79363 w 81382"/>
              <a:gd name="connsiteY19" fmla="*/ 50251 h 71196"/>
              <a:gd name="connsiteX20" fmla="*/ 81382 w 81382"/>
              <a:gd name="connsiteY20" fmla="*/ 63089 h 71196"/>
              <a:gd name="connsiteX21" fmla="*/ 78894 w 81382"/>
              <a:gd name="connsiteY21" fmla="*/ 66020 h 7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82" h="71196">
                <a:moveTo>
                  <a:pt x="78894" y="66020"/>
                </a:moveTo>
                <a:cubicBezTo>
                  <a:pt x="74260" y="67162"/>
                  <a:pt x="68916" y="68101"/>
                  <a:pt x="62886" y="68888"/>
                </a:cubicBezTo>
                <a:cubicBezTo>
                  <a:pt x="56856" y="69649"/>
                  <a:pt x="50713" y="70219"/>
                  <a:pt x="44480" y="70587"/>
                </a:cubicBezTo>
                <a:cubicBezTo>
                  <a:pt x="38234" y="70942"/>
                  <a:pt x="32230" y="71146"/>
                  <a:pt x="26454" y="71196"/>
                </a:cubicBezTo>
                <a:cubicBezTo>
                  <a:pt x="20678" y="71247"/>
                  <a:pt x="15778" y="71120"/>
                  <a:pt x="11742" y="70815"/>
                </a:cubicBezTo>
                <a:cubicBezTo>
                  <a:pt x="7426" y="70511"/>
                  <a:pt x="4366" y="69534"/>
                  <a:pt x="2627" y="67885"/>
                </a:cubicBezTo>
                <a:cubicBezTo>
                  <a:pt x="863" y="66236"/>
                  <a:pt x="0" y="63444"/>
                  <a:pt x="0" y="59525"/>
                </a:cubicBezTo>
                <a:lnTo>
                  <a:pt x="0" y="3082"/>
                </a:lnTo>
                <a:cubicBezTo>
                  <a:pt x="0" y="1027"/>
                  <a:pt x="977" y="0"/>
                  <a:pt x="2932" y="0"/>
                </a:cubicBezTo>
                <a:lnTo>
                  <a:pt x="18254" y="0"/>
                </a:lnTo>
                <a:cubicBezTo>
                  <a:pt x="20412" y="0"/>
                  <a:pt x="21504" y="1027"/>
                  <a:pt x="21504" y="3082"/>
                </a:cubicBezTo>
                <a:lnTo>
                  <a:pt x="21504" y="49946"/>
                </a:lnTo>
                <a:cubicBezTo>
                  <a:pt x="21504" y="50872"/>
                  <a:pt x="21656" y="51544"/>
                  <a:pt x="21961" y="51951"/>
                </a:cubicBezTo>
                <a:cubicBezTo>
                  <a:pt x="22278" y="52357"/>
                  <a:pt x="23040" y="52572"/>
                  <a:pt x="24284" y="52572"/>
                </a:cubicBezTo>
                <a:cubicBezTo>
                  <a:pt x="27888" y="52661"/>
                  <a:pt x="31913" y="52661"/>
                  <a:pt x="36356" y="52572"/>
                </a:cubicBezTo>
                <a:cubicBezTo>
                  <a:pt x="40786" y="52471"/>
                  <a:pt x="45330" y="52255"/>
                  <a:pt x="49964" y="51951"/>
                </a:cubicBezTo>
                <a:cubicBezTo>
                  <a:pt x="54610" y="51634"/>
                  <a:pt x="59205" y="51202"/>
                  <a:pt x="63737" y="50631"/>
                </a:cubicBezTo>
                <a:cubicBezTo>
                  <a:pt x="68281" y="50060"/>
                  <a:pt x="72407" y="49426"/>
                  <a:pt x="76113" y="48703"/>
                </a:cubicBezTo>
                <a:cubicBezTo>
                  <a:pt x="77345" y="48487"/>
                  <a:pt x="78183" y="48576"/>
                  <a:pt x="78589" y="48931"/>
                </a:cubicBezTo>
                <a:cubicBezTo>
                  <a:pt x="78995" y="49299"/>
                  <a:pt x="79262" y="49731"/>
                  <a:pt x="79363" y="50251"/>
                </a:cubicBezTo>
                <a:lnTo>
                  <a:pt x="81382" y="63089"/>
                </a:lnTo>
                <a:cubicBezTo>
                  <a:pt x="81686" y="64637"/>
                  <a:pt x="80861" y="65614"/>
                  <a:pt x="78894" y="6602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5513963" y="6736820"/>
            <a:ext cx="139254" cy="114572"/>
          </a:xfrm>
          <a:custGeom>
            <a:avLst/>
            <a:gdLst>
              <a:gd name="connsiteX0" fmla="*/ 136004 w 139254"/>
              <a:gd name="connsiteY0" fmla="*/ 114572 h 114572"/>
              <a:gd name="connsiteX1" fmla="*/ 3097 w 139254"/>
              <a:gd name="connsiteY1" fmla="*/ 114572 h 114572"/>
              <a:gd name="connsiteX2" fmla="*/ 545 w 139254"/>
              <a:gd name="connsiteY2" fmla="*/ 113645 h 114572"/>
              <a:gd name="connsiteX3" fmla="*/ 0 w 139254"/>
              <a:gd name="connsiteY3" fmla="*/ 111324 h 114572"/>
              <a:gd name="connsiteX4" fmla="*/ 0 w 139254"/>
              <a:gd name="connsiteY4" fmla="*/ 100185 h 114572"/>
              <a:gd name="connsiteX5" fmla="*/ 545 w 139254"/>
              <a:gd name="connsiteY5" fmla="*/ 97724 h 114572"/>
              <a:gd name="connsiteX6" fmla="*/ 3097 w 139254"/>
              <a:gd name="connsiteY6" fmla="*/ 96937 h 114572"/>
              <a:gd name="connsiteX7" fmla="*/ 58799 w 139254"/>
              <a:gd name="connsiteY7" fmla="*/ 96937 h 114572"/>
              <a:gd name="connsiteX8" fmla="*/ 58799 w 139254"/>
              <a:gd name="connsiteY8" fmla="*/ 69420 h 114572"/>
              <a:gd name="connsiteX9" fmla="*/ 32039 w 139254"/>
              <a:gd name="connsiteY9" fmla="*/ 69420 h 114572"/>
              <a:gd name="connsiteX10" fmla="*/ 22278 w 139254"/>
              <a:gd name="connsiteY10" fmla="*/ 66248 h 114572"/>
              <a:gd name="connsiteX11" fmla="*/ 19345 w 139254"/>
              <a:gd name="connsiteY11" fmla="*/ 57051 h 114572"/>
              <a:gd name="connsiteX12" fmla="*/ 19345 w 139254"/>
              <a:gd name="connsiteY12" fmla="*/ 10973 h 114572"/>
              <a:gd name="connsiteX13" fmla="*/ 22125 w 139254"/>
              <a:gd name="connsiteY13" fmla="*/ 2156 h 114572"/>
              <a:gd name="connsiteX14" fmla="*/ 31417 w 139254"/>
              <a:gd name="connsiteY14" fmla="*/ 0 h 114572"/>
              <a:gd name="connsiteX15" fmla="*/ 116189 w 139254"/>
              <a:gd name="connsiteY15" fmla="*/ 0 h 114572"/>
              <a:gd name="connsiteX16" fmla="*/ 119134 w 139254"/>
              <a:gd name="connsiteY16" fmla="*/ 2930 h 114572"/>
              <a:gd name="connsiteX17" fmla="*/ 119134 w 139254"/>
              <a:gd name="connsiteY17" fmla="*/ 14678 h 114572"/>
              <a:gd name="connsiteX18" fmla="*/ 118512 w 139254"/>
              <a:gd name="connsiteY18" fmla="*/ 17012 h 114572"/>
              <a:gd name="connsiteX19" fmla="*/ 116189 w 139254"/>
              <a:gd name="connsiteY19" fmla="*/ 17621 h 114572"/>
              <a:gd name="connsiteX20" fmla="*/ 43642 w 139254"/>
              <a:gd name="connsiteY20" fmla="*/ 17621 h 114572"/>
              <a:gd name="connsiteX21" fmla="*/ 41014 w 139254"/>
              <a:gd name="connsiteY21" fmla="*/ 20094 h 114572"/>
              <a:gd name="connsiteX22" fmla="*/ 41014 w 139254"/>
              <a:gd name="connsiteY22" fmla="*/ 49477 h 114572"/>
              <a:gd name="connsiteX23" fmla="*/ 43642 w 139254"/>
              <a:gd name="connsiteY23" fmla="*/ 51938 h 114572"/>
              <a:gd name="connsiteX24" fmla="*/ 116976 w 139254"/>
              <a:gd name="connsiteY24" fmla="*/ 51938 h 114572"/>
              <a:gd name="connsiteX25" fmla="*/ 120530 w 139254"/>
              <a:gd name="connsiteY25" fmla="*/ 54577 h 114572"/>
              <a:gd name="connsiteX26" fmla="*/ 120530 w 139254"/>
              <a:gd name="connsiteY26" fmla="*/ 66185 h 114572"/>
              <a:gd name="connsiteX27" fmla="*/ 116976 w 139254"/>
              <a:gd name="connsiteY27" fmla="*/ 69420 h 114572"/>
              <a:gd name="connsiteX28" fmla="*/ 80302 w 139254"/>
              <a:gd name="connsiteY28" fmla="*/ 69420 h 114572"/>
              <a:gd name="connsiteX29" fmla="*/ 80302 w 139254"/>
              <a:gd name="connsiteY29" fmla="*/ 96937 h 114572"/>
              <a:gd name="connsiteX30" fmla="*/ 136004 w 139254"/>
              <a:gd name="connsiteY30" fmla="*/ 96937 h 114572"/>
              <a:gd name="connsiteX31" fmla="*/ 139254 w 139254"/>
              <a:gd name="connsiteY31" fmla="*/ 100185 h 114572"/>
              <a:gd name="connsiteX32" fmla="*/ 139254 w 139254"/>
              <a:gd name="connsiteY32" fmla="*/ 111324 h 114572"/>
              <a:gd name="connsiteX33" fmla="*/ 136004 w 139254"/>
              <a:gd name="connsiteY33" fmla="*/ 114572 h 114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9254" h="114572">
                <a:moveTo>
                  <a:pt x="136004" y="114572"/>
                </a:moveTo>
                <a:lnTo>
                  <a:pt x="3097" y="114572"/>
                </a:lnTo>
                <a:cubicBezTo>
                  <a:pt x="1764" y="114572"/>
                  <a:pt x="901" y="114267"/>
                  <a:pt x="545" y="113645"/>
                </a:cubicBezTo>
                <a:cubicBezTo>
                  <a:pt x="190" y="113024"/>
                  <a:pt x="0" y="112250"/>
                  <a:pt x="0" y="111324"/>
                </a:cubicBezTo>
                <a:lnTo>
                  <a:pt x="0" y="100185"/>
                </a:lnTo>
                <a:cubicBezTo>
                  <a:pt x="0" y="99056"/>
                  <a:pt x="190" y="98231"/>
                  <a:pt x="545" y="97724"/>
                </a:cubicBezTo>
                <a:cubicBezTo>
                  <a:pt x="901" y="97204"/>
                  <a:pt x="1764" y="96937"/>
                  <a:pt x="3097" y="96937"/>
                </a:cubicBezTo>
                <a:lnTo>
                  <a:pt x="58799" y="96937"/>
                </a:lnTo>
                <a:lnTo>
                  <a:pt x="58799" y="69420"/>
                </a:lnTo>
                <a:lnTo>
                  <a:pt x="32039" y="69420"/>
                </a:lnTo>
                <a:cubicBezTo>
                  <a:pt x="27482" y="69420"/>
                  <a:pt x="24233" y="68354"/>
                  <a:pt x="22278" y="66248"/>
                </a:cubicBezTo>
                <a:cubicBezTo>
                  <a:pt x="20323" y="64130"/>
                  <a:pt x="19345" y="61073"/>
                  <a:pt x="19345" y="57051"/>
                </a:cubicBezTo>
                <a:lnTo>
                  <a:pt x="19345" y="10973"/>
                </a:lnTo>
                <a:cubicBezTo>
                  <a:pt x="19345" y="6533"/>
                  <a:pt x="20272" y="3602"/>
                  <a:pt x="22125" y="2156"/>
                </a:cubicBezTo>
                <a:cubicBezTo>
                  <a:pt x="23991" y="710"/>
                  <a:pt x="27076" y="0"/>
                  <a:pt x="31417" y="0"/>
                </a:cubicBezTo>
                <a:lnTo>
                  <a:pt x="116189" y="0"/>
                </a:lnTo>
                <a:cubicBezTo>
                  <a:pt x="118156" y="0"/>
                  <a:pt x="119134" y="976"/>
                  <a:pt x="119134" y="2930"/>
                </a:cubicBezTo>
                <a:lnTo>
                  <a:pt x="119134" y="14678"/>
                </a:lnTo>
                <a:cubicBezTo>
                  <a:pt x="119134" y="15819"/>
                  <a:pt x="118931" y="16581"/>
                  <a:pt x="118512" y="17012"/>
                </a:cubicBezTo>
                <a:cubicBezTo>
                  <a:pt x="118105" y="17418"/>
                  <a:pt x="117331" y="17621"/>
                  <a:pt x="116189" y="17621"/>
                </a:cubicBezTo>
                <a:lnTo>
                  <a:pt x="43642" y="17621"/>
                </a:lnTo>
                <a:cubicBezTo>
                  <a:pt x="41878" y="17621"/>
                  <a:pt x="41014" y="18446"/>
                  <a:pt x="41014" y="20094"/>
                </a:cubicBezTo>
                <a:lnTo>
                  <a:pt x="41014" y="49477"/>
                </a:lnTo>
                <a:cubicBezTo>
                  <a:pt x="41014" y="51126"/>
                  <a:pt x="41878" y="51938"/>
                  <a:pt x="43642" y="51938"/>
                </a:cubicBezTo>
                <a:lnTo>
                  <a:pt x="116976" y="51938"/>
                </a:lnTo>
                <a:cubicBezTo>
                  <a:pt x="119337" y="51938"/>
                  <a:pt x="120530" y="52826"/>
                  <a:pt x="120530" y="54577"/>
                </a:cubicBezTo>
                <a:lnTo>
                  <a:pt x="120530" y="66185"/>
                </a:lnTo>
                <a:cubicBezTo>
                  <a:pt x="120530" y="68329"/>
                  <a:pt x="119337" y="69420"/>
                  <a:pt x="116976" y="69420"/>
                </a:cubicBezTo>
                <a:lnTo>
                  <a:pt x="80302" y="69420"/>
                </a:lnTo>
                <a:lnTo>
                  <a:pt x="80302" y="96937"/>
                </a:lnTo>
                <a:lnTo>
                  <a:pt x="136004" y="96937"/>
                </a:lnTo>
                <a:cubicBezTo>
                  <a:pt x="138162" y="96937"/>
                  <a:pt x="139254" y="98028"/>
                  <a:pt x="139254" y="100185"/>
                </a:cubicBezTo>
                <a:lnTo>
                  <a:pt x="139254" y="111324"/>
                </a:lnTo>
                <a:cubicBezTo>
                  <a:pt x="139254" y="113493"/>
                  <a:pt x="138162" y="114572"/>
                  <a:pt x="136004" y="11457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5993598" y="6795872"/>
            <a:ext cx="139089" cy="78402"/>
          </a:xfrm>
          <a:custGeom>
            <a:avLst/>
            <a:gdLst>
              <a:gd name="connsiteX0" fmla="*/ 106605 w 139089"/>
              <a:gd name="connsiteY0" fmla="*/ 78402 h 78402"/>
              <a:gd name="connsiteX1" fmla="*/ 33272 w 139089"/>
              <a:gd name="connsiteY1" fmla="*/ 78402 h 78402"/>
              <a:gd name="connsiteX2" fmla="*/ 27076 w 139089"/>
              <a:gd name="connsiteY2" fmla="*/ 77946 h 78402"/>
              <a:gd name="connsiteX3" fmla="*/ 23446 w 139089"/>
              <a:gd name="connsiteY3" fmla="*/ 76158 h 78402"/>
              <a:gd name="connsiteX4" fmla="*/ 21656 w 139089"/>
              <a:gd name="connsiteY4" fmla="*/ 72682 h 78402"/>
              <a:gd name="connsiteX5" fmla="*/ 21199 w 139089"/>
              <a:gd name="connsiteY5" fmla="*/ 67112 h 78402"/>
              <a:gd name="connsiteX6" fmla="*/ 21199 w 139089"/>
              <a:gd name="connsiteY6" fmla="*/ 39747 h 78402"/>
              <a:gd name="connsiteX7" fmla="*/ 23522 w 139089"/>
              <a:gd name="connsiteY7" fmla="*/ 30626 h 78402"/>
              <a:gd name="connsiteX8" fmla="*/ 32344 w 139089"/>
              <a:gd name="connsiteY8" fmla="*/ 28304 h 78402"/>
              <a:gd name="connsiteX9" fmla="*/ 58799 w 139089"/>
              <a:gd name="connsiteY9" fmla="*/ 28304 h 78402"/>
              <a:gd name="connsiteX10" fmla="*/ 58799 w 139089"/>
              <a:gd name="connsiteY10" fmla="*/ 17482 h 78402"/>
              <a:gd name="connsiteX11" fmla="*/ 3097 w 139089"/>
              <a:gd name="connsiteY11" fmla="*/ 17482 h 78402"/>
              <a:gd name="connsiteX12" fmla="*/ 622 w 139089"/>
              <a:gd name="connsiteY12" fmla="*/ 16785 h 78402"/>
              <a:gd name="connsiteX13" fmla="*/ 0 w 139089"/>
              <a:gd name="connsiteY13" fmla="*/ 14386 h 78402"/>
              <a:gd name="connsiteX14" fmla="*/ 0 w 139089"/>
              <a:gd name="connsiteY14" fmla="*/ 3248 h 78402"/>
              <a:gd name="connsiteX15" fmla="*/ 470 w 139089"/>
              <a:gd name="connsiteY15" fmla="*/ 787 h 78402"/>
              <a:gd name="connsiteX16" fmla="*/ 3097 w 139089"/>
              <a:gd name="connsiteY16" fmla="*/ 0 h 78402"/>
              <a:gd name="connsiteX17" fmla="*/ 135839 w 139089"/>
              <a:gd name="connsiteY17" fmla="*/ 0 h 78402"/>
              <a:gd name="connsiteX18" fmla="*/ 139089 w 139089"/>
              <a:gd name="connsiteY18" fmla="*/ 3248 h 78402"/>
              <a:gd name="connsiteX19" fmla="*/ 139089 w 139089"/>
              <a:gd name="connsiteY19" fmla="*/ 14386 h 78402"/>
              <a:gd name="connsiteX20" fmla="*/ 138162 w 139089"/>
              <a:gd name="connsiteY20" fmla="*/ 16860 h 78402"/>
              <a:gd name="connsiteX21" fmla="*/ 135839 w 139089"/>
              <a:gd name="connsiteY21" fmla="*/ 17482 h 78402"/>
              <a:gd name="connsiteX22" fmla="*/ 80302 w 139089"/>
              <a:gd name="connsiteY22" fmla="*/ 17482 h 78402"/>
              <a:gd name="connsiteX23" fmla="*/ 80302 w 139089"/>
              <a:gd name="connsiteY23" fmla="*/ 28304 h 78402"/>
              <a:gd name="connsiteX24" fmla="*/ 105831 w 139089"/>
              <a:gd name="connsiteY24" fmla="*/ 28304 h 78402"/>
              <a:gd name="connsiteX25" fmla="*/ 112013 w 139089"/>
              <a:gd name="connsiteY25" fmla="*/ 28849 h 78402"/>
              <a:gd name="connsiteX26" fmla="*/ 115668 w 139089"/>
              <a:gd name="connsiteY26" fmla="*/ 30702 h 78402"/>
              <a:gd name="connsiteX27" fmla="*/ 117433 w 139089"/>
              <a:gd name="connsiteY27" fmla="*/ 34253 h 78402"/>
              <a:gd name="connsiteX28" fmla="*/ 117903 w 139089"/>
              <a:gd name="connsiteY28" fmla="*/ 39899 h 78402"/>
              <a:gd name="connsiteX29" fmla="*/ 117903 w 139089"/>
              <a:gd name="connsiteY29" fmla="*/ 67278 h 78402"/>
              <a:gd name="connsiteX30" fmla="*/ 117357 w 139089"/>
              <a:gd name="connsiteY30" fmla="*/ 72834 h 78402"/>
              <a:gd name="connsiteX31" fmla="*/ 115503 w 139089"/>
              <a:gd name="connsiteY31" fmla="*/ 76234 h 78402"/>
              <a:gd name="connsiteX32" fmla="*/ 112013 w 139089"/>
              <a:gd name="connsiteY32" fmla="*/ 77946 h 78402"/>
              <a:gd name="connsiteX33" fmla="*/ 106605 w 139089"/>
              <a:gd name="connsiteY33" fmla="*/ 78402 h 78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9089" h="78402">
                <a:moveTo>
                  <a:pt x="106605" y="78402"/>
                </a:moveTo>
                <a:lnTo>
                  <a:pt x="33272" y="78402"/>
                </a:lnTo>
                <a:cubicBezTo>
                  <a:pt x="30682" y="78402"/>
                  <a:pt x="28625" y="78251"/>
                  <a:pt x="27076" y="77946"/>
                </a:cubicBezTo>
                <a:cubicBezTo>
                  <a:pt x="25528" y="77629"/>
                  <a:pt x="24322" y="77033"/>
                  <a:pt x="23446" y="76158"/>
                </a:cubicBezTo>
                <a:cubicBezTo>
                  <a:pt x="22569" y="75282"/>
                  <a:pt x="21973" y="74128"/>
                  <a:pt x="21656" y="72682"/>
                </a:cubicBezTo>
                <a:cubicBezTo>
                  <a:pt x="21351" y="71235"/>
                  <a:pt x="21199" y="69383"/>
                  <a:pt x="21199" y="67112"/>
                </a:cubicBezTo>
                <a:lnTo>
                  <a:pt x="21199" y="39747"/>
                </a:lnTo>
                <a:cubicBezTo>
                  <a:pt x="21199" y="35218"/>
                  <a:pt x="21973" y="32160"/>
                  <a:pt x="23522" y="30626"/>
                </a:cubicBezTo>
                <a:cubicBezTo>
                  <a:pt x="25070" y="29078"/>
                  <a:pt x="28003" y="28304"/>
                  <a:pt x="32344" y="28304"/>
                </a:cubicBezTo>
                <a:lnTo>
                  <a:pt x="58799" y="28304"/>
                </a:lnTo>
                <a:lnTo>
                  <a:pt x="58799" y="17482"/>
                </a:lnTo>
                <a:lnTo>
                  <a:pt x="3097" y="17482"/>
                </a:lnTo>
                <a:cubicBezTo>
                  <a:pt x="1866" y="17482"/>
                  <a:pt x="1028" y="17254"/>
                  <a:pt x="622" y="16785"/>
                </a:cubicBezTo>
                <a:cubicBezTo>
                  <a:pt x="216" y="16315"/>
                  <a:pt x="0" y="15529"/>
                  <a:pt x="0" y="14386"/>
                </a:cubicBezTo>
                <a:lnTo>
                  <a:pt x="0" y="3248"/>
                </a:lnTo>
                <a:cubicBezTo>
                  <a:pt x="0" y="2119"/>
                  <a:pt x="165" y="1306"/>
                  <a:pt x="470" y="787"/>
                </a:cubicBezTo>
                <a:cubicBezTo>
                  <a:pt x="787" y="266"/>
                  <a:pt x="1650" y="0"/>
                  <a:pt x="3097" y="0"/>
                </a:cubicBezTo>
                <a:lnTo>
                  <a:pt x="135839" y="0"/>
                </a:lnTo>
                <a:cubicBezTo>
                  <a:pt x="138010" y="0"/>
                  <a:pt x="139089" y="1091"/>
                  <a:pt x="139089" y="3248"/>
                </a:cubicBezTo>
                <a:lnTo>
                  <a:pt x="139089" y="14386"/>
                </a:lnTo>
                <a:cubicBezTo>
                  <a:pt x="139089" y="15630"/>
                  <a:pt x="138784" y="16454"/>
                  <a:pt x="138162" y="16860"/>
                </a:cubicBezTo>
                <a:cubicBezTo>
                  <a:pt x="137553" y="17279"/>
                  <a:pt x="136779" y="17482"/>
                  <a:pt x="135839" y="17482"/>
                </a:cubicBezTo>
                <a:lnTo>
                  <a:pt x="80302" y="17482"/>
                </a:lnTo>
                <a:lnTo>
                  <a:pt x="80302" y="28304"/>
                </a:lnTo>
                <a:lnTo>
                  <a:pt x="105831" y="28304"/>
                </a:lnTo>
                <a:cubicBezTo>
                  <a:pt x="108408" y="28304"/>
                  <a:pt x="110463" y="28481"/>
                  <a:pt x="112013" y="28849"/>
                </a:cubicBezTo>
                <a:cubicBezTo>
                  <a:pt x="113574" y="29205"/>
                  <a:pt x="114780" y="29826"/>
                  <a:pt x="115668" y="30702"/>
                </a:cubicBezTo>
                <a:cubicBezTo>
                  <a:pt x="116532" y="31577"/>
                  <a:pt x="117128" y="32757"/>
                  <a:pt x="117433" y="34253"/>
                </a:cubicBezTo>
                <a:cubicBezTo>
                  <a:pt x="117750" y="35764"/>
                  <a:pt x="117903" y="37641"/>
                  <a:pt x="117903" y="39899"/>
                </a:cubicBezTo>
                <a:lnTo>
                  <a:pt x="117903" y="67278"/>
                </a:lnTo>
                <a:cubicBezTo>
                  <a:pt x="117903" y="69535"/>
                  <a:pt x="117725" y="71387"/>
                  <a:pt x="117357" y="72834"/>
                </a:cubicBezTo>
                <a:cubicBezTo>
                  <a:pt x="117002" y="74280"/>
                  <a:pt x="116379" y="75421"/>
                  <a:pt x="115503" y="76234"/>
                </a:cubicBezTo>
                <a:cubicBezTo>
                  <a:pt x="114627" y="77058"/>
                  <a:pt x="113472" y="77629"/>
                  <a:pt x="112013" y="77946"/>
                </a:cubicBezTo>
                <a:cubicBezTo>
                  <a:pt x="110578" y="78251"/>
                  <a:pt x="108775" y="78402"/>
                  <a:pt x="106605" y="7840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6196906" y="6727683"/>
            <a:ext cx="30643" cy="153862"/>
          </a:xfrm>
          <a:custGeom>
            <a:avLst/>
            <a:gdLst>
              <a:gd name="connsiteX0" fmla="*/ 2640 w 30643"/>
              <a:gd name="connsiteY0" fmla="*/ 153862 h 153862"/>
              <a:gd name="connsiteX1" fmla="*/ 546 w 30643"/>
              <a:gd name="connsiteY1" fmla="*/ 153317 h 153862"/>
              <a:gd name="connsiteX2" fmla="*/ 0 w 30643"/>
              <a:gd name="connsiteY2" fmla="*/ 150767 h 153862"/>
              <a:gd name="connsiteX3" fmla="*/ 0 w 30643"/>
              <a:gd name="connsiteY3" fmla="*/ 3095 h 153862"/>
              <a:gd name="connsiteX4" fmla="*/ 2640 w 30643"/>
              <a:gd name="connsiteY4" fmla="*/ 0 h 153862"/>
              <a:gd name="connsiteX5" fmla="*/ 27851 w 30643"/>
              <a:gd name="connsiteY5" fmla="*/ 0 h 153862"/>
              <a:gd name="connsiteX6" fmla="*/ 30097 w 30643"/>
              <a:gd name="connsiteY6" fmla="*/ 710 h 153862"/>
              <a:gd name="connsiteX7" fmla="*/ 30643 w 30643"/>
              <a:gd name="connsiteY7" fmla="*/ 3095 h 153862"/>
              <a:gd name="connsiteX8" fmla="*/ 30643 w 30643"/>
              <a:gd name="connsiteY8" fmla="*/ 16238 h 153862"/>
              <a:gd name="connsiteX9" fmla="*/ 30097 w 30643"/>
              <a:gd name="connsiteY9" fmla="*/ 18636 h 153862"/>
              <a:gd name="connsiteX10" fmla="*/ 27851 w 30643"/>
              <a:gd name="connsiteY10" fmla="*/ 19334 h 153862"/>
              <a:gd name="connsiteX11" fmla="*/ 18736 w 30643"/>
              <a:gd name="connsiteY11" fmla="*/ 19334 h 153862"/>
              <a:gd name="connsiteX12" fmla="*/ 18736 w 30643"/>
              <a:gd name="connsiteY12" fmla="*/ 134541 h 153862"/>
              <a:gd name="connsiteX13" fmla="*/ 27851 w 30643"/>
              <a:gd name="connsiteY13" fmla="*/ 134541 h 153862"/>
              <a:gd name="connsiteX14" fmla="*/ 30097 w 30643"/>
              <a:gd name="connsiteY14" fmla="*/ 135225 h 153862"/>
              <a:gd name="connsiteX15" fmla="*/ 30643 w 30643"/>
              <a:gd name="connsiteY15" fmla="*/ 137624 h 153862"/>
              <a:gd name="connsiteX16" fmla="*/ 30643 w 30643"/>
              <a:gd name="connsiteY16" fmla="*/ 150767 h 153862"/>
              <a:gd name="connsiteX17" fmla="*/ 30097 w 30643"/>
              <a:gd name="connsiteY17" fmla="*/ 153165 h 153862"/>
              <a:gd name="connsiteX18" fmla="*/ 27851 w 30643"/>
              <a:gd name="connsiteY18" fmla="*/ 153862 h 153862"/>
              <a:gd name="connsiteX19" fmla="*/ 2640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640" y="153862"/>
                </a:moveTo>
                <a:cubicBezTo>
                  <a:pt x="1599" y="153862"/>
                  <a:pt x="901" y="153672"/>
                  <a:pt x="546" y="153317"/>
                </a:cubicBezTo>
                <a:cubicBezTo>
                  <a:pt x="190" y="152961"/>
                  <a:pt x="0" y="152099"/>
                  <a:pt x="0" y="150767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41"/>
                  <a:pt x="30097" y="710"/>
                </a:cubicBezTo>
                <a:cubicBezTo>
                  <a:pt x="30453" y="1167"/>
                  <a:pt x="30643" y="1966"/>
                  <a:pt x="30643" y="3095"/>
                </a:cubicBezTo>
                <a:lnTo>
                  <a:pt x="30643" y="16238"/>
                </a:lnTo>
                <a:cubicBezTo>
                  <a:pt x="30643" y="17367"/>
                  <a:pt x="30453" y="18180"/>
                  <a:pt x="30097" y="18636"/>
                </a:cubicBezTo>
                <a:cubicBezTo>
                  <a:pt x="29742" y="19105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41"/>
                </a:lnTo>
                <a:lnTo>
                  <a:pt x="27851" y="134541"/>
                </a:lnTo>
                <a:cubicBezTo>
                  <a:pt x="28980" y="134541"/>
                  <a:pt x="29742" y="134756"/>
                  <a:pt x="30097" y="135225"/>
                </a:cubicBezTo>
                <a:cubicBezTo>
                  <a:pt x="30453" y="135683"/>
                  <a:pt x="30643" y="136494"/>
                  <a:pt x="30643" y="137624"/>
                </a:cubicBezTo>
                <a:lnTo>
                  <a:pt x="30643" y="150767"/>
                </a:lnTo>
                <a:cubicBezTo>
                  <a:pt x="30643" y="151909"/>
                  <a:pt x="30453" y="152695"/>
                  <a:pt x="30097" y="153165"/>
                </a:cubicBezTo>
                <a:cubicBezTo>
                  <a:pt x="29742" y="153621"/>
                  <a:pt x="28980" y="153862"/>
                  <a:pt x="27851" y="153862"/>
                </a:cubicBezTo>
                <a:lnTo>
                  <a:pt x="2640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6254389" y="6740520"/>
            <a:ext cx="44175" cy="119989"/>
          </a:xfrm>
          <a:custGeom>
            <a:avLst/>
            <a:gdLst>
              <a:gd name="connsiteX0" fmla="*/ 25921 w 44175"/>
              <a:gd name="connsiteY0" fmla="*/ 119989 h 119989"/>
              <a:gd name="connsiteX1" fmla="*/ 23598 w 44175"/>
              <a:gd name="connsiteY1" fmla="*/ 119291 h 119989"/>
              <a:gd name="connsiteX2" fmla="*/ 22988 w 44175"/>
              <a:gd name="connsiteY2" fmla="*/ 116741 h 119989"/>
              <a:gd name="connsiteX3" fmla="*/ 22988 w 44175"/>
              <a:gd name="connsiteY3" fmla="*/ 28506 h 119989"/>
              <a:gd name="connsiteX4" fmla="*/ 13531 w 44175"/>
              <a:gd name="connsiteY4" fmla="*/ 37577 h 119989"/>
              <a:gd name="connsiteX5" fmla="*/ 9672 w 44175"/>
              <a:gd name="connsiteY5" fmla="*/ 38047 h 119989"/>
              <a:gd name="connsiteX6" fmla="*/ 545 w 44175"/>
              <a:gd name="connsiteY6" fmla="*/ 27682 h 119989"/>
              <a:gd name="connsiteX7" fmla="*/ 0 w 44175"/>
              <a:gd name="connsiteY7" fmla="*/ 25741 h 119989"/>
              <a:gd name="connsiteX8" fmla="*/ 1789 w 44175"/>
              <a:gd name="connsiteY8" fmla="*/ 23660 h 119989"/>
              <a:gd name="connsiteX9" fmla="*/ 25616 w 44175"/>
              <a:gd name="connsiteY9" fmla="*/ 1395 h 119989"/>
              <a:gd name="connsiteX10" fmla="*/ 29323 w 44175"/>
              <a:gd name="connsiteY10" fmla="*/ 0 h 119989"/>
              <a:gd name="connsiteX11" fmla="*/ 39529 w 44175"/>
              <a:gd name="connsiteY11" fmla="*/ 0 h 119989"/>
              <a:gd name="connsiteX12" fmla="*/ 43565 w 44175"/>
              <a:gd name="connsiteY12" fmla="*/ 786 h 119989"/>
              <a:gd name="connsiteX13" fmla="*/ 44175 w 44175"/>
              <a:gd name="connsiteY13" fmla="*/ 5417 h 119989"/>
              <a:gd name="connsiteX14" fmla="*/ 44175 w 44175"/>
              <a:gd name="connsiteY14" fmla="*/ 116741 h 119989"/>
              <a:gd name="connsiteX15" fmla="*/ 43565 w 44175"/>
              <a:gd name="connsiteY15" fmla="*/ 119215 h 119989"/>
              <a:gd name="connsiteX16" fmla="*/ 41230 w 44175"/>
              <a:gd name="connsiteY16" fmla="*/ 119989 h 119989"/>
              <a:gd name="connsiteX17" fmla="*/ 25921 w 44175"/>
              <a:gd name="connsiteY17" fmla="*/ 119989 h 119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175" h="119989">
                <a:moveTo>
                  <a:pt x="25921" y="119989"/>
                </a:moveTo>
                <a:cubicBezTo>
                  <a:pt x="24778" y="119989"/>
                  <a:pt x="24017" y="119748"/>
                  <a:pt x="23598" y="119291"/>
                </a:cubicBezTo>
                <a:cubicBezTo>
                  <a:pt x="23179" y="118835"/>
                  <a:pt x="22988" y="117985"/>
                  <a:pt x="22988" y="116741"/>
                </a:cubicBezTo>
                <a:lnTo>
                  <a:pt x="22988" y="28506"/>
                </a:lnTo>
                <a:lnTo>
                  <a:pt x="13531" y="37577"/>
                </a:lnTo>
                <a:cubicBezTo>
                  <a:pt x="11894" y="39125"/>
                  <a:pt x="10599" y="39277"/>
                  <a:pt x="9672" y="38047"/>
                </a:cubicBezTo>
                <a:lnTo>
                  <a:pt x="545" y="27682"/>
                </a:lnTo>
                <a:cubicBezTo>
                  <a:pt x="-76" y="26958"/>
                  <a:pt x="-266" y="26312"/>
                  <a:pt x="0" y="25741"/>
                </a:cubicBezTo>
                <a:cubicBezTo>
                  <a:pt x="266" y="25182"/>
                  <a:pt x="850" y="24497"/>
                  <a:pt x="1789" y="23660"/>
                </a:cubicBezTo>
                <a:lnTo>
                  <a:pt x="25616" y="1395"/>
                </a:lnTo>
                <a:cubicBezTo>
                  <a:pt x="26733" y="469"/>
                  <a:pt x="27977" y="0"/>
                  <a:pt x="29323" y="0"/>
                </a:cubicBezTo>
                <a:lnTo>
                  <a:pt x="39529" y="0"/>
                </a:lnTo>
                <a:cubicBezTo>
                  <a:pt x="41801" y="0"/>
                  <a:pt x="43134" y="253"/>
                  <a:pt x="43565" y="786"/>
                </a:cubicBezTo>
                <a:cubicBezTo>
                  <a:pt x="43972" y="1294"/>
                  <a:pt x="44175" y="2841"/>
                  <a:pt x="44175" y="5417"/>
                </a:cubicBezTo>
                <a:lnTo>
                  <a:pt x="44175" y="116741"/>
                </a:lnTo>
                <a:cubicBezTo>
                  <a:pt x="44175" y="117883"/>
                  <a:pt x="43972" y="118695"/>
                  <a:pt x="43565" y="119215"/>
                </a:cubicBezTo>
                <a:cubicBezTo>
                  <a:pt x="43134" y="119736"/>
                  <a:pt x="42372" y="119989"/>
                  <a:pt x="41230" y="119989"/>
                </a:cubicBezTo>
                <a:lnTo>
                  <a:pt x="25921" y="11998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6433616" y="6727683"/>
            <a:ext cx="30643" cy="153862"/>
          </a:xfrm>
          <a:custGeom>
            <a:avLst/>
            <a:gdLst>
              <a:gd name="connsiteX0" fmla="*/ 2792 w 30643"/>
              <a:gd name="connsiteY0" fmla="*/ 153862 h 153862"/>
              <a:gd name="connsiteX1" fmla="*/ 546 w 30643"/>
              <a:gd name="connsiteY1" fmla="*/ 153165 h 153862"/>
              <a:gd name="connsiteX2" fmla="*/ 0 w 30643"/>
              <a:gd name="connsiteY2" fmla="*/ 150767 h 153862"/>
              <a:gd name="connsiteX3" fmla="*/ 0 w 30643"/>
              <a:gd name="connsiteY3" fmla="*/ 137624 h 153862"/>
              <a:gd name="connsiteX4" fmla="*/ 546 w 30643"/>
              <a:gd name="connsiteY4" fmla="*/ 135225 h 153862"/>
              <a:gd name="connsiteX5" fmla="*/ 2792 w 30643"/>
              <a:gd name="connsiteY5" fmla="*/ 134541 h 153862"/>
              <a:gd name="connsiteX6" fmla="*/ 11932 w 30643"/>
              <a:gd name="connsiteY6" fmla="*/ 134541 h 153862"/>
              <a:gd name="connsiteX7" fmla="*/ 11932 w 30643"/>
              <a:gd name="connsiteY7" fmla="*/ 19334 h 153862"/>
              <a:gd name="connsiteX8" fmla="*/ 2792 w 30643"/>
              <a:gd name="connsiteY8" fmla="*/ 19334 h 153862"/>
              <a:gd name="connsiteX9" fmla="*/ 546 w 30643"/>
              <a:gd name="connsiteY9" fmla="*/ 18636 h 153862"/>
              <a:gd name="connsiteX10" fmla="*/ 0 w 30643"/>
              <a:gd name="connsiteY10" fmla="*/ 16238 h 153862"/>
              <a:gd name="connsiteX11" fmla="*/ 0 w 30643"/>
              <a:gd name="connsiteY11" fmla="*/ 3095 h 153862"/>
              <a:gd name="connsiteX12" fmla="*/ 546 w 30643"/>
              <a:gd name="connsiteY12" fmla="*/ 710 h 153862"/>
              <a:gd name="connsiteX13" fmla="*/ 2792 w 30643"/>
              <a:gd name="connsiteY13" fmla="*/ 0 h 153862"/>
              <a:gd name="connsiteX14" fmla="*/ 28016 w 30643"/>
              <a:gd name="connsiteY14" fmla="*/ 0 h 153862"/>
              <a:gd name="connsiteX15" fmla="*/ 30643 w 30643"/>
              <a:gd name="connsiteY15" fmla="*/ 3095 h 153862"/>
              <a:gd name="connsiteX16" fmla="*/ 30643 w 30643"/>
              <a:gd name="connsiteY16" fmla="*/ 150767 h 153862"/>
              <a:gd name="connsiteX17" fmla="*/ 30097 w 30643"/>
              <a:gd name="connsiteY17" fmla="*/ 153317 h 153862"/>
              <a:gd name="connsiteX18" fmla="*/ 28016 w 30643"/>
              <a:gd name="connsiteY18" fmla="*/ 153862 h 153862"/>
              <a:gd name="connsiteX19" fmla="*/ 2792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792" y="153862"/>
                </a:moveTo>
                <a:cubicBezTo>
                  <a:pt x="1650" y="153862"/>
                  <a:pt x="914" y="153621"/>
                  <a:pt x="546" y="153165"/>
                </a:cubicBezTo>
                <a:cubicBezTo>
                  <a:pt x="190" y="152695"/>
                  <a:pt x="0" y="151909"/>
                  <a:pt x="0" y="150767"/>
                </a:cubicBezTo>
                <a:lnTo>
                  <a:pt x="0" y="137624"/>
                </a:lnTo>
                <a:cubicBezTo>
                  <a:pt x="0" y="136494"/>
                  <a:pt x="190" y="135683"/>
                  <a:pt x="546" y="135225"/>
                </a:cubicBezTo>
                <a:cubicBezTo>
                  <a:pt x="914" y="134756"/>
                  <a:pt x="1650" y="134541"/>
                  <a:pt x="2792" y="134541"/>
                </a:cubicBezTo>
                <a:lnTo>
                  <a:pt x="11932" y="134541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5"/>
                  <a:pt x="546" y="18636"/>
                </a:cubicBezTo>
                <a:cubicBezTo>
                  <a:pt x="190" y="18180"/>
                  <a:pt x="0" y="17367"/>
                  <a:pt x="0" y="16238"/>
                </a:cubicBezTo>
                <a:lnTo>
                  <a:pt x="0" y="3095"/>
                </a:lnTo>
                <a:cubicBezTo>
                  <a:pt x="0" y="1966"/>
                  <a:pt x="190" y="1167"/>
                  <a:pt x="546" y="710"/>
                </a:cubicBezTo>
                <a:cubicBezTo>
                  <a:pt x="914" y="241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67"/>
                </a:lnTo>
                <a:cubicBezTo>
                  <a:pt x="30643" y="152099"/>
                  <a:pt x="30465" y="152961"/>
                  <a:pt x="30097" y="153317"/>
                </a:cubicBezTo>
                <a:cubicBezTo>
                  <a:pt x="29742" y="153672"/>
                  <a:pt x="29044" y="153862"/>
                  <a:pt x="28016" y="153862"/>
                </a:cubicBezTo>
                <a:lnTo>
                  <a:pt x="2792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4697329" y="7012697"/>
            <a:ext cx="65844" cy="53068"/>
          </a:xfrm>
          <a:custGeom>
            <a:avLst/>
            <a:gdLst>
              <a:gd name="connsiteX0" fmla="*/ 9152 w 65844"/>
              <a:gd name="connsiteY0" fmla="*/ 44656 h 53068"/>
              <a:gd name="connsiteX1" fmla="*/ 11513 w 65844"/>
              <a:gd name="connsiteY1" fmla="*/ 45392 h 53068"/>
              <a:gd name="connsiteX2" fmla="*/ 24131 w 65844"/>
              <a:gd name="connsiteY2" fmla="*/ 45392 h 53068"/>
              <a:gd name="connsiteX3" fmla="*/ 37562 w 65844"/>
              <a:gd name="connsiteY3" fmla="*/ 44656 h 53068"/>
              <a:gd name="connsiteX4" fmla="*/ 50814 w 65844"/>
              <a:gd name="connsiteY4" fmla="*/ 43350 h 53068"/>
              <a:gd name="connsiteX5" fmla="*/ 62874 w 65844"/>
              <a:gd name="connsiteY5" fmla="*/ 41434 h 53068"/>
              <a:gd name="connsiteX6" fmla="*/ 64549 w 65844"/>
              <a:gd name="connsiteY6" fmla="*/ 41434 h 53068"/>
              <a:gd name="connsiteX7" fmla="*/ 65349 w 65844"/>
              <a:gd name="connsiteY7" fmla="*/ 42791 h 53068"/>
              <a:gd name="connsiteX8" fmla="*/ 65844 w 65844"/>
              <a:gd name="connsiteY8" fmla="*/ 46141 h 53068"/>
              <a:gd name="connsiteX9" fmla="*/ 65476 w 65844"/>
              <a:gd name="connsiteY9" fmla="*/ 48056 h 53068"/>
              <a:gd name="connsiteX10" fmla="*/ 64359 w 65844"/>
              <a:gd name="connsiteY10" fmla="*/ 48602 h 53068"/>
              <a:gd name="connsiteX11" fmla="*/ 53087 w 65844"/>
              <a:gd name="connsiteY11" fmla="*/ 50531 h 53068"/>
              <a:gd name="connsiteX12" fmla="*/ 38729 w 65844"/>
              <a:gd name="connsiteY12" fmla="*/ 52078 h 53068"/>
              <a:gd name="connsiteX13" fmla="*/ 23573 w 65844"/>
              <a:gd name="connsiteY13" fmla="*/ 53004 h 53068"/>
              <a:gd name="connsiteX14" fmla="*/ 9774 w 65844"/>
              <a:gd name="connsiteY14" fmla="*/ 53068 h 53068"/>
              <a:gd name="connsiteX15" fmla="*/ 2107 w 65844"/>
              <a:gd name="connsiteY15" fmla="*/ 50403 h 53068"/>
              <a:gd name="connsiteX16" fmla="*/ 0 w 65844"/>
              <a:gd name="connsiteY16" fmla="*/ 42791 h 53068"/>
              <a:gd name="connsiteX17" fmla="*/ 0 w 65844"/>
              <a:gd name="connsiteY17" fmla="*/ 1725 h 53068"/>
              <a:gd name="connsiteX18" fmla="*/ 1726 w 65844"/>
              <a:gd name="connsiteY18" fmla="*/ 0 h 53068"/>
              <a:gd name="connsiteX19" fmla="*/ 6804 w 65844"/>
              <a:gd name="connsiteY19" fmla="*/ 0 h 53068"/>
              <a:gd name="connsiteX20" fmla="*/ 8530 w 65844"/>
              <a:gd name="connsiteY20" fmla="*/ 1725 h 53068"/>
              <a:gd name="connsiteX21" fmla="*/ 8530 w 65844"/>
              <a:gd name="connsiteY21" fmla="*/ 42170 h 53068"/>
              <a:gd name="connsiteX22" fmla="*/ 9152 w 65844"/>
              <a:gd name="connsiteY22" fmla="*/ 44656 h 53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5844" h="53068">
                <a:moveTo>
                  <a:pt x="9152" y="44656"/>
                </a:moveTo>
                <a:cubicBezTo>
                  <a:pt x="9571" y="45063"/>
                  <a:pt x="10345" y="45304"/>
                  <a:pt x="11513" y="45392"/>
                </a:cubicBezTo>
                <a:cubicBezTo>
                  <a:pt x="15461" y="45557"/>
                  <a:pt x="19675" y="45557"/>
                  <a:pt x="24131" y="45392"/>
                </a:cubicBezTo>
                <a:cubicBezTo>
                  <a:pt x="28600" y="45240"/>
                  <a:pt x="33068" y="44986"/>
                  <a:pt x="37562" y="44656"/>
                </a:cubicBezTo>
                <a:cubicBezTo>
                  <a:pt x="42055" y="44314"/>
                  <a:pt x="46473" y="43883"/>
                  <a:pt x="50814" y="43350"/>
                </a:cubicBezTo>
                <a:cubicBezTo>
                  <a:pt x="55130" y="42817"/>
                  <a:pt x="59167" y="42170"/>
                  <a:pt x="62874" y="41434"/>
                </a:cubicBezTo>
                <a:cubicBezTo>
                  <a:pt x="63610" y="41269"/>
                  <a:pt x="64168" y="41269"/>
                  <a:pt x="64549" y="41434"/>
                </a:cubicBezTo>
                <a:cubicBezTo>
                  <a:pt x="64918" y="41599"/>
                  <a:pt x="65184" y="42056"/>
                  <a:pt x="65349" y="42791"/>
                </a:cubicBezTo>
                <a:lnTo>
                  <a:pt x="65844" y="46141"/>
                </a:lnTo>
                <a:cubicBezTo>
                  <a:pt x="66009" y="47130"/>
                  <a:pt x="65882" y="47765"/>
                  <a:pt x="65476" y="48056"/>
                </a:cubicBezTo>
                <a:cubicBezTo>
                  <a:pt x="65070" y="48348"/>
                  <a:pt x="64689" y="48526"/>
                  <a:pt x="64359" y="48602"/>
                </a:cubicBezTo>
                <a:cubicBezTo>
                  <a:pt x="61388" y="49274"/>
                  <a:pt x="57631" y="49909"/>
                  <a:pt x="53087" y="50531"/>
                </a:cubicBezTo>
                <a:cubicBezTo>
                  <a:pt x="48555" y="51139"/>
                  <a:pt x="43769" y="51659"/>
                  <a:pt x="38729" y="52078"/>
                </a:cubicBezTo>
                <a:cubicBezTo>
                  <a:pt x="33702" y="52484"/>
                  <a:pt x="28650" y="52789"/>
                  <a:pt x="23573" y="53004"/>
                </a:cubicBezTo>
                <a:cubicBezTo>
                  <a:pt x="18508" y="53207"/>
                  <a:pt x="13900" y="53220"/>
                  <a:pt x="9774" y="53068"/>
                </a:cubicBezTo>
                <a:cubicBezTo>
                  <a:pt x="6055" y="52902"/>
                  <a:pt x="3503" y="52015"/>
                  <a:pt x="2107" y="50403"/>
                </a:cubicBezTo>
                <a:cubicBezTo>
                  <a:pt x="698" y="48792"/>
                  <a:pt x="0" y="46267"/>
                  <a:pt x="0" y="42791"/>
                </a:cubicBezTo>
                <a:lnTo>
                  <a:pt x="0" y="1725"/>
                </a:lnTo>
                <a:cubicBezTo>
                  <a:pt x="0" y="571"/>
                  <a:pt x="584" y="0"/>
                  <a:pt x="1726" y="0"/>
                </a:cubicBezTo>
                <a:lnTo>
                  <a:pt x="6804" y="0"/>
                </a:lnTo>
                <a:cubicBezTo>
                  <a:pt x="7959" y="0"/>
                  <a:pt x="8530" y="571"/>
                  <a:pt x="8530" y="1725"/>
                </a:cubicBezTo>
                <a:lnTo>
                  <a:pt x="8530" y="42170"/>
                </a:lnTo>
                <a:cubicBezTo>
                  <a:pt x="8530" y="43413"/>
                  <a:pt x="8746" y="44238"/>
                  <a:pt x="9152" y="4465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4801792" y="7016648"/>
            <a:ext cx="108915" cy="86471"/>
          </a:xfrm>
          <a:custGeom>
            <a:avLst/>
            <a:gdLst>
              <a:gd name="connsiteX0" fmla="*/ 93568 w 108915"/>
              <a:gd name="connsiteY0" fmla="*/ 50352 h 86471"/>
              <a:gd name="connsiteX1" fmla="*/ 91956 w 108915"/>
              <a:gd name="connsiteY1" fmla="*/ 52090 h 86471"/>
              <a:gd name="connsiteX2" fmla="*/ 58405 w 108915"/>
              <a:gd name="connsiteY2" fmla="*/ 52090 h 86471"/>
              <a:gd name="connsiteX3" fmla="*/ 58405 w 108915"/>
              <a:gd name="connsiteY3" fmla="*/ 79049 h 86471"/>
              <a:gd name="connsiteX4" fmla="*/ 107062 w 108915"/>
              <a:gd name="connsiteY4" fmla="*/ 79049 h 86471"/>
              <a:gd name="connsiteX5" fmla="*/ 108293 w 108915"/>
              <a:gd name="connsiteY5" fmla="*/ 79481 h 86471"/>
              <a:gd name="connsiteX6" fmla="*/ 108915 w 108915"/>
              <a:gd name="connsiteY6" fmla="*/ 80660 h 86471"/>
              <a:gd name="connsiteX7" fmla="*/ 108915 w 108915"/>
              <a:gd name="connsiteY7" fmla="*/ 84859 h 86471"/>
              <a:gd name="connsiteX8" fmla="*/ 108293 w 108915"/>
              <a:gd name="connsiteY8" fmla="*/ 85976 h 86471"/>
              <a:gd name="connsiteX9" fmla="*/ 107062 w 108915"/>
              <a:gd name="connsiteY9" fmla="*/ 86471 h 86471"/>
              <a:gd name="connsiteX10" fmla="*/ 1840 w 108915"/>
              <a:gd name="connsiteY10" fmla="*/ 86471 h 86471"/>
              <a:gd name="connsiteX11" fmla="*/ 545 w 108915"/>
              <a:gd name="connsiteY11" fmla="*/ 85976 h 86471"/>
              <a:gd name="connsiteX12" fmla="*/ 0 w 108915"/>
              <a:gd name="connsiteY12" fmla="*/ 84859 h 86471"/>
              <a:gd name="connsiteX13" fmla="*/ 0 w 108915"/>
              <a:gd name="connsiteY13" fmla="*/ 80660 h 86471"/>
              <a:gd name="connsiteX14" fmla="*/ 545 w 108915"/>
              <a:gd name="connsiteY14" fmla="*/ 79481 h 86471"/>
              <a:gd name="connsiteX15" fmla="*/ 1840 w 108915"/>
              <a:gd name="connsiteY15" fmla="*/ 79049 h 86471"/>
              <a:gd name="connsiteX16" fmla="*/ 49875 w 108915"/>
              <a:gd name="connsiteY16" fmla="*/ 79049 h 86471"/>
              <a:gd name="connsiteX17" fmla="*/ 49875 w 108915"/>
              <a:gd name="connsiteY17" fmla="*/ 52090 h 86471"/>
              <a:gd name="connsiteX18" fmla="*/ 25108 w 108915"/>
              <a:gd name="connsiteY18" fmla="*/ 52090 h 86471"/>
              <a:gd name="connsiteX19" fmla="*/ 17682 w 108915"/>
              <a:gd name="connsiteY19" fmla="*/ 50289 h 86471"/>
              <a:gd name="connsiteX20" fmla="*/ 15715 w 108915"/>
              <a:gd name="connsiteY20" fmla="*/ 43298 h 86471"/>
              <a:gd name="connsiteX21" fmla="*/ 15715 w 108915"/>
              <a:gd name="connsiteY21" fmla="*/ 8791 h 86471"/>
              <a:gd name="connsiteX22" fmla="*/ 17682 w 108915"/>
              <a:gd name="connsiteY22" fmla="*/ 1801 h 86471"/>
              <a:gd name="connsiteX23" fmla="*/ 25108 w 108915"/>
              <a:gd name="connsiteY23" fmla="*/ 0 h 86471"/>
              <a:gd name="connsiteX24" fmla="*/ 91092 w 108915"/>
              <a:gd name="connsiteY24" fmla="*/ 0 h 86471"/>
              <a:gd name="connsiteX25" fmla="*/ 92705 w 108915"/>
              <a:gd name="connsiteY25" fmla="*/ 1610 h 86471"/>
              <a:gd name="connsiteX26" fmla="*/ 92705 w 108915"/>
              <a:gd name="connsiteY26" fmla="*/ 5683 h 86471"/>
              <a:gd name="connsiteX27" fmla="*/ 91092 w 108915"/>
              <a:gd name="connsiteY27" fmla="*/ 7421 h 86471"/>
              <a:gd name="connsiteX28" fmla="*/ 27216 w 108915"/>
              <a:gd name="connsiteY28" fmla="*/ 7421 h 86471"/>
              <a:gd name="connsiteX29" fmla="*/ 24867 w 108915"/>
              <a:gd name="connsiteY29" fmla="*/ 8170 h 86471"/>
              <a:gd name="connsiteX30" fmla="*/ 24258 w 108915"/>
              <a:gd name="connsiteY30" fmla="*/ 10770 h 86471"/>
              <a:gd name="connsiteX31" fmla="*/ 24258 w 108915"/>
              <a:gd name="connsiteY31" fmla="*/ 41447 h 86471"/>
              <a:gd name="connsiteX32" fmla="*/ 24867 w 108915"/>
              <a:gd name="connsiteY32" fmla="*/ 43920 h 86471"/>
              <a:gd name="connsiteX33" fmla="*/ 27216 w 108915"/>
              <a:gd name="connsiteY33" fmla="*/ 44656 h 86471"/>
              <a:gd name="connsiteX34" fmla="*/ 91956 w 108915"/>
              <a:gd name="connsiteY34" fmla="*/ 44656 h 86471"/>
              <a:gd name="connsiteX35" fmla="*/ 93568 w 108915"/>
              <a:gd name="connsiteY35" fmla="*/ 46267 h 86471"/>
              <a:gd name="connsiteX36" fmla="*/ 93568 w 108915"/>
              <a:gd name="connsiteY36" fmla="*/ 50352 h 86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8915" h="86471">
                <a:moveTo>
                  <a:pt x="93568" y="50352"/>
                </a:moveTo>
                <a:cubicBezTo>
                  <a:pt x="93568" y="51506"/>
                  <a:pt x="93035" y="52090"/>
                  <a:pt x="91956" y="52090"/>
                </a:cubicBezTo>
                <a:lnTo>
                  <a:pt x="58405" y="52090"/>
                </a:lnTo>
                <a:lnTo>
                  <a:pt x="58405" y="79049"/>
                </a:lnTo>
                <a:lnTo>
                  <a:pt x="107062" y="79049"/>
                </a:lnTo>
                <a:cubicBezTo>
                  <a:pt x="107468" y="79049"/>
                  <a:pt x="107887" y="79188"/>
                  <a:pt x="108293" y="79481"/>
                </a:cubicBezTo>
                <a:cubicBezTo>
                  <a:pt x="108699" y="79772"/>
                  <a:pt x="108915" y="80166"/>
                  <a:pt x="108915" y="80660"/>
                </a:cubicBezTo>
                <a:lnTo>
                  <a:pt x="108915" y="84859"/>
                </a:lnTo>
                <a:cubicBezTo>
                  <a:pt x="108915" y="85278"/>
                  <a:pt x="108699" y="85646"/>
                  <a:pt x="108293" y="85976"/>
                </a:cubicBezTo>
                <a:cubicBezTo>
                  <a:pt x="107887" y="86306"/>
                  <a:pt x="107468" y="86471"/>
                  <a:pt x="107062" y="86471"/>
                </a:cubicBezTo>
                <a:lnTo>
                  <a:pt x="1840" y="86471"/>
                </a:lnTo>
                <a:cubicBezTo>
                  <a:pt x="1345" y="86471"/>
                  <a:pt x="913" y="86306"/>
                  <a:pt x="545" y="85976"/>
                </a:cubicBezTo>
                <a:cubicBezTo>
                  <a:pt x="190" y="85646"/>
                  <a:pt x="0" y="85278"/>
                  <a:pt x="0" y="84859"/>
                </a:cubicBezTo>
                <a:lnTo>
                  <a:pt x="0" y="80660"/>
                </a:lnTo>
                <a:cubicBezTo>
                  <a:pt x="0" y="80166"/>
                  <a:pt x="190" y="79772"/>
                  <a:pt x="545" y="79481"/>
                </a:cubicBezTo>
                <a:cubicBezTo>
                  <a:pt x="913" y="79188"/>
                  <a:pt x="1345" y="79049"/>
                  <a:pt x="1840" y="79049"/>
                </a:cubicBezTo>
                <a:lnTo>
                  <a:pt x="49875" y="79049"/>
                </a:lnTo>
                <a:lnTo>
                  <a:pt x="49875" y="52090"/>
                </a:lnTo>
                <a:lnTo>
                  <a:pt x="25108" y="52090"/>
                </a:lnTo>
                <a:cubicBezTo>
                  <a:pt x="21478" y="52090"/>
                  <a:pt x="19015" y="51482"/>
                  <a:pt x="17682" y="50289"/>
                </a:cubicBezTo>
                <a:cubicBezTo>
                  <a:pt x="16375" y="49083"/>
                  <a:pt x="15715" y="46762"/>
                  <a:pt x="15715" y="43298"/>
                </a:cubicBezTo>
                <a:lnTo>
                  <a:pt x="15715" y="8791"/>
                </a:lnTo>
                <a:cubicBezTo>
                  <a:pt x="15715" y="5315"/>
                  <a:pt x="16375" y="2993"/>
                  <a:pt x="17682" y="1801"/>
                </a:cubicBezTo>
                <a:cubicBezTo>
                  <a:pt x="19015" y="596"/>
                  <a:pt x="21478" y="0"/>
                  <a:pt x="25108" y="0"/>
                </a:cubicBezTo>
                <a:lnTo>
                  <a:pt x="91092" y="0"/>
                </a:lnTo>
                <a:cubicBezTo>
                  <a:pt x="92171" y="0"/>
                  <a:pt x="92705" y="532"/>
                  <a:pt x="92705" y="1610"/>
                </a:cubicBezTo>
                <a:lnTo>
                  <a:pt x="92705" y="5683"/>
                </a:lnTo>
                <a:cubicBezTo>
                  <a:pt x="92705" y="6850"/>
                  <a:pt x="92171" y="7421"/>
                  <a:pt x="91092" y="7421"/>
                </a:cubicBezTo>
                <a:lnTo>
                  <a:pt x="27216" y="7421"/>
                </a:lnTo>
                <a:cubicBezTo>
                  <a:pt x="26073" y="7421"/>
                  <a:pt x="25286" y="7675"/>
                  <a:pt x="24867" y="8170"/>
                </a:cubicBezTo>
                <a:cubicBezTo>
                  <a:pt x="24461" y="8664"/>
                  <a:pt x="24258" y="9527"/>
                  <a:pt x="24258" y="10770"/>
                </a:cubicBezTo>
                <a:lnTo>
                  <a:pt x="24258" y="41447"/>
                </a:lnTo>
                <a:cubicBezTo>
                  <a:pt x="24258" y="42601"/>
                  <a:pt x="24461" y="43426"/>
                  <a:pt x="24867" y="43920"/>
                </a:cubicBezTo>
                <a:cubicBezTo>
                  <a:pt x="25286" y="44402"/>
                  <a:pt x="26073" y="44656"/>
                  <a:pt x="27216" y="44656"/>
                </a:cubicBezTo>
                <a:lnTo>
                  <a:pt x="91956" y="44656"/>
                </a:lnTo>
                <a:cubicBezTo>
                  <a:pt x="93035" y="44656"/>
                  <a:pt x="93568" y="45201"/>
                  <a:pt x="93568" y="46267"/>
                </a:cubicBezTo>
                <a:lnTo>
                  <a:pt x="93568" y="503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5071359" y="7035204"/>
            <a:ext cx="71912" cy="7422"/>
          </a:xfrm>
          <a:custGeom>
            <a:avLst/>
            <a:gdLst>
              <a:gd name="connsiteX0" fmla="*/ 70058 w 71912"/>
              <a:gd name="connsiteY0" fmla="*/ 7422 h 7422"/>
              <a:gd name="connsiteX1" fmla="*/ 1726 w 71912"/>
              <a:gd name="connsiteY1" fmla="*/ 7422 h 7422"/>
              <a:gd name="connsiteX2" fmla="*/ 558 w 71912"/>
              <a:gd name="connsiteY2" fmla="*/ 6926 h 7422"/>
              <a:gd name="connsiteX3" fmla="*/ 0 w 71912"/>
              <a:gd name="connsiteY3" fmla="*/ 5696 h 7422"/>
              <a:gd name="connsiteX4" fmla="*/ 0 w 71912"/>
              <a:gd name="connsiteY4" fmla="*/ 1725 h 7422"/>
              <a:gd name="connsiteX5" fmla="*/ 558 w 71912"/>
              <a:gd name="connsiteY5" fmla="*/ 507 h 7422"/>
              <a:gd name="connsiteX6" fmla="*/ 1726 w 71912"/>
              <a:gd name="connsiteY6" fmla="*/ 0 h 7422"/>
              <a:gd name="connsiteX7" fmla="*/ 70058 w 71912"/>
              <a:gd name="connsiteY7" fmla="*/ 0 h 7422"/>
              <a:gd name="connsiteX8" fmla="*/ 71912 w 71912"/>
              <a:gd name="connsiteY8" fmla="*/ 1611 h 7422"/>
              <a:gd name="connsiteX9" fmla="*/ 71912 w 71912"/>
              <a:gd name="connsiteY9" fmla="*/ 5810 h 7422"/>
              <a:gd name="connsiteX10" fmla="*/ 70058 w 71912"/>
              <a:gd name="connsiteY10" fmla="*/ 7422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912" h="7422">
                <a:moveTo>
                  <a:pt x="70058" y="7422"/>
                </a:moveTo>
                <a:lnTo>
                  <a:pt x="1726" y="7422"/>
                </a:lnTo>
                <a:cubicBezTo>
                  <a:pt x="1320" y="7422"/>
                  <a:pt x="926" y="7269"/>
                  <a:pt x="558" y="6926"/>
                </a:cubicBezTo>
                <a:cubicBezTo>
                  <a:pt x="177" y="6597"/>
                  <a:pt x="0" y="6191"/>
                  <a:pt x="0" y="5696"/>
                </a:cubicBezTo>
                <a:lnTo>
                  <a:pt x="0" y="1725"/>
                </a:lnTo>
                <a:cubicBezTo>
                  <a:pt x="0" y="1243"/>
                  <a:pt x="177" y="824"/>
                  <a:pt x="558" y="507"/>
                </a:cubicBezTo>
                <a:cubicBezTo>
                  <a:pt x="926" y="165"/>
                  <a:pt x="1320" y="0"/>
                  <a:pt x="1726" y="0"/>
                </a:cubicBezTo>
                <a:lnTo>
                  <a:pt x="70058" y="0"/>
                </a:lnTo>
                <a:cubicBezTo>
                  <a:pt x="71290" y="0"/>
                  <a:pt x="71912" y="533"/>
                  <a:pt x="71912" y="1611"/>
                </a:cubicBezTo>
                <a:lnTo>
                  <a:pt x="71912" y="5810"/>
                </a:lnTo>
                <a:cubicBezTo>
                  <a:pt x="71912" y="6888"/>
                  <a:pt x="71290" y="7422"/>
                  <a:pt x="70058" y="74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5201195" y="7016655"/>
            <a:ext cx="77853" cy="53309"/>
          </a:xfrm>
          <a:custGeom>
            <a:avLst/>
            <a:gdLst>
              <a:gd name="connsiteX0" fmla="*/ 77853 w 77853"/>
              <a:gd name="connsiteY0" fmla="*/ 51583 h 53309"/>
              <a:gd name="connsiteX1" fmla="*/ 76240 w 77853"/>
              <a:gd name="connsiteY1" fmla="*/ 53309 h 53309"/>
              <a:gd name="connsiteX2" fmla="*/ 9393 w 77853"/>
              <a:gd name="connsiteY2" fmla="*/ 53309 h 53309"/>
              <a:gd name="connsiteX3" fmla="*/ 1967 w 77853"/>
              <a:gd name="connsiteY3" fmla="*/ 51520 h 53309"/>
              <a:gd name="connsiteX4" fmla="*/ 0 w 77853"/>
              <a:gd name="connsiteY4" fmla="*/ 44517 h 53309"/>
              <a:gd name="connsiteX5" fmla="*/ 0 w 77853"/>
              <a:gd name="connsiteY5" fmla="*/ 8779 h 53309"/>
              <a:gd name="connsiteX6" fmla="*/ 1967 w 77853"/>
              <a:gd name="connsiteY6" fmla="*/ 1789 h 53309"/>
              <a:gd name="connsiteX7" fmla="*/ 9393 w 77853"/>
              <a:gd name="connsiteY7" fmla="*/ 0 h 53309"/>
              <a:gd name="connsiteX8" fmla="*/ 75377 w 77853"/>
              <a:gd name="connsiteY8" fmla="*/ 0 h 53309"/>
              <a:gd name="connsiteX9" fmla="*/ 76989 w 77853"/>
              <a:gd name="connsiteY9" fmla="*/ 1611 h 53309"/>
              <a:gd name="connsiteX10" fmla="*/ 76989 w 77853"/>
              <a:gd name="connsiteY10" fmla="*/ 5683 h 53309"/>
              <a:gd name="connsiteX11" fmla="*/ 75377 w 77853"/>
              <a:gd name="connsiteY11" fmla="*/ 7422 h 53309"/>
              <a:gd name="connsiteX12" fmla="*/ 11500 w 77853"/>
              <a:gd name="connsiteY12" fmla="*/ 7422 h 53309"/>
              <a:gd name="connsiteX13" fmla="*/ 9152 w 77853"/>
              <a:gd name="connsiteY13" fmla="*/ 8094 h 53309"/>
              <a:gd name="connsiteX14" fmla="*/ 8542 w 77853"/>
              <a:gd name="connsiteY14" fmla="*/ 10631 h 53309"/>
              <a:gd name="connsiteX15" fmla="*/ 8542 w 77853"/>
              <a:gd name="connsiteY15" fmla="*/ 42678 h 53309"/>
              <a:gd name="connsiteX16" fmla="*/ 9152 w 77853"/>
              <a:gd name="connsiteY16" fmla="*/ 45139 h 53309"/>
              <a:gd name="connsiteX17" fmla="*/ 11500 w 77853"/>
              <a:gd name="connsiteY17" fmla="*/ 45887 h 53309"/>
              <a:gd name="connsiteX18" fmla="*/ 76240 w 77853"/>
              <a:gd name="connsiteY18" fmla="*/ 45887 h 53309"/>
              <a:gd name="connsiteX19" fmla="*/ 77853 w 77853"/>
              <a:gd name="connsiteY19" fmla="*/ 47498 h 53309"/>
              <a:gd name="connsiteX20" fmla="*/ 77853 w 77853"/>
              <a:gd name="connsiteY20" fmla="*/ 51583 h 53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853" h="53309">
                <a:moveTo>
                  <a:pt x="77853" y="51583"/>
                </a:moveTo>
                <a:cubicBezTo>
                  <a:pt x="77853" y="52737"/>
                  <a:pt x="77319" y="53309"/>
                  <a:pt x="76240" y="53309"/>
                </a:cubicBezTo>
                <a:lnTo>
                  <a:pt x="9393" y="53309"/>
                </a:lnTo>
                <a:cubicBezTo>
                  <a:pt x="5763" y="53309"/>
                  <a:pt x="3300" y="52713"/>
                  <a:pt x="1967" y="51520"/>
                </a:cubicBezTo>
                <a:cubicBezTo>
                  <a:pt x="660" y="50314"/>
                  <a:pt x="0" y="47993"/>
                  <a:pt x="0" y="44517"/>
                </a:cubicBezTo>
                <a:lnTo>
                  <a:pt x="0" y="8779"/>
                </a:lnTo>
                <a:cubicBezTo>
                  <a:pt x="0" y="5315"/>
                  <a:pt x="660" y="2981"/>
                  <a:pt x="1967" y="1789"/>
                </a:cubicBezTo>
                <a:cubicBezTo>
                  <a:pt x="3300" y="583"/>
                  <a:pt x="5763" y="0"/>
                  <a:pt x="9393" y="0"/>
                </a:cubicBezTo>
                <a:lnTo>
                  <a:pt x="75377" y="0"/>
                </a:lnTo>
                <a:cubicBezTo>
                  <a:pt x="76456" y="0"/>
                  <a:pt x="76989" y="533"/>
                  <a:pt x="76989" y="1611"/>
                </a:cubicBezTo>
                <a:lnTo>
                  <a:pt x="76989" y="5683"/>
                </a:lnTo>
                <a:cubicBezTo>
                  <a:pt x="76989" y="6850"/>
                  <a:pt x="76456" y="7422"/>
                  <a:pt x="75377" y="7422"/>
                </a:cubicBezTo>
                <a:lnTo>
                  <a:pt x="11500" y="7422"/>
                </a:lnTo>
                <a:cubicBezTo>
                  <a:pt x="10358" y="7422"/>
                  <a:pt x="9571" y="7637"/>
                  <a:pt x="9152" y="8094"/>
                </a:cubicBezTo>
                <a:cubicBezTo>
                  <a:pt x="8745" y="8550"/>
                  <a:pt x="8542" y="9400"/>
                  <a:pt x="8542" y="10631"/>
                </a:cubicBezTo>
                <a:lnTo>
                  <a:pt x="8542" y="42678"/>
                </a:lnTo>
                <a:cubicBezTo>
                  <a:pt x="8542" y="43832"/>
                  <a:pt x="8745" y="44643"/>
                  <a:pt x="9152" y="45139"/>
                </a:cubicBezTo>
                <a:cubicBezTo>
                  <a:pt x="9571" y="45633"/>
                  <a:pt x="10358" y="45887"/>
                  <a:pt x="11500" y="45887"/>
                </a:cubicBezTo>
                <a:lnTo>
                  <a:pt x="76240" y="45887"/>
                </a:lnTo>
                <a:cubicBezTo>
                  <a:pt x="77319" y="45887"/>
                  <a:pt x="77853" y="46432"/>
                  <a:pt x="77853" y="47498"/>
                </a:cubicBezTo>
                <a:lnTo>
                  <a:pt x="77853" y="515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5185479" y="7095692"/>
            <a:ext cx="108915" cy="7422"/>
          </a:xfrm>
          <a:custGeom>
            <a:avLst/>
            <a:gdLst>
              <a:gd name="connsiteX0" fmla="*/ 108293 w 108915"/>
              <a:gd name="connsiteY0" fmla="*/ 431 h 7422"/>
              <a:gd name="connsiteX1" fmla="*/ 108915 w 108915"/>
              <a:gd name="connsiteY1" fmla="*/ 1611 h 7422"/>
              <a:gd name="connsiteX2" fmla="*/ 108915 w 108915"/>
              <a:gd name="connsiteY2" fmla="*/ 5810 h 7422"/>
              <a:gd name="connsiteX3" fmla="*/ 108293 w 108915"/>
              <a:gd name="connsiteY3" fmla="*/ 6927 h 7422"/>
              <a:gd name="connsiteX4" fmla="*/ 107062 w 108915"/>
              <a:gd name="connsiteY4" fmla="*/ 7422 h 7422"/>
              <a:gd name="connsiteX5" fmla="*/ 1840 w 108915"/>
              <a:gd name="connsiteY5" fmla="*/ 7422 h 7422"/>
              <a:gd name="connsiteX6" fmla="*/ 545 w 108915"/>
              <a:gd name="connsiteY6" fmla="*/ 6927 h 7422"/>
              <a:gd name="connsiteX7" fmla="*/ 0 w 108915"/>
              <a:gd name="connsiteY7" fmla="*/ 5810 h 7422"/>
              <a:gd name="connsiteX8" fmla="*/ 0 w 108915"/>
              <a:gd name="connsiteY8" fmla="*/ 1611 h 7422"/>
              <a:gd name="connsiteX9" fmla="*/ 545 w 108915"/>
              <a:gd name="connsiteY9" fmla="*/ 431 h 7422"/>
              <a:gd name="connsiteX10" fmla="*/ 1840 w 108915"/>
              <a:gd name="connsiteY10" fmla="*/ 0 h 7422"/>
              <a:gd name="connsiteX11" fmla="*/ 107062 w 108915"/>
              <a:gd name="connsiteY11" fmla="*/ 0 h 7422"/>
              <a:gd name="connsiteX12" fmla="*/ 108293 w 108915"/>
              <a:gd name="connsiteY12" fmla="*/ 431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2">
                <a:moveTo>
                  <a:pt x="108293" y="431"/>
                </a:moveTo>
                <a:cubicBezTo>
                  <a:pt x="108699" y="736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699" y="6609"/>
                  <a:pt x="108293" y="6927"/>
                </a:cubicBezTo>
                <a:cubicBezTo>
                  <a:pt x="107887" y="7256"/>
                  <a:pt x="107468" y="7422"/>
                  <a:pt x="107062" y="7422"/>
                </a:cubicBezTo>
                <a:lnTo>
                  <a:pt x="1840" y="7422"/>
                </a:lnTo>
                <a:cubicBezTo>
                  <a:pt x="1345" y="7422"/>
                  <a:pt x="913" y="7256"/>
                  <a:pt x="545" y="6927"/>
                </a:cubicBezTo>
                <a:cubicBezTo>
                  <a:pt x="190" y="6609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36"/>
                  <a:pt x="545" y="431"/>
                </a:cubicBezTo>
                <a:cubicBezTo>
                  <a:pt x="913" y="152"/>
                  <a:pt x="1345" y="0"/>
                  <a:pt x="1840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5300829" y="7068357"/>
            <a:ext cx="63369" cy="47625"/>
          </a:xfrm>
          <a:custGeom>
            <a:avLst/>
            <a:gdLst>
              <a:gd name="connsiteX0" fmla="*/ 60893 w 63369"/>
              <a:gd name="connsiteY0" fmla="*/ 0 h 47625"/>
              <a:gd name="connsiteX1" fmla="*/ 62074 w 63369"/>
              <a:gd name="connsiteY1" fmla="*/ 189 h 47625"/>
              <a:gd name="connsiteX2" fmla="*/ 62747 w 63369"/>
              <a:gd name="connsiteY2" fmla="*/ 989 h 47625"/>
              <a:gd name="connsiteX3" fmla="*/ 63369 w 63369"/>
              <a:gd name="connsiteY3" fmla="*/ 5201 h 47625"/>
              <a:gd name="connsiteX4" fmla="*/ 61883 w 63369"/>
              <a:gd name="connsiteY4" fmla="*/ 7053 h 47625"/>
              <a:gd name="connsiteX5" fmla="*/ 49748 w 63369"/>
              <a:gd name="connsiteY5" fmla="*/ 8728 h 47625"/>
              <a:gd name="connsiteX6" fmla="*/ 36508 w 63369"/>
              <a:gd name="connsiteY6" fmla="*/ 9768 h 47625"/>
              <a:gd name="connsiteX7" fmla="*/ 36508 w 63369"/>
              <a:gd name="connsiteY7" fmla="*/ 45772 h 47625"/>
              <a:gd name="connsiteX8" fmla="*/ 36076 w 63369"/>
              <a:gd name="connsiteY8" fmla="*/ 47066 h 47625"/>
              <a:gd name="connsiteX9" fmla="*/ 34896 w 63369"/>
              <a:gd name="connsiteY9" fmla="*/ 47625 h 47625"/>
              <a:gd name="connsiteX10" fmla="*/ 29577 w 63369"/>
              <a:gd name="connsiteY10" fmla="*/ 47625 h 47625"/>
              <a:gd name="connsiteX11" fmla="*/ 28460 w 63369"/>
              <a:gd name="connsiteY11" fmla="*/ 47066 h 47625"/>
              <a:gd name="connsiteX12" fmla="*/ 27965 w 63369"/>
              <a:gd name="connsiteY12" fmla="*/ 45772 h 47625"/>
              <a:gd name="connsiteX13" fmla="*/ 27965 w 63369"/>
              <a:gd name="connsiteY13" fmla="*/ 10021 h 47625"/>
              <a:gd name="connsiteX14" fmla="*/ 14039 w 63369"/>
              <a:gd name="connsiteY14" fmla="*/ 10631 h 47625"/>
              <a:gd name="connsiteX15" fmla="*/ 1840 w 63369"/>
              <a:gd name="connsiteY15" fmla="*/ 10757 h 47625"/>
              <a:gd name="connsiteX16" fmla="*/ 558 w 63369"/>
              <a:gd name="connsiteY16" fmla="*/ 10262 h 47625"/>
              <a:gd name="connsiteX17" fmla="*/ 0 w 63369"/>
              <a:gd name="connsiteY17" fmla="*/ 9146 h 47625"/>
              <a:gd name="connsiteX18" fmla="*/ 0 w 63369"/>
              <a:gd name="connsiteY18" fmla="*/ 4947 h 47625"/>
              <a:gd name="connsiteX19" fmla="*/ 558 w 63369"/>
              <a:gd name="connsiteY19" fmla="*/ 3767 h 47625"/>
              <a:gd name="connsiteX20" fmla="*/ 1840 w 63369"/>
              <a:gd name="connsiteY20" fmla="*/ 3336 h 47625"/>
              <a:gd name="connsiteX21" fmla="*/ 16832 w 63369"/>
              <a:gd name="connsiteY21" fmla="*/ 3209 h 47625"/>
              <a:gd name="connsiteX22" fmla="*/ 31684 w 63369"/>
              <a:gd name="connsiteY22" fmla="*/ 2600 h 47625"/>
              <a:gd name="connsiteX23" fmla="*/ 46727 w 63369"/>
              <a:gd name="connsiteY23" fmla="*/ 1598 h 47625"/>
              <a:gd name="connsiteX24" fmla="*/ 60893 w 63369"/>
              <a:gd name="connsiteY24" fmla="*/ 0 h 47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3369" h="47625">
                <a:moveTo>
                  <a:pt x="60893" y="0"/>
                </a:moveTo>
                <a:cubicBezTo>
                  <a:pt x="61300" y="-76"/>
                  <a:pt x="61693" y="-25"/>
                  <a:pt x="62074" y="189"/>
                </a:cubicBezTo>
                <a:cubicBezTo>
                  <a:pt x="62442" y="392"/>
                  <a:pt x="62658" y="659"/>
                  <a:pt x="62747" y="989"/>
                </a:cubicBezTo>
                <a:lnTo>
                  <a:pt x="63369" y="5201"/>
                </a:lnTo>
                <a:cubicBezTo>
                  <a:pt x="63445" y="6190"/>
                  <a:pt x="62950" y="6811"/>
                  <a:pt x="61883" y="7053"/>
                </a:cubicBezTo>
                <a:cubicBezTo>
                  <a:pt x="58088" y="7712"/>
                  <a:pt x="54051" y="8271"/>
                  <a:pt x="49748" y="8728"/>
                </a:cubicBezTo>
                <a:cubicBezTo>
                  <a:pt x="45457" y="9172"/>
                  <a:pt x="41040" y="9514"/>
                  <a:pt x="36508" y="9768"/>
                </a:cubicBezTo>
                <a:lnTo>
                  <a:pt x="36508" y="45772"/>
                </a:lnTo>
                <a:cubicBezTo>
                  <a:pt x="36508" y="46267"/>
                  <a:pt x="36355" y="46698"/>
                  <a:pt x="36076" y="47066"/>
                </a:cubicBezTo>
                <a:cubicBezTo>
                  <a:pt x="35785" y="47447"/>
                  <a:pt x="35391" y="47625"/>
                  <a:pt x="34896" y="47625"/>
                </a:cubicBezTo>
                <a:lnTo>
                  <a:pt x="29577" y="47625"/>
                </a:lnTo>
                <a:cubicBezTo>
                  <a:pt x="29171" y="47625"/>
                  <a:pt x="28790" y="47447"/>
                  <a:pt x="28460" y="47066"/>
                </a:cubicBezTo>
                <a:cubicBezTo>
                  <a:pt x="28130" y="46698"/>
                  <a:pt x="27965" y="46267"/>
                  <a:pt x="27965" y="45772"/>
                </a:cubicBezTo>
                <a:lnTo>
                  <a:pt x="27965" y="10021"/>
                </a:lnTo>
                <a:cubicBezTo>
                  <a:pt x="23268" y="10186"/>
                  <a:pt x="18622" y="10390"/>
                  <a:pt x="14039" y="10631"/>
                </a:cubicBezTo>
                <a:cubicBezTo>
                  <a:pt x="9457" y="10884"/>
                  <a:pt x="5407" y="10935"/>
                  <a:pt x="1840" y="10757"/>
                </a:cubicBezTo>
                <a:cubicBezTo>
                  <a:pt x="1345" y="10757"/>
                  <a:pt x="926" y="10593"/>
                  <a:pt x="558" y="10262"/>
                </a:cubicBezTo>
                <a:cubicBezTo>
                  <a:pt x="190" y="9945"/>
                  <a:pt x="0" y="9565"/>
                  <a:pt x="0" y="9146"/>
                </a:cubicBezTo>
                <a:lnTo>
                  <a:pt x="0" y="4947"/>
                </a:lnTo>
                <a:cubicBezTo>
                  <a:pt x="0" y="4452"/>
                  <a:pt x="190" y="4071"/>
                  <a:pt x="558" y="3767"/>
                </a:cubicBezTo>
                <a:cubicBezTo>
                  <a:pt x="926" y="3488"/>
                  <a:pt x="1345" y="3336"/>
                  <a:pt x="1840" y="3336"/>
                </a:cubicBezTo>
                <a:cubicBezTo>
                  <a:pt x="6626" y="3425"/>
                  <a:pt x="11627" y="3386"/>
                  <a:pt x="16832" y="3209"/>
                </a:cubicBezTo>
                <a:cubicBezTo>
                  <a:pt x="22024" y="3057"/>
                  <a:pt x="26975" y="2841"/>
                  <a:pt x="31684" y="2600"/>
                </a:cubicBezTo>
                <a:cubicBezTo>
                  <a:pt x="36876" y="2346"/>
                  <a:pt x="41890" y="2029"/>
                  <a:pt x="46727" y="1598"/>
                </a:cubicBezTo>
                <a:cubicBezTo>
                  <a:pt x="51538" y="1192"/>
                  <a:pt x="56273" y="659"/>
                  <a:pt x="60893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5685511" y="7063166"/>
            <a:ext cx="108915" cy="58510"/>
          </a:xfrm>
          <a:custGeom>
            <a:avLst/>
            <a:gdLst>
              <a:gd name="connsiteX0" fmla="*/ 17060 w 108915"/>
              <a:gd name="connsiteY0" fmla="*/ 30295 h 58510"/>
              <a:gd name="connsiteX1" fmla="*/ 19053 w 108915"/>
              <a:gd name="connsiteY1" fmla="*/ 23305 h 58510"/>
              <a:gd name="connsiteX2" fmla="*/ 26480 w 108915"/>
              <a:gd name="connsiteY2" fmla="*/ 21528 h 58510"/>
              <a:gd name="connsiteX3" fmla="*/ 49989 w 108915"/>
              <a:gd name="connsiteY3" fmla="*/ 21528 h 58510"/>
              <a:gd name="connsiteX4" fmla="*/ 49989 w 108915"/>
              <a:gd name="connsiteY4" fmla="*/ 7408 h 58510"/>
              <a:gd name="connsiteX5" fmla="*/ 1840 w 108915"/>
              <a:gd name="connsiteY5" fmla="*/ 7408 h 58510"/>
              <a:gd name="connsiteX6" fmla="*/ 545 w 108915"/>
              <a:gd name="connsiteY6" fmla="*/ 6914 h 58510"/>
              <a:gd name="connsiteX7" fmla="*/ 0 w 108915"/>
              <a:gd name="connsiteY7" fmla="*/ 5822 h 58510"/>
              <a:gd name="connsiteX8" fmla="*/ 0 w 108915"/>
              <a:gd name="connsiteY8" fmla="*/ 1598 h 58510"/>
              <a:gd name="connsiteX9" fmla="*/ 545 w 108915"/>
              <a:gd name="connsiteY9" fmla="*/ 430 h 58510"/>
              <a:gd name="connsiteX10" fmla="*/ 1840 w 108915"/>
              <a:gd name="connsiteY10" fmla="*/ 0 h 58510"/>
              <a:gd name="connsiteX11" fmla="*/ 107049 w 108915"/>
              <a:gd name="connsiteY11" fmla="*/ 0 h 58510"/>
              <a:gd name="connsiteX12" fmla="*/ 108293 w 108915"/>
              <a:gd name="connsiteY12" fmla="*/ 430 h 58510"/>
              <a:gd name="connsiteX13" fmla="*/ 108915 w 108915"/>
              <a:gd name="connsiteY13" fmla="*/ 1598 h 58510"/>
              <a:gd name="connsiteX14" fmla="*/ 108915 w 108915"/>
              <a:gd name="connsiteY14" fmla="*/ 5822 h 58510"/>
              <a:gd name="connsiteX15" fmla="*/ 108293 w 108915"/>
              <a:gd name="connsiteY15" fmla="*/ 6914 h 58510"/>
              <a:gd name="connsiteX16" fmla="*/ 107049 w 108915"/>
              <a:gd name="connsiteY16" fmla="*/ 7408 h 58510"/>
              <a:gd name="connsiteX17" fmla="*/ 58532 w 108915"/>
              <a:gd name="connsiteY17" fmla="*/ 7408 h 58510"/>
              <a:gd name="connsiteX18" fmla="*/ 58532 w 108915"/>
              <a:gd name="connsiteY18" fmla="*/ 21528 h 58510"/>
              <a:gd name="connsiteX19" fmla="*/ 82169 w 108915"/>
              <a:gd name="connsiteY19" fmla="*/ 21528 h 58510"/>
              <a:gd name="connsiteX20" fmla="*/ 86942 w 108915"/>
              <a:gd name="connsiteY20" fmla="*/ 21897 h 58510"/>
              <a:gd name="connsiteX21" fmla="*/ 89785 w 108915"/>
              <a:gd name="connsiteY21" fmla="*/ 23254 h 58510"/>
              <a:gd name="connsiteX22" fmla="*/ 91207 w 108915"/>
              <a:gd name="connsiteY22" fmla="*/ 25968 h 58510"/>
              <a:gd name="connsiteX23" fmla="*/ 91588 w 108915"/>
              <a:gd name="connsiteY23" fmla="*/ 30295 h 58510"/>
              <a:gd name="connsiteX24" fmla="*/ 91588 w 108915"/>
              <a:gd name="connsiteY24" fmla="*/ 49718 h 58510"/>
              <a:gd name="connsiteX25" fmla="*/ 89595 w 108915"/>
              <a:gd name="connsiteY25" fmla="*/ 56708 h 58510"/>
              <a:gd name="connsiteX26" fmla="*/ 82169 w 108915"/>
              <a:gd name="connsiteY26" fmla="*/ 58510 h 58510"/>
              <a:gd name="connsiteX27" fmla="*/ 26480 w 108915"/>
              <a:gd name="connsiteY27" fmla="*/ 58510 h 58510"/>
              <a:gd name="connsiteX28" fmla="*/ 21719 w 108915"/>
              <a:gd name="connsiteY28" fmla="*/ 58142 h 58510"/>
              <a:gd name="connsiteX29" fmla="*/ 18863 w 108915"/>
              <a:gd name="connsiteY29" fmla="*/ 56708 h 58510"/>
              <a:gd name="connsiteX30" fmla="*/ 17441 w 108915"/>
              <a:gd name="connsiteY30" fmla="*/ 53993 h 58510"/>
              <a:gd name="connsiteX31" fmla="*/ 17060 w 108915"/>
              <a:gd name="connsiteY31" fmla="*/ 49718 h 58510"/>
              <a:gd name="connsiteX32" fmla="*/ 17060 w 108915"/>
              <a:gd name="connsiteY32" fmla="*/ 30295 h 58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915" h="58510">
                <a:moveTo>
                  <a:pt x="17060" y="30295"/>
                </a:moveTo>
                <a:cubicBezTo>
                  <a:pt x="17060" y="26844"/>
                  <a:pt x="17733" y="24510"/>
                  <a:pt x="19053" y="23305"/>
                </a:cubicBezTo>
                <a:cubicBezTo>
                  <a:pt x="20373" y="22125"/>
                  <a:pt x="22849" y="21528"/>
                  <a:pt x="26480" y="21528"/>
                </a:cubicBezTo>
                <a:lnTo>
                  <a:pt x="49989" y="21528"/>
                </a:lnTo>
                <a:lnTo>
                  <a:pt x="49989" y="7408"/>
                </a:lnTo>
                <a:lnTo>
                  <a:pt x="1840" y="7408"/>
                </a:lnTo>
                <a:cubicBezTo>
                  <a:pt x="1345" y="7408"/>
                  <a:pt x="913" y="7256"/>
                  <a:pt x="545" y="6914"/>
                </a:cubicBezTo>
                <a:cubicBezTo>
                  <a:pt x="177" y="6597"/>
                  <a:pt x="0" y="6229"/>
                  <a:pt x="0" y="5822"/>
                </a:cubicBezTo>
                <a:lnTo>
                  <a:pt x="0" y="1598"/>
                </a:lnTo>
                <a:cubicBezTo>
                  <a:pt x="0" y="1103"/>
                  <a:pt x="177" y="723"/>
                  <a:pt x="545" y="430"/>
                </a:cubicBezTo>
                <a:cubicBezTo>
                  <a:pt x="913" y="139"/>
                  <a:pt x="1345" y="0"/>
                  <a:pt x="1840" y="0"/>
                </a:cubicBezTo>
                <a:lnTo>
                  <a:pt x="107049" y="0"/>
                </a:lnTo>
                <a:cubicBezTo>
                  <a:pt x="107468" y="0"/>
                  <a:pt x="107887" y="139"/>
                  <a:pt x="108293" y="430"/>
                </a:cubicBezTo>
                <a:cubicBezTo>
                  <a:pt x="108699" y="723"/>
                  <a:pt x="108915" y="1103"/>
                  <a:pt x="108915" y="1598"/>
                </a:cubicBezTo>
                <a:lnTo>
                  <a:pt x="108915" y="5822"/>
                </a:lnTo>
                <a:cubicBezTo>
                  <a:pt x="108915" y="6229"/>
                  <a:pt x="108699" y="6597"/>
                  <a:pt x="108293" y="6914"/>
                </a:cubicBezTo>
                <a:cubicBezTo>
                  <a:pt x="107887" y="7256"/>
                  <a:pt x="107468" y="7408"/>
                  <a:pt x="107049" y="7408"/>
                </a:cubicBezTo>
                <a:lnTo>
                  <a:pt x="58532" y="7408"/>
                </a:lnTo>
                <a:lnTo>
                  <a:pt x="58532" y="21528"/>
                </a:lnTo>
                <a:lnTo>
                  <a:pt x="82169" y="21528"/>
                </a:lnTo>
                <a:cubicBezTo>
                  <a:pt x="84162" y="21528"/>
                  <a:pt x="85749" y="21656"/>
                  <a:pt x="86942" y="21897"/>
                </a:cubicBezTo>
                <a:cubicBezTo>
                  <a:pt x="88135" y="22138"/>
                  <a:pt x="89087" y="22594"/>
                  <a:pt x="89785" y="23254"/>
                </a:cubicBezTo>
                <a:cubicBezTo>
                  <a:pt x="90496" y="23913"/>
                  <a:pt x="90966" y="24827"/>
                  <a:pt x="91207" y="25968"/>
                </a:cubicBezTo>
                <a:cubicBezTo>
                  <a:pt x="91461" y="27123"/>
                  <a:pt x="91588" y="28570"/>
                  <a:pt x="91588" y="30295"/>
                </a:cubicBezTo>
                <a:lnTo>
                  <a:pt x="91588" y="49718"/>
                </a:lnTo>
                <a:cubicBezTo>
                  <a:pt x="91588" y="53195"/>
                  <a:pt x="90928" y="55515"/>
                  <a:pt x="89595" y="56708"/>
                </a:cubicBezTo>
                <a:cubicBezTo>
                  <a:pt x="88287" y="57914"/>
                  <a:pt x="85812" y="58510"/>
                  <a:pt x="82169" y="58510"/>
                </a:cubicBezTo>
                <a:lnTo>
                  <a:pt x="26480" y="58510"/>
                </a:lnTo>
                <a:cubicBezTo>
                  <a:pt x="24486" y="58510"/>
                  <a:pt x="22900" y="58383"/>
                  <a:pt x="21719" y="58142"/>
                </a:cubicBezTo>
                <a:cubicBezTo>
                  <a:pt x="20513" y="57889"/>
                  <a:pt x="19574" y="57419"/>
                  <a:pt x="18863" y="56708"/>
                </a:cubicBezTo>
                <a:cubicBezTo>
                  <a:pt x="18165" y="56023"/>
                  <a:pt x="17683" y="55097"/>
                  <a:pt x="17441" y="53993"/>
                </a:cubicBezTo>
                <a:cubicBezTo>
                  <a:pt x="17188" y="52877"/>
                  <a:pt x="17060" y="51456"/>
                  <a:pt x="17060" y="49718"/>
                </a:cubicBezTo>
                <a:lnTo>
                  <a:pt x="17060" y="3029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6020794" y="7008606"/>
            <a:ext cx="32065" cy="114051"/>
          </a:xfrm>
          <a:custGeom>
            <a:avLst/>
            <a:gdLst>
              <a:gd name="connsiteX0" fmla="*/ 8175 w 32065"/>
              <a:gd name="connsiteY0" fmla="*/ 46635 h 114051"/>
              <a:gd name="connsiteX1" fmla="*/ 23890 w 32065"/>
              <a:gd name="connsiteY1" fmla="*/ 46635 h 114051"/>
              <a:gd name="connsiteX2" fmla="*/ 23890 w 32065"/>
              <a:gd name="connsiteY2" fmla="*/ 1737 h 114051"/>
              <a:gd name="connsiteX3" fmla="*/ 25629 w 32065"/>
              <a:gd name="connsiteY3" fmla="*/ 0 h 114051"/>
              <a:gd name="connsiteX4" fmla="*/ 30326 w 32065"/>
              <a:gd name="connsiteY4" fmla="*/ 0 h 114051"/>
              <a:gd name="connsiteX5" fmla="*/ 32065 w 32065"/>
              <a:gd name="connsiteY5" fmla="*/ 1737 h 114051"/>
              <a:gd name="connsiteX6" fmla="*/ 32065 w 32065"/>
              <a:gd name="connsiteY6" fmla="*/ 112327 h 114051"/>
              <a:gd name="connsiteX7" fmla="*/ 30326 w 32065"/>
              <a:gd name="connsiteY7" fmla="*/ 114051 h 114051"/>
              <a:gd name="connsiteX8" fmla="*/ 25629 w 32065"/>
              <a:gd name="connsiteY8" fmla="*/ 114051 h 114051"/>
              <a:gd name="connsiteX9" fmla="*/ 23890 w 32065"/>
              <a:gd name="connsiteY9" fmla="*/ 112327 h 114051"/>
              <a:gd name="connsiteX10" fmla="*/ 23890 w 32065"/>
              <a:gd name="connsiteY10" fmla="*/ 54057 h 114051"/>
              <a:gd name="connsiteX11" fmla="*/ 8175 w 32065"/>
              <a:gd name="connsiteY11" fmla="*/ 54057 h 114051"/>
              <a:gd name="connsiteX12" fmla="*/ 8175 w 32065"/>
              <a:gd name="connsiteY12" fmla="*/ 107632 h 114051"/>
              <a:gd name="connsiteX13" fmla="*/ 6436 w 32065"/>
              <a:gd name="connsiteY13" fmla="*/ 109345 h 114051"/>
              <a:gd name="connsiteX14" fmla="*/ 1739 w 32065"/>
              <a:gd name="connsiteY14" fmla="*/ 109345 h 114051"/>
              <a:gd name="connsiteX15" fmla="*/ 0 w 32065"/>
              <a:gd name="connsiteY15" fmla="*/ 107632 h 114051"/>
              <a:gd name="connsiteX16" fmla="*/ 0 w 32065"/>
              <a:gd name="connsiteY16" fmla="*/ 3843 h 114051"/>
              <a:gd name="connsiteX17" fmla="*/ 1739 w 32065"/>
              <a:gd name="connsiteY17" fmla="*/ 2106 h 114051"/>
              <a:gd name="connsiteX18" fmla="*/ 6436 w 32065"/>
              <a:gd name="connsiteY18" fmla="*/ 2106 h 114051"/>
              <a:gd name="connsiteX19" fmla="*/ 8175 w 32065"/>
              <a:gd name="connsiteY19" fmla="*/ 3843 h 114051"/>
              <a:gd name="connsiteX20" fmla="*/ 8175 w 32065"/>
              <a:gd name="connsiteY20" fmla="*/ 46635 h 11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51">
                <a:moveTo>
                  <a:pt x="8175" y="46635"/>
                </a:moveTo>
                <a:lnTo>
                  <a:pt x="23890" y="46635"/>
                </a:lnTo>
                <a:lnTo>
                  <a:pt x="23890" y="1737"/>
                </a:lnTo>
                <a:cubicBezTo>
                  <a:pt x="23890" y="583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83"/>
                  <a:pt x="32065" y="1737"/>
                </a:cubicBezTo>
                <a:lnTo>
                  <a:pt x="32065" y="112327"/>
                </a:lnTo>
                <a:cubicBezTo>
                  <a:pt x="32065" y="113481"/>
                  <a:pt x="31481" y="114051"/>
                  <a:pt x="30326" y="114051"/>
                </a:cubicBezTo>
                <a:lnTo>
                  <a:pt x="25629" y="114051"/>
                </a:lnTo>
                <a:cubicBezTo>
                  <a:pt x="24474" y="114051"/>
                  <a:pt x="23890" y="113481"/>
                  <a:pt x="23890" y="112327"/>
                </a:cubicBezTo>
                <a:lnTo>
                  <a:pt x="23890" y="54057"/>
                </a:lnTo>
                <a:lnTo>
                  <a:pt x="8175" y="54057"/>
                </a:lnTo>
                <a:lnTo>
                  <a:pt x="8175" y="107632"/>
                </a:lnTo>
                <a:cubicBezTo>
                  <a:pt x="8175" y="108774"/>
                  <a:pt x="7591" y="109345"/>
                  <a:pt x="6436" y="109345"/>
                </a:cubicBezTo>
                <a:lnTo>
                  <a:pt x="1739" y="109345"/>
                </a:lnTo>
                <a:cubicBezTo>
                  <a:pt x="584" y="109345"/>
                  <a:pt x="0" y="108774"/>
                  <a:pt x="0" y="107632"/>
                </a:cubicBezTo>
                <a:lnTo>
                  <a:pt x="0" y="3843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3"/>
                </a:cubicBezTo>
                <a:lnTo>
                  <a:pt x="8175" y="46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5958047" y="7018502"/>
            <a:ext cx="47907" cy="75700"/>
          </a:xfrm>
          <a:custGeom>
            <a:avLst/>
            <a:gdLst>
              <a:gd name="connsiteX0" fmla="*/ 47907 w 47907"/>
              <a:gd name="connsiteY0" fmla="*/ 9413 h 75700"/>
              <a:gd name="connsiteX1" fmla="*/ 35581 w 47907"/>
              <a:gd name="connsiteY1" fmla="*/ 46141 h 75700"/>
              <a:gd name="connsiteX2" fmla="*/ 5191 w 47907"/>
              <a:gd name="connsiteY2" fmla="*/ 75700 h 75700"/>
              <a:gd name="connsiteX3" fmla="*/ 2729 w 47907"/>
              <a:gd name="connsiteY3" fmla="*/ 75586 h 75700"/>
              <a:gd name="connsiteX4" fmla="*/ 0 w 47907"/>
              <a:gd name="connsiteY4" fmla="*/ 71755 h 75700"/>
              <a:gd name="connsiteX5" fmla="*/ 494 w 47907"/>
              <a:gd name="connsiteY5" fmla="*/ 69154 h 75700"/>
              <a:gd name="connsiteX6" fmla="*/ 15600 w 47907"/>
              <a:gd name="connsiteY6" fmla="*/ 57470 h 75700"/>
              <a:gd name="connsiteX7" fmla="*/ 27355 w 47907"/>
              <a:gd name="connsiteY7" fmla="*/ 43908 h 75700"/>
              <a:gd name="connsiteX8" fmla="*/ 35213 w 47907"/>
              <a:gd name="connsiteY8" fmla="*/ 28760 h 75700"/>
              <a:gd name="connsiteX9" fmla="*/ 38869 w 47907"/>
              <a:gd name="connsiteY9" fmla="*/ 12369 h 75700"/>
              <a:gd name="connsiteX10" fmla="*/ 38374 w 47907"/>
              <a:gd name="connsiteY10" fmla="*/ 8360 h 75700"/>
              <a:gd name="connsiteX11" fmla="*/ 35162 w 47907"/>
              <a:gd name="connsiteY11" fmla="*/ 7422 h 75700"/>
              <a:gd name="connsiteX12" fmla="*/ 5572 w 47907"/>
              <a:gd name="connsiteY12" fmla="*/ 7422 h 75700"/>
              <a:gd name="connsiteX13" fmla="*/ 4074 w 47907"/>
              <a:gd name="connsiteY13" fmla="*/ 5937 h 75700"/>
              <a:gd name="connsiteX14" fmla="*/ 4074 w 47907"/>
              <a:gd name="connsiteY14" fmla="*/ 1496 h 75700"/>
              <a:gd name="connsiteX15" fmla="*/ 4569 w 47907"/>
              <a:gd name="connsiteY15" fmla="*/ 444 h 75700"/>
              <a:gd name="connsiteX16" fmla="*/ 5686 w 47907"/>
              <a:gd name="connsiteY16" fmla="*/ 0 h 75700"/>
              <a:gd name="connsiteX17" fmla="*/ 38120 w 47907"/>
              <a:gd name="connsiteY17" fmla="*/ 0 h 75700"/>
              <a:gd name="connsiteX18" fmla="*/ 45978 w 47907"/>
              <a:gd name="connsiteY18" fmla="*/ 2347 h 75700"/>
              <a:gd name="connsiteX19" fmla="*/ 47907 w 47907"/>
              <a:gd name="connsiteY19" fmla="*/ 9413 h 7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7907" h="75700">
                <a:moveTo>
                  <a:pt x="47907" y="9413"/>
                </a:moveTo>
                <a:cubicBezTo>
                  <a:pt x="46752" y="23013"/>
                  <a:pt x="42639" y="35255"/>
                  <a:pt x="35581" y="46141"/>
                </a:cubicBezTo>
                <a:cubicBezTo>
                  <a:pt x="28523" y="57039"/>
                  <a:pt x="18393" y="66883"/>
                  <a:pt x="5191" y="75700"/>
                </a:cubicBezTo>
                <a:cubicBezTo>
                  <a:pt x="4125" y="76449"/>
                  <a:pt x="3300" y="76411"/>
                  <a:pt x="2729" y="75586"/>
                </a:cubicBezTo>
                <a:lnTo>
                  <a:pt x="0" y="71755"/>
                </a:lnTo>
                <a:cubicBezTo>
                  <a:pt x="-749" y="70601"/>
                  <a:pt x="-584" y="69738"/>
                  <a:pt x="494" y="69154"/>
                </a:cubicBezTo>
                <a:cubicBezTo>
                  <a:pt x="6029" y="65602"/>
                  <a:pt x="11056" y="61720"/>
                  <a:pt x="15600" y="57470"/>
                </a:cubicBezTo>
                <a:cubicBezTo>
                  <a:pt x="20132" y="53220"/>
                  <a:pt x="24055" y="48690"/>
                  <a:pt x="27355" y="43908"/>
                </a:cubicBezTo>
                <a:cubicBezTo>
                  <a:pt x="30656" y="39125"/>
                  <a:pt x="33271" y="34088"/>
                  <a:pt x="35213" y="28760"/>
                </a:cubicBezTo>
                <a:cubicBezTo>
                  <a:pt x="37155" y="23445"/>
                  <a:pt x="38374" y="17977"/>
                  <a:pt x="38869" y="12369"/>
                </a:cubicBezTo>
                <a:cubicBezTo>
                  <a:pt x="39021" y="10314"/>
                  <a:pt x="38869" y="8982"/>
                  <a:pt x="38374" y="8360"/>
                </a:cubicBezTo>
                <a:cubicBezTo>
                  <a:pt x="37866" y="7739"/>
                  <a:pt x="36800" y="7422"/>
                  <a:pt x="35162" y="7422"/>
                </a:cubicBezTo>
                <a:lnTo>
                  <a:pt x="5572" y="7422"/>
                </a:lnTo>
                <a:cubicBezTo>
                  <a:pt x="4569" y="7422"/>
                  <a:pt x="4074" y="6926"/>
                  <a:pt x="4074" y="5937"/>
                </a:cubicBezTo>
                <a:lnTo>
                  <a:pt x="4074" y="1496"/>
                </a:lnTo>
                <a:cubicBezTo>
                  <a:pt x="4074" y="1065"/>
                  <a:pt x="4252" y="723"/>
                  <a:pt x="4569" y="444"/>
                </a:cubicBezTo>
                <a:cubicBezTo>
                  <a:pt x="4912" y="139"/>
                  <a:pt x="5280" y="0"/>
                  <a:pt x="5686" y="0"/>
                </a:cubicBezTo>
                <a:lnTo>
                  <a:pt x="38120" y="0"/>
                </a:lnTo>
                <a:cubicBezTo>
                  <a:pt x="41839" y="0"/>
                  <a:pt x="44454" y="786"/>
                  <a:pt x="45978" y="2347"/>
                </a:cubicBezTo>
                <a:cubicBezTo>
                  <a:pt x="47501" y="3919"/>
                  <a:pt x="48148" y="6280"/>
                  <a:pt x="47907" y="94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6322800" y="7008604"/>
            <a:ext cx="31938" cy="114065"/>
          </a:xfrm>
          <a:custGeom>
            <a:avLst/>
            <a:gdLst>
              <a:gd name="connsiteX0" fmla="*/ 8175 w 31938"/>
              <a:gd name="connsiteY0" fmla="*/ 46763 h 114065"/>
              <a:gd name="connsiteX1" fmla="*/ 23776 w 31938"/>
              <a:gd name="connsiteY1" fmla="*/ 46763 h 114065"/>
              <a:gd name="connsiteX2" fmla="*/ 23776 w 31938"/>
              <a:gd name="connsiteY2" fmla="*/ 1738 h 114065"/>
              <a:gd name="connsiteX3" fmla="*/ 25502 w 31938"/>
              <a:gd name="connsiteY3" fmla="*/ 0 h 114065"/>
              <a:gd name="connsiteX4" fmla="*/ 30199 w 31938"/>
              <a:gd name="connsiteY4" fmla="*/ 0 h 114065"/>
              <a:gd name="connsiteX5" fmla="*/ 31938 w 31938"/>
              <a:gd name="connsiteY5" fmla="*/ 1738 h 114065"/>
              <a:gd name="connsiteX6" fmla="*/ 31938 w 31938"/>
              <a:gd name="connsiteY6" fmla="*/ 112327 h 114065"/>
              <a:gd name="connsiteX7" fmla="*/ 30199 w 31938"/>
              <a:gd name="connsiteY7" fmla="*/ 114065 h 114065"/>
              <a:gd name="connsiteX8" fmla="*/ 25502 w 31938"/>
              <a:gd name="connsiteY8" fmla="*/ 114065 h 114065"/>
              <a:gd name="connsiteX9" fmla="*/ 23776 w 31938"/>
              <a:gd name="connsiteY9" fmla="*/ 112327 h 114065"/>
              <a:gd name="connsiteX10" fmla="*/ 23776 w 31938"/>
              <a:gd name="connsiteY10" fmla="*/ 54184 h 114065"/>
              <a:gd name="connsiteX11" fmla="*/ 8175 w 31938"/>
              <a:gd name="connsiteY11" fmla="*/ 54184 h 114065"/>
              <a:gd name="connsiteX12" fmla="*/ 8175 w 31938"/>
              <a:gd name="connsiteY12" fmla="*/ 107632 h 114065"/>
              <a:gd name="connsiteX13" fmla="*/ 6436 w 31938"/>
              <a:gd name="connsiteY13" fmla="*/ 109358 h 114065"/>
              <a:gd name="connsiteX14" fmla="*/ 1739 w 31938"/>
              <a:gd name="connsiteY14" fmla="*/ 109358 h 114065"/>
              <a:gd name="connsiteX15" fmla="*/ 0 w 31938"/>
              <a:gd name="connsiteY15" fmla="*/ 107632 h 114065"/>
              <a:gd name="connsiteX16" fmla="*/ 0 w 31938"/>
              <a:gd name="connsiteY16" fmla="*/ 3844 h 114065"/>
              <a:gd name="connsiteX17" fmla="*/ 1739 w 31938"/>
              <a:gd name="connsiteY17" fmla="*/ 2106 h 114065"/>
              <a:gd name="connsiteX18" fmla="*/ 6436 w 31938"/>
              <a:gd name="connsiteY18" fmla="*/ 2106 h 114065"/>
              <a:gd name="connsiteX19" fmla="*/ 8175 w 31938"/>
              <a:gd name="connsiteY19" fmla="*/ 3844 h 114065"/>
              <a:gd name="connsiteX20" fmla="*/ 8175 w 31938"/>
              <a:gd name="connsiteY20" fmla="*/ 46763 h 11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938" h="114065">
                <a:moveTo>
                  <a:pt x="8175" y="46763"/>
                </a:moveTo>
                <a:lnTo>
                  <a:pt x="23776" y="46763"/>
                </a:lnTo>
                <a:lnTo>
                  <a:pt x="23776" y="1738"/>
                </a:lnTo>
                <a:cubicBezTo>
                  <a:pt x="23776" y="583"/>
                  <a:pt x="24347" y="0"/>
                  <a:pt x="25502" y="0"/>
                </a:cubicBezTo>
                <a:lnTo>
                  <a:pt x="30199" y="0"/>
                </a:lnTo>
                <a:cubicBezTo>
                  <a:pt x="31367" y="0"/>
                  <a:pt x="31938" y="583"/>
                  <a:pt x="31938" y="1738"/>
                </a:cubicBezTo>
                <a:lnTo>
                  <a:pt x="31938" y="112327"/>
                </a:lnTo>
                <a:cubicBezTo>
                  <a:pt x="31938" y="113481"/>
                  <a:pt x="31367" y="114065"/>
                  <a:pt x="30199" y="114065"/>
                </a:cubicBezTo>
                <a:lnTo>
                  <a:pt x="25502" y="114065"/>
                </a:lnTo>
                <a:cubicBezTo>
                  <a:pt x="24347" y="114065"/>
                  <a:pt x="23776" y="113481"/>
                  <a:pt x="23776" y="112327"/>
                </a:cubicBezTo>
                <a:lnTo>
                  <a:pt x="23776" y="54184"/>
                </a:lnTo>
                <a:lnTo>
                  <a:pt x="8175" y="54184"/>
                </a:lnTo>
                <a:lnTo>
                  <a:pt x="8175" y="107632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32"/>
                </a:cubicBezTo>
                <a:lnTo>
                  <a:pt x="0" y="3844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4"/>
                </a:cubicBezTo>
                <a:lnTo>
                  <a:pt x="8175" y="4676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6255648" y="7018512"/>
            <a:ext cx="61655" cy="76131"/>
          </a:xfrm>
          <a:custGeom>
            <a:avLst/>
            <a:gdLst>
              <a:gd name="connsiteX0" fmla="*/ 49951 w 61655"/>
              <a:gd name="connsiteY0" fmla="*/ 10022 h 76131"/>
              <a:gd name="connsiteX1" fmla="*/ 45559 w 61655"/>
              <a:gd name="connsiteY1" fmla="*/ 23685 h 76131"/>
              <a:gd name="connsiteX2" fmla="*/ 39441 w 61655"/>
              <a:gd name="connsiteY2" fmla="*/ 36727 h 76131"/>
              <a:gd name="connsiteX3" fmla="*/ 48593 w 61655"/>
              <a:gd name="connsiteY3" fmla="*/ 51824 h 76131"/>
              <a:gd name="connsiteX4" fmla="*/ 61097 w 61655"/>
              <a:gd name="connsiteY4" fmla="*/ 65805 h 76131"/>
              <a:gd name="connsiteX5" fmla="*/ 61655 w 61655"/>
              <a:gd name="connsiteY5" fmla="*/ 67035 h 76131"/>
              <a:gd name="connsiteX6" fmla="*/ 61097 w 61655"/>
              <a:gd name="connsiteY6" fmla="*/ 68152 h 76131"/>
              <a:gd name="connsiteX7" fmla="*/ 57999 w 61655"/>
              <a:gd name="connsiteY7" fmla="*/ 71374 h 76131"/>
              <a:gd name="connsiteX8" fmla="*/ 57009 w 61655"/>
              <a:gd name="connsiteY8" fmla="*/ 72046 h 76131"/>
              <a:gd name="connsiteX9" fmla="*/ 55524 w 61655"/>
              <a:gd name="connsiteY9" fmla="*/ 71247 h 76131"/>
              <a:gd name="connsiteX10" fmla="*/ 49888 w 61655"/>
              <a:gd name="connsiteY10" fmla="*/ 65373 h 76131"/>
              <a:gd name="connsiteX11" fmla="*/ 44264 w 61655"/>
              <a:gd name="connsiteY11" fmla="*/ 58573 h 76131"/>
              <a:gd name="connsiteX12" fmla="*/ 39123 w 61655"/>
              <a:gd name="connsiteY12" fmla="*/ 51444 h 76131"/>
              <a:gd name="connsiteX13" fmla="*/ 34858 w 61655"/>
              <a:gd name="connsiteY13" fmla="*/ 44643 h 76131"/>
              <a:gd name="connsiteX14" fmla="*/ 21923 w 61655"/>
              <a:gd name="connsiteY14" fmla="*/ 61224 h 76131"/>
              <a:gd name="connsiteX15" fmla="*/ 5890 w 61655"/>
              <a:gd name="connsiteY15" fmla="*/ 75573 h 76131"/>
              <a:gd name="connsiteX16" fmla="*/ 4595 w 61655"/>
              <a:gd name="connsiteY16" fmla="*/ 76131 h 76131"/>
              <a:gd name="connsiteX17" fmla="*/ 3542 w 61655"/>
              <a:gd name="connsiteY17" fmla="*/ 75814 h 76131"/>
              <a:gd name="connsiteX18" fmla="*/ 317 w 61655"/>
              <a:gd name="connsiteY18" fmla="*/ 71996 h 76131"/>
              <a:gd name="connsiteX19" fmla="*/ 0 w 61655"/>
              <a:gd name="connsiteY19" fmla="*/ 70753 h 76131"/>
              <a:gd name="connsiteX20" fmla="*/ 812 w 61655"/>
              <a:gd name="connsiteY20" fmla="*/ 69763 h 76131"/>
              <a:gd name="connsiteX21" fmla="*/ 26061 w 61655"/>
              <a:gd name="connsiteY21" fmla="*/ 43286 h 76131"/>
              <a:gd name="connsiteX22" fmla="*/ 40545 w 61655"/>
              <a:gd name="connsiteY22" fmla="*/ 10631 h 76131"/>
              <a:gd name="connsiteX23" fmla="*/ 40608 w 61655"/>
              <a:gd name="connsiteY23" fmla="*/ 8157 h 76131"/>
              <a:gd name="connsiteX24" fmla="*/ 38450 w 61655"/>
              <a:gd name="connsiteY24" fmla="*/ 7421 h 76131"/>
              <a:gd name="connsiteX25" fmla="*/ 7007 w 61655"/>
              <a:gd name="connsiteY25" fmla="*/ 7421 h 76131"/>
              <a:gd name="connsiteX26" fmla="*/ 5522 w 61655"/>
              <a:gd name="connsiteY26" fmla="*/ 5810 h 76131"/>
              <a:gd name="connsiteX27" fmla="*/ 5522 w 61655"/>
              <a:gd name="connsiteY27" fmla="*/ 1484 h 76131"/>
              <a:gd name="connsiteX28" fmla="*/ 7261 w 61655"/>
              <a:gd name="connsiteY28" fmla="*/ 0 h 76131"/>
              <a:gd name="connsiteX29" fmla="*/ 41776 w 61655"/>
              <a:gd name="connsiteY29" fmla="*/ 0 h 76131"/>
              <a:gd name="connsiteX30" fmla="*/ 49824 w 61655"/>
              <a:gd name="connsiteY30" fmla="*/ 2106 h 76131"/>
              <a:gd name="connsiteX31" fmla="*/ 49951 w 61655"/>
              <a:gd name="connsiteY31" fmla="*/ 10022 h 7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1655" h="76131">
                <a:moveTo>
                  <a:pt x="49951" y="10022"/>
                </a:moveTo>
                <a:cubicBezTo>
                  <a:pt x="48796" y="14716"/>
                  <a:pt x="47336" y="19270"/>
                  <a:pt x="45559" y="23685"/>
                </a:cubicBezTo>
                <a:cubicBezTo>
                  <a:pt x="43795" y="28100"/>
                  <a:pt x="41738" y="32439"/>
                  <a:pt x="39441" y="36727"/>
                </a:cubicBezTo>
                <a:cubicBezTo>
                  <a:pt x="41738" y="41688"/>
                  <a:pt x="44797" y="46711"/>
                  <a:pt x="48593" y="51824"/>
                </a:cubicBezTo>
                <a:cubicBezTo>
                  <a:pt x="52389" y="56936"/>
                  <a:pt x="56552" y="61593"/>
                  <a:pt x="61097" y="65805"/>
                </a:cubicBezTo>
                <a:cubicBezTo>
                  <a:pt x="61503" y="66210"/>
                  <a:pt x="61693" y="66630"/>
                  <a:pt x="61655" y="67035"/>
                </a:cubicBezTo>
                <a:cubicBezTo>
                  <a:pt x="61604" y="67454"/>
                  <a:pt x="61414" y="67822"/>
                  <a:pt x="61097" y="68152"/>
                </a:cubicBezTo>
                <a:lnTo>
                  <a:pt x="57999" y="71374"/>
                </a:lnTo>
                <a:cubicBezTo>
                  <a:pt x="57669" y="71704"/>
                  <a:pt x="57339" y="71932"/>
                  <a:pt x="57009" y="72046"/>
                </a:cubicBezTo>
                <a:cubicBezTo>
                  <a:pt x="56679" y="72173"/>
                  <a:pt x="56184" y="71907"/>
                  <a:pt x="55524" y="71247"/>
                </a:cubicBezTo>
                <a:cubicBezTo>
                  <a:pt x="53709" y="69509"/>
                  <a:pt x="51830" y="67555"/>
                  <a:pt x="49888" y="65373"/>
                </a:cubicBezTo>
                <a:cubicBezTo>
                  <a:pt x="47958" y="63179"/>
                  <a:pt x="46067" y="60907"/>
                  <a:pt x="44264" y="58573"/>
                </a:cubicBezTo>
                <a:cubicBezTo>
                  <a:pt x="42436" y="56214"/>
                  <a:pt x="40723" y="53854"/>
                  <a:pt x="39123" y="51444"/>
                </a:cubicBezTo>
                <a:cubicBezTo>
                  <a:pt x="37511" y="49059"/>
                  <a:pt x="36089" y="46787"/>
                  <a:pt x="34858" y="44643"/>
                </a:cubicBezTo>
                <a:cubicBezTo>
                  <a:pt x="31062" y="50505"/>
                  <a:pt x="26746" y="56036"/>
                  <a:pt x="21923" y="61224"/>
                </a:cubicBezTo>
                <a:cubicBezTo>
                  <a:pt x="17086" y="66426"/>
                  <a:pt x="11742" y="71209"/>
                  <a:pt x="5890" y="75573"/>
                </a:cubicBezTo>
                <a:cubicBezTo>
                  <a:pt x="5471" y="75814"/>
                  <a:pt x="5039" y="76005"/>
                  <a:pt x="4595" y="76131"/>
                </a:cubicBezTo>
                <a:cubicBezTo>
                  <a:pt x="4138" y="76245"/>
                  <a:pt x="3783" y="76157"/>
                  <a:pt x="3542" y="75814"/>
                </a:cubicBezTo>
                <a:lnTo>
                  <a:pt x="317" y="71996"/>
                </a:lnTo>
                <a:cubicBezTo>
                  <a:pt x="-12" y="71577"/>
                  <a:pt x="-113" y="71158"/>
                  <a:pt x="0" y="70753"/>
                </a:cubicBezTo>
                <a:cubicBezTo>
                  <a:pt x="127" y="70346"/>
                  <a:pt x="406" y="70004"/>
                  <a:pt x="812" y="69763"/>
                </a:cubicBezTo>
                <a:cubicBezTo>
                  <a:pt x="11120" y="61682"/>
                  <a:pt x="19536" y="52864"/>
                  <a:pt x="26061" y="43286"/>
                </a:cubicBezTo>
                <a:cubicBezTo>
                  <a:pt x="32585" y="33720"/>
                  <a:pt x="37409" y="22848"/>
                  <a:pt x="40545" y="10631"/>
                </a:cubicBezTo>
                <a:cubicBezTo>
                  <a:pt x="40875" y="9476"/>
                  <a:pt x="40900" y="8652"/>
                  <a:pt x="40608" y="8157"/>
                </a:cubicBezTo>
                <a:cubicBezTo>
                  <a:pt x="40316" y="7662"/>
                  <a:pt x="39605" y="7421"/>
                  <a:pt x="38450" y="7421"/>
                </a:cubicBezTo>
                <a:lnTo>
                  <a:pt x="7007" y="7421"/>
                </a:lnTo>
                <a:cubicBezTo>
                  <a:pt x="6017" y="7421"/>
                  <a:pt x="5522" y="6888"/>
                  <a:pt x="5522" y="5810"/>
                </a:cubicBezTo>
                <a:lnTo>
                  <a:pt x="5522" y="1484"/>
                </a:lnTo>
                <a:cubicBezTo>
                  <a:pt x="5522" y="494"/>
                  <a:pt x="6093" y="0"/>
                  <a:pt x="7261" y="0"/>
                </a:cubicBezTo>
                <a:lnTo>
                  <a:pt x="41776" y="0"/>
                </a:lnTo>
                <a:cubicBezTo>
                  <a:pt x="46067" y="0"/>
                  <a:pt x="48758" y="685"/>
                  <a:pt x="49824" y="2106"/>
                </a:cubicBezTo>
                <a:cubicBezTo>
                  <a:pt x="50903" y="3501"/>
                  <a:pt x="50941" y="6139"/>
                  <a:pt x="49951" y="100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6373168" y="7060199"/>
            <a:ext cx="79592" cy="33886"/>
          </a:xfrm>
          <a:custGeom>
            <a:avLst/>
            <a:gdLst>
              <a:gd name="connsiteX0" fmla="*/ 34045 w 79592"/>
              <a:gd name="connsiteY0" fmla="*/ 33886 h 33886"/>
              <a:gd name="connsiteX1" fmla="*/ 32928 w 79592"/>
              <a:gd name="connsiteY1" fmla="*/ 33327 h 33886"/>
              <a:gd name="connsiteX2" fmla="*/ 32433 w 79592"/>
              <a:gd name="connsiteY2" fmla="*/ 32033 h 33886"/>
              <a:gd name="connsiteX3" fmla="*/ 32433 w 79592"/>
              <a:gd name="connsiteY3" fmla="*/ 12115 h 33886"/>
              <a:gd name="connsiteX4" fmla="*/ 24271 w 79592"/>
              <a:gd name="connsiteY4" fmla="*/ 12483 h 33886"/>
              <a:gd name="connsiteX5" fmla="*/ 15791 w 79592"/>
              <a:gd name="connsiteY5" fmla="*/ 12737 h 33886"/>
              <a:gd name="connsiteX6" fmla="*/ 7984 w 79592"/>
              <a:gd name="connsiteY6" fmla="*/ 12927 h 33886"/>
              <a:gd name="connsiteX7" fmla="*/ 1866 w 79592"/>
              <a:gd name="connsiteY7" fmla="*/ 12864 h 33886"/>
              <a:gd name="connsiteX8" fmla="*/ 558 w 79592"/>
              <a:gd name="connsiteY8" fmla="*/ 12369 h 33886"/>
              <a:gd name="connsiteX9" fmla="*/ 0 w 79592"/>
              <a:gd name="connsiteY9" fmla="*/ 11252 h 33886"/>
              <a:gd name="connsiteX10" fmla="*/ 0 w 79592"/>
              <a:gd name="connsiteY10" fmla="*/ 7053 h 33886"/>
              <a:gd name="connsiteX11" fmla="*/ 558 w 79592"/>
              <a:gd name="connsiteY11" fmla="*/ 5874 h 33886"/>
              <a:gd name="connsiteX12" fmla="*/ 1866 w 79592"/>
              <a:gd name="connsiteY12" fmla="*/ 5443 h 33886"/>
              <a:gd name="connsiteX13" fmla="*/ 10409 w 79592"/>
              <a:gd name="connsiteY13" fmla="*/ 5379 h 33886"/>
              <a:gd name="connsiteX14" fmla="*/ 20564 w 79592"/>
              <a:gd name="connsiteY14" fmla="*/ 5188 h 33886"/>
              <a:gd name="connsiteX15" fmla="*/ 30592 w 79592"/>
              <a:gd name="connsiteY15" fmla="*/ 4884 h 33886"/>
              <a:gd name="connsiteX16" fmla="*/ 38742 w 79592"/>
              <a:gd name="connsiteY16" fmla="*/ 4453 h 33886"/>
              <a:gd name="connsiteX17" fmla="*/ 48402 w 79592"/>
              <a:gd name="connsiteY17" fmla="*/ 3704 h 33886"/>
              <a:gd name="connsiteX18" fmla="*/ 59052 w 79592"/>
              <a:gd name="connsiteY18" fmla="*/ 2588 h 33886"/>
              <a:gd name="connsiteX19" fmla="*/ 69145 w 79592"/>
              <a:gd name="connsiteY19" fmla="*/ 1294 h 33886"/>
              <a:gd name="connsiteX20" fmla="*/ 77129 w 79592"/>
              <a:gd name="connsiteY20" fmla="*/ 0 h 33886"/>
              <a:gd name="connsiteX21" fmla="*/ 78297 w 79592"/>
              <a:gd name="connsiteY21" fmla="*/ 190 h 33886"/>
              <a:gd name="connsiteX22" fmla="*/ 78970 w 79592"/>
              <a:gd name="connsiteY22" fmla="*/ 976 h 33886"/>
              <a:gd name="connsiteX23" fmla="*/ 79592 w 79592"/>
              <a:gd name="connsiteY23" fmla="*/ 5188 h 33886"/>
              <a:gd name="connsiteX24" fmla="*/ 78119 w 79592"/>
              <a:gd name="connsiteY24" fmla="*/ 7053 h 33886"/>
              <a:gd name="connsiteX25" fmla="*/ 60347 w 79592"/>
              <a:gd name="connsiteY25" fmla="*/ 9705 h 33886"/>
              <a:gd name="connsiteX26" fmla="*/ 40976 w 79592"/>
              <a:gd name="connsiteY26" fmla="*/ 11620 h 33886"/>
              <a:gd name="connsiteX27" fmla="*/ 40976 w 79592"/>
              <a:gd name="connsiteY27" fmla="*/ 32033 h 33886"/>
              <a:gd name="connsiteX28" fmla="*/ 40545 w 79592"/>
              <a:gd name="connsiteY28" fmla="*/ 33327 h 33886"/>
              <a:gd name="connsiteX29" fmla="*/ 39364 w 79592"/>
              <a:gd name="connsiteY29" fmla="*/ 33886 h 33886"/>
              <a:gd name="connsiteX30" fmla="*/ 34045 w 79592"/>
              <a:gd name="connsiteY30" fmla="*/ 33886 h 33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9592" h="33886">
                <a:moveTo>
                  <a:pt x="34045" y="33886"/>
                </a:moveTo>
                <a:cubicBezTo>
                  <a:pt x="33639" y="33886"/>
                  <a:pt x="33271" y="33695"/>
                  <a:pt x="32928" y="33327"/>
                </a:cubicBezTo>
                <a:cubicBezTo>
                  <a:pt x="32611" y="32972"/>
                  <a:pt x="32433" y="32528"/>
                  <a:pt x="32433" y="32033"/>
                </a:cubicBezTo>
                <a:lnTo>
                  <a:pt x="32433" y="12115"/>
                </a:lnTo>
                <a:cubicBezTo>
                  <a:pt x="29881" y="12293"/>
                  <a:pt x="27152" y="12407"/>
                  <a:pt x="24271" y="12483"/>
                </a:cubicBezTo>
                <a:cubicBezTo>
                  <a:pt x="21376" y="12572"/>
                  <a:pt x="18546" y="12648"/>
                  <a:pt x="15791" y="12737"/>
                </a:cubicBezTo>
                <a:cubicBezTo>
                  <a:pt x="13024" y="12826"/>
                  <a:pt x="10434" y="12889"/>
                  <a:pt x="7984" y="12927"/>
                </a:cubicBezTo>
                <a:cubicBezTo>
                  <a:pt x="5560" y="12953"/>
                  <a:pt x="3516" y="12940"/>
                  <a:pt x="1866" y="12864"/>
                </a:cubicBezTo>
                <a:cubicBezTo>
                  <a:pt x="1370" y="12864"/>
                  <a:pt x="939" y="12699"/>
                  <a:pt x="558" y="12369"/>
                </a:cubicBezTo>
                <a:cubicBezTo>
                  <a:pt x="190" y="12039"/>
                  <a:pt x="0" y="11672"/>
                  <a:pt x="0" y="11252"/>
                </a:cubicBezTo>
                <a:lnTo>
                  <a:pt x="0" y="7053"/>
                </a:lnTo>
                <a:cubicBezTo>
                  <a:pt x="0" y="6559"/>
                  <a:pt x="190" y="6153"/>
                  <a:pt x="558" y="5874"/>
                </a:cubicBezTo>
                <a:cubicBezTo>
                  <a:pt x="939" y="5582"/>
                  <a:pt x="1370" y="5443"/>
                  <a:pt x="1866" y="5443"/>
                </a:cubicBezTo>
                <a:cubicBezTo>
                  <a:pt x="4252" y="5443"/>
                  <a:pt x="7108" y="5417"/>
                  <a:pt x="10409" y="5379"/>
                </a:cubicBezTo>
                <a:cubicBezTo>
                  <a:pt x="13709" y="5341"/>
                  <a:pt x="17086" y="5277"/>
                  <a:pt x="20564" y="5188"/>
                </a:cubicBezTo>
                <a:cubicBezTo>
                  <a:pt x="24017" y="5100"/>
                  <a:pt x="27368" y="5011"/>
                  <a:pt x="30592" y="4884"/>
                </a:cubicBezTo>
                <a:cubicBezTo>
                  <a:pt x="33804" y="4757"/>
                  <a:pt x="36521" y="4605"/>
                  <a:pt x="38742" y="4453"/>
                </a:cubicBezTo>
                <a:cubicBezTo>
                  <a:pt x="41636" y="4288"/>
                  <a:pt x="44861" y="4034"/>
                  <a:pt x="48402" y="3704"/>
                </a:cubicBezTo>
                <a:cubicBezTo>
                  <a:pt x="51944" y="3387"/>
                  <a:pt x="55511" y="3006"/>
                  <a:pt x="59052" y="2588"/>
                </a:cubicBezTo>
                <a:cubicBezTo>
                  <a:pt x="62594" y="2182"/>
                  <a:pt x="65958" y="1751"/>
                  <a:pt x="69145" y="1294"/>
                </a:cubicBezTo>
                <a:cubicBezTo>
                  <a:pt x="72318" y="837"/>
                  <a:pt x="74984" y="406"/>
                  <a:pt x="77129" y="0"/>
                </a:cubicBezTo>
                <a:cubicBezTo>
                  <a:pt x="77535" y="-88"/>
                  <a:pt x="77929" y="-25"/>
                  <a:pt x="78297" y="190"/>
                </a:cubicBezTo>
                <a:cubicBezTo>
                  <a:pt x="78678" y="380"/>
                  <a:pt x="78894" y="659"/>
                  <a:pt x="78970" y="976"/>
                </a:cubicBezTo>
                <a:lnTo>
                  <a:pt x="79592" y="5188"/>
                </a:lnTo>
                <a:cubicBezTo>
                  <a:pt x="79681" y="6178"/>
                  <a:pt x="79185" y="6800"/>
                  <a:pt x="78119" y="7053"/>
                </a:cubicBezTo>
                <a:cubicBezTo>
                  <a:pt x="72838" y="7954"/>
                  <a:pt x="66910" y="8842"/>
                  <a:pt x="60347" y="9705"/>
                </a:cubicBezTo>
                <a:cubicBezTo>
                  <a:pt x="53797" y="10568"/>
                  <a:pt x="47336" y="11214"/>
                  <a:pt x="40976" y="11620"/>
                </a:cubicBezTo>
                <a:lnTo>
                  <a:pt x="40976" y="32033"/>
                </a:lnTo>
                <a:cubicBezTo>
                  <a:pt x="40976" y="32528"/>
                  <a:pt x="40837" y="32972"/>
                  <a:pt x="40545" y="33327"/>
                </a:cubicBezTo>
                <a:cubicBezTo>
                  <a:pt x="40252" y="33695"/>
                  <a:pt x="39859" y="33886"/>
                  <a:pt x="39364" y="33886"/>
                </a:cubicBezTo>
                <a:lnTo>
                  <a:pt x="34045" y="3388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4358376" y="7752755"/>
            <a:ext cx="74108" cy="123858"/>
          </a:xfrm>
          <a:custGeom>
            <a:avLst/>
            <a:gdLst>
              <a:gd name="connsiteX0" fmla="*/ 74108 w 74108"/>
              <a:gd name="connsiteY0" fmla="*/ 86750 h 123858"/>
              <a:gd name="connsiteX1" fmla="*/ 71239 w 74108"/>
              <a:gd name="connsiteY1" fmla="*/ 101428 h 123858"/>
              <a:gd name="connsiteX2" fmla="*/ 62734 w 74108"/>
              <a:gd name="connsiteY2" fmla="*/ 113265 h 123858"/>
              <a:gd name="connsiteX3" fmla="*/ 48821 w 74108"/>
              <a:gd name="connsiteY3" fmla="*/ 121067 h 123858"/>
              <a:gd name="connsiteX4" fmla="*/ 29704 w 74108"/>
              <a:gd name="connsiteY4" fmla="*/ 123858 h 123858"/>
              <a:gd name="connsiteX5" fmla="*/ 15778 w 74108"/>
              <a:gd name="connsiteY5" fmla="*/ 122691 h 123858"/>
              <a:gd name="connsiteX6" fmla="*/ 2792 w 74108"/>
              <a:gd name="connsiteY6" fmla="*/ 119367 h 123858"/>
              <a:gd name="connsiteX7" fmla="*/ 152 w 74108"/>
              <a:gd name="connsiteY7" fmla="*/ 117515 h 123858"/>
              <a:gd name="connsiteX8" fmla="*/ 0 w 74108"/>
              <a:gd name="connsiteY8" fmla="*/ 114737 h 123858"/>
              <a:gd name="connsiteX9" fmla="*/ 1548 w 74108"/>
              <a:gd name="connsiteY9" fmla="*/ 102354 h 123858"/>
              <a:gd name="connsiteX10" fmla="*/ 2703 w 74108"/>
              <a:gd name="connsiteY10" fmla="*/ 99728 h 123858"/>
              <a:gd name="connsiteX11" fmla="*/ 6042 w 74108"/>
              <a:gd name="connsiteY11" fmla="*/ 100045 h 123858"/>
              <a:gd name="connsiteX12" fmla="*/ 14547 w 74108"/>
              <a:gd name="connsiteY12" fmla="*/ 102520 h 123858"/>
              <a:gd name="connsiteX13" fmla="*/ 23065 w 74108"/>
              <a:gd name="connsiteY13" fmla="*/ 104067 h 123858"/>
              <a:gd name="connsiteX14" fmla="*/ 33575 w 74108"/>
              <a:gd name="connsiteY14" fmla="*/ 103915 h 123858"/>
              <a:gd name="connsiteX15" fmla="*/ 43020 w 74108"/>
              <a:gd name="connsiteY15" fmla="*/ 101213 h 123858"/>
              <a:gd name="connsiteX16" fmla="*/ 49748 w 74108"/>
              <a:gd name="connsiteY16" fmla="*/ 95415 h 123858"/>
              <a:gd name="connsiteX17" fmla="*/ 52287 w 74108"/>
              <a:gd name="connsiteY17" fmla="*/ 86128 h 123858"/>
              <a:gd name="connsiteX18" fmla="*/ 50751 w 74108"/>
              <a:gd name="connsiteY18" fmla="*/ 79709 h 123858"/>
              <a:gd name="connsiteX19" fmla="*/ 46028 w 74108"/>
              <a:gd name="connsiteY19" fmla="*/ 74063 h 123858"/>
              <a:gd name="connsiteX20" fmla="*/ 38132 w 74108"/>
              <a:gd name="connsiteY20" fmla="*/ 70054 h 123858"/>
              <a:gd name="connsiteX21" fmla="*/ 27076 w 74108"/>
              <a:gd name="connsiteY21" fmla="*/ 68507 h 123858"/>
              <a:gd name="connsiteX22" fmla="*/ 18723 w 74108"/>
              <a:gd name="connsiteY22" fmla="*/ 68507 h 123858"/>
              <a:gd name="connsiteX23" fmla="*/ 16172 w 74108"/>
              <a:gd name="connsiteY23" fmla="*/ 67885 h 123858"/>
              <a:gd name="connsiteX24" fmla="*/ 15626 w 74108"/>
              <a:gd name="connsiteY24" fmla="*/ 65399 h 123858"/>
              <a:gd name="connsiteX25" fmla="*/ 15626 w 74108"/>
              <a:gd name="connsiteY25" fmla="*/ 52725 h 123858"/>
              <a:gd name="connsiteX26" fmla="*/ 16172 w 74108"/>
              <a:gd name="connsiteY26" fmla="*/ 50010 h 123858"/>
              <a:gd name="connsiteX27" fmla="*/ 18723 w 74108"/>
              <a:gd name="connsiteY27" fmla="*/ 49477 h 123858"/>
              <a:gd name="connsiteX28" fmla="*/ 26772 w 74108"/>
              <a:gd name="connsiteY28" fmla="*/ 49477 h 123858"/>
              <a:gd name="connsiteX29" fmla="*/ 33956 w 74108"/>
              <a:gd name="connsiteY29" fmla="*/ 48551 h 123858"/>
              <a:gd name="connsiteX30" fmla="*/ 41395 w 74108"/>
              <a:gd name="connsiteY30" fmla="*/ 45620 h 123858"/>
              <a:gd name="connsiteX31" fmla="*/ 47272 w 74108"/>
              <a:gd name="connsiteY31" fmla="*/ 40584 h 123858"/>
              <a:gd name="connsiteX32" fmla="*/ 49659 w 74108"/>
              <a:gd name="connsiteY32" fmla="*/ 33403 h 123858"/>
              <a:gd name="connsiteX33" fmla="*/ 45572 w 74108"/>
              <a:gd name="connsiteY33" fmla="*/ 23507 h 123858"/>
              <a:gd name="connsiteX34" fmla="*/ 33118 w 74108"/>
              <a:gd name="connsiteY34" fmla="*/ 19486 h 123858"/>
              <a:gd name="connsiteX35" fmla="*/ 21503 w 74108"/>
              <a:gd name="connsiteY35" fmla="*/ 21021 h 123858"/>
              <a:gd name="connsiteX36" fmla="*/ 10371 w 74108"/>
              <a:gd name="connsiteY36" fmla="*/ 24738 h 123858"/>
              <a:gd name="connsiteX37" fmla="*/ 6968 w 74108"/>
              <a:gd name="connsiteY37" fmla="*/ 25436 h 123858"/>
              <a:gd name="connsiteX38" fmla="*/ 5420 w 74108"/>
              <a:gd name="connsiteY38" fmla="*/ 23051 h 123858"/>
              <a:gd name="connsiteX39" fmla="*/ 3871 w 74108"/>
              <a:gd name="connsiteY39" fmla="*/ 10212 h 123858"/>
              <a:gd name="connsiteX40" fmla="*/ 4100 w 74108"/>
              <a:gd name="connsiteY40" fmla="*/ 7877 h 123858"/>
              <a:gd name="connsiteX41" fmla="*/ 6968 w 74108"/>
              <a:gd name="connsiteY41" fmla="*/ 6177 h 123858"/>
              <a:gd name="connsiteX42" fmla="*/ 20424 w 74108"/>
              <a:gd name="connsiteY42" fmla="*/ 1775 h 123858"/>
              <a:gd name="connsiteX43" fmla="*/ 34045 w 74108"/>
              <a:gd name="connsiteY43" fmla="*/ 0 h 123858"/>
              <a:gd name="connsiteX44" fmla="*/ 47653 w 74108"/>
              <a:gd name="connsiteY44" fmla="*/ 1865 h 123858"/>
              <a:gd name="connsiteX45" fmla="*/ 59878 w 74108"/>
              <a:gd name="connsiteY45" fmla="*/ 7497 h 123858"/>
              <a:gd name="connsiteX46" fmla="*/ 68611 w 74108"/>
              <a:gd name="connsiteY46" fmla="*/ 17240 h 123858"/>
              <a:gd name="connsiteX47" fmla="*/ 71950 w 74108"/>
              <a:gd name="connsiteY47" fmla="*/ 31233 h 123858"/>
              <a:gd name="connsiteX48" fmla="*/ 70312 w 74108"/>
              <a:gd name="connsiteY48" fmla="*/ 39899 h 123858"/>
              <a:gd name="connsiteX49" fmla="*/ 65844 w 74108"/>
              <a:gd name="connsiteY49" fmla="*/ 47700 h 123858"/>
              <a:gd name="connsiteX50" fmla="*/ 59027 w 74108"/>
              <a:gd name="connsiteY50" fmla="*/ 54196 h 123858"/>
              <a:gd name="connsiteX51" fmla="*/ 50446 w 74108"/>
              <a:gd name="connsiteY51" fmla="*/ 58916 h 123858"/>
              <a:gd name="connsiteX52" fmla="*/ 68154 w 74108"/>
              <a:gd name="connsiteY52" fmla="*/ 71133 h 123858"/>
              <a:gd name="connsiteX53" fmla="*/ 74108 w 74108"/>
              <a:gd name="connsiteY53" fmla="*/ 86750 h 1238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74108" h="123858">
                <a:moveTo>
                  <a:pt x="74108" y="86750"/>
                </a:moveTo>
                <a:cubicBezTo>
                  <a:pt x="74108" y="92002"/>
                  <a:pt x="73156" y="96899"/>
                  <a:pt x="71239" y="101428"/>
                </a:cubicBezTo>
                <a:cubicBezTo>
                  <a:pt x="69335" y="105983"/>
                  <a:pt x="66504" y="109916"/>
                  <a:pt x="62734" y="113265"/>
                </a:cubicBezTo>
                <a:cubicBezTo>
                  <a:pt x="58977" y="116614"/>
                  <a:pt x="54330" y="119228"/>
                  <a:pt x="48821" y="121067"/>
                </a:cubicBezTo>
                <a:cubicBezTo>
                  <a:pt x="43286" y="122932"/>
                  <a:pt x="36927" y="123858"/>
                  <a:pt x="29704" y="123858"/>
                </a:cubicBezTo>
                <a:cubicBezTo>
                  <a:pt x="25375" y="123858"/>
                  <a:pt x="20729" y="123477"/>
                  <a:pt x="15778" y="122691"/>
                </a:cubicBezTo>
                <a:cubicBezTo>
                  <a:pt x="10840" y="121917"/>
                  <a:pt x="6499" y="120826"/>
                  <a:pt x="2792" y="119367"/>
                </a:cubicBezTo>
                <a:cubicBezTo>
                  <a:pt x="1345" y="118847"/>
                  <a:pt x="456" y="118226"/>
                  <a:pt x="152" y="117515"/>
                </a:cubicBezTo>
                <a:cubicBezTo>
                  <a:pt x="-165" y="116792"/>
                  <a:pt x="-203" y="115865"/>
                  <a:pt x="0" y="114737"/>
                </a:cubicBezTo>
                <a:lnTo>
                  <a:pt x="1548" y="102354"/>
                </a:lnTo>
                <a:cubicBezTo>
                  <a:pt x="1751" y="100921"/>
                  <a:pt x="2145" y="100045"/>
                  <a:pt x="2703" y="99728"/>
                </a:cubicBezTo>
                <a:cubicBezTo>
                  <a:pt x="3274" y="99424"/>
                  <a:pt x="4379" y="99525"/>
                  <a:pt x="6042" y="100045"/>
                </a:cubicBezTo>
                <a:cubicBezTo>
                  <a:pt x="8504" y="100870"/>
                  <a:pt x="11348" y="101695"/>
                  <a:pt x="14547" y="102520"/>
                </a:cubicBezTo>
                <a:cubicBezTo>
                  <a:pt x="17746" y="103344"/>
                  <a:pt x="20577" y="103864"/>
                  <a:pt x="23065" y="104067"/>
                </a:cubicBezTo>
                <a:cubicBezTo>
                  <a:pt x="26556" y="104371"/>
                  <a:pt x="30059" y="104321"/>
                  <a:pt x="33575" y="103915"/>
                </a:cubicBezTo>
                <a:cubicBezTo>
                  <a:pt x="37079" y="103496"/>
                  <a:pt x="40227" y="102596"/>
                  <a:pt x="43020" y="101213"/>
                </a:cubicBezTo>
                <a:cubicBezTo>
                  <a:pt x="45800" y="99804"/>
                  <a:pt x="48034" y="97876"/>
                  <a:pt x="49748" y="95415"/>
                </a:cubicBezTo>
                <a:cubicBezTo>
                  <a:pt x="51449" y="92929"/>
                  <a:pt x="52287" y="89833"/>
                  <a:pt x="52287" y="86128"/>
                </a:cubicBezTo>
                <a:cubicBezTo>
                  <a:pt x="52287" y="83959"/>
                  <a:pt x="51779" y="81815"/>
                  <a:pt x="50751" y="79709"/>
                </a:cubicBezTo>
                <a:cubicBezTo>
                  <a:pt x="49710" y="77590"/>
                  <a:pt x="48136" y="75713"/>
                  <a:pt x="46028" y="74063"/>
                </a:cubicBezTo>
                <a:cubicBezTo>
                  <a:pt x="43908" y="72414"/>
                  <a:pt x="41281" y="71082"/>
                  <a:pt x="38132" y="70054"/>
                </a:cubicBezTo>
                <a:cubicBezTo>
                  <a:pt x="34997" y="69027"/>
                  <a:pt x="31303" y="68507"/>
                  <a:pt x="27076" y="68507"/>
                </a:cubicBezTo>
                <a:lnTo>
                  <a:pt x="18723" y="68507"/>
                </a:lnTo>
                <a:cubicBezTo>
                  <a:pt x="17378" y="68507"/>
                  <a:pt x="16527" y="68291"/>
                  <a:pt x="16172" y="67885"/>
                </a:cubicBezTo>
                <a:cubicBezTo>
                  <a:pt x="15804" y="67467"/>
                  <a:pt x="15626" y="66642"/>
                  <a:pt x="15626" y="65399"/>
                </a:cubicBezTo>
                <a:lnTo>
                  <a:pt x="15626" y="52725"/>
                </a:lnTo>
                <a:cubicBezTo>
                  <a:pt x="15626" y="51279"/>
                  <a:pt x="15804" y="50390"/>
                  <a:pt x="16172" y="50010"/>
                </a:cubicBezTo>
                <a:cubicBezTo>
                  <a:pt x="16527" y="49655"/>
                  <a:pt x="17378" y="49477"/>
                  <a:pt x="18723" y="49477"/>
                </a:cubicBezTo>
                <a:lnTo>
                  <a:pt x="26772" y="49477"/>
                </a:lnTo>
                <a:cubicBezTo>
                  <a:pt x="28930" y="49477"/>
                  <a:pt x="31329" y="49172"/>
                  <a:pt x="33956" y="48551"/>
                </a:cubicBezTo>
                <a:cubicBezTo>
                  <a:pt x="36596" y="47929"/>
                  <a:pt x="39059" y="46952"/>
                  <a:pt x="41395" y="45620"/>
                </a:cubicBezTo>
                <a:cubicBezTo>
                  <a:pt x="43705" y="44275"/>
                  <a:pt x="45673" y="42601"/>
                  <a:pt x="47272" y="40584"/>
                </a:cubicBezTo>
                <a:cubicBezTo>
                  <a:pt x="48872" y="38579"/>
                  <a:pt x="49659" y="36181"/>
                  <a:pt x="49659" y="33403"/>
                </a:cubicBezTo>
                <a:cubicBezTo>
                  <a:pt x="49659" y="29483"/>
                  <a:pt x="48300" y="26185"/>
                  <a:pt x="45572" y="23507"/>
                </a:cubicBezTo>
                <a:cubicBezTo>
                  <a:pt x="42829" y="20831"/>
                  <a:pt x="38679" y="19486"/>
                  <a:pt x="33118" y="19486"/>
                </a:cubicBezTo>
                <a:cubicBezTo>
                  <a:pt x="29488" y="19486"/>
                  <a:pt x="25629" y="19994"/>
                  <a:pt x="21503" y="21021"/>
                </a:cubicBezTo>
                <a:cubicBezTo>
                  <a:pt x="17378" y="22061"/>
                  <a:pt x="13658" y="23292"/>
                  <a:pt x="10371" y="24738"/>
                </a:cubicBezTo>
                <a:cubicBezTo>
                  <a:pt x="8923" y="25360"/>
                  <a:pt x="7781" y="25601"/>
                  <a:pt x="6968" y="25436"/>
                </a:cubicBezTo>
                <a:cubicBezTo>
                  <a:pt x="6143" y="25284"/>
                  <a:pt x="5610" y="24484"/>
                  <a:pt x="5420" y="23051"/>
                </a:cubicBezTo>
                <a:lnTo>
                  <a:pt x="3871" y="10212"/>
                </a:lnTo>
                <a:cubicBezTo>
                  <a:pt x="3655" y="9184"/>
                  <a:pt x="3731" y="8398"/>
                  <a:pt x="4100" y="7877"/>
                </a:cubicBezTo>
                <a:cubicBezTo>
                  <a:pt x="4468" y="7370"/>
                  <a:pt x="5420" y="6799"/>
                  <a:pt x="6968" y="6177"/>
                </a:cubicBezTo>
                <a:cubicBezTo>
                  <a:pt x="11297" y="4440"/>
                  <a:pt x="15778" y="2968"/>
                  <a:pt x="20424" y="1775"/>
                </a:cubicBezTo>
                <a:cubicBezTo>
                  <a:pt x="25070" y="596"/>
                  <a:pt x="29602" y="0"/>
                  <a:pt x="34045" y="0"/>
                </a:cubicBezTo>
                <a:cubicBezTo>
                  <a:pt x="38577" y="0"/>
                  <a:pt x="43121" y="621"/>
                  <a:pt x="47653" y="1865"/>
                </a:cubicBezTo>
                <a:cubicBezTo>
                  <a:pt x="52185" y="3095"/>
                  <a:pt x="56272" y="4973"/>
                  <a:pt x="59878" y="7497"/>
                </a:cubicBezTo>
                <a:cubicBezTo>
                  <a:pt x="63483" y="10021"/>
                  <a:pt x="66402" y="13269"/>
                  <a:pt x="68611" y="17240"/>
                </a:cubicBezTo>
                <a:cubicBezTo>
                  <a:pt x="70833" y="21211"/>
                  <a:pt x="71950" y="25880"/>
                  <a:pt x="71950" y="31233"/>
                </a:cubicBezTo>
                <a:cubicBezTo>
                  <a:pt x="71950" y="34215"/>
                  <a:pt x="71404" y="37107"/>
                  <a:pt x="70312" y="39899"/>
                </a:cubicBezTo>
                <a:cubicBezTo>
                  <a:pt x="69233" y="42677"/>
                  <a:pt x="67735" y="45277"/>
                  <a:pt x="65844" y="47700"/>
                </a:cubicBezTo>
                <a:cubicBezTo>
                  <a:pt x="63914" y="50124"/>
                  <a:pt x="61667" y="52293"/>
                  <a:pt x="59027" y="54196"/>
                </a:cubicBezTo>
                <a:cubicBezTo>
                  <a:pt x="56387" y="56112"/>
                  <a:pt x="53531" y="57673"/>
                  <a:pt x="50446" y="58916"/>
                </a:cubicBezTo>
                <a:cubicBezTo>
                  <a:pt x="58278" y="61910"/>
                  <a:pt x="64181" y="65969"/>
                  <a:pt x="68154" y="71133"/>
                </a:cubicBezTo>
                <a:cubicBezTo>
                  <a:pt x="72128" y="76284"/>
                  <a:pt x="74108" y="81485"/>
                  <a:pt x="74108" y="8675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4613501" y="7754450"/>
            <a:ext cx="84632" cy="119063"/>
          </a:xfrm>
          <a:custGeom>
            <a:avLst/>
            <a:gdLst>
              <a:gd name="connsiteX0" fmla="*/ 3097 w 84632"/>
              <a:gd name="connsiteY0" fmla="*/ 119063 h 119063"/>
              <a:gd name="connsiteX1" fmla="*/ 698 w 84632"/>
              <a:gd name="connsiteY1" fmla="*/ 118454 h 119063"/>
              <a:gd name="connsiteX2" fmla="*/ 0 w 84632"/>
              <a:gd name="connsiteY2" fmla="*/ 115980 h 119063"/>
              <a:gd name="connsiteX3" fmla="*/ 0 w 84632"/>
              <a:gd name="connsiteY3" fmla="*/ 3095 h 119063"/>
              <a:gd name="connsiteX4" fmla="*/ 3097 w 84632"/>
              <a:gd name="connsiteY4" fmla="*/ 0 h 119063"/>
              <a:gd name="connsiteX5" fmla="*/ 17949 w 84632"/>
              <a:gd name="connsiteY5" fmla="*/ 0 h 119063"/>
              <a:gd name="connsiteX6" fmla="*/ 21047 w 84632"/>
              <a:gd name="connsiteY6" fmla="*/ 3095 h 119063"/>
              <a:gd name="connsiteX7" fmla="*/ 21047 w 84632"/>
              <a:gd name="connsiteY7" fmla="*/ 48246 h 119063"/>
              <a:gd name="connsiteX8" fmla="*/ 63597 w 84632"/>
              <a:gd name="connsiteY8" fmla="*/ 48246 h 119063"/>
              <a:gd name="connsiteX9" fmla="*/ 63597 w 84632"/>
              <a:gd name="connsiteY9" fmla="*/ 3095 h 119063"/>
              <a:gd name="connsiteX10" fmla="*/ 66682 w 84632"/>
              <a:gd name="connsiteY10" fmla="*/ 0 h 119063"/>
              <a:gd name="connsiteX11" fmla="*/ 81547 w 84632"/>
              <a:gd name="connsiteY11" fmla="*/ 0 h 119063"/>
              <a:gd name="connsiteX12" fmla="*/ 84632 w 84632"/>
              <a:gd name="connsiteY12" fmla="*/ 3095 h 119063"/>
              <a:gd name="connsiteX13" fmla="*/ 84632 w 84632"/>
              <a:gd name="connsiteY13" fmla="*/ 115980 h 119063"/>
              <a:gd name="connsiteX14" fmla="*/ 83933 w 84632"/>
              <a:gd name="connsiteY14" fmla="*/ 118454 h 119063"/>
              <a:gd name="connsiteX15" fmla="*/ 81547 w 84632"/>
              <a:gd name="connsiteY15" fmla="*/ 119063 h 119063"/>
              <a:gd name="connsiteX16" fmla="*/ 66682 w 84632"/>
              <a:gd name="connsiteY16" fmla="*/ 119063 h 119063"/>
              <a:gd name="connsiteX17" fmla="*/ 64283 w 84632"/>
              <a:gd name="connsiteY17" fmla="*/ 118454 h 119063"/>
              <a:gd name="connsiteX18" fmla="*/ 63597 w 84632"/>
              <a:gd name="connsiteY18" fmla="*/ 115980 h 119063"/>
              <a:gd name="connsiteX19" fmla="*/ 63597 w 84632"/>
              <a:gd name="connsiteY19" fmla="*/ 67733 h 119063"/>
              <a:gd name="connsiteX20" fmla="*/ 21047 w 84632"/>
              <a:gd name="connsiteY20" fmla="*/ 67733 h 119063"/>
              <a:gd name="connsiteX21" fmla="*/ 21047 w 84632"/>
              <a:gd name="connsiteY21" fmla="*/ 115980 h 119063"/>
              <a:gd name="connsiteX22" fmla="*/ 20335 w 84632"/>
              <a:gd name="connsiteY22" fmla="*/ 118454 h 119063"/>
              <a:gd name="connsiteX23" fmla="*/ 17949 w 84632"/>
              <a:gd name="connsiteY23" fmla="*/ 119063 h 119063"/>
              <a:gd name="connsiteX24" fmla="*/ 3097 w 84632"/>
              <a:gd name="connsiteY24" fmla="*/ 119063 h 119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4632" h="119063">
                <a:moveTo>
                  <a:pt x="3097" y="119063"/>
                </a:moveTo>
                <a:cubicBezTo>
                  <a:pt x="1954" y="119063"/>
                  <a:pt x="1168" y="118860"/>
                  <a:pt x="698" y="118454"/>
                </a:cubicBezTo>
                <a:cubicBezTo>
                  <a:pt x="228" y="118035"/>
                  <a:pt x="0" y="117210"/>
                  <a:pt x="0" y="115980"/>
                </a:cubicBezTo>
                <a:lnTo>
                  <a:pt x="0" y="3095"/>
                </a:lnTo>
                <a:cubicBezTo>
                  <a:pt x="0" y="1027"/>
                  <a:pt x="1028" y="0"/>
                  <a:pt x="3097" y="0"/>
                </a:cubicBezTo>
                <a:lnTo>
                  <a:pt x="17949" y="0"/>
                </a:lnTo>
                <a:cubicBezTo>
                  <a:pt x="20006" y="0"/>
                  <a:pt x="21047" y="1027"/>
                  <a:pt x="21047" y="3095"/>
                </a:cubicBezTo>
                <a:lnTo>
                  <a:pt x="21047" y="48246"/>
                </a:lnTo>
                <a:lnTo>
                  <a:pt x="63597" y="48246"/>
                </a:lnTo>
                <a:lnTo>
                  <a:pt x="63597" y="3095"/>
                </a:lnTo>
                <a:cubicBezTo>
                  <a:pt x="63597" y="1027"/>
                  <a:pt x="64625" y="0"/>
                  <a:pt x="66682" y="0"/>
                </a:cubicBezTo>
                <a:lnTo>
                  <a:pt x="81547" y="0"/>
                </a:lnTo>
                <a:cubicBezTo>
                  <a:pt x="83603" y="0"/>
                  <a:pt x="84632" y="1027"/>
                  <a:pt x="84632" y="3095"/>
                </a:cubicBezTo>
                <a:lnTo>
                  <a:pt x="84632" y="115980"/>
                </a:lnTo>
                <a:cubicBezTo>
                  <a:pt x="84632" y="117210"/>
                  <a:pt x="84403" y="118035"/>
                  <a:pt x="83933" y="118454"/>
                </a:cubicBezTo>
                <a:cubicBezTo>
                  <a:pt x="83476" y="118860"/>
                  <a:pt x="82677" y="119063"/>
                  <a:pt x="81547" y="119063"/>
                </a:cubicBezTo>
                <a:lnTo>
                  <a:pt x="66682" y="119063"/>
                </a:lnTo>
                <a:cubicBezTo>
                  <a:pt x="65552" y="119063"/>
                  <a:pt x="64740" y="118860"/>
                  <a:pt x="64283" y="118454"/>
                </a:cubicBezTo>
                <a:cubicBezTo>
                  <a:pt x="63826" y="118035"/>
                  <a:pt x="63597" y="117210"/>
                  <a:pt x="63597" y="115980"/>
                </a:cubicBezTo>
                <a:lnTo>
                  <a:pt x="63597" y="67733"/>
                </a:lnTo>
                <a:lnTo>
                  <a:pt x="21047" y="67733"/>
                </a:lnTo>
                <a:lnTo>
                  <a:pt x="21047" y="115980"/>
                </a:lnTo>
                <a:cubicBezTo>
                  <a:pt x="21047" y="117210"/>
                  <a:pt x="20818" y="118035"/>
                  <a:pt x="20335" y="118454"/>
                </a:cubicBezTo>
                <a:cubicBezTo>
                  <a:pt x="19879" y="118860"/>
                  <a:pt x="19079" y="119063"/>
                  <a:pt x="17949" y="119063"/>
                </a:cubicBezTo>
                <a:lnTo>
                  <a:pt x="3097" y="11906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4720870" y="7786775"/>
            <a:ext cx="20425" cy="86738"/>
          </a:xfrm>
          <a:custGeom>
            <a:avLst/>
            <a:gdLst>
              <a:gd name="connsiteX0" fmla="*/ 2475 w 20425"/>
              <a:gd name="connsiteY0" fmla="*/ 86738 h 86738"/>
              <a:gd name="connsiteX1" fmla="*/ 546 w 20425"/>
              <a:gd name="connsiteY1" fmla="*/ 86128 h 86738"/>
              <a:gd name="connsiteX2" fmla="*/ 0 w 20425"/>
              <a:gd name="connsiteY2" fmla="*/ 83655 h 86738"/>
              <a:gd name="connsiteX3" fmla="*/ 0 w 20425"/>
              <a:gd name="connsiteY3" fmla="*/ 3082 h 86738"/>
              <a:gd name="connsiteX4" fmla="*/ 469 w 20425"/>
              <a:gd name="connsiteY4" fmla="*/ 621 h 86738"/>
              <a:gd name="connsiteX5" fmla="*/ 2475 w 20425"/>
              <a:gd name="connsiteY5" fmla="*/ 0 h 86738"/>
              <a:gd name="connsiteX6" fmla="*/ 17797 w 20425"/>
              <a:gd name="connsiteY6" fmla="*/ 0 h 86738"/>
              <a:gd name="connsiteX7" fmla="*/ 19879 w 20425"/>
              <a:gd name="connsiteY7" fmla="*/ 621 h 86738"/>
              <a:gd name="connsiteX8" fmla="*/ 20425 w 20425"/>
              <a:gd name="connsiteY8" fmla="*/ 3082 h 86738"/>
              <a:gd name="connsiteX9" fmla="*/ 20425 w 20425"/>
              <a:gd name="connsiteY9" fmla="*/ 83655 h 86738"/>
              <a:gd name="connsiteX10" fmla="*/ 19879 w 20425"/>
              <a:gd name="connsiteY10" fmla="*/ 86128 h 86738"/>
              <a:gd name="connsiteX11" fmla="*/ 17797 w 20425"/>
              <a:gd name="connsiteY11" fmla="*/ 86738 h 86738"/>
              <a:gd name="connsiteX12" fmla="*/ 2475 w 20425"/>
              <a:gd name="connsiteY12" fmla="*/ 86738 h 8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0425" h="86738">
                <a:moveTo>
                  <a:pt x="2475" y="86738"/>
                </a:moveTo>
                <a:cubicBezTo>
                  <a:pt x="1548" y="86738"/>
                  <a:pt x="901" y="86535"/>
                  <a:pt x="546" y="86128"/>
                </a:cubicBezTo>
                <a:cubicBezTo>
                  <a:pt x="177" y="85710"/>
                  <a:pt x="0" y="84885"/>
                  <a:pt x="0" y="83655"/>
                </a:cubicBezTo>
                <a:lnTo>
                  <a:pt x="0" y="3082"/>
                </a:lnTo>
                <a:cubicBezTo>
                  <a:pt x="0" y="1852"/>
                  <a:pt x="152" y="1027"/>
                  <a:pt x="469" y="621"/>
                </a:cubicBezTo>
                <a:cubicBezTo>
                  <a:pt x="774" y="203"/>
                  <a:pt x="1447" y="0"/>
                  <a:pt x="2475" y="0"/>
                </a:cubicBezTo>
                <a:lnTo>
                  <a:pt x="17797" y="0"/>
                </a:lnTo>
                <a:cubicBezTo>
                  <a:pt x="18825" y="0"/>
                  <a:pt x="19523" y="203"/>
                  <a:pt x="19879" y="621"/>
                </a:cubicBezTo>
                <a:cubicBezTo>
                  <a:pt x="20234" y="1027"/>
                  <a:pt x="20425" y="1852"/>
                  <a:pt x="20425" y="3082"/>
                </a:cubicBezTo>
                <a:lnTo>
                  <a:pt x="20425" y="83655"/>
                </a:lnTo>
                <a:cubicBezTo>
                  <a:pt x="20425" y="84885"/>
                  <a:pt x="20234" y="85710"/>
                  <a:pt x="19879" y="86128"/>
                </a:cubicBezTo>
                <a:cubicBezTo>
                  <a:pt x="19523" y="86535"/>
                  <a:pt x="18825" y="86738"/>
                  <a:pt x="17797" y="86738"/>
                </a:cubicBezTo>
                <a:lnTo>
                  <a:pt x="2475" y="8673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4719334" y="7749032"/>
            <a:ext cx="23966" cy="24599"/>
          </a:xfrm>
          <a:custGeom>
            <a:avLst/>
            <a:gdLst>
              <a:gd name="connsiteX0" fmla="*/ 11907 w 23966"/>
              <a:gd name="connsiteY0" fmla="*/ 24599 h 24599"/>
              <a:gd name="connsiteX1" fmla="*/ 3389 w 23966"/>
              <a:gd name="connsiteY1" fmla="*/ 21047 h 24599"/>
              <a:gd name="connsiteX2" fmla="*/ 0 w 23966"/>
              <a:gd name="connsiteY2" fmla="*/ 12382 h 24599"/>
              <a:gd name="connsiteX3" fmla="*/ 3313 w 23966"/>
              <a:gd name="connsiteY3" fmla="*/ 3654 h 24599"/>
              <a:gd name="connsiteX4" fmla="*/ 11907 w 23966"/>
              <a:gd name="connsiteY4" fmla="*/ 0 h 24599"/>
              <a:gd name="connsiteX5" fmla="*/ 20577 w 23966"/>
              <a:gd name="connsiteY5" fmla="*/ 3654 h 24599"/>
              <a:gd name="connsiteX6" fmla="*/ 23966 w 23966"/>
              <a:gd name="connsiteY6" fmla="*/ 12382 h 24599"/>
              <a:gd name="connsiteX7" fmla="*/ 20577 w 23966"/>
              <a:gd name="connsiteY7" fmla="*/ 21047 h 24599"/>
              <a:gd name="connsiteX8" fmla="*/ 11907 w 23966"/>
              <a:gd name="connsiteY8" fmla="*/ 24599 h 24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966" h="24599">
                <a:moveTo>
                  <a:pt x="11907" y="24599"/>
                </a:moveTo>
                <a:cubicBezTo>
                  <a:pt x="8505" y="24599"/>
                  <a:pt x="5661" y="23407"/>
                  <a:pt x="3389" y="21047"/>
                </a:cubicBezTo>
                <a:cubicBezTo>
                  <a:pt x="1116" y="18662"/>
                  <a:pt x="0" y="15781"/>
                  <a:pt x="0" y="12382"/>
                </a:cubicBezTo>
                <a:cubicBezTo>
                  <a:pt x="0" y="8982"/>
                  <a:pt x="1104" y="6064"/>
                  <a:pt x="3313" y="3654"/>
                </a:cubicBezTo>
                <a:cubicBezTo>
                  <a:pt x="5534" y="1218"/>
                  <a:pt x="8403" y="0"/>
                  <a:pt x="11907" y="0"/>
                </a:cubicBezTo>
                <a:cubicBezTo>
                  <a:pt x="15397" y="0"/>
                  <a:pt x="18292" y="1218"/>
                  <a:pt x="20577" y="3654"/>
                </a:cubicBezTo>
                <a:cubicBezTo>
                  <a:pt x="22824" y="6064"/>
                  <a:pt x="23966" y="8982"/>
                  <a:pt x="23966" y="12382"/>
                </a:cubicBezTo>
                <a:cubicBezTo>
                  <a:pt x="23966" y="15781"/>
                  <a:pt x="22824" y="18662"/>
                  <a:pt x="20577" y="21047"/>
                </a:cubicBezTo>
                <a:cubicBezTo>
                  <a:pt x="18292" y="23407"/>
                  <a:pt x="15397" y="24599"/>
                  <a:pt x="11907" y="2459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4760781" y="7784922"/>
            <a:ext cx="69309" cy="88589"/>
          </a:xfrm>
          <a:custGeom>
            <a:avLst/>
            <a:gdLst>
              <a:gd name="connsiteX0" fmla="*/ 20729 w 69309"/>
              <a:gd name="connsiteY0" fmla="*/ 85507 h 88589"/>
              <a:gd name="connsiteX1" fmla="*/ 20120 w 69309"/>
              <a:gd name="connsiteY1" fmla="*/ 87980 h 88589"/>
              <a:gd name="connsiteX2" fmla="*/ 17796 w 69309"/>
              <a:gd name="connsiteY2" fmla="*/ 88589 h 88589"/>
              <a:gd name="connsiteX3" fmla="*/ 3414 w 69309"/>
              <a:gd name="connsiteY3" fmla="*/ 88589 h 88589"/>
              <a:gd name="connsiteX4" fmla="*/ 926 w 69309"/>
              <a:gd name="connsiteY4" fmla="*/ 87828 h 88589"/>
              <a:gd name="connsiteX5" fmla="*/ 317 w 69309"/>
              <a:gd name="connsiteY5" fmla="*/ 85342 h 88589"/>
              <a:gd name="connsiteX6" fmla="*/ 317 w 69309"/>
              <a:gd name="connsiteY6" fmla="*/ 24890 h 88589"/>
              <a:gd name="connsiteX7" fmla="*/ 380 w 69309"/>
              <a:gd name="connsiteY7" fmla="*/ 12978 h 88589"/>
              <a:gd name="connsiteX8" fmla="*/ 0 w 69309"/>
              <a:gd name="connsiteY8" fmla="*/ 3856 h 88589"/>
              <a:gd name="connsiteX9" fmla="*/ 317 w 69309"/>
              <a:gd name="connsiteY9" fmla="*/ 1699 h 88589"/>
              <a:gd name="connsiteX10" fmla="*/ 3097 w 69309"/>
              <a:gd name="connsiteY10" fmla="*/ 1230 h 88589"/>
              <a:gd name="connsiteX11" fmla="*/ 17796 w 69309"/>
              <a:gd name="connsiteY11" fmla="*/ 1230 h 88589"/>
              <a:gd name="connsiteX12" fmla="*/ 19954 w 69309"/>
              <a:gd name="connsiteY12" fmla="*/ 1547 h 88589"/>
              <a:gd name="connsiteX13" fmla="*/ 20437 w 69309"/>
              <a:gd name="connsiteY13" fmla="*/ 3247 h 88589"/>
              <a:gd name="connsiteX14" fmla="*/ 20437 w 69309"/>
              <a:gd name="connsiteY14" fmla="*/ 9121 h 88589"/>
              <a:gd name="connsiteX15" fmla="*/ 28866 w 69309"/>
              <a:gd name="connsiteY15" fmla="*/ 2854 h 88589"/>
              <a:gd name="connsiteX16" fmla="*/ 39465 w 69309"/>
              <a:gd name="connsiteY16" fmla="*/ 0 h 88589"/>
              <a:gd name="connsiteX17" fmla="*/ 62124 w 69309"/>
              <a:gd name="connsiteY17" fmla="*/ 8804 h 88589"/>
              <a:gd name="connsiteX18" fmla="*/ 69309 w 69309"/>
              <a:gd name="connsiteY18" fmla="*/ 34481 h 88589"/>
              <a:gd name="connsiteX19" fmla="*/ 69309 w 69309"/>
              <a:gd name="connsiteY19" fmla="*/ 85507 h 88589"/>
              <a:gd name="connsiteX20" fmla="*/ 68700 w 69309"/>
              <a:gd name="connsiteY20" fmla="*/ 87980 h 88589"/>
              <a:gd name="connsiteX21" fmla="*/ 66377 w 69309"/>
              <a:gd name="connsiteY21" fmla="*/ 88589 h 88589"/>
              <a:gd name="connsiteX22" fmla="*/ 51994 w 69309"/>
              <a:gd name="connsiteY22" fmla="*/ 88589 h 88589"/>
              <a:gd name="connsiteX23" fmla="*/ 48897 w 69309"/>
              <a:gd name="connsiteY23" fmla="*/ 85342 h 88589"/>
              <a:gd name="connsiteX24" fmla="*/ 48897 w 69309"/>
              <a:gd name="connsiteY24" fmla="*/ 37577 h 88589"/>
              <a:gd name="connsiteX25" fmla="*/ 37600 w 69309"/>
              <a:gd name="connsiteY25" fmla="*/ 18864 h 88589"/>
              <a:gd name="connsiteX26" fmla="*/ 25223 w 69309"/>
              <a:gd name="connsiteY26" fmla="*/ 23952 h 88589"/>
              <a:gd name="connsiteX27" fmla="*/ 20729 w 69309"/>
              <a:gd name="connsiteY27" fmla="*/ 37882 h 88589"/>
              <a:gd name="connsiteX28" fmla="*/ 20729 w 69309"/>
              <a:gd name="connsiteY28" fmla="*/ 85507 h 8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9309" h="88589">
                <a:moveTo>
                  <a:pt x="20729" y="85507"/>
                </a:moveTo>
                <a:cubicBezTo>
                  <a:pt x="20729" y="86750"/>
                  <a:pt x="20526" y="87562"/>
                  <a:pt x="20120" y="87980"/>
                </a:cubicBezTo>
                <a:cubicBezTo>
                  <a:pt x="19701" y="88400"/>
                  <a:pt x="18926" y="88589"/>
                  <a:pt x="17796" y="88589"/>
                </a:cubicBezTo>
                <a:lnTo>
                  <a:pt x="3414" y="88589"/>
                </a:lnTo>
                <a:cubicBezTo>
                  <a:pt x="2170" y="88589"/>
                  <a:pt x="1345" y="88348"/>
                  <a:pt x="926" y="87828"/>
                </a:cubicBezTo>
                <a:cubicBezTo>
                  <a:pt x="520" y="87308"/>
                  <a:pt x="317" y="86483"/>
                  <a:pt x="317" y="85342"/>
                </a:cubicBezTo>
                <a:lnTo>
                  <a:pt x="317" y="24890"/>
                </a:lnTo>
                <a:cubicBezTo>
                  <a:pt x="317" y="20970"/>
                  <a:pt x="342" y="17012"/>
                  <a:pt x="380" y="12978"/>
                </a:cubicBezTo>
                <a:cubicBezTo>
                  <a:pt x="431" y="8969"/>
                  <a:pt x="317" y="5936"/>
                  <a:pt x="0" y="3856"/>
                </a:cubicBezTo>
                <a:cubicBezTo>
                  <a:pt x="-203" y="2740"/>
                  <a:pt x="-101" y="2004"/>
                  <a:pt x="317" y="1699"/>
                </a:cubicBezTo>
                <a:cubicBezTo>
                  <a:pt x="723" y="1382"/>
                  <a:pt x="1649" y="1230"/>
                  <a:pt x="3097" y="1230"/>
                </a:cubicBezTo>
                <a:lnTo>
                  <a:pt x="17796" y="1230"/>
                </a:lnTo>
                <a:cubicBezTo>
                  <a:pt x="18926" y="1230"/>
                  <a:pt x="19650" y="1331"/>
                  <a:pt x="19954" y="1547"/>
                </a:cubicBezTo>
                <a:cubicBezTo>
                  <a:pt x="20272" y="1750"/>
                  <a:pt x="20437" y="2308"/>
                  <a:pt x="20437" y="3247"/>
                </a:cubicBezTo>
                <a:lnTo>
                  <a:pt x="20437" y="9121"/>
                </a:lnTo>
                <a:cubicBezTo>
                  <a:pt x="22582" y="6850"/>
                  <a:pt x="25400" y="4770"/>
                  <a:pt x="28866" y="2854"/>
                </a:cubicBezTo>
                <a:cubicBezTo>
                  <a:pt x="32306" y="951"/>
                  <a:pt x="35835" y="0"/>
                  <a:pt x="39465" y="0"/>
                </a:cubicBezTo>
                <a:cubicBezTo>
                  <a:pt x="49773" y="0"/>
                  <a:pt x="57326" y="2930"/>
                  <a:pt x="62124" y="8804"/>
                </a:cubicBezTo>
                <a:cubicBezTo>
                  <a:pt x="66923" y="14690"/>
                  <a:pt x="69309" y="23241"/>
                  <a:pt x="69309" y="34481"/>
                </a:cubicBezTo>
                <a:lnTo>
                  <a:pt x="69309" y="85507"/>
                </a:lnTo>
                <a:cubicBezTo>
                  <a:pt x="69309" y="86750"/>
                  <a:pt x="69119" y="87562"/>
                  <a:pt x="68700" y="87980"/>
                </a:cubicBezTo>
                <a:cubicBezTo>
                  <a:pt x="68281" y="88400"/>
                  <a:pt x="67519" y="88589"/>
                  <a:pt x="66377" y="88589"/>
                </a:cubicBezTo>
                <a:lnTo>
                  <a:pt x="51994" y="88589"/>
                </a:lnTo>
                <a:cubicBezTo>
                  <a:pt x="49926" y="88589"/>
                  <a:pt x="48897" y="87511"/>
                  <a:pt x="48897" y="85342"/>
                </a:cubicBezTo>
                <a:lnTo>
                  <a:pt x="48897" y="37577"/>
                </a:lnTo>
                <a:cubicBezTo>
                  <a:pt x="48897" y="25093"/>
                  <a:pt x="45127" y="18864"/>
                  <a:pt x="37600" y="18864"/>
                </a:cubicBezTo>
                <a:cubicBezTo>
                  <a:pt x="32344" y="18864"/>
                  <a:pt x="28218" y="20564"/>
                  <a:pt x="25223" y="23952"/>
                </a:cubicBezTo>
                <a:cubicBezTo>
                  <a:pt x="22227" y="27364"/>
                  <a:pt x="20729" y="31994"/>
                  <a:pt x="20729" y="37882"/>
                </a:cubicBezTo>
                <a:lnTo>
                  <a:pt x="20729" y="8550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5244128" y="7827748"/>
            <a:ext cx="100410" cy="61846"/>
          </a:xfrm>
          <a:custGeom>
            <a:avLst/>
            <a:gdLst>
              <a:gd name="connsiteX0" fmla="*/ 97313 w 100410"/>
              <a:gd name="connsiteY0" fmla="*/ 61846 h 61846"/>
              <a:gd name="connsiteX1" fmla="*/ 10980 w 100410"/>
              <a:gd name="connsiteY1" fmla="*/ 61846 h 61846"/>
              <a:gd name="connsiteX2" fmla="*/ 5496 w 100410"/>
              <a:gd name="connsiteY2" fmla="*/ 61314 h 61846"/>
              <a:gd name="connsiteX3" fmla="*/ 2233 w 100410"/>
              <a:gd name="connsiteY3" fmla="*/ 59601 h 61846"/>
              <a:gd name="connsiteX4" fmla="*/ 698 w 100410"/>
              <a:gd name="connsiteY4" fmla="*/ 56518 h 61846"/>
              <a:gd name="connsiteX5" fmla="*/ 291 w 100410"/>
              <a:gd name="connsiteY5" fmla="*/ 51799 h 61846"/>
              <a:gd name="connsiteX6" fmla="*/ 291 w 100410"/>
              <a:gd name="connsiteY6" fmla="*/ 32781 h 61846"/>
              <a:gd name="connsiteX7" fmla="*/ 698 w 100410"/>
              <a:gd name="connsiteY7" fmla="*/ 27985 h 61846"/>
              <a:gd name="connsiteX8" fmla="*/ 2233 w 100410"/>
              <a:gd name="connsiteY8" fmla="*/ 24979 h 61846"/>
              <a:gd name="connsiteX9" fmla="*/ 5407 w 100410"/>
              <a:gd name="connsiteY9" fmla="*/ 23355 h 61846"/>
              <a:gd name="connsiteX10" fmla="*/ 10828 w 100410"/>
              <a:gd name="connsiteY10" fmla="*/ 22886 h 61846"/>
              <a:gd name="connsiteX11" fmla="*/ 73943 w 100410"/>
              <a:gd name="connsiteY11" fmla="*/ 22886 h 61846"/>
              <a:gd name="connsiteX12" fmla="*/ 75352 w 100410"/>
              <a:gd name="connsiteY12" fmla="*/ 21186 h 61846"/>
              <a:gd name="connsiteX13" fmla="*/ 75352 w 100410"/>
              <a:gd name="connsiteY13" fmla="*/ 18243 h 61846"/>
              <a:gd name="connsiteX14" fmla="*/ 73790 w 100410"/>
              <a:gd name="connsiteY14" fmla="*/ 16390 h 61846"/>
              <a:gd name="connsiteX15" fmla="*/ 3084 w 100410"/>
              <a:gd name="connsiteY15" fmla="*/ 16390 h 61846"/>
              <a:gd name="connsiteX16" fmla="*/ 698 w 100410"/>
              <a:gd name="connsiteY16" fmla="*/ 15768 h 61846"/>
              <a:gd name="connsiteX17" fmla="*/ 0 w 100410"/>
              <a:gd name="connsiteY17" fmla="*/ 13295 h 61846"/>
              <a:gd name="connsiteX18" fmla="*/ 0 w 100410"/>
              <a:gd name="connsiteY18" fmla="*/ 2930 h 61846"/>
              <a:gd name="connsiteX19" fmla="*/ 3084 w 100410"/>
              <a:gd name="connsiteY19" fmla="*/ 0 h 61846"/>
              <a:gd name="connsiteX20" fmla="*/ 85406 w 100410"/>
              <a:gd name="connsiteY20" fmla="*/ 0 h 61846"/>
              <a:gd name="connsiteX21" fmla="*/ 94380 w 100410"/>
              <a:gd name="connsiteY21" fmla="*/ 2244 h 61846"/>
              <a:gd name="connsiteX22" fmla="*/ 96386 w 100410"/>
              <a:gd name="connsiteY22" fmla="*/ 10047 h 61846"/>
              <a:gd name="connsiteX23" fmla="*/ 96386 w 100410"/>
              <a:gd name="connsiteY23" fmla="*/ 28607 h 61846"/>
              <a:gd name="connsiteX24" fmla="*/ 95992 w 100410"/>
              <a:gd name="connsiteY24" fmla="*/ 33632 h 61846"/>
              <a:gd name="connsiteX25" fmla="*/ 94520 w 100410"/>
              <a:gd name="connsiteY25" fmla="*/ 36651 h 61846"/>
              <a:gd name="connsiteX26" fmla="*/ 91270 w 100410"/>
              <a:gd name="connsiteY26" fmla="*/ 38122 h 61846"/>
              <a:gd name="connsiteX27" fmla="*/ 85710 w 100410"/>
              <a:gd name="connsiteY27" fmla="*/ 38503 h 61846"/>
              <a:gd name="connsiteX28" fmla="*/ 23039 w 100410"/>
              <a:gd name="connsiteY28" fmla="*/ 38503 h 61846"/>
              <a:gd name="connsiteX29" fmla="*/ 21490 w 100410"/>
              <a:gd name="connsiteY29" fmla="*/ 40051 h 61846"/>
              <a:gd name="connsiteX30" fmla="*/ 21490 w 100410"/>
              <a:gd name="connsiteY30" fmla="*/ 43755 h 61846"/>
              <a:gd name="connsiteX31" fmla="*/ 23204 w 100410"/>
              <a:gd name="connsiteY31" fmla="*/ 45455 h 61846"/>
              <a:gd name="connsiteX32" fmla="*/ 97147 w 100410"/>
              <a:gd name="connsiteY32" fmla="*/ 45455 h 61846"/>
              <a:gd name="connsiteX33" fmla="*/ 99636 w 100410"/>
              <a:gd name="connsiteY33" fmla="*/ 45925 h 61846"/>
              <a:gd name="connsiteX34" fmla="*/ 100410 w 100410"/>
              <a:gd name="connsiteY34" fmla="*/ 48398 h 61846"/>
              <a:gd name="connsiteX35" fmla="*/ 100410 w 100410"/>
              <a:gd name="connsiteY35" fmla="*/ 58763 h 61846"/>
              <a:gd name="connsiteX36" fmla="*/ 97313 w 100410"/>
              <a:gd name="connsiteY36" fmla="*/ 61846 h 618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00410" h="61846">
                <a:moveTo>
                  <a:pt x="97313" y="61846"/>
                </a:moveTo>
                <a:lnTo>
                  <a:pt x="10980" y="61846"/>
                </a:lnTo>
                <a:cubicBezTo>
                  <a:pt x="8720" y="61846"/>
                  <a:pt x="6880" y="61669"/>
                  <a:pt x="5496" y="61314"/>
                </a:cubicBezTo>
                <a:cubicBezTo>
                  <a:pt x="4087" y="60958"/>
                  <a:pt x="3008" y="60387"/>
                  <a:pt x="2233" y="59601"/>
                </a:cubicBezTo>
                <a:cubicBezTo>
                  <a:pt x="1459" y="58839"/>
                  <a:pt x="939" y="57811"/>
                  <a:pt x="698" y="56518"/>
                </a:cubicBezTo>
                <a:cubicBezTo>
                  <a:pt x="431" y="55236"/>
                  <a:pt x="291" y="53650"/>
                  <a:pt x="291" y="51799"/>
                </a:cubicBezTo>
                <a:lnTo>
                  <a:pt x="291" y="32781"/>
                </a:lnTo>
                <a:cubicBezTo>
                  <a:pt x="291" y="30828"/>
                  <a:pt x="431" y="29229"/>
                  <a:pt x="698" y="27985"/>
                </a:cubicBezTo>
                <a:cubicBezTo>
                  <a:pt x="939" y="26742"/>
                  <a:pt x="1459" y="25740"/>
                  <a:pt x="2233" y="24979"/>
                </a:cubicBezTo>
                <a:cubicBezTo>
                  <a:pt x="3008" y="24193"/>
                  <a:pt x="4061" y="23659"/>
                  <a:pt x="5407" y="23355"/>
                </a:cubicBezTo>
                <a:cubicBezTo>
                  <a:pt x="6740" y="23038"/>
                  <a:pt x="8555" y="22886"/>
                  <a:pt x="10828" y="22886"/>
                </a:cubicBezTo>
                <a:lnTo>
                  <a:pt x="73943" y="22886"/>
                </a:lnTo>
                <a:cubicBezTo>
                  <a:pt x="74869" y="22886"/>
                  <a:pt x="75352" y="22328"/>
                  <a:pt x="75352" y="21186"/>
                </a:cubicBezTo>
                <a:lnTo>
                  <a:pt x="75352" y="18243"/>
                </a:lnTo>
                <a:cubicBezTo>
                  <a:pt x="75352" y="17012"/>
                  <a:pt x="74831" y="16390"/>
                  <a:pt x="73790" y="16390"/>
                </a:cubicBezTo>
                <a:lnTo>
                  <a:pt x="3084" y="16390"/>
                </a:lnTo>
                <a:cubicBezTo>
                  <a:pt x="1942" y="16390"/>
                  <a:pt x="1154" y="16187"/>
                  <a:pt x="698" y="15768"/>
                </a:cubicBezTo>
                <a:cubicBezTo>
                  <a:pt x="228" y="15363"/>
                  <a:pt x="0" y="14538"/>
                  <a:pt x="0" y="13295"/>
                </a:cubicBezTo>
                <a:lnTo>
                  <a:pt x="0" y="2930"/>
                </a:lnTo>
                <a:cubicBezTo>
                  <a:pt x="0" y="976"/>
                  <a:pt x="1028" y="0"/>
                  <a:pt x="3084" y="0"/>
                </a:cubicBezTo>
                <a:lnTo>
                  <a:pt x="85406" y="0"/>
                </a:lnTo>
                <a:cubicBezTo>
                  <a:pt x="90039" y="0"/>
                  <a:pt x="93035" y="761"/>
                  <a:pt x="94380" y="2244"/>
                </a:cubicBezTo>
                <a:cubicBezTo>
                  <a:pt x="95713" y="3742"/>
                  <a:pt x="96386" y="6343"/>
                  <a:pt x="96386" y="10047"/>
                </a:cubicBezTo>
                <a:lnTo>
                  <a:pt x="96386" y="28607"/>
                </a:lnTo>
                <a:cubicBezTo>
                  <a:pt x="96386" y="30675"/>
                  <a:pt x="96259" y="32350"/>
                  <a:pt x="95992" y="33632"/>
                </a:cubicBezTo>
                <a:cubicBezTo>
                  <a:pt x="95739" y="34925"/>
                  <a:pt x="95243" y="35928"/>
                  <a:pt x="94520" y="36651"/>
                </a:cubicBezTo>
                <a:cubicBezTo>
                  <a:pt x="93809" y="37361"/>
                  <a:pt x="92730" y="37856"/>
                  <a:pt x="91270" y="38122"/>
                </a:cubicBezTo>
                <a:cubicBezTo>
                  <a:pt x="89836" y="38363"/>
                  <a:pt x="87983" y="38503"/>
                  <a:pt x="85710" y="38503"/>
                </a:cubicBezTo>
                <a:lnTo>
                  <a:pt x="23039" y="38503"/>
                </a:lnTo>
                <a:cubicBezTo>
                  <a:pt x="22011" y="38503"/>
                  <a:pt x="21490" y="39010"/>
                  <a:pt x="21490" y="40051"/>
                </a:cubicBezTo>
                <a:lnTo>
                  <a:pt x="21490" y="43755"/>
                </a:lnTo>
                <a:cubicBezTo>
                  <a:pt x="21490" y="44897"/>
                  <a:pt x="22062" y="45455"/>
                  <a:pt x="23204" y="45455"/>
                </a:cubicBezTo>
                <a:lnTo>
                  <a:pt x="97147" y="45455"/>
                </a:lnTo>
                <a:cubicBezTo>
                  <a:pt x="98290" y="45455"/>
                  <a:pt x="99115" y="45620"/>
                  <a:pt x="99636" y="45925"/>
                </a:cubicBezTo>
                <a:cubicBezTo>
                  <a:pt x="100156" y="46242"/>
                  <a:pt x="100410" y="47053"/>
                  <a:pt x="100410" y="48398"/>
                </a:cubicBezTo>
                <a:lnTo>
                  <a:pt x="100410" y="58763"/>
                </a:lnTo>
                <a:cubicBezTo>
                  <a:pt x="100410" y="60818"/>
                  <a:pt x="99369" y="61846"/>
                  <a:pt x="97313" y="6184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5235153" y="7740996"/>
            <a:ext cx="114882" cy="54133"/>
          </a:xfrm>
          <a:custGeom>
            <a:avLst/>
            <a:gdLst>
              <a:gd name="connsiteX0" fmla="*/ 9266 w 114882"/>
              <a:gd name="connsiteY0" fmla="*/ 54133 h 54133"/>
              <a:gd name="connsiteX1" fmla="*/ 6105 w 114882"/>
              <a:gd name="connsiteY1" fmla="*/ 53968 h 54133"/>
              <a:gd name="connsiteX2" fmla="*/ 4481 w 114882"/>
              <a:gd name="connsiteY2" fmla="*/ 51507 h 54133"/>
              <a:gd name="connsiteX3" fmla="*/ 304 w 114882"/>
              <a:gd name="connsiteY3" fmla="*/ 42221 h 54133"/>
              <a:gd name="connsiteX4" fmla="*/ 0 w 114882"/>
              <a:gd name="connsiteY4" fmla="*/ 40051 h 54133"/>
              <a:gd name="connsiteX5" fmla="*/ 2005 w 114882"/>
              <a:gd name="connsiteY5" fmla="*/ 38668 h 54133"/>
              <a:gd name="connsiteX6" fmla="*/ 20412 w 114882"/>
              <a:gd name="connsiteY6" fmla="*/ 32477 h 54133"/>
              <a:gd name="connsiteX7" fmla="*/ 33804 w 114882"/>
              <a:gd name="connsiteY7" fmla="*/ 25055 h 54133"/>
              <a:gd name="connsiteX8" fmla="*/ 42474 w 114882"/>
              <a:gd name="connsiteY8" fmla="*/ 15464 h 54133"/>
              <a:gd name="connsiteX9" fmla="*/ 46866 w 114882"/>
              <a:gd name="connsiteY9" fmla="*/ 3095 h 54133"/>
              <a:gd name="connsiteX10" fmla="*/ 47730 w 114882"/>
              <a:gd name="connsiteY10" fmla="*/ 393 h 54133"/>
              <a:gd name="connsiteX11" fmla="*/ 50433 w 114882"/>
              <a:gd name="connsiteY11" fmla="*/ 0 h 54133"/>
              <a:gd name="connsiteX12" fmla="*/ 63584 w 114882"/>
              <a:gd name="connsiteY12" fmla="*/ 621 h 54133"/>
              <a:gd name="connsiteX13" fmla="*/ 66987 w 114882"/>
              <a:gd name="connsiteY13" fmla="*/ 3869 h 54133"/>
              <a:gd name="connsiteX14" fmla="*/ 66758 w 114882"/>
              <a:gd name="connsiteY14" fmla="*/ 6267 h 54133"/>
              <a:gd name="connsiteX15" fmla="*/ 66364 w 114882"/>
              <a:gd name="connsiteY15" fmla="*/ 8665 h 54133"/>
              <a:gd name="connsiteX16" fmla="*/ 73943 w 114882"/>
              <a:gd name="connsiteY16" fmla="*/ 18801 h 54133"/>
              <a:gd name="connsiteX17" fmla="*/ 85164 w 114882"/>
              <a:gd name="connsiteY17" fmla="*/ 26832 h 54133"/>
              <a:gd name="connsiteX18" fmla="*/ 98557 w 114882"/>
              <a:gd name="connsiteY18" fmla="*/ 32947 h 54133"/>
              <a:gd name="connsiteX19" fmla="*/ 112634 w 114882"/>
              <a:gd name="connsiteY19" fmla="*/ 37120 h 54133"/>
              <a:gd name="connsiteX20" fmla="*/ 114882 w 114882"/>
              <a:gd name="connsiteY20" fmla="*/ 38668 h 54133"/>
              <a:gd name="connsiteX21" fmla="*/ 114171 w 114882"/>
              <a:gd name="connsiteY21" fmla="*/ 41599 h 54133"/>
              <a:gd name="connsiteX22" fmla="*/ 109702 w 114882"/>
              <a:gd name="connsiteY22" fmla="*/ 51037 h 54133"/>
              <a:gd name="connsiteX23" fmla="*/ 108369 w 114882"/>
              <a:gd name="connsiteY23" fmla="*/ 52725 h 54133"/>
              <a:gd name="connsiteX24" fmla="*/ 105513 w 114882"/>
              <a:gd name="connsiteY24" fmla="*/ 52890 h 54133"/>
              <a:gd name="connsiteX25" fmla="*/ 93060 w 114882"/>
              <a:gd name="connsiteY25" fmla="*/ 49871 h 54133"/>
              <a:gd name="connsiteX26" fmla="*/ 80138 w 114882"/>
              <a:gd name="connsiteY26" fmla="*/ 44543 h 54133"/>
              <a:gd name="connsiteX27" fmla="*/ 67990 w 114882"/>
              <a:gd name="connsiteY27" fmla="*/ 37045 h 54133"/>
              <a:gd name="connsiteX28" fmla="*/ 58012 w 114882"/>
              <a:gd name="connsiteY28" fmla="*/ 27682 h 54133"/>
              <a:gd name="connsiteX29" fmla="*/ 37981 w 114882"/>
              <a:gd name="connsiteY29" fmla="*/ 44225 h 54133"/>
              <a:gd name="connsiteX30" fmla="*/ 9266 w 114882"/>
              <a:gd name="connsiteY30" fmla="*/ 54133 h 54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4882" h="54133">
                <a:moveTo>
                  <a:pt x="9266" y="54133"/>
                </a:moveTo>
                <a:cubicBezTo>
                  <a:pt x="7730" y="54438"/>
                  <a:pt x="6664" y="54387"/>
                  <a:pt x="6105" y="53968"/>
                </a:cubicBezTo>
                <a:cubicBezTo>
                  <a:pt x="5534" y="53562"/>
                  <a:pt x="5001" y="52725"/>
                  <a:pt x="4481" y="51507"/>
                </a:cubicBezTo>
                <a:lnTo>
                  <a:pt x="304" y="42221"/>
                </a:lnTo>
                <a:cubicBezTo>
                  <a:pt x="-113" y="41396"/>
                  <a:pt x="-215" y="40673"/>
                  <a:pt x="0" y="40051"/>
                </a:cubicBezTo>
                <a:cubicBezTo>
                  <a:pt x="203" y="39442"/>
                  <a:pt x="863" y="38973"/>
                  <a:pt x="2005" y="38668"/>
                </a:cubicBezTo>
                <a:cubicBezTo>
                  <a:pt x="9025" y="36714"/>
                  <a:pt x="15156" y="34647"/>
                  <a:pt x="20412" y="32477"/>
                </a:cubicBezTo>
                <a:cubicBezTo>
                  <a:pt x="25667" y="30321"/>
                  <a:pt x="30136" y="27834"/>
                  <a:pt x="33804" y="25055"/>
                </a:cubicBezTo>
                <a:cubicBezTo>
                  <a:pt x="37460" y="22277"/>
                  <a:pt x="40354" y="19081"/>
                  <a:pt x="42474" y="15464"/>
                </a:cubicBezTo>
                <a:cubicBezTo>
                  <a:pt x="44581" y="11862"/>
                  <a:pt x="46054" y="7726"/>
                  <a:pt x="46866" y="3095"/>
                </a:cubicBezTo>
                <a:cubicBezTo>
                  <a:pt x="47082" y="1661"/>
                  <a:pt x="47361" y="761"/>
                  <a:pt x="47730" y="393"/>
                </a:cubicBezTo>
                <a:cubicBezTo>
                  <a:pt x="48085" y="37"/>
                  <a:pt x="48986" y="-101"/>
                  <a:pt x="50433" y="0"/>
                </a:cubicBezTo>
                <a:lnTo>
                  <a:pt x="63584" y="621"/>
                </a:lnTo>
                <a:cubicBezTo>
                  <a:pt x="66161" y="837"/>
                  <a:pt x="67304" y="1902"/>
                  <a:pt x="66987" y="3869"/>
                </a:cubicBezTo>
                <a:cubicBezTo>
                  <a:pt x="66885" y="4694"/>
                  <a:pt x="66809" y="5493"/>
                  <a:pt x="66758" y="6267"/>
                </a:cubicBezTo>
                <a:cubicBezTo>
                  <a:pt x="66707" y="7041"/>
                  <a:pt x="66568" y="7840"/>
                  <a:pt x="66364" y="8665"/>
                </a:cubicBezTo>
                <a:cubicBezTo>
                  <a:pt x="68116" y="12382"/>
                  <a:pt x="70642" y="15744"/>
                  <a:pt x="73943" y="18801"/>
                </a:cubicBezTo>
                <a:cubicBezTo>
                  <a:pt x="77256" y="21833"/>
                  <a:pt x="80988" y="24523"/>
                  <a:pt x="85164" y="26832"/>
                </a:cubicBezTo>
                <a:cubicBezTo>
                  <a:pt x="89341" y="29154"/>
                  <a:pt x="93809" y="31184"/>
                  <a:pt x="98557" y="32947"/>
                </a:cubicBezTo>
                <a:cubicBezTo>
                  <a:pt x="103304" y="34685"/>
                  <a:pt x="107989" y="36093"/>
                  <a:pt x="112634" y="37120"/>
                </a:cubicBezTo>
                <a:cubicBezTo>
                  <a:pt x="114069" y="37425"/>
                  <a:pt x="114818" y="37933"/>
                  <a:pt x="114882" y="38668"/>
                </a:cubicBezTo>
                <a:cubicBezTo>
                  <a:pt x="114932" y="39392"/>
                  <a:pt x="114691" y="40368"/>
                  <a:pt x="114171" y="41599"/>
                </a:cubicBezTo>
                <a:lnTo>
                  <a:pt x="109702" y="51037"/>
                </a:lnTo>
                <a:cubicBezTo>
                  <a:pt x="109271" y="51862"/>
                  <a:pt x="108839" y="52420"/>
                  <a:pt x="108369" y="52725"/>
                </a:cubicBezTo>
                <a:cubicBezTo>
                  <a:pt x="107912" y="53042"/>
                  <a:pt x="106960" y="53106"/>
                  <a:pt x="105513" y="52890"/>
                </a:cubicBezTo>
                <a:cubicBezTo>
                  <a:pt x="101591" y="52268"/>
                  <a:pt x="97440" y="51266"/>
                  <a:pt x="93060" y="49871"/>
                </a:cubicBezTo>
                <a:cubicBezTo>
                  <a:pt x="88668" y="48475"/>
                  <a:pt x="84365" y="46711"/>
                  <a:pt x="80138" y="44543"/>
                </a:cubicBezTo>
                <a:cubicBezTo>
                  <a:pt x="75898" y="42373"/>
                  <a:pt x="71861" y="39874"/>
                  <a:pt x="67990" y="37045"/>
                </a:cubicBezTo>
                <a:cubicBezTo>
                  <a:pt x="64130" y="34203"/>
                  <a:pt x="60805" y="31082"/>
                  <a:pt x="58012" y="27682"/>
                </a:cubicBezTo>
                <a:cubicBezTo>
                  <a:pt x="53074" y="34380"/>
                  <a:pt x="46384" y="39899"/>
                  <a:pt x="37981" y="44225"/>
                </a:cubicBezTo>
                <a:cubicBezTo>
                  <a:pt x="29564" y="48552"/>
                  <a:pt x="20006" y="51862"/>
                  <a:pt x="9266" y="5413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5223081" y="7801144"/>
            <a:ext cx="139089" cy="17329"/>
          </a:xfrm>
          <a:custGeom>
            <a:avLst/>
            <a:gdLst>
              <a:gd name="connsiteX0" fmla="*/ 135840 w 139089"/>
              <a:gd name="connsiteY0" fmla="*/ 17329 h 17329"/>
              <a:gd name="connsiteX1" fmla="*/ 3097 w 139089"/>
              <a:gd name="connsiteY1" fmla="*/ 17329 h 17329"/>
              <a:gd name="connsiteX2" fmla="*/ 469 w 139089"/>
              <a:gd name="connsiteY2" fmla="*/ 16555 h 17329"/>
              <a:gd name="connsiteX3" fmla="*/ 0 w 139089"/>
              <a:gd name="connsiteY3" fmla="*/ 14082 h 17329"/>
              <a:gd name="connsiteX4" fmla="*/ 0 w 139089"/>
              <a:gd name="connsiteY4" fmla="*/ 3260 h 17329"/>
              <a:gd name="connsiteX5" fmla="*/ 622 w 139089"/>
              <a:gd name="connsiteY5" fmla="*/ 785 h 17329"/>
              <a:gd name="connsiteX6" fmla="*/ 3097 w 139089"/>
              <a:gd name="connsiteY6" fmla="*/ 0 h 17329"/>
              <a:gd name="connsiteX7" fmla="*/ 135840 w 139089"/>
              <a:gd name="connsiteY7" fmla="*/ 0 h 17329"/>
              <a:gd name="connsiteX8" fmla="*/ 138162 w 139089"/>
              <a:gd name="connsiteY8" fmla="*/ 710 h 17329"/>
              <a:gd name="connsiteX9" fmla="*/ 139089 w 139089"/>
              <a:gd name="connsiteY9" fmla="*/ 3260 h 17329"/>
              <a:gd name="connsiteX10" fmla="*/ 139089 w 139089"/>
              <a:gd name="connsiteY10" fmla="*/ 14082 h 17329"/>
              <a:gd name="connsiteX11" fmla="*/ 135840 w 139089"/>
              <a:gd name="connsiteY11" fmla="*/ 17329 h 17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9089" h="17329">
                <a:moveTo>
                  <a:pt x="135840" y="17329"/>
                </a:moveTo>
                <a:lnTo>
                  <a:pt x="3097" y="17329"/>
                </a:lnTo>
                <a:cubicBezTo>
                  <a:pt x="1650" y="17329"/>
                  <a:pt x="774" y="17075"/>
                  <a:pt x="469" y="16555"/>
                </a:cubicBezTo>
                <a:cubicBezTo>
                  <a:pt x="152" y="16035"/>
                  <a:pt x="0" y="15223"/>
                  <a:pt x="0" y="14082"/>
                </a:cubicBezTo>
                <a:lnTo>
                  <a:pt x="0" y="3260"/>
                </a:lnTo>
                <a:cubicBezTo>
                  <a:pt x="0" y="2118"/>
                  <a:pt x="203" y="1306"/>
                  <a:pt x="622" y="785"/>
                </a:cubicBezTo>
                <a:cubicBezTo>
                  <a:pt x="1028" y="265"/>
                  <a:pt x="1853" y="0"/>
                  <a:pt x="3097" y="0"/>
                </a:cubicBezTo>
                <a:lnTo>
                  <a:pt x="135840" y="0"/>
                </a:lnTo>
                <a:cubicBezTo>
                  <a:pt x="136766" y="0"/>
                  <a:pt x="137553" y="241"/>
                  <a:pt x="138162" y="710"/>
                </a:cubicBezTo>
                <a:cubicBezTo>
                  <a:pt x="138772" y="1166"/>
                  <a:pt x="139089" y="2016"/>
                  <a:pt x="139089" y="3260"/>
                </a:cubicBezTo>
                <a:lnTo>
                  <a:pt x="139089" y="14082"/>
                </a:lnTo>
                <a:cubicBezTo>
                  <a:pt x="139089" y="16250"/>
                  <a:pt x="138010" y="17329"/>
                  <a:pt x="135840" y="173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5466152" y="7741932"/>
            <a:ext cx="43782" cy="148280"/>
          </a:xfrm>
          <a:custGeom>
            <a:avLst/>
            <a:gdLst>
              <a:gd name="connsiteX0" fmla="*/ 40684 w 43782"/>
              <a:gd name="connsiteY0" fmla="*/ 73290 h 148280"/>
              <a:gd name="connsiteX1" fmla="*/ 21491 w 43782"/>
              <a:gd name="connsiteY1" fmla="*/ 73290 h 148280"/>
              <a:gd name="connsiteX2" fmla="*/ 21491 w 43782"/>
              <a:gd name="connsiteY2" fmla="*/ 145350 h 148280"/>
              <a:gd name="connsiteX3" fmla="*/ 20958 w 43782"/>
              <a:gd name="connsiteY3" fmla="*/ 147747 h 148280"/>
              <a:gd name="connsiteX4" fmla="*/ 18724 w 43782"/>
              <a:gd name="connsiteY4" fmla="*/ 148280 h 148280"/>
              <a:gd name="connsiteX5" fmla="*/ 3084 w 43782"/>
              <a:gd name="connsiteY5" fmla="*/ 148280 h 148280"/>
              <a:gd name="connsiteX6" fmla="*/ 698 w 43782"/>
              <a:gd name="connsiteY6" fmla="*/ 147747 h 148280"/>
              <a:gd name="connsiteX7" fmla="*/ 0 w 43782"/>
              <a:gd name="connsiteY7" fmla="*/ 145350 h 148280"/>
              <a:gd name="connsiteX8" fmla="*/ 0 w 43782"/>
              <a:gd name="connsiteY8" fmla="*/ 2930 h 148280"/>
              <a:gd name="connsiteX9" fmla="*/ 698 w 43782"/>
              <a:gd name="connsiteY9" fmla="*/ 608 h 148280"/>
              <a:gd name="connsiteX10" fmla="*/ 3084 w 43782"/>
              <a:gd name="connsiteY10" fmla="*/ 0 h 148280"/>
              <a:gd name="connsiteX11" fmla="*/ 18724 w 43782"/>
              <a:gd name="connsiteY11" fmla="*/ 0 h 148280"/>
              <a:gd name="connsiteX12" fmla="*/ 20958 w 43782"/>
              <a:gd name="connsiteY12" fmla="*/ 608 h 148280"/>
              <a:gd name="connsiteX13" fmla="*/ 21491 w 43782"/>
              <a:gd name="connsiteY13" fmla="*/ 2930 h 148280"/>
              <a:gd name="connsiteX14" fmla="*/ 21491 w 43782"/>
              <a:gd name="connsiteY14" fmla="*/ 55655 h 148280"/>
              <a:gd name="connsiteX15" fmla="*/ 40684 w 43782"/>
              <a:gd name="connsiteY15" fmla="*/ 55655 h 148280"/>
              <a:gd name="connsiteX16" fmla="*/ 42931 w 43782"/>
              <a:gd name="connsiteY16" fmla="*/ 56061 h 148280"/>
              <a:gd name="connsiteX17" fmla="*/ 43782 w 43782"/>
              <a:gd name="connsiteY17" fmla="*/ 58611 h 148280"/>
              <a:gd name="connsiteX18" fmla="*/ 43782 w 43782"/>
              <a:gd name="connsiteY18" fmla="*/ 70359 h 148280"/>
              <a:gd name="connsiteX19" fmla="*/ 42931 w 43782"/>
              <a:gd name="connsiteY19" fmla="*/ 72744 h 148280"/>
              <a:gd name="connsiteX20" fmla="*/ 40684 w 43782"/>
              <a:gd name="connsiteY20" fmla="*/ 7329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3782" h="148280">
                <a:moveTo>
                  <a:pt x="40684" y="73290"/>
                </a:moveTo>
                <a:lnTo>
                  <a:pt x="21491" y="73290"/>
                </a:lnTo>
                <a:lnTo>
                  <a:pt x="21491" y="145350"/>
                </a:lnTo>
                <a:cubicBezTo>
                  <a:pt x="21491" y="146580"/>
                  <a:pt x="21326" y="147379"/>
                  <a:pt x="20958" y="147747"/>
                </a:cubicBezTo>
                <a:cubicBezTo>
                  <a:pt x="20589" y="148102"/>
                  <a:pt x="19841" y="148280"/>
                  <a:pt x="18724" y="148280"/>
                </a:cubicBezTo>
                <a:lnTo>
                  <a:pt x="3084" y="148280"/>
                </a:lnTo>
                <a:cubicBezTo>
                  <a:pt x="1942" y="148280"/>
                  <a:pt x="1155" y="148102"/>
                  <a:pt x="698" y="147747"/>
                </a:cubicBezTo>
                <a:cubicBezTo>
                  <a:pt x="215" y="147379"/>
                  <a:pt x="0" y="146580"/>
                  <a:pt x="0" y="145350"/>
                </a:cubicBezTo>
                <a:lnTo>
                  <a:pt x="0" y="2930"/>
                </a:lnTo>
                <a:cubicBezTo>
                  <a:pt x="0" y="1801"/>
                  <a:pt x="215" y="1040"/>
                  <a:pt x="698" y="608"/>
                </a:cubicBezTo>
                <a:cubicBezTo>
                  <a:pt x="1155" y="203"/>
                  <a:pt x="1942" y="0"/>
                  <a:pt x="3084" y="0"/>
                </a:cubicBezTo>
                <a:lnTo>
                  <a:pt x="18724" y="0"/>
                </a:lnTo>
                <a:cubicBezTo>
                  <a:pt x="19841" y="0"/>
                  <a:pt x="20589" y="203"/>
                  <a:pt x="20958" y="608"/>
                </a:cubicBezTo>
                <a:cubicBezTo>
                  <a:pt x="21326" y="1040"/>
                  <a:pt x="21491" y="1801"/>
                  <a:pt x="21491" y="2930"/>
                </a:cubicBezTo>
                <a:lnTo>
                  <a:pt x="21491" y="55655"/>
                </a:lnTo>
                <a:lnTo>
                  <a:pt x="40684" y="55655"/>
                </a:lnTo>
                <a:cubicBezTo>
                  <a:pt x="41611" y="55655"/>
                  <a:pt x="42360" y="55795"/>
                  <a:pt x="42931" y="56061"/>
                </a:cubicBezTo>
                <a:cubicBezTo>
                  <a:pt x="43502" y="56302"/>
                  <a:pt x="43782" y="57165"/>
                  <a:pt x="43782" y="58611"/>
                </a:cubicBezTo>
                <a:lnTo>
                  <a:pt x="43782" y="70359"/>
                </a:lnTo>
                <a:cubicBezTo>
                  <a:pt x="43782" y="71590"/>
                  <a:pt x="43502" y="72389"/>
                  <a:pt x="42931" y="72744"/>
                </a:cubicBezTo>
                <a:cubicBezTo>
                  <a:pt x="42360" y="73112"/>
                  <a:pt x="41611" y="73290"/>
                  <a:pt x="40684" y="732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5377179" y="7752906"/>
            <a:ext cx="81699" cy="102063"/>
          </a:xfrm>
          <a:custGeom>
            <a:avLst/>
            <a:gdLst>
              <a:gd name="connsiteX0" fmla="*/ 79211 w 81699"/>
              <a:gd name="connsiteY0" fmla="*/ 96950 h 102063"/>
              <a:gd name="connsiteX1" fmla="*/ 63813 w 81699"/>
              <a:gd name="connsiteY1" fmla="*/ 99437 h 102063"/>
              <a:gd name="connsiteX2" fmla="*/ 46498 w 81699"/>
              <a:gd name="connsiteY2" fmla="*/ 101200 h 102063"/>
              <a:gd name="connsiteX3" fmla="*/ 28625 w 81699"/>
              <a:gd name="connsiteY3" fmla="*/ 102063 h 102063"/>
              <a:gd name="connsiteX4" fmla="*/ 11602 w 81699"/>
              <a:gd name="connsiteY4" fmla="*/ 101898 h 102063"/>
              <a:gd name="connsiteX5" fmla="*/ 2411 w 81699"/>
              <a:gd name="connsiteY5" fmla="*/ 99272 h 102063"/>
              <a:gd name="connsiteX6" fmla="*/ 0 w 81699"/>
              <a:gd name="connsiteY6" fmla="*/ 90924 h 102063"/>
              <a:gd name="connsiteX7" fmla="*/ 0 w 81699"/>
              <a:gd name="connsiteY7" fmla="*/ 49794 h 102063"/>
              <a:gd name="connsiteX8" fmla="*/ 2170 w 81699"/>
              <a:gd name="connsiteY8" fmla="*/ 42842 h 102063"/>
              <a:gd name="connsiteX9" fmla="*/ 9292 w 81699"/>
              <a:gd name="connsiteY9" fmla="*/ 40825 h 102063"/>
              <a:gd name="connsiteX10" fmla="*/ 45483 w 81699"/>
              <a:gd name="connsiteY10" fmla="*/ 40825 h 102063"/>
              <a:gd name="connsiteX11" fmla="*/ 47273 w 81699"/>
              <a:gd name="connsiteY11" fmla="*/ 40432 h 102063"/>
              <a:gd name="connsiteX12" fmla="*/ 47654 w 81699"/>
              <a:gd name="connsiteY12" fmla="*/ 38668 h 102063"/>
              <a:gd name="connsiteX13" fmla="*/ 47654 w 81699"/>
              <a:gd name="connsiteY13" fmla="*/ 19791 h 102063"/>
              <a:gd name="connsiteX14" fmla="*/ 47273 w 81699"/>
              <a:gd name="connsiteY14" fmla="*/ 18015 h 102063"/>
              <a:gd name="connsiteX15" fmla="*/ 45483 w 81699"/>
              <a:gd name="connsiteY15" fmla="*/ 17634 h 102063"/>
              <a:gd name="connsiteX16" fmla="*/ 4036 w 81699"/>
              <a:gd name="connsiteY16" fmla="*/ 17634 h 102063"/>
              <a:gd name="connsiteX17" fmla="*/ 926 w 81699"/>
              <a:gd name="connsiteY17" fmla="*/ 14691 h 102063"/>
              <a:gd name="connsiteX18" fmla="*/ 926 w 81699"/>
              <a:gd name="connsiteY18" fmla="*/ 2943 h 102063"/>
              <a:gd name="connsiteX19" fmla="*/ 1625 w 81699"/>
              <a:gd name="connsiteY19" fmla="*/ 621 h 102063"/>
              <a:gd name="connsiteX20" fmla="*/ 4036 w 81699"/>
              <a:gd name="connsiteY20" fmla="*/ 0 h 102063"/>
              <a:gd name="connsiteX21" fmla="*/ 58494 w 81699"/>
              <a:gd name="connsiteY21" fmla="*/ 0 h 102063"/>
              <a:gd name="connsiteX22" fmla="*/ 63978 w 81699"/>
              <a:gd name="connsiteY22" fmla="*/ 545 h 102063"/>
              <a:gd name="connsiteX23" fmla="*/ 67152 w 81699"/>
              <a:gd name="connsiteY23" fmla="*/ 2321 h 102063"/>
              <a:gd name="connsiteX24" fmla="*/ 68611 w 81699"/>
              <a:gd name="connsiteY24" fmla="*/ 5569 h 102063"/>
              <a:gd name="connsiteX25" fmla="*/ 69018 w 81699"/>
              <a:gd name="connsiteY25" fmla="*/ 10682 h 102063"/>
              <a:gd name="connsiteX26" fmla="*/ 69018 w 81699"/>
              <a:gd name="connsiteY26" fmla="*/ 46394 h 102063"/>
              <a:gd name="connsiteX27" fmla="*/ 66454 w 81699"/>
              <a:gd name="connsiteY27" fmla="*/ 55135 h 102063"/>
              <a:gd name="connsiteX28" fmla="*/ 58329 w 81699"/>
              <a:gd name="connsiteY28" fmla="*/ 57368 h 102063"/>
              <a:gd name="connsiteX29" fmla="*/ 23204 w 81699"/>
              <a:gd name="connsiteY29" fmla="*/ 57368 h 102063"/>
              <a:gd name="connsiteX30" fmla="*/ 21199 w 81699"/>
              <a:gd name="connsiteY30" fmla="*/ 59385 h 102063"/>
              <a:gd name="connsiteX31" fmla="*/ 21199 w 81699"/>
              <a:gd name="connsiteY31" fmla="*/ 82424 h 102063"/>
              <a:gd name="connsiteX32" fmla="*/ 23522 w 81699"/>
              <a:gd name="connsiteY32" fmla="*/ 84428 h 102063"/>
              <a:gd name="connsiteX33" fmla="*/ 50979 w 81699"/>
              <a:gd name="connsiteY33" fmla="*/ 83667 h 102063"/>
              <a:gd name="connsiteX34" fmla="*/ 77205 w 81699"/>
              <a:gd name="connsiteY34" fmla="*/ 80407 h 102063"/>
              <a:gd name="connsiteX35" fmla="*/ 79211 w 81699"/>
              <a:gd name="connsiteY35" fmla="*/ 80635 h 102063"/>
              <a:gd name="connsiteX36" fmla="*/ 79998 w 81699"/>
              <a:gd name="connsiteY36" fmla="*/ 82424 h 102063"/>
              <a:gd name="connsiteX37" fmla="*/ 81699 w 81699"/>
              <a:gd name="connsiteY37" fmla="*/ 93855 h 102063"/>
              <a:gd name="connsiteX38" fmla="*/ 81458 w 81699"/>
              <a:gd name="connsiteY38" fmla="*/ 96100 h 102063"/>
              <a:gd name="connsiteX39" fmla="*/ 79211 w 81699"/>
              <a:gd name="connsiteY39" fmla="*/ 96950 h 102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1699" h="102063">
                <a:moveTo>
                  <a:pt x="79211" y="96950"/>
                </a:moveTo>
                <a:cubicBezTo>
                  <a:pt x="74578" y="97889"/>
                  <a:pt x="69449" y="98701"/>
                  <a:pt x="63813" y="99437"/>
                </a:cubicBezTo>
                <a:cubicBezTo>
                  <a:pt x="58202" y="100147"/>
                  <a:pt x="52427" y="100744"/>
                  <a:pt x="46498" y="101200"/>
                </a:cubicBezTo>
                <a:cubicBezTo>
                  <a:pt x="40557" y="101682"/>
                  <a:pt x="34604" y="101961"/>
                  <a:pt x="28625" y="102063"/>
                </a:cubicBezTo>
                <a:cubicBezTo>
                  <a:pt x="22633" y="102165"/>
                  <a:pt x="16972" y="102113"/>
                  <a:pt x="11602" y="101898"/>
                </a:cubicBezTo>
                <a:cubicBezTo>
                  <a:pt x="7070" y="101796"/>
                  <a:pt x="3998" y="100921"/>
                  <a:pt x="2411" y="99272"/>
                </a:cubicBezTo>
                <a:cubicBezTo>
                  <a:pt x="799" y="97622"/>
                  <a:pt x="0" y="94832"/>
                  <a:pt x="0" y="90924"/>
                </a:cubicBezTo>
                <a:lnTo>
                  <a:pt x="0" y="49794"/>
                </a:lnTo>
                <a:cubicBezTo>
                  <a:pt x="0" y="46496"/>
                  <a:pt x="723" y="44174"/>
                  <a:pt x="2170" y="42842"/>
                </a:cubicBezTo>
                <a:cubicBezTo>
                  <a:pt x="3605" y="41497"/>
                  <a:pt x="5991" y="40825"/>
                  <a:pt x="9292" y="40825"/>
                </a:cubicBezTo>
                <a:lnTo>
                  <a:pt x="45483" y="40825"/>
                </a:lnTo>
                <a:cubicBezTo>
                  <a:pt x="46409" y="40825"/>
                  <a:pt x="47006" y="40698"/>
                  <a:pt x="47273" y="40432"/>
                </a:cubicBezTo>
                <a:cubicBezTo>
                  <a:pt x="47526" y="40178"/>
                  <a:pt x="47654" y="39594"/>
                  <a:pt x="47654" y="38668"/>
                </a:cubicBezTo>
                <a:lnTo>
                  <a:pt x="47654" y="19791"/>
                </a:lnTo>
                <a:cubicBezTo>
                  <a:pt x="47654" y="18864"/>
                  <a:pt x="47526" y="18268"/>
                  <a:pt x="47273" y="18015"/>
                </a:cubicBezTo>
                <a:cubicBezTo>
                  <a:pt x="47006" y="17760"/>
                  <a:pt x="46409" y="17634"/>
                  <a:pt x="45483" y="17634"/>
                </a:cubicBezTo>
                <a:lnTo>
                  <a:pt x="4036" y="17634"/>
                </a:lnTo>
                <a:cubicBezTo>
                  <a:pt x="1954" y="17634"/>
                  <a:pt x="926" y="16644"/>
                  <a:pt x="926" y="14691"/>
                </a:cubicBezTo>
                <a:lnTo>
                  <a:pt x="926" y="2943"/>
                </a:lnTo>
                <a:cubicBezTo>
                  <a:pt x="926" y="1801"/>
                  <a:pt x="1168" y="1040"/>
                  <a:pt x="1625" y="621"/>
                </a:cubicBezTo>
                <a:cubicBezTo>
                  <a:pt x="2094" y="203"/>
                  <a:pt x="2894" y="0"/>
                  <a:pt x="4036" y="0"/>
                </a:cubicBezTo>
                <a:lnTo>
                  <a:pt x="58494" y="0"/>
                </a:lnTo>
                <a:cubicBezTo>
                  <a:pt x="60754" y="0"/>
                  <a:pt x="62595" y="189"/>
                  <a:pt x="63978" y="545"/>
                </a:cubicBezTo>
                <a:cubicBezTo>
                  <a:pt x="65375" y="900"/>
                  <a:pt x="66428" y="1496"/>
                  <a:pt x="67152" y="2321"/>
                </a:cubicBezTo>
                <a:cubicBezTo>
                  <a:pt x="67875" y="3146"/>
                  <a:pt x="68357" y="4236"/>
                  <a:pt x="68611" y="5569"/>
                </a:cubicBezTo>
                <a:cubicBezTo>
                  <a:pt x="68878" y="6914"/>
                  <a:pt x="69018" y="8614"/>
                  <a:pt x="69018" y="10682"/>
                </a:cubicBezTo>
                <a:lnTo>
                  <a:pt x="69018" y="46394"/>
                </a:lnTo>
                <a:cubicBezTo>
                  <a:pt x="69018" y="50720"/>
                  <a:pt x="68154" y="53626"/>
                  <a:pt x="66454" y="55135"/>
                </a:cubicBezTo>
                <a:cubicBezTo>
                  <a:pt x="64753" y="56632"/>
                  <a:pt x="62048" y="57368"/>
                  <a:pt x="58329" y="57368"/>
                </a:cubicBezTo>
                <a:lnTo>
                  <a:pt x="23204" y="57368"/>
                </a:lnTo>
                <a:cubicBezTo>
                  <a:pt x="21871" y="57368"/>
                  <a:pt x="21199" y="58040"/>
                  <a:pt x="21199" y="59385"/>
                </a:cubicBezTo>
                <a:lnTo>
                  <a:pt x="21199" y="82424"/>
                </a:lnTo>
                <a:cubicBezTo>
                  <a:pt x="21199" y="83756"/>
                  <a:pt x="21973" y="84428"/>
                  <a:pt x="23522" y="84428"/>
                </a:cubicBezTo>
                <a:cubicBezTo>
                  <a:pt x="32598" y="84644"/>
                  <a:pt x="41750" y="84378"/>
                  <a:pt x="50979" y="83667"/>
                </a:cubicBezTo>
                <a:cubicBezTo>
                  <a:pt x="60208" y="82932"/>
                  <a:pt x="68954" y="81853"/>
                  <a:pt x="77205" y="80407"/>
                </a:cubicBezTo>
                <a:cubicBezTo>
                  <a:pt x="78233" y="80204"/>
                  <a:pt x="78906" y="80280"/>
                  <a:pt x="79211" y="80635"/>
                </a:cubicBezTo>
                <a:cubicBezTo>
                  <a:pt x="79528" y="81003"/>
                  <a:pt x="79782" y="81599"/>
                  <a:pt x="79998" y="82424"/>
                </a:cubicBezTo>
                <a:lnTo>
                  <a:pt x="81699" y="93855"/>
                </a:lnTo>
                <a:cubicBezTo>
                  <a:pt x="81902" y="94997"/>
                  <a:pt x="81813" y="95745"/>
                  <a:pt x="81458" y="96100"/>
                </a:cubicBezTo>
                <a:cubicBezTo>
                  <a:pt x="81102" y="96456"/>
                  <a:pt x="80354" y="96747"/>
                  <a:pt x="79211" y="9695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5672852" y="7749511"/>
            <a:ext cx="80455" cy="70892"/>
          </a:xfrm>
          <a:custGeom>
            <a:avLst/>
            <a:gdLst>
              <a:gd name="connsiteX0" fmla="*/ 78132 w 80455"/>
              <a:gd name="connsiteY0" fmla="*/ 65399 h 70892"/>
              <a:gd name="connsiteX1" fmla="*/ 62810 w 80455"/>
              <a:gd name="connsiteY1" fmla="*/ 67949 h 70892"/>
              <a:gd name="connsiteX2" fmla="*/ 44708 w 80455"/>
              <a:gd name="connsiteY2" fmla="*/ 69890 h 70892"/>
              <a:gd name="connsiteX3" fmla="*/ 26530 w 80455"/>
              <a:gd name="connsiteY3" fmla="*/ 70892 h 70892"/>
              <a:gd name="connsiteX4" fmla="*/ 10980 w 80455"/>
              <a:gd name="connsiteY4" fmla="*/ 70816 h 70892"/>
              <a:gd name="connsiteX5" fmla="*/ 2703 w 80455"/>
              <a:gd name="connsiteY5" fmla="*/ 68736 h 70892"/>
              <a:gd name="connsiteX6" fmla="*/ 0 w 80455"/>
              <a:gd name="connsiteY6" fmla="*/ 60299 h 70892"/>
              <a:gd name="connsiteX7" fmla="*/ 0 w 80455"/>
              <a:gd name="connsiteY7" fmla="*/ 9590 h 70892"/>
              <a:gd name="connsiteX8" fmla="*/ 456 w 80455"/>
              <a:gd name="connsiteY8" fmla="*/ 4554 h 70892"/>
              <a:gd name="connsiteX9" fmla="*/ 2170 w 80455"/>
              <a:gd name="connsiteY9" fmla="*/ 1623 h 70892"/>
              <a:gd name="connsiteX10" fmla="*/ 5496 w 80455"/>
              <a:gd name="connsiteY10" fmla="*/ 304 h 70892"/>
              <a:gd name="connsiteX11" fmla="*/ 10840 w 80455"/>
              <a:gd name="connsiteY11" fmla="*/ 0 h 70892"/>
              <a:gd name="connsiteX12" fmla="*/ 65602 w 80455"/>
              <a:gd name="connsiteY12" fmla="*/ 0 h 70892"/>
              <a:gd name="connsiteX13" fmla="*/ 68852 w 80455"/>
              <a:gd name="connsiteY13" fmla="*/ 2626 h 70892"/>
              <a:gd name="connsiteX14" fmla="*/ 68852 w 80455"/>
              <a:gd name="connsiteY14" fmla="*/ 14843 h 70892"/>
              <a:gd name="connsiteX15" fmla="*/ 65602 w 80455"/>
              <a:gd name="connsiteY15" fmla="*/ 17469 h 70892"/>
              <a:gd name="connsiteX16" fmla="*/ 23674 w 80455"/>
              <a:gd name="connsiteY16" fmla="*/ 17469 h 70892"/>
              <a:gd name="connsiteX17" fmla="*/ 21821 w 80455"/>
              <a:gd name="connsiteY17" fmla="*/ 18091 h 70892"/>
              <a:gd name="connsiteX18" fmla="*/ 21503 w 80455"/>
              <a:gd name="connsiteY18" fmla="*/ 19639 h 70892"/>
              <a:gd name="connsiteX19" fmla="*/ 21503 w 80455"/>
              <a:gd name="connsiteY19" fmla="*/ 51329 h 70892"/>
              <a:gd name="connsiteX20" fmla="*/ 23979 w 80455"/>
              <a:gd name="connsiteY20" fmla="*/ 53651 h 70892"/>
              <a:gd name="connsiteX21" fmla="*/ 48504 w 80455"/>
              <a:gd name="connsiteY21" fmla="*/ 52801 h 70892"/>
              <a:gd name="connsiteX22" fmla="*/ 74882 w 80455"/>
              <a:gd name="connsiteY22" fmla="*/ 49477 h 70892"/>
              <a:gd name="connsiteX23" fmla="*/ 77827 w 80455"/>
              <a:gd name="connsiteY23" fmla="*/ 49794 h 70892"/>
              <a:gd name="connsiteX24" fmla="*/ 78754 w 80455"/>
              <a:gd name="connsiteY24" fmla="*/ 51634 h 70892"/>
              <a:gd name="connsiteX25" fmla="*/ 80455 w 80455"/>
              <a:gd name="connsiteY25" fmla="*/ 61542 h 70892"/>
              <a:gd name="connsiteX26" fmla="*/ 80302 w 80455"/>
              <a:gd name="connsiteY26" fmla="*/ 64396 h 70892"/>
              <a:gd name="connsiteX27" fmla="*/ 78132 w 80455"/>
              <a:gd name="connsiteY27" fmla="*/ 65399 h 70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80455" h="70892">
                <a:moveTo>
                  <a:pt x="78132" y="65399"/>
                </a:moveTo>
                <a:cubicBezTo>
                  <a:pt x="73790" y="66325"/>
                  <a:pt x="68687" y="67188"/>
                  <a:pt x="62810" y="67949"/>
                </a:cubicBezTo>
                <a:cubicBezTo>
                  <a:pt x="56932" y="68736"/>
                  <a:pt x="50903" y="69382"/>
                  <a:pt x="44708" y="69890"/>
                </a:cubicBezTo>
                <a:cubicBezTo>
                  <a:pt x="38526" y="70410"/>
                  <a:pt x="32471" y="70739"/>
                  <a:pt x="26530" y="70892"/>
                </a:cubicBezTo>
                <a:cubicBezTo>
                  <a:pt x="20602" y="71057"/>
                  <a:pt x="15423" y="71032"/>
                  <a:pt x="10980" y="70816"/>
                </a:cubicBezTo>
                <a:cubicBezTo>
                  <a:pt x="7273" y="70715"/>
                  <a:pt x="4506" y="70017"/>
                  <a:pt x="2703" y="68736"/>
                </a:cubicBezTo>
                <a:cubicBezTo>
                  <a:pt x="901" y="67441"/>
                  <a:pt x="0" y="64637"/>
                  <a:pt x="0" y="60299"/>
                </a:cubicBezTo>
                <a:lnTo>
                  <a:pt x="0" y="9590"/>
                </a:lnTo>
                <a:cubicBezTo>
                  <a:pt x="0" y="7522"/>
                  <a:pt x="152" y="5848"/>
                  <a:pt x="456" y="4554"/>
                </a:cubicBezTo>
                <a:cubicBezTo>
                  <a:pt x="773" y="3273"/>
                  <a:pt x="1332" y="2295"/>
                  <a:pt x="2170" y="1623"/>
                </a:cubicBezTo>
                <a:cubicBezTo>
                  <a:pt x="2982" y="951"/>
                  <a:pt x="4100" y="520"/>
                  <a:pt x="5496" y="304"/>
                </a:cubicBezTo>
                <a:cubicBezTo>
                  <a:pt x="6880" y="101"/>
                  <a:pt x="8670" y="0"/>
                  <a:pt x="10840" y="0"/>
                </a:cubicBezTo>
                <a:lnTo>
                  <a:pt x="65602" y="0"/>
                </a:lnTo>
                <a:cubicBezTo>
                  <a:pt x="67773" y="0"/>
                  <a:pt x="68852" y="875"/>
                  <a:pt x="68852" y="2626"/>
                </a:cubicBezTo>
                <a:lnTo>
                  <a:pt x="68852" y="14843"/>
                </a:lnTo>
                <a:cubicBezTo>
                  <a:pt x="68852" y="16606"/>
                  <a:pt x="67773" y="17469"/>
                  <a:pt x="65602" y="17469"/>
                </a:cubicBezTo>
                <a:lnTo>
                  <a:pt x="23674" y="17469"/>
                </a:lnTo>
                <a:cubicBezTo>
                  <a:pt x="22633" y="17469"/>
                  <a:pt x="22011" y="17684"/>
                  <a:pt x="21821" y="18091"/>
                </a:cubicBezTo>
                <a:cubicBezTo>
                  <a:pt x="21605" y="18497"/>
                  <a:pt x="21503" y="19017"/>
                  <a:pt x="21503" y="19639"/>
                </a:cubicBezTo>
                <a:lnTo>
                  <a:pt x="21503" y="51329"/>
                </a:lnTo>
                <a:cubicBezTo>
                  <a:pt x="21503" y="52877"/>
                  <a:pt x="22328" y="53651"/>
                  <a:pt x="23979" y="53651"/>
                </a:cubicBezTo>
                <a:cubicBezTo>
                  <a:pt x="31608" y="53651"/>
                  <a:pt x="39783" y="53372"/>
                  <a:pt x="48504" y="52801"/>
                </a:cubicBezTo>
                <a:cubicBezTo>
                  <a:pt x="57224" y="52230"/>
                  <a:pt x="66009" y="51127"/>
                  <a:pt x="74882" y="49477"/>
                </a:cubicBezTo>
                <a:cubicBezTo>
                  <a:pt x="76431" y="49274"/>
                  <a:pt x="77408" y="49388"/>
                  <a:pt x="77827" y="49794"/>
                </a:cubicBezTo>
                <a:cubicBezTo>
                  <a:pt x="78233" y="50200"/>
                  <a:pt x="78551" y="50822"/>
                  <a:pt x="78754" y="51634"/>
                </a:cubicBezTo>
                <a:lnTo>
                  <a:pt x="80455" y="61542"/>
                </a:lnTo>
                <a:cubicBezTo>
                  <a:pt x="80671" y="62988"/>
                  <a:pt x="80607" y="63940"/>
                  <a:pt x="80302" y="64396"/>
                </a:cubicBezTo>
                <a:cubicBezTo>
                  <a:pt x="79998" y="64866"/>
                  <a:pt x="79261" y="65209"/>
                  <a:pt x="78132" y="6539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5993585" y="7809503"/>
            <a:ext cx="139089" cy="78390"/>
          </a:xfrm>
          <a:custGeom>
            <a:avLst/>
            <a:gdLst>
              <a:gd name="connsiteX0" fmla="*/ 106605 w 139089"/>
              <a:gd name="connsiteY0" fmla="*/ 78390 h 78390"/>
              <a:gd name="connsiteX1" fmla="*/ 33272 w 139089"/>
              <a:gd name="connsiteY1" fmla="*/ 78390 h 78390"/>
              <a:gd name="connsiteX2" fmla="*/ 27076 w 139089"/>
              <a:gd name="connsiteY2" fmla="*/ 77933 h 78390"/>
              <a:gd name="connsiteX3" fmla="*/ 23446 w 139089"/>
              <a:gd name="connsiteY3" fmla="*/ 76157 h 78390"/>
              <a:gd name="connsiteX4" fmla="*/ 21656 w 139089"/>
              <a:gd name="connsiteY4" fmla="*/ 72668 h 78390"/>
              <a:gd name="connsiteX5" fmla="*/ 21199 w 139089"/>
              <a:gd name="connsiteY5" fmla="*/ 67112 h 78390"/>
              <a:gd name="connsiteX6" fmla="*/ 21199 w 139089"/>
              <a:gd name="connsiteY6" fmla="*/ 39734 h 78390"/>
              <a:gd name="connsiteX7" fmla="*/ 23522 w 139089"/>
              <a:gd name="connsiteY7" fmla="*/ 30626 h 78390"/>
              <a:gd name="connsiteX8" fmla="*/ 32345 w 139089"/>
              <a:gd name="connsiteY8" fmla="*/ 28291 h 78390"/>
              <a:gd name="connsiteX9" fmla="*/ 58799 w 139089"/>
              <a:gd name="connsiteY9" fmla="*/ 28291 h 78390"/>
              <a:gd name="connsiteX10" fmla="*/ 58799 w 139089"/>
              <a:gd name="connsiteY10" fmla="*/ 17482 h 78390"/>
              <a:gd name="connsiteX11" fmla="*/ 3097 w 139089"/>
              <a:gd name="connsiteY11" fmla="*/ 17482 h 78390"/>
              <a:gd name="connsiteX12" fmla="*/ 622 w 139089"/>
              <a:gd name="connsiteY12" fmla="*/ 16785 h 78390"/>
              <a:gd name="connsiteX13" fmla="*/ 0 w 139089"/>
              <a:gd name="connsiteY13" fmla="*/ 14374 h 78390"/>
              <a:gd name="connsiteX14" fmla="*/ 0 w 139089"/>
              <a:gd name="connsiteY14" fmla="*/ 3235 h 78390"/>
              <a:gd name="connsiteX15" fmla="*/ 470 w 139089"/>
              <a:gd name="connsiteY15" fmla="*/ 773 h 78390"/>
              <a:gd name="connsiteX16" fmla="*/ 3097 w 139089"/>
              <a:gd name="connsiteY16" fmla="*/ 0 h 78390"/>
              <a:gd name="connsiteX17" fmla="*/ 135839 w 139089"/>
              <a:gd name="connsiteY17" fmla="*/ 0 h 78390"/>
              <a:gd name="connsiteX18" fmla="*/ 139089 w 139089"/>
              <a:gd name="connsiteY18" fmla="*/ 3235 h 78390"/>
              <a:gd name="connsiteX19" fmla="*/ 139089 w 139089"/>
              <a:gd name="connsiteY19" fmla="*/ 14374 h 78390"/>
              <a:gd name="connsiteX20" fmla="*/ 138162 w 139089"/>
              <a:gd name="connsiteY20" fmla="*/ 16860 h 78390"/>
              <a:gd name="connsiteX21" fmla="*/ 135839 w 139089"/>
              <a:gd name="connsiteY21" fmla="*/ 17482 h 78390"/>
              <a:gd name="connsiteX22" fmla="*/ 80302 w 139089"/>
              <a:gd name="connsiteY22" fmla="*/ 17482 h 78390"/>
              <a:gd name="connsiteX23" fmla="*/ 80302 w 139089"/>
              <a:gd name="connsiteY23" fmla="*/ 28291 h 78390"/>
              <a:gd name="connsiteX24" fmla="*/ 105831 w 139089"/>
              <a:gd name="connsiteY24" fmla="*/ 28291 h 78390"/>
              <a:gd name="connsiteX25" fmla="*/ 112026 w 139089"/>
              <a:gd name="connsiteY25" fmla="*/ 28837 h 78390"/>
              <a:gd name="connsiteX26" fmla="*/ 115669 w 139089"/>
              <a:gd name="connsiteY26" fmla="*/ 30702 h 78390"/>
              <a:gd name="connsiteX27" fmla="*/ 117433 w 139089"/>
              <a:gd name="connsiteY27" fmla="*/ 34253 h 78390"/>
              <a:gd name="connsiteX28" fmla="*/ 117903 w 139089"/>
              <a:gd name="connsiteY28" fmla="*/ 39886 h 78390"/>
              <a:gd name="connsiteX29" fmla="*/ 117903 w 139089"/>
              <a:gd name="connsiteY29" fmla="*/ 67264 h 78390"/>
              <a:gd name="connsiteX30" fmla="*/ 117357 w 139089"/>
              <a:gd name="connsiteY30" fmla="*/ 72833 h 78390"/>
              <a:gd name="connsiteX31" fmla="*/ 115503 w 139089"/>
              <a:gd name="connsiteY31" fmla="*/ 76220 h 78390"/>
              <a:gd name="connsiteX32" fmla="*/ 112026 w 139089"/>
              <a:gd name="connsiteY32" fmla="*/ 77933 h 78390"/>
              <a:gd name="connsiteX33" fmla="*/ 106605 w 139089"/>
              <a:gd name="connsiteY33" fmla="*/ 78390 h 78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9089" h="78390">
                <a:moveTo>
                  <a:pt x="106605" y="78390"/>
                </a:moveTo>
                <a:lnTo>
                  <a:pt x="33272" y="78390"/>
                </a:lnTo>
                <a:cubicBezTo>
                  <a:pt x="30682" y="78390"/>
                  <a:pt x="28625" y="78251"/>
                  <a:pt x="27076" y="77933"/>
                </a:cubicBezTo>
                <a:cubicBezTo>
                  <a:pt x="25528" y="77629"/>
                  <a:pt x="24322" y="77033"/>
                  <a:pt x="23446" y="76157"/>
                </a:cubicBezTo>
                <a:cubicBezTo>
                  <a:pt x="22570" y="75269"/>
                  <a:pt x="21973" y="74114"/>
                  <a:pt x="21656" y="72668"/>
                </a:cubicBezTo>
                <a:cubicBezTo>
                  <a:pt x="21351" y="71235"/>
                  <a:pt x="21199" y="69370"/>
                  <a:pt x="21199" y="67112"/>
                </a:cubicBezTo>
                <a:lnTo>
                  <a:pt x="21199" y="39734"/>
                </a:lnTo>
                <a:cubicBezTo>
                  <a:pt x="21199" y="35205"/>
                  <a:pt x="21973" y="32160"/>
                  <a:pt x="23522" y="30626"/>
                </a:cubicBezTo>
                <a:cubicBezTo>
                  <a:pt x="25070" y="29077"/>
                  <a:pt x="28003" y="28291"/>
                  <a:pt x="32345" y="28291"/>
                </a:cubicBezTo>
                <a:lnTo>
                  <a:pt x="58799" y="28291"/>
                </a:lnTo>
                <a:lnTo>
                  <a:pt x="58799" y="17482"/>
                </a:lnTo>
                <a:lnTo>
                  <a:pt x="3097" y="17482"/>
                </a:lnTo>
                <a:cubicBezTo>
                  <a:pt x="1866" y="17482"/>
                  <a:pt x="1028" y="17240"/>
                  <a:pt x="622" y="16785"/>
                </a:cubicBezTo>
                <a:cubicBezTo>
                  <a:pt x="216" y="16315"/>
                  <a:pt x="0" y="15515"/>
                  <a:pt x="0" y="14374"/>
                </a:cubicBezTo>
                <a:lnTo>
                  <a:pt x="0" y="3235"/>
                </a:lnTo>
                <a:cubicBezTo>
                  <a:pt x="0" y="2118"/>
                  <a:pt x="165" y="1294"/>
                  <a:pt x="470" y="773"/>
                </a:cubicBezTo>
                <a:cubicBezTo>
                  <a:pt x="787" y="254"/>
                  <a:pt x="1650" y="0"/>
                  <a:pt x="3097" y="0"/>
                </a:cubicBezTo>
                <a:lnTo>
                  <a:pt x="135839" y="0"/>
                </a:lnTo>
                <a:cubicBezTo>
                  <a:pt x="138010" y="0"/>
                  <a:pt x="139089" y="1091"/>
                  <a:pt x="139089" y="3235"/>
                </a:cubicBezTo>
                <a:lnTo>
                  <a:pt x="139089" y="14374"/>
                </a:lnTo>
                <a:cubicBezTo>
                  <a:pt x="139089" y="15617"/>
                  <a:pt x="138784" y="16454"/>
                  <a:pt x="138162" y="16860"/>
                </a:cubicBezTo>
                <a:cubicBezTo>
                  <a:pt x="137553" y="17266"/>
                  <a:pt x="136779" y="17482"/>
                  <a:pt x="135839" y="17482"/>
                </a:cubicBezTo>
                <a:lnTo>
                  <a:pt x="80302" y="17482"/>
                </a:lnTo>
                <a:lnTo>
                  <a:pt x="80302" y="28291"/>
                </a:lnTo>
                <a:lnTo>
                  <a:pt x="105831" y="28291"/>
                </a:lnTo>
                <a:cubicBezTo>
                  <a:pt x="108408" y="28291"/>
                  <a:pt x="110464" y="28481"/>
                  <a:pt x="112026" y="28837"/>
                </a:cubicBezTo>
                <a:cubicBezTo>
                  <a:pt x="113574" y="29192"/>
                  <a:pt x="114780" y="29813"/>
                  <a:pt x="115669" y="30702"/>
                </a:cubicBezTo>
                <a:cubicBezTo>
                  <a:pt x="116532" y="31577"/>
                  <a:pt x="117128" y="32756"/>
                  <a:pt x="117433" y="34253"/>
                </a:cubicBezTo>
                <a:cubicBezTo>
                  <a:pt x="117750" y="35751"/>
                  <a:pt x="117903" y="37628"/>
                  <a:pt x="117903" y="39886"/>
                </a:cubicBezTo>
                <a:lnTo>
                  <a:pt x="117903" y="67264"/>
                </a:lnTo>
                <a:cubicBezTo>
                  <a:pt x="117903" y="69522"/>
                  <a:pt x="117725" y="71387"/>
                  <a:pt x="117357" y="72833"/>
                </a:cubicBezTo>
                <a:cubicBezTo>
                  <a:pt x="117002" y="74267"/>
                  <a:pt x="116379" y="75409"/>
                  <a:pt x="115503" y="76220"/>
                </a:cubicBezTo>
                <a:cubicBezTo>
                  <a:pt x="114628" y="77058"/>
                  <a:pt x="113472" y="77629"/>
                  <a:pt x="112026" y="77933"/>
                </a:cubicBezTo>
                <a:cubicBezTo>
                  <a:pt x="110578" y="78251"/>
                  <a:pt x="108775" y="78390"/>
                  <a:pt x="106605" y="7839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6196893" y="7741308"/>
            <a:ext cx="30643" cy="153862"/>
          </a:xfrm>
          <a:custGeom>
            <a:avLst/>
            <a:gdLst>
              <a:gd name="connsiteX0" fmla="*/ 2640 w 30643"/>
              <a:gd name="connsiteY0" fmla="*/ 153862 h 153862"/>
              <a:gd name="connsiteX1" fmla="*/ 546 w 30643"/>
              <a:gd name="connsiteY1" fmla="*/ 153317 h 153862"/>
              <a:gd name="connsiteX2" fmla="*/ 0 w 30643"/>
              <a:gd name="connsiteY2" fmla="*/ 150767 h 153862"/>
              <a:gd name="connsiteX3" fmla="*/ 0 w 30643"/>
              <a:gd name="connsiteY3" fmla="*/ 3095 h 153862"/>
              <a:gd name="connsiteX4" fmla="*/ 2640 w 30643"/>
              <a:gd name="connsiteY4" fmla="*/ 0 h 153862"/>
              <a:gd name="connsiteX5" fmla="*/ 27851 w 30643"/>
              <a:gd name="connsiteY5" fmla="*/ 0 h 153862"/>
              <a:gd name="connsiteX6" fmla="*/ 30097 w 30643"/>
              <a:gd name="connsiteY6" fmla="*/ 710 h 153862"/>
              <a:gd name="connsiteX7" fmla="*/ 30643 w 30643"/>
              <a:gd name="connsiteY7" fmla="*/ 3095 h 153862"/>
              <a:gd name="connsiteX8" fmla="*/ 30643 w 30643"/>
              <a:gd name="connsiteY8" fmla="*/ 16238 h 153862"/>
              <a:gd name="connsiteX9" fmla="*/ 30097 w 30643"/>
              <a:gd name="connsiteY9" fmla="*/ 18636 h 153862"/>
              <a:gd name="connsiteX10" fmla="*/ 27851 w 30643"/>
              <a:gd name="connsiteY10" fmla="*/ 19334 h 153862"/>
              <a:gd name="connsiteX11" fmla="*/ 18736 w 30643"/>
              <a:gd name="connsiteY11" fmla="*/ 19334 h 153862"/>
              <a:gd name="connsiteX12" fmla="*/ 18736 w 30643"/>
              <a:gd name="connsiteY12" fmla="*/ 134541 h 153862"/>
              <a:gd name="connsiteX13" fmla="*/ 27851 w 30643"/>
              <a:gd name="connsiteY13" fmla="*/ 134541 h 153862"/>
              <a:gd name="connsiteX14" fmla="*/ 30097 w 30643"/>
              <a:gd name="connsiteY14" fmla="*/ 135225 h 153862"/>
              <a:gd name="connsiteX15" fmla="*/ 30643 w 30643"/>
              <a:gd name="connsiteY15" fmla="*/ 137624 h 153862"/>
              <a:gd name="connsiteX16" fmla="*/ 30643 w 30643"/>
              <a:gd name="connsiteY16" fmla="*/ 150767 h 153862"/>
              <a:gd name="connsiteX17" fmla="*/ 30097 w 30643"/>
              <a:gd name="connsiteY17" fmla="*/ 153165 h 153862"/>
              <a:gd name="connsiteX18" fmla="*/ 27851 w 30643"/>
              <a:gd name="connsiteY18" fmla="*/ 153862 h 153862"/>
              <a:gd name="connsiteX19" fmla="*/ 2640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640" y="153862"/>
                </a:moveTo>
                <a:cubicBezTo>
                  <a:pt x="1599" y="153862"/>
                  <a:pt x="901" y="153672"/>
                  <a:pt x="546" y="153317"/>
                </a:cubicBezTo>
                <a:cubicBezTo>
                  <a:pt x="190" y="152961"/>
                  <a:pt x="0" y="152099"/>
                  <a:pt x="0" y="150767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41"/>
                  <a:pt x="30097" y="710"/>
                </a:cubicBezTo>
                <a:cubicBezTo>
                  <a:pt x="30453" y="1167"/>
                  <a:pt x="30643" y="1966"/>
                  <a:pt x="30643" y="3095"/>
                </a:cubicBezTo>
                <a:lnTo>
                  <a:pt x="30643" y="16238"/>
                </a:lnTo>
                <a:cubicBezTo>
                  <a:pt x="30643" y="17367"/>
                  <a:pt x="30453" y="18180"/>
                  <a:pt x="30097" y="18636"/>
                </a:cubicBezTo>
                <a:cubicBezTo>
                  <a:pt x="29742" y="19105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41"/>
                </a:lnTo>
                <a:lnTo>
                  <a:pt x="27851" y="134541"/>
                </a:lnTo>
                <a:cubicBezTo>
                  <a:pt x="28980" y="134541"/>
                  <a:pt x="29742" y="134756"/>
                  <a:pt x="30097" y="135225"/>
                </a:cubicBezTo>
                <a:cubicBezTo>
                  <a:pt x="30453" y="135683"/>
                  <a:pt x="30643" y="136494"/>
                  <a:pt x="30643" y="137624"/>
                </a:cubicBezTo>
                <a:lnTo>
                  <a:pt x="30643" y="150767"/>
                </a:lnTo>
                <a:cubicBezTo>
                  <a:pt x="30643" y="151909"/>
                  <a:pt x="30453" y="152695"/>
                  <a:pt x="30097" y="153165"/>
                </a:cubicBezTo>
                <a:cubicBezTo>
                  <a:pt x="29742" y="153621"/>
                  <a:pt x="28980" y="153862"/>
                  <a:pt x="27851" y="153862"/>
                </a:cubicBezTo>
                <a:lnTo>
                  <a:pt x="2640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6254377" y="7754144"/>
            <a:ext cx="44175" cy="119989"/>
          </a:xfrm>
          <a:custGeom>
            <a:avLst/>
            <a:gdLst>
              <a:gd name="connsiteX0" fmla="*/ 25921 w 44175"/>
              <a:gd name="connsiteY0" fmla="*/ 119989 h 119989"/>
              <a:gd name="connsiteX1" fmla="*/ 23598 w 44175"/>
              <a:gd name="connsiteY1" fmla="*/ 119291 h 119989"/>
              <a:gd name="connsiteX2" fmla="*/ 22988 w 44175"/>
              <a:gd name="connsiteY2" fmla="*/ 116741 h 119989"/>
              <a:gd name="connsiteX3" fmla="*/ 22988 w 44175"/>
              <a:gd name="connsiteY3" fmla="*/ 28506 h 119989"/>
              <a:gd name="connsiteX4" fmla="*/ 13531 w 44175"/>
              <a:gd name="connsiteY4" fmla="*/ 37577 h 119989"/>
              <a:gd name="connsiteX5" fmla="*/ 9672 w 44175"/>
              <a:gd name="connsiteY5" fmla="*/ 38047 h 119989"/>
              <a:gd name="connsiteX6" fmla="*/ 545 w 44175"/>
              <a:gd name="connsiteY6" fmla="*/ 27682 h 119989"/>
              <a:gd name="connsiteX7" fmla="*/ 0 w 44175"/>
              <a:gd name="connsiteY7" fmla="*/ 25741 h 119989"/>
              <a:gd name="connsiteX8" fmla="*/ 1789 w 44175"/>
              <a:gd name="connsiteY8" fmla="*/ 23660 h 119989"/>
              <a:gd name="connsiteX9" fmla="*/ 25616 w 44175"/>
              <a:gd name="connsiteY9" fmla="*/ 1395 h 119989"/>
              <a:gd name="connsiteX10" fmla="*/ 29323 w 44175"/>
              <a:gd name="connsiteY10" fmla="*/ 0 h 119989"/>
              <a:gd name="connsiteX11" fmla="*/ 39529 w 44175"/>
              <a:gd name="connsiteY11" fmla="*/ 0 h 119989"/>
              <a:gd name="connsiteX12" fmla="*/ 43565 w 44175"/>
              <a:gd name="connsiteY12" fmla="*/ 786 h 119989"/>
              <a:gd name="connsiteX13" fmla="*/ 44175 w 44175"/>
              <a:gd name="connsiteY13" fmla="*/ 5417 h 119989"/>
              <a:gd name="connsiteX14" fmla="*/ 44175 w 44175"/>
              <a:gd name="connsiteY14" fmla="*/ 116741 h 119989"/>
              <a:gd name="connsiteX15" fmla="*/ 43565 w 44175"/>
              <a:gd name="connsiteY15" fmla="*/ 119215 h 119989"/>
              <a:gd name="connsiteX16" fmla="*/ 41230 w 44175"/>
              <a:gd name="connsiteY16" fmla="*/ 119989 h 119989"/>
              <a:gd name="connsiteX17" fmla="*/ 25921 w 44175"/>
              <a:gd name="connsiteY17" fmla="*/ 119989 h 119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175" h="119989">
                <a:moveTo>
                  <a:pt x="25921" y="119989"/>
                </a:moveTo>
                <a:cubicBezTo>
                  <a:pt x="24778" y="119989"/>
                  <a:pt x="24017" y="119748"/>
                  <a:pt x="23598" y="119291"/>
                </a:cubicBezTo>
                <a:cubicBezTo>
                  <a:pt x="23179" y="118835"/>
                  <a:pt x="22988" y="117985"/>
                  <a:pt x="22988" y="116741"/>
                </a:cubicBezTo>
                <a:lnTo>
                  <a:pt x="22988" y="28506"/>
                </a:lnTo>
                <a:lnTo>
                  <a:pt x="13531" y="37577"/>
                </a:lnTo>
                <a:cubicBezTo>
                  <a:pt x="11894" y="39125"/>
                  <a:pt x="10599" y="39277"/>
                  <a:pt x="9672" y="38047"/>
                </a:cubicBezTo>
                <a:lnTo>
                  <a:pt x="545" y="27682"/>
                </a:lnTo>
                <a:cubicBezTo>
                  <a:pt x="-76" y="26958"/>
                  <a:pt x="-266" y="26312"/>
                  <a:pt x="0" y="25741"/>
                </a:cubicBezTo>
                <a:cubicBezTo>
                  <a:pt x="266" y="25182"/>
                  <a:pt x="850" y="24497"/>
                  <a:pt x="1789" y="23660"/>
                </a:cubicBezTo>
                <a:lnTo>
                  <a:pt x="25616" y="1395"/>
                </a:lnTo>
                <a:cubicBezTo>
                  <a:pt x="26733" y="469"/>
                  <a:pt x="27977" y="0"/>
                  <a:pt x="29323" y="0"/>
                </a:cubicBezTo>
                <a:lnTo>
                  <a:pt x="39529" y="0"/>
                </a:lnTo>
                <a:cubicBezTo>
                  <a:pt x="41801" y="0"/>
                  <a:pt x="43134" y="253"/>
                  <a:pt x="43565" y="786"/>
                </a:cubicBezTo>
                <a:cubicBezTo>
                  <a:pt x="43972" y="1294"/>
                  <a:pt x="44175" y="2841"/>
                  <a:pt x="44175" y="5417"/>
                </a:cubicBezTo>
                <a:lnTo>
                  <a:pt x="44175" y="116741"/>
                </a:lnTo>
                <a:cubicBezTo>
                  <a:pt x="44175" y="117883"/>
                  <a:pt x="43972" y="118695"/>
                  <a:pt x="43565" y="119215"/>
                </a:cubicBezTo>
                <a:cubicBezTo>
                  <a:pt x="43134" y="119736"/>
                  <a:pt x="42372" y="119989"/>
                  <a:pt x="41230" y="119989"/>
                </a:cubicBezTo>
                <a:lnTo>
                  <a:pt x="25921" y="11998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6433603" y="7741308"/>
            <a:ext cx="30643" cy="153862"/>
          </a:xfrm>
          <a:custGeom>
            <a:avLst/>
            <a:gdLst>
              <a:gd name="connsiteX0" fmla="*/ 2792 w 30643"/>
              <a:gd name="connsiteY0" fmla="*/ 153862 h 153862"/>
              <a:gd name="connsiteX1" fmla="*/ 546 w 30643"/>
              <a:gd name="connsiteY1" fmla="*/ 153165 h 153862"/>
              <a:gd name="connsiteX2" fmla="*/ 0 w 30643"/>
              <a:gd name="connsiteY2" fmla="*/ 150767 h 153862"/>
              <a:gd name="connsiteX3" fmla="*/ 0 w 30643"/>
              <a:gd name="connsiteY3" fmla="*/ 137624 h 153862"/>
              <a:gd name="connsiteX4" fmla="*/ 546 w 30643"/>
              <a:gd name="connsiteY4" fmla="*/ 135225 h 153862"/>
              <a:gd name="connsiteX5" fmla="*/ 2792 w 30643"/>
              <a:gd name="connsiteY5" fmla="*/ 134541 h 153862"/>
              <a:gd name="connsiteX6" fmla="*/ 11932 w 30643"/>
              <a:gd name="connsiteY6" fmla="*/ 134541 h 153862"/>
              <a:gd name="connsiteX7" fmla="*/ 11932 w 30643"/>
              <a:gd name="connsiteY7" fmla="*/ 19334 h 153862"/>
              <a:gd name="connsiteX8" fmla="*/ 2792 w 30643"/>
              <a:gd name="connsiteY8" fmla="*/ 19334 h 153862"/>
              <a:gd name="connsiteX9" fmla="*/ 546 w 30643"/>
              <a:gd name="connsiteY9" fmla="*/ 18636 h 153862"/>
              <a:gd name="connsiteX10" fmla="*/ 0 w 30643"/>
              <a:gd name="connsiteY10" fmla="*/ 16238 h 153862"/>
              <a:gd name="connsiteX11" fmla="*/ 0 w 30643"/>
              <a:gd name="connsiteY11" fmla="*/ 3095 h 153862"/>
              <a:gd name="connsiteX12" fmla="*/ 546 w 30643"/>
              <a:gd name="connsiteY12" fmla="*/ 710 h 153862"/>
              <a:gd name="connsiteX13" fmla="*/ 2792 w 30643"/>
              <a:gd name="connsiteY13" fmla="*/ 0 h 153862"/>
              <a:gd name="connsiteX14" fmla="*/ 28016 w 30643"/>
              <a:gd name="connsiteY14" fmla="*/ 0 h 153862"/>
              <a:gd name="connsiteX15" fmla="*/ 30643 w 30643"/>
              <a:gd name="connsiteY15" fmla="*/ 3095 h 153862"/>
              <a:gd name="connsiteX16" fmla="*/ 30643 w 30643"/>
              <a:gd name="connsiteY16" fmla="*/ 150767 h 153862"/>
              <a:gd name="connsiteX17" fmla="*/ 30097 w 30643"/>
              <a:gd name="connsiteY17" fmla="*/ 153317 h 153862"/>
              <a:gd name="connsiteX18" fmla="*/ 28016 w 30643"/>
              <a:gd name="connsiteY18" fmla="*/ 153862 h 153862"/>
              <a:gd name="connsiteX19" fmla="*/ 2792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792" y="153862"/>
                </a:moveTo>
                <a:cubicBezTo>
                  <a:pt x="1650" y="153862"/>
                  <a:pt x="914" y="153621"/>
                  <a:pt x="546" y="153165"/>
                </a:cubicBezTo>
                <a:cubicBezTo>
                  <a:pt x="190" y="152695"/>
                  <a:pt x="0" y="151909"/>
                  <a:pt x="0" y="150767"/>
                </a:cubicBezTo>
                <a:lnTo>
                  <a:pt x="0" y="137624"/>
                </a:lnTo>
                <a:cubicBezTo>
                  <a:pt x="0" y="136494"/>
                  <a:pt x="190" y="135683"/>
                  <a:pt x="546" y="135225"/>
                </a:cubicBezTo>
                <a:cubicBezTo>
                  <a:pt x="914" y="134756"/>
                  <a:pt x="1650" y="134541"/>
                  <a:pt x="2792" y="134541"/>
                </a:cubicBezTo>
                <a:lnTo>
                  <a:pt x="11932" y="134541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5"/>
                  <a:pt x="546" y="18636"/>
                </a:cubicBezTo>
                <a:cubicBezTo>
                  <a:pt x="190" y="18180"/>
                  <a:pt x="0" y="17367"/>
                  <a:pt x="0" y="16238"/>
                </a:cubicBezTo>
                <a:lnTo>
                  <a:pt x="0" y="3095"/>
                </a:lnTo>
                <a:cubicBezTo>
                  <a:pt x="0" y="1966"/>
                  <a:pt x="190" y="1167"/>
                  <a:pt x="546" y="710"/>
                </a:cubicBezTo>
                <a:cubicBezTo>
                  <a:pt x="914" y="241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67"/>
                </a:lnTo>
                <a:cubicBezTo>
                  <a:pt x="30643" y="152099"/>
                  <a:pt x="30465" y="152961"/>
                  <a:pt x="30097" y="153317"/>
                </a:cubicBezTo>
                <a:cubicBezTo>
                  <a:pt x="29742" y="153672"/>
                  <a:pt x="29044" y="153862"/>
                  <a:pt x="28016" y="153862"/>
                </a:cubicBezTo>
                <a:lnTo>
                  <a:pt x="2792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3876966" y="8031508"/>
            <a:ext cx="56196" cy="94133"/>
          </a:xfrm>
          <a:custGeom>
            <a:avLst/>
            <a:gdLst>
              <a:gd name="connsiteX0" fmla="*/ 1612 w 56196"/>
              <a:gd name="connsiteY0" fmla="*/ 91178 h 94133"/>
              <a:gd name="connsiteX1" fmla="*/ 0 w 56196"/>
              <a:gd name="connsiteY1" fmla="*/ 88324 h 94133"/>
              <a:gd name="connsiteX2" fmla="*/ 495 w 56196"/>
              <a:gd name="connsiteY2" fmla="*/ 83502 h 94133"/>
              <a:gd name="connsiteX3" fmla="*/ 2475 w 56196"/>
              <a:gd name="connsiteY3" fmla="*/ 82767 h 94133"/>
              <a:gd name="connsiteX4" fmla="*/ 12313 w 56196"/>
              <a:gd name="connsiteY4" fmla="*/ 85722 h 94133"/>
              <a:gd name="connsiteX5" fmla="*/ 23141 w 56196"/>
              <a:gd name="connsiteY5" fmla="*/ 86712 h 94133"/>
              <a:gd name="connsiteX6" fmla="*/ 39605 w 56196"/>
              <a:gd name="connsiteY6" fmla="*/ 81777 h 94133"/>
              <a:gd name="connsiteX7" fmla="*/ 47400 w 56196"/>
              <a:gd name="connsiteY7" fmla="*/ 66566 h 94133"/>
              <a:gd name="connsiteX8" fmla="*/ 21034 w 56196"/>
              <a:gd name="connsiteY8" fmla="*/ 48995 h 94133"/>
              <a:gd name="connsiteX9" fmla="*/ 14598 w 56196"/>
              <a:gd name="connsiteY9" fmla="*/ 48995 h 94133"/>
              <a:gd name="connsiteX10" fmla="*/ 12986 w 56196"/>
              <a:gd name="connsiteY10" fmla="*/ 47625 h 94133"/>
              <a:gd name="connsiteX11" fmla="*/ 12986 w 56196"/>
              <a:gd name="connsiteY11" fmla="*/ 43057 h 94133"/>
              <a:gd name="connsiteX12" fmla="*/ 14598 w 56196"/>
              <a:gd name="connsiteY12" fmla="*/ 41447 h 94133"/>
              <a:gd name="connsiteX13" fmla="*/ 15220 w 56196"/>
              <a:gd name="connsiteY13" fmla="*/ 41447 h 94133"/>
              <a:gd name="connsiteX14" fmla="*/ 35898 w 56196"/>
              <a:gd name="connsiteY14" fmla="*/ 38592 h 94133"/>
              <a:gd name="connsiteX15" fmla="*/ 47158 w 56196"/>
              <a:gd name="connsiteY15" fmla="*/ 23013 h 94133"/>
              <a:gd name="connsiteX16" fmla="*/ 45242 w 56196"/>
              <a:gd name="connsiteY16" fmla="*/ 16391 h 94133"/>
              <a:gd name="connsiteX17" fmla="*/ 40101 w 56196"/>
              <a:gd name="connsiteY17" fmla="*/ 11252 h 94133"/>
              <a:gd name="connsiteX18" fmla="*/ 33423 w 56196"/>
              <a:gd name="connsiteY18" fmla="*/ 8538 h 94133"/>
              <a:gd name="connsiteX19" fmla="*/ 25629 w 56196"/>
              <a:gd name="connsiteY19" fmla="*/ 7548 h 94133"/>
              <a:gd name="connsiteX20" fmla="*/ 16337 w 56196"/>
              <a:gd name="connsiteY20" fmla="*/ 8664 h 94133"/>
              <a:gd name="connsiteX21" fmla="*/ 6563 w 56196"/>
              <a:gd name="connsiteY21" fmla="*/ 11620 h 94133"/>
              <a:gd name="connsiteX22" fmla="*/ 4697 w 56196"/>
              <a:gd name="connsiteY22" fmla="*/ 10643 h 94133"/>
              <a:gd name="connsiteX23" fmla="*/ 4202 w 56196"/>
              <a:gd name="connsiteY23" fmla="*/ 6063 h 94133"/>
              <a:gd name="connsiteX24" fmla="*/ 5813 w 56196"/>
              <a:gd name="connsiteY24" fmla="*/ 3590 h 94133"/>
              <a:gd name="connsiteX25" fmla="*/ 16210 w 56196"/>
              <a:gd name="connsiteY25" fmla="*/ 875 h 94133"/>
              <a:gd name="connsiteX26" fmla="*/ 26492 w 56196"/>
              <a:gd name="connsiteY26" fmla="*/ 0 h 94133"/>
              <a:gd name="connsiteX27" fmla="*/ 46904 w 56196"/>
              <a:gd name="connsiteY27" fmla="*/ 5315 h 94133"/>
              <a:gd name="connsiteX28" fmla="*/ 55943 w 56196"/>
              <a:gd name="connsiteY28" fmla="*/ 23013 h 94133"/>
              <a:gd name="connsiteX29" fmla="*/ 50015 w 56196"/>
              <a:gd name="connsiteY29" fmla="*/ 37362 h 94133"/>
              <a:gd name="connsiteX30" fmla="*/ 37130 w 56196"/>
              <a:gd name="connsiteY30" fmla="*/ 45151 h 94133"/>
              <a:gd name="connsiteX31" fmla="*/ 44493 w 56196"/>
              <a:gd name="connsiteY31" fmla="*/ 47257 h 94133"/>
              <a:gd name="connsiteX32" fmla="*/ 50382 w 56196"/>
              <a:gd name="connsiteY32" fmla="*/ 51710 h 94133"/>
              <a:gd name="connsiteX33" fmla="*/ 54711 w 56196"/>
              <a:gd name="connsiteY33" fmla="*/ 58700 h 94133"/>
              <a:gd name="connsiteX34" fmla="*/ 56196 w 56196"/>
              <a:gd name="connsiteY34" fmla="*/ 67302 h 94133"/>
              <a:gd name="connsiteX35" fmla="*/ 53658 w 56196"/>
              <a:gd name="connsiteY35" fmla="*/ 78491 h 94133"/>
              <a:gd name="connsiteX36" fmla="*/ 46409 w 56196"/>
              <a:gd name="connsiteY36" fmla="*/ 87093 h 94133"/>
              <a:gd name="connsiteX37" fmla="*/ 35898 w 56196"/>
              <a:gd name="connsiteY37" fmla="*/ 92345 h 94133"/>
              <a:gd name="connsiteX38" fmla="*/ 22646 w 56196"/>
              <a:gd name="connsiteY38" fmla="*/ 94133 h 94133"/>
              <a:gd name="connsiteX39" fmla="*/ 11336 w 56196"/>
              <a:gd name="connsiteY39" fmla="*/ 93398 h 94133"/>
              <a:gd name="connsiteX40" fmla="*/ 1612 w 56196"/>
              <a:gd name="connsiteY40" fmla="*/ 91178 h 94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6196" h="94133">
                <a:moveTo>
                  <a:pt x="1612" y="91178"/>
                </a:moveTo>
                <a:cubicBezTo>
                  <a:pt x="368" y="90847"/>
                  <a:pt x="-164" y="89884"/>
                  <a:pt x="0" y="88324"/>
                </a:cubicBezTo>
                <a:lnTo>
                  <a:pt x="495" y="83502"/>
                </a:lnTo>
                <a:cubicBezTo>
                  <a:pt x="660" y="82513"/>
                  <a:pt x="1320" y="82272"/>
                  <a:pt x="2475" y="82767"/>
                </a:cubicBezTo>
                <a:cubicBezTo>
                  <a:pt x="5941" y="84162"/>
                  <a:pt x="9228" y="85152"/>
                  <a:pt x="12313" y="85722"/>
                </a:cubicBezTo>
                <a:cubicBezTo>
                  <a:pt x="15410" y="86306"/>
                  <a:pt x="19015" y="86648"/>
                  <a:pt x="23141" y="86712"/>
                </a:cubicBezTo>
                <a:cubicBezTo>
                  <a:pt x="29666" y="86801"/>
                  <a:pt x="35162" y="85152"/>
                  <a:pt x="39605" y="81777"/>
                </a:cubicBezTo>
                <a:cubicBezTo>
                  <a:pt x="44797" y="78301"/>
                  <a:pt x="47400" y="73239"/>
                  <a:pt x="47400" y="66566"/>
                </a:cubicBezTo>
                <a:cubicBezTo>
                  <a:pt x="47400" y="54843"/>
                  <a:pt x="38615" y="48995"/>
                  <a:pt x="21034" y="48995"/>
                </a:cubicBezTo>
                <a:lnTo>
                  <a:pt x="14598" y="48995"/>
                </a:lnTo>
                <a:cubicBezTo>
                  <a:pt x="13532" y="48995"/>
                  <a:pt x="12986" y="48538"/>
                  <a:pt x="12986" y="47625"/>
                </a:cubicBezTo>
                <a:lnTo>
                  <a:pt x="12986" y="43057"/>
                </a:lnTo>
                <a:cubicBezTo>
                  <a:pt x="12986" y="41979"/>
                  <a:pt x="13532" y="41447"/>
                  <a:pt x="14598" y="41447"/>
                </a:cubicBezTo>
                <a:lnTo>
                  <a:pt x="15220" y="41447"/>
                </a:lnTo>
                <a:cubicBezTo>
                  <a:pt x="24055" y="41447"/>
                  <a:pt x="30948" y="40495"/>
                  <a:pt x="35898" y="38592"/>
                </a:cubicBezTo>
                <a:cubicBezTo>
                  <a:pt x="43401" y="35712"/>
                  <a:pt x="47158" y="30523"/>
                  <a:pt x="47158" y="23013"/>
                </a:cubicBezTo>
                <a:cubicBezTo>
                  <a:pt x="47158" y="20615"/>
                  <a:pt x="46524" y="18420"/>
                  <a:pt x="45242" y="16391"/>
                </a:cubicBezTo>
                <a:cubicBezTo>
                  <a:pt x="43960" y="14373"/>
                  <a:pt x="42246" y="12673"/>
                  <a:pt x="40101" y="11252"/>
                </a:cubicBezTo>
                <a:cubicBezTo>
                  <a:pt x="38120" y="10098"/>
                  <a:pt x="35898" y="9197"/>
                  <a:pt x="33423" y="8538"/>
                </a:cubicBezTo>
                <a:cubicBezTo>
                  <a:pt x="30948" y="7890"/>
                  <a:pt x="28346" y="7548"/>
                  <a:pt x="25629" y="7548"/>
                </a:cubicBezTo>
                <a:cubicBezTo>
                  <a:pt x="22811" y="7548"/>
                  <a:pt x="19726" y="7916"/>
                  <a:pt x="16337" y="8664"/>
                </a:cubicBezTo>
                <a:cubicBezTo>
                  <a:pt x="12960" y="9413"/>
                  <a:pt x="9698" y="10402"/>
                  <a:pt x="6563" y="11620"/>
                </a:cubicBezTo>
                <a:cubicBezTo>
                  <a:pt x="5496" y="12051"/>
                  <a:pt x="4874" y="11709"/>
                  <a:pt x="4697" y="10643"/>
                </a:cubicBezTo>
                <a:lnTo>
                  <a:pt x="4202" y="6063"/>
                </a:lnTo>
                <a:cubicBezTo>
                  <a:pt x="3973" y="4909"/>
                  <a:pt x="4506" y="4085"/>
                  <a:pt x="5813" y="3590"/>
                </a:cubicBezTo>
                <a:cubicBezTo>
                  <a:pt x="9533" y="2359"/>
                  <a:pt x="12986" y="1446"/>
                  <a:pt x="16210" y="875"/>
                </a:cubicBezTo>
                <a:cubicBezTo>
                  <a:pt x="19434" y="291"/>
                  <a:pt x="22862" y="0"/>
                  <a:pt x="26492" y="0"/>
                </a:cubicBezTo>
                <a:cubicBezTo>
                  <a:pt x="34819" y="0"/>
                  <a:pt x="41624" y="1775"/>
                  <a:pt x="46904" y="5315"/>
                </a:cubicBezTo>
                <a:cubicBezTo>
                  <a:pt x="52934" y="9362"/>
                  <a:pt x="55943" y="15261"/>
                  <a:pt x="55943" y="23013"/>
                </a:cubicBezTo>
                <a:cubicBezTo>
                  <a:pt x="55943" y="28531"/>
                  <a:pt x="53962" y="33315"/>
                  <a:pt x="50015" y="37362"/>
                </a:cubicBezTo>
                <a:cubicBezTo>
                  <a:pt x="46714" y="40901"/>
                  <a:pt x="42411" y="43501"/>
                  <a:pt x="37130" y="45151"/>
                </a:cubicBezTo>
                <a:cubicBezTo>
                  <a:pt x="39770" y="45480"/>
                  <a:pt x="42220" y="46191"/>
                  <a:pt x="44493" y="47257"/>
                </a:cubicBezTo>
                <a:cubicBezTo>
                  <a:pt x="46765" y="48335"/>
                  <a:pt x="48733" y="49807"/>
                  <a:pt x="50382" y="51710"/>
                </a:cubicBezTo>
                <a:cubicBezTo>
                  <a:pt x="52274" y="53778"/>
                  <a:pt x="53709" y="56099"/>
                  <a:pt x="54711" y="58700"/>
                </a:cubicBezTo>
                <a:cubicBezTo>
                  <a:pt x="55702" y="61301"/>
                  <a:pt x="56196" y="64168"/>
                  <a:pt x="56196" y="67302"/>
                </a:cubicBezTo>
                <a:cubicBezTo>
                  <a:pt x="56196" y="71412"/>
                  <a:pt x="55346" y="75155"/>
                  <a:pt x="53658" y="78491"/>
                </a:cubicBezTo>
                <a:cubicBezTo>
                  <a:pt x="51970" y="81840"/>
                  <a:pt x="49545" y="84695"/>
                  <a:pt x="46409" y="87093"/>
                </a:cubicBezTo>
                <a:cubicBezTo>
                  <a:pt x="43363" y="89325"/>
                  <a:pt x="39859" y="91064"/>
                  <a:pt x="35898" y="92345"/>
                </a:cubicBezTo>
                <a:cubicBezTo>
                  <a:pt x="31938" y="93626"/>
                  <a:pt x="27521" y="94222"/>
                  <a:pt x="22646" y="94133"/>
                </a:cubicBezTo>
                <a:cubicBezTo>
                  <a:pt x="18279" y="94057"/>
                  <a:pt x="14509" y="93804"/>
                  <a:pt x="11336" y="93398"/>
                </a:cubicBezTo>
                <a:cubicBezTo>
                  <a:pt x="8149" y="92992"/>
                  <a:pt x="4912" y="92243"/>
                  <a:pt x="1612" y="9117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4081450" y="8032499"/>
            <a:ext cx="64981" cy="91787"/>
          </a:xfrm>
          <a:custGeom>
            <a:avLst/>
            <a:gdLst>
              <a:gd name="connsiteX0" fmla="*/ 64981 w 64981"/>
              <a:gd name="connsiteY0" fmla="*/ 90061 h 91787"/>
              <a:gd name="connsiteX1" fmla="*/ 63255 w 64981"/>
              <a:gd name="connsiteY1" fmla="*/ 91787 h 91787"/>
              <a:gd name="connsiteX2" fmla="*/ 57682 w 64981"/>
              <a:gd name="connsiteY2" fmla="*/ 91787 h 91787"/>
              <a:gd name="connsiteX3" fmla="*/ 55943 w 64981"/>
              <a:gd name="connsiteY3" fmla="*/ 90061 h 91787"/>
              <a:gd name="connsiteX4" fmla="*/ 55943 w 64981"/>
              <a:gd name="connsiteY4" fmla="*/ 48373 h 91787"/>
              <a:gd name="connsiteX5" fmla="*/ 9038 w 64981"/>
              <a:gd name="connsiteY5" fmla="*/ 48373 h 91787"/>
              <a:gd name="connsiteX6" fmla="*/ 9038 w 64981"/>
              <a:gd name="connsiteY6" fmla="*/ 90061 h 91787"/>
              <a:gd name="connsiteX7" fmla="*/ 7311 w 64981"/>
              <a:gd name="connsiteY7" fmla="*/ 91787 h 91787"/>
              <a:gd name="connsiteX8" fmla="*/ 1739 w 64981"/>
              <a:gd name="connsiteY8" fmla="*/ 91787 h 91787"/>
              <a:gd name="connsiteX9" fmla="*/ 0 w 64981"/>
              <a:gd name="connsiteY9" fmla="*/ 90061 h 91787"/>
              <a:gd name="connsiteX10" fmla="*/ 0 w 64981"/>
              <a:gd name="connsiteY10" fmla="*/ 1737 h 91787"/>
              <a:gd name="connsiteX11" fmla="*/ 1739 w 64981"/>
              <a:gd name="connsiteY11" fmla="*/ 0 h 91787"/>
              <a:gd name="connsiteX12" fmla="*/ 7311 w 64981"/>
              <a:gd name="connsiteY12" fmla="*/ 0 h 91787"/>
              <a:gd name="connsiteX13" fmla="*/ 9038 w 64981"/>
              <a:gd name="connsiteY13" fmla="*/ 1737 h 91787"/>
              <a:gd name="connsiteX14" fmla="*/ 9038 w 64981"/>
              <a:gd name="connsiteY14" fmla="*/ 40584 h 91787"/>
              <a:gd name="connsiteX15" fmla="*/ 55943 w 64981"/>
              <a:gd name="connsiteY15" fmla="*/ 40584 h 91787"/>
              <a:gd name="connsiteX16" fmla="*/ 55943 w 64981"/>
              <a:gd name="connsiteY16" fmla="*/ 1737 h 91787"/>
              <a:gd name="connsiteX17" fmla="*/ 57682 w 64981"/>
              <a:gd name="connsiteY17" fmla="*/ 0 h 91787"/>
              <a:gd name="connsiteX18" fmla="*/ 63255 w 64981"/>
              <a:gd name="connsiteY18" fmla="*/ 0 h 91787"/>
              <a:gd name="connsiteX19" fmla="*/ 64981 w 64981"/>
              <a:gd name="connsiteY19" fmla="*/ 1737 h 91787"/>
              <a:gd name="connsiteX20" fmla="*/ 64981 w 64981"/>
              <a:gd name="connsiteY20" fmla="*/ 90061 h 91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4981" h="91787">
                <a:moveTo>
                  <a:pt x="64981" y="90061"/>
                </a:moveTo>
                <a:cubicBezTo>
                  <a:pt x="64981" y="91216"/>
                  <a:pt x="64410" y="91787"/>
                  <a:pt x="63255" y="91787"/>
                </a:cubicBezTo>
                <a:lnTo>
                  <a:pt x="57682" y="91787"/>
                </a:lnTo>
                <a:cubicBezTo>
                  <a:pt x="56527" y="91787"/>
                  <a:pt x="55943" y="91216"/>
                  <a:pt x="55943" y="90061"/>
                </a:cubicBezTo>
                <a:lnTo>
                  <a:pt x="55943" y="48373"/>
                </a:lnTo>
                <a:lnTo>
                  <a:pt x="9038" y="48373"/>
                </a:lnTo>
                <a:lnTo>
                  <a:pt x="9038" y="90061"/>
                </a:lnTo>
                <a:cubicBezTo>
                  <a:pt x="9038" y="91216"/>
                  <a:pt x="8466" y="91787"/>
                  <a:pt x="7311" y="91787"/>
                </a:cubicBezTo>
                <a:lnTo>
                  <a:pt x="1739" y="91787"/>
                </a:lnTo>
                <a:cubicBezTo>
                  <a:pt x="584" y="91787"/>
                  <a:pt x="0" y="91216"/>
                  <a:pt x="0" y="90061"/>
                </a:cubicBezTo>
                <a:lnTo>
                  <a:pt x="0" y="1737"/>
                </a:lnTo>
                <a:cubicBezTo>
                  <a:pt x="0" y="571"/>
                  <a:pt x="584" y="0"/>
                  <a:pt x="1739" y="0"/>
                </a:cubicBezTo>
                <a:lnTo>
                  <a:pt x="7311" y="0"/>
                </a:lnTo>
                <a:cubicBezTo>
                  <a:pt x="8466" y="0"/>
                  <a:pt x="9038" y="571"/>
                  <a:pt x="9038" y="1737"/>
                </a:cubicBezTo>
                <a:lnTo>
                  <a:pt x="9038" y="40584"/>
                </a:lnTo>
                <a:lnTo>
                  <a:pt x="55943" y="40584"/>
                </a:lnTo>
                <a:lnTo>
                  <a:pt x="55943" y="1737"/>
                </a:lnTo>
                <a:cubicBezTo>
                  <a:pt x="55943" y="571"/>
                  <a:pt x="56527" y="0"/>
                  <a:pt x="57682" y="0"/>
                </a:cubicBezTo>
                <a:lnTo>
                  <a:pt x="63255" y="0"/>
                </a:lnTo>
                <a:cubicBezTo>
                  <a:pt x="64410" y="0"/>
                  <a:pt x="64981" y="571"/>
                  <a:pt x="64981" y="1737"/>
                </a:cubicBezTo>
                <a:lnTo>
                  <a:pt x="64981" y="9006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4170090" y="8057374"/>
            <a:ext cx="8898" cy="66909"/>
          </a:xfrm>
          <a:custGeom>
            <a:avLst/>
            <a:gdLst>
              <a:gd name="connsiteX0" fmla="*/ 7172 w 8898"/>
              <a:gd name="connsiteY0" fmla="*/ 66909 h 66909"/>
              <a:gd name="connsiteX1" fmla="*/ 1713 w 8898"/>
              <a:gd name="connsiteY1" fmla="*/ 66909 h 66909"/>
              <a:gd name="connsiteX2" fmla="*/ 0 w 8898"/>
              <a:gd name="connsiteY2" fmla="*/ 65183 h 66909"/>
              <a:gd name="connsiteX3" fmla="*/ 0 w 8898"/>
              <a:gd name="connsiteY3" fmla="*/ 1713 h 66909"/>
              <a:gd name="connsiteX4" fmla="*/ 1713 w 8898"/>
              <a:gd name="connsiteY4" fmla="*/ 0 h 66909"/>
              <a:gd name="connsiteX5" fmla="*/ 7172 w 8898"/>
              <a:gd name="connsiteY5" fmla="*/ 0 h 66909"/>
              <a:gd name="connsiteX6" fmla="*/ 8898 w 8898"/>
              <a:gd name="connsiteY6" fmla="*/ 1713 h 66909"/>
              <a:gd name="connsiteX7" fmla="*/ 8898 w 8898"/>
              <a:gd name="connsiteY7" fmla="*/ 65183 h 66909"/>
              <a:gd name="connsiteX8" fmla="*/ 7172 w 8898"/>
              <a:gd name="connsiteY8" fmla="*/ 66909 h 66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898" h="66909">
                <a:moveTo>
                  <a:pt x="7172" y="66909"/>
                </a:moveTo>
                <a:lnTo>
                  <a:pt x="1713" y="66909"/>
                </a:lnTo>
                <a:cubicBezTo>
                  <a:pt x="558" y="66909"/>
                  <a:pt x="0" y="66338"/>
                  <a:pt x="0" y="65183"/>
                </a:cubicBezTo>
                <a:lnTo>
                  <a:pt x="0" y="1713"/>
                </a:lnTo>
                <a:cubicBezTo>
                  <a:pt x="0" y="571"/>
                  <a:pt x="558" y="0"/>
                  <a:pt x="1713" y="0"/>
                </a:cubicBezTo>
                <a:lnTo>
                  <a:pt x="7172" y="0"/>
                </a:lnTo>
                <a:cubicBezTo>
                  <a:pt x="8327" y="0"/>
                  <a:pt x="8898" y="571"/>
                  <a:pt x="8898" y="1713"/>
                </a:cubicBezTo>
                <a:lnTo>
                  <a:pt x="8898" y="65183"/>
                </a:lnTo>
                <a:cubicBezTo>
                  <a:pt x="8898" y="66338"/>
                  <a:pt x="8327" y="66909"/>
                  <a:pt x="7172" y="6690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4168477" y="8027916"/>
            <a:ext cx="11995" cy="12013"/>
          </a:xfrm>
          <a:custGeom>
            <a:avLst/>
            <a:gdLst>
              <a:gd name="connsiteX0" fmla="*/ 0 w 11995"/>
              <a:gd name="connsiteY0" fmla="*/ 6076 h 12013"/>
              <a:gd name="connsiteX1" fmla="*/ 1726 w 11995"/>
              <a:gd name="connsiteY1" fmla="*/ 1801 h 12013"/>
              <a:gd name="connsiteX2" fmla="*/ 5928 w 11995"/>
              <a:gd name="connsiteY2" fmla="*/ 0 h 12013"/>
              <a:gd name="connsiteX3" fmla="*/ 10205 w 11995"/>
              <a:gd name="connsiteY3" fmla="*/ 1801 h 12013"/>
              <a:gd name="connsiteX4" fmla="*/ 11995 w 11995"/>
              <a:gd name="connsiteY4" fmla="*/ 6076 h 12013"/>
              <a:gd name="connsiteX5" fmla="*/ 10205 w 11995"/>
              <a:gd name="connsiteY5" fmla="*/ 10276 h 12013"/>
              <a:gd name="connsiteX6" fmla="*/ 5928 w 11995"/>
              <a:gd name="connsiteY6" fmla="*/ 12013 h 12013"/>
              <a:gd name="connsiteX7" fmla="*/ 1726 w 11995"/>
              <a:gd name="connsiteY7" fmla="*/ 10276 h 12013"/>
              <a:gd name="connsiteX8" fmla="*/ 0 w 11995"/>
              <a:gd name="connsiteY8" fmla="*/ 6076 h 12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95" h="12013">
                <a:moveTo>
                  <a:pt x="0" y="6076"/>
                </a:moveTo>
                <a:cubicBezTo>
                  <a:pt x="0" y="4414"/>
                  <a:pt x="571" y="3006"/>
                  <a:pt x="1726" y="1801"/>
                </a:cubicBezTo>
                <a:cubicBezTo>
                  <a:pt x="2881" y="608"/>
                  <a:pt x="4290" y="0"/>
                  <a:pt x="5928" y="0"/>
                </a:cubicBezTo>
                <a:cubicBezTo>
                  <a:pt x="7578" y="0"/>
                  <a:pt x="9013" y="608"/>
                  <a:pt x="10205" y="1801"/>
                </a:cubicBezTo>
                <a:cubicBezTo>
                  <a:pt x="11399" y="3006"/>
                  <a:pt x="11995" y="4414"/>
                  <a:pt x="11995" y="6076"/>
                </a:cubicBezTo>
                <a:cubicBezTo>
                  <a:pt x="11995" y="7725"/>
                  <a:pt x="11399" y="9121"/>
                  <a:pt x="10205" y="10276"/>
                </a:cubicBezTo>
                <a:cubicBezTo>
                  <a:pt x="9013" y="11430"/>
                  <a:pt x="7578" y="12013"/>
                  <a:pt x="5928" y="12013"/>
                </a:cubicBezTo>
                <a:cubicBezTo>
                  <a:pt x="4290" y="12013"/>
                  <a:pt x="2881" y="11430"/>
                  <a:pt x="1726" y="10276"/>
                </a:cubicBezTo>
                <a:cubicBezTo>
                  <a:pt x="571" y="9121"/>
                  <a:pt x="0" y="7725"/>
                  <a:pt x="0" y="60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4199789" y="8055640"/>
            <a:ext cx="53340" cy="68646"/>
          </a:xfrm>
          <a:custGeom>
            <a:avLst/>
            <a:gdLst>
              <a:gd name="connsiteX0" fmla="*/ 53340 w 53340"/>
              <a:gd name="connsiteY0" fmla="*/ 66921 h 68646"/>
              <a:gd name="connsiteX1" fmla="*/ 51601 w 53340"/>
              <a:gd name="connsiteY1" fmla="*/ 68646 h 68646"/>
              <a:gd name="connsiteX2" fmla="*/ 46663 w 53340"/>
              <a:gd name="connsiteY2" fmla="*/ 68646 h 68646"/>
              <a:gd name="connsiteX3" fmla="*/ 44924 w 53340"/>
              <a:gd name="connsiteY3" fmla="*/ 66921 h 68646"/>
              <a:gd name="connsiteX4" fmla="*/ 44924 w 53340"/>
              <a:gd name="connsiteY4" fmla="*/ 27948 h 68646"/>
              <a:gd name="connsiteX5" fmla="*/ 40849 w 53340"/>
              <a:gd name="connsiteY5" fmla="*/ 11798 h 68646"/>
              <a:gd name="connsiteX6" fmla="*/ 29323 w 53340"/>
              <a:gd name="connsiteY6" fmla="*/ 7040 h 68646"/>
              <a:gd name="connsiteX7" fmla="*/ 14039 w 53340"/>
              <a:gd name="connsiteY7" fmla="*/ 12610 h 68646"/>
              <a:gd name="connsiteX8" fmla="*/ 8784 w 53340"/>
              <a:gd name="connsiteY8" fmla="*/ 28189 h 68646"/>
              <a:gd name="connsiteX9" fmla="*/ 8784 w 53340"/>
              <a:gd name="connsiteY9" fmla="*/ 66921 h 68646"/>
              <a:gd name="connsiteX10" fmla="*/ 7058 w 53340"/>
              <a:gd name="connsiteY10" fmla="*/ 68646 h 68646"/>
              <a:gd name="connsiteX11" fmla="*/ 2094 w 53340"/>
              <a:gd name="connsiteY11" fmla="*/ 68646 h 68646"/>
              <a:gd name="connsiteX12" fmla="*/ 368 w 53340"/>
              <a:gd name="connsiteY12" fmla="*/ 66921 h 68646"/>
              <a:gd name="connsiteX13" fmla="*/ 368 w 53340"/>
              <a:gd name="connsiteY13" fmla="*/ 17443 h 68646"/>
              <a:gd name="connsiteX14" fmla="*/ 305 w 53340"/>
              <a:gd name="connsiteY14" fmla="*/ 9146 h 68646"/>
              <a:gd name="connsiteX15" fmla="*/ 0 w 53340"/>
              <a:gd name="connsiteY15" fmla="*/ 3450 h 68646"/>
              <a:gd name="connsiteX16" fmla="*/ 431 w 53340"/>
              <a:gd name="connsiteY16" fmla="*/ 2169 h 68646"/>
              <a:gd name="connsiteX17" fmla="*/ 1726 w 53340"/>
              <a:gd name="connsiteY17" fmla="*/ 1725 h 68646"/>
              <a:gd name="connsiteX18" fmla="*/ 6182 w 53340"/>
              <a:gd name="connsiteY18" fmla="*/ 1725 h 68646"/>
              <a:gd name="connsiteX19" fmla="*/ 7921 w 53340"/>
              <a:gd name="connsiteY19" fmla="*/ 3450 h 68646"/>
              <a:gd name="connsiteX20" fmla="*/ 7921 w 53340"/>
              <a:gd name="connsiteY20" fmla="*/ 10262 h 68646"/>
              <a:gd name="connsiteX21" fmla="*/ 16274 w 53340"/>
              <a:gd name="connsiteY21" fmla="*/ 2473 h 68646"/>
              <a:gd name="connsiteX22" fmla="*/ 29704 w 53340"/>
              <a:gd name="connsiteY22" fmla="*/ 0 h 68646"/>
              <a:gd name="connsiteX23" fmla="*/ 47400 w 53340"/>
              <a:gd name="connsiteY23" fmla="*/ 6799 h 68646"/>
              <a:gd name="connsiteX24" fmla="*/ 53340 w 53340"/>
              <a:gd name="connsiteY24" fmla="*/ 25968 h 68646"/>
              <a:gd name="connsiteX25" fmla="*/ 53340 w 53340"/>
              <a:gd name="connsiteY25" fmla="*/ 66921 h 68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3340" h="68646">
                <a:moveTo>
                  <a:pt x="53340" y="66921"/>
                </a:moveTo>
                <a:cubicBezTo>
                  <a:pt x="53340" y="68075"/>
                  <a:pt x="52756" y="68646"/>
                  <a:pt x="51601" y="68646"/>
                </a:cubicBezTo>
                <a:lnTo>
                  <a:pt x="46663" y="68646"/>
                </a:lnTo>
                <a:cubicBezTo>
                  <a:pt x="45508" y="68646"/>
                  <a:pt x="44924" y="68075"/>
                  <a:pt x="44924" y="66921"/>
                </a:cubicBezTo>
                <a:lnTo>
                  <a:pt x="44924" y="27948"/>
                </a:lnTo>
                <a:cubicBezTo>
                  <a:pt x="44924" y="20361"/>
                  <a:pt x="43553" y="14982"/>
                  <a:pt x="40849" y="11798"/>
                </a:cubicBezTo>
                <a:cubicBezTo>
                  <a:pt x="38120" y="8626"/>
                  <a:pt x="34274" y="7040"/>
                  <a:pt x="29323" y="7040"/>
                </a:cubicBezTo>
                <a:cubicBezTo>
                  <a:pt x="22646" y="7040"/>
                  <a:pt x="17556" y="8905"/>
                  <a:pt x="14039" y="12610"/>
                </a:cubicBezTo>
                <a:cubicBezTo>
                  <a:pt x="10536" y="16327"/>
                  <a:pt x="8784" y="21516"/>
                  <a:pt x="8784" y="28189"/>
                </a:cubicBezTo>
                <a:lnTo>
                  <a:pt x="8784" y="66921"/>
                </a:lnTo>
                <a:cubicBezTo>
                  <a:pt x="8784" y="68075"/>
                  <a:pt x="8200" y="68646"/>
                  <a:pt x="7058" y="68646"/>
                </a:cubicBezTo>
                <a:lnTo>
                  <a:pt x="2094" y="68646"/>
                </a:lnTo>
                <a:cubicBezTo>
                  <a:pt x="939" y="68646"/>
                  <a:pt x="368" y="68075"/>
                  <a:pt x="368" y="66921"/>
                </a:cubicBezTo>
                <a:lnTo>
                  <a:pt x="368" y="17443"/>
                </a:lnTo>
                <a:cubicBezTo>
                  <a:pt x="368" y="13891"/>
                  <a:pt x="343" y="11125"/>
                  <a:pt x="305" y="9146"/>
                </a:cubicBezTo>
                <a:cubicBezTo>
                  <a:pt x="254" y="7167"/>
                  <a:pt x="165" y="5277"/>
                  <a:pt x="0" y="3450"/>
                </a:cubicBezTo>
                <a:cubicBezTo>
                  <a:pt x="-88" y="2879"/>
                  <a:pt x="63" y="2448"/>
                  <a:pt x="431" y="2169"/>
                </a:cubicBezTo>
                <a:cubicBezTo>
                  <a:pt x="799" y="1865"/>
                  <a:pt x="1231" y="1725"/>
                  <a:pt x="1726" y="1725"/>
                </a:cubicBezTo>
                <a:lnTo>
                  <a:pt x="6182" y="1725"/>
                </a:lnTo>
                <a:cubicBezTo>
                  <a:pt x="7337" y="1725"/>
                  <a:pt x="7921" y="2295"/>
                  <a:pt x="7921" y="3450"/>
                </a:cubicBezTo>
                <a:lnTo>
                  <a:pt x="7921" y="10262"/>
                </a:lnTo>
                <a:cubicBezTo>
                  <a:pt x="10231" y="6711"/>
                  <a:pt x="13011" y="4123"/>
                  <a:pt x="16274" y="2473"/>
                </a:cubicBezTo>
                <a:cubicBezTo>
                  <a:pt x="19523" y="811"/>
                  <a:pt x="24004" y="0"/>
                  <a:pt x="29704" y="0"/>
                </a:cubicBezTo>
                <a:cubicBezTo>
                  <a:pt x="37536" y="0"/>
                  <a:pt x="43439" y="2258"/>
                  <a:pt x="47400" y="6799"/>
                </a:cubicBezTo>
                <a:cubicBezTo>
                  <a:pt x="51360" y="11328"/>
                  <a:pt x="53340" y="17722"/>
                  <a:pt x="53340" y="25968"/>
                </a:cubicBezTo>
                <a:lnTo>
                  <a:pt x="53340" y="669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4586104" y="8090150"/>
            <a:ext cx="77117" cy="45392"/>
          </a:xfrm>
          <a:custGeom>
            <a:avLst/>
            <a:gdLst>
              <a:gd name="connsiteX0" fmla="*/ 77117 w 77117"/>
              <a:gd name="connsiteY0" fmla="*/ 43908 h 45392"/>
              <a:gd name="connsiteX1" fmla="*/ 76558 w 77117"/>
              <a:gd name="connsiteY1" fmla="*/ 44960 h 45392"/>
              <a:gd name="connsiteX2" fmla="*/ 75504 w 77117"/>
              <a:gd name="connsiteY2" fmla="*/ 45392 h 45392"/>
              <a:gd name="connsiteX3" fmla="*/ 9660 w 77117"/>
              <a:gd name="connsiteY3" fmla="*/ 45392 h 45392"/>
              <a:gd name="connsiteX4" fmla="*/ 2044 w 77117"/>
              <a:gd name="connsiteY4" fmla="*/ 43222 h 45392"/>
              <a:gd name="connsiteX5" fmla="*/ 241 w 77117"/>
              <a:gd name="connsiteY5" fmla="*/ 35865 h 45392"/>
              <a:gd name="connsiteX6" fmla="*/ 241 w 77117"/>
              <a:gd name="connsiteY6" fmla="*/ 27707 h 45392"/>
              <a:gd name="connsiteX7" fmla="*/ 2411 w 77117"/>
              <a:gd name="connsiteY7" fmla="*/ 20717 h 45392"/>
              <a:gd name="connsiteX8" fmla="*/ 10155 w 77117"/>
              <a:gd name="connsiteY8" fmla="*/ 18915 h 45392"/>
              <a:gd name="connsiteX9" fmla="*/ 63508 w 77117"/>
              <a:gd name="connsiteY9" fmla="*/ 18915 h 45392"/>
              <a:gd name="connsiteX10" fmla="*/ 65666 w 77117"/>
              <a:gd name="connsiteY10" fmla="*/ 18420 h 45392"/>
              <a:gd name="connsiteX11" fmla="*/ 66098 w 77117"/>
              <a:gd name="connsiteY11" fmla="*/ 16086 h 45392"/>
              <a:gd name="connsiteX12" fmla="*/ 66098 w 77117"/>
              <a:gd name="connsiteY12" fmla="*/ 9883 h 45392"/>
              <a:gd name="connsiteX13" fmla="*/ 65666 w 77117"/>
              <a:gd name="connsiteY13" fmla="*/ 7548 h 45392"/>
              <a:gd name="connsiteX14" fmla="*/ 63508 w 77117"/>
              <a:gd name="connsiteY14" fmla="*/ 7053 h 45392"/>
              <a:gd name="connsiteX15" fmla="*/ 1739 w 77117"/>
              <a:gd name="connsiteY15" fmla="*/ 7053 h 45392"/>
              <a:gd name="connsiteX16" fmla="*/ 558 w 77117"/>
              <a:gd name="connsiteY16" fmla="*/ 6673 h 45392"/>
              <a:gd name="connsiteX17" fmla="*/ 0 w 77117"/>
              <a:gd name="connsiteY17" fmla="*/ 5683 h 45392"/>
              <a:gd name="connsiteX18" fmla="*/ 0 w 77117"/>
              <a:gd name="connsiteY18" fmla="*/ 1357 h 45392"/>
              <a:gd name="connsiteX19" fmla="*/ 558 w 77117"/>
              <a:gd name="connsiteY19" fmla="*/ 368 h 45392"/>
              <a:gd name="connsiteX20" fmla="*/ 1739 w 77117"/>
              <a:gd name="connsiteY20" fmla="*/ 0 h 45392"/>
              <a:gd name="connsiteX21" fmla="*/ 64727 w 77117"/>
              <a:gd name="connsiteY21" fmla="*/ 0 h 45392"/>
              <a:gd name="connsiteX22" fmla="*/ 69563 w 77117"/>
              <a:gd name="connsiteY22" fmla="*/ 430 h 45392"/>
              <a:gd name="connsiteX23" fmla="*/ 72534 w 77117"/>
              <a:gd name="connsiteY23" fmla="*/ 1852 h 45392"/>
              <a:gd name="connsiteX24" fmla="*/ 74083 w 77117"/>
              <a:gd name="connsiteY24" fmla="*/ 4630 h 45392"/>
              <a:gd name="connsiteX25" fmla="*/ 74514 w 77117"/>
              <a:gd name="connsiteY25" fmla="*/ 9020 h 45392"/>
              <a:gd name="connsiteX26" fmla="*/ 74514 w 77117"/>
              <a:gd name="connsiteY26" fmla="*/ 17190 h 45392"/>
              <a:gd name="connsiteX27" fmla="*/ 72344 w 77117"/>
              <a:gd name="connsiteY27" fmla="*/ 24180 h 45392"/>
              <a:gd name="connsiteX28" fmla="*/ 64613 w 77117"/>
              <a:gd name="connsiteY28" fmla="*/ 25969 h 45392"/>
              <a:gd name="connsiteX29" fmla="*/ 11259 w 77117"/>
              <a:gd name="connsiteY29" fmla="*/ 25969 h 45392"/>
              <a:gd name="connsiteX30" fmla="*/ 9101 w 77117"/>
              <a:gd name="connsiteY30" fmla="*/ 26464 h 45392"/>
              <a:gd name="connsiteX31" fmla="*/ 8657 w 77117"/>
              <a:gd name="connsiteY31" fmla="*/ 28823 h 45392"/>
              <a:gd name="connsiteX32" fmla="*/ 8657 w 77117"/>
              <a:gd name="connsiteY32" fmla="*/ 35369 h 45392"/>
              <a:gd name="connsiteX33" fmla="*/ 9152 w 77117"/>
              <a:gd name="connsiteY33" fmla="*/ 37666 h 45392"/>
              <a:gd name="connsiteX34" fmla="*/ 11386 w 77117"/>
              <a:gd name="connsiteY34" fmla="*/ 38224 h 45392"/>
              <a:gd name="connsiteX35" fmla="*/ 75377 w 77117"/>
              <a:gd name="connsiteY35" fmla="*/ 38224 h 45392"/>
              <a:gd name="connsiteX36" fmla="*/ 76558 w 77117"/>
              <a:gd name="connsiteY36" fmla="*/ 38592 h 45392"/>
              <a:gd name="connsiteX37" fmla="*/ 77117 w 77117"/>
              <a:gd name="connsiteY37" fmla="*/ 39582 h 45392"/>
              <a:gd name="connsiteX38" fmla="*/ 77117 w 77117"/>
              <a:gd name="connsiteY38" fmla="*/ 43908 h 45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7117" h="45392">
                <a:moveTo>
                  <a:pt x="77117" y="43908"/>
                </a:moveTo>
                <a:cubicBezTo>
                  <a:pt x="77117" y="44314"/>
                  <a:pt x="76926" y="44681"/>
                  <a:pt x="76558" y="44960"/>
                </a:cubicBezTo>
                <a:cubicBezTo>
                  <a:pt x="76190" y="45239"/>
                  <a:pt x="75834" y="45392"/>
                  <a:pt x="75504" y="45392"/>
                </a:cubicBezTo>
                <a:lnTo>
                  <a:pt x="9660" y="45392"/>
                </a:lnTo>
                <a:cubicBezTo>
                  <a:pt x="5776" y="45392"/>
                  <a:pt x="3249" y="44681"/>
                  <a:pt x="2044" y="43222"/>
                </a:cubicBezTo>
                <a:cubicBezTo>
                  <a:pt x="850" y="41789"/>
                  <a:pt x="241" y="39341"/>
                  <a:pt x="241" y="35865"/>
                </a:cubicBezTo>
                <a:lnTo>
                  <a:pt x="241" y="27707"/>
                </a:lnTo>
                <a:cubicBezTo>
                  <a:pt x="241" y="24244"/>
                  <a:pt x="977" y="21922"/>
                  <a:pt x="2411" y="20717"/>
                </a:cubicBezTo>
                <a:cubicBezTo>
                  <a:pt x="3859" y="19524"/>
                  <a:pt x="6448" y="18915"/>
                  <a:pt x="10155" y="18915"/>
                </a:cubicBezTo>
                <a:lnTo>
                  <a:pt x="63508" y="18915"/>
                </a:lnTo>
                <a:cubicBezTo>
                  <a:pt x="64663" y="18915"/>
                  <a:pt x="65375" y="18763"/>
                  <a:pt x="65666" y="18420"/>
                </a:cubicBezTo>
                <a:cubicBezTo>
                  <a:pt x="65958" y="18103"/>
                  <a:pt x="66098" y="17304"/>
                  <a:pt x="66098" y="16086"/>
                </a:cubicBezTo>
                <a:lnTo>
                  <a:pt x="66098" y="9883"/>
                </a:lnTo>
                <a:cubicBezTo>
                  <a:pt x="66098" y="8664"/>
                  <a:pt x="65958" y="7865"/>
                  <a:pt x="65666" y="7548"/>
                </a:cubicBezTo>
                <a:cubicBezTo>
                  <a:pt x="65375" y="7205"/>
                  <a:pt x="64663" y="7053"/>
                  <a:pt x="63508" y="7053"/>
                </a:cubicBezTo>
                <a:lnTo>
                  <a:pt x="1739" y="7053"/>
                </a:lnTo>
                <a:cubicBezTo>
                  <a:pt x="1320" y="7053"/>
                  <a:pt x="926" y="6926"/>
                  <a:pt x="558" y="6673"/>
                </a:cubicBezTo>
                <a:cubicBezTo>
                  <a:pt x="177" y="6432"/>
                  <a:pt x="0" y="6101"/>
                  <a:pt x="0" y="5683"/>
                </a:cubicBezTo>
                <a:lnTo>
                  <a:pt x="0" y="1357"/>
                </a:lnTo>
                <a:cubicBezTo>
                  <a:pt x="0" y="938"/>
                  <a:pt x="177" y="621"/>
                  <a:pt x="558" y="368"/>
                </a:cubicBezTo>
                <a:cubicBezTo>
                  <a:pt x="926" y="127"/>
                  <a:pt x="1320" y="0"/>
                  <a:pt x="1739" y="0"/>
                </a:cubicBezTo>
                <a:lnTo>
                  <a:pt x="64727" y="0"/>
                </a:lnTo>
                <a:cubicBezTo>
                  <a:pt x="66720" y="0"/>
                  <a:pt x="68332" y="139"/>
                  <a:pt x="69563" y="430"/>
                </a:cubicBezTo>
                <a:cubicBezTo>
                  <a:pt x="70808" y="723"/>
                  <a:pt x="71798" y="1192"/>
                  <a:pt x="72534" y="1852"/>
                </a:cubicBezTo>
                <a:cubicBezTo>
                  <a:pt x="73270" y="2512"/>
                  <a:pt x="73791" y="3450"/>
                  <a:pt x="74083" y="4630"/>
                </a:cubicBezTo>
                <a:cubicBezTo>
                  <a:pt x="74362" y="5836"/>
                  <a:pt x="74514" y="7294"/>
                  <a:pt x="74514" y="9020"/>
                </a:cubicBezTo>
                <a:lnTo>
                  <a:pt x="74514" y="17190"/>
                </a:lnTo>
                <a:cubicBezTo>
                  <a:pt x="74514" y="20653"/>
                  <a:pt x="73791" y="22987"/>
                  <a:pt x="72344" y="24180"/>
                </a:cubicBezTo>
                <a:cubicBezTo>
                  <a:pt x="70909" y="25372"/>
                  <a:pt x="68332" y="25969"/>
                  <a:pt x="64613" y="25969"/>
                </a:cubicBezTo>
                <a:lnTo>
                  <a:pt x="11259" y="25969"/>
                </a:lnTo>
                <a:cubicBezTo>
                  <a:pt x="10117" y="25969"/>
                  <a:pt x="9393" y="26147"/>
                  <a:pt x="9101" y="26464"/>
                </a:cubicBezTo>
                <a:cubicBezTo>
                  <a:pt x="8809" y="26793"/>
                  <a:pt x="8657" y="27580"/>
                  <a:pt x="8657" y="28823"/>
                </a:cubicBezTo>
                <a:lnTo>
                  <a:pt x="8657" y="35369"/>
                </a:lnTo>
                <a:cubicBezTo>
                  <a:pt x="8657" y="36524"/>
                  <a:pt x="8835" y="37298"/>
                  <a:pt x="9152" y="37666"/>
                </a:cubicBezTo>
                <a:cubicBezTo>
                  <a:pt x="9495" y="38034"/>
                  <a:pt x="10231" y="38224"/>
                  <a:pt x="11386" y="38224"/>
                </a:cubicBezTo>
                <a:lnTo>
                  <a:pt x="75377" y="38224"/>
                </a:lnTo>
                <a:cubicBezTo>
                  <a:pt x="75796" y="38224"/>
                  <a:pt x="76190" y="38351"/>
                  <a:pt x="76558" y="38592"/>
                </a:cubicBezTo>
                <a:cubicBezTo>
                  <a:pt x="76926" y="38846"/>
                  <a:pt x="77117" y="39163"/>
                  <a:pt x="77117" y="39582"/>
                </a:cubicBezTo>
                <a:lnTo>
                  <a:pt x="77117" y="4390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4579110" y="8021123"/>
            <a:ext cx="88808" cy="39823"/>
          </a:xfrm>
          <a:custGeom>
            <a:avLst/>
            <a:gdLst>
              <a:gd name="connsiteX0" fmla="*/ 48834 w 88808"/>
              <a:gd name="connsiteY0" fmla="*/ 2347 h 39823"/>
              <a:gd name="connsiteX1" fmla="*/ 48580 w 88808"/>
              <a:gd name="connsiteY1" fmla="*/ 3831 h 39823"/>
              <a:gd name="connsiteX2" fmla="*/ 48212 w 88808"/>
              <a:gd name="connsiteY2" fmla="*/ 5315 h 39823"/>
              <a:gd name="connsiteX3" fmla="*/ 50941 w 88808"/>
              <a:gd name="connsiteY3" fmla="*/ 10885 h 39823"/>
              <a:gd name="connsiteX4" fmla="*/ 64980 w 88808"/>
              <a:gd name="connsiteY4" fmla="*/ 23686 h 39823"/>
              <a:gd name="connsiteX5" fmla="*/ 87944 w 88808"/>
              <a:gd name="connsiteY5" fmla="*/ 32160 h 39823"/>
              <a:gd name="connsiteX6" fmla="*/ 88808 w 88808"/>
              <a:gd name="connsiteY6" fmla="*/ 33022 h 39823"/>
              <a:gd name="connsiteX7" fmla="*/ 88681 w 88808"/>
              <a:gd name="connsiteY7" fmla="*/ 34266 h 39823"/>
              <a:gd name="connsiteX8" fmla="*/ 86713 w 88808"/>
              <a:gd name="connsiteY8" fmla="*/ 38465 h 39823"/>
              <a:gd name="connsiteX9" fmla="*/ 86028 w 88808"/>
              <a:gd name="connsiteY9" fmla="*/ 39391 h 39823"/>
              <a:gd name="connsiteX10" fmla="*/ 84365 w 88808"/>
              <a:gd name="connsiteY10" fmla="*/ 39454 h 39823"/>
              <a:gd name="connsiteX11" fmla="*/ 59852 w 88808"/>
              <a:gd name="connsiteY11" fmla="*/ 29622 h 39823"/>
              <a:gd name="connsiteX12" fmla="*/ 44137 w 88808"/>
              <a:gd name="connsiteY12" fmla="*/ 14589 h 39823"/>
              <a:gd name="connsiteX13" fmla="*/ 28840 w 88808"/>
              <a:gd name="connsiteY13" fmla="*/ 29369 h 39823"/>
              <a:gd name="connsiteX14" fmla="*/ 4772 w 88808"/>
              <a:gd name="connsiteY14" fmla="*/ 39823 h 39823"/>
              <a:gd name="connsiteX15" fmla="*/ 2297 w 88808"/>
              <a:gd name="connsiteY15" fmla="*/ 39201 h 39823"/>
              <a:gd name="connsiteX16" fmla="*/ 63 w 88808"/>
              <a:gd name="connsiteY16" fmla="*/ 34887 h 39823"/>
              <a:gd name="connsiteX17" fmla="*/ 0 w 88808"/>
              <a:gd name="connsiteY17" fmla="*/ 33518 h 39823"/>
              <a:gd name="connsiteX18" fmla="*/ 1053 w 88808"/>
              <a:gd name="connsiteY18" fmla="*/ 32528 h 39823"/>
              <a:gd name="connsiteX19" fmla="*/ 17022 w 88808"/>
              <a:gd name="connsiteY19" fmla="*/ 26781 h 39823"/>
              <a:gd name="connsiteX20" fmla="*/ 29094 w 88808"/>
              <a:gd name="connsiteY20" fmla="*/ 19360 h 39823"/>
              <a:gd name="connsiteX21" fmla="*/ 36952 w 88808"/>
              <a:gd name="connsiteY21" fmla="*/ 10758 h 39823"/>
              <a:gd name="connsiteX22" fmla="*/ 40290 w 88808"/>
              <a:gd name="connsiteY22" fmla="*/ 1484 h 39823"/>
              <a:gd name="connsiteX23" fmla="*/ 41903 w 88808"/>
              <a:gd name="connsiteY23" fmla="*/ 0 h 39823"/>
              <a:gd name="connsiteX24" fmla="*/ 47462 w 88808"/>
              <a:gd name="connsiteY24" fmla="*/ 609 h 39823"/>
              <a:gd name="connsiteX25" fmla="*/ 48834 w 88808"/>
              <a:gd name="connsiteY25" fmla="*/ 2347 h 39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88808" h="39823">
                <a:moveTo>
                  <a:pt x="48834" y="2347"/>
                </a:moveTo>
                <a:cubicBezTo>
                  <a:pt x="48757" y="2841"/>
                  <a:pt x="48669" y="3336"/>
                  <a:pt x="48580" y="3831"/>
                </a:cubicBezTo>
                <a:cubicBezTo>
                  <a:pt x="48504" y="4326"/>
                  <a:pt x="48389" y="4833"/>
                  <a:pt x="48212" y="5315"/>
                </a:cubicBezTo>
                <a:cubicBezTo>
                  <a:pt x="48885" y="7294"/>
                  <a:pt x="49786" y="9146"/>
                  <a:pt x="50941" y="10885"/>
                </a:cubicBezTo>
                <a:cubicBezTo>
                  <a:pt x="54165" y="15833"/>
                  <a:pt x="58837" y="20108"/>
                  <a:pt x="64980" y="23686"/>
                </a:cubicBezTo>
                <a:cubicBezTo>
                  <a:pt x="71137" y="27275"/>
                  <a:pt x="78792" y="30105"/>
                  <a:pt x="87944" y="32160"/>
                </a:cubicBezTo>
                <a:cubicBezTo>
                  <a:pt x="88439" y="32325"/>
                  <a:pt x="88731" y="32617"/>
                  <a:pt x="88808" y="33022"/>
                </a:cubicBezTo>
                <a:cubicBezTo>
                  <a:pt x="88896" y="33428"/>
                  <a:pt x="88858" y="33860"/>
                  <a:pt x="88681" y="34266"/>
                </a:cubicBezTo>
                <a:lnTo>
                  <a:pt x="86713" y="38465"/>
                </a:lnTo>
                <a:cubicBezTo>
                  <a:pt x="86535" y="38884"/>
                  <a:pt x="86319" y="39189"/>
                  <a:pt x="86028" y="39391"/>
                </a:cubicBezTo>
                <a:cubicBezTo>
                  <a:pt x="85735" y="39607"/>
                  <a:pt x="85177" y="39632"/>
                  <a:pt x="84365" y="39454"/>
                </a:cubicBezTo>
                <a:cubicBezTo>
                  <a:pt x="74857" y="37234"/>
                  <a:pt x="66694" y="33949"/>
                  <a:pt x="59852" y="29622"/>
                </a:cubicBezTo>
                <a:cubicBezTo>
                  <a:pt x="52997" y="25296"/>
                  <a:pt x="47768" y="20285"/>
                  <a:pt x="44137" y="14589"/>
                </a:cubicBezTo>
                <a:cubicBezTo>
                  <a:pt x="40659" y="20121"/>
                  <a:pt x="35568" y="25043"/>
                  <a:pt x="28840" y="29369"/>
                </a:cubicBezTo>
                <a:cubicBezTo>
                  <a:pt x="22112" y="33708"/>
                  <a:pt x="14090" y="37184"/>
                  <a:pt x="4772" y="39823"/>
                </a:cubicBezTo>
                <a:cubicBezTo>
                  <a:pt x="3452" y="40165"/>
                  <a:pt x="2627" y="39950"/>
                  <a:pt x="2297" y="39201"/>
                </a:cubicBezTo>
                <a:lnTo>
                  <a:pt x="63" y="34887"/>
                </a:lnTo>
                <a:cubicBezTo>
                  <a:pt x="-101" y="34469"/>
                  <a:pt x="-127" y="34012"/>
                  <a:pt x="0" y="33518"/>
                </a:cubicBezTo>
                <a:cubicBezTo>
                  <a:pt x="126" y="33022"/>
                  <a:pt x="482" y="32705"/>
                  <a:pt x="1053" y="32528"/>
                </a:cubicBezTo>
                <a:cubicBezTo>
                  <a:pt x="6994" y="30967"/>
                  <a:pt x="12325" y="29052"/>
                  <a:pt x="17022" y="26781"/>
                </a:cubicBezTo>
                <a:cubicBezTo>
                  <a:pt x="21732" y="24510"/>
                  <a:pt x="25743" y="22036"/>
                  <a:pt x="29094" y="19360"/>
                </a:cubicBezTo>
                <a:cubicBezTo>
                  <a:pt x="32433" y="16682"/>
                  <a:pt x="35061" y="13815"/>
                  <a:pt x="36952" y="10758"/>
                </a:cubicBezTo>
                <a:cubicBezTo>
                  <a:pt x="38856" y="7713"/>
                  <a:pt x="39961" y="4617"/>
                  <a:pt x="40290" y="1484"/>
                </a:cubicBezTo>
                <a:cubicBezTo>
                  <a:pt x="40468" y="330"/>
                  <a:pt x="41001" y="-165"/>
                  <a:pt x="41903" y="0"/>
                </a:cubicBezTo>
                <a:lnTo>
                  <a:pt x="47462" y="609"/>
                </a:lnTo>
                <a:cubicBezTo>
                  <a:pt x="48542" y="609"/>
                  <a:pt x="48999" y="1192"/>
                  <a:pt x="48834" y="234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4569157" y="8070854"/>
            <a:ext cx="108915" cy="7422"/>
          </a:xfrm>
          <a:custGeom>
            <a:avLst/>
            <a:gdLst>
              <a:gd name="connsiteX0" fmla="*/ 108293 w 108915"/>
              <a:gd name="connsiteY0" fmla="*/ 431 h 7422"/>
              <a:gd name="connsiteX1" fmla="*/ 108915 w 108915"/>
              <a:gd name="connsiteY1" fmla="*/ 1611 h 7422"/>
              <a:gd name="connsiteX2" fmla="*/ 108915 w 108915"/>
              <a:gd name="connsiteY2" fmla="*/ 5810 h 7422"/>
              <a:gd name="connsiteX3" fmla="*/ 108293 w 108915"/>
              <a:gd name="connsiteY3" fmla="*/ 6914 h 7422"/>
              <a:gd name="connsiteX4" fmla="*/ 107049 w 108915"/>
              <a:gd name="connsiteY4" fmla="*/ 7422 h 7422"/>
              <a:gd name="connsiteX5" fmla="*/ 1840 w 108915"/>
              <a:gd name="connsiteY5" fmla="*/ 7422 h 7422"/>
              <a:gd name="connsiteX6" fmla="*/ 546 w 108915"/>
              <a:gd name="connsiteY6" fmla="*/ 6914 h 7422"/>
              <a:gd name="connsiteX7" fmla="*/ 0 w 108915"/>
              <a:gd name="connsiteY7" fmla="*/ 5810 h 7422"/>
              <a:gd name="connsiteX8" fmla="*/ 0 w 108915"/>
              <a:gd name="connsiteY8" fmla="*/ 1484 h 7422"/>
              <a:gd name="connsiteX9" fmla="*/ 546 w 108915"/>
              <a:gd name="connsiteY9" fmla="*/ 368 h 7422"/>
              <a:gd name="connsiteX10" fmla="*/ 1840 w 108915"/>
              <a:gd name="connsiteY10" fmla="*/ 0 h 7422"/>
              <a:gd name="connsiteX11" fmla="*/ 107049 w 108915"/>
              <a:gd name="connsiteY11" fmla="*/ 0 h 7422"/>
              <a:gd name="connsiteX12" fmla="*/ 108293 w 108915"/>
              <a:gd name="connsiteY12" fmla="*/ 431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2">
                <a:moveTo>
                  <a:pt x="108293" y="431"/>
                </a:moveTo>
                <a:cubicBezTo>
                  <a:pt x="108699" y="710"/>
                  <a:pt x="108915" y="1103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699" y="6597"/>
                  <a:pt x="108293" y="6914"/>
                </a:cubicBezTo>
                <a:cubicBezTo>
                  <a:pt x="107887" y="7256"/>
                  <a:pt x="107468" y="7422"/>
                  <a:pt x="107049" y="7422"/>
                </a:cubicBezTo>
                <a:lnTo>
                  <a:pt x="1840" y="7422"/>
                </a:lnTo>
                <a:cubicBezTo>
                  <a:pt x="1345" y="7422"/>
                  <a:pt x="913" y="7256"/>
                  <a:pt x="546" y="6914"/>
                </a:cubicBezTo>
                <a:cubicBezTo>
                  <a:pt x="177" y="6597"/>
                  <a:pt x="0" y="6229"/>
                  <a:pt x="0" y="5810"/>
                </a:cubicBezTo>
                <a:lnTo>
                  <a:pt x="0" y="1484"/>
                </a:lnTo>
                <a:cubicBezTo>
                  <a:pt x="0" y="989"/>
                  <a:pt x="177" y="609"/>
                  <a:pt x="546" y="368"/>
                </a:cubicBezTo>
                <a:cubicBezTo>
                  <a:pt x="913" y="114"/>
                  <a:pt x="1345" y="0"/>
                  <a:pt x="1840" y="0"/>
                </a:cubicBezTo>
                <a:lnTo>
                  <a:pt x="107049" y="0"/>
                </a:lnTo>
                <a:cubicBezTo>
                  <a:pt x="107468" y="0"/>
                  <a:pt x="107887" y="139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4768544" y="8022236"/>
            <a:ext cx="27482" cy="114051"/>
          </a:xfrm>
          <a:custGeom>
            <a:avLst/>
            <a:gdLst>
              <a:gd name="connsiteX0" fmla="*/ 6804 w 27482"/>
              <a:gd name="connsiteY0" fmla="*/ 114051 h 114051"/>
              <a:gd name="connsiteX1" fmla="*/ 1739 w 27482"/>
              <a:gd name="connsiteY1" fmla="*/ 114051 h 114051"/>
              <a:gd name="connsiteX2" fmla="*/ 0 w 27482"/>
              <a:gd name="connsiteY2" fmla="*/ 112314 h 114051"/>
              <a:gd name="connsiteX3" fmla="*/ 0 w 27482"/>
              <a:gd name="connsiteY3" fmla="*/ 1725 h 114051"/>
              <a:gd name="connsiteX4" fmla="*/ 1739 w 27482"/>
              <a:gd name="connsiteY4" fmla="*/ 0 h 114051"/>
              <a:gd name="connsiteX5" fmla="*/ 6804 w 27482"/>
              <a:gd name="connsiteY5" fmla="*/ 0 h 114051"/>
              <a:gd name="connsiteX6" fmla="*/ 8543 w 27482"/>
              <a:gd name="connsiteY6" fmla="*/ 1725 h 114051"/>
              <a:gd name="connsiteX7" fmla="*/ 8543 w 27482"/>
              <a:gd name="connsiteY7" fmla="*/ 46749 h 114051"/>
              <a:gd name="connsiteX8" fmla="*/ 25617 w 27482"/>
              <a:gd name="connsiteY8" fmla="*/ 46749 h 114051"/>
              <a:gd name="connsiteX9" fmla="*/ 26924 w 27482"/>
              <a:gd name="connsiteY9" fmla="*/ 47180 h 114051"/>
              <a:gd name="connsiteX10" fmla="*/ 27482 w 27482"/>
              <a:gd name="connsiteY10" fmla="*/ 48360 h 114051"/>
              <a:gd name="connsiteX11" fmla="*/ 27482 w 27482"/>
              <a:gd name="connsiteY11" fmla="*/ 52560 h 114051"/>
              <a:gd name="connsiteX12" fmla="*/ 26924 w 27482"/>
              <a:gd name="connsiteY12" fmla="*/ 53676 h 114051"/>
              <a:gd name="connsiteX13" fmla="*/ 25617 w 27482"/>
              <a:gd name="connsiteY13" fmla="*/ 54171 h 114051"/>
              <a:gd name="connsiteX14" fmla="*/ 8543 w 27482"/>
              <a:gd name="connsiteY14" fmla="*/ 54171 h 114051"/>
              <a:gd name="connsiteX15" fmla="*/ 8543 w 27482"/>
              <a:gd name="connsiteY15" fmla="*/ 112314 h 114051"/>
              <a:gd name="connsiteX16" fmla="*/ 6804 w 27482"/>
              <a:gd name="connsiteY16" fmla="*/ 114051 h 11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482" h="114051">
                <a:moveTo>
                  <a:pt x="6804" y="114051"/>
                </a:moveTo>
                <a:lnTo>
                  <a:pt x="1739" y="114051"/>
                </a:lnTo>
                <a:cubicBezTo>
                  <a:pt x="584" y="114051"/>
                  <a:pt x="0" y="113468"/>
                  <a:pt x="0" y="112314"/>
                </a:cubicBezTo>
                <a:lnTo>
                  <a:pt x="0" y="1725"/>
                </a:lnTo>
                <a:cubicBezTo>
                  <a:pt x="0" y="583"/>
                  <a:pt x="584" y="0"/>
                  <a:pt x="1739" y="0"/>
                </a:cubicBezTo>
                <a:lnTo>
                  <a:pt x="6804" y="0"/>
                </a:lnTo>
                <a:cubicBezTo>
                  <a:pt x="7971" y="0"/>
                  <a:pt x="8543" y="583"/>
                  <a:pt x="8543" y="1725"/>
                </a:cubicBezTo>
                <a:lnTo>
                  <a:pt x="8543" y="46749"/>
                </a:lnTo>
                <a:lnTo>
                  <a:pt x="25617" y="46749"/>
                </a:lnTo>
                <a:cubicBezTo>
                  <a:pt x="26111" y="46749"/>
                  <a:pt x="26556" y="46901"/>
                  <a:pt x="26924" y="47180"/>
                </a:cubicBezTo>
                <a:cubicBezTo>
                  <a:pt x="27292" y="47485"/>
                  <a:pt x="27482" y="47866"/>
                  <a:pt x="27482" y="48360"/>
                </a:cubicBezTo>
                <a:lnTo>
                  <a:pt x="27482" y="52560"/>
                </a:lnTo>
                <a:cubicBezTo>
                  <a:pt x="27482" y="52991"/>
                  <a:pt x="27292" y="53359"/>
                  <a:pt x="26924" y="53676"/>
                </a:cubicBezTo>
                <a:cubicBezTo>
                  <a:pt x="26556" y="54019"/>
                  <a:pt x="26111" y="54171"/>
                  <a:pt x="25617" y="54171"/>
                </a:cubicBezTo>
                <a:lnTo>
                  <a:pt x="8543" y="54171"/>
                </a:lnTo>
                <a:lnTo>
                  <a:pt x="8543" y="112314"/>
                </a:lnTo>
                <a:cubicBezTo>
                  <a:pt x="8543" y="113468"/>
                  <a:pt x="7971" y="114051"/>
                  <a:pt x="6804" y="1140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4693420" y="8031510"/>
            <a:ext cx="68688" cy="76448"/>
          </a:xfrm>
          <a:custGeom>
            <a:avLst/>
            <a:gdLst>
              <a:gd name="connsiteX0" fmla="*/ 9393 w 68688"/>
              <a:gd name="connsiteY0" fmla="*/ 76448 h 76448"/>
              <a:gd name="connsiteX1" fmla="*/ 1904 w 68688"/>
              <a:gd name="connsiteY1" fmla="*/ 74165 h 76448"/>
              <a:gd name="connsiteX2" fmla="*/ 0 w 68688"/>
              <a:gd name="connsiteY2" fmla="*/ 66933 h 76448"/>
              <a:gd name="connsiteX3" fmla="*/ 0 w 68688"/>
              <a:gd name="connsiteY3" fmla="*/ 42436 h 76448"/>
              <a:gd name="connsiteX4" fmla="*/ 2158 w 68688"/>
              <a:gd name="connsiteY4" fmla="*/ 35433 h 76448"/>
              <a:gd name="connsiteX5" fmla="*/ 9888 w 68688"/>
              <a:gd name="connsiteY5" fmla="*/ 33657 h 76448"/>
              <a:gd name="connsiteX6" fmla="*/ 41078 w 68688"/>
              <a:gd name="connsiteY6" fmla="*/ 33657 h 76448"/>
              <a:gd name="connsiteX7" fmla="*/ 43312 w 68688"/>
              <a:gd name="connsiteY7" fmla="*/ 33149 h 76448"/>
              <a:gd name="connsiteX8" fmla="*/ 43807 w 68688"/>
              <a:gd name="connsiteY8" fmla="*/ 30802 h 76448"/>
              <a:gd name="connsiteX9" fmla="*/ 43807 w 68688"/>
              <a:gd name="connsiteY9" fmla="*/ 10276 h 76448"/>
              <a:gd name="connsiteX10" fmla="*/ 43376 w 68688"/>
              <a:gd name="connsiteY10" fmla="*/ 7916 h 76448"/>
              <a:gd name="connsiteX11" fmla="*/ 41205 w 68688"/>
              <a:gd name="connsiteY11" fmla="*/ 7421 h 76448"/>
              <a:gd name="connsiteX12" fmla="*/ 2221 w 68688"/>
              <a:gd name="connsiteY12" fmla="*/ 7421 h 76448"/>
              <a:gd name="connsiteX13" fmla="*/ 1041 w 68688"/>
              <a:gd name="connsiteY13" fmla="*/ 7053 h 76448"/>
              <a:gd name="connsiteX14" fmla="*/ 482 w 68688"/>
              <a:gd name="connsiteY14" fmla="*/ 6063 h 76448"/>
              <a:gd name="connsiteX15" fmla="*/ 482 w 68688"/>
              <a:gd name="connsiteY15" fmla="*/ 1369 h 76448"/>
              <a:gd name="connsiteX16" fmla="*/ 1041 w 68688"/>
              <a:gd name="connsiteY16" fmla="*/ 380 h 76448"/>
              <a:gd name="connsiteX17" fmla="*/ 2221 w 68688"/>
              <a:gd name="connsiteY17" fmla="*/ 0 h 76448"/>
              <a:gd name="connsiteX18" fmla="*/ 42563 w 68688"/>
              <a:gd name="connsiteY18" fmla="*/ 0 h 76448"/>
              <a:gd name="connsiteX19" fmla="*/ 47399 w 68688"/>
              <a:gd name="connsiteY19" fmla="*/ 430 h 76448"/>
              <a:gd name="connsiteX20" fmla="*/ 50370 w 68688"/>
              <a:gd name="connsiteY20" fmla="*/ 1865 h 76448"/>
              <a:gd name="connsiteX21" fmla="*/ 51918 w 68688"/>
              <a:gd name="connsiteY21" fmla="*/ 4630 h 76448"/>
              <a:gd name="connsiteX22" fmla="*/ 52350 w 68688"/>
              <a:gd name="connsiteY22" fmla="*/ 9032 h 76448"/>
              <a:gd name="connsiteX23" fmla="*/ 52350 w 68688"/>
              <a:gd name="connsiteY23" fmla="*/ 32287 h 76448"/>
              <a:gd name="connsiteX24" fmla="*/ 50179 w 68688"/>
              <a:gd name="connsiteY24" fmla="*/ 39277 h 76448"/>
              <a:gd name="connsiteX25" fmla="*/ 42449 w 68688"/>
              <a:gd name="connsiteY25" fmla="*/ 41078 h 76448"/>
              <a:gd name="connsiteX26" fmla="*/ 11132 w 68688"/>
              <a:gd name="connsiteY26" fmla="*/ 41078 h 76448"/>
              <a:gd name="connsiteX27" fmla="*/ 8962 w 68688"/>
              <a:gd name="connsiteY27" fmla="*/ 41573 h 76448"/>
              <a:gd name="connsiteX28" fmla="*/ 8530 w 68688"/>
              <a:gd name="connsiteY28" fmla="*/ 43908 h 76448"/>
              <a:gd name="connsiteX29" fmla="*/ 8530 w 68688"/>
              <a:gd name="connsiteY29" fmla="*/ 66312 h 76448"/>
              <a:gd name="connsiteX30" fmla="*/ 11259 w 68688"/>
              <a:gd name="connsiteY30" fmla="*/ 69141 h 76448"/>
              <a:gd name="connsiteX31" fmla="*/ 39542 w 68688"/>
              <a:gd name="connsiteY31" fmla="*/ 68037 h 76448"/>
              <a:gd name="connsiteX32" fmla="*/ 65831 w 68688"/>
              <a:gd name="connsiteY32" fmla="*/ 63825 h 76448"/>
              <a:gd name="connsiteX33" fmla="*/ 67938 w 68688"/>
              <a:gd name="connsiteY33" fmla="*/ 65068 h 76448"/>
              <a:gd name="connsiteX34" fmla="*/ 68688 w 68688"/>
              <a:gd name="connsiteY34" fmla="*/ 69141 h 76448"/>
              <a:gd name="connsiteX35" fmla="*/ 67075 w 68688"/>
              <a:gd name="connsiteY35" fmla="*/ 71247 h 76448"/>
              <a:gd name="connsiteX36" fmla="*/ 53277 w 68688"/>
              <a:gd name="connsiteY36" fmla="*/ 73797 h 76448"/>
              <a:gd name="connsiteX37" fmla="*/ 38615 w 68688"/>
              <a:gd name="connsiteY37" fmla="*/ 75510 h 76448"/>
              <a:gd name="connsiteX38" fmla="*/ 23763 w 68688"/>
              <a:gd name="connsiteY38" fmla="*/ 76448 h 76448"/>
              <a:gd name="connsiteX39" fmla="*/ 9393 w 68688"/>
              <a:gd name="connsiteY39" fmla="*/ 76448 h 76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68688" h="76448">
                <a:moveTo>
                  <a:pt x="9393" y="76448"/>
                </a:moveTo>
                <a:cubicBezTo>
                  <a:pt x="5686" y="76283"/>
                  <a:pt x="3186" y="75510"/>
                  <a:pt x="1904" y="74165"/>
                </a:cubicBezTo>
                <a:cubicBezTo>
                  <a:pt x="634" y="72795"/>
                  <a:pt x="0" y="70384"/>
                  <a:pt x="0" y="66933"/>
                </a:cubicBezTo>
                <a:lnTo>
                  <a:pt x="0" y="42436"/>
                </a:lnTo>
                <a:cubicBezTo>
                  <a:pt x="0" y="38960"/>
                  <a:pt x="723" y="36638"/>
                  <a:pt x="2158" y="35433"/>
                </a:cubicBezTo>
                <a:cubicBezTo>
                  <a:pt x="3605" y="34240"/>
                  <a:pt x="6182" y="33657"/>
                  <a:pt x="9888" y="33657"/>
                </a:cubicBezTo>
                <a:lnTo>
                  <a:pt x="41078" y="33657"/>
                </a:lnTo>
                <a:cubicBezTo>
                  <a:pt x="42246" y="33657"/>
                  <a:pt x="42995" y="33479"/>
                  <a:pt x="43312" y="33149"/>
                </a:cubicBezTo>
                <a:cubicBezTo>
                  <a:pt x="43642" y="32819"/>
                  <a:pt x="43807" y="32046"/>
                  <a:pt x="43807" y="30802"/>
                </a:cubicBezTo>
                <a:lnTo>
                  <a:pt x="43807" y="10276"/>
                </a:lnTo>
                <a:cubicBezTo>
                  <a:pt x="43807" y="9032"/>
                  <a:pt x="43655" y="8258"/>
                  <a:pt x="43376" y="7916"/>
                </a:cubicBezTo>
                <a:cubicBezTo>
                  <a:pt x="43083" y="7586"/>
                  <a:pt x="42372" y="7421"/>
                  <a:pt x="41205" y="7421"/>
                </a:cubicBezTo>
                <a:lnTo>
                  <a:pt x="2221" y="7421"/>
                </a:lnTo>
                <a:cubicBezTo>
                  <a:pt x="1802" y="7421"/>
                  <a:pt x="1409" y="7294"/>
                  <a:pt x="1041" y="7053"/>
                </a:cubicBezTo>
                <a:cubicBezTo>
                  <a:pt x="672" y="6799"/>
                  <a:pt x="482" y="6470"/>
                  <a:pt x="482" y="6063"/>
                </a:cubicBezTo>
                <a:lnTo>
                  <a:pt x="482" y="1369"/>
                </a:lnTo>
                <a:cubicBezTo>
                  <a:pt x="482" y="938"/>
                  <a:pt x="672" y="621"/>
                  <a:pt x="1041" y="380"/>
                </a:cubicBezTo>
                <a:cubicBezTo>
                  <a:pt x="1409" y="126"/>
                  <a:pt x="1802" y="0"/>
                  <a:pt x="2221" y="0"/>
                </a:cubicBezTo>
                <a:lnTo>
                  <a:pt x="42563" y="0"/>
                </a:lnTo>
                <a:cubicBezTo>
                  <a:pt x="44556" y="0"/>
                  <a:pt x="46168" y="151"/>
                  <a:pt x="47399" y="430"/>
                </a:cubicBezTo>
                <a:cubicBezTo>
                  <a:pt x="48643" y="723"/>
                  <a:pt x="49621" y="1192"/>
                  <a:pt x="50370" y="1865"/>
                </a:cubicBezTo>
                <a:cubicBezTo>
                  <a:pt x="51106" y="2511"/>
                  <a:pt x="51627" y="3450"/>
                  <a:pt x="51918" y="4630"/>
                </a:cubicBezTo>
                <a:cubicBezTo>
                  <a:pt x="52198" y="5835"/>
                  <a:pt x="52350" y="7294"/>
                  <a:pt x="52350" y="9032"/>
                </a:cubicBezTo>
                <a:lnTo>
                  <a:pt x="52350" y="32287"/>
                </a:lnTo>
                <a:cubicBezTo>
                  <a:pt x="52350" y="35750"/>
                  <a:pt x="51627" y="38084"/>
                  <a:pt x="50179" y="39277"/>
                </a:cubicBezTo>
                <a:cubicBezTo>
                  <a:pt x="48745" y="40482"/>
                  <a:pt x="46168" y="41078"/>
                  <a:pt x="42449" y="41078"/>
                </a:cubicBezTo>
                <a:lnTo>
                  <a:pt x="11132" y="41078"/>
                </a:lnTo>
                <a:cubicBezTo>
                  <a:pt x="9977" y="41078"/>
                  <a:pt x="9254" y="41230"/>
                  <a:pt x="8962" y="41573"/>
                </a:cubicBezTo>
                <a:cubicBezTo>
                  <a:pt x="8670" y="41890"/>
                  <a:pt x="8530" y="42677"/>
                  <a:pt x="8530" y="43908"/>
                </a:cubicBezTo>
                <a:lnTo>
                  <a:pt x="8530" y="66312"/>
                </a:lnTo>
                <a:cubicBezTo>
                  <a:pt x="8530" y="68202"/>
                  <a:pt x="9444" y="69141"/>
                  <a:pt x="11259" y="69141"/>
                </a:cubicBezTo>
                <a:cubicBezTo>
                  <a:pt x="21072" y="69319"/>
                  <a:pt x="30503" y="68951"/>
                  <a:pt x="39542" y="68037"/>
                </a:cubicBezTo>
                <a:cubicBezTo>
                  <a:pt x="48580" y="67124"/>
                  <a:pt x="57339" y="65728"/>
                  <a:pt x="65831" y="63825"/>
                </a:cubicBezTo>
                <a:cubicBezTo>
                  <a:pt x="66999" y="63584"/>
                  <a:pt x="67697" y="63990"/>
                  <a:pt x="67938" y="65068"/>
                </a:cubicBezTo>
                <a:lnTo>
                  <a:pt x="68688" y="69141"/>
                </a:lnTo>
                <a:cubicBezTo>
                  <a:pt x="68853" y="70219"/>
                  <a:pt x="68319" y="70917"/>
                  <a:pt x="67075" y="71247"/>
                </a:cubicBezTo>
                <a:cubicBezTo>
                  <a:pt x="62696" y="72249"/>
                  <a:pt x="58101" y="73087"/>
                  <a:pt x="53277" y="73797"/>
                </a:cubicBezTo>
                <a:cubicBezTo>
                  <a:pt x="48453" y="74482"/>
                  <a:pt x="43566" y="75065"/>
                  <a:pt x="38615" y="75510"/>
                </a:cubicBezTo>
                <a:cubicBezTo>
                  <a:pt x="33652" y="75966"/>
                  <a:pt x="28714" y="76283"/>
                  <a:pt x="23763" y="76448"/>
                </a:cubicBezTo>
                <a:cubicBezTo>
                  <a:pt x="18800" y="76613"/>
                  <a:pt x="14014" y="76613"/>
                  <a:pt x="9393" y="7644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4928945" y="8027547"/>
            <a:ext cx="63610" cy="51964"/>
          </a:xfrm>
          <a:custGeom>
            <a:avLst/>
            <a:gdLst>
              <a:gd name="connsiteX0" fmla="*/ 63610 w 63610"/>
              <a:gd name="connsiteY0" fmla="*/ 46889 h 51964"/>
              <a:gd name="connsiteX1" fmla="*/ 62010 w 63610"/>
              <a:gd name="connsiteY1" fmla="*/ 48983 h 51964"/>
              <a:gd name="connsiteX2" fmla="*/ 50814 w 63610"/>
              <a:gd name="connsiteY2" fmla="*/ 50352 h 51964"/>
              <a:gd name="connsiteX3" fmla="*/ 37193 w 63610"/>
              <a:gd name="connsiteY3" fmla="*/ 51406 h 51964"/>
              <a:gd name="connsiteX4" fmla="*/ 22887 w 63610"/>
              <a:gd name="connsiteY4" fmla="*/ 51964 h 51964"/>
              <a:gd name="connsiteX5" fmla="*/ 9647 w 63610"/>
              <a:gd name="connsiteY5" fmla="*/ 51964 h 51964"/>
              <a:gd name="connsiteX6" fmla="*/ 2043 w 63610"/>
              <a:gd name="connsiteY6" fmla="*/ 49363 h 51964"/>
              <a:gd name="connsiteX7" fmla="*/ 0 w 63610"/>
              <a:gd name="connsiteY7" fmla="*/ 41688 h 51964"/>
              <a:gd name="connsiteX8" fmla="*/ 0 w 63610"/>
              <a:gd name="connsiteY8" fmla="*/ 8664 h 51964"/>
              <a:gd name="connsiteX9" fmla="*/ 1980 w 63610"/>
              <a:gd name="connsiteY9" fmla="*/ 1737 h 51964"/>
              <a:gd name="connsiteX10" fmla="*/ 9406 w 63610"/>
              <a:gd name="connsiteY10" fmla="*/ 0 h 51964"/>
              <a:gd name="connsiteX11" fmla="*/ 51614 w 63610"/>
              <a:gd name="connsiteY11" fmla="*/ 0 h 51964"/>
              <a:gd name="connsiteX12" fmla="*/ 53226 w 63610"/>
              <a:gd name="connsiteY12" fmla="*/ 1484 h 51964"/>
              <a:gd name="connsiteX13" fmla="*/ 53226 w 63610"/>
              <a:gd name="connsiteY13" fmla="*/ 5950 h 51964"/>
              <a:gd name="connsiteX14" fmla="*/ 51614 w 63610"/>
              <a:gd name="connsiteY14" fmla="*/ 7421 h 51964"/>
              <a:gd name="connsiteX15" fmla="*/ 11018 w 63610"/>
              <a:gd name="connsiteY15" fmla="*/ 7421 h 51964"/>
              <a:gd name="connsiteX16" fmla="*/ 8911 w 63610"/>
              <a:gd name="connsiteY16" fmla="*/ 7853 h 51964"/>
              <a:gd name="connsiteX17" fmla="*/ 8543 w 63610"/>
              <a:gd name="connsiteY17" fmla="*/ 10148 h 51964"/>
              <a:gd name="connsiteX18" fmla="*/ 8543 w 63610"/>
              <a:gd name="connsiteY18" fmla="*/ 41066 h 51964"/>
              <a:gd name="connsiteX19" fmla="*/ 9152 w 63610"/>
              <a:gd name="connsiteY19" fmla="*/ 43553 h 51964"/>
              <a:gd name="connsiteX20" fmla="*/ 11513 w 63610"/>
              <a:gd name="connsiteY20" fmla="*/ 44288 h 51964"/>
              <a:gd name="connsiteX21" fmla="*/ 36267 w 63610"/>
              <a:gd name="connsiteY21" fmla="*/ 43984 h 51964"/>
              <a:gd name="connsiteX22" fmla="*/ 60906 w 63610"/>
              <a:gd name="connsiteY22" fmla="*/ 41688 h 51964"/>
              <a:gd name="connsiteX23" fmla="*/ 62556 w 63610"/>
              <a:gd name="connsiteY23" fmla="*/ 41878 h 51964"/>
              <a:gd name="connsiteX24" fmla="*/ 63115 w 63610"/>
              <a:gd name="connsiteY24" fmla="*/ 43057 h 51964"/>
              <a:gd name="connsiteX25" fmla="*/ 63610 w 63610"/>
              <a:gd name="connsiteY25" fmla="*/ 46889 h 51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63610" h="51964">
                <a:moveTo>
                  <a:pt x="63610" y="46889"/>
                </a:moveTo>
                <a:cubicBezTo>
                  <a:pt x="63864" y="48043"/>
                  <a:pt x="63331" y="48741"/>
                  <a:pt x="62010" y="48983"/>
                </a:cubicBezTo>
                <a:cubicBezTo>
                  <a:pt x="58862" y="49490"/>
                  <a:pt x="55130" y="49946"/>
                  <a:pt x="50814" y="50352"/>
                </a:cubicBezTo>
                <a:cubicBezTo>
                  <a:pt x="46473" y="50758"/>
                  <a:pt x="41928" y="51113"/>
                  <a:pt x="37193" y="51406"/>
                </a:cubicBezTo>
                <a:cubicBezTo>
                  <a:pt x="32446" y="51685"/>
                  <a:pt x="27673" y="51875"/>
                  <a:pt x="22887" y="51964"/>
                </a:cubicBezTo>
                <a:cubicBezTo>
                  <a:pt x="18101" y="52052"/>
                  <a:pt x="13697" y="52052"/>
                  <a:pt x="9647" y="51964"/>
                </a:cubicBezTo>
                <a:cubicBezTo>
                  <a:pt x="5941" y="51875"/>
                  <a:pt x="3402" y="51012"/>
                  <a:pt x="2043" y="49363"/>
                </a:cubicBezTo>
                <a:cubicBezTo>
                  <a:pt x="672" y="47714"/>
                  <a:pt x="0" y="45163"/>
                  <a:pt x="0" y="41688"/>
                </a:cubicBezTo>
                <a:lnTo>
                  <a:pt x="0" y="8664"/>
                </a:lnTo>
                <a:cubicBezTo>
                  <a:pt x="0" y="5201"/>
                  <a:pt x="647" y="2892"/>
                  <a:pt x="1980" y="1737"/>
                </a:cubicBezTo>
                <a:cubicBezTo>
                  <a:pt x="3287" y="583"/>
                  <a:pt x="5776" y="0"/>
                  <a:pt x="9406" y="0"/>
                </a:cubicBezTo>
                <a:lnTo>
                  <a:pt x="51614" y="0"/>
                </a:lnTo>
                <a:cubicBezTo>
                  <a:pt x="52680" y="0"/>
                  <a:pt x="53226" y="494"/>
                  <a:pt x="53226" y="1484"/>
                </a:cubicBezTo>
                <a:lnTo>
                  <a:pt x="53226" y="5950"/>
                </a:lnTo>
                <a:cubicBezTo>
                  <a:pt x="53226" y="6926"/>
                  <a:pt x="52680" y="7421"/>
                  <a:pt x="51614" y="7421"/>
                </a:cubicBezTo>
                <a:lnTo>
                  <a:pt x="11018" y="7421"/>
                </a:lnTo>
                <a:cubicBezTo>
                  <a:pt x="9863" y="7421"/>
                  <a:pt x="9152" y="7573"/>
                  <a:pt x="8911" y="7853"/>
                </a:cubicBezTo>
                <a:cubicBezTo>
                  <a:pt x="8657" y="8157"/>
                  <a:pt x="8543" y="8905"/>
                  <a:pt x="8543" y="10148"/>
                </a:cubicBezTo>
                <a:lnTo>
                  <a:pt x="8543" y="41066"/>
                </a:lnTo>
                <a:cubicBezTo>
                  <a:pt x="8543" y="42309"/>
                  <a:pt x="8746" y="43146"/>
                  <a:pt x="9152" y="43553"/>
                </a:cubicBezTo>
                <a:cubicBezTo>
                  <a:pt x="9571" y="43958"/>
                  <a:pt x="10345" y="44212"/>
                  <a:pt x="11513" y="44288"/>
                </a:cubicBezTo>
                <a:cubicBezTo>
                  <a:pt x="19434" y="44542"/>
                  <a:pt x="27673" y="44440"/>
                  <a:pt x="36267" y="43984"/>
                </a:cubicBezTo>
                <a:cubicBezTo>
                  <a:pt x="44848" y="43527"/>
                  <a:pt x="53048" y="42766"/>
                  <a:pt x="60906" y="41688"/>
                </a:cubicBezTo>
                <a:cubicBezTo>
                  <a:pt x="61719" y="41535"/>
                  <a:pt x="62277" y="41586"/>
                  <a:pt x="62556" y="41878"/>
                </a:cubicBezTo>
                <a:cubicBezTo>
                  <a:pt x="62861" y="42170"/>
                  <a:pt x="63051" y="42563"/>
                  <a:pt x="63115" y="43057"/>
                </a:cubicBezTo>
                <a:lnTo>
                  <a:pt x="63610" y="4688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5071408" y="8048827"/>
            <a:ext cx="71912" cy="7422"/>
          </a:xfrm>
          <a:custGeom>
            <a:avLst/>
            <a:gdLst>
              <a:gd name="connsiteX0" fmla="*/ 70058 w 71912"/>
              <a:gd name="connsiteY0" fmla="*/ 7422 h 7422"/>
              <a:gd name="connsiteX1" fmla="*/ 1726 w 71912"/>
              <a:gd name="connsiteY1" fmla="*/ 7422 h 7422"/>
              <a:gd name="connsiteX2" fmla="*/ 558 w 71912"/>
              <a:gd name="connsiteY2" fmla="*/ 6926 h 7422"/>
              <a:gd name="connsiteX3" fmla="*/ 0 w 71912"/>
              <a:gd name="connsiteY3" fmla="*/ 5696 h 7422"/>
              <a:gd name="connsiteX4" fmla="*/ 0 w 71912"/>
              <a:gd name="connsiteY4" fmla="*/ 1725 h 7422"/>
              <a:gd name="connsiteX5" fmla="*/ 558 w 71912"/>
              <a:gd name="connsiteY5" fmla="*/ 507 h 7422"/>
              <a:gd name="connsiteX6" fmla="*/ 1726 w 71912"/>
              <a:gd name="connsiteY6" fmla="*/ 0 h 7422"/>
              <a:gd name="connsiteX7" fmla="*/ 70058 w 71912"/>
              <a:gd name="connsiteY7" fmla="*/ 0 h 7422"/>
              <a:gd name="connsiteX8" fmla="*/ 71912 w 71912"/>
              <a:gd name="connsiteY8" fmla="*/ 1611 h 7422"/>
              <a:gd name="connsiteX9" fmla="*/ 71912 w 71912"/>
              <a:gd name="connsiteY9" fmla="*/ 5810 h 7422"/>
              <a:gd name="connsiteX10" fmla="*/ 70058 w 71912"/>
              <a:gd name="connsiteY10" fmla="*/ 7422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912" h="7422">
                <a:moveTo>
                  <a:pt x="70058" y="7422"/>
                </a:moveTo>
                <a:lnTo>
                  <a:pt x="1726" y="7422"/>
                </a:lnTo>
                <a:cubicBezTo>
                  <a:pt x="1320" y="7422"/>
                  <a:pt x="926" y="7269"/>
                  <a:pt x="558" y="6926"/>
                </a:cubicBezTo>
                <a:cubicBezTo>
                  <a:pt x="177" y="6597"/>
                  <a:pt x="0" y="6191"/>
                  <a:pt x="0" y="5696"/>
                </a:cubicBezTo>
                <a:lnTo>
                  <a:pt x="0" y="1725"/>
                </a:lnTo>
                <a:cubicBezTo>
                  <a:pt x="0" y="1243"/>
                  <a:pt x="177" y="824"/>
                  <a:pt x="558" y="507"/>
                </a:cubicBezTo>
                <a:cubicBezTo>
                  <a:pt x="926" y="165"/>
                  <a:pt x="1320" y="0"/>
                  <a:pt x="1726" y="0"/>
                </a:cubicBezTo>
                <a:lnTo>
                  <a:pt x="70058" y="0"/>
                </a:lnTo>
                <a:cubicBezTo>
                  <a:pt x="71290" y="0"/>
                  <a:pt x="71912" y="533"/>
                  <a:pt x="71912" y="1611"/>
                </a:cubicBezTo>
                <a:lnTo>
                  <a:pt x="71912" y="5810"/>
                </a:lnTo>
                <a:cubicBezTo>
                  <a:pt x="71912" y="6888"/>
                  <a:pt x="71290" y="7422"/>
                  <a:pt x="70058" y="74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5201244" y="8030279"/>
            <a:ext cx="77853" cy="53309"/>
          </a:xfrm>
          <a:custGeom>
            <a:avLst/>
            <a:gdLst>
              <a:gd name="connsiteX0" fmla="*/ 77853 w 77853"/>
              <a:gd name="connsiteY0" fmla="*/ 51583 h 53309"/>
              <a:gd name="connsiteX1" fmla="*/ 76240 w 77853"/>
              <a:gd name="connsiteY1" fmla="*/ 53309 h 53309"/>
              <a:gd name="connsiteX2" fmla="*/ 9393 w 77853"/>
              <a:gd name="connsiteY2" fmla="*/ 53309 h 53309"/>
              <a:gd name="connsiteX3" fmla="*/ 1967 w 77853"/>
              <a:gd name="connsiteY3" fmla="*/ 51520 h 53309"/>
              <a:gd name="connsiteX4" fmla="*/ 0 w 77853"/>
              <a:gd name="connsiteY4" fmla="*/ 44517 h 53309"/>
              <a:gd name="connsiteX5" fmla="*/ 0 w 77853"/>
              <a:gd name="connsiteY5" fmla="*/ 8779 h 53309"/>
              <a:gd name="connsiteX6" fmla="*/ 1967 w 77853"/>
              <a:gd name="connsiteY6" fmla="*/ 1789 h 53309"/>
              <a:gd name="connsiteX7" fmla="*/ 9393 w 77853"/>
              <a:gd name="connsiteY7" fmla="*/ 0 h 53309"/>
              <a:gd name="connsiteX8" fmla="*/ 75377 w 77853"/>
              <a:gd name="connsiteY8" fmla="*/ 0 h 53309"/>
              <a:gd name="connsiteX9" fmla="*/ 76989 w 77853"/>
              <a:gd name="connsiteY9" fmla="*/ 1611 h 53309"/>
              <a:gd name="connsiteX10" fmla="*/ 76989 w 77853"/>
              <a:gd name="connsiteY10" fmla="*/ 5683 h 53309"/>
              <a:gd name="connsiteX11" fmla="*/ 75377 w 77853"/>
              <a:gd name="connsiteY11" fmla="*/ 7422 h 53309"/>
              <a:gd name="connsiteX12" fmla="*/ 11500 w 77853"/>
              <a:gd name="connsiteY12" fmla="*/ 7422 h 53309"/>
              <a:gd name="connsiteX13" fmla="*/ 9152 w 77853"/>
              <a:gd name="connsiteY13" fmla="*/ 8094 h 53309"/>
              <a:gd name="connsiteX14" fmla="*/ 8542 w 77853"/>
              <a:gd name="connsiteY14" fmla="*/ 10631 h 53309"/>
              <a:gd name="connsiteX15" fmla="*/ 8542 w 77853"/>
              <a:gd name="connsiteY15" fmla="*/ 42678 h 53309"/>
              <a:gd name="connsiteX16" fmla="*/ 9152 w 77853"/>
              <a:gd name="connsiteY16" fmla="*/ 45139 h 53309"/>
              <a:gd name="connsiteX17" fmla="*/ 11500 w 77853"/>
              <a:gd name="connsiteY17" fmla="*/ 45887 h 53309"/>
              <a:gd name="connsiteX18" fmla="*/ 76240 w 77853"/>
              <a:gd name="connsiteY18" fmla="*/ 45887 h 53309"/>
              <a:gd name="connsiteX19" fmla="*/ 77853 w 77853"/>
              <a:gd name="connsiteY19" fmla="*/ 47498 h 53309"/>
              <a:gd name="connsiteX20" fmla="*/ 77853 w 77853"/>
              <a:gd name="connsiteY20" fmla="*/ 51583 h 53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853" h="53309">
                <a:moveTo>
                  <a:pt x="77853" y="51583"/>
                </a:moveTo>
                <a:cubicBezTo>
                  <a:pt x="77853" y="52737"/>
                  <a:pt x="77319" y="53309"/>
                  <a:pt x="76240" y="53309"/>
                </a:cubicBezTo>
                <a:lnTo>
                  <a:pt x="9393" y="53309"/>
                </a:lnTo>
                <a:cubicBezTo>
                  <a:pt x="5762" y="53309"/>
                  <a:pt x="3300" y="52713"/>
                  <a:pt x="1967" y="51520"/>
                </a:cubicBezTo>
                <a:cubicBezTo>
                  <a:pt x="660" y="50314"/>
                  <a:pt x="0" y="47993"/>
                  <a:pt x="0" y="44517"/>
                </a:cubicBezTo>
                <a:lnTo>
                  <a:pt x="0" y="8779"/>
                </a:lnTo>
                <a:cubicBezTo>
                  <a:pt x="0" y="5315"/>
                  <a:pt x="660" y="2981"/>
                  <a:pt x="1967" y="1789"/>
                </a:cubicBezTo>
                <a:cubicBezTo>
                  <a:pt x="3300" y="583"/>
                  <a:pt x="5762" y="0"/>
                  <a:pt x="9393" y="0"/>
                </a:cubicBezTo>
                <a:lnTo>
                  <a:pt x="75377" y="0"/>
                </a:lnTo>
                <a:cubicBezTo>
                  <a:pt x="76456" y="0"/>
                  <a:pt x="76989" y="533"/>
                  <a:pt x="76989" y="1611"/>
                </a:cubicBezTo>
                <a:lnTo>
                  <a:pt x="76989" y="5683"/>
                </a:lnTo>
                <a:cubicBezTo>
                  <a:pt x="76989" y="6850"/>
                  <a:pt x="76456" y="7422"/>
                  <a:pt x="75377" y="7422"/>
                </a:cubicBezTo>
                <a:lnTo>
                  <a:pt x="11500" y="7422"/>
                </a:lnTo>
                <a:cubicBezTo>
                  <a:pt x="10358" y="7422"/>
                  <a:pt x="9571" y="7637"/>
                  <a:pt x="9152" y="8094"/>
                </a:cubicBezTo>
                <a:cubicBezTo>
                  <a:pt x="8745" y="8550"/>
                  <a:pt x="8542" y="9400"/>
                  <a:pt x="8542" y="10631"/>
                </a:cubicBezTo>
                <a:lnTo>
                  <a:pt x="8542" y="42678"/>
                </a:lnTo>
                <a:cubicBezTo>
                  <a:pt x="8542" y="43832"/>
                  <a:pt x="8745" y="44643"/>
                  <a:pt x="9152" y="45139"/>
                </a:cubicBezTo>
                <a:cubicBezTo>
                  <a:pt x="9571" y="45633"/>
                  <a:pt x="10358" y="45887"/>
                  <a:pt x="11500" y="45887"/>
                </a:cubicBezTo>
                <a:lnTo>
                  <a:pt x="76240" y="45887"/>
                </a:lnTo>
                <a:cubicBezTo>
                  <a:pt x="77319" y="45887"/>
                  <a:pt x="77853" y="46432"/>
                  <a:pt x="77853" y="47498"/>
                </a:cubicBezTo>
                <a:lnTo>
                  <a:pt x="77853" y="515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5185529" y="8109316"/>
            <a:ext cx="108915" cy="7422"/>
          </a:xfrm>
          <a:custGeom>
            <a:avLst/>
            <a:gdLst>
              <a:gd name="connsiteX0" fmla="*/ 108293 w 108915"/>
              <a:gd name="connsiteY0" fmla="*/ 431 h 7422"/>
              <a:gd name="connsiteX1" fmla="*/ 108915 w 108915"/>
              <a:gd name="connsiteY1" fmla="*/ 1611 h 7422"/>
              <a:gd name="connsiteX2" fmla="*/ 108915 w 108915"/>
              <a:gd name="connsiteY2" fmla="*/ 5810 h 7422"/>
              <a:gd name="connsiteX3" fmla="*/ 108293 w 108915"/>
              <a:gd name="connsiteY3" fmla="*/ 6927 h 7422"/>
              <a:gd name="connsiteX4" fmla="*/ 107062 w 108915"/>
              <a:gd name="connsiteY4" fmla="*/ 7422 h 7422"/>
              <a:gd name="connsiteX5" fmla="*/ 1840 w 108915"/>
              <a:gd name="connsiteY5" fmla="*/ 7422 h 7422"/>
              <a:gd name="connsiteX6" fmla="*/ 545 w 108915"/>
              <a:gd name="connsiteY6" fmla="*/ 6927 h 7422"/>
              <a:gd name="connsiteX7" fmla="*/ 0 w 108915"/>
              <a:gd name="connsiteY7" fmla="*/ 5810 h 7422"/>
              <a:gd name="connsiteX8" fmla="*/ 0 w 108915"/>
              <a:gd name="connsiteY8" fmla="*/ 1611 h 7422"/>
              <a:gd name="connsiteX9" fmla="*/ 545 w 108915"/>
              <a:gd name="connsiteY9" fmla="*/ 431 h 7422"/>
              <a:gd name="connsiteX10" fmla="*/ 1840 w 108915"/>
              <a:gd name="connsiteY10" fmla="*/ 0 h 7422"/>
              <a:gd name="connsiteX11" fmla="*/ 107062 w 108915"/>
              <a:gd name="connsiteY11" fmla="*/ 0 h 7422"/>
              <a:gd name="connsiteX12" fmla="*/ 108293 w 108915"/>
              <a:gd name="connsiteY12" fmla="*/ 431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2">
                <a:moveTo>
                  <a:pt x="108293" y="431"/>
                </a:moveTo>
                <a:cubicBezTo>
                  <a:pt x="108699" y="736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699" y="6609"/>
                  <a:pt x="108293" y="6927"/>
                </a:cubicBezTo>
                <a:cubicBezTo>
                  <a:pt x="107887" y="7256"/>
                  <a:pt x="107468" y="7422"/>
                  <a:pt x="107062" y="7422"/>
                </a:cubicBezTo>
                <a:lnTo>
                  <a:pt x="1840" y="7422"/>
                </a:lnTo>
                <a:cubicBezTo>
                  <a:pt x="1345" y="7422"/>
                  <a:pt x="913" y="7256"/>
                  <a:pt x="545" y="6927"/>
                </a:cubicBezTo>
                <a:cubicBezTo>
                  <a:pt x="190" y="6609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36"/>
                  <a:pt x="545" y="431"/>
                </a:cubicBezTo>
                <a:cubicBezTo>
                  <a:pt x="913" y="152"/>
                  <a:pt x="1345" y="0"/>
                  <a:pt x="1840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5300879" y="8081982"/>
            <a:ext cx="63369" cy="47625"/>
          </a:xfrm>
          <a:custGeom>
            <a:avLst/>
            <a:gdLst>
              <a:gd name="connsiteX0" fmla="*/ 60893 w 63369"/>
              <a:gd name="connsiteY0" fmla="*/ 0 h 47625"/>
              <a:gd name="connsiteX1" fmla="*/ 62074 w 63369"/>
              <a:gd name="connsiteY1" fmla="*/ 189 h 47625"/>
              <a:gd name="connsiteX2" fmla="*/ 62747 w 63369"/>
              <a:gd name="connsiteY2" fmla="*/ 989 h 47625"/>
              <a:gd name="connsiteX3" fmla="*/ 63369 w 63369"/>
              <a:gd name="connsiteY3" fmla="*/ 5201 h 47625"/>
              <a:gd name="connsiteX4" fmla="*/ 61883 w 63369"/>
              <a:gd name="connsiteY4" fmla="*/ 7053 h 47625"/>
              <a:gd name="connsiteX5" fmla="*/ 49748 w 63369"/>
              <a:gd name="connsiteY5" fmla="*/ 8728 h 47625"/>
              <a:gd name="connsiteX6" fmla="*/ 36508 w 63369"/>
              <a:gd name="connsiteY6" fmla="*/ 9768 h 47625"/>
              <a:gd name="connsiteX7" fmla="*/ 36508 w 63369"/>
              <a:gd name="connsiteY7" fmla="*/ 45772 h 47625"/>
              <a:gd name="connsiteX8" fmla="*/ 36076 w 63369"/>
              <a:gd name="connsiteY8" fmla="*/ 47066 h 47625"/>
              <a:gd name="connsiteX9" fmla="*/ 34896 w 63369"/>
              <a:gd name="connsiteY9" fmla="*/ 47625 h 47625"/>
              <a:gd name="connsiteX10" fmla="*/ 29577 w 63369"/>
              <a:gd name="connsiteY10" fmla="*/ 47625 h 47625"/>
              <a:gd name="connsiteX11" fmla="*/ 28460 w 63369"/>
              <a:gd name="connsiteY11" fmla="*/ 47066 h 47625"/>
              <a:gd name="connsiteX12" fmla="*/ 27965 w 63369"/>
              <a:gd name="connsiteY12" fmla="*/ 45772 h 47625"/>
              <a:gd name="connsiteX13" fmla="*/ 27965 w 63369"/>
              <a:gd name="connsiteY13" fmla="*/ 10021 h 47625"/>
              <a:gd name="connsiteX14" fmla="*/ 14039 w 63369"/>
              <a:gd name="connsiteY14" fmla="*/ 10631 h 47625"/>
              <a:gd name="connsiteX15" fmla="*/ 1840 w 63369"/>
              <a:gd name="connsiteY15" fmla="*/ 10757 h 47625"/>
              <a:gd name="connsiteX16" fmla="*/ 558 w 63369"/>
              <a:gd name="connsiteY16" fmla="*/ 10262 h 47625"/>
              <a:gd name="connsiteX17" fmla="*/ 0 w 63369"/>
              <a:gd name="connsiteY17" fmla="*/ 9146 h 47625"/>
              <a:gd name="connsiteX18" fmla="*/ 0 w 63369"/>
              <a:gd name="connsiteY18" fmla="*/ 4947 h 47625"/>
              <a:gd name="connsiteX19" fmla="*/ 558 w 63369"/>
              <a:gd name="connsiteY19" fmla="*/ 3767 h 47625"/>
              <a:gd name="connsiteX20" fmla="*/ 1840 w 63369"/>
              <a:gd name="connsiteY20" fmla="*/ 3336 h 47625"/>
              <a:gd name="connsiteX21" fmla="*/ 16832 w 63369"/>
              <a:gd name="connsiteY21" fmla="*/ 3209 h 47625"/>
              <a:gd name="connsiteX22" fmla="*/ 31684 w 63369"/>
              <a:gd name="connsiteY22" fmla="*/ 2600 h 47625"/>
              <a:gd name="connsiteX23" fmla="*/ 46727 w 63369"/>
              <a:gd name="connsiteY23" fmla="*/ 1598 h 47625"/>
              <a:gd name="connsiteX24" fmla="*/ 60893 w 63369"/>
              <a:gd name="connsiteY24" fmla="*/ 0 h 47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3369" h="47625">
                <a:moveTo>
                  <a:pt x="60893" y="0"/>
                </a:moveTo>
                <a:cubicBezTo>
                  <a:pt x="61300" y="-76"/>
                  <a:pt x="61693" y="-25"/>
                  <a:pt x="62074" y="189"/>
                </a:cubicBezTo>
                <a:cubicBezTo>
                  <a:pt x="62442" y="392"/>
                  <a:pt x="62658" y="659"/>
                  <a:pt x="62747" y="989"/>
                </a:cubicBezTo>
                <a:lnTo>
                  <a:pt x="63369" y="5201"/>
                </a:lnTo>
                <a:cubicBezTo>
                  <a:pt x="63445" y="6190"/>
                  <a:pt x="62950" y="6811"/>
                  <a:pt x="61883" y="7053"/>
                </a:cubicBezTo>
                <a:cubicBezTo>
                  <a:pt x="58088" y="7712"/>
                  <a:pt x="54051" y="8271"/>
                  <a:pt x="49748" y="8728"/>
                </a:cubicBezTo>
                <a:cubicBezTo>
                  <a:pt x="45457" y="9172"/>
                  <a:pt x="41040" y="9514"/>
                  <a:pt x="36508" y="9768"/>
                </a:cubicBezTo>
                <a:lnTo>
                  <a:pt x="36508" y="45772"/>
                </a:lnTo>
                <a:cubicBezTo>
                  <a:pt x="36508" y="46267"/>
                  <a:pt x="36355" y="46698"/>
                  <a:pt x="36076" y="47066"/>
                </a:cubicBezTo>
                <a:cubicBezTo>
                  <a:pt x="35785" y="47447"/>
                  <a:pt x="35391" y="47625"/>
                  <a:pt x="34896" y="47625"/>
                </a:cubicBezTo>
                <a:lnTo>
                  <a:pt x="29577" y="47625"/>
                </a:lnTo>
                <a:cubicBezTo>
                  <a:pt x="29171" y="47625"/>
                  <a:pt x="28790" y="47447"/>
                  <a:pt x="28460" y="47066"/>
                </a:cubicBezTo>
                <a:cubicBezTo>
                  <a:pt x="28130" y="46698"/>
                  <a:pt x="27965" y="46267"/>
                  <a:pt x="27965" y="45772"/>
                </a:cubicBezTo>
                <a:lnTo>
                  <a:pt x="27965" y="10021"/>
                </a:lnTo>
                <a:cubicBezTo>
                  <a:pt x="23268" y="10186"/>
                  <a:pt x="18622" y="10390"/>
                  <a:pt x="14039" y="10631"/>
                </a:cubicBezTo>
                <a:cubicBezTo>
                  <a:pt x="9457" y="10884"/>
                  <a:pt x="5407" y="10935"/>
                  <a:pt x="1840" y="10757"/>
                </a:cubicBezTo>
                <a:cubicBezTo>
                  <a:pt x="1345" y="10757"/>
                  <a:pt x="926" y="10593"/>
                  <a:pt x="558" y="10262"/>
                </a:cubicBezTo>
                <a:cubicBezTo>
                  <a:pt x="190" y="9945"/>
                  <a:pt x="0" y="9565"/>
                  <a:pt x="0" y="9146"/>
                </a:cubicBezTo>
                <a:lnTo>
                  <a:pt x="0" y="4947"/>
                </a:lnTo>
                <a:cubicBezTo>
                  <a:pt x="0" y="4452"/>
                  <a:pt x="190" y="4071"/>
                  <a:pt x="558" y="3767"/>
                </a:cubicBezTo>
                <a:cubicBezTo>
                  <a:pt x="926" y="3488"/>
                  <a:pt x="1345" y="3336"/>
                  <a:pt x="1840" y="3336"/>
                </a:cubicBezTo>
                <a:cubicBezTo>
                  <a:pt x="6626" y="3425"/>
                  <a:pt x="11627" y="3386"/>
                  <a:pt x="16832" y="3209"/>
                </a:cubicBezTo>
                <a:cubicBezTo>
                  <a:pt x="22024" y="3057"/>
                  <a:pt x="26975" y="2841"/>
                  <a:pt x="31684" y="2600"/>
                </a:cubicBezTo>
                <a:cubicBezTo>
                  <a:pt x="36876" y="2346"/>
                  <a:pt x="41890" y="2029"/>
                  <a:pt x="46727" y="1598"/>
                </a:cubicBezTo>
                <a:cubicBezTo>
                  <a:pt x="51538" y="1192"/>
                  <a:pt x="56273" y="659"/>
                  <a:pt x="60893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5685562" y="8076783"/>
            <a:ext cx="108915" cy="58510"/>
          </a:xfrm>
          <a:custGeom>
            <a:avLst/>
            <a:gdLst>
              <a:gd name="connsiteX0" fmla="*/ 17060 w 108915"/>
              <a:gd name="connsiteY0" fmla="*/ 30308 h 58510"/>
              <a:gd name="connsiteX1" fmla="*/ 19053 w 108915"/>
              <a:gd name="connsiteY1" fmla="*/ 23317 h 58510"/>
              <a:gd name="connsiteX2" fmla="*/ 26480 w 108915"/>
              <a:gd name="connsiteY2" fmla="*/ 21528 h 58510"/>
              <a:gd name="connsiteX3" fmla="*/ 49989 w 108915"/>
              <a:gd name="connsiteY3" fmla="*/ 21528 h 58510"/>
              <a:gd name="connsiteX4" fmla="*/ 49989 w 108915"/>
              <a:gd name="connsiteY4" fmla="*/ 7421 h 58510"/>
              <a:gd name="connsiteX5" fmla="*/ 1840 w 108915"/>
              <a:gd name="connsiteY5" fmla="*/ 7421 h 58510"/>
              <a:gd name="connsiteX6" fmla="*/ 546 w 108915"/>
              <a:gd name="connsiteY6" fmla="*/ 6926 h 58510"/>
              <a:gd name="connsiteX7" fmla="*/ 0 w 108915"/>
              <a:gd name="connsiteY7" fmla="*/ 5822 h 58510"/>
              <a:gd name="connsiteX8" fmla="*/ 0 w 108915"/>
              <a:gd name="connsiteY8" fmla="*/ 1610 h 58510"/>
              <a:gd name="connsiteX9" fmla="*/ 546 w 108915"/>
              <a:gd name="connsiteY9" fmla="*/ 431 h 58510"/>
              <a:gd name="connsiteX10" fmla="*/ 1840 w 108915"/>
              <a:gd name="connsiteY10" fmla="*/ 0 h 58510"/>
              <a:gd name="connsiteX11" fmla="*/ 107049 w 108915"/>
              <a:gd name="connsiteY11" fmla="*/ 0 h 58510"/>
              <a:gd name="connsiteX12" fmla="*/ 108293 w 108915"/>
              <a:gd name="connsiteY12" fmla="*/ 431 h 58510"/>
              <a:gd name="connsiteX13" fmla="*/ 108915 w 108915"/>
              <a:gd name="connsiteY13" fmla="*/ 1610 h 58510"/>
              <a:gd name="connsiteX14" fmla="*/ 108915 w 108915"/>
              <a:gd name="connsiteY14" fmla="*/ 5822 h 58510"/>
              <a:gd name="connsiteX15" fmla="*/ 108293 w 108915"/>
              <a:gd name="connsiteY15" fmla="*/ 6926 h 58510"/>
              <a:gd name="connsiteX16" fmla="*/ 107049 w 108915"/>
              <a:gd name="connsiteY16" fmla="*/ 7421 h 58510"/>
              <a:gd name="connsiteX17" fmla="*/ 58532 w 108915"/>
              <a:gd name="connsiteY17" fmla="*/ 7421 h 58510"/>
              <a:gd name="connsiteX18" fmla="*/ 58532 w 108915"/>
              <a:gd name="connsiteY18" fmla="*/ 21528 h 58510"/>
              <a:gd name="connsiteX19" fmla="*/ 82169 w 108915"/>
              <a:gd name="connsiteY19" fmla="*/ 21528 h 58510"/>
              <a:gd name="connsiteX20" fmla="*/ 86942 w 108915"/>
              <a:gd name="connsiteY20" fmla="*/ 21909 h 58510"/>
              <a:gd name="connsiteX21" fmla="*/ 89785 w 108915"/>
              <a:gd name="connsiteY21" fmla="*/ 23254 h 58510"/>
              <a:gd name="connsiteX22" fmla="*/ 91207 w 108915"/>
              <a:gd name="connsiteY22" fmla="*/ 25982 h 58510"/>
              <a:gd name="connsiteX23" fmla="*/ 91588 w 108915"/>
              <a:gd name="connsiteY23" fmla="*/ 30308 h 58510"/>
              <a:gd name="connsiteX24" fmla="*/ 91588 w 108915"/>
              <a:gd name="connsiteY24" fmla="*/ 49731 h 58510"/>
              <a:gd name="connsiteX25" fmla="*/ 89595 w 108915"/>
              <a:gd name="connsiteY25" fmla="*/ 56721 h 58510"/>
              <a:gd name="connsiteX26" fmla="*/ 82169 w 108915"/>
              <a:gd name="connsiteY26" fmla="*/ 58510 h 58510"/>
              <a:gd name="connsiteX27" fmla="*/ 26480 w 108915"/>
              <a:gd name="connsiteY27" fmla="*/ 58510 h 58510"/>
              <a:gd name="connsiteX28" fmla="*/ 21719 w 108915"/>
              <a:gd name="connsiteY28" fmla="*/ 58142 h 58510"/>
              <a:gd name="connsiteX29" fmla="*/ 18863 w 108915"/>
              <a:gd name="connsiteY29" fmla="*/ 56721 h 58510"/>
              <a:gd name="connsiteX30" fmla="*/ 17441 w 108915"/>
              <a:gd name="connsiteY30" fmla="*/ 54006 h 58510"/>
              <a:gd name="connsiteX31" fmla="*/ 17060 w 108915"/>
              <a:gd name="connsiteY31" fmla="*/ 49731 h 58510"/>
              <a:gd name="connsiteX32" fmla="*/ 17060 w 108915"/>
              <a:gd name="connsiteY32" fmla="*/ 30308 h 58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915" h="58510">
                <a:moveTo>
                  <a:pt x="17060" y="30308"/>
                </a:moveTo>
                <a:cubicBezTo>
                  <a:pt x="17060" y="26844"/>
                  <a:pt x="17733" y="24523"/>
                  <a:pt x="19053" y="23317"/>
                </a:cubicBezTo>
                <a:cubicBezTo>
                  <a:pt x="20373" y="22125"/>
                  <a:pt x="22836" y="21528"/>
                  <a:pt x="26480" y="21528"/>
                </a:cubicBezTo>
                <a:lnTo>
                  <a:pt x="49989" y="21528"/>
                </a:lnTo>
                <a:lnTo>
                  <a:pt x="49989" y="7421"/>
                </a:lnTo>
                <a:lnTo>
                  <a:pt x="1840" y="7421"/>
                </a:lnTo>
                <a:cubicBezTo>
                  <a:pt x="1345" y="7421"/>
                  <a:pt x="913" y="7256"/>
                  <a:pt x="546" y="6926"/>
                </a:cubicBezTo>
                <a:cubicBezTo>
                  <a:pt x="177" y="6609"/>
                  <a:pt x="0" y="6229"/>
                  <a:pt x="0" y="5822"/>
                </a:cubicBezTo>
                <a:lnTo>
                  <a:pt x="0" y="1610"/>
                </a:lnTo>
                <a:cubicBezTo>
                  <a:pt x="0" y="1116"/>
                  <a:pt x="177" y="735"/>
                  <a:pt x="546" y="431"/>
                </a:cubicBezTo>
                <a:cubicBezTo>
                  <a:pt x="913" y="152"/>
                  <a:pt x="1345" y="0"/>
                  <a:pt x="1840" y="0"/>
                </a:cubicBezTo>
                <a:lnTo>
                  <a:pt x="107049" y="0"/>
                </a:lnTo>
                <a:cubicBezTo>
                  <a:pt x="107455" y="0"/>
                  <a:pt x="107887" y="152"/>
                  <a:pt x="108293" y="431"/>
                </a:cubicBezTo>
                <a:cubicBezTo>
                  <a:pt x="108699" y="735"/>
                  <a:pt x="108915" y="1116"/>
                  <a:pt x="108915" y="1610"/>
                </a:cubicBezTo>
                <a:lnTo>
                  <a:pt x="108915" y="5822"/>
                </a:lnTo>
                <a:cubicBezTo>
                  <a:pt x="108915" y="6229"/>
                  <a:pt x="108699" y="6609"/>
                  <a:pt x="108293" y="6926"/>
                </a:cubicBezTo>
                <a:cubicBezTo>
                  <a:pt x="107887" y="7256"/>
                  <a:pt x="107455" y="7421"/>
                  <a:pt x="107049" y="7421"/>
                </a:cubicBezTo>
                <a:lnTo>
                  <a:pt x="58532" y="7421"/>
                </a:lnTo>
                <a:lnTo>
                  <a:pt x="58532" y="21528"/>
                </a:lnTo>
                <a:lnTo>
                  <a:pt x="82169" y="21528"/>
                </a:lnTo>
                <a:cubicBezTo>
                  <a:pt x="84162" y="21528"/>
                  <a:pt x="85749" y="21656"/>
                  <a:pt x="86942" y="21909"/>
                </a:cubicBezTo>
                <a:cubicBezTo>
                  <a:pt x="88135" y="22138"/>
                  <a:pt x="89087" y="22594"/>
                  <a:pt x="89785" y="23254"/>
                </a:cubicBezTo>
                <a:cubicBezTo>
                  <a:pt x="90496" y="23926"/>
                  <a:pt x="90966" y="24827"/>
                  <a:pt x="91207" y="25982"/>
                </a:cubicBezTo>
                <a:cubicBezTo>
                  <a:pt x="91461" y="27136"/>
                  <a:pt x="91588" y="28582"/>
                  <a:pt x="91588" y="30308"/>
                </a:cubicBezTo>
                <a:lnTo>
                  <a:pt x="91588" y="49731"/>
                </a:lnTo>
                <a:cubicBezTo>
                  <a:pt x="91588" y="53194"/>
                  <a:pt x="90928" y="55529"/>
                  <a:pt x="89595" y="56721"/>
                </a:cubicBezTo>
                <a:cubicBezTo>
                  <a:pt x="88287" y="57913"/>
                  <a:pt x="85799" y="58510"/>
                  <a:pt x="82169" y="58510"/>
                </a:cubicBezTo>
                <a:lnTo>
                  <a:pt x="26480" y="58510"/>
                </a:lnTo>
                <a:cubicBezTo>
                  <a:pt x="24486" y="58510"/>
                  <a:pt x="22900" y="58396"/>
                  <a:pt x="21719" y="58142"/>
                </a:cubicBezTo>
                <a:cubicBezTo>
                  <a:pt x="20513" y="57888"/>
                  <a:pt x="19574" y="57418"/>
                  <a:pt x="18863" y="56721"/>
                </a:cubicBezTo>
                <a:cubicBezTo>
                  <a:pt x="18165" y="56023"/>
                  <a:pt x="17683" y="55110"/>
                  <a:pt x="17441" y="54006"/>
                </a:cubicBezTo>
                <a:cubicBezTo>
                  <a:pt x="17188" y="52890"/>
                  <a:pt x="17060" y="51468"/>
                  <a:pt x="17060" y="49731"/>
                </a:cubicBezTo>
                <a:lnTo>
                  <a:pt x="17060" y="3030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6020843" y="8022231"/>
            <a:ext cx="32065" cy="114051"/>
          </a:xfrm>
          <a:custGeom>
            <a:avLst/>
            <a:gdLst>
              <a:gd name="connsiteX0" fmla="*/ 8175 w 32065"/>
              <a:gd name="connsiteY0" fmla="*/ 46635 h 114051"/>
              <a:gd name="connsiteX1" fmla="*/ 23890 w 32065"/>
              <a:gd name="connsiteY1" fmla="*/ 46635 h 114051"/>
              <a:gd name="connsiteX2" fmla="*/ 23890 w 32065"/>
              <a:gd name="connsiteY2" fmla="*/ 1737 h 114051"/>
              <a:gd name="connsiteX3" fmla="*/ 25629 w 32065"/>
              <a:gd name="connsiteY3" fmla="*/ 0 h 114051"/>
              <a:gd name="connsiteX4" fmla="*/ 30326 w 32065"/>
              <a:gd name="connsiteY4" fmla="*/ 0 h 114051"/>
              <a:gd name="connsiteX5" fmla="*/ 32065 w 32065"/>
              <a:gd name="connsiteY5" fmla="*/ 1737 h 114051"/>
              <a:gd name="connsiteX6" fmla="*/ 32065 w 32065"/>
              <a:gd name="connsiteY6" fmla="*/ 112327 h 114051"/>
              <a:gd name="connsiteX7" fmla="*/ 30326 w 32065"/>
              <a:gd name="connsiteY7" fmla="*/ 114051 h 114051"/>
              <a:gd name="connsiteX8" fmla="*/ 25629 w 32065"/>
              <a:gd name="connsiteY8" fmla="*/ 114051 h 114051"/>
              <a:gd name="connsiteX9" fmla="*/ 23890 w 32065"/>
              <a:gd name="connsiteY9" fmla="*/ 112327 h 114051"/>
              <a:gd name="connsiteX10" fmla="*/ 23890 w 32065"/>
              <a:gd name="connsiteY10" fmla="*/ 54057 h 114051"/>
              <a:gd name="connsiteX11" fmla="*/ 8175 w 32065"/>
              <a:gd name="connsiteY11" fmla="*/ 54057 h 114051"/>
              <a:gd name="connsiteX12" fmla="*/ 8175 w 32065"/>
              <a:gd name="connsiteY12" fmla="*/ 107632 h 114051"/>
              <a:gd name="connsiteX13" fmla="*/ 6436 w 32065"/>
              <a:gd name="connsiteY13" fmla="*/ 109345 h 114051"/>
              <a:gd name="connsiteX14" fmla="*/ 1739 w 32065"/>
              <a:gd name="connsiteY14" fmla="*/ 109345 h 114051"/>
              <a:gd name="connsiteX15" fmla="*/ 0 w 32065"/>
              <a:gd name="connsiteY15" fmla="*/ 107632 h 114051"/>
              <a:gd name="connsiteX16" fmla="*/ 0 w 32065"/>
              <a:gd name="connsiteY16" fmla="*/ 3843 h 114051"/>
              <a:gd name="connsiteX17" fmla="*/ 1739 w 32065"/>
              <a:gd name="connsiteY17" fmla="*/ 2106 h 114051"/>
              <a:gd name="connsiteX18" fmla="*/ 6436 w 32065"/>
              <a:gd name="connsiteY18" fmla="*/ 2106 h 114051"/>
              <a:gd name="connsiteX19" fmla="*/ 8175 w 32065"/>
              <a:gd name="connsiteY19" fmla="*/ 3843 h 114051"/>
              <a:gd name="connsiteX20" fmla="*/ 8175 w 32065"/>
              <a:gd name="connsiteY20" fmla="*/ 46635 h 11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51">
                <a:moveTo>
                  <a:pt x="8175" y="46635"/>
                </a:moveTo>
                <a:lnTo>
                  <a:pt x="23890" y="46635"/>
                </a:lnTo>
                <a:lnTo>
                  <a:pt x="23890" y="1737"/>
                </a:lnTo>
                <a:cubicBezTo>
                  <a:pt x="23890" y="583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83"/>
                  <a:pt x="32065" y="1737"/>
                </a:cubicBezTo>
                <a:lnTo>
                  <a:pt x="32065" y="112327"/>
                </a:lnTo>
                <a:cubicBezTo>
                  <a:pt x="32065" y="113481"/>
                  <a:pt x="31481" y="114051"/>
                  <a:pt x="30326" y="114051"/>
                </a:cubicBezTo>
                <a:lnTo>
                  <a:pt x="25629" y="114051"/>
                </a:lnTo>
                <a:cubicBezTo>
                  <a:pt x="24474" y="114051"/>
                  <a:pt x="23890" y="113481"/>
                  <a:pt x="23890" y="112327"/>
                </a:cubicBezTo>
                <a:lnTo>
                  <a:pt x="23890" y="54057"/>
                </a:lnTo>
                <a:lnTo>
                  <a:pt x="8175" y="54057"/>
                </a:lnTo>
                <a:lnTo>
                  <a:pt x="8175" y="107632"/>
                </a:lnTo>
                <a:cubicBezTo>
                  <a:pt x="8175" y="108774"/>
                  <a:pt x="7591" y="109345"/>
                  <a:pt x="6436" y="109345"/>
                </a:cubicBezTo>
                <a:lnTo>
                  <a:pt x="1739" y="109345"/>
                </a:lnTo>
                <a:cubicBezTo>
                  <a:pt x="584" y="109345"/>
                  <a:pt x="0" y="108774"/>
                  <a:pt x="0" y="107632"/>
                </a:cubicBezTo>
                <a:lnTo>
                  <a:pt x="0" y="3843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3"/>
                </a:cubicBezTo>
                <a:lnTo>
                  <a:pt x="8175" y="46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5958097" y="8032127"/>
            <a:ext cx="47907" cy="75700"/>
          </a:xfrm>
          <a:custGeom>
            <a:avLst/>
            <a:gdLst>
              <a:gd name="connsiteX0" fmla="*/ 47907 w 47907"/>
              <a:gd name="connsiteY0" fmla="*/ 9413 h 75700"/>
              <a:gd name="connsiteX1" fmla="*/ 35581 w 47907"/>
              <a:gd name="connsiteY1" fmla="*/ 46141 h 75700"/>
              <a:gd name="connsiteX2" fmla="*/ 5191 w 47907"/>
              <a:gd name="connsiteY2" fmla="*/ 75700 h 75700"/>
              <a:gd name="connsiteX3" fmla="*/ 2729 w 47907"/>
              <a:gd name="connsiteY3" fmla="*/ 75586 h 75700"/>
              <a:gd name="connsiteX4" fmla="*/ 0 w 47907"/>
              <a:gd name="connsiteY4" fmla="*/ 71755 h 75700"/>
              <a:gd name="connsiteX5" fmla="*/ 494 w 47907"/>
              <a:gd name="connsiteY5" fmla="*/ 69154 h 75700"/>
              <a:gd name="connsiteX6" fmla="*/ 15600 w 47907"/>
              <a:gd name="connsiteY6" fmla="*/ 57470 h 75700"/>
              <a:gd name="connsiteX7" fmla="*/ 27355 w 47907"/>
              <a:gd name="connsiteY7" fmla="*/ 43908 h 75700"/>
              <a:gd name="connsiteX8" fmla="*/ 35213 w 47907"/>
              <a:gd name="connsiteY8" fmla="*/ 28760 h 75700"/>
              <a:gd name="connsiteX9" fmla="*/ 38869 w 47907"/>
              <a:gd name="connsiteY9" fmla="*/ 12369 h 75700"/>
              <a:gd name="connsiteX10" fmla="*/ 38374 w 47907"/>
              <a:gd name="connsiteY10" fmla="*/ 8360 h 75700"/>
              <a:gd name="connsiteX11" fmla="*/ 35162 w 47907"/>
              <a:gd name="connsiteY11" fmla="*/ 7422 h 75700"/>
              <a:gd name="connsiteX12" fmla="*/ 5572 w 47907"/>
              <a:gd name="connsiteY12" fmla="*/ 7422 h 75700"/>
              <a:gd name="connsiteX13" fmla="*/ 4074 w 47907"/>
              <a:gd name="connsiteY13" fmla="*/ 5937 h 75700"/>
              <a:gd name="connsiteX14" fmla="*/ 4074 w 47907"/>
              <a:gd name="connsiteY14" fmla="*/ 1496 h 75700"/>
              <a:gd name="connsiteX15" fmla="*/ 4569 w 47907"/>
              <a:gd name="connsiteY15" fmla="*/ 444 h 75700"/>
              <a:gd name="connsiteX16" fmla="*/ 5686 w 47907"/>
              <a:gd name="connsiteY16" fmla="*/ 0 h 75700"/>
              <a:gd name="connsiteX17" fmla="*/ 38120 w 47907"/>
              <a:gd name="connsiteY17" fmla="*/ 0 h 75700"/>
              <a:gd name="connsiteX18" fmla="*/ 45978 w 47907"/>
              <a:gd name="connsiteY18" fmla="*/ 2347 h 75700"/>
              <a:gd name="connsiteX19" fmla="*/ 47907 w 47907"/>
              <a:gd name="connsiteY19" fmla="*/ 9413 h 7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7907" h="75700">
                <a:moveTo>
                  <a:pt x="47907" y="9413"/>
                </a:moveTo>
                <a:cubicBezTo>
                  <a:pt x="46752" y="23013"/>
                  <a:pt x="42639" y="35255"/>
                  <a:pt x="35581" y="46141"/>
                </a:cubicBezTo>
                <a:cubicBezTo>
                  <a:pt x="28523" y="57039"/>
                  <a:pt x="18393" y="66883"/>
                  <a:pt x="5191" y="75700"/>
                </a:cubicBezTo>
                <a:cubicBezTo>
                  <a:pt x="4125" y="76449"/>
                  <a:pt x="3300" y="76411"/>
                  <a:pt x="2729" y="75586"/>
                </a:cubicBezTo>
                <a:lnTo>
                  <a:pt x="0" y="71755"/>
                </a:lnTo>
                <a:cubicBezTo>
                  <a:pt x="-749" y="70601"/>
                  <a:pt x="-584" y="69738"/>
                  <a:pt x="494" y="69154"/>
                </a:cubicBezTo>
                <a:cubicBezTo>
                  <a:pt x="6029" y="65602"/>
                  <a:pt x="11056" y="61720"/>
                  <a:pt x="15600" y="57470"/>
                </a:cubicBezTo>
                <a:cubicBezTo>
                  <a:pt x="20132" y="53220"/>
                  <a:pt x="24055" y="48690"/>
                  <a:pt x="27355" y="43908"/>
                </a:cubicBezTo>
                <a:cubicBezTo>
                  <a:pt x="30656" y="39125"/>
                  <a:pt x="33271" y="34088"/>
                  <a:pt x="35213" y="28760"/>
                </a:cubicBezTo>
                <a:cubicBezTo>
                  <a:pt x="37155" y="23445"/>
                  <a:pt x="38374" y="17977"/>
                  <a:pt x="38869" y="12369"/>
                </a:cubicBezTo>
                <a:cubicBezTo>
                  <a:pt x="39021" y="10314"/>
                  <a:pt x="38869" y="8982"/>
                  <a:pt x="38374" y="8360"/>
                </a:cubicBezTo>
                <a:cubicBezTo>
                  <a:pt x="37866" y="7739"/>
                  <a:pt x="36800" y="7422"/>
                  <a:pt x="35162" y="7422"/>
                </a:cubicBezTo>
                <a:lnTo>
                  <a:pt x="5572" y="7422"/>
                </a:lnTo>
                <a:cubicBezTo>
                  <a:pt x="4569" y="7422"/>
                  <a:pt x="4074" y="6926"/>
                  <a:pt x="4074" y="5937"/>
                </a:cubicBezTo>
                <a:lnTo>
                  <a:pt x="4074" y="1496"/>
                </a:lnTo>
                <a:cubicBezTo>
                  <a:pt x="4074" y="1065"/>
                  <a:pt x="4252" y="723"/>
                  <a:pt x="4569" y="444"/>
                </a:cubicBezTo>
                <a:cubicBezTo>
                  <a:pt x="4912" y="139"/>
                  <a:pt x="5280" y="0"/>
                  <a:pt x="5686" y="0"/>
                </a:cubicBezTo>
                <a:lnTo>
                  <a:pt x="38120" y="0"/>
                </a:lnTo>
                <a:cubicBezTo>
                  <a:pt x="41839" y="0"/>
                  <a:pt x="44454" y="786"/>
                  <a:pt x="45978" y="2347"/>
                </a:cubicBezTo>
                <a:cubicBezTo>
                  <a:pt x="47501" y="3919"/>
                  <a:pt x="48148" y="6280"/>
                  <a:pt x="47907" y="94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6322850" y="8022227"/>
            <a:ext cx="31938" cy="114065"/>
          </a:xfrm>
          <a:custGeom>
            <a:avLst/>
            <a:gdLst>
              <a:gd name="connsiteX0" fmla="*/ 8175 w 31938"/>
              <a:gd name="connsiteY0" fmla="*/ 46763 h 114065"/>
              <a:gd name="connsiteX1" fmla="*/ 23776 w 31938"/>
              <a:gd name="connsiteY1" fmla="*/ 46763 h 114065"/>
              <a:gd name="connsiteX2" fmla="*/ 23776 w 31938"/>
              <a:gd name="connsiteY2" fmla="*/ 1738 h 114065"/>
              <a:gd name="connsiteX3" fmla="*/ 25502 w 31938"/>
              <a:gd name="connsiteY3" fmla="*/ 0 h 114065"/>
              <a:gd name="connsiteX4" fmla="*/ 30199 w 31938"/>
              <a:gd name="connsiteY4" fmla="*/ 0 h 114065"/>
              <a:gd name="connsiteX5" fmla="*/ 31938 w 31938"/>
              <a:gd name="connsiteY5" fmla="*/ 1738 h 114065"/>
              <a:gd name="connsiteX6" fmla="*/ 31938 w 31938"/>
              <a:gd name="connsiteY6" fmla="*/ 112327 h 114065"/>
              <a:gd name="connsiteX7" fmla="*/ 30199 w 31938"/>
              <a:gd name="connsiteY7" fmla="*/ 114065 h 114065"/>
              <a:gd name="connsiteX8" fmla="*/ 25502 w 31938"/>
              <a:gd name="connsiteY8" fmla="*/ 114065 h 114065"/>
              <a:gd name="connsiteX9" fmla="*/ 23776 w 31938"/>
              <a:gd name="connsiteY9" fmla="*/ 112327 h 114065"/>
              <a:gd name="connsiteX10" fmla="*/ 23776 w 31938"/>
              <a:gd name="connsiteY10" fmla="*/ 54184 h 114065"/>
              <a:gd name="connsiteX11" fmla="*/ 8175 w 31938"/>
              <a:gd name="connsiteY11" fmla="*/ 54184 h 114065"/>
              <a:gd name="connsiteX12" fmla="*/ 8175 w 31938"/>
              <a:gd name="connsiteY12" fmla="*/ 107632 h 114065"/>
              <a:gd name="connsiteX13" fmla="*/ 6436 w 31938"/>
              <a:gd name="connsiteY13" fmla="*/ 109358 h 114065"/>
              <a:gd name="connsiteX14" fmla="*/ 1739 w 31938"/>
              <a:gd name="connsiteY14" fmla="*/ 109358 h 114065"/>
              <a:gd name="connsiteX15" fmla="*/ 0 w 31938"/>
              <a:gd name="connsiteY15" fmla="*/ 107632 h 114065"/>
              <a:gd name="connsiteX16" fmla="*/ 0 w 31938"/>
              <a:gd name="connsiteY16" fmla="*/ 3844 h 114065"/>
              <a:gd name="connsiteX17" fmla="*/ 1739 w 31938"/>
              <a:gd name="connsiteY17" fmla="*/ 2106 h 114065"/>
              <a:gd name="connsiteX18" fmla="*/ 6436 w 31938"/>
              <a:gd name="connsiteY18" fmla="*/ 2106 h 114065"/>
              <a:gd name="connsiteX19" fmla="*/ 8175 w 31938"/>
              <a:gd name="connsiteY19" fmla="*/ 3844 h 114065"/>
              <a:gd name="connsiteX20" fmla="*/ 8175 w 31938"/>
              <a:gd name="connsiteY20" fmla="*/ 46763 h 11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938" h="114065">
                <a:moveTo>
                  <a:pt x="8175" y="46763"/>
                </a:moveTo>
                <a:lnTo>
                  <a:pt x="23776" y="46763"/>
                </a:lnTo>
                <a:lnTo>
                  <a:pt x="23776" y="1738"/>
                </a:lnTo>
                <a:cubicBezTo>
                  <a:pt x="23776" y="583"/>
                  <a:pt x="24347" y="0"/>
                  <a:pt x="25502" y="0"/>
                </a:cubicBezTo>
                <a:lnTo>
                  <a:pt x="30199" y="0"/>
                </a:lnTo>
                <a:cubicBezTo>
                  <a:pt x="31367" y="0"/>
                  <a:pt x="31938" y="583"/>
                  <a:pt x="31938" y="1738"/>
                </a:cubicBezTo>
                <a:lnTo>
                  <a:pt x="31938" y="112327"/>
                </a:lnTo>
                <a:cubicBezTo>
                  <a:pt x="31938" y="113481"/>
                  <a:pt x="31367" y="114065"/>
                  <a:pt x="30199" y="114065"/>
                </a:cubicBezTo>
                <a:lnTo>
                  <a:pt x="25502" y="114065"/>
                </a:lnTo>
                <a:cubicBezTo>
                  <a:pt x="24347" y="114065"/>
                  <a:pt x="23776" y="113481"/>
                  <a:pt x="23776" y="112327"/>
                </a:cubicBezTo>
                <a:lnTo>
                  <a:pt x="23776" y="54184"/>
                </a:lnTo>
                <a:lnTo>
                  <a:pt x="8175" y="54184"/>
                </a:lnTo>
                <a:lnTo>
                  <a:pt x="8175" y="107632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32"/>
                </a:cubicBezTo>
                <a:lnTo>
                  <a:pt x="0" y="3844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4"/>
                </a:cubicBezTo>
                <a:lnTo>
                  <a:pt x="8175" y="4676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6255698" y="8032136"/>
            <a:ext cx="61655" cy="76131"/>
          </a:xfrm>
          <a:custGeom>
            <a:avLst/>
            <a:gdLst>
              <a:gd name="connsiteX0" fmla="*/ 49951 w 61655"/>
              <a:gd name="connsiteY0" fmla="*/ 10022 h 76131"/>
              <a:gd name="connsiteX1" fmla="*/ 45559 w 61655"/>
              <a:gd name="connsiteY1" fmla="*/ 23685 h 76131"/>
              <a:gd name="connsiteX2" fmla="*/ 39441 w 61655"/>
              <a:gd name="connsiteY2" fmla="*/ 36727 h 76131"/>
              <a:gd name="connsiteX3" fmla="*/ 48593 w 61655"/>
              <a:gd name="connsiteY3" fmla="*/ 51824 h 76131"/>
              <a:gd name="connsiteX4" fmla="*/ 61097 w 61655"/>
              <a:gd name="connsiteY4" fmla="*/ 65805 h 76131"/>
              <a:gd name="connsiteX5" fmla="*/ 61655 w 61655"/>
              <a:gd name="connsiteY5" fmla="*/ 67035 h 76131"/>
              <a:gd name="connsiteX6" fmla="*/ 61097 w 61655"/>
              <a:gd name="connsiteY6" fmla="*/ 68152 h 76131"/>
              <a:gd name="connsiteX7" fmla="*/ 57999 w 61655"/>
              <a:gd name="connsiteY7" fmla="*/ 71374 h 76131"/>
              <a:gd name="connsiteX8" fmla="*/ 57009 w 61655"/>
              <a:gd name="connsiteY8" fmla="*/ 72046 h 76131"/>
              <a:gd name="connsiteX9" fmla="*/ 55524 w 61655"/>
              <a:gd name="connsiteY9" fmla="*/ 71247 h 76131"/>
              <a:gd name="connsiteX10" fmla="*/ 49888 w 61655"/>
              <a:gd name="connsiteY10" fmla="*/ 65373 h 76131"/>
              <a:gd name="connsiteX11" fmla="*/ 44264 w 61655"/>
              <a:gd name="connsiteY11" fmla="*/ 58573 h 76131"/>
              <a:gd name="connsiteX12" fmla="*/ 39123 w 61655"/>
              <a:gd name="connsiteY12" fmla="*/ 51444 h 76131"/>
              <a:gd name="connsiteX13" fmla="*/ 34858 w 61655"/>
              <a:gd name="connsiteY13" fmla="*/ 44643 h 76131"/>
              <a:gd name="connsiteX14" fmla="*/ 21923 w 61655"/>
              <a:gd name="connsiteY14" fmla="*/ 61224 h 76131"/>
              <a:gd name="connsiteX15" fmla="*/ 5890 w 61655"/>
              <a:gd name="connsiteY15" fmla="*/ 75573 h 76131"/>
              <a:gd name="connsiteX16" fmla="*/ 4595 w 61655"/>
              <a:gd name="connsiteY16" fmla="*/ 76131 h 76131"/>
              <a:gd name="connsiteX17" fmla="*/ 3542 w 61655"/>
              <a:gd name="connsiteY17" fmla="*/ 75814 h 76131"/>
              <a:gd name="connsiteX18" fmla="*/ 317 w 61655"/>
              <a:gd name="connsiteY18" fmla="*/ 71996 h 76131"/>
              <a:gd name="connsiteX19" fmla="*/ 0 w 61655"/>
              <a:gd name="connsiteY19" fmla="*/ 70753 h 76131"/>
              <a:gd name="connsiteX20" fmla="*/ 812 w 61655"/>
              <a:gd name="connsiteY20" fmla="*/ 69763 h 76131"/>
              <a:gd name="connsiteX21" fmla="*/ 26061 w 61655"/>
              <a:gd name="connsiteY21" fmla="*/ 43286 h 76131"/>
              <a:gd name="connsiteX22" fmla="*/ 40545 w 61655"/>
              <a:gd name="connsiteY22" fmla="*/ 10631 h 76131"/>
              <a:gd name="connsiteX23" fmla="*/ 40608 w 61655"/>
              <a:gd name="connsiteY23" fmla="*/ 8157 h 76131"/>
              <a:gd name="connsiteX24" fmla="*/ 38450 w 61655"/>
              <a:gd name="connsiteY24" fmla="*/ 7421 h 76131"/>
              <a:gd name="connsiteX25" fmla="*/ 7007 w 61655"/>
              <a:gd name="connsiteY25" fmla="*/ 7421 h 76131"/>
              <a:gd name="connsiteX26" fmla="*/ 5522 w 61655"/>
              <a:gd name="connsiteY26" fmla="*/ 5810 h 76131"/>
              <a:gd name="connsiteX27" fmla="*/ 5522 w 61655"/>
              <a:gd name="connsiteY27" fmla="*/ 1484 h 76131"/>
              <a:gd name="connsiteX28" fmla="*/ 7261 w 61655"/>
              <a:gd name="connsiteY28" fmla="*/ 0 h 76131"/>
              <a:gd name="connsiteX29" fmla="*/ 41776 w 61655"/>
              <a:gd name="connsiteY29" fmla="*/ 0 h 76131"/>
              <a:gd name="connsiteX30" fmla="*/ 49824 w 61655"/>
              <a:gd name="connsiteY30" fmla="*/ 2106 h 76131"/>
              <a:gd name="connsiteX31" fmla="*/ 49951 w 61655"/>
              <a:gd name="connsiteY31" fmla="*/ 10022 h 7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1655" h="76131">
                <a:moveTo>
                  <a:pt x="49951" y="10022"/>
                </a:moveTo>
                <a:cubicBezTo>
                  <a:pt x="48796" y="14716"/>
                  <a:pt x="47336" y="19270"/>
                  <a:pt x="45559" y="23685"/>
                </a:cubicBezTo>
                <a:cubicBezTo>
                  <a:pt x="43795" y="28100"/>
                  <a:pt x="41738" y="32439"/>
                  <a:pt x="39441" y="36727"/>
                </a:cubicBezTo>
                <a:cubicBezTo>
                  <a:pt x="41738" y="41688"/>
                  <a:pt x="44797" y="46711"/>
                  <a:pt x="48593" y="51824"/>
                </a:cubicBezTo>
                <a:cubicBezTo>
                  <a:pt x="52389" y="56936"/>
                  <a:pt x="56552" y="61593"/>
                  <a:pt x="61097" y="65805"/>
                </a:cubicBezTo>
                <a:cubicBezTo>
                  <a:pt x="61503" y="66210"/>
                  <a:pt x="61693" y="66630"/>
                  <a:pt x="61655" y="67035"/>
                </a:cubicBezTo>
                <a:cubicBezTo>
                  <a:pt x="61604" y="67454"/>
                  <a:pt x="61414" y="67822"/>
                  <a:pt x="61097" y="68152"/>
                </a:cubicBezTo>
                <a:lnTo>
                  <a:pt x="57999" y="71374"/>
                </a:lnTo>
                <a:cubicBezTo>
                  <a:pt x="57669" y="71704"/>
                  <a:pt x="57339" y="71932"/>
                  <a:pt x="57009" y="72046"/>
                </a:cubicBezTo>
                <a:cubicBezTo>
                  <a:pt x="56679" y="72173"/>
                  <a:pt x="56184" y="71907"/>
                  <a:pt x="55524" y="71247"/>
                </a:cubicBezTo>
                <a:cubicBezTo>
                  <a:pt x="53709" y="69509"/>
                  <a:pt x="51830" y="67555"/>
                  <a:pt x="49888" y="65373"/>
                </a:cubicBezTo>
                <a:cubicBezTo>
                  <a:pt x="47958" y="63179"/>
                  <a:pt x="46067" y="60907"/>
                  <a:pt x="44264" y="58573"/>
                </a:cubicBezTo>
                <a:cubicBezTo>
                  <a:pt x="42436" y="56214"/>
                  <a:pt x="40723" y="53854"/>
                  <a:pt x="39123" y="51444"/>
                </a:cubicBezTo>
                <a:cubicBezTo>
                  <a:pt x="37511" y="49059"/>
                  <a:pt x="36089" y="46787"/>
                  <a:pt x="34858" y="44643"/>
                </a:cubicBezTo>
                <a:cubicBezTo>
                  <a:pt x="31062" y="50505"/>
                  <a:pt x="26746" y="56036"/>
                  <a:pt x="21923" y="61224"/>
                </a:cubicBezTo>
                <a:cubicBezTo>
                  <a:pt x="17086" y="66426"/>
                  <a:pt x="11742" y="71209"/>
                  <a:pt x="5890" y="75573"/>
                </a:cubicBezTo>
                <a:cubicBezTo>
                  <a:pt x="5471" y="75814"/>
                  <a:pt x="5039" y="76005"/>
                  <a:pt x="4595" y="76131"/>
                </a:cubicBezTo>
                <a:cubicBezTo>
                  <a:pt x="4138" y="76245"/>
                  <a:pt x="3783" y="76157"/>
                  <a:pt x="3542" y="75814"/>
                </a:cubicBezTo>
                <a:lnTo>
                  <a:pt x="317" y="71996"/>
                </a:lnTo>
                <a:cubicBezTo>
                  <a:pt x="-12" y="71577"/>
                  <a:pt x="-113" y="71158"/>
                  <a:pt x="0" y="70753"/>
                </a:cubicBezTo>
                <a:cubicBezTo>
                  <a:pt x="127" y="70346"/>
                  <a:pt x="406" y="70004"/>
                  <a:pt x="812" y="69763"/>
                </a:cubicBezTo>
                <a:cubicBezTo>
                  <a:pt x="11120" y="61682"/>
                  <a:pt x="19536" y="52864"/>
                  <a:pt x="26061" y="43286"/>
                </a:cubicBezTo>
                <a:cubicBezTo>
                  <a:pt x="32585" y="33720"/>
                  <a:pt x="37409" y="22848"/>
                  <a:pt x="40545" y="10631"/>
                </a:cubicBezTo>
                <a:cubicBezTo>
                  <a:pt x="40875" y="9476"/>
                  <a:pt x="40900" y="8652"/>
                  <a:pt x="40608" y="8157"/>
                </a:cubicBezTo>
                <a:cubicBezTo>
                  <a:pt x="40316" y="7662"/>
                  <a:pt x="39605" y="7421"/>
                  <a:pt x="38450" y="7421"/>
                </a:cubicBezTo>
                <a:lnTo>
                  <a:pt x="7007" y="7421"/>
                </a:lnTo>
                <a:cubicBezTo>
                  <a:pt x="6017" y="7421"/>
                  <a:pt x="5522" y="6888"/>
                  <a:pt x="5522" y="5810"/>
                </a:cubicBezTo>
                <a:lnTo>
                  <a:pt x="5522" y="1484"/>
                </a:lnTo>
                <a:cubicBezTo>
                  <a:pt x="5522" y="494"/>
                  <a:pt x="6093" y="0"/>
                  <a:pt x="7261" y="0"/>
                </a:cubicBezTo>
                <a:lnTo>
                  <a:pt x="41776" y="0"/>
                </a:lnTo>
                <a:cubicBezTo>
                  <a:pt x="46067" y="0"/>
                  <a:pt x="48758" y="685"/>
                  <a:pt x="49824" y="2106"/>
                </a:cubicBezTo>
                <a:cubicBezTo>
                  <a:pt x="50903" y="3501"/>
                  <a:pt x="50941" y="6139"/>
                  <a:pt x="49951" y="100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6373217" y="8073822"/>
            <a:ext cx="79592" cy="33886"/>
          </a:xfrm>
          <a:custGeom>
            <a:avLst/>
            <a:gdLst>
              <a:gd name="connsiteX0" fmla="*/ 34045 w 79592"/>
              <a:gd name="connsiteY0" fmla="*/ 33886 h 33886"/>
              <a:gd name="connsiteX1" fmla="*/ 32928 w 79592"/>
              <a:gd name="connsiteY1" fmla="*/ 33327 h 33886"/>
              <a:gd name="connsiteX2" fmla="*/ 32433 w 79592"/>
              <a:gd name="connsiteY2" fmla="*/ 32033 h 33886"/>
              <a:gd name="connsiteX3" fmla="*/ 32433 w 79592"/>
              <a:gd name="connsiteY3" fmla="*/ 12115 h 33886"/>
              <a:gd name="connsiteX4" fmla="*/ 24271 w 79592"/>
              <a:gd name="connsiteY4" fmla="*/ 12483 h 33886"/>
              <a:gd name="connsiteX5" fmla="*/ 15791 w 79592"/>
              <a:gd name="connsiteY5" fmla="*/ 12737 h 33886"/>
              <a:gd name="connsiteX6" fmla="*/ 7984 w 79592"/>
              <a:gd name="connsiteY6" fmla="*/ 12927 h 33886"/>
              <a:gd name="connsiteX7" fmla="*/ 1866 w 79592"/>
              <a:gd name="connsiteY7" fmla="*/ 12864 h 33886"/>
              <a:gd name="connsiteX8" fmla="*/ 558 w 79592"/>
              <a:gd name="connsiteY8" fmla="*/ 12369 h 33886"/>
              <a:gd name="connsiteX9" fmla="*/ 0 w 79592"/>
              <a:gd name="connsiteY9" fmla="*/ 11252 h 33886"/>
              <a:gd name="connsiteX10" fmla="*/ 0 w 79592"/>
              <a:gd name="connsiteY10" fmla="*/ 7053 h 33886"/>
              <a:gd name="connsiteX11" fmla="*/ 558 w 79592"/>
              <a:gd name="connsiteY11" fmla="*/ 5874 h 33886"/>
              <a:gd name="connsiteX12" fmla="*/ 1866 w 79592"/>
              <a:gd name="connsiteY12" fmla="*/ 5443 h 33886"/>
              <a:gd name="connsiteX13" fmla="*/ 10409 w 79592"/>
              <a:gd name="connsiteY13" fmla="*/ 5379 h 33886"/>
              <a:gd name="connsiteX14" fmla="*/ 20564 w 79592"/>
              <a:gd name="connsiteY14" fmla="*/ 5188 h 33886"/>
              <a:gd name="connsiteX15" fmla="*/ 30592 w 79592"/>
              <a:gd name="connsiteY15" fmla="*/ 4884 h 33886"/>
              <a:gd name="connsiteX16" fmla="*/ 38742 w 79592"/>
              <a:gd name="connsiteY16" fmla="*/ 4453 h 33886"/>
              <a:gd name="connsiteX17" fmla="*/ 48402 w 79592"/>
              <a:gd name="connsiteY17" fmla="*/ 3704 h 33886"/>
              <a:gd name="connsiteX18" fmla="*/ 59052 w 79592"/>
              <a:gd name="connsiteY18" fmla="*/ 2588 h 33886"/>
              <a:gd name="connsiteX19" fmla="*/ 69145 w 79592"/>
              <a:gd name="connsiteY19" fmla="*/ 1294 h 33886"/>
              <a:gd name="connsiteX20" fmla="*/ 77129 w 79592"/>
              <a:gd name="connsiteY20" fmla="*/ 0 h 33886"/>
              <a:gd name="connsiteX21" fmla="*/ 78297 w 79592"/>
              <a:gd name="connsiteY21" fmla="*/ 190 h 33886"/>
              <a:gd name="connsiteX22" fmla="*/ 78970 w 79592"/>
              <a:gd name="connsiteY22" fmla="*/ 976 h 33886"/>
              <a:gd name="connsiteX23" fmla="*/ 79592 w 79592"/>
              <a:gd name="connsiteY23" fmla="*/ 5188 h 33886"/>
              <a:gd name="connsiteX24" fmla="*/ 78119 w 79592"/>
              <a:gd name="connsiteY24" fmla="*/ 7053 h 33886"/>
              <a:gd name="connsiteX25" fmla="*/ 60347 w 79592"/>
              <a:gd name="connsiteY25" fmla="*/ 9705 h 33886"/>
              <a:gd name="connsiteX26" fmla="*/ 40976 w 79592"/>
              <a:gd name="connsiteY26" fmla="*/ 11620 h 33886"/>
              <a:gd name="connsiteX27" fmla="*/ 40976 w 79592"/>
              <a:gd name="connsiteY27" fmla="*/ 32033 h 33886"/>
              <a:gd name="connsiteX28" fmla="*/ 40545 w 79592"/>
              <a:gd name="connsiteY28" fmla="*/ 33327 h 33886"/>
              <a:gd name="connsiteX29" fmla="*/ 39364 w 79592"/>
              <a:gd name="connsiteY29" fmla="*/ 33886 h 33886"/>
              <a:gd name="connsiteX30" fmla="*/ 34045 w 79592"/>
              <a:gd name="connsiteY30" fmla="*/ 33886 h 33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9592" h="33886">
                <a:moveTo>
                  <a:pt x="34045" y="33886"/>
                </a:moveTo>
                <a:cubicBezTo>
                  <a:pt x="33639" y="33886"/>
                  <a:pt x="33271" y="33695"/>
                  <a:pt x="32928" y="33327"/>
                </a:cubicBezTo>
                <a:cubicBezTo>
                  <a:pt x="32611" y="32972"/>
                  <a:pt x="32433" y="32528"/>
                  <a:pt x="32433" y="32033"/>
                </a:cubicBezTo>
                <a:lnTo>
                  <a:pt x="32433" y="12115"/>
                </a:lnTo>
                <a:cubicBezTo>
                  <a:pt x="29881" y="12293"/>
                  <a:pt x="27152" y="12407"/>
                  <a:pt x="24271" y="12483"/>
                </a:cubicBezTo>
                <a:cubicBezTo>
                  <a:pt x="21376" y="12572"/>
                  <a:pt x="18546" y="12648"/>
                  <a:pt x="15791" y="12737"/>
                </a:cubicBezTo>
                <a:cubicBezTo>
                  <a:pt x="13024" y="12826"/>
                  <a:pt x="10434" y="12889"/>
                  <a:pt x="7984" y="12927"/>
                </a:cubicBezTo>
                <a:cubicBezTo>
                  <a:pt x="5560" y="12953"/>
                  <a:pt x="3516" y="12940"/>
                  <a:pt x="1866" y="12864"/>
                </a:cubicBezTo>
                <a:cubicBezTo>
                  <a:pt x="1370" y="12864"/>
                  <a:pt x="939" y="12699"/>
                  <a:pt x="558" y="12369"/>
                </a:cubicBezTo>
                <a:cubicBezTo>
                  <a:pt x="190" y="12039"/>
                  <a:pt x="0" y="11672"/>
                  <a:pt x="0" y="11252"/>
                </a:cubicBezTo>
                <a:lnTo>
                  <a:pt x="0" y="7053"/>
                </a:lnTo>
                <a:cubicBezTo>
                  <a:pt x="0" y="6559"/>
                  <a:pt x="190" y="6153"/>
                  <a:pt x="558" y="5874"/>
                </a:cubicBezTo>
                <a:cubicBezTo>
                  <a:pt x="939" y="5582"/>
                  <a:pt x="1370" y="5443"/>
                  <a:pt x="1866" y="5443"/>
                </a:cubicBezTo>
                <a:cubicBezTo>
                  <a:pt x="4252" y="5443"/>
                  <a:pt x="7108" y="5417"/>
                  <a:pt x="10409" y="5379"/>
                </a:cubicBezTo>
                <a:cubicBezTo>
                  <a:pt x="13709" y="5341"/>
                  <a:pt x="17086" y="5277"/>
                  <a:pt x="20564" y="5188"/>
                </a:cubicBezTo>
                <a:cubicBezTo>
                  <a:pt x="24017" y="5100"/>
                  <a:pt x="27368" y="5011"/>
                  <a:pt x="30592" y="4884"/>
                </a:cubicBezTo>
                <a:cubicBezTo>
                  <a:pt x="33804" y="4757"/>
                  <a:pt x="36521" y="4605"/>
                  <a:pt x="38742" y="4453"/>
                </a:cubicBezTo>
                <a:cubicBezTo>
                  <a:pt x="41636" y="4288"/>
                  <a:pt x="44861" y="4034"/>
                  <a:pt x="48402" y="3704"/>
                </a:cubicBezTo>
                <a:cubicBezTo>
                  <a:pt x="51944" y="3387"/>
                  <a:pt x="55511" y="3006"/>
                  <a:pt x="59052" y="2588"/>
                </a:cubicBezTo>
                <a:cubicBezTo>
                  <a:pt x="62594" y="2182"/>
                  <a:pt x="65958" y="1751"/>
                  <a:pt x="69145" y="1294"/>
                </a:cubicBezTo>
                <a:cubicBezTo>
                  <a:pt x="72318" y="837"/>
                  <a:pt x="74984" y="406"/>
                  <a:pt x="77129" y="0"/>
                </a:cubicBezTo>
                <a:cubicBezTo>
                  <a:pt x="77535" y="-88"/>
                  <a:pt x="77929" y="-25"/>
                  <a:pt x="78297" y="190"/>
                </a:cubicBezTo>
                <a:cubicBezTo>
                  <a:pt x="78678" y="380"/>
                  <a:pt x="78894" y="659"/>
                  <a:pt x="78970" y="976"/>
                </a:cubicBezTo>
                <a:lnTo>
                  <a:pt x="79592" y="5188"/>
                </a:lnTo>
                <a:cubicBezTo>
                  <a:pt x="79681" y="6178"/>
                  <a:pt x="79185" y="6800"/>
                  <a:pt x="78119" y="7053"/>
                </a:cubicBezTo>
                <a:cubicBezTo>
                  <a:pt x="72838" y="7954"/>
                  <a:pt x="66910" y="8842"/>
                  <a:pt x="60347" y="9705"/>
                </a:cubicBezTo>
                <a:cubicBezTo>
                  <a:pt x="53797" y="10568"/>
                  <a:pt x="47336" y="11214"/>
                  <a:pt x="40976" y="11620"/>
                </a:cubicBezTo>
                <a:lnTo>
                  <a:pt x="40976" y="32033"/>
                </a:lnTo>
                <a:cubicBezTo>
                  <a:pt x="40976" y="32528"/>
                  <a:pt x="40837" y="32972"/>
                  <a:pt x="40545" y="33327"/>
                </a:cubicBezTo>
                <a:cubicBezTo>
                  <a:pt x="40252" y="33695"/>
                  <a:pt x="39859" y="33886"/>
                  <a:pt x="39364" y="33886"/>
                </a:cubicBezTo>
                <a:lnTo>
                  <a:pt x="34045" y="3388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4844196" y="8756055"/>
            <a:ext cx="119515" cy="68050"/>
          </a:xfrm>
          <a:custGeom>
            <a:avLst/>
            <a:gdLst>
              <a:gd name="connsiteX0" fmla="*/ 10218 w 119515"/>
              <a:gd name="connsiteY0" fmla="*/ 67885 h 68050"/>
              <a:gd name="connsiteX1" fmla="*/ 7273 w 119515"/>
              <a:gd name="connsiteY1" fmla="*/ 68050 h 68050"/>
              <a:gd name="connsiteX2" fmla="*/ 6423 w 119515"/>
              <a:gd name="connsiteY2" fmla="*/ 67048 h 68050"/>
              <a:gd name="connsiteX3" fmla="*/ 5724 w 119515"/>
              <a:gd name="connsiteY3" fmla="*/ 65881 h 68050"/>
              <a:gd name="connsiteX4" fmla="*/ 0 w 119515"/>
              <a:gd name="connsiteY4" fmla="*/ 54590 h 68050"/>
              <a:gd name="connsiteX5" fmla="*/ 2018 w 119515"/>
              <a:gd name="connsiteY5" fmla="*/ 50886 h 68050"/>
              <a:gd name="connsiteX6" fmla="*/ 35823 w 119515"/>
              <a:gd name="connsiteY6" fmla="*/ 31234 h 68050"/>
              <a:gd name="connsiteX7" fmla="*/ 49050 w 119515"/>
              <a:gd name="connsiteY7" fmla="*/ 2943 h 68050"/>
              <a:gd name="connsiteX8" fmla="*/ 49900 w 119515"/>
              <a:gd name="connsiteY8" fmla="*/ 317 h 68050"/>
              <a:gd name="connsiteX9" fmla="*/ 52604 w 119515"/>
              <a:gd name="connsiteY9" fmla="*/ 0 h 68050"/>
              <a:gd name="connsiteX10" fmla="*/ 66682 w 119515"/>
              <a:gd name="connsiteY10" fmla="*/ 621 h 68050"/>
              <a:gd name="connsiteX11" fmla="*/ 70096 w 119515"/>
              <a:gd name="connsiteY11" fmla="*/ 3869 h 68050"/>
              <a:gd name="connsiteX12" fmla="*/ 69779 w 119515"/>
              <a:gd name="connsiteY12" fmla="*/ 7739 h 68050"/>
              <a:gd name="connsiteX13" fmla="*/ 69310 w 119515"/>
              <a:gd name="connsiteY13" fmla="*/ 11455 h 68050"/>
              <a:gd name="connsiteX14" fmla="*/ 76824 w 119515"/>
              <a:gd name="connsiteY14" fmla="*/ 22810 h 68050"/>
              <a:gd name="connsiteX15" fmla="*/ 88033 w 119515"/>
              <a:gd name="connsiteY15" fmla="*/ 33022 h 68050"/>
              <a:gd name="connsiteX16" fmla="*/ 101882 w 119515"/>
              <a:gd name="connsiteY16" fmla="*/ 41371 h 68050"/>
              <a:gd name="connsiteX17" fmla="*/ 117281 w 119515"/>
              <a:gd name="connsiteY17" fmla="*/ 47321 h 68050"/>
              <a:gd name="connsiteX18" fmla="*/ 119515 w 119515"/>
              <a:gd name="connsiteY18" fmla="*/ 49033 h 68050"/>
              <a:gd name="connsiteX19" fmla="*/ 118829 w 119515"/>
              <a:gd name="connsiteY19" fmla="*/ 51964 h 68050"/>
              <a:gd name="connsiteX20" fmla="*/ 113713 w 119515"/>
              <a:gd name="connsiteY20" fmla="*/ 62798 h 68050"/>
              <a:gd name="connsiteX21" fmla="*/ 113180 w 119515"/>
              <a:gd name="connsiteY21" fmla="*/ 63711 h 68050"/>
              <a:gd name="connsiteX22" fmla="*/ 112634 w 119515"/>
              <a:gd name="connsiteY22" fmla="*/ 64637 h 68050"/>
              <a:gd name="connsiteX23" fmla="*/ 111784 w 119515"/>
              <a:gd name="connsiteY23" fmla="*/ 64878 h 68050"/>
              <a:gd name="connsiteX24" fmla="*/ 110159 w 119515"/>
              <a:gd name="connsiteY24" fmla="*/ 64637 h 68050"/>
              <a:gd name="connsiteX25" fmla="*/ 96627 w 119515"/>
              <a:gd name="connsiteY25" fmla="*/ 60464 h 68050"/>
              <a:gd name="connsiteX26" fmla="*/ 82943 w 119515"/>
              <a:gd name="connsiteY26" fmla="*/ 53347 h 68050"/>
              <a:gd name="connsiteX27" fmla="*/ 70477 w 119515"/>
              <a:gd name="connsiteY27" fmla="*/ 44073 h 68050"/>
              <a:gd name="connsiteX28" fmla="*/ 60500 w 119515"/>
              <a:gd name="connsiteY28" fmla="*/ 33403 h 68050"/>
              <a:gd name="connsiteX29" fmla="*/ 39301 w 119515"/>
              <a:gd name="connsiteY29" fmla="*/ 54437 h 68050"/>
              <a:gd name="connsiteX30" fmla="*/ 10218 w 119515"/>
              <a:gd name="connsiteY30" fmla="*/ 67885 h 6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9515" h="68050">
                <a:moveTo>
                  <a:pt x="10218" y="67885"/>
                </a:moveTo>
                <a:cubicBezTo>
                  <a:pt x="8771" y="68304"/>
                  <a:pt x="7794" y="68355"/>
                  <a:pt x="7273" y="68050"/>
                </a:cubicBezTo>
                <a:cubicBezTo>
                  <a:pt x="6968" y="67835"/>
                  <a:pt x="6677" y="67505"/>
                  <a:pt x="6423" y="67048"/>
                </a:cubicBezTo>
                <a:cubicBezTo>
                  <a:pt x="6169" y="66566"/>
                  <a:pt x="5928" y="66185"/>
                  <a:pt x="5724" y="65881"/>
                </a:cubicBezTo>
                <a:lnTo>
                  <a:pt x="0" y="54590"/>
                </a:lnTo>
                <a:cubicBezTo>
                  <a:pt x="-825" y="52839"/>
                  <a:pt x="-152" y="51609"/>
                  <a:pt x="2018" y="50886"/>
                </a:cubicBezTo>
                <a:cubicBezTo>
                  <a:pt x="16959" y="45938"/>
                  <a:pt x="28244" y="39391"/>
                  <a:pt x="35823" y="31234"/>
                </a:cubicBezTo>
                <a:cubicBezTo>
                  <a:pt x="43401" y="23102"/>
                  <a:pt x="47805" y="13675"/>
                  <a:pt x="49050" y="2943"/>
                </a:cubicBezTo>
                <a:cubicBezTo>
                  <a:pt x="49253" y="1509"/>
                  <a:pt x="49545" y="621"/>
                  <a:pt x="49900" y="317"/>
                </a:cubicBezTo>
                <a:cubicBezTo>
                  <a:pt x="50256" y="0"/>
                  <a:pt x="51170" y="-89"/>
                  <a:pt x="52604" y="0"/>
                </a:cubicBezTo>
                <a:lnTo>
                  <a:pt x="66682" y="621"/>
                </a:lnTo>
                <a:cubicBezTo>
                  <a:pt x="69056" y="735"/>
                  <a:pt x="70198" y="1813"/>
                  <a:pt x="70096" y="3869"/>
                </a:cubicBezTo>
                <a:cubicBezTo>
                  <a:pt x="69982" y="5226"/>
                  <a:pt x="69881" y="6508"/>
                  <a:pt x="69779" y="7739"/>
                </a:cubicBezTo>
                <a:cubicBezTo>
                  <a:pt x="69677" y="8969"/>
                  <a:pt x="69525" y="10212"/>
                  <a:pt x="69310" y="11455"/>
                </a:cubicBezTo>
                <a:cubicBezTo>
                  <a:pt x="71074" y="15363"/>
                  <a:pt x="73562" y="19156"/>
                  <a:pt x="76824" y="22810"/>
                </a:cubicBezTo>
                <a:cubicBezTo>
                  <a:pt x="80074" y="26476"/>
                  <a:pt x="83806" y="29876"/>
                  <a:pt x="88033" y="33022"/>
                </a:cubicBezTo>
                <a:cubicBezTo>
                  <a:pt x="92273" y="36169"/>
                  <a:pt x="96881" y="38960"/>
                  <a:pt x="101882" y="41371"/>
                </a:cubicBezTo>
                <a:cubicBezTo>
                  <a:pt x="106884" y="43806"/>
                  <a:pt x="112025" y="45785"/>
                  <a:pt x="117281" y="47321"/>
                </a:cubicBezTo>
                <a:cubicBezTo>
                  <a:pt x="118728" y="47739"/>
                  <a:pt x="119464" y="48310"/>
                  <a:pt x="119515" y="49033"/>
                </a:cubicBezTo>
                <a:cubicBezTo>
                  <a:pt x="119565" y="49744"/>
                  <a:pt x="119350" y="50720"/>
                  <a:pt x="118829" y="51964"/>
                </a:cubicBezTo>
                <a:lnTo>
                  <a:pt x="113713" y="62798"/>
                </a:lnTo>
                <a:cubicBezTo>
                  <a:pt x="113510" y="62988"/>
                  <a:pt x="113333" y="63306"/>
                  <a:pt x="113180" y="63711"/>
                </a:cubicBezTo>
                <a:cubicBezTo>
                  <a:pt x="113028" y="64130"/>
                  <a:pt x="112838" y="64448"/>
                  <a:pt x="112634" y="64637"/>
                </a:cubicBezTo>
                <a:cubicBezTo>
                  <a:pt x="112431" y="64751"/>
                  <a:pt x="112140" y="64828"/>
                  <a:pt x="111784" y="64878"/>
                </a:cubicBezTo>
                <a:cubicBezTo>
                  <a:pt x="111429" y="64930"/>
                  <a:pt x="110883" y="64853"/>
                  <a:pt x="110159" y="64637"/>
                </a:cubicBezTo>
                <a:cubicBezTo>
                  <a:pt x="105831" y="63826"/>
                  <a:pt x="101324" y="62417"/>
                  <a:pt x="96627" y="60464"/>
                </a:cubicBezTo>
                <a:cubicBezTo>
                  <a:pt x="91930" y="58510"/>
                  <a:pt x="87360" y="56137"/>
                  <a:pt x="82943" y="53347"/>
                </a:cubicBezTo>
                <a:cubicBezTo>
                  <a:pt x="78500" y="50581"/>
                  <a:pt x="74349" y="47485"/>
                  <a:pt x="70477" y="44073"/>
                </a:cubicBezTo>
                <a:cubicBezTo>
                  <a:pt x="66606" y="40673"/>
                  <a:pt x="63293" y="37120"/>
                  <a:pt x="60500" y="33403"/>
                </a:cubicBezTo>
                <a:cubicBezTo>
                  <a:pt x="55130" y="41662"/>
                  <a:pt x="48059" y="48666"/>
                  <a:pt x="39301" y="54437"/>
                </a:cubicBezTo>
                <a:cubicBezTo>
                  <a:pt x="30541" y="60223"/>
                  <a:pt x="20830" y="64701"/>
                  <a:pt x="10218" y="6788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4833990" y="8833379"/>
            <a:ext cx="139241" cy="70194"/>
          </a:xfrm>
          <a:custGeom>
            <a:avLst/>
            <a:gdLst>
              <a:gd name="connsiteX0" fmla="*/ 135992 w 139241"/>
              <a:gd name="connsiteY0" fmla="*/ 17633 h 70194"/>
              <a:gd name="connsiteX1" fmla="*/ 80302 w 139241"/>
              <a:gd name="connsiteY1" fmla="*/ 17633 h 70194"/>
              <a:gd name="connsiteX2" fmla="*/ 80302 w 139241"/>
              <a:gd name="connsiteY2" fmla="*/ 67099 h 70194"/>
              <a:gd name="connsiteX3" fmla="*/ 77205 w 139241"/>
              <a:gd name="connsiteY3" fmla="*/ 70194 h 70194"/>
              <a:gd name="connsiteX4" fmla="*/ 61883 w 139241"/>
              <a:gd name="connsiteY4" fmla="*/ 70194 h 70194"/>
              <a:gd name="connsiteX5" fmla="*/ 58786 w 139241"/>
              <a:gd name="connsiteY5" fmla="*/ 67099 h 70194"/>
              <a:gd name="connsiteX6" fmla="*/ 58786 w 139241"/>
              <a:gd name="connsiteY6" fmla="*/ 17633 h 70194"/>
              <a:gd name="connsiteX7" fmla="*/ 3097 w 139241"/>
              <a:gd name="connsiteY7" fmla="*/ 17633 h 70194"/>
              <a:gd name="connsiteX8" fmla="*/ 545 w 139241"/>
              <a:gd name="connsiteY8" fmla="*/ 16708 h 70194"/>
              <a:gd name="connsiteX9" fmla="*/ 0 w 139241"/>
              <a:gd name="connsiteY9" fmla="*/ 14068 h 70194"/>
              <a:gd name="connsiteX10" fmla="*/ 0 w 139241"/>
              <a:gd name="connsiteY10" fmla="*/ 3399 h 70194"/>
              <a:gd name="connsiteX11" fmla="*/ 545 w 139241"/>
              <a:gd name="connsiteY11" fmla="*/ 849 h 70194"/>
              <a:gd name="connsiteX12" fmla="*/ 3097 w 139241"/>
              <a:gd name="connsiteY12" fmla="*/ 0 h 70194"/>
              <a:gd name="connsiteX13" fmla="*/ 135992 w 139241"/>
              <a:gd name="connsiteY13" fmla="*/ 0 h 70194"/>
              <a:gd name="connsiteX14" fmla="*/ 139241 w 139241"/>
              <a:gd name="connsiteY14" fmla="*/ 3399 h 70194"/>
              <a:gd name="connsiteX15" fmla="*/ 139241 w 139241"/>
              <a:gd name="connsiteY15" fmla="*/ 14068 h 70194"/>
              <a:gd name="connsiteX16" fmla="*/ 135992 w 139241"/>
              <a:gd name="connsiteY16" fmla="*/ 17633 h 70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39241" h="70194">
                <a:moveTo>
                  <a:pt x="135992" y="17633"/>
                </a:moveTo>
                <a:lnTo>
                  <a:pt x="80302" y="17633"/>
                </a:lnTo>
                <a:lnTo>
                  <a:pt x="80302" y="67099"/>
                </a:lnTo>
                <a:cubicBezTo>
                  <a:pt x="80302" y="69167"/>
                  <a:pt x="79262" y="70194"/>
                  <a:pt x="77205" y="70194"/>
                </a:cubicBezTo>
                <a:lnTo>
                  <a:pt x="61883" y="70194"/>
                </a:lnTo>
                <a:cubicBezTo>
                  <a:pt x="59827" y="70194"/>
                  <a:pt x="58786" y="69167"/>
                  <a:pt x="58786" y="67099"/>
                </a:cubicBezTo>
                <a:lnTo>
                  <a:pt x="58786" y="17633"/>
                </a:lnTo>
                <a:lnTo>
                  <a:pt x="3097" y="17633"/>
                </a:lnTo>
                <a:cubicBezTo>
                  <a:pt x="1751" y="17633"/>
                  <a:pt x="901" y="17316"/>
                  <a:pt x="545" y="16708"/>
                </a:cubicBezTo>
                <a:cubicBezTo>
                  <a:pt x="177" y="16086"/>
                  <a:pt x="0" y="15198"/>
                  <a:pt x="0" y="14068"/>
                </a:cubicBezTo>
                <a:lnTo>
                  <a:pt x="0" y="3399"/>
                </a:lnTo>
                <a:cubicBezTo>
                  <a:pt x="0" y="2270"/>
                  <a:pt x="177" y="1407"/>
                  <a:pt x="545" y="849"/>
                </a:cubicBezTo>
                <a:cubicBezTo>
                  <a:pt x="901" y="291"/>
                  <a:pt x="1751" y="0"/>
                  <a:pt x="3097" y="0"/>
                </a:cubicBezTo>
                <a:lnTo>
                  <a:pt x="135992" y="0"/>
                </a:lnTo>
                <a:cubicBezTo>
                  <a:pt x="138150" y="0"/>
                  <a:pt x="139241" y="1128"/>
                  <a:pt x="139241" y="3399"/>
                </a:cubicBezTo>
                <a:lnTo>
                  <a:pt x="139241" y="14068"/>
                </a:lnTo>
                <a:cubicBezTo>
                  <a:pt x="139241" y="16441"/>
                  <a:pt x="138150" y="17633"/>
                  <a:pt x="135992" y="1763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5023056" y="8753430"/>
            <a:ext cx="48111" cy="15464"/>
          </a:xfrm>
          <a:custGeom>
            <a:avLst/>
            <a:gdLst>
              <a:gd name="connsiteX0" fmla="*/ 44556 w 48111"/>
              <a:gd name="connsiteY0" fmla="*/ 15464 h 15464"/>
              <a:gd name="connsiteX1" fmla="*/ 3249 w 48111"/>
              <a:gd name="connsiteY1" fmla="*/ 15464 h 15464"/>
              <a:gd name="connsiteX2" fmla="*/ 1003 w 48111"/>
              <a:gd name="connsiteY2" fmla="*/ 14932 h 15464"/>
              <a:gd name="connsiteX3" fmla="*/ 0 w 48111"/>
              <a:gd name="connsiteY3" fmla="*/ 12217 h 15464"/>
              <a:gd name="connsiteX4" fmla="*/ 0 w 48111"/>
              <a:gd name="connsiteY4" fmla="*/ 3247 h 15464"/>
              <a:gd name="connsiteX5" fmla="*/ 1003 w 48111"/>
              <a:gd name="connsiteY5" fmla="*/ 545 h 15464"/>
              <a:gd name="connsiteX6" fmla="*/ 3249 w 48111"/>
              <a:gd name="connsiteY6" fmla="*/ 0 h 15464"/>
              <a:gd name="connsiteX7" fmla="*/ 44556 w 48111"/>
              <a:gd name="connsiteY7" fmla="*/ 0 h 15464"/>
              <a:gd name="connsiteX8" fmla="*/ 48111 w 48111"/>
              <a:gd name="connsiteY8" fmla="*/ 3412 h 15464"/>
              <a:gd name="connsiteX9" fmla="*/ 48111 w 48111"/>
              <a:gd name="connsiteY9" fmla="*/ 12065 h 15464"/>
              <a:gd name="connsiteX10" fmla="*/ 44556 w 48111"/>
              <a:gd name="connsiteY10" fmla="*/ 15464 h 15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8111" h="15464">
                <a:moveTo>
                  <a:pt x="44556" y="15464"/>
                </a:moveTo>
                <a:lnTo>
                  <a:pt x="3249" y="15464"/>
                </a:lnTo>
                <a:cubicBezTo>
                  <a:pt x="2424" y="15464"/>
                  <a:pt x="1675" y="15287"/>
                  <a:pt x="1003" y="14932"/>
                </a:cubicBezTo>
                <a:cubicBezTo>
                  <a:pt x="343" y="14564"/>
                  <a:pt x="0" y="13663"/>
                  <a:pt x="0" y="12217"/>
                </a:cubicBezTo>
                <a:lnTo>
                  <a:pt x="0" y="3247"/>
                </a:lnTo>
                <a:cubicBezTo>
                  <a:pt x="0" y="1813"/>
                  <a:pt x="343" y="913"/>
                  <a:pt x="1003" y="545"/>
                </a:cubicBezTo>
                <a:cubicBezTo>
                  <a:pt x="1675" y="190"/>
                  <a:pt x="2424" y="0"/>
                  <a:pt x="3249" y="0"/>
                </a:cubicBezTo>
                <a:lnTo>
                  <a:pt x="44556" y="0"/>
                </a:lnTo>
                <a:cubicBezTo>
                  <a:pt x="46943" y="0"/>
                  <a:pt x="48111" y="1141"/>
                  <a:pt x="48111" y="3412"/>
                </a:cubicBezTo>
                <a:lnTo>
                  <a:pt x="48111" y="12065"/>
                </a:lnTo>
                <a:cubicBezTo>
                  <a:pt x="48111" y="14335"/>
                  <a:pt x="46943" y="15464"/>
                  <a:pt x="44556" y="1546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4992031" y="8774464"/>
            <a:ext cx="114882" cy="43298"/>
          </a:xfrm>
          <a:custGeom>
            <a:avLst/>
            <a:gdLst>
              <a:gd name="connsiteX0" fmla="*/ 112559 w 114882"/>
              <a:gd name="connsiteY0" fmla="*/ 38808 h 43298"/>
              <a:gd name="connsiteX1" fmla="*/ 111099 w 114882"/>
              <a:gd name="connsiteY1" fmla="*/ 41599 h 43298"/>
              <a:gd name="connsiteX2" fmla="*/ 108382 w 114882"/>
              <a:gd name="connsiteY2" fmla="*/ 41738 h 43298"/>
              <a:gd name="connsiteX3" fmla="*/ 96856 w 114882"/>
              <a:gd name="connsiteY3" fmla="*/ 40432 h 43298"/>
              <a:gd name="connsiteX4" fmla="*/ 84314 w 114882"/>
              <a:gd name="connsiteY4" fmla="*/ 38503 h 43298"/>
              <a:gd name="connsiteX5" fmla="*/ 71252 w 114882"/>
              <a:gd name="connsiteY5" fmla="*/ 36029 h 43298"/>
              <a:gd name="connsiteX6" fmla="*/ 58405 w 114882"/>
              <a:gd name="connsiteY6" fmla="*/ 33251 h 43298"/>
              <a:gd name="connsiteX7" fmla="*/ 32966 w 114882"/>
              <a:gd name="connsiteY7" fmla="*/ 39430 h 43298"/>
              <a:gd name="connsiteX8" fmla="*/ 7515 w 114882"/>
              <a:gd name="connsiteY8" fmla="*/ 43298 h 43298"/>
              <a:gd name="connsiteX9" fmla="*/ 4100 w 114882"/>
              <a:gd name="connsiteY9" fmla="*/ 43298 h 43298"/>
              <a:gd name="connsiteX10" fmla="*/ 2716 w 114882"/>
              <a:gd name="connsiteY10" fmla="*/ 41281 h 43298"/>
              <a:gd name="connsiteX11" fmla="*/ 89 w 114882"/>
              <a:gd name="connsiteY11" fmla="*/ 32173 h 43298"/>
              <a:gd name="connsiteX12" fmla="*/ 0 w 114882"/>
              <a:gd name="connsiteY12" fmla="*/ 29534 h 43298"/>
              <a:gd name="connsiteX13" fmla="*/ 2551 w 114882"/>
              <a:gd name="connsiteY13" fmla="*/ 28303 h 43298"/>
              <a:gd name="connsiteX14" fmla="*/ 20958 w 114882"/>
              <a:gd name="connsiteY14" fmla="*/ 25753 h 43298"/>
              <a:gd name="connsiteX15" fmla="*/ 35657 w 114882"/>
              <a:gd name="connsiteY15" fmla="*/ 22962 h 43298"/>
              <a:gd name="connsiteX16" fmla="*/ 47958 w 114882"/>
              <a:gd name="connsiteY16" fmla="*/ 19956 h 43298"/>
              <a:gd name="connsiteX17" fmla="*/ 59345 w 114882"/>
              <a:gd name="connsiteY17" fmla="*/ 16543 h 43298"/>
              <a:gd name="connsiteX18" fmla="*/ 61033 w 114882"/>
              <a:gd name="connsiteY18" fmla="*/ 15313 h 43298"/>
              <a:gd name="connsiteX19" fmla="*/ 59345 w 114882"/>
              <a:gd name="connsiteY19" fmla="*/ 14691 h 43298"/>
              <a:gd name="connsiteX20" fmla="*/ 13849 w 114882"/>
              <a:gd name="connsiteY20" fmla="*/ 14691 h 43298"/>
              <a:gd name="connsiteX21" fmla="*/ 11526 w 114882"/>
              <a:gd name="connsiteY21" fmla="*/ 14158 h 43298"/>
              <a:gd name="connsiteX22" fmla="*/ 10904 w 114882"/>
              <a:gd name="connsiteY22" fmla="*/ 11747 h 43298"/>
              <a:gd name="connsiteX23" fmla="*/ 10904 w 114882"/>
              <a:gd name="connsiteY23" fmla="*/ 2778 h 43298"/>
              <a:gd name="connsiteX24" fmla="*/ 11526 w 114882"/>
              <a:gd name="connsiteY24" fmla="*/ 532 h 43298"/>
              <a:gd name="connsiteX25" fmla="*/ 13849 w 114882"/>
              <a:gd name="connsiteY25" fmla="*/ 0 h 43298"/>
              <a:gd name="connsiteX26" fmla="*/ 83629 w 114882"/>
              <a:gd name="connsiteY26" fmla="*/ 0 h 43298"/>
              <a:gd name="connsiteX27" fmla="*/ 94304 w 114882"/>
              <a:gd name="connsiteY27" fmla="*/ 2016 h 43298"/>
              <a:gd name="connsiteX28" fmla="*/ 97541 w 114882"/>
              <a:gd name="connsiteY28" fmla="*/ 7117 h 43298"/>
              <a:gd name="connsiteX29" fmla="*/ 94698 w 114882"/>
              <a:gd name="connsiteY29" fmla="*/ 14691 h 43298"/>
              <a:gd name="connsiteX30" fmla="*/ 84403 w 114882"/>
              <a:gd name="connsiteY30" fmla="*/ 23204 h 43298"/>
              <a:gd name="connsiteX31" fmla="*/ 98405 w 114882"/>
              <a:gd name="connsiteY31" fmla="*/ 25436 h 43298"/>
              <a:gd name="connsiteX32" fmla="*/ 111936 w 114882"/>
              <a:gd name="connsiteY32" fmla="*/ 27060 h 43298"/>
              <a:gd name="connsiteX33" fmla="*/ 114882 w 114882"/>
              <a:gd name="connsiteY33" fmla="*/ 30764 h 43298"/>
              <a:gd name="connsiteX34" fmla="*/ 112559 w 114882"/>
              <a:gd name="connsiteY34" fmla="*/ 38808 h 43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14882" h="43298">
                <a:moveTo>
                  <a:pt x="112559" y="38808"/>
                </a:moveTo>
                <a:cubicBezTo>
                  <a:pt x="112152" y="40355"/>
                  <a:pt x="111657" y="41281"/>
                  <a:pt x="111099" y="41599"/>
                </a:cubicBezTo>
                <a:cubicBezTo>
                  <a:pt x="110528" y="41903"/>
                  <a:pt x="109626" y="41954"/>
                  <a:pt x="108382" y="41738"/>
                </a:cubicBezTo>
                <a:cubicBezTo>
                  <a:pt x="104777" y="41433"/>
                  <a:pt x="100931" y="41002"/>
                  <a:pt x="96856" y="40432"/>
                </a:cubicBezTo>
                <a:cubicBezTo>
                  <a:pt x="92781" y="39873"/>
                  <a:pt x="88605" y="39227"/>
                  <a:pt x="84314" y="38503"/>
                </a:cubicBezTo>
                <a:cubicBezTo>
                  <a:pt x="80049" y="37780"/>
                  <a:pt x="75682" y="36955"/>
                  <a:pt x="71252" y="36029"/>
                </a:cubicBezTo>
                <a:cubicBezTo>
                  <a:pt x="66822" y="35104"/>
                  <a:pt x="62544" y="34177"/>
                  <a:pt x="58405" y="33251"/>
                </a:cubicBezTo>
                <a:cubicBezTo>
                  <a:pt x="50459" y="35611"/>
                  <a:pt x="41992" y="37679"/>
                  <a:pt x="32966" y="39430"/>
                </a:cubicBezTo>
                <a:cubicBezTo>
                  <a:pt x="23941" y="41193"/>
                  <a:pt x="15449" y="42474"/>
                  <a:pt x="7515" y="43298"/>
                </a:cubicBezTo>
                <a:cubicBezTo>
                  <a:pt x="5750" y="43501"/>
                  <a:pt x="4621" y="43501"/>
                  <a:pt x="4100" y="43298"/>
                </a:cubicBezTo>
                <a:cubicBezTo>
                  <a:pt x="3580" y="43096"/>
                  <a:pt x="3123" y="42423"/>
                  <a:pt x="2716" y="41281"/>
                </a:cubicBezTo>
                <a:lnTo>
                  <a:pt x="89" y="32173"/>
                </a:lnTo>
                <a:cubicBezTo>
                  <a:pt x="-228" y="31031"/>
                  <a:pt x="-266" y="30143"/>
                  <a:pt x="0" y="29534"/>
                </a:cubicBezTo>
                <a:cubicBezTo>
                  <a:pt x="253" y="28912"/>
                  <a:pt x="1117" y="28506"/>
                  <a:pt x="2551" y="28303"/>
                </a:cubicBezTo>
                <a:cubicBezTo>
                  <a:pt x="9469" y="27466"/>
                  <a:pt x="15601" y="26616"/>
                  <a:pt x="20958" y="25753"/>
                </a:cubicBezTo>
                <a:cubicBezTo>
                  <a:pt x="26327" y="24865"/>
                  <a:pt x="31227" y="23939"/>
                  <a:pt x="35657" y="22962"/>
                </a:cubicBezTo>
                <a:cubicBezTo>
                  <a:pt x="40101" y="21985"/>
                  <a:pt x="44201" y="20983"/>
                  <a:pt x="47958" y="19956"/>
                </a:cubicBezTo>
                <a:cubicBezTo>
                  <a:pt x="51728" y="18915"/>
                  <a:pt x="55524" y="17786"/>
                  <a:pt x="59345" y="16543"/>
                </a:cubicBezTo>
                <a:cubicBezTo>
                  <a:pt x="60474" y="16137"/>
                  <a:pt x="61033" y="15718"/>
                  <a:pt x="61033" y="15313"/>
                </a:cubicBezTo>
                <a:cubicBezTo>
                  <a:pt x="61033" y="14893"/>
                  <a:pt x="60474" y="14691"/>
                  <a:pt x="59345" y="14691"/>
                </a:cubicBezTo>
                <a:lnTo>
                  <a:pt x="13849" y="14691"/>
                </a:lnTo>
                <a:cubicBezTo>
                  <a:pt x="12719" y="14691"/>
                  <a:pt x="11932" y="14513"/>
                  <a:pt x="11526" y="14158"/>
                </a:cubicBezTo>
                <a:cubicBezTo>
                  <a:pt x="11120" y="13777"/>
                  <a:pt x="10904" y="12990"/>
                  <a:pt x="10904" y="11747"/>
                </a:cubicBezTo>
                <a:lnTo>
                  <a:pt x="10904" y="2778"/>
                </a:lnTo>
                <a:cubicBezTo>
                  <a:pt x="10904" y="1649"/>
                  <a:pt x="11120" y="900"/>
                  <a:pt x="11526" y="532"/>
                </a:cubicBezTo>
                <a:cubicBezTo>
                  <a:pt x="11932" y="177"/>
                  <a:pt x="12719" y="0"/>
                  <a:pt x="13849" y="0"/>
                </a:cubicBezTo>
                <a:lnTo>
                  <a:pt x="83629" y="0"/>
                </a:lnTo>
                <a:cubicBezTo>
                  <a:pt x="88579" y="0"/>
                  <a:pt x="92146" y="672"/>
                  <a:pt x="94304" y="2016"/>
                </a:cubicBezTo>
                <a:cubicBezTo>
                  <a:pt x="96475" y="3349"/>
                  <a:pt x="97541" y="5049"/>
                  <a:pt x="97541" y="7117"/>
                </a:cubicBezTo>
                <a:cubicBezTo>
                  <a:pt x="97541" y="9387"/>
                  <a:pt x="96589" y="11912"/>
                  <a:pt x="94698" y="14691"/>
                </a:cubicBezTo>
                <a:cubicBezTo>
                  <a:pt x="92781" y="17469"/>
                  <a:pt x="89354" y="20311"/>
                  <a:pt x="84403" y="23204"/>
                </a:cubicBezTo>
                <a:cubicBezTo>
                  <a:pt x="88948" y="24015"/>
                  <a:pt x="93606" y="24776"/>
                  <a:pt x="98405" y="25436"/>
                </a:cubicBezTo>
                <a:cubicBezTo>
                  <a:pt x="103203" y="26109"/>
                  <a:pt x="107709" y="26654"/>
                  <a:pt x="111936" y="27060"/>
                </a:cubicBezTo>
                <a:cubicBezTo>
                  <a:pt x="114513" y="27060"/>
                  <a:pt x="115504" y="28303"/>
                  <a:pt x="114882" y="30764"/>
                </a:cubicBezTo>
                <a:lnTo>
                  <a:pt x="112559" y="3880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4979426" y="8822864"/>
            <a:ext cx="139089" cy="82107"/>
          </a:xfrm>
          <a:custGeom>
            <a:avLst/>
            <a:gdLst>
              <a:gd name="connsiteX0" fmla="*/ 118360 w 139089"/>
              <a:gd name="connsiteY0" fmla="*/ 82107 h 82107"/>
              <a:gd name="connsiteX1" fmla="*/ 32027 w 139089"/>
              <a:gd name="connsiteY1" fmla="*/ 82107 h 82107"/>
              <a:gd name="connsiteX2" fmla="*/ 26543 w 139089"/>
              <a:gd name="connsiteY2" fmla="*/ 81574 h 82107"/>
              <a:gd name="connsiteX3" fmla="*/ 23281 w 139089"/>
              <a:gd name="connsiteY3" fmla="*/ 79861 h 82107"/>
              <a:gd name="connsiteX4" fmla="*/ 21745 w 139089"/>
              <a:gd name="connsiteY4" fmla="*/ 76779 h 82107"/>
              <a:gd name="connsiteX5" fmla="*/ 21338 w 139089"/>
              <a:gd name="connsiteY5" fmla="*/ 72059 h 82107"/>
              <a:gd name="connsiteX6" fmla="*/ 21338 w 139089"/>
              <a:gd name="connsiteY6" fmla="*/ 55972 h 82107"/>
              <a:gd name="connsiteX7" fmla="*/ 21745 w 139089"/>
              <a:gd name="connsiteY7" fmla="*/ 51177 h 82107"/>
              <a:gd name="connsiteX8" fmla="*/ 23281 w 139089"/>
              <a:gd name="connsiteY8" fmla="*/ 48170 h 82107"/>
              <a:gd name="connsiteX9" fmla="*/ 26454 w 139089"/>
              <a:gd name="connsiteY9" fmla="*/ 46546 h 82107"/>
              <a:gd name="connsiteX10" fmla="*/ 31862 w 139089"/>
              <a:gd name="connsiteY10" fmla="*/ 46077 h 82107"/>
              <a:gd name="connsiteX11" fmla="*/ 94990 w 139089"/>
              <a:gd name="connsiteY11" fmla="*/ 46077 h 82107"/>
              <a:gd name="connsiteX12" fmla="*/ 96386 w 139089"/>
              <a:gd name="connsiteY12" fmla="*/ 44377 h 82107"/>
              <a:gd name="connsiteX13" fmla="*/ 96386 w 139089"/>
              <a:gd name="connsiteY13" fmla="*/ 41586 h 82107"/>
              <a:gd name="connsiteX14" fmla="*/ 94837 w 139089"/>
              <a:gd name="connsiteY14" fmla="*/ 39747 h 82107"/>
              <a:gd name="connsiteX15" fmla="*/ 24131 w 139089"/>
              <a:gd name="connsiteY15" fmla="*/ 39747 h 82107"/>
              <a:gd name="connsiteX16" fmla="*/ 21745 w 139089"/>
              <a:gd name="connsiteY16" fmla="*/ 39125 h 82107"/>
              <a:gd name="connsiteX17" fmla="*/ 21046 w 139089"/>
              <a:gd name="connsiteY17" fmla="*/ 36651 h 82107"/>
              <a:gd name="connsiteX18" fmla="*/ 21046 w 139089"/>
              <a:gd name="connsiteY18" fmla="*/ 27833 h 82107"/>
              <a:gd name="connsiteX19" fmla="*/ 24131 w 139089"/>
              <a:gd name="connsiteY19" fmla="*/ 24738 h 82107"/>
              <a:gd name="connsiteX20" fmla="*/ 58938 w 139089"/>
              <a:gd name="connsiteY20" fmla="*/ 24738 h 82107"/>
              <a:gd name="connsiteX21" fmla="*/ 58938 w 139089"/>
              <a:gd name="connsiteY21" fmla="*/ 16390 h 82107"/>
              <a:gd name="connsiteX22" fmla="*/ 3097 w 139089"/>
              <a:gd name="connsiteY22" fmla="*/ 16390 h 82107"/>
              <a:gd name="connsiteX23" fmla="*/ 469 w 139089"/>
              <a:gd name="connsiteY23" fmla="*/ 15692 h 82107"/>
              <a:gd name="connsiteX24" fmla="*/ 0 w 139089"/>
              <a:gd name="connsiteY24" fmla="*/ 13143 h 82107"/>
              <a:gd name="connsiteX25" fmla="*/ 0 w 139089"/>
              <a:gd name="connsiteY25" fmla="*/ 3095 h 82107"/>
              <a:gd name="connsiteX26" fmla="*/ 622 w 139089"/>
              <a:gd name="connsiteY26" fmla="*/ 697 h 82107"/>
              <a:gd name="connsiteX27" fmla="*/ 3097 w 139089"/>
              <a:gd name="connsiteY27" fmla="*/ 0 h 82107"/>
              <a:gd name="connsiteX28" fmla="*/ 135839 w 139089"/>
              <a:gd name="connsiteY28" fmla="*/ 0 h 82107"/>
              <a:gd name="connsiteX29" fmla="*/ 138162 w 139089"/>
              <a:gd name="connsiteY29" fmla="*/ 621 h 82107"/>
              <a:gd name="connsiteX30" fmla="*/ 139089 w 139089"/>
              <a:gd name="connsiteY30" fmla="*/ 3095 h 82107"/>
              <a:gd name="connsiteX31" fmla="*/ 139089 w 139089"/>
              <a:gd name="connsiteY31" fmla="*/ 13143 h 82107"/>
              <a:gd name="connsiteX32" fmla="*/ 135839 w 139089"/>
              <a:gd name="connsiteY32" fmla="*/ 16390 h 82107"/>
              <a:gd name="connsiteX33" fmla="*/ 80302 w 139089"/>
              <a:gd name="connsiteY33" fmla="*/ 16390 h 82107"/>
              <a:gd name="connsiteX34" fmla="*/ 80302 w 139089"/>
              <a:gd name="connsiteY34" fmla="*/ 24738 h 82107"/>
              <a:gd name="connsiteX35" fmla="*/ 106440 w 139089"/>
              <a:gd name="connsiteY35" fmla="*/ 24738 h 82107"/>
              <a:gd name="connsiteX36" fmla="*/ 115427 w 139089"/>
              <a:gd name="connsiteY36" fmla="*/ 27060 h 82107"/>
              <a:gd name="connsiteX37" fmla="*/ 117433 w 139089"/>
              <a:gd name="connsiteY37" fmla="*/ 34786 h 82107"/>
              <a:gd name="connsiteX38" fmla="*/ 117433 w 139089"/>
              <a:gd name="connsiteY38" fmla="*/ 50416 h 82107"/>
              <a:gd name="connsiteX39" fmla="*/ 117039 w 139089"/>
              <a:gd name="connsiteY39" fmla="*/ 55427 h 82107"/>
              <a:gd name="connsiteX40" fmla="*/ 115567 w 139089"/>
              <a:gd name="connsiteY40" fmla="*/ 58446 h 82107"/>
              <a:gd name="connsiteX41" fmla="*/ 112317 w 139089"/>
              <a:gd name="connsiteY41" fmla="*/ 59918 h 82107"/>
              <a:gd name="connsiteX42" fmla="*/ 106757 w 139089"/>
              <a:gd name="connsiteY42" fmla="*/ 60311 h 82107"/>
              <a:gd name="connsiteX43" fmla="*/ 44086 w 139089"/>
              <a:gd name="connsiteY43" fmla="*/ 60311 h 82107"/>
              <a:gd name="connsiteX44" fmla="*/ 42538 w 139089"/>
              <a:gd name="connsiteY44" fmla="*/ 61846 h 82107"/>
              <a:gd name="connsiteX45" fmla="*/ 42538 w 139089"/>
              <a:gd name="connsiteY45" fmla="*/ 65247 h 82107"/>
              <a:gd name="connsiteX46" fmla="*/ 44251 w 139089"/>
              <a:gd name="connsiteY46" fmla="*/ 66947 h 82107"/>
              <a:gd name="connsiteX47" fmla="*/ 118195 w 139089"/>
              <a:gd name="connsiteY47" fmla="*/ 66947 h 82107"/>
              <a:gd name="connsiteX48" fmla="*/ 120682 w 139089"/>
              <a:gd name="connsiteY48" fmla="*/ 67416 h 82107"/>
              <a:gd name="connsiteX49" fmla="*/ 121457 w 139089"/>
              <a:gd name="connsiteY49" fmla="*/ 70042 h 82107"/>
              <a:gd name="connsiteX50" fmla="*/ 121457 w 139089"/>
              <a:gd name="connsiteY50" fmla="*/ 79011 h 82107"/>
              <a:gd name="connsiteX51" fmla="*/ 118360 w 139089"/>
              <a:gd name="connsiteY51" fmla="*/ 82107 h 82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139089" h="82107">
                <a:moveTo>
                  <a:pt x="118360" y="82107"/>
                </a:moveTo>
                <a:lnTo>
                  <a:pt x="32027" y="82107"/>
                </a:lnTo>
                <a:cubicBezTo>
                  <a:pt x="29755" y="82107"/>
                  <a:pt x="27926" y="81929"/>
                  <a:pt x="26543" y="81574"/>
                </a:cubicBezTo>
                <a:cubicBezTo>
                  <a:pt x="25134" y="81193"/>
                  <a:pt x="24055" y="80635"/>
                  <a:pt x="23281" y="79861"/>
                </a:cubicBezTo>
                <a:cubicBezTo>
                  <a:pt x="22506" y="79088"/>
                  <a:pt x="21986" y="78060"/>
                  <a:pt x="21745" y="76779"/>
                </a:cubicBezTo>
                <a:cubicBezTo>
                  <a:pt x="21478" y="75484"/>
                  <a:pt x="21338" y="73911"/>
                  <a:pt x="21338" y="72059"/>
                </a:cubicBezTo>
                <a:lnTo>
                  <a:pt x="21338" y="55972"/>
                </a:lnTo>
                <a:cubicBezTo>
                  <a:pt x="21338" y="54019"/>
                  <a:pt x="21478" y="52420"/>
                  <a:pt x="21745" y="51177"/>
                </a:cubicBezTo>
                <a:cubicBezTo>
                  <a:pt x="21986" y="49934"/>
                  <a:pt x="22506" y="48931"/>
                  <a:pt x="23281" y="48170"/>
                </a:cubicBezTo>
                <a:cubicBezTo>
                  <a:pt x="24055" y="47383"/>
                  <a:pt x="25108" y="46851"/>
                  <a:pt x="26454" y="46546"/>
                </a:cubicBezTo>
                <a:cubicBezTo>
                  <a:pt x="27787" y="46229"/>
                  <a:pt x="29602" y="46077"/>
                  <a:pt x="31862" y="46077"/>
                </a:cubicBezTo>
                <a:lnTo>
                  <a:pt x="94990" y="46077"/>
                </a:lnTo>
                <a:cubicBezTo>
                  <a:pt x="95916" y="46077"/>
                  <a:pt x="96386" y="45518"/>
                  <a:pt x="96386" y="44377"/>
                </a:cubicBezTo>
                <a:lnTo>
                  <a:pt x="96386" y="41586"/>
                </a:lnTo>
                <a:cubicBezTo>
                  <a:pt x="96386" y="40368"/>
                  <a:pt x="95865" y="39747"/>
                  <a:pt x="94837" y="39747"/>
                </a:cubicBezTo>
                <a:lnTo>
                  <a:pt x="24131" y="39747"/>
                </a:lnTo>
                <a:cubicBezTo>
                  <a:pt x="22988" y="39747"/>
                  <a:pt x="22202" y="39530"/>
                  <a:pt x="21745" y="39125"/>
                </a:cubicBezTo>
                <a:cubicBezTo>
                  <a:pt x="21275" y="38719"/>
                  <a:pt x="21046" y="37882"/>
                  <a:pt x="21046" y="36651"/>
                </a:cubicBezTo>
                <a:lnTo>
                  <a:pt x="21046" y="27833"/>
                </a:lnTo>
                <a:cubicBezTo>
                  <a:pt x="21046" y="25765"/>
                  <a:pt x="22075" y="24738"/>
                  <a:pt x="24131" y="24738"/>
                </a:cubicBezTo>
                <a:lnTo>
                  <a:pt x="58938" y="24738"/>
                </a:lnTo>
                <a:lnTo>
                  <a:pt x="58938" y="16390"/>
                </a:lnTo>
                <a:lnTo>
                  <a:pt x="3097" y="16390"/>
                </a:lnTo>
                <a:cubicBezTo>
                  <a:pt x="1650" y="16390"/>
                  <a:pt x="774" y="16150"/>
                  <a:pt x="469" y="15692"/>
                </a:cubicBezTo>
                <a:cubicBezTo>
                  <a:pt x="152" y="15223"/>
                  <a:pt x="0" y="14386"/>
                  <a:pt x="0" y="13143"/>
                </a:cubicBezTo>
                <a:lnTo>
                  <a:pt x="0" y="3095"/>
                </a:lnTo>
                <a:cubicBezTo>
                  <a:pt x="0" y="1953"/>
                  <a:pt x="203" y="1167"/>
                  <a:pt x="622" y="697"/>
                </a:cubicBezTo>
                <a:cubicBezTo>
                  <a:pt x="1028" y="227"/>
                  <a:pt x="1853" y="0"/>
                  <a:pt x="3097" y="0"/>
                </a:cubicBezTo>
                <a:lnTo>
                  <a:pt x="135839" y="0"/>
                </a:lnTo>
                <a:cubicBezTo>
                  <a:pt x="136766" y="0"/>
                  <a:pt x="137553" y="215"/>
                  <a:pt x="138162" y="621"/>
                </a:cubicBezTo>
                <a:cubicBezTo>
                  <a:pt x="138772" y="1027"/>
                  <a:pt x="139089" y="1851"/>
                  <a:pt x="139089" y="3095"/>
                </a:cubicBezTo>
                <a:lnTo>
                  <a:pt x="139089" y="13143"/>
                </a:lnTo>
                <a:cubicBezTo>
                  <a:pt x="139089" y="15312"/>
                  <a:pt x="138010" y="16390"/>
                  <a:pt x="135839" y="16390"/>
                </a:cubicBezTo>
                <a:lnTo>
                  <a:pt x="80302" y="16390"/>
                </a:lnTo>
                <a:lnTo>
                  <a:pt x="80302" y="24738"/>
                </a:lnTo>
                <a:lnTo>
                  <a:pt x="106440" y="24738"/>
                </a:lnTo>
                <a:cubicBezTo>
                  <a:pt x="111086" y="24738"/>
                  <a:pt x="114082" y="25512"/>
                  <a:pt x="115427" y="27060"/>
                </a:cubicBezTo>
                <a:cubicBezTo>
                  <a:pt x="116760" y="28608"/>
                  <a:pt x="117433" y="31183"/>
                  <a:pt x="117433" y="34786"/>
                </a:cubicBezTo>
                <a:lnTo>
                  <a:pt x="117433" y="50416"/>
                </a:lnTo>
                <a:cubicBezTo>
                  <a:pt x="117433" y="52471"/>
                  <a:pt x="117306" y="54133"/>
                  <a:pt x="117039" y="55427"/>
                </a:cubicBezTo>
                <a:cubicBezTo>
                  <a:pt x="116785" y="56721"/>
                  <a:pt x="116290" y="57723"/>
                  <a:pt x="115567" y="58446"/>
                </a:cubicBezTo>
                <a:cubicBezTo>
                  <a:pt x="114856" y="59170"/>
                  <a:pt x="113777" y="59652"/>
                  <a:pt x="112317" y="59918"/>
                </a:cubicBezTo>
                <a:cubicBezTo>
                  <a:pt x="110883" y="60172"/>
                  <a:pt x="109029" y="60311"/>
                  <a:pt x="106757" y="60311"/>
                </a:cubicBezTo>
                <a:lnTo>
                  <a:pt x="44086" y="60311"/>
                </a:lnTo>
                <a:cubicBezTo>
                  <a:pt x="43058" y="60311"/>
                  <a:pt x="42538" y="60819"/>
                  <a:pt x="42538" y="61846"/>
                </a:cubicBezTo>
                <a:lnTo>
                  <a:pt x="42538" y="65247"/>
                </a:lnTo>
                <a:cubicBezTo>
                  <a:pt x="42538" y="66375"/>
                  <a:pt x="43109" y="66947"/>
                  <a:pt x="44251" y="66947"/>
                </a:cubicBezTo>
                <a:lnTo>
                  <a:pt x="118195" y="66947"/>
                </a:lnTo>
                <a:cubicBezTo>
                  <a:pt x="119337" y="66947"/>
                  <a:pt x="120162" y="67111"/>
                  <a:pt x="120682" y="67416"/>
                </a:cubicBezTo>
                <a:cubicBezTo>
                  <a:pt x="121203" y="67733"/>
                  <a:pt x="121457" y="68595"/>
                  <a:pt x="121457" y="70042"/>
                </a:cubicBezTo>
                <a:lnTo>
                  <a:pt x="121457" y="79011"/>
                </a:lnTo>
                <a:cubicBezTo>
                  <a:pt x="121457" y="81079"/>
                  <a:pt x="120416" y="82107"/>
                  <a:pt x="118360" y="821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5124855" y="8757772"/>
            <a:ext cx="139254" cy="84885"/>
          </a:xfrm>
          <a:custGeom>
            <a:avLst/>
            <a:gdLst>
              <a:gd name="connsiteX0" fmla="*/ 136004 w 139254"/>
              <a:gd name="connsiteY0" fmla="*/ 84885 h 84885"/>
              <a:gd name="connsiteX1" fmla="*/ 3097 w 139254"/>
              <a:gd name="connsiteY1" fmla="*/ 84885 h 84885"/>
              <a:gd name="connsiteX2" fmla="*/ 545 w 139254"/>
              <a:gd name="connsiteY2" fmla="*/ 84035 h 84885"/>
              <a:gd name="connsiteX3" fmla="*/ 0 w 139254"/>
              <a:gd name="connsiteY3" fmla="*/ 81485 h 84885"/>
              <a:gd name="connsiteX4" fmla="*/ 0 w 139254"/>
              <a:gd name="connsiteY4" fmla="*/ 70816 h 84885"/>
              <a:gd name="connsiteX5" fmla="*/ 545 w 139254"/>
              <a:gd name="connsiteY5" fmla="*/ 68329 h 84885"/>
              <a:gd name="connsiteX6" fmla="*/ 3097 w 139254"/>
              <a:gd name="connsiteY6" fmla="*/ 67568 h 84885"/>
              <a:gd name="connsiteX7" fmla="*/ 34045 w 139254"/>
              <a:gd name="connsiteY7" fmla="*/ 67568 h 84885"/>
              <a:gd name="connsiteX8" fmla="*/ 34045 w 139254"/>
              <a:gd name="connsiteY8" fmla="*/ 49172 h 84885"/>
              <a:gd name="connsiteX9" fmla="*/ 23204 w 139254"/>
              <a:gd name="connsiteY9" fmla="*/ 40203 h 84885"/>
              <a:gd name="connsiteX10" fmla="*/ 19345 w 139254"/>
              <a:gd name="connsiteY10" fmla="*/ 28291 h 84885"/>
              <a:gd name="connsiteX11" fmla="*/ 22988 w 139254"/>
              <a:gd name="connsiteY11" fmla="*/ 16606 h 84885"/>
              <a:gd name="connsiteX12" fmla="*/ 33271 w 139254"/>
              <a:gd name="connsiteY12" fmla="*/ 7725 h 84885"/>
              <a:gd name="connsiteX13" fmla="*/ 49126 w 139254"/>
              <a:gd name="connsiteY13" fmla="*/ 2004 h 84885"/>
              <a:gd name="connsiteX14" fmla="*/ 69474 w 139254"/>
              <a:gd name="connsiteY14" fmla="*/ 0 h 84885"/>
              <a:gd name="connsiteX15" fmla="*/ 89823 w 139254"/>
              <a:gd name="connsiteY15" fmla="*/ 2004 h 84885"/>
              <a:gd name="connsiteX16" fmla="*/ 105602 w 139254"/>
              <a:gd name="connsiteY16" fmla="*/ 7725 h 84885"/>
              <a:gd name="connsiteX17" fmla="*/ 115744 w 139254"/>
              <a:gd name="connsiteY17" fmla="*/ 16606 h 84885"/>
              <a:gd name="connsiteX18" fmla="*/ 119299 w 139254"/>
              <a:gd name="connsiteY18" fmla="*/ 28291 h 84885"/>
              <a:gd name="connsiteX19" fmla="*/ 115579 w 139254"/>
              <a:gd name="connsiteY19" fmla="*/ 40203 h 84885"/>
              <a:gd name="connsiteX20" fmla="*/ 105069 w 139254"/>
              <a:gd name="connsiteY20" fmla="*/ 49172 h 84885"/>
              <a:gd name="connsiteX21" fmla="*/ 105069 w 139254"/>
              <a:gd name="connsiteY21" fmla="*/ 67568 h 84885"/>
              <a:gd name="connsiteX22" fmla="*/ 136004 w 139254"/>
              <a:gd name="connsiteY22" fmla="*/ 67568 h 84885"/>
              <a:gd name="connsiteX23" fmla="*/ 139254 w 139254"/>
              <a:gd name="connsiteY23" fmla="*/ 70816 h 84885"/>
              <a:gd name="connsiteX24" fmla="*/ 139254 w 139254"/>
              <a:gd name="connsiteY24" fmla="*/ 81485 h 84885"/>
              <a:gd name="connsiteX25" fmla="*/ 136004 w 139254"/>
              <a:gd name="connsiteY25" fmla="*/ 84885 h 84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39254" h="84885">
                <a:moveTo>
                  <a:pt x="136004" y="84885"/>
                </a:moveTo>
                <a:lnTo>
                  <a:pt x="3097" y="84885"/>
                </a:lnTo>
                <a:cubicBezTo>
                  <a:pt x="1764" y="84885"/>
                  <a:pt x="913" y="84606"/>
                  <a:pt x="545" y="84035"/>
                </a:cubicBezTo>
                <a:cubicBezTo>
                  <a:pt x="190" y="83464"/>
                  <a:pt x="0" y="82615"/>
                  <a:pt x="0" y="81485"/>
                </a:cubicBezTo>
                <a:lnTo>
                  <a:pt x="0" y="70816"/>
                </a:lnTo>
                <a:cubicBezTo>
                  <a:pt x="0" y="69674"/>
                  <a:pt x="190" y="68850"/>
                  <a:pt x="545" y="68329"/>
                </a:cubicBezTo>
                <a:cubicBezTo>
                  <a:pt x="913" y="67822"/>
                  <a:pt x="1764" y="67568"/>
                  <a:pt x="3097" y="67568"/>
                </a:cubicBezTo>
                <a:lnTo>
                  <a:pt x="34045" y="67568"/>
                </a:lnTo>
                <a:lnTo>
                  <a:pt x="34045" y="49172"/>
                </a:lnTo>
                <a:cubicBezTo>
                  <a:pt x="29399" y="46686"/>
                  <a:pt x="25794" y="43705"/>
                  <a:pt x="23204" y="40203"/>
                </a:cubicBezTo>
                <a:cubicBezTo>
                  <a:pt x="20627" y="36689"/>
                  <a:pt x="19345" y="32718"/>
                  <a:pt x="19345" y="28291"/>
                </a:cubicBezTo>
                <a:cubicBezTo>
                  <a:pt x="19345" y="23952"/>
                  <a:pt x="20551" y="20070"/>
                  <a:pt x="22988" y="16606"/>
                </a:cubicBezTo>
                <a:cubicBezTo>
                  <a:pt x="25400" y="13168"/>
                  <a:pt x="28840" y="10187"/>
                  <a:pt x="33271" y="7725"/>
                </a:cubicBezTo>
                <a:cubicBezTo>
                  <a:pt x="37701" y="5252"/>
                  <a:pt x="42995" y="3337"/>
                  <a:pt x="49126" y="2004"/>
                </a:cubicBezTo>
                <a:cubicBezTo>
                  <a:pt x="55270" y="659"/>
                  <a:pt x="62048" y="0"/>
                  <a:pt x="69474" y="0"/>
                </a:cubicBezTo>
                <a:cubicBezTo>
                  <a:pt x="76900" y="0"/>
                  <a:pt x="83679" y="659"/>
                  <a:pt x="89823" y="2004"/>
                </a:cubicBezTo>
                <a:cubicBezTo>
                  <a:pt x="95954" y="3337"/>
                  <a:pt x="101222" y="5252"/>
                  <a:pt x="105602" y="7725"/>
                </a:cubicBezTo>
                <a:cubicBezTo>
                  <a:pt x="109981" y="10187"/>
                  <a:pt x="113358" y="13168"/>
                  <a:pt x="115744" y="16606"/>
                </a:cubicBezTo>
                <a:cubicBezTo>
                  <a:pt x="118105" y="20070"/>
                  <a:pt x="119299" y="23952"/>
                  <a:pt x="119299" y="28291"/>
                </a:cubicBezTo>
                <a:cubicBezTo>
                  <a:pt x="119299" y="32718"/>
                  <a:pt x="118055" y="36689"/>
                  <a:pt x="115579" y="40203"/>
                </a:cubicBezTo>
                <a:cubicBezTo>
                  <a:pt x="113117" y="43705"/>
                  <a:pt x="109601" y="46686"/>
                  <a:pt x="105069" y="49172"/>
                </a:cubicBezTo>
                <a:lnTo>
                  <a:pt x="105069" y="67568"/>
                </a:lnTo>
                <a:lnTo>
                  <a:pt x="136004" y="67568"/>
                </a:lnTo>
                <a:cubicBezTo>
                  <a:pt x="138162" y="67568"/>
                  <a:pt x="139254" y="68646"/>
                  <a:pt x="139254" y="70816"/>
                </a:cubicBezTo>
                <a:lnTo>
                  <a:pt x="139254" y="81485"/>
                </a:lnTo>
                <a:cubicBezTo>
                  <a:pt x="139254" y="83743"/>
                  <a:pt x="138162" y="84885"/>
                  <a:pt x="136004" y="8488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5315939" y="8788218"/>
            <a:ext cx="88503" cy="17329"/>
          </a:xfrm>
          <a:custGeom>
            <a:avLst/>
            <a:gdLst>
              <a:gd name="connsiteX0" fmla="*/ 85101 w 88503"/>
              <a:gd name="connsiteY0" fmla="*/ 17329 h 17329"/>
              <a:gd name="connsiteX1" fmla="*/ 3414 w 88503"/>
              <a:gd name="connsiteY1" fmla="*/ 17329 h 17329"/>
              <a:gd name="connsiteX2" fmla="*/ 0 w 88503"/>
              <a:gd name="connsiteY2" fmla="*/ 13930 h 17329"/>
              <a:gd name="connsiteX3" fmla="*/ 0 w 88503"/>
              <a:gd name="connsiteY3" fmla="*/ 3247 h 17329"/>
              <a:gd name="connsiteX4" fmla="*/ 3414 w 88503"/>
              <a:gd name="connsiteY4" fmla="*/ 0 h 17329"/>
              <a:gd name="connsiteX5" fmla="*/ 85101 w 88503"/>
              <a:gd name="connsiteY5" fmla="*/ 0 h 17329"/>
              <a:gd name="connsiteX6" fmla="*/ 88503 w 88503"/>
              <a:gd name="connsiteY6" fmla="*/ 3247 h 17329"/>
              <a:gd name="connsiteX7" fmla="*/ 88503 w 88503"/>
              <a:gd name="connsiteY7" fmla="*/ 14082 h 17329"/>
              <a:gd name="connsiteX8" fmla="*/ 85101 w 88503"/>
              <a:gd name="connsiteY8" fmla="*/ 17329 h 173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8503" h="17329">
                <a:moveTo>
                  <a:pt x="85101" y="17329"/>
                </a:moveTo>
                <a:lnTo>
                  <a:pt x="3414" y="17329"/>
                </a:lnTo>
                <a:cubicBezTo>
                  <a:pt x="1142" y="17329"/>
                  <a:pt x="0" y="16201"/>
                  <a:pt x="0" y="13930"/>
                </a:cubicBezTo>
                <a:lnTo>
                  <a:pt x="0" y="3247"/>
                </a:lnTo>
                <a:cubicBezTo>
                  <a:pt x="0" y="1091"/>
                  <a:pt x="1142" y="0"/>
                  <a:pt x="3414" y="0"/>
                </a:cubicBezTo>
                <a:lnTo>
                  <a:pt x="85101" y="0"/>
                </a:lnTo>
                <a:cubicBezTo>
                  <a:pt x="87373" y="0"/>
                  <a:pt x="88503" y="1091"/>
                  <a:pt x="88503" y="3247"/>
                </a:cubicBezTo>
                <a:lnTo>
                  <a:pt x="88503" y="14082"/>
                </a:lnTo>
                <a:cubicBezTo>
                  <a:pt x="88503" y="16251"/>
                  <a:pt x="87373" y="17329"/>
                  <a:pt x="85101" y="173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5478092" y="8766723"/>
            <a:ext cx="101806" cy="68355"/>
          </a:xfrm>
          <a:custGeom>
            <a:avLst/>
            <a:gdLst>
              <a:gd name="connsiteX0" fmla="*/ 98252 w 101806"/>
              <a:gd name="connsiteY0" fmla="*/ 68355 h 68355"/>
              <a:gd name="connsiteX1" fmla="*/ 12694 w 101806"/>
              <a:gd name="connsiteY1" fmla="*/ 68355 h 68355"/>
              <a:gd name="connsiteX2" fmla="*/ 2932 w 101806"/>
              <a:gd name="connsiteY2" fmla="*/ 65183 h 68355"/>
              <a:gd name="connsiteX3" fmla="*/ 0 w 101806"/>
              <a:gd name="connsiteY3" fmla="*/ 55986 h 68355"/>
              <a:gd name="connsiteX4" fmla="*/ 0 w 101806"/>
              <a:gd name="connsiteY4" fmla="*/ 10999 h 68355"/>
              <a:gd name="connsiteX5" fmla="*/ 2780 w 101806"/>
              <a:gd name="connsiteY5" fmla="*/ 2169 h 68355"/>
              <a:gd name="connsiteX6" fmla="*/ 12072 w 101806"/>
              <a:gd name="connsiteY6" fmla="*/ 0 h 68355"/>
              <a:gd name="connsiteX7" fmla="*/ 97465 w 101806"/>
              <a:gd name="connsiteY7" fmla="*/ 0 h 68355"/>
              <a:gd name="connsiteX8" fmla="*/ 100410 w 101806"/>
              <a:gd name="connsiteY8" fmla="*/ 2956 h 68355"/>
              <a:gd name="connsiteX9" fmla="*/ 100410 w 101806"/>
              <a:gd name="connsiteY9" fmla="*/ 14703 h 68355"/>
              <a:gd name="connsiteX10" fmla="*/ 99788 w 101806"/>
              <a:gd name="connsiteY10" fmla="*/ 17012 h 68355"/>
              <a:gd name="connsiteX11" fmla="*/ 97465 w 101806"/>
              <a:gd name="connsiteY11" fmla="*/ 17634 h 68355"/>
              <a:gd name="connsiteX12" fmla="*/ 24296 w 101806"/>
              <a:gd name="connsiteY12" fmla="*/ 17634 h 68355"/>
              <a:gd name="connsiteX13" fmla="*/ 21668 w 101806"/>
              <a:gd name="connsiteY13" fmla="*/ 20108 h 68355"/>
              <a:gd name="connsiteX14" fmla="*/ 21668 w 101806"/>
              <a:gd name="connsiteY14" fmla="*/ 48412 h 68355"/>
              <a:gd name="connsiteX15" fmla="*/ 24296 w 101806"/>
              <a:gd name="connsiteY15" fmla="*/ 50886 h 68355"/>
              <a:gd name="connsiteX16" fmla="*/ 98252 w 101806"/>
              <a:gd name="connsiteY16" fmla="*/ 50886 h 68355"/>
              <a:gd name="connsiteX17" fmla="*/ 101806 w 101806"/>
              <a:gd name="connsiteY17" fmla="*/ 53512 h 68355"/>
              <a:gd name="connsiteX18" fmla="*/ 101806 w 101806"/>
              <a:gd name="connsiteY18" fmla="*/ 65107 h 68355"/>
              <a:gd name="connsiteX19" fmla="*/ 98252 w 101806"/>
              <a:gd name="connsiteY19" fmla="*/ 68355 h 68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01806" h="68355">
                <a:moveTo>
                  <a:pt x="98252" y="68355"/>
                </a:moveTo>
                <a:lnTo>
                  <a:pt x="12694" y="68355"/>
                </a:lnTo>
                <a:cubicBezTo>
                  <a:pt x="8136" y="68355"/>
                  <a:pt x="4899" y="67302"/>
                  <a:pt x="2932" y="65183"/>
                </a:cubicBezTo>
                <a:cubicBezTo>
                  <a:pt x="977" y="63077"/>
                  <a:pt x="0" y="60007"/>
                  <a:pt x="0" y="55986"/>
                </a:cubicBezTo>
                <a:lnTo>
                  <a:pt x="0" y="10999"/>
                </a:lnTo>
                <a:cubicBezTo>
                  <a:pt x="0" y="6559"/>
                  <a:pt x="926" y="3616"/>
                  <a:pt x="2780" y="2169"/>
                </a:cubicBezTo>
                <a:cubicBezTo>
                  <a:pt x="4645" y="736"/>
                  <a:pt x="7730" y="0"/>
                  <a:pt x="12072" y="0"/>
                </a:cubicBezTo>
                <a:lnTo>
                  <a:pt x="97465" y="0"/>
                </a:lnTo>
                <a:cubicBezTo>
                  <a:pt x="99433" y="0"/>
                  <a:pt x="100410" y="989"/>
                  <a:pt x="100410" y="2956"/>
                </a:cubicBezTo>
                <a:lnTo>
                  <a:pt x="100410" y="14703"/>
                </a:lnTo>
                <a:cubicBezTo>
                  <a:pt x="100410" y="15833"/>
                  <a:pt x="100207" y="16606"/>
                  <a:pt x="99788" y="17012"/>
                </a:cubicBezTo>
                <a:cubicBezTo>
                  <a:pt x="99382" y="17431"/>
                  <a:pt x="98607" y="17634"/>
                  <a:pt x="97465" y="17634"/>
                </a:cubicBezTo>
                <a:lnTo>
                  <a:pt x="24296" y="17634"/>
                </a:lnTo>
                <a:cubicBezTo>
                  <a:pt x="22531" y="17634"/>
                  <a:pt x="21668" y="18459"/>
                  <a:pt x="21668" y="20108"/>
                </a:cubicBezTo>
                <a:lnTo>
                  <a:pt x="21668" y="48412"/>
                </a:lnTo>
                <a:cubicBezTo>
                  <a:pt x="21668" y="50061"/>
                  <a:pt x="22531" y="50886"/>
                  <a:pt x="24296" y="50886"/>
                </a:cubicBezTo>
                <a:lnTo>
                  <a:pt x="98252" y="50886"/>
                </a:lnTo>
                <a:cubicBezTo>
                  <a:pt x="100626" y="50886"/>
                  <a:pt x="101806" y="51748"/>
                  <a:pt x="101806" y="53512"/>
                </a:cubicBezTo>
                <a:lnTo>
                  <a:pt x="101806" y="65107"/>
                </a:lnTo>
                <a:cubicBezTo>
                  <a:pt x="101806" y="67277"/>
                  <a:pt x="100626" y="68355"/>
                  <a:pt x="98252" y="68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5459063" y="8860744"/>
            <a:ext cx="139241" cy="17633"/>
          </a:xfrm>
          <a:custGeom>
            <a:avLst/>
            <a:gdLst>
              <a:gd name="connsiteX0" fmla="*/ 136004 w 139241"/>
              <a:gd name="connsiteY0" fmla="*/ 17633 h 17633"/>
              <a:gd name="connsiteX1" fmla="*/ 3097 w 139241"/>
              <a:gd name="connsiteY1" fmla="*/ 17633 h 17633"/>
              <a:gd name="connsiteX2" fmla="*/ 546 w 139241"/>
              <a:gd name="connsiteY2" fmla="*/ 16708 h 17633"/>
              <a:gd name="connsiteX3" fmla="*/ 0 w 139241"/>
              <a:gd name="connsiteY3" fmla="*/ 14386 h 17633"/>
              <a:gd name="connsiteX4" fmla="*/ 0 w 139241"/>
              <a:gd name="connsiteY4" fmla="*/ 3247 h 17633"/>
              <a:gd name="connsiteX5" fmla="*/ 546 w 139241"/>
              <a:gd name="connsiteY5" fmla="*/ 773 h 17633"/>
              <a:gd name="connsiteX6" fmla="*/ 3097 w 139241"/>
              <a:gd name="connsiteY6" fmla="*/ 0 h 17633"/>
              <a:gd name="connsiteX7" fmla="*/ 136004 w 139241"/>
              <a:gd name="connsiteY7" fmla="*/ 0 h 17633"/>
              <a:gd name="connsiteX8" fmla="*/ 139241 w 139241"/>
              <a:gd name="connsiteY8" fmla="*/ 3247 h 17633"/>
              <a:gd name="connsiteX9" fmla="*/ 139241 w 139241"/>
              <a:gd name="connsiteY9" fmla="*/ 14386 h 17633"/>
              <a:gd name="connsiteX10" fmla="*/ 136004 w 139241"/>
              <a:gd name="connsiteY10" fmla="*/ 17633 h 17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9241" h="17633">
                <a:moveTo>
                  <a:pt x="136004" y="17633"/>
                </a:moveTo>
                <a:lnTo>
                  <a:pt x="3097" y="17633"/>
                </a:lnTo>
                <a:cubicBezTo>
                  <a:pt x="1751" y="17633"/>
                  <a:pt x="901" y="17329"/>
                  <a:pt x="546" y="16708"/>
                </a:cubicBezTo>
                <a:cubicBezTo>
                  <a:pt x="177" y="16086"/>
                  <a:pt x="0" y="15299"/>
                  <a:pt x="0" y="14386"/>
                </a:cubicBezTo>
                <a:lnTo>
                  <a:pt x="0" y="3247"/>
                </a:lnTo>
                <a:cubicBezTo>
                  <a:pt x="0" y="2106"/>
                  <a:pt x="177" y="1293"/>
                  <a:pt x="546" y="773"/>
                </a:cubicBezTo>
                <a:cubicBezTo>
                  <a:pt x="901" y="265"/>
                  <a:pt x="1751" y="0"/>
                  <a:pt x="3097" y="0"/>
                </a:cubicBezTo>
                <a:lnTo>
                  <a:pt x="136004" y="0"/>
                </a:lnTo>
                <a:cubicBezTo>
                  <a:pt x="138162" y="0"/>
                  <a:pt x="139241" y="1078"/>
                  <a:pt x="139241" y="3247"/>
                </a:cubicBezTo>
                <a:lnTo>
                  <a:pt x="139241" y="14386"/>
                </a:lnTo>
                <a:cubicBezTo>
                  <a:pt x="139241" y="16543"/>
                  <a:pt x="138162" y="17633"/>
                  <a:pt x="136004" y="1763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5603879" y="8828277"/>
            <a:ext cx="77980" cy="66642"/>
          </a:xfrm>
          <a:custGeom>
            <a:avLst/>
            <a:gdLst>
              <a:gd name="connsiteX0" fmla="*/ 46257 w 77980"/>
              <a:gd name="connsiteY0" fmla="*/ 66642 h 66642"/>
              <a:gd name="connsiteX1" fmla="*/ 31722 w 77980"/>
              <a:gd name="connsiteY1" fmla="*/ 66642 h 66642"/>
              <a:gd name="connsiteX2" fmla="*/ 28473 w 77980"/>
              <a:gd name="connsiteY2" fmla="*/ 63241 h 66642"/>
              <a:gd name="connsiteX3" fmla="*/ 28473 w 77980"/>
              <a:gd name="connsiteY3" fmla="*/ 20716 h 66642"/>
              <a:gd name="connsiteX4" fmla="*/ 2932 w 77980"/>
              <a:gd name="connsiteY4" fmla="*/ 20716 h 66642"/>
              <a:gd name="connsiteX5" fmla="*/ 546 w 77980"/>
              <a:gd name="connsiteY5" fmla="*/ 19791 h 66642"/>
              <a:gd name="connsiteX6" fmla="*/ 0 w 77980"/>
              <a:gd name="connsiteY6" fmla="*/ 17316 h 66642"/>
              <a:gd name="connsiteX7" fmla="*/ 0 w 77980"/>
              <a:gd name="connsiteY7" fmla="*/ 6494 h 66642"/>
              <a:gd name="connsiteX8" fmla="*/ 622 w 77980"/>
              <a:gd name="connsiteY8" fmla="*/ 4008 h 66642"/>
              <a:gd name="connsiteX9" fmla="*/ 2932 w 77980"/>
              <a:gd name="connsiteY9" fmla="*/ 3399 h 66642"/>
              <a:gd name="connsiteX10" fmla="*/ 40075 w 77980"/>
              <a:gd name="connsiteY10" fmla="*/ 2943 h 66642"/>
              <a:gd name="connsiteX11" fmla="*/ 73029 w 77980"/>
              <a:gd name="connsiteY11" fmla="*/ 0 h 66642"/>
              <a:gd name="connsiteX12" fmla="*/ 75746 w 77980"/>
              <a:gd name="connsiteY12" fmla="*/ 241 h 66642"/>
              <a:gd name="connsiteX13" fmla="*/ 76583 w 77980"/>
              <a:gd name="connsiteY13" fmla="*/ 2473 h 66642"/>
              <a:gd name="connsiteX14" fmla="*/ 77980 w 77980"/>
              <a:gd name="connsiteY14" fmla="*/ 13764 h 66642"/>
              <a:gd name="connsiteX15" fmla="*/ 77282 w 77980"/>
              <a:gd name="connsiteY15" fmla="*/ 15921 h 66642"/>
              <a:gd name="connsiteX16" fmla="*/ 74882 w 77980"/>
              <a:gd name="connsiteY16" fmla="*/ 16695 h 66642"/>
              <a:gd name="connsiteX17" fmla="*/ 62658 w 77980"/>
              <a:gd name="connsiteY17" fmla="*/ 18319 h 66642"/>
              <a:gd name="connsiteX18" fmla="*/ 49672 w 77980"/>
              <a:gd name="connsiteY18" fmla="*/ 19638 h 66642"/>
              <a:gd name="connsiteX19" fmla="*/ 49672 w 77980"/>
              <a:gd name="connsiteY19" fmla="*/ 63241 h 66642"/>
              <a:gd name="connsiteX20" fmla="*/ 46257 w 77980"/>
              <a:gd name="connsiteY20" fmla="*/ 66642 h 66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980" h="66642">
                <a:moveTo>
                  <a:pt x="46257" y="66642"/>
                </a:moveTo>
                <a:lnTo>
                  <a:pt x="31722" y="66642"/>
                </a:lnTo>
                <a:cubicBezTo>
                  <a:pt x="29552" y="66642"/>
                  <a:pt x="28473" y="65500"/>
                  <a:pt x="28473" y="63241"/>
                </a:cubicBezTo>
                <a:lnTo>
                  <a:pt x="28473" y="20716"/>
                </a:lnTo>
                <a:cubicBezTo>
                  <a:pt x="20120" y="21021"/>
                  <a:pt x="11602" y="21021"/>
                  <a:pt x="2932" y="20716"/>
                </a:cubicBezTo>
                <a:cubicBezTo>
                  <a:pt x="1713" y="20615"/>
                  <a:pt x="901" y="20311"/>
                  <a:pt x="546" y="19791"/>
                </a:cubicBezTo>
                <a:cubicBezTo>
                  <a:pt x="177" y="19283"/>
                  <a:pt x="0" y="18446"/>
                  <a:pt x="0" y="17316"/>
                </a:cubicBezTo>
                <a:lnTo>
                  <a:pt x="0" y="6494"/>
                </a:lnTo>
                <a:cubicBezTo>
                  <a:pt x="0" y="5251"/>
                  <a:pt x="203" y="4440"/>
                  <a:pt x="622" y="4008"/>
                </a:cubicBezTo>
                <a:cubicBezTo>
                  <a:pt x="1028" y="3602"/>
                  <a:pt x="1802" y="3399"/>
                  <a:pt x="2932" y="3399"/>
                </a:cubicBezTo>
                <a:cubicBezTo>
                  <a:pt x="16350" y="3704"/>
                  <a:pt x="28726" y="3551"/>
                  <a:pt x="40075" y="2943"/>
                </a:cubicBezTo>
                <a:cubicBezTo>
                  <a:pt x="51423" y="2321"/>
                  <a:pt x="62404" y="1344"/>
                  <a:pt x="73029" y="0"/>
                </a:cubicBezTo>
                <a:cubicBezTo>
                  <a:pt x="74476" y="-216"/>
                  <a:pt x="75365" y="-127"/>
                  <a:pt x="75746" y="241"/>
                </a:cubicBezTo>
                <a:cubicBezTo>
                  <a:pt x="76101" y="596"/>
                  <a:pt x="76368" y="1344"/>
                  <a:pt x="76583" y="2473"/>
                </a:cubicBezTo>
                <a:lnTo>
                  <a:pt x="77980" y="13764"/>
                </a:lnTo>
                <a:cubicBezTo>
                  <a:pt x="78081" y="14893"/>
                  <a:pt x="77853" y="15616"/>
                  <a:pt x="77282" y="15921"/>
                </a:cubicBezTo>
                <a:cubicBezTo>
                  <a:pt x="76723" y="16225"/>
                  <a:pt x="75910" y="16492"/>
                  <a:pt x="74882" y="16695"/>
                </a:cubicBezTo>
                <a:cubicBezTo>
                  <a:pt x="70973" y="17316"/>
                  <a:pt x="66885" y="17849"/>
                  <a:pt x="62658" y="18319"/>
                </a:cubicBezTo>
                <a:cubicBezTo>
                  <a:pt x="58431" y="18788"/>
                  <a:pt x="54102" y="19232"/>
                  <a:pt x="49672" y="19638"/>
                </a:cubicBezTo>
                <a:lnTo>
                  <a:pt x="49672" y="63241"/>
                </a:lnTo>
                <a:cubicBezTo>
                  <a:pt x="49672" y="65500"/>
                  <a:pt x="48529" y="66642"/>
                  <a:pt x="46257" y="6664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5953238" y="8755749"/>
            <a:ext cx="30643" cy="153862"/>
          </a:xfrm>
          <a:custGeom>
            <a:avLst/>
            <a:gdLst>
              <a:gd name="connsiteX0" fmla="*/ 2640 w 30643"/>
              <a:gd name="connsiteY0" fmla="*/ 153862 h 153862"/>
              <a:gd name="connsiteX1" fmla="*/ 546 w 30643"/>
              <a:gd name="connsiteY1" fmla="*/ 153317 h 153862"/>
              <a:gd name="connsiteX2" fmla="*/ 0 w 30643"/>
              <a:gd name="connsiteY2" fmla="*/ 150767 h 153862"/>
              <a:gd name="connsiteX3" fmla="*/ 0 w 30643"/>
              <a:gd name="connsiteY3" fmla="*/ 3095 h 153862"/>
              <a:gd name="connsiteX4" fmla="*/ 2640 w 30643"/>
              <a:gd name="connsiteY4" fmla="*/ 0 h 153862"/>
              <a:gd name="connsiteX5" fmla="*/ 27851 w 30643"/>
              <a:gd name="connsiteY5" fmla="*/ 0 h 153862"/>
              <a:gd name="connsiteX6" fmla="*/ 30097 w 30643"/>
              <a:gd name="connsiteY6" fmla="*/ 710 h 153862"/>
              <a:gd name="connsiteX7" fmla="*/ 30643 w 30643"/>
              <a:gd name="connsiteY7" fmla="*/ 3095 h 153862"/>
              <a:gd name="connsiteX8" fmla="*/ 30643 w 30643"/>
              <a:gd name="connsiteY8" fmla="*/ 16238 h 153862"/>
              <a:gd name="connsiteX9" fmla="*/ 30097 w 30643"/>
              <a:gd name="connsiteY9" fmla="*/ 18636 h 153862"/>
              <a:gd name="connsiteX10" fmla="*/ 27851 w 30643"/>
              <a:gd name="connsiteY10" fmla="*/ 19334 h 153862"/>
              <a:gd name="connsiteX11" fmla="*/ 18736 w 30643"/>
              <a:gd name="connsiteY11" fmla="*/ 19334 h 153862"/>
              <a:gd name="connsiteX12" fmla="*/ 18736 w 30643"/>
              <a:gd name="connsiteY12" fmla="*/ 134541 h 153862"/>
              <a:gd name="connsiteX13" fmla="*/ 27851 w 30643"/>
              <a:gd name="connsiteY13" fmla="*/ 134541 h 153862"/>
              <a:gd name="connsiteX14" fmla="*/ 30097 w 30643"/>
              <a:gd name="connsiteY14" fmla="*/ 135225 h 153862"/>
              <a:gd name="connsiteX15" fmla="*/ 30643 w 30643"/>
              <a:gd name="connsiteY15" fmla="*/ 137624 h 153862"/>
              <a:gd name="connsiteX16" fmla="*/ 30643 w 30643"/>
              <a:gd name="connsiteY16" fmla="*/ 150767 h 153862"/>
              <a:gd name="connsiteX17" fmla="*/ 30097 w 30643"/>
              <a:gd name="connsiteY17" fmla="*/ 153165 h 153862"/>
              <a:gd name="connsiteX18" fmla="*/ 27851 w 30643"/>
              <a:gd name="connsiteY18" fmla="*/ 153862 h 153862"/>
              <a:gd name="connsiteX19" fmla="*/ 2640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640" y="153862"/>
                </a:moveTo>
                <a:cubicBezTo>
                  <a:pt x="1599" y="153862"/>
                  <a:pt x="901" y="153672"/>
                  <a:pt x="546" y="153317"/>
                </a:cubicBezTo>
                <a:cubicBezTo>
                  <a:pt x="190" y="152961"/>
                  <a:pt x="0" y="152099"/>
                  <a:pt x="0" y="150767"/>
                </a:cubicBezTo>
                <a:lnTo>
                  <a:pt x="0" y="3095"/>
                </a:lnTo>
                <a:cubicBezTo>
                  <a:pt x="0" y="1040"/>
                  <a:pt x="875" y="0"/>
                  <a:pt x="2640" y="0"/>
                </a:cubicBezTo>
                <a:lnTo>
                  <a:pt x="27851" y="0"/>
                </a:lnTo>
                <a:cubicBezTo>
                  <a:pt x="28980" y="0"/>
                  <a:pt x="29742" y="241"/>
                  <a:pt x="30097" y="710"/>
                </a:cubicBezTo>
                <a:cubicBezTo>
                  <a:pt x="30453" y="1167"/>
                  <a:pt x="30643" y="1966"/>
                  <a:pt x="30643" y="3095"/>
                </a:cubicBezTo>
                <a:lnTo>
                  <a:pt x="30643" y="16238"/>
                </a:lnTo>
                <a:cubicBezTo>
                  <a:pt x="30643" y="17367"/>
                  <a:pt x="30453" y="18180"/>
                  <a:pt x="30097" y="18636"/>
                </a:cubicBezTo>
                <a:cubicBezTo>
                  <a:pt x="29742" y="19105"/>
                  <a:pt x="28980" y="19334"/>
                  <a:pt x="27851" y="19334"/>
                </a:cubicBezTo>
                <a:lnTo>
                  <a:pt x="18736" y="19334"/>
                </a:lnTo>
                <a:lnTo>
                  <a:pt x="18736" y="134541"/>
                </a:lnTo>
                <a:lnTo>
                  <a:pt x="27851" y="134541"/>
                </a:lnTo>
                <a:cubicBezTo>
                  <a:pt x="28980" y="134541"/>
                  <a:pt x="29742" y="134756"/>
                  <a:pt x="30097" y="135225"/>
                </a:cubicBezTo>
                <a:cubicBezTo>
                  <a:pt x="30453" y="135683"/>
                  <a:pt x="30643" y="136494"/>
                  <a:pt x="30643" y="137624"/>
                </a:cubicBezTo>
                <a:lnTo>
                  <a:pt x="30643" y="150767"/>
                </a:lnTo>
                <a:cubicBezTo>
                  <a:pt x="30643" y="151909"/>
                  <a:pt x="30453" y="152695"/>
                  <a:pt x="30097" y="153165"/>
                </a:cubicBezTo>
                <a:cubicBezTo>
                  <a:pt x="29742" y="153621"/>
                  <a:pt x="28980" y="153862"/>
                  <a:pt x="27851" y="153862"/>
                </a:cubicBezTo>
                <a:lnTo>
                  <a:pt x="2640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6002296" y="8767659"/>
            <a:ext cx="72559" cy="120915"/>
          </a:xfrm>
          <a:custGeom>
            <a:avLst/>
            <a:gdLst>
              <a:gd name="connsiteX0" fmla="*/ 4024 w 72559"/>
              <a:gd name="connsiteY0" fmla="*/ 120915 h 120915"/>
              <a:gd name="connsiteX1" fmla="*/ 926 w 72559"/>
              <a:gd name="connsiteY1" fmla="*/ 120459 h 120915"/>
              <a:gd name="connsiteX2" fmla="*/ 0 w 72559"/>
              <a:gd name="connsiteY2" fmla="*/ 117833 h 120915"/>
              <a:gd name="connsiteX3" fmla="*/ 0 w 72559"/>
              <a:gd name="connsiteY3" fmla="*/ 106859 h 120915"/>
              <a:gd name="connsiteX4" fmla="*/ 761 w 72559"/>
              <a:gd name="connsiteY4" fmla="*/ 103992 h 120915"/>
              <a:gd name="connsiteX5" fmla="*/ 2627 w 72559"/>
              <a:gd name="connsiteY5" fmla="*/ 101594 h 120915"/>
              <a:gd name="connsiteX6" fmla="*/ 25210 w 72559"/>
              <a:gd name="connsiteY6" fmla="*/ 74381 h 120915"/>
              <a:gd name="connsiteX7" fmla="*/ 43325 w 72559"/>
              <a:gd name="connsiteY7" fmla="*/ 49642 h 120915"/>
              <a:gd name="connsiteX8" fmla="*/ 48885 w 72559"/>
              <a:gd name="connsiteY8" fmla="*/ 34330 h 120915"/>
              <a:gd name="connsiteX9" fmla="*/ 45559 w 72559"/>
              <a:gd name="connsiteY9" fmla="*/ 24282 h 120915"/>
              <a:gd name="connsiteX10" fmla="*/ 36038 w 72559"/>
              <a:gd name="connsiteY10" fmla="*/ 19943 h 120915"/>
              <a:gd name="connsiteX11" fmla="*/ 24131 w 72559"/>
              <a:gd name="connsiteY11" fmla="*/ 21187 h 120915"/>
              <a:gd name="connsiteX12" fmla="*/ 10663 w 72559"/>
              <a:gd name="connsiteY12" fmla="*/ 27213 h 120915"/>
              <a:gd name="connsiteX13" fmla="*/ 7654 w 72559"/>
              <a:gd name="connsiteY13" fmla="*/ 28075 h 120915"/>
              <a:gd name="connsiteX14" fmla="*/ 6486 w 72559"/>
              <a:gd name="connsiteY14" fmla="*/ 26286 h 120915"/>
              <a:gd name="connsiteX15" fmla="*/ 3719 w 72559"/>
              <a:gd name="connsiteY15" fmla="*/ 12686 h 120915"/>
              <a:gd name="connsiteX16" fmla="*/ 3783 w 72559"/>
              <a:gd name="connsiteY16" fmla="*/ 10682 h 120915"/>
              <a:gd name="connsiteX17" fmla="*/ 6029 w 72559"/>
              <a:gd name="connsiteY17" fmla="*/ 8652 h 120915"/>
              <a:gd name="connsiteX18" fmla="*/ 12681 w 72559"/>
              <a:gd name="connsiteY18" fmla="*/ 5024 h 120915"/>
              <a:gd name="connsiteX19" fmla="*/ 20335 w 72559"/>
              <a:gd name="connsiteY19" fmla="*/ 2245 h 120915"/>
              <a:gd name="connsiteX20" fmla="*/ 28155 w 72559"/>
              <a:gd name="connsiteY20" fmla="*/ 545 h 120915"/>
              <a:gd name="connsiteX21" fmla="*/ 35112 w 72559"/>
              <a:gd name="connsiteY21" fmla="*/ 0 h 120915"/>
              <a:gd name="connsiteX22" fmla="*/ 49126 w 72559"/>
              <a:gd name="connsiteY22" fmla="*/ 2169 h 120915"/>
              <a:gd name="connsiteX23" fmla="*/ 60487 w 72559"/>
              <a:gd name="connsiteY23" fmla="*/ 8589 h 120915"/>
              <a:gd name="connsiteX24" fmla="*/ 68078 w 72559"/>
              <a:gd name="connsiteY24" fmla="*/ 19169 h 120915"/>
              <a:gd name="connsiteX25" fmla="*/ 70858 w 72559"/>
              <a:gd name="connsiteY25" fmla="*/ 33873 h 120915"/>
              <a:gd name="connsiteX26" fmla="*/ 67761 w 72559"/>
              <a:gd name="connsiteY26" fmla="*/ 48399 h 120915"/>
              <a:gd name="connsiteX27" fmla="*/ 60183 w 72559"/>
              <a:gd name="connsiteY27" fmla="*/ 62545 h 120915"/>
              <a:gd name="connsiteX28" fmla="*/ 50510 w 72559"/>
              <a:gd name="connsiteY28" fmla="*/ 75700 h 120915"/>
              <a:gd name="connsiteX29" fmla="*/ 41154 w 72559"/>
              <a:gd name="connsiteY29" fmla="*/ 87055 h 120915"/>
              <a:gd name="connsiteX30" fmla="*/ 34883 w 72559"/>
              <a:gd name="connsiteY30" fmla="*/ 94477 h 120915"/>
              <a:gd name="connsiteX31" fmla="*/ 28307 w 72559"/>
              <a:gd name="connsiteY31" fmla="*/ 101898 h 120915"/>
              <a:gd name="connsiteX32" fmla="*/ 69157 w 72559"/>
              <a:gd name="connsiteY32" fmla="*/ 101898 h 120915"/>
              <a:gd name="connsiteX33" fmla="*/ 72013 w 72559"/>
              <a:gd name="connsiteY33" fmla="*/ 102672 h 120915"/>
              <a:gd name="connsiteX34" fmla="*/ 72559 w 72559"/>
              <a:gd name="connsiteY34" fmla="*/ 105616 h 120915"/>
              <a:gd name="connsiteX35" fmla="*/ 72559 w 72559"/>
              <a:gd name="connsiteY35" fmla="*/ 117211 h 120915"/>
              <a:gd name="connsiteX36" fmla="*/ 71950 w 72559"/>
              <a:gd name="connsiteY36" fmla="*/ 120218 h 120915"/>
              <a:gd name="connsiteX37" fmla="*/ 69157 w 72559"/>
              <a:gd name="connsiteY37" fmla="*/ 120915 h 120915"/>
              <a:gd name="connsiteX38" fmla="*/ 4024 w 72559"/>
              <a:gd name="connsiteY38" fmla="*/ 120915 h 120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2559" h="120915">
                <a:moveTo>
                  <a:pt x="4024" y="120915"/>
                </a:moveTo>
                <a:cubicBezTo>
                  <a:pt x="2576" y="120915"/>
                  <a:pt x="1548" y="120763"/>
                  <a:pt x="926" y="120459"/>
                </a:cubicBezTo>
                <a:cubicBezTo>
                  <a:pt x="304" y="120142"/>
                  <a:pt x="0" y="119266"/>
                  <a:pt x="0" y="117833"/>
                </a:cubicBezTo>
                <a:lnTo>
                  <a:pt x="0" y="106859"/>
                </a:lnTo>
                <a:cubicBezTo>
                  <a:pt x="0" y="105717"/>
                  <a:pt x="253" y="104765"/>
                  <a:pt x="761" y="103992"/>
                </a:cubicBezTo>
                <a:cubicBezTo>
                  <a:pt x="1282" y="103205"/>
                  <a:pt x="1904" y="102418"/>
                  <a:pt x="2627" y="101594"/>
                </a:cubicBezTo>
                <a:lnTo>
                  <a:pt x="25210" y="74381"/>
                </a:lnTo>
                <a:cubicBezTo>
                  <a:pt x="33563" y="64270"/>
                  <a:pt x="39605" y="56036"/>
                  <a:pt x="43325" y="49642"/>
                </a:cubicBezTo>
                <a:cubicBezTo>
                  <a:pt x="47032" y="43248"/>
                  <a:pt x="48885" y="38148"/>
                  <a:pt x="48885" y="34330"/>
                </a:cubicBezTo>
                <a:cubicBezTo>
                  <a:pt x="48885" y="30105"/>
                  <a:pt x="47768" y="26756"/>
                  <a:pt x="45559" y="24282"/>
                </a:cubicBezTo>
                <a:cubicBezTo>
                  <a:pt x="43350" y="21795"/>
                  <a:pt x="40177" y="20362"/>
                  <a:pt x="36038" y="19943"/>
                </a:cubicBezTo>
                <a:cubicBezTo>
                  <a:pt x="32129" y="19537"/>
                  <a:pt x="28155" y="19943"/>
                  <a:pt x="24131" y="21187"/>
                </a:cubicBezTo>
                <a:cubicBezTo>
                  <a:pt x="20120" y="22417"/>
                  <a:pt x="15626" y="24434"/>
                  <a:pt x="10663" y="27213"/>
                </a:cubicBezTo>
                <a:cubicBezTo>
                  <a:pt x="9228" y="28050"/>
                  <a:pt x="8213" y="28329"/>
                  <a:pt x="7654" y="28075"/>
                </a:cubicBezTo>
                <a:cubicBezTo>
                  <a:pt x="7083" y="27809"/>
                  <a:pt x="6702" y="27213"/>
                  <a:pt x="6486" y="26286"/>
                </a:cubicBezTo>
                <a:lnTo>
                  <a:pt x="3719" y="12686"/>
                </a:lnTo>
                <a:cubicBezTo>
                  <a:pt x="3503" y="11849"/>
                  <a:pt x="3529" y="11190"/>
                  <a:pt x="3783" y="10682"/>
                </a:cubicBezTo>
                <a:cubicBezTo>
                  <a:pt x="4036" y="10162"/>
                  <a:pt x="4798" y="9490"/>
                  <a:pt x="6029" y="8652"/>
                </a:cubicBezTo>
                <a:cubicBezTo>
                  <a:pt x="7997" y="7320"/>
                  <a:pt x="10206" y="6102"/>
                  <a:pt x="12681" y="5024"/>
                </a:cubicBezTo>
                <a:cubicBezTo>
                  <a:pt x="15156" y="3945"/>
                  <a:pt x="17708" y="3019"/>
                  <a:pt x="20335" y="2245"/>
                </a:cubicBezTo>
                <a:cubicBezTo>
                  <a:pt x="22963" y="1472"/>
                  <a:pt x="25566" y="900"/>
                  <a:pt x="28155" y="545"/>
                </a:cubicBezTo>
                <a:cubicBezTo>
                  <a:pt x="30732" y="177"/>
                  <a:pt x="33055" y="0"/>
                  <a:pt x="35112" y="0"/>
                </a:cubicBezTo>
                <a:cubicBezTo>
                  <a:pt x="40075" y="0"/>
                  <a:pt x="44734" y="723"/>
                  <a:pt x="49126" y="2169"/>
                </a:cubicBezTo>
                <a:cubicBezTo>
                  <a:pt x="53493" y="3616"/>
                  <a:pt x="57288" y="5746"/>
                  <a:pt x="60487" y="8589"/>
                </a:cubicBezTo>
                <a:cubicBezTo>
                  <a:pt x="63686" y="11417"/>
                  <a:pt x="66212" y="14944"/>
                  <a:pt x="68078" y="19169"/>
                </a:cubicBezTo>
                <a:cubicBezTo>
                  <a:pt x="69919" y="23393"/>
                  <a:pt x="70858" y="28291"/>
                  <a:pt x="70858" y="33873"/>
                </a:cubicBezTo>
                <a:cubicBezTo>
                  <a:pt x="70858" y="38719"/>
                  <a:pt x="69830" y="43553"/>
                  <a:pt x="67761" y="48399"/>
                </a:cubicBezTo>
                <a:cubicBezTo>
                  <a:pt x="65692" y="53245"/>
                  <a:pt x="63166" y="57965"/>
                  <a:pt x="60183" y="62545"/>
                </a:cubicBezTo>
                <a:cubicBezTo>
                  <a:pt x="57187" y="67137"/>
                  <a:pt x="53975" y="71514"/>
                  <a:pt x="50510" y="75700"/>
                </a:cubicBezTo>
                <a:cubicBezTo>
                  <a:pt x="47057" y="79874"/>
                  <a:pt x="43947" y="83642"/>
                  <a:pt x="41154" y="87055"/>
                </a:cubicBezTo>
                <a:cubicBezTo>
                  <a:pt x="39389" y="89326"/>
                  <a:pt x="37308" y="91800"/>
                  <a:pt x="34883" y="94477"/>
                </a:cubicBezTo>
                <a:cubicBezTo>
                  <a:pt x="32458" y="97166"/>
                  <a:pt x="30262" y="99628"/>
                  <a:pt x="28307" y="101898"/>
                </a:cubicBezTo>
                <a:lnTo>
                  <a:pt x="69157" y="101898"/>
                </a:lnTo>
                <a:cubicBezTo>
                  <a:pt x="70706" y="101898"/>
                  <a:pt x="71658" y="102152"/>
                  <a:pt x="72013" y="102672"/>
                </a:cubicBezTo>
                <a:cubicBezTo>
                  <a:pt x="72382" y="103192"/>
                  <a:pt x="72559" y="104169"/>
                  <a:pt x="72559" y="105616"/>
                </a:cubicBezTo>
                <a:lnTo>
                  <a:pt x="72559" y="117211"/>
                </a:lnTo>
                <a:cubicBezTo>
                  <a:pt x="72559" y="118759"/>
                  <a:pt x="72356" y="119761"/>
                  <a:pt x="71950" y="120218"/>
                </a:cubicBezTo>
                <a:cubicBezTo>
                  <a:pt x="71518" y="120687"/>
                  <a:pt x="70592" y="120915"/>
                  <a:pt x="69157" y="120915"/>
                </a:cubicBezTo>
                <a:lnTo>
                  <a:pt x="4024" y="12091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6189346" y="8817755"/>
            <a:ext cx="44556" cy="19181"/>
          </a:xfrm>
          <a:custGeom>
            <a:avLst/>
            <a:gdLst>
              <a:gd name="connsiteX0" fmla="*/ 2005 w 44556"/>
              <a:gd name="connsiteY0" fmla="*/ 19181 h 19181"/>
              <a:gd name="connsiteX1" fmla="*/ 609 w 44556"/>
              <a:gd name="connsiteY1" fmla="*/ 18636 h 19181"/>
              <a:gd name="connsiteX2" fmla="*/ 0 w 44556"/>
              <a:gd name="connsiteY2" fmla="*/ 17329 h 19181"/>
              <a:gd name="connsiteX3" fmla="*/ 0 w 44556"/>
              <a:gd name="connsiteY3" fmla="*/ 1865 h 19181"/>
              <a:gd name="connsiteX4" fmla="*/ 609 w 44556"/>
              <a:gd name="connsiteY4" fmla="*/ 544 h 19181"/>
              <a:gd name="connsiteX5" fmla="*/ 2005 w 44556"/>
              <a:gd name="connsiteY5" fmla="*/ 0 h 19181"/>
              <a:gd name="connsiteX6" fmla="*/ 42538 w 44556"/>
              <a:gd name="connsiteY6" fmla="*/ 0 h 19181"/>
              <a:gd name="connsiteX7" fmla="*/ 44010 w 44556"/>
              <a:gd name="connsiteY7" fmla="*/ 544 h 19181"/>
              <a:gd name="connsiteX8" fmla="*/ 44556 w 44556"/>
              <a:gd name="connsiteY8" fmla="*/ 1865 h 19181"/>
              <a:gd name="connsiteX9" fmla="*/ 44556 w 44556"/>
              <a:gd name="connsiteY9" fmla="*/ 17329 h 19181"/>
              <a:gd name="connsiteX10" fmla="*/ 44010 w 44556"/>
              <a:gd name="connsiteY10" fmla="*/ 18636 h 19181"/>
              <a:gd name="connsiteX11" fmla="*/ 42538 w 44556"/>
              <a:gd name="connsiteY11" fmla="*/ 19181 h 19181"/>
              <a:gd name="connsiteX12" fmla="*/ 2005 w 44556"/>
              <a:gd name="connsiteY12" fmla="*/ 19181 h 19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556" h="19181">
                <a:moveTo>
                  <a:pt x="2005" y="19181"/>
                </a:moveTo>
                <a:cubicBezTo>
                  <a:pt x="1485" y="19181"/>
                  <a:pt x="1028" y="18991"/>
                  <a:pt x="609" y="18636"/>
                </a:cubicBezTo>
                <a:cubicBezTo>
                  <a:pt x="190" y="18281"/>
                  <a:pt x="0" y="17850"/>
                  <a:pt x="0" y="17329"/>
                </a:cubicBezTo>
                <a:lnTo>
                  <a:pt x="0" y="1865"/>
                </a:lnTo>
                <a:cubicBezTo>
                  <a:pt x="0" y="1344"/>
                  <a:pt x="190" y="913"/>
                  <a:pt x="609" y="544"/>
                </a:cubicBezTo>
                <a:cubicBezTo>
                  <a:pt x="1028" y="189"/>
                  <a:pt x="1485" y="0"/>
                  <a:pt x="2005" y="0"/>
                </a:cubicBezTo>
                <a:lnTo>
                  <a:pt x="42538" y="0"/>
                </a:lnTo>
                <a:cubicBezTo>
                  <a:pt x="43160" y="0"/>
                  <a:pt x="43642" y="189"/>
                  <a:pt x="44010" y="544"/>
                </a:cubicBezTo>
                <a:cubicBezTo>
                  <a:pt x="44365" y="913"/>
                  <a:pt x="44556" y="1344"/>
                  <a:pt x="44556" y="1865"/>
                </a:cubicBezTo>
                <a:lnTo>
                  <a:pt x="44556" y="17329"/>
                </a:lnTo>
                <a:cubicBezTo>
                  <a:pt x="44556" y="17850"/>
                  <a:pt x="44365" y="18281"/>
                  <a:pt x="44010" y="18636"/>
                </a:cubicBezTo>
                <a:cubicBezTo>
                  <a:pt x="43642" y="18991"/>
                  <a:pt x="43160" y="19181"/>
                  <a:pt x="42538" y="19181"/>
                </a:cubicBezTo>
                <a:lnTo>
                  <a:pt x="2005" y="19181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6245963" y="8767659"/>
            <a:ext cx="72559" cy="120915"/>
          </a:xfrm>
          <a:custGeom>
            <a:avLst/>
            <a:gdLst>
              <a:gd name="connsiteX0" fmla="*/ 4024 w 72559"/>
              <a:gd name="connsiteY0" fmla="*/ 120915 h 120915"/>
              <a:gd name="connsiteX1" fmla="*/ 926 w 72559"/>
              <a:gd name="connsiteY1" fmla="*/ 120459 h 120915"/>
              <a:gd name="connsiteX2" fmla="*/ 0 w 72559"/>
              <a:gd name="connsiteY2" fmla="*/ 117833 h 120915"/>
              <a:gd name="connsiteX3" fmla="*/ 0 w 72559"/>
              <a:gd name="connsiteY3" fmla="*/ 106859 h 120915"/>
              <a:gd name="connsiteX4" fmla="*/ 761 w 72559"/>
              <a:gd name="connsiteY4" fmla="*/ 103992 h 120915"/>
              <a:gd name="connsiteX5" fmla="*/ 2627 w 72559"/>
              <a:gd name="connsiteY5" fmla="*/ 101594 h 120915"/>
              <a:gd name="connsiteX6" fmla="*/ 25210 w 72559"/>
              <a:gd name="connsiteY6" fmla="*/ 74381 h 120915"/>
              <a:gd name="connsiteX7" fmla="*/ 43325 w 72559"/>
              <a:gd name="connsiteY7" fmla="*/ 49642 h 120915"/>
              <a:gd name="connsiteX8" fmla="*/ 48885 w 72559"/>
              <a:gd name="connsiteY8" fmla="*/ 34330 h 120915"/>
              <a:gd name="connsiteX9" fmla="*/ 45559 w 72559"/>
              <a:gd name="connsiteY9" fmla="*/ 24282 h 120915"/>
              <a:gd name="connsiteX10" fmla="*/ 36038 w 72559"/>
              <a:gd name="connsiteY10" fmla="*/ 19943 h 120915"/>
              <a:gd name="connsiteX11" fmla="*/ 24131 w 72559"/>
              <a:gd name="connsiteY11" fmla="*/ 21187 h 120915"/>
              <a:gd name="connsiteX12" fmla="*/ 10663 w 72559"/>
              <a:gd name="connsiteY12" fmla="*/ 27213 h 120915"/>
              <a:gd name="connsiteX13" fmla="*/ 7654 w 72559"/>
              <a:gd name="connsiteY13" fmla="*/ 28075 h 120915"/>
              <a:gd name="connsiteX14" fmla="*/ 6486 w 72559"/>
              <a:gd name="connsiteY14" fmla="*/ 26286 h 120915"/>
              <a:gd name="connsiteX15" fmla="*/ 3719 w 72559"/>
              <a:gd name="connsiteY15" fmla="*/ 12686 h 120915"/>
              <a:gd name="connsiteX16" fmla="*/ 3783 w 72559"/>
              <a:gd name="connsiteY16" fmla="*/ 10682 h 120915"/>
              <a:gd name="connsiteX17" fmla="*/ 6029 w 72559"/>
              <a:gd name="connsiteY17" fmla="*/ 8652 h 120915"/>
              <a:gd name="connsiteX18" fmla="*/ 12681 w 72559"/>
              <a:gd name="connsiteY18" fmla="*/ 5024 h 120915"/>
              <a:gd name="connsiteX19" fmla="*/ 20335 w 72559"/>
              <a:gd name="connsiteY19" fmla="*/ 2245 h 120915"/>
              <a:gd name="connsiteX20" fmla="*/ 28155 w 72559"/>
              <a:gd name="connsiteY20" fmla="*/ 545 h 120915"/>
              <a:gd name="connsiteX21" fmla="*/ 35112 w 72559"/>
              <a:gd name="connsiteY21" fmla="*/ 0 h 120915"/>
              <a:gd name="connsiteX22" fmla="*/ 49126 w 72559"/>
              <a:gd name="connsiteY22" fmla="*/ 2169 h 120915"/>
              <a:gd name="connsiteX23" fmla="*/ 60487 w 72559"/>
              <a:gd name="connsiteY23" fmla="*/ 8589 h 120915"/>
              <a:gd name="connsiteX24" fmla="*/ 68078 w 72559"/>
              <a:gd name="connsiteY24" fmla="*/ 19169 h 120915"/>
              <a:gd name="connsiteX25" fmla="*/ 70858 w 72559"/>
              <a:gd name="connsiteY25" fmla="*/ 33873 h 120915"/>
              <a:gd name="connsiteX26" fmla="*/ 67761 w 72559"/>
              <a:gd name="connsiteY26" fmla="*/ 48399 h 120915"/>
              <a:gd name="connsiteX27" fmla="*/ 60183 w 72559"/>
              <a:gd name="connsiteY27" fmla="*/ 62545 h 120915"/>
              <a:gd name="connsiteX28" fmla="*/ 50510 w 72559"/>
              <a:gd name="connsiteY28" fmla="*/ 75700 h 120915"/>
              <a:gd name="connsiteX29" fmla="*/ 41154 w 72559"/>
              <a:gd name="connsiteY29" fmla="*/ 87055 h 120915"/>
              <a:gd name="connsiteX30" fmla="*/ 34883 w 72559"/>
              <a:gd name="connsiteY30" fmla="*/ 94477 h 120915"/>
              <a:gd name="connsiteX31" fmla="*/ 28307 w 72559"/>
              <a:gd name="connsiteY31" fmla="*/ 101898 h 120915"/>
              <a:gd name="connsiteX32" fmla="*/ 69157 w 72559"/>
              <a:gd name="connsiteY32" fmla="*/ 101898 h 120915"/>
              <a:gd name="connsiteX33" fmla="*/ 72013 w 72559"/>
              <a:gd name="connsiteY33" fmla="*/ 102672 h 120915"/>
              <a:gd name="connsiteX34" fmla="*/ 72559 w 72559"/>
              <a:gd name="connsiteY34" fmla="*/ 105616 h 120915"/>
              <a:gd name="connsiteX35" fmla="*/ 72559 w 72559"/>
              <a:gd name="connsiteY35" fmla="*/ 117211 h 120915"/>
              <a:gd name="connsiteX36" fmla="*/ 71950 w 72559"/>
              <a:gd name="connsiteY36" fmla="*/ 120218 h 120915"/>
              <a:gd name="connsiteX37" fmla="*/ 69157 w 72559"/>
              <a:gd name="connsiteY37" fmla="*/ 120915 h 120915"/>
              <a:gd name="connsiteX38" fmla="*/ 4024 w 72559"/>
              <a:gd name="connsiteY38" fmla="*/ 120915 h 120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2559" h="120915">
                <a:moveTo>
                  <a:pt x="4024" y="120915"/>
                </a:moveTo>
                <a:cubicBezTo>
                  <a:pt x="2576" y="120915"/>
                  <a:pt x="1548" y="120763"/>
                  <a:pt x="926" y="120459"/>
                </a:cubicBezTo>
                <a:cubicBezTo>
                  <a:pt x="304" y="120142"/>
                  <a:pt x="0" y="119266"/>
                  <a:pt x="0" y="117833"/>
                </a:cubicBezTo>
                <a:lnTo>
                  <a:pt x="0" y="106859"/>
                </a:lnTo>
                <a:cubicBezTo>
                  <a:pt x="0" y="105717"/>
                  <a:pt x="253" y="104765"/>
                  <a:pt x="761" y="103992"/>
                </a:cubicBezTo>
                <a:cubicBezTo>
                  <a:pt x="1282" y="103205"/>
                  <a:pt x="1904" y="102418"/>
                  <a:pt x="2627" y="101594"/>
                </a:cubicBezTo>
                <a:lnTo>
                  <a:pt x="25210" y="74381"/>
                </a:lnTo>
                <a:cubicBezTo>
                  <a:pt x="33563" y="64270"/>
                  <a:pt x="39605" y="56036"/>
                  <a:pt x="43325" y="49642"/>
                </a:cubicBezTo>
                <a:cubicBezTo>
                  <a:pt x="47032" y="43248"/>
                  <a:pt x="48885" y="38148"/>
                  <a:pt x="48885" y="34330"/>
                </a:cubicBezTo>
                <a:cubicBezTo>
                  <a:pt x="48885" y="30105"/>
                  <a:pt x="47768" y="26756"/>
                  <a:pt x="45559" y="24282"/>
                </a:cubicBezTo>
                <a:cubicBezTo>
                  <a:pt x="43350" y="21795"/>
                  <a:pt x="40177" y="20362"/>
                  <a:pt x="36038" y="19943"/>
                </a:cubicBezTo>
                <a:cubicBezTo>
                  <a:pt x="32129" y="19537"/>
                  <a:pt x="28155" y="19943"/>
                  <a:pt x="24131" y="21187"/>
                </a:cubicBezTo>
                <a:cubicBezTo>
                  <a:pt x="20120" y="22417"/>
                  <a:pt x="15626" y="24434"/>
                  <a:pt x="10663" y="27213"/>
                </a:cubicBezTo>
                <a:cubicBezTo>
                  <a:pt x="9228" y="28050"/>
                  <a:pt x="8213" y="28329"/>
                  <a:pt x="7654" y="28075"/>
                </a:cubicBezTo>
                <a:cubicBezTo>
                  <a:pt x="7083" y="27809"/>
                  <a:pt x="6702" y="27213"/>
                  <a:pt x="6486" y="26286"/>
                </a:cubicBezTo>
                <a:lnTo>
                  <a:pt x="3719" y="12686"/>
                </a:lnTo>
                <a:cubicBezTo>
                  <a:pt x="3503" y="11849"/>
                  <a:pt x="3529" y="11190"/>
                  <a:pt x="3783" y="10682"/>
                </a:cubicBezTo>
                <a:cubicBezTo>
                  <a:pt x="4036" y="10162"/>
                  <a:pt x="4798" y="9490"/>
                  <a:pt x="6029" y="8652"/>
                </a:cubicBezTo>
                <a:cubicBezTo>
                  <a:pt x="7997" y="7320"/>
                  <a:pt x="10206" y="6102"/>
                  <a:pt x="12681" y="5024"/>
                </a:cubicBezTo>
                <a:cubicBezTo>
                  <a:pt x="15156" y="3945"/>
                  <a:pt x="17708" y="3019"/>
                  <a:pt x="20335" y="2245"/>
                </a:cubicBezTo>
                <a:cubicBezTo>
                  <a:pt x="22963" y="1472"/>
                  <a:pt x="25566" y="900"/>
                  <a:pt x="28155" y="545"/>
                </a:cubicBezTo>
                <a:cubicBezTo>
                  <a:pt x="30732" y="177"/>
                  <a:pt x="33055" y="0"/>
                  <a:pt x="35112" y="0"/>
                </a:cubicBezTo>
                <a:cubicBezTo>
                  <a:pt x="40075" y="0"/>
                  <a:pt x="44734" y="723"/>
                  <a:pt x="49126" y="2169"/>
                </a:cubicBezTo>
                <a:cubicBezTo>
                  <a:pt x="53493" y="3616"/>
                  <a:pt x="57288" y="5746"/>
                  <a:pt x="60487" y="8589"/>
                </a:cubicBezTo>
                <a:cubicBezTo>
                  <a:pt x="63686" y="11417"/>
                  <a:pt x="66212" y="14944"/>
                  <a:pt x="68078" y="19169"/>
                </a:cubicBezTo>
                <a:cubicBezTo>
                  <a:pt x="69919" y="23393"/>
                  <a:pt x="70858" y="28291"/>
                  <a:pt x="70858" y="33873"/>
                </a:cubicBezTo>
                <a:cubicBezTo>
                  <a:pt x="70858" y="38719"/>
                  <a:pt x="69830" y="43553"/>
                  <a:pt x="67761" y="48399"/>
                </a:cubicBezTo>
                <a:cubicBezTo>
                  <a:pt x="65692" y="53245"/>
                  <a:pt x="63166" y="57965"/>
                  <a:pt x="60183" y="62545"/>
                </a:cubicBezTo>
                <a:cubicBezTo>
                  <a:pt x="57187" y="67137"/>
                  <a:pt x="53975" y="71514"/>
                  <a:pt x="50510" y="75700"/>
                </a:cubicBezTo>
                <a:cubicBezTo>
                  <a:pt x="47057" y="79874"/>
                  <a:pt x="43947" y="83642"/>
                  <a:pt x="41154" y="87055"/>
                </a:cubicBezTo>
                <a:cubicBezTo>
                  <a:pt x="39389" y="89326"/>
                  <a:pt x="37308" y="91800"/>
                  <a:pt x="34883" y="94477"/>
                </a:cubicBezTo>
                <a:cubicBezTo>
                  <a:pt x="32458" y="97166"/>
                  <a:pt x="30262" y="99628"/>
                  <a:pt x="28307" y="101898"/>
                </a:cubicBezTo>
                <a:lnTo>
                  <a:pt x="69157" y="101898"/>
                </a:lnTo>
                <a:cubicBezTo>
                  <a:pt x="70706" y="101898"/>
                  <a:pt x="71658" y="102152"/>
                  <a:pt x="72013" y="102672"/>
                </a:cubicBezTo>
                <a:cubicBezTo>
                  <a:pt x="72382" y="103192"/>
                  <a:pt x="72559" y="104169"/>
                  <a:pt x="72559" y="105616"/>
                </a:cubicBezTo>
                <a:lnTo>
                  <a:pt x="72559" y="117211"/>
                </a:lnTo>
                <a:cubicBezTo>
                  <a:pt x="72559" y="118759"/>
                  <a:pt x="72356" y="119761"/>
                  <a:pt x="71950" y="120218"/>
                </a:cubicBezTo>
                <a:cubicBezTo>
                  <a:pt x="71518" y="120687"/>
                  <a:pt x="70592" y="120915"/>
                  <a:pt x="69157" y="120915"/>
                </a:cubicBezTo>
                <a:lnTo>
                  <a:pt x="4024" y="12091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6340789" y="8769371"/>
            <a:ext cx="73499" cy="119203"/>
          </a:xfrm>
          <a:custGeom>
            <a:avLst/>
            <a:gdLst>
              <a:gd name="connsiteX0" fmla="*/ 73194 w 73499"/>
              <a:gd name="connsiteY0" fmla="*/ 16695 h 119203"/>
              <a:gd name="connsiteX1" fmla="*/ 63051 w 73499"/>
              <a:gd name="connsiteY1" fmla="*/ 43058 h 119203"/>
              <a:gd name="connsiteX2" fmla="*/ 53074 w 73499"/>
              <a:gd name="connsiteY2" fmla="*/ 67708 h 119203"/>
              <a:gd name="connsiteX3" fmla="*/ 43096 w 73499"/>
              <a:gd name="connsiteY3" fmla="*/ 91685 h 119203"/>
              <a:gd name="connsiteX4" fmla="*/ 33118 w 73499"/>
              <a:gd name="connsiteY4" fmla="*/ 116120 h 119203"/>
              <a:gd name="connsiteX5" fmla="*/ 31659 w 73499"/>
              <a:gd name="connsiteY5" fmla="*/ 118746 h 119203"/>
              <a:gd name="connsiteX6" fmla="*/ 28790 w 73499"/>
              <a:gd name="connsiteY6" fmla="*/ 119203 h 119203"/>
              <a:gd name="connsiteX7" fmla="*/ 13773 w 73499"/>
              <a:gd name="connsiteY7" fmla="*/ 119203 h 119203"/>
              <a:gd name="connsiteX8" fmla="*/ 10523 w 73499"/>
              <a:gd name="connsiteY8" fmla="*/ 118365 h 119203"/>
              <a:gd name="connsiteX9" fmla="*/ 11145 w 73499"/>
              <a:gd name="connsiteY9" fmla="*/ 114572 h 119203"/>
              <a:gd name="connsiteX10" fmla="*/ 48897 w 73499"/>
              <a:gd name="connsiteY10" fmla="*/ 19943 h 119203"/>
              <a:gd name="connsiteX11" fmla="*/ 3567 w 73499"/>
              <a:gd name="connsiteY11" fmla="*/ 19943 h 119203"/>
              <a:gd name="connsiteX12" fmla="*/ 787 w 73499"/>
              <a:gd name="connsiteY12" fmla="*/ 19246 h 119203"/>
              <a:gd name="connsiteX13" fmla="*/ 0 w 73499"/>
              <a:gd name="connsiteY13" fmla="*/ 16226 h 119203"/>
              <a:gd name="connsiteX14" fmla="*/ 0 w 73499"/>
              <a:gd name="connsiteY14" fmla="*/ 3705 h 119203"/>
              <a:gd name="connsiteX15" fmla="*/ 710 w 73499"/>
              <a:gd name="connsiteY15" fmla="*/ 609 h 119203"/>
              <a:gd name="connsiteX16" fmla="*/ 3567 w 73499"/>
              <a:gd name="connsiteY16" fmla="*/ 0 h 119203"/>
              <a:gd name="connsiteX17" fmla="*/ 69017 w 73499"/>
              <a:gd name="connsiteY17" fmla="*/ 0 h 119203"/>
              <a:gd name="connsiteX18" fmla="*/ 72572 w 73499"/>
              <a:gd name="connsiteY18" fmla="*/ 685 h 119203"/>
              <a:gd name="connsiteX19" fmla="*/ 73499 w 73499"/>
              <a:gd name="connsiteY19" fmla="*/ 3857 h 119203"/>
              <a:gd name="connsiteX20" fmla="*/ 73499 w 73499"/>
              <a:gd name="connsiteY20" fmla="*/ 14843 h 119203"/>
              <a:gd name="connsiteX21" fmla="*/ 73194 w 73499"/>
              <a:gd name="connsiteY21" fmla="*/ 16695 h 119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3499" h="119203">
                <a:moveTo>
                  <a:pt x="73194" y="16695"/>
                </a:moveTo>
                <a:cubicBezTo>
                  <a:pt x="69779" y="25868"/>
                  <a:pt x="66415" y="34659"/>
                  <a:pt x="63051" y="43058"/>
                </a:cubicBezTo>
                <a:cubicBezTo>
                  <a:pt x="59700" y="51457"/>
                  <a:pt x="56374" y="59677"/>
                  <a:pt x="53074" y="67708"/>
                </a:cubicBezTo>
                <a:cubicBezTo>
                  <a:pt x="49773" y="75751"/>
                  <a:pt x="46460" y="83744"/>
                  <a:pt x="43096" y="91685"/>
                </a:cubicBezTo>
                <a:cubicBezTo>
                  <a:pt x="39745" y="99628"/>
                  <a:pt x="36419" y="107772"/>
                  <a:pt x="33118" y="116120"/>
                </a:cubicBezTo>
                <a:cubicBezTo>
                  <a:pt x="32611" y="117554"/>
                  <a:pt x="32116" y="118442"/>
                  <a:pt x="31659" y="118746"/>
                </a:cubicBezTo>
                <a:cubicBezTo>
                  <a:pt x="31176" y="119050"/>
                  <a:pt x="30224" y="119203"/>
                  <a:pt x="28790" y="119203"/>
                </a:cubicBezTo>
                <a:lnTo>
                  <a:pt x="13773" y="119203"/>
                </a:lnTo>
                <a:cubicBezTo>
                  <a:pt x="12034" y="119203"/>
                  <a:pt x="10942" y="118924"/>
                  <a:pt x="10523" y="118365"/>
                </a:cubicBezTo>
                <a:cubicBezTo>
                  <a:pt x="10117" y="117795"/>
                  <a:pt x="10320" y="116526"/>
                  <a:pt x="11145" y="114572"/>
                </a:cubicBezTo>
                <a:lnTo>
                  <a:pt x="48897" y="19943"/>
                </a:lnTo>
                <a:lnTo>
                  <a:pt x="3567" y="19943"/>
                </a:lnTo>
                <a:cubicBezTo>
                  <a:pt x="2221" y="19943"/>
                  <a:pt x="1294" y="19702"/>
                  <a:pt x="787" y="19246"/>
                </a:cubicBezTo>
                <a:cubicBezTo>
                  <a:pt x="266" y="18776"/>
                  <a:pt x="0" y="17774"/>
                  <a:pt x="0" y="16226"/>
                </a:cubicBezTo>
                <a:lnTo>
                  <a:pt x="0" y="3705"/>
                </a:lnTo>
                <a:cubicBezTo>
                  <a:pt x="0" y="2055"/>
                  <a:pt x="241" y="1027"/>
                  <a:pt x="710" y="609"/>
                </a:cubicBezTo>
                <a:cubicBezTo>
                  <a:pt x="1167" y="190"/>
                  <a:pt x="2120" y="0"/>
                  <a:pt x="3567" y="0"/>
                </a:cubicBezTo>
                <a:lnTo>
                  <a:pt x="69017" y="0"/>
                </a:lnTo>
                <a:cubicBezTo>
                  <a:pt x="70769" y="0"/>
                  <a:pt x="71950" y="216"/>
                  <a:pt x="72572" y="685"/>
                </a:cubicBezTo>
                <a:cubicBezTo>
                  <a:pt x="73194" y="1141"/>
                  <a:pt x="73499" y="2207"/>
                  <a:pt x="73499" y="3857"/>
                </a:cubicBezTo>
                <a:lnTo>
                  <a:pt x="73499" y="14843"/>
                </a:lnTo>
                <a:cubicBezTo>
                  <a:pt x="73499" y="15452"/>
                  <a:pt x="73397" y="16074"/>
                  <a:pt x="73194" y="1669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6433616" y="8755749"/>
            <a:ext cx="30643" cy="153862"/>
          </a:xfrm>
          <a:custGeom>
            <a:avLst/>
            <a:gdLst>
              <a:gd name="connsiteX0" fmla="*/ 2792 w 30643"/>
              <a:gd name="connsiteY0" fmla="*/ 153862 h 153862"/>
              <a:gd name="connsiteX1" fmla="*/ 546 w 30643"/>
              <a:gd name="connsiteY1" fmla="*/ 153165 h 153862"/>
              <a:gd name="connsiteX2" fmla="*/ 0 w 30643"/>
              <a:gd name="connsiteY2" fmla="*/ 150767 h 153862"/>
              <a:gd name="connsiteX3" fmla="*/ 0 w 30643"/>
              <a:gd name="connsiteY3" fmla="*/ 137624 h 153862"/>
              <a:gd name="connsiteX4" fmla="*/ 546 w 30643"/>
              <a:gd name="connsiteY4" fmla="*/ 135225 h 153862"/>
              <a:gd name="connsiteX5" fmla="*/ 2792 w 30643"/>
              <a:gd name="connsiteY5" fmla="*/ 134541 h 153862"/>
              <a:gd name="connsiteX6" fmla="*/ 11932 w 30643"/>
              <a:gd name="connsiteY6" fmla="*/ 134541 h 153862"/>
              <a:gd name="connsiteX7" fmla="*/ 11932 w 30643"/>
              <a:gd name="connsiteY7" fmla="*/ 19334 h 153862"/>
              <a:gd name="connsiteX8" fmla="*/ 2792 w 30643"/>
              <a:gd name="connsiteY8" fmla="*/ 19334 h 153862"/>
              <a:gd name="connsiteX9" fmla="*/ 546 w 30643"/>
              <a:gd name="connsiteY9" fmla="*/ 18636 h 153862"/>
              <a:gd name="connsiteX10" fmla="*/ 0 w 30643"/>
              <a:gd name="connsiteY10" fmla="*/ 16238 h 153862"/>
              <a:gd name="connsiteX11" fmla="*/ 0 w 30643"/>
              <a:gd name="connsiteY11" fmla="*/ 3095 h 153862"/>
              <a:gd name="connsiteX12" fmla="*/ 546 w 30643"/>
              <a:gd name="connsiteY12" fmla="*/ 710 h 153862"/>
              <a:gd name="connsiteX13" fmla="*/ 2792 w 30643"/>
              <a:gd name="connsiteY13" fmla="*/ 0 h 153862"/>
              <a:gd name="connsiteX14" fmla="*/ 28016 w 30643"/>
              <a:gd name="connsiteY14" fmla="*/ 0 h 153862"/>
              <a:gd name="connsiteX15" fmla="*/ 30643 w 30643"/>
              <a:gd name="connsiteY15" fmla="*/ 3095 h 153862"/>
              <a:gd name="connsiteX16" fmla="*/ 30643 w 30643"/>
              <a:gd name="connsiteY16" fmla="*/ 150767 h 153862"/>
              <a:gd name="connsiteX17" fmla="*/ 30097 w 30643"/>
              <a:gd name="connsiteY17" fmla="*/ 153317 h 153862"/>
              <a:gd name="connsiteX18" fmla="*/ 28016 w 30643"/>
              <a:gd name="connsiteY18" fmla="*/ 153862 h 153862"/>
              <a:gd name="connsiteX19" fmla="*/ 2792 w 30643"/>
              <a:gd name="connsiteY19" fmla="*/ 153862 h 15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0643" h="153862">
                <a:moveTo>
                  <a:pt x="2792" y="153862"/>
                </a:moveTo>
                <a:cubicBezTo>
                  <a:pt x="1650" y="153862"/>
                  <a:pt x="914" y="153621"/>
                  <a:pt x="546" y="153165"/>
                </a:cubicBezTo>
                <a:cubicBezTo>
                  <a:pt x="190" y="152695"/>
                  <a:pt x="0" y="151909"/>
                  <a:pt x="0" y="150767"/>
                </a:cubicBezTo>
                <a:lnTo>
                  <a:pt x="0" y="137624"/>
                </a:lnTo>
                <a:cubicBezTo>
                  <a:pt x="0" y="136494"/>
                  <a:pt x="190" y="135683"/>
                  <a:pt x="546" y="135225"/>
                </a:cubicBezTo>
                <a:cubicBezTo>
                  <a:pt x="914" y="134756"/>
                  <a:pt x="1650" y="134541"/>
                  <a:pt x="2792" y="134541"/>
                </a:cubicBezTo>
                <a:lnTo>
                  <a:pt x="11932" y="134541"/>
                </a:lnTo>
                <a:lnTo>
                  <a:pt x="11932" y="19334"/>
                </a:lnTo>
                <a:lnTo>
                  <a:pt x="2792" y="19334"/>
                </a:lnTo>
                <a:cubicBezTo>
                  <a:pt x="1650" y="19334"/>
                  <a:pt x="914" y="19105"/>
                  <a:pt x="546" y="18636"/>
                </a:cubicBezTo>
                <a:cubicBezTo>
                  <a:pt x="190" y="18180"/>
                  <a:pt x="0" y="17367"/>
                  <a:pt x="0" y="16238"/>
                </a:cubicBezTo>
                <a:lnTo>
                  <a:pt x="0" y="3095"/>
                </a:lnTo>
                <a:cubicBezTo>
                  <a:pt x="0" y="1966"/>
                  <a:pt x="190" y="1167"/>
                  <a:pt x="546" y="710"/>
                </a:cubicBezTo>
                <a:cubicBezTo>
                  <a:pt x="914" y="241"/>
                  <a:pt x="1650" y="0"/>
                  <a:pt x="2792" y="0"/>
                </a:cubicBezTo>
                <a:lnTo>
                  <a:pt x="28016" y="0"/>
                </a:lnTo>
                <a:cubicBezTo>
                  <a:pt x="29767" y="0"/>
                  <a:pt x="30643" y="1040"/>
                  <a:pt x="30643" y="3095"/>
                </a:cubicBezTo>
                <a:lnTo>
                  <a:pt x="30643" y="150767"/>
                </a:lnTo>
                <a:cubicBezTo>
                  <a:pt x="30643" y="152099"/>
                  <a:pt x="30465" y="152961"/>
                  <a:pt x="30097" y="153317"/>
                </a:cubicBezTo>
                <a:cubicBezTo>
                  <a:pt x="29742" y="153672"/>
                  <a:pt x="29044" y="153862"/>
                  <a:pt x="28016" y="153862"/>
                </a:cubicBezTo>
                <a:lnTo>
                  <a:pt x="2792" y="1538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4693813" y="9037042"/>
            <a:ext cx="91905" cy="48995"/>
          </a:xfrm>
          <a:custGeom>
            <a:avLst/>
            <a:gdLst>
              <a:gd name="connsiteX0" fmla="*/ 50433 w 91905"/>
              <a:gd name="connsiteY0" fmla="*/ 2359 h 48995"/>
              <a:gd name="connsiteX1" fmla="*/ 49811 w 91905"/>
              <a:gd name="connsiteY1" fmla="*/ 5442 h 48995"/>
              <a:gd name="connsiteX2" fmla="*/ 49075 w 91905"/>
              <a:gd name="connsiteY2" fmla="*/ 8297 h 48995"/>
              <a:gd name="connsiteX3" fmla="*/ 49938 w 91905"/>
              <a:gd name="connsiteY3" fmla="*/ 10834 h 48995"/>
              <a:gd name="connsiteX4" fmla="*/ 51055 w 91905"/>
              <a:gd name="connsiteY4" fmla="*/ 13117 h 48995"/>
              <a:gd name="connsiteX5" fmla="*/ 57237 w 91905"/>
              <a:gd name="connsiteY5" fmla="*/ 21339 h 48995"/>
              <a:gd name="connsiteX6" fmla="*/ 66643 w 91905"/>
              <a:gd name="connsiteY6" fmla="*/ 29128 h 48995"/>
              <a:gd name="connsiteX7" fmla="*/ 78170 w 91905"/>
              <a:gd name="connsiteY7" fmla="*/ 35636 h 48995"/>
              <a:gd name="connsiteX8" fmla="*/ 90902 w 91905"/>
              <a:gd name="connsiteY8" fmla="*/ 40089 h 48995"/>
              <a:gd name="connsiteX9" fmla="*/ 91905 w 91905"/>
              <a:gd name="connsiteY9" fmla="*/ 41078 h 48995"/>
              <a:gd name="connsiteX10" fmla="*/ 91905 w 91905"/>
              <a:gd name="connsiteY10" fmla="*/ 42436 h 48995"/>
              <a:gd name="connsiteX11" fmla="*/ 89912 w 91905"/>
              <a:gd name="connsiteY11" fmla="*/ 46635 h 48995"/>
              <a:gd name="connsiteX12" fmla="*/ 89112 w 91905"/>
              <a:gd name="connsiteY12" fmla="*/ 47511 h 48995"/>
              <a:gd name="connsiteX13" fmla="*/ 87449 w 91905"/>
              <a:gd name="connsiteY13" fmla="*/ 47511 h 48995"/>
              <a:gd name="connsiteX14" fmla="*/ 74450 w 91905"/>
              <a:gd name="connsiteY14" fmla="*/ 42753 h 48995"/>
              <a:gd name="connsiteX15" fmla="*/ 62442 w 91905"/>
              <a:gd name="connsiteY15" fmla="*/ 35762 h 48995"/>
              <a:gd name="connsiteX16" fmla="*/ 52350 w 91905"/>
              <a:gd name="connsiteY16" fmla="*/ 27225 h 48995"/>
              <a:gd name="connsiteX17" fmla="*/ 44987 w 91905"/>
              <a:gd name="connsiteY17" fmla="*/ 17951 h 48995"/>
              <a:gd name="connsiteX18" fmla="*/ 29767 w 91905"/>
              <a:gd name="connsiteY18" fmla="*/ 35331 h 48995"/>
              <a:gd name="connsiteX19" fmla="*/ 4887 w 91905"/>
              <a:gd name="connsiteY19" fmla="*/ 48995 h 48995"/>
              <a:gd name="connsiteX20" fmla="*/ 2411 w 91905"/>
              <a:gd name="connsiteY20" fmla="*/ 48500 h 48995"/>
              <a:gd name="connsiteX21" fmla="*/ 50 w 91905"/>
              <a:gd name="connsiteY21" fmla="*/ 44161 h 48995"/>
              <a:gd name="connsiteX22" fmla="*/ 0 w 91905"/>
              <a:gd name="connsiteY22" fmla="*/ 42804 h 48995"/>
              <a:gd name="connsiteX23" fmla="*/ 926 w 91905"/>
              <a:gd name="connsiteY23" fmla="*/ 41814 h 48995"/>
              <a:gd name="connsiteX24" fmla="*/ 16273 w 91905"/>
              <a:gd name="connsiteY24" fmla="*/ 34583 h 48995"/>
              <a:gd name="connsiteX25" fmla="*/ 29145 w 91905"/>
              <a:gd name="connsiteY25" fmla="*/ 24624 h 48995"/>
              <a:gd name="connsiteX26" fmla="*/ 38120 w 91905"/>
              <a:gd name="connsiteY26" fmla="*/ 13231 h 48995"/>
              <a:gd name="connsiteX27" fmla="*/ 41890 w 91905"/>
              <a:gd name="connsiteY27" fmla="*/ 1496 h 48995"/>
              <a:gd name="connsiteX28" fmla="*/ 43502 w 91905"/>
              <a:gd name="connsiteY28" fmla="*/ 0 h 48995"/>
              <a:gd name="connsiteX29" fmla="*/ 49075 w 91905"/>
              <a:gd name="connsiteY29" fmla="*/ 621 h 48995"/>
              <a:gd name="connsiteX30" fmla="*/ 50179 w 91905"/>
              <a:gd name="connsiteY30" fmla="*/ 1116 h 48995"/>
              <a:gd name="connsiteX31" fmla="*/ 50433 w 91905"/>
              <a:gd name="connsiteY31" fmla="*/ 2359 h 48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91905" h="48995">
                <a:moveTo>
                  <a:pt x="50433" y="2359"/>
                </a:moveTo>
                <a:cubicBezTo>
                  <a:pt x="50268" y="3425"/>
                  <a:pt x="50065" y="4452"/>
                  <a:pt x="49811" y="5442"/>
                </a:cubicBezTo>
                <a:cubicBezTo>
                  <a:pt x="49570" y="6432"/>
                  <a:pt x="49316" y="7383"/>
                  <a:pt x="49075" y="8297"/>
                </a:cubicBezTo>
                <a:cubicBezTo>
                  <a:pt x="49316" y="9197"/>
                  <a:pt x="49621" y="10035"/>
                  <a:pt x="49938" y="10834"/>
                </a:cubicBezTo>
                <a:cubicBezTo>
                  <a:pt x="50268" y="11607"/>
                  <a:pt x="50649" y="12369"/>
                  <a:pt x="51055" y="13117"/>
                </a:cubicBezTo>
                <a:cubicBezTo>
                  <a:pt x="52452" y="15845"/>
                  <a:pt x="54521" y="18573"/>
                  <a:pt x="57237" y="21339"/>
                </a:cubicBezTo>
                <a:cubicBezTo>
                  <a:pt x="59966" y="24103"/>
                  <a:pt x="63102" y="26705"/>
                  <a:pt x="66643" y="29128"/>
                </a:cubicBezTo>
                <a:cubicBezTo>
                  <a:pt x="70198" y="31576"/>
                  <a:pt x="74032" y="33733"/>
                  <a:pt x="78170" y="35636"/>
                </a:cubicBezTo>
                <a:cubicBezTo>
                  <a:pt x="82296" y="37526"/>
                  <a:pt x="86535" y="39023"/>
                  <a:pt x="90902" y="40089"/>
                </a:cubicBezTo>
                <a:cubicBezTo>
                  <a:pt x="91410" y="40241"/>
                  <a:pt x="91740" y="40584"/>
                  <a:pt x="91905" y="41078"/>
                </a:cubicBezTo>
                <a:cubicBezTo>
                  <a:pt x="92057" y="41573"/>
                  <a:pt x="92057" y="42017"/>
                  <a:pt x="91905" y="42436"/>
                </a:cubicBezTo>
                <a:lnTo>
                  <a:pt x="89912" y="46635"/>
                </a:lnTo>
                <a:cubicBezTo>
                  <a:pt x="89671" y="47054"/>
                  <a:pt x="89404" y="47345"/>
                  <a:pt x="89112" y="47511"/>
                </a:cubicBezTo>
                <a:cubicBezTo>
                  <a:pt x="88820" y="47662"/>
                  <a:pt x="88262" y="47662"/>
                  <a:pt x="87449" y="47511"/>
                </a:cubicBezTo>
                <a:cubicBezTo>
                  <a:pt x="83070" y="46356"/>
                  <a:pt x="78728" y="44770"/>
                  <a:pt x="74450" y="42753"/>
                </a:cubicBezTo>
                <a:cubicBezTo>
                  <a:pt x="70160" y="40723"/>
                  <a:pt x="66149" y="38402"/>
                  <a:pt x="62442" y="35762"/>
                </a:cubicBezTo>
                <a:cubicBezTo>
                  <a:pt x="58723" y="33124"/>
                  <a:pt x="55371" y="30270"/>
                  <a:pt x="52350" y="27225"/>
                </a:cubicBezTo>
                <a:cubicBezTo>
                  <a:pt x="49341" y="24167"/>
                  <a:pt x="46892" y="21084"/>
                  <a:pt x="44987" y="17951"/>
                </a:cubicBezTo>
                <a:cubicBezTo>
                  <a:pt x="41446" y="24370"/>
                  <a:pt x="36368" y="30168"/>
                  <a:pt x="29767" y="35331"/>
                </a:cubicBezTo>
                <a:cubicBezTo>
                  <a:pt x="23166" y="40482"/>
                  <a:pt x="14864" y="45024"/>
                  <a:pt x="4887" y="48995"/>
                </a:cubicBezTo>
                <a:cubicBezTo>
                  <a:pt x="3566" y="49490"/>
                  <a:pt x="2742" y="49324"/>
                  <a:pt x="2411" y="48500"/>
                </a:cubicBezTo>
                <a:lnTo>
                  <a:pt x="50" y="44161"/>
                </a:lnTo>
                <a:cubicBezTo>
                  <a:pt x="-101" y="43755"/>
                  <a:pt x="-114" y="43312"/>
                  <a:pt x="0" y="42804"/>
                </a:cubicBezTo>
                <a:cubicBezTo>
                  <a:pt x="114" y="42309"/>
                  <a:pt x="431" y="41979"/>
                  <a:pt x="926" y="41814"/>
                </a:cubicBezTo>
                <a:cubicBezTo>
                  <a:pt x="6283" y="40000"/>
                  <a:pt x="11412" y="37589"/>
                  <a:pt x="16273" y="34583"/>
                </a:cubicBezTo>
                <a:cubicBezTo>
                  <a:pt x="21135" y="31576"/>
                  <a:pt x="25426" y="28252"/>
                  <a:pt x="29145" y="24624"/>
                </a:cubicBezTo>
                <a:cubicBezTo>
                  <a:pt x="32852" y="20996"/>
                  <a:pt x="35860" y="17202"/>
                  <a:pt x="38120" y="13231"/>
                </a:cubicBezTo>
                <a:cubicBezTo>
                  <a:pt x="40392" y="9286"/>
                  <a:pt x="41649" y="5366"/>
                  <a:pt x="41890" y="1496"/>
                </a:cubicBezTo>
                <a:cubicBezTo>
                  <a:pt x="41979" y="506"/>
                  <a:pt x="42512" y="0"/>
                  <a:pt x="43502" y="0"/>
                </a:cubicBezTo>
                <a:lnTo>
                  <a:pt x="49075" y="621"/>
                </a:lnTo>
                <a:cubicBezTo>
                  <a:pt x="49494" y="710"/>
                  <a:pt x="49862" y="875"/>
                  <a:pt x="50179" y="1116"/>
                </a:cubicBezTo>
                <a:cubicBezTo>
                  <a:pt x="50522" y="1369"/>
                  <a:pt x="50611" y="1775"/>
                  <a:pt x="50433" y="235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4685460" y="9100386"/>
            <a:ext cx="108915" cy="49603"/>
          </a:xfrm>
          <a:custGeom>
            <a:avLst/>
            <a:gdLst>
              <a:gd name="connsiteX0" fmla="*/ 51487 w 108915"/>
              <a:gd name="connsiteY0" fmla="*/ 49603 h 49603"/>
              <a:gd name="connsiteX1" fmla="*/ 50370 w 108915"/>
              <a:gd name="connsiteY1" fmla="*/ 49045 h 49603"/>
              <a:gd name="connsiteX2" fmla="*/ 49874 w 108915"/>
              <a:gd name="connsiteY2" fmla="*/ 47738 h 49603"/>
              <a:gd name="connsiteX3" fmla="*/ 49874 w 108915"/>
              <a:gd name="connsiteY3" fmla="*/ 7421 h 49603"/>
              <a:gd name="connsiteX4" fmla="*/ 1852 w 108915"/>
              <a:gd name="connsiteY4" fmla="*/ 7421 h 49603"/>
              <a:gd name="connsiteX5" fmla="*/ 545 w 108915"/>
              <a:gd name="connsiteY5" fmla="*/ 6926 h 49603"/>
              <a:gd name="connsiteX6" fmla="*/ 0 w 108915"/>
              <a:gd name="connsiteY6" fmla="*/ 5809 h 49603"/>
              <a:gd name="connsiteX7" fmla="*/ 0 w 108915"/>
              <a:gd name="connsiteY7" fmla="*/ 1610 h 49603"/>
              <a:gd name="connsiteX8" fmla="*/ 545 w 108915"/>
              <a:gd name="connsiteY8" fmla="*/ 430 h 49603"/>
              <a:gd name="connsiteX9" fmla="*/ 1852 w 108915"/>
              <a:gd name="connsiteY9" fmla="*/ 0 h 49603"/>
              <a:gd name="connsiteX10" fmla="*/ 107062 w 108915"/>
              <a:gd name="connsiteY10" fmla="*/ 0 h 49603"/>
              <a:gd name="connsiteX11" fmla="*/ 108293 w 108915"/>
              <a:gd name="connsiteY11" fmla="*/ 430 h 49603"/>
              <a:gd name="connsiteX12" fmla="*/ 108915 w 108915"/>
              <a:gd name="connsiteY12" fmla="*/ 1610 h 49603"/>
              <a:gd name="connsiteX13" fmla="*/ 108915 w 108915"/>
              <a:gd name="connsiteY13" fmla="*/ 5809 h 49603"/>
              <a:gd name="connsiteX14" fmla="*/ 108293 w 108915"/>
              <a:gd name="connsiteY14" fmla="*/ 6926 h 49603"/>
              <a:gd name="connsiteX15" fmla="*/ 107062 w 108915"/>
              <a:gd name="connsiteY15" fmla="*/ 7421 h 49603"/>
              <a:gd name="connsiteX16" fmla="*/ 58418 w 108915"/>
              <a:gd name="connsiteY16" fmla="*/ 7421 h 49603"/>
              <a:gd name="connsiteX17" fmla="*/ 58418 w 108915"/>
              <a:gd name="connsiteY17" fmla="*/ 47738 h 49603"/>
              <a:gd name="connsiteX18" fmla="*/ 57986 w 108915"/>
              <a:gd name="connsiteY18" fmla="*/ 49045 h 49603"/>
              <a:gd name="connsiteX19" fmla="*/ 56806 w 108915"/>
              <a:gd name="connsiteY19" fmla="*/ 49603 h 49603"/>
              <a:gd name="connsiteX20" fmla="*/ 51487 w 108915"/>
              <a:gd name="connsiteY20" fmla="*/ 49603 h 49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08915" h="49603">
                <a:moveTo>
                  <a:pt x="51487" y="49603"/>
                </a:moveTo>
                <a:cubicBezTo>
                  <a:pt x="51080" y="49603"/>
                  <a:pt x="50700" y="49414"/>
                  <a:pt x="50370" y="49045"/>
                </a:cubicBezTo>
                <a:cubicBezTo>
                  <a:pt x="50052" y="48677"/>
                  <a:pt x="49874" y="48234"/>
                  <a:pt x="49874" y="47738"/>
                </a:cubicBezTo>
                <a:lnTo>
                  <a:pt x="49874" y="7421"/>
                </a:lnTo>
                <a:lnTo>
                  <a:pt x="1852" y="7421"/>
                </a:lnTo>
                <a:cubicBezTo>
                  <a:pt x="1358" y="7421"/>
                  <a:pt x="913" y="7256"/>
                  <a:pt x="545" y="6926"/>
                </a:cubicBezTo>
                <a:cubicBezTo>
                  <a:pt x="190" y="6596"/>
                  <a:pt x="0" y="6229"/>
                  <a:pt x="0" y="5809"/>
                </a:cubicBezTo>
                <a:lnTo>
                  <a:pt x="0" y="1610"/>
                </a:lnTo>
                <a:cubicBezTo>
                  <a:pt x="0" y="1116"/>
                  <a:pt x="190" y="710"/>
                  <a:pt x="545" y="430"/>
                </a:cubicBezTo>
                <a:cubicBezTo>
                  <a:pt x="913" y="139"/>
                  <a:pt x="1358" y="0"/>
                  <a:pt x="1852" y="0"/>
                </a:cubicBezTo>
                <a:lnTo>
                  <a:pt x="107062" y="0"/>
                </a:lnTo>
                <a:cubicBezTo>
                  <a:pt x="107468" y="0"/>
                  <a:pt x="107887" y="139"/>
                  <a:pt x="108293" y="430"/>
                </a:cubicBezTo>
                <a:cubicBezTo>
                  <a:pt x="108712" y="710"/>
                  <a:pt x="108915" y="1116"/>
                  <a:pt x="108915" y="1610"/>
                </a:cubicBezTo>
                <a:lnTo>
                  <a:pt x="108915" y="5809"/>
                </a:lnTo>
                <a:cubicBezTo>
                  <a:pt x="108915" y="6229"/>
                  <a:pt x="108712" y="6596"/>
                  <a:pt x="108293" y="6926"/>
                </a:cubicBezTo>
                <a:cubicBezTo>
                  <a:pt x="107887" y="7256"/>
                  <a:pt x="107468" y="7421"/>
                  <a:pt x="107062" y="7421"/>
                </a:cubicBezTo>
                <a:lnTo>
                  <a:pt x="58418" y="7421"/>
                </a:lnTo>
                <a:lnTo>
                  <a:pt x="58418" y="47738"/>
                </a:lnTo>
                <a:cubicBezTo>
                  <a:pt x="58418" y="48234"/>
                  <a:pt x="58278" y="48677"/>
                  <a:pt x="57986" y="49045"/>
                </a:cubicBezTo>
                <a:cubicBezTo>
                  <a:pt x="57694" y="49414"/>
                  <a:pt x="57301" y="49603"/>
                  <a:pt x="56806" y="49603"/>
                </a:cubicBezTo>
                <a:lnTo>
                  <a:pt x="51487" y="4960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4837449" y="9036300"/>
            <a:ext cx="36267" cy="7548"/>
          </a:xfrm>
          <a:custGeom>
            <a:avLst/>
            <a:gdLst>
              <a:gd name="connsiteX0" fmla="*/ 36267 w 36267"/>
              <a:gd name="connsiteY0" fmla="*/ 1737 h 7548"/>
              <a:gd name="connsiteX1" fmla="*/ 36267 w 36267"/>
              <a:gd name="connsiteY1" fmla="*/ 5695 h 7548"/>
              <a:gd name="connsiteX2" fmla="*/ 34413 w 36267"/>
              <a:gd name="connsiteY2" fmla="*/ 7548 h 7548"/>
              <a:gd name="connsiteX3" fmla="*/ 1853 w 36267"/>
              <a:gd name="connsiteY3" fmla="*/ 7548 h 7548"/>
              <a:gd name="connsiteX4" fmla="*/ 0 w 36267"/>
              <a:gd name="connsiteY4" fmla="*/ 5695 h 7548"/>
              <a:gd name="connsiteX5" fmla="*/ 0 w 36267"/>
              <a:gd name="connsiteY5" fmla="*/ 1737 h 7548"/>
              <a:gd name="connsiteX6" fmla="*/ 1853 w 36267"/>
              <a:gd name="connsiteY6" fmla="*/ 0 h 7548"/>
              <a:gd name="connsiteX7" fmla="*/ 34413 w 36267"/>
              <a:gd name="connsiteY7" fmla="*/ 0 h 7548"/>
              <a:gd name="connsiteX8" fmla="*/ 36267 w 36267"/>
              <a:gd name="connsiteY8" fmla="*/ 1737 h 7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267" h="7548">
                <a:moveTo>
                  <a:pt x="36267" y="1737"/>
                </a:moveTo>
                <a:lnTo>
                  <a:pt x="36267" y="5695"/>
                </a:lnTo>
                <a:cubicBezTo>
                  <a:pt x="36267" y="6926"/>
                  <a:pt x="35645" y="7548"/>
                  <a:pt x="34413" y="7548"/>
                </a:cubicBezTo>
                <a:lnTo>
                  <a:pt x="1853" y="7548"/>
                </a:lnTo>
                <a:cubicBezTo>
                  <a:pt x="609" y="7548"/>
                  <a:pt x="0" y="6926"/>
                  <a:pt x="0" y="5695"/>
                </a:cubicBezTo>
                <a:lnTo>
                  <a:pt x="0" y="1737"/>
                </a:lnTo>
                <a:cubicBezTo>
                  <a:pt x="0" y="583"/>
                  <a:pt x="609" y="0"/>
                  <a:pt x="1853" y="0"/>
                </a:cubicBezTo>
                <a:lnTo>
                  <a:pt x="34413" y="0"/>
                </a:lnTo>
                <a:cubicBezTo>
                  <a:pt x="35645" y="0"/>
                  <a:pt x="36267" y="583"/>
                  <a:pt x="36267" y="173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4813686" y="9051397"/>
            <a:ext cx="85761" cy="31170"/>
          </a:xfrm>
          <a:custGeom>
            <a:avLst/>
            <a:gdLst>
              <a:gd name="connsiteX0" fmla="*/ 68700 w 85761"/>
              <a:gd name="connsiteY0" fmla="*/ 11874 h 31170"/>
              <a:gd name="connsiteX1" fmla="*/ 61883 w 85761"/>
              <a:gd name="connsiteY1" fmla="*/ 15642 h 31170"/>
              <a:gd name="connsiteX2" fmla="*/ 53213 w 85761"/>
              <a:gd name="connsiteY2" fmla="*/ 19169 h 31170"/>
              <a:gd name="connsiteX3" fmla="*/ 60716 w 85761"/>
              <a:gd name="connsiteY3" fmla="*/ 20349 h 31170"/>
              <a:gd name="connsiteX4" fmla="*/ 68814 w 85761"/>
              <a:gd name="connsiteY4" fmla="*/ 21402 h 31170"/>
              <a:gd name="connsiteX5" fmla="*/ 76862 w 85761"/>
              <a:gd name="connsiteY5" fmla="*/ 22265 h 31170"/>
              <a:gd name="connsiteX6" fmla="*/ 84415 w 85761"/>
              <a:gd name="connsiteY6" fmla="*/ 22759 h 31170"/>
              <a:gd name="connsiteX7" fmla="*/ 85583 w 85761"/>
              <a:gd name="connsiteY7" fmla="*/ 23190 h 31170"/>
              <a:gd name="connsiteX8" fmla="*/ 85761 w 85761"/>
              <a:gd name="connsiteY8" fmla="*/ 24611 h 31170"/>
              <a:gd name="connsiteX9" fmla="*/ 85152 w 85761"/>
              <a:gd name="connsiteY9" fmla="*/ 28456 h 31170"/>
              <a:gd name="connsiteX10" fmla="*/ 84542 w 85761"/>
              <a:gd name="connsiteY10" fmla="*/ 29686 h 31170"/>
              <a:gd name="connsiteX11" fmla="*/ 82930 w 85761"/>
              <a:gd name="connsiteY11" fmla="*/ 29927 h 31170"/>
              <a:gd name="connsiteX12" fmla="*/ 73333 w 85761"/>
              <a:gd name="connsiteY12" fmla="*/ 29014 h 31170"/>
              <a:gd name="connsiteX13" fmla="*/ 61883 w 85761"/>
              <a:gd name="connsiteY13" fmla="*/ 27402 h 31170"/>
              <a:gd name="connsiteX14" fmla="*/ 50243 w 85761"/>
              <a:gd name="connsiteY14" fmla="*/ 25360 h 31170"/>
              <a:gd name="connsiteX15" fmla="*/ 40214 w 85761"/>
              <a:gd name="connsiteY15" fmla="*/ 23254 h 31170"/>
              <a:gd name="connsiteX16" fmla="*/ 21275 w 85761"/>
              <a:gd name="connsiteY16" fmla="*/ 27897 h 31170"/>
              <a:gd name="connsiteX17" fmla="*/ 3211 w 85761"/>
              <a:gd name="connsiteY17" fmla="*/ 31170 h 31170"/>
              <a:gd name="connsiteX18" fmla="*/ 1548 w 85761"/>
              <a:gd name="connsiteY18" fmla="*/ 31107 h 31170"/>
              <a:gd name="connsiteX19" fmla="*/ 863 w 85761"/>
              <a:gd name="connsiteY19" fmla="*/ 30054 h 31170"/>
              <a:gd name="connsiteX20" fmla="*/ 0 w 85761"/>
              <a:gd name="connsiteY20" fmla="*/ 26223 h 31170"/>
              <a:gd name="connsiteX21" fmla="*/ 1231 w 85761"/>
              <a:gd name="connsiteY21" fmla="*/ 24117 h 31170"/>
              <a:gd name="connsiteX22" fmla="*/ 16895 w 85761"/>
              <a:gd name="connsiteY22" fmla="*/ 21465 h 31170"/>
              <a:gd name="connsiteX23" fmla="*/ 32852 w 85761"/>
              <a:gd name="connsiteY23" fmla="*/ 17875 h 31170"/>
              <a:gd name="connsiteX24" fmla="*/ 47209 w 85761"/>
              <a:gd name="connsiteY24" fmla="*/ 13853 h 31170"/>
              <a:gd name="connsiteX25" fmla="*/ 57923 w 85761"/>
              <a:gd name="connsiteY25" fmla="*/ 9895 h 31170"/>
              <a:gd name="connsiteX26" fmla="*/ 60284 w 85761"/>
              <a:gd name="connsiteY26" fmla="*/ 7853 h 31170"/>
              <a:gd name="connsiteX27" fmla="*/ 58291 w 85761"/>
              <a:gd name="connsiteY27" fmla="*/ 7041 h 31170"/>
              <a:gd name="connsiteX28" fmla="*/ 9025 w 85761"/>
              <a:gd name="connsiteY28" fmla="*/ 7041 h 31170"/>
              <a:gd name="connsiteX29" fmla="*/ 7413 w 85761"/>
              <a:gd name="connsiteY29" fmla="*/ 5442 h 31170"/>
              <a:gd name="connsiteX30" fmla="*/ 7413 w 85761"/>
              <a:gd name="connsiteY30" fmla="*/ 1484 h 31170"/>
              <a:gd name="connsiteX31" fmla="*/ 9025 w 85761"/>
              <a:gd name="connsiteY31" fmla="*/ 0 h 31170"/>
              <a:gd name="connsiteX32" fmla="*/ 60893 w 85761"/>
              <a:gd name="connsiteY32" fmla="*/ 0 h 31170"/>
              <a:gd name="connsiteX33" fmla="*/ 69360 w 85761"/>
              <a:gd name="connsiteY33" fmla="*/ 799 h 31170"/>
              <a:gd name="connsiteX34" fmla="*/ 74070 w 85761"/>
              <a:gd name="connsiteY34" fmla="*/ 3095 h 31170"/>
              <a:gd name="connsiteX35" fmla="*/ 74133 w 85761"/>
              <a:gd name="connsiteY35" fmla="*/ 6800 h 31170"/>
              <a:gd name="connsiteX36" fmla="*/ 68700 w 85761"/>
              <a:gd name="connsiteY36" fmla="*/ 11874 h 31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85761" h="31170">
                <a:moveTo>
                  <a:pt x="68700" y="11874"/>
                </a:moveTo>
                <a:cubicBezTo>
                  <a:pt x="66783" y="13193"/>
                  <a:pt x="64524" y="14450"/>
                  <a:pt x="61883" y="15642"/>
                </a:cubicBezTo>
                <a:cubicBezTo>
                  <a:pt x="59230" y="16847"/>
                  <a:pt x="56349" y="18027"/>
                  <a:pt x="53213" y="19169"/>
                </a:cubicBezTo>
                <a:cubicBezTo>
                  <a:pt x="55536" y="19587"/>
                  <a:pt x="58024" y="19981"/>
                  <a:pt x="60716" y="20349"/>
                </a:cubicBezTo>
                <a:cubicBezTo>
                  <a:pt x="63394" y="20729"/>
                  <a:pt x="66098" y="21072"/>
                  <a:pt x="68814" y="21402"/>
                </a:cubicBezTo>
                <a:cubicBezTo>
                  <a:pt x="71531" y="21732"/>
                  <a:pt x="74209" y="22011"/>
                  <a:pt x="76862" y="22265"/>
                </a:cubicBezTo>
                <a:cubicBezTo>
                  <a:pt x="79490" y="22506"/>
                  <a:pt x="82003" y="22683"/>
                  <a:pt x="84415" y="22759"/>
                </a:cubicBezTo>
                <a:cubicBezTo>
                  <a:pt x="84911" y="22848"/>
                  <a:pt x="85291" y="22987"/>
                  <a:pt x="85583" y="23190"/>
                </a:cubicBezTo>
                <a:cubicBezTo>
                  <a:pt x="85875" y="23393"/>
                  <a:pt x="85939" y="23876"/>
                  <a:pt x="85761" y="24611"/>
                </a:cubicBezTo>
                <a:lnTo>
                  <a:pt x="85152" y="28456"/>
                </a:lnTo>
                <a:cubicBezTo>
                  <a:pt x="84987" y="29026"/>
                  <a:pt x="84783" y="29445"/>
                  <a:pt x="84542" y="29686"/>
                </a:cubicBezTo>
                <a:cubicBezTo>
                  <a:pt x="84289" y="29927"/>
                  <a:pt x="83742" y="30016"/>
                  <a:pt x="82930" y="29927"/>
                </a:cubicBezTo>
                <a:cubicBezTo>
                  <a:pt x="80201" y="29762"/>
                  <a:pt x="77002" y="29457"/>
                  <a:pt x="73333" y="29014"/>
                </a:cubicBezTo>
                <a:cubicBezTo>
                  <a:pt x="69665" y="28557"/>
                  <a:pt x="65844" y="28024"/>
                  <a:pt x="61883" y="27402"/>
                </a:cubicBezTo>
                <a:cubicBezTo>
                  <a:pt x="57923" y="26781"/>
                  <a:pt x="54038" y="26096"/>
                  <a:pt x="50243" y="25360"/>
                </a:cubicBezTo>
                <a:cubicBezTo>
                  <a:pt x="46460" y="24611"/>
                  <a:pt x="43108" y="23914"/>
                  <a:pt x="40214" y="23254"/>
                </a:cubicBezTo>
                <a:cubicBezTo>
                  <a:pt x="34032" y="24979"/>
                  <a:pt x="27723" y="26540"/>
                  <a:pt x="21275" y="27897"/>
                </a:cubicBezTo>
                <a:cubicBezTo>
                  <a:pt x="14839" y="29255"/>
                  <a:pt x="8822" y="30346"/>
                  <a:pt x="3211" y="31170"/>
                </a:cubicBezTo>
                <a:cubicBezTo>
                  <a:pt x="2386" y="31336"/>
                  <a:pt x="1827" y="31310"/>
                  <a:pt x="1548" y="31107"/>
                </a:cubicBezTo>
                <a:cubicBezTo>
                  <a:pt x="1243" y="30904"/>
                  <a:pt x="1028" y="30549"/>
                  <a:pt x="863" y="30054"/>
                </a:cubicBezTo>
                <a:lnTo>
                  <a:pt x="0" y="26223"/>
                </a:lnTo>
                <a:cubicBezTo>
                  <a:pt x="-253" y="24979"/>
                  <a:pt x="152" y="24294"/>
                  <a:pt x="1231" y="24117"/>
                </a:cubicBezTo>
                <a:cubicBezTo>
                  <a:pt x="6181" y="23457"/>
                  <a:pt x="11399" y="22569"/>
                  <a:pt x="16895" y="21465"/>
                </a:cubicBezTo>
                <a:cubicBezTo>
                  <a:pt x="22379" y="20349"/>
                  <a:pt x="27698" y="19156"/>
                  <a:pt x="32852" y="17875"/>
                </a:cubicBezTo>
                <a:cubicBezTo>
                  <a:pt x="38018" y="16594"/>
                  <a:pt x="42804" y="15261"/>
                  <a:pt x="47209" y="13853"/>
                </a:cubicBezTo>
                <a:cubicBezTo>
                  <a:pt x="51627" y="12445"/>
                  <a:pt x="55193" y="11138"/>
                  <a:pt x="57923" y="9895"/>
                </a:cubicBezTo>
                <a:cubicBezTo>
                  <a:pt x="59662" y="9070"/>
                  <a:pt x="60436" y="8398"/>
                  <a:pt x="60284" y="7853"/>
                </a:cubicBezTo>
                <a:cubicBezTo>
                  <a:pt x="60106" y="7320"/>
                  <a:pt x="59446" y="7041"/>
                  <a:pt x="58291" y="7041"/>
                </a:cubicBezTo>
                <a:lnTo>
                  <a:pt x="9025" y="7041"/>
                </a:lnTo>
                <a:cubicBezTo>
                  <a:pt x="7946" y="7041"/>
                  <a:pt x="7413" y="6508"/>
                  <a:pt x="7413" y="5442"/>
                </a:cubicBezTo>
                <a:lnTo>
                  <a:pt x="7413" y="1484"/>
                </a:lnTo>
                <a:cubicBezTo>
                  <a:pt x="7413" y="494"/>
                  <a:pt x="7946" y="0"/>
                  <a:pt x="9025" y="0"/>
                </a:cubicBezTo>
                <a:lnTo>
                  <a:pt x="60893" y="0"/>
                </a:lnTo>
                <a:cubicBezTo>
                  <a:pt x="64270" y="0"/>
                  <a:pt x="67100" y="266"/>
                  <a:pt x="69360" y="799"/>
                </a:cubicBezTo>
                <a:cubicBezTo>
                  <a:pt x="71632" y="1332"/>
                  <a:pt x="73206" y="2106"/>
                  <a:pt x="74070" y="3095"/>
                </a:cubicBezTo>
                <a:cubicBezTo>
                  <a:pt x="74946" y="4085"/>
                  <a:pt x="74958" y="5328"/>
                  <a:pt x="74133" y="6800"/>
                </a:cubicBezTo>
                <a:cubicBezTo>
                  <a:pt x="73308" y="8284"/>
                  <a:pt x="71493" y="9984"/>
                  <a:pt x="68700" y="1187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4801804" y="9089114"/>
            <a:ext cx="108915" cy="60869"/>
          </a:xfrm>
          <a:custGeom>
            <a:avLst/>
            <a:gdLst>
              <a:gd name="connsiteX0" fmla="*/ 94063 w 108915"/>
              <a:gd name="connsiteY0" fmla="*/ 59386 h 60869"/>
              <a:gd name="connsiteX1" fmla="*/ 93505 w 108915"/>
              <a:gd name="connsiteY1" fmla="*/ 60438 h 60869"/>
              <a:gd name="connsiteX2" fmla="*/ 92451 w 108915"/>
              <a:gd name="connsiteY2" fmla="*/ 60869 h 60869"/>
              <a:gd name="connsiteX3" fmla="*/ 26606 w 108915"/>
              <a:gd name="connsiteY3" fmla="*/ 60869 h 60869"/>
              <a:gd name="connsiteX4" fmla="*/ 18990 w 108915"/>
              <a:gd name="connsiteY4" fmla="*/ 58954 h 60869"/>
              <a:gd name="connsiteX5" fmla="*/ 17187 w 108915"/>
              <a:gd name="connsiteY5" fmla="*/ 51837 h 60869"/>
              <a:gd name="connsiteX6" fmla="*/ 17187 w 108915"/>
              <a:gd name="connsiteY6" fmla="*/ 44174 h 60869"/>
              <a:gd name="connsiteX7" fmla="*/ 19422 w 108915"/>
              <a:gd name="connsiteY7" fmla="*/ 37489 h 60869"/>
              <a:gd name="connsiteX8" fmla="*/ 27101 w 108915"/>
              <a:gd name="connsiteY8" fmla="*/ 36004 h 60869"/>
              <a:gd name="connsiteX9" fmla="*/ 80455 w 108915"/>
              <a:gd name="connsiteY9" fmla="*/ 36004 h 60869"/>
              <a:gd name="connsiteX10" fmla="*/ 82613 w 108915"/>
              <a:gd name="connsiteY10" fmla="*/ 35509 h 60869"/>
              <a:gd name="connsiteX11" fmla="*/ 83044 w 108915"/>
              <a:gd name="connsiteY11" fmla="*/ 33163 h 60869"/>
              <a:gd name="connsiteX12" fmla="*/ 83044 w 108915"/>
              <a:gd name="connsiteY12" fmla="*/ 29078 h 60869"/>
              <a:gd name="connsiteX13" fmla="*/ 82613 w 108915"/>
              <a:gd name="connsiteY13" fmla="*/ 26730 h 60869"/>
              <a:gd name="connsiteX14" fmla="*/ 80455 w 108915"/>
              <a:gd name="connsiteY14" fmla="*/ 26235 h 60869"/>
              <a:gd name="connsiteX15" fmla="*/ 18685 w 108915"/>
              <a:gd name="connsiteY15" fmla="*/ 26235 h 60869"/>
              <a:gd name="connsiteX16" fmla="*/ 17505 w 108915"/>
              <a:gd name="connsiteY16" fmla="*/ 25855 h 60869"/>
              <a:gd name="connsiteX17" fmla="*/ 16946 w 108915"/>
              <a:gd name="connsiteY17" fmla="*/ 24865 h 60869"/>
              <a:gd name="connsiteX18" fmla="*/ 16946 w 108915"/>
              <a:gd name="connsiteY18" fmla="*/ 20552 h 60869"/>
              <a:gd name="connsiteX19" fmla="*/ 17505 w 108915"/>
              <a:gd name="connsiteY19" fmla="*/ 19549 h 60869"/>
              <a:gd name="connsiteX20" fmla="*/ 18685 w 108915"/>
              <a:gd name="connsiteY20" fmla="*/ 19182 h 60869"/>
              <a:gd name="connsiteX21" fmla="*/ 49875 w 108915"/>
              <a:gd name="connsiteY21" fmla="*/ 19182 h 60869"/>
              <a:gd name="connsiteX22" fmla="*/ 49875 w 108915"/>
              <a:gd name="connsiteY22" fmla="*/ 7434 h 60869"/>
              <a:gd name="connsiteX23" fmla="*/ 1840 w 108915"/>
              <a:gd name="connsiteY23" fmla="*/ 7434 h 60869"/>
              <a:gd name="connsiteX24" fmla="*/ 545 w 108915"/>
              <a:gd name="connsiteY24" fmla="*/ 6939 h 60869"/>
              <a:gd name="connsiteX25" fmla="*/ 0 w 108915"/>
              <a:gd name="connsiteY25" fmla="*/ 5822 h 60869"/>
              <a:gd name="connsiteX26" fmla="*/ 0 w 108915"/>
              <a:gd name="connsiteY26" fmla="*/ 1611 h 60869"/>
              <a:gd name="connsiteX27" fmla="*/ 545 w 108915"/>
              <a:gd name="connsiteY27" fmla="*/ 444 h 60869"/>
              <a:gd name="connsiteX28" fmla="*/ 1840 w 108915"/>
              <a:gd name="connsiteY28" fmla="*/ 0 h 60869"/>
              <a:gd name="connsiteX29" fmla="*/ 107062 w 108915"/>
              <a:gd name="connsiteY29" fmla="*/ 0 h 60869"/>
              <a:gd name="connsiteX30" fmla="*/ 108293 w 108915"/>
              <a:gd name="connsiteY30" fmla="*/ 444 h 60869"/>
              <a:gd name="connsiteX31" fmla="*/ 108915 w 108915"/>
              <a:gd name="connsiteY31" fmla="*/ 1611 h 60869"/>
              <a:gd name="connsiteX32" fmla="*/ 108915 w 108915"/>
              <a:gd name="connsiteY32" fmla="*/ 5822 h 60869"/>
              <a:gd name="connsiteX33" fmla="*/ 108293 w 108915"/>
              <a:gd name="connsiteY33" fmla="*/ 6939 h 60869"/>
              <a:gd name="connsiteX34" fmla="*/ 107062 w 108915"/>
              <a:gd name="connsiteY34" fmla="*/ 7434 h 60869"/>
              <a:gd name="connsiteX35" fmla="*/ 58532 w 108915"/>
              <a:gd name="connsiteY35" fmla="*/ 7434 h 60869"/>
              <a:gd name="connsiteX36" fmla="*/ 58532 w 108915"/>
              <a:gd name="connsiteY36" fmla="*/ 19182 h 60869"/>
              <a:gd name="connsiteX37" fmla="*/ 81686 w 108915"/>
              <a:gd name="connsiteY37" fmla="*/ 19182 h 60869"/>
              <a:gd name="connsiteX38" fmla="*/ 86510 w 108915"/>
              <a:gd name="connsiteY38" fmla="*/ 19613 h 60869"/>
              <a:gd name="connsiteX39" fmla="*/ 89480 w 108915"/>
              <a:gd name="connsiteY39" fmla="*/ 21046 h 60869"/>
              <a:gd name="connsiteX40" fmla="*/ 91029 w 108915"/>
              <a:gd name="connsiteY40" fmla="*/ 23825 h 60869"/>
              <a:gd name="connsiteX41" fmla="*/ 91461 w 108915"/>
              <a:gd name="connsiteY41" fmla="*/ 28215 h 60869"/>
              <a:gd name="connsiteX42" fmla="*/ 91461 w 108915"/>
              <a:gd name="connsiteY42" fmla="*/ 34279 h 60869"/>
              <a:gd name="connsiteX43" fmla="*/ 89290 w 108915"/>
              <a:gd name="connsiteY43" fmla="*/ 41257 h 60869"/>
              <a:gd name="connsiteX44" fmla="*/ 81559 w 108915"/>
              <a:gd name="connsiteY44" fmla="*/ 43058 h 60869"/>
              <a:gd name="connsiteX45" fmla="*/ 28219 w 108915"/>
              <a:gd name="connsiteY45" fmla="*/ 43058 h 60869"/>
              <a:gd name="connsiteX46" fmla="*/ 26048 w 108915"/>
              <a:gd name="connsiteY46" fmla="*/ 43553 h 60869"/>
              <a:gd name="connsiteX47" fmla="*/ 25616 w 108915"/>
              <a:gd name="connsiteY47" fmla="*/ 45912 h 60869"/>
              <a:gd name="connsiteX48" fmla="*/ 25616 w 108915"/>
              <a:gd name="connsiteY48" fmla="*/ 50848 h 60869"/>
              <a:gd name="connsiteX49" fmla="*/ 26111 w 108915"/>
              <a:gd name="connsiteY49" fmla="*/ 53144 h 60869"/>
              <a:gd name="connsiteX50" fmla="*/ 28333 w 108915"/>
              <a:gd name="connsiteY50" fmla="*/ 53702 h 60869"/>
              <a:gd name="connsiteX51" fmla="*/ 92324 w 108915"/>
              <a:gd name="connsiteY51" fmla="*/ 53702 h 60869"/>
              <a:gd name="connsiteX52" fmla="*/ 93505 w 108915"/>
              <a:gd name="connsiteY52" fmla="*/ 54070 h 60869"/>
              <a:gd name="connsiteX53" fmla="*/ 94063 w 108915"/>
              <a:gd name="connsiteY53" fmla="*/ 55059 h 60869"/>
              <a:gd name="connsiteX54" fmla="*/ 94063 w 108915"/>
              <a:gd name="connsiteY54" fmla="*/ 59386 h 60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108915" h="60869">
                <a:moveTo>
                  <a:pt x="94063" y="59386"/>
                </a:moveTo>
                <a:cubicBezTo>
                  <a:pt x="94063" y="59791"/>
                  <a:pt x="93872" y="60159"/>
                  <a:pt x="93505" y="60438"/>
                </a:cubicBezTo>
                <a:cubicBezTo>
                  <a:pt x="93136" y="60730"/>
                  <a:pt x="92793" y="60869"/>
                  <a:pt x="92451" y="60869"/>
                </a:cubicBezTo>
                <a:lnTo>
                  <a:pt x="26606" y="60869"/>
                </a:lnTo>
                <a:cubicBezTo>
                  <a:pt x="22722" y="60869"/>
                  <a:pt x="20196" y="60223"/>
                  <a:pt x="18990" y="58954"/>
                </a:cubicBezTo>
                <a:cubicBezTo>
                  <a:pt x="17797" y="57673"/>
                  <a:pt x="17187" y="55313"/>
                  <a:pt x="17187" y="51837"/>
                </a:cubicBezTo>
                <a:lnTo>
                  <a:pt x="17187" y="44174"/>
                </a:lnTo>
                <a:cubicBezTo>
                  <a:pt x="17187" y="40698"/>
                  <a:pt x="17936" y="38491"/>
                  <a:pt x="19422" y="37489"/>
                </a:cubicBezTo>
                <a:cubicBezTo>
                  <a:pt x="20907" y="36499"/>
                  <a:pt x="23471" y="36004"/>
                  <a:pt x="27101" y="36004"/>
                </a:cubicBezTo>
                <a:lnTo>
                  <a:pt x="80455" y="36004"/>
                </a:lnTo>
                <a:cubicBezTo>
                  <a:pt x="81610" y="36004"/>
                  <a:pt x="82321" y="35852"/>
                  <a:pt x="82613" y="35509"/>
                </a:cubicBezTo>
                <a:cubicBezTo>
                  <a:pt x="82905" y="35192"/>
                  <a:pt x="83044" y="34393"/>
                  <a:pt x="83044" y="33163"/>
                </a:cubicBezTo>
                <a:lnTo>
                  <a:pt x="83044" y="29078"/>
                </a:lnTo>
                <a:cubicBezTo>
                  <a:pt x="83044" y="27847"/>
                  <a:pt x="82905" y="27060"/>
                  <a:pt x="82613" y="26730"/>
                </a:cubicBezTo>
                <a:cubicBezTo>
                  <a:pt x="82321" y="26400"/>
                  <a:pt x="81610" y="26235"/>
                  <a:pt x="80455" y="26235"/>
                </a:cubicBezTo>
                <a:lnTo>
                  <a:pt x="18685" y="26235"/>
                </a:lnTo>
                <a:cubicBezTo>
                  <a:pt x="18266" y="26235"/>
                  <a:pt x="17873" y="26109"/>
                  <a:pt x="17505" y="25855"/>
                </a:cubicBezTo>
                <a:cubicBezTo>
                  <a:pt x="17136" y="25613"/>
                  <a:pt x="16946" y="25296"/>
                  <a:pt x="16946" y="24865"/>
                </a:cubicBezTo>
                <a:lnTo>
                  <a:pt x="16946" y="20552"/>
                </a:lnTo>
                <a:cubicBezTo>
                  <a:pt x="16946" y="20133"/>
                  <a:pt x="17136" y="19804"/>
                  <a:pt x="17505" y="19549"/>
                </a:cubicBezTo>
                <a:cubicBezTo>
                  <a:pt x="17873" y="19308"/>
                  <a:pt x="18266" y="19182"/>
                  <a:pt x="18685" y="19182"/>
                </a:cubicBezTo>
                <a:lnTo>
                  <a:pt x="49875" y="19182"/>
                </a:lnTo>
                <a:lnTo>
                  <a:pt x="49875" y="7434"/>
                </a:lnTo>
                <a:lnTo>
                  <a:pt x="1840" y="7434"/>
                </a:lnTo>
                <a:cubicBezTo>
                  <a:pt x="1345" y="7434"/>
                  <a:pt x="913" y="7269"/>
                  <a:pt x="545" y="6939"/>
                </a:cubicBezTo>
                <a:cubicBezTo>
                  <a:pt x="190" y="6609"/>
                  <a:pt x="0" y="6242"/>
                  <a:pt x="0" y="5822"/>
                </a:cubicBezTo>
                <a:lnTo>
                  <a:pt x="0" y="1611"/>
                </a:lnTo>
                <a:cubicBezTo>
                  <a:pt x="0" y="1116"/>
                  <a:pt x="190" y="735"/>
                  <a:pt x="545" y="444"/>
                </a:cubicBezTo>
                <a:cubicBezTo>
                  <a:pt x="913" y="152"/>
                  <a:pt x="1345" y="0"/>
                  <a:pt x="1840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293" y="444"/>
                </a:cubicBezTo>
                <a:cubicBezTo>
                  <a:pt x="108699" y="735"/>
                  <a:pt x="108915" y="1116"/>
                  <a:pt x="108915" y="1611"/>
                </a:cubicBezTo>
                <a:lnTo>
                  <a:pt x="108915" y="5822"/>
                </a:lnTo>
                <a:cubicBezTo>
                  <a:pt x="108915" y="6242"/>
                  <a:pt x="108699" y="6609"/>
                  <a:pt x="108293" y="6939"/>
                </a:cubicBezTo>
                <a:cubicBezTo>
                  <a:pt x="107887" y="7269"/>
                  <a:pt x="107468" y="7434"/>
                  <a:pt x="107062" y="7434"/>
                </a:cubicBezTo>
                <a:lnTo>
                  <a:pt x="58532" y="7434"/>
                </a:lnTo>
                <a:lnTo>
                  <a:pt x="58532" y="19182"/>
                </a:lnTo>
                <a:lnTo>
                  <a:pt x="81686" y="19182"/>
                </a:lnTo>
                <a:cubicBezTo>
                  <a:pt x="83666" y="19182"/>
                  <a:pt x="85279" y="19334"/>
                  <a:pt x="86510" y="19613"/>
                </a:cubicBezTo>
                <a:cubicBezTo>
                  <a:pt x="87754" y="19904"/>
                  <a:pt x="88744" y="20387"/>
                  <a:pt x="89480" y="21046"/>
                </a:cubicBezTo>
                <a:cubicBezTo>
                  <a:pt x="90217" y="21694"/>
                  <a:pt x="90737" y="22632"/>
                  <a:pt x="91029" y="23825"/>
                </a:cubicBezTo>
                <a:cubicBezTo>
                  <a:pt x="91308" y="25017"/>
                  <a:pt x="91461" y="26476"/>
                  <a:pt x="91461" y="28215"/>
                </a:cubicBezTo>
                <a:lnTo>
                  <a:pt x="91461" y="34279"/>
                </a:lnTo>
                <a:cubicBezTo>
                  <a:pt x="91461" y="37742"/>
                  <a:pt x="90737" y="40076"/>
                  <a:pt x="89290" y="41257"/>
                </a:cubicBezTo>
                <a:cubicBezTo>
                  <a:pt x="87856" y="42461"/>
                  <a:pt x="85279" y="43058"/>
                  <a:pt x="81559" y="43058"/>
                </a:cubicBezTo>
                <a:lnTo>
                  <a:pt x="28219" y="43058"/>
                </a:lnTo>
                <a:cubicBezTo>
                  <a:pt x="27063" y="43058"/>
                  <a:pt x="26340" y="43236"/>
                  <a:pt x="26048" y="43553"/>
                </a:cubicBezTo>
                <a:cubicBezTo>
                  <a:pt x="25756" y="43882"/>
                  <a:pt x="25616" y="44669"/>
                  <a:pt x="25616" y="45912"/>
                </a:cubicBezTo>
                <a:lnTo>
                  <a:pt x="25616" y="50848"/>
                </a:lnTo>
                <a:cubicBezTo>
                  <a:pt x="25616" y="52002"/>
                  <a:pt x="25781" y="52775"/>
                  <a:pt x="26111" y="53144"/>
                </a:cubicBezTo>
                <a:cubicBezTo>
                  <a:pt x="26441" y="53512"/>
                  <a:pt x="27190" y="53702"/>
                  <a:pt x="28333" y="53702"/>
                </a:cubicBezTo>
                <a:lnTo>
                  <a:pt x="92324" y="53702"/>
                </a:lnTo>
                <a:cubicBezTo>
                  <a:pt x="92743" y="53702"/>
                  <a:pt x="93136" y="53829"/>
                  <a:pt x="93505" y="54070"/>
                </a:cubicBezTo>
                <a:cubicBezTo>
                  <a:pt x="93872" y="54323"/>
                  <a:pt x="94063" y="54640"/>
                  <a:pt x="94063" y="55059"/>
                </a:cubicBezTo>
                <a:lnTo>
                  <a:pt x="94063" y="5938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4918146" y="9037415"/>
            <a:ext cx="108915" cy="65196"/>
          </a:xfrm>
          <a:custGeom>
            <a:avLst/>
            <a:gdLst>
              <a:gd name="connsiteX0" fmla="*/ 108293 w 108915"/>
              <a:gd name="connsiteY0" fmla="*/ 58205 h 65196"/>
              <a:gd name="connsiteX1" fmla="*/ 108915 w 108915"/>
              <a:gd name="connsiteY1" fmla="*/ 59385 h 65196"/>
              <a:gd name="connsiteX2" fmla="*/ 108915 w 108915"/>
              <a:gd name="connsiteY2" fmla="*/ 63585 h 65196"/>
              <a:gd name="connsiteX3" fmla="*/ 108293 w 108915"/>
              <a:gd name="connsiteY3" fmla="*/ 64701 h 65196"/>
              <a:gd name="connsiteX4" fmla="*/ 107062 w 108915"/>
              <a:gd name="connsiteY4" fmla="*/ 65196 h 65196"/>
              <a:gd name="connsiteX5" fmla="*/ 1840 w 108915"/>
              <a:gd name="connsiteY5" fmla="*/ 65196 h 65196"/>
              <a:gd name="connsiteX6" fmla="*/ 546 w 108915"/>
              <a:gd name="connsiteY6" fmla="*/ 64701 h 65196"/>
              <a:gd name="connsiteX7" fmla="*/ 0 w 108915"/>
              <a:gd name="connsiteY7" fmla="*/ 63585 h 65196"/>
              <a:gd name="connsiteX8" fmla="*/ 0 w 108915"/>
              <a:gd name="connsiteY8" fmla="*/ 59385 h 65196"/>
              <a:gd name="connsiteX9" fmla="*/ 546 w 108915"/>
              <a:gd name="connsiteY9" fmla="*/ 58205 h 65196"/>
              <a:gd name="connsiteX10" fmla="*/ 1840 w 108915"/>
              <a:gd name="connsiteY10" fmla="*/ 57774 h 65196"/>
              <a:gd name="connsiteX11" fmla="*/ 29945 w 108915"/>
              <a:gd name="connsiteY11" fmla="*/ 57774 h 65196"/>
              <a:gd name="connsiteX12" fmla="*/ 29945 w 108915"/>
              <a:gd name="connsiteY12" fmla="*/ 37856 h 65196"/>
              <a:gd name="connsiteX13" fmla="*/ 19980 w 108915"/>
              <a:gd name="connsiteY13" fmla="*/ 31297 h 65196"/>
              <a:gd name="connsiteX14" fmla="*/ 15969 w 108915"/>
              <a:gd name="connsiteY14" fmla="*/ 20907 h 65196"/>
              <a:gd name="connsiteX15" fmla="*/ 19853 w 108915"/>
              <a:gd name="connsiteY15" fmla="*/ 10770 h 65196"/>
              <a:gd name="connsiteX16" fmla="*/ 29514 w 108915"/>
              <a:gd name="connsiteY16" fmla="*/ 4326 h 65196"/>
              <a:gd name="connsiteX17" fmla="*/ 42017 w 108915"/>
              <a:gd name="connsiteY17" fmla="*/ 989 h 65196"/>
              <a:gd name="connsiteX18" fmla="*/ 54457 w 108915"/>
              <a:gd name="connsiteY18" fmla="*/ 0 h 65196"/>
              <a:gd name="connsiteX19" fmla="*/ 67012 w 108915"/>
              <a:gd name="connsiteY19" fmla="*/ 1116 h 65196"/>
              <a:gd name="connsiteX20" fmla="*/ 79528 w 108915"/>
              <a:gd name="connsiteY20" fmla="*/ 4693 h 65196"/>
              <a:gd name="connsiteX21" fmla="*/ 89100 w 108915"/>
              <a:gd name="connsiteY21" fmla="*/ 11202 h 65196"/>
              <a:gd name="connsiteX22" fmla="*/ 92946 w 108915"/>
              <a:gd name="connsiteY22" fmla="*/ 20907 h 65196"/>
              <a:gd name="connsiteX23" fmla="*/ 88935 w 108915"/>
              <a:gd name="connsiteY23" fmla="*/ 31056 h 65196"/>
              <a:gd name="connsiteX24" fmla="*/ 78843 w 108915"/>
              <a:gd name="connsiteY24" fmla="*/ 37603 h 65196"/>
              <a:gd name="connsiteX25" fmla="*/ 78843 w 108915"/>
              <a:gd name="connsiteY25" fmla="*/ 57774 h 65196"/>
              <a:gd name="connsiteX26" fmla="*/ 107062 w 108915"/>
              <a:gd name="connsiteY26" fmla="*/ 57774 h 65196"/>
              <a:gd name="connsiteX27" fmla="*/ 108293 w 108915"/>
              <a:gd name="connsiteY27" fmla="*/ 58205 h 65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08915" h="65196">
                <a:moveTo>
                  <a:pt x="108293" y="58205"/>
                </a:moveTo>
                <a:cubicBezTo>
                  <a:pt x="108699" y="58497"/>
                  <a:pt x="108915" y="58890"/>
                  <a:pt x="108915" y="59385"/>
                </a:cubicBezTo>
                <a:lnTo>
                  <a:pt x="108915" y="63585"/>
                </a:lnTo>
                <a:cubicBezTo>
                  <a:pt x="108915" y="63990"/>
                  <a:pt x="108699" y="64371"/>
                  <a:pt x="108293" y="64701"/>
                </a:cubicBezTo>
                <a:cubicBezTo>
                  <a:pt x="107887" y="65030"/>
                  <a:pt x="107468" y="65196"/>
                  <a:pt x="107062" y="65196"/>
                </a:cubicBezTo>
                <a:lnTo>
                  <a:pt x="1840" y="65196"/>
                </a:lnTo>
                <a:cubicBezTo>
                  <a:pt x="1345" y="65196"/>
                  <a:pt x="913" y="65030"/>
                  <a:pt x="546" y="64701"/>
                </a:cubicBezTo>
                <a:cubicBezTo>
                  <a:pt x="190" y="64371"/>
                  <a:pt x="0" y="63990"/>
                  <a:pt x="0" y="63585"/>
                </a:cubicBezTo>
                <a:lnTo>
                  <a:pt x="0" y="59385"/>
                </a:lnTo>
                <a:cubicBezTo>
                  <a:pt x="0" y="58890"/>
                  <a:pt x="190" y="58497"/>
                  <a:pt x="546" y="58205"/>
                </a:cubicBezTo>
                <a:cubicBezTo>
                  <a:pt x="913" y="57914"/>
                  <a:pt x="1345" y="57774"/>
                  <a:pt x="1840" y="57774"/>
                </a:cubicBezTo>
                <a:lnTo>
                  <a:pt x="29945" y="57774"/>
                </a:lnTo>
                <a:lnTo>
                  <a:pt x="29945" y="37856"/>
                </a:lnTo>
                <a:cubicBezTo>
                  <a:pt x="25984" y="36207"/>
                  <a:pt x="22659" y="34025"/>
                  <a:pt x="19980" y="31297"/>
                </a:cubicBezTo>
                <a:cubicBezTo>
                  <a:pt x="17302" y="28570"/>
                  <a:pt x="15969" y="25119"/>
                  <a:pt x="15969" y="20907"/>
                </a:cubicBezTo>
                <a:cubicBezTo>
                  <a:pt x="15969" y="16860"/>
                  <a:pt x="17251" y="13485"/>
                  <a:pt x="19853" y="10770"/>
                </a:cubicBezTo>
                <a:cubicBezTo>
                  <a:pt x="22455" y="8042"/>
                  <a:pt x="25667" y="5898"/>
                  <a:pt x="29514" y="4326"/>
                </a:cubicBezTo>
                <a:cubicBezTo>
                  <a:pt x="33347" y="2765"/>
                  <a:pt x="37511" y="1648"/>
                  <a:pt x="42017" y="989"/>
                </a:cubicBezTo>
                <a:cubicBezTo>
                  <a:pt x="46511" y="342"/>
                  <a:pt x="50662" y="0"/>
                  <a:pt x="54457" y="0"/>
                </a:cubicBezTo>
                <a:cubicBezTo>
                  <a:pt x="58342" y="0"/>
                  <a:pt x="62518" y="380"/>
                  <a:pt x="67012" y="1116"/>
                </a:cubicBezTo>
                <a:cubicBezTo>
                  <a:pt x="71518" y="1865"/>
                  <a:pt x="75682" y="3057"/>
                  <a:pt x="79528" y="4693"/>
                </a:cubicBezTo>
                <a:cubicBezTo>
                  <a:pt x="83349" y="6356"/>
                  <a:pt x="86548" y="8512"/>
                  <a:pt x="89100" y="11202"/>
                </a:cubicBezTo>
                <a:cubicBezTo>
                  <a:pt x="91676" y="13878"/>
                  <a:pt x="92946" y="17113"/>
                  <a:pt x="92946" y="20907"/>
                </a:cubicBezTo>
                <a:cubicBezTo>
                  <a:pt x="92946" y="24954"/>
                  <a:pt x="91613" y="28329"/>
                  <a:pt x="88935" y="31056"/>
                </a:cubicBezTo>
                <a:cubicBezTo>
                  <a:pt x="86243" y="33771"/>
                  <a:pt x="82880" y="35953"/>
                  <a:pt x="78843" y="37603"/>
                </a:cubicBezTo>
                <a:lnTo>
                  <a:pt x="78843" y="57774"/>
                </a:lnTo>
                <a:lnTo>
                  <a:pt x="107062" y="57774"/>
                </a:lnTo>
                <a:cubicBezTo>
                  <a:pt x="107468" y="57774"/>
                  <a:pt x="107887" y="57914"/>
                  <a:pt x="108293" y="582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5071372" y="9063268"/>
            <a:ext cx="71912" cy="7422"/>
          </a:xfrm>
          <a:custGeom>
            <a:avLst/>
            <a:gdLst>
              <a:gd name="connsiteX0" fmla="*/ 70058 w 71912"/>
              <a:gd name="connsiteY0" fmla="*/ 7422 h 7422"/>
              <a:gd name="connsiteX1" fmla="*/ 1726 w 71912"/>
              <a:gd name="connsiteY1" fmla="*/ 7422 h 7422"/>
              <a:gd name="connsiteX2" fmla="*/ 558 w 71912"/>
              <a:gd name="connsiteY2" fmla="*/ 6926 h 7422"/>
              <a:gd name="connsiteX3" fmla="*/ 0 w 71912"/>
              <a:gd name="connsiteY3" fmla="*/ 5696 h 7422"/>
              <a:gd name="connsiteX4" fmla="*/ 0 w 71912"/>
              <a:gd name="connsiteY4" fmla="*/ 1725 h 7422"/>
              <a:gd name="connsiteX5" fmla="*/ 558 w 71912"/>
              <a:gd name="connsiteY5" fmla="*/ 507 h 7422"/>
              <a:gd name="connsiteX6" fmla="*/ 1726 w 71912"/>
              <a:gd name="connsiteY6" fmla="*/ 0 h 7422"/>
              <a:gd name="connsiteX7" fmla="*/ 70058 w 71912"/>
              <a:gd name="connsiteY7" fmla="*/ 0 h 7422"/>
              <a:gd name="connsiteX8" fmla="*/ 71912 w 71912"/>
              <a:gd name="connsiteY8" fmla="*/ 1611 h 7422"/>
              <a:gd name="connsiteX9" fmla="*/ 71912 w 71912"/>
              <a:gd name="connsiteY9" fmla="*/ 5810 h 7422"/>
              <a:gd name="connsiteX10" fmla="*/ 70058 w 71912"/>
              <a:gd name="connsiteY10" fmla="*/ 7422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1912" h="7422">
                <a:moveTo>
                  <a:pt x="70058" y="7422"/>
                </a:moveTo>
                <a:lnTo>
                  <a:pt x="1726" y="7422"/>
                </a:lnTo>
                <a:cubicBezTo>
                  <a:pt x="1320" y="7422"/>
                  <a:pt x="926" y="7269"/>
                  <a:pt x="558" y="6926"/>
                </a:cubicBezTo>
                <a:cubicBezTo>
                  <a:pt x="177" y="6597"/>
                  <a:pt x="0" y="6191"/>
                  <a:pt x="0" y="5696"/>
                </a:cubicBezTo>
                <a:lnTo>
                  <a:pt x="0" y="1725"/>
                </a:lnTo>
                <a:cubicBezTo>
                  <a:pt x="0" y="1243"/>
                  <a:pt x="177" y="824"/>
                  <a:pt x="558" y="507"/>
                </a:cubicBezTo>
                <a:cubicBezTo>
                  <a:pt x="926" y="165"/>
                  <a:pt x="1320" y="0"/>
                  <a:pt x="1726" y="0"/>
                </a:cubicBezTo>
                <a:lnTo>
                  <a:pt x="70058" y="0"/>
                </a:lnTo>
                <a:cubicBezTo>
                  <a:pt x="71290" y="0"/>
                  <a:pt x="71912" y="533"/>
                  <a:pt x="71912" y="1611"/>
                </a:cubicBezTo>
                <a:lnTo>
                  <a:pt x="71912" y="5810"/>
                </a:lnTo>
                <a:cubicBezTo>
                  <a:pt x="71912" y="6888"/>
                  <a:pt x="71290" y="7422"/>
                  <a:pt x="70058" y="74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5201207" y="9044721"/>
            <a:ext cx="77853" cy="53309"/>
          </a:xfrm>
          <a:custGeom>
            <a:avLst/>
            <a:gdLst>
              <a:gd name="connsiteX0" fmla="*/ 77853 w 77853"/>
              <a:gd name="connsiteY0" fmla="*/ 51583 h 53309"/>
              <a:gd name="connsiteX1" fmla="*/ 76240 w 77853"/>
              <a:gd name="connsiteY1" fmla="*/ 53309 h 53309"/>
              <a:gd name="connsiteX2" fmla="*/ 9393 w 77853"/>
              <a:gd name="connsiteY2" fmla="*/ 53309 h 53309"/>
              <a:gd name="connsiteX3" fmla="*/ 1967 w 77853"/>
              <a:gd name="connsiteY3" fmla="*/ 51520 h 53309"/>
              <a:gd name="connsiteX4" fmla="*/ 0 w 77853"/>
              <a:gd name="connsiteY4" fmla="*/ 44517 h 53309"/>
              <a:gd name="connsiteX5" fmla="*/ 0 w 77853"/>
              <a:gd name="connsiteY5" fmla="*/ 8779 h 53309"/>
              <a:gd name="connsiteX6" fmla="*/ 1967 w 77853"/>
              <a:gd name="connsiteY6" fmla="*/ 1789 h 53309"/>
              <a:gd name="connsiteX7" fmla="*/ 9393 w 77853"/>
              <a:gd name="connsiteY7" fmla="*/ 0 h 53309"/>
              <a:gd name="connsiteX8" fmla="*/ 75377 w 77853"/>
              <a:gd name="connsiteY8" fmla="*/ 0 h 53309"/>
              <a:gd name="connsiteX9" fmla="*/ 76989 w 77853"/>
              <a:gd name="connsiteY9" fmla="*/ 1611 h 53309"/>
              <a:gd name="connsiteX10" fmla="*/ 76989 w 77853"/>
              <a:gd name="connsiteY10" fmla="*/ 5683 h 53309"/>
              <a:gd name="connsiteX11" fmla="*/ 75377 w 77853"/>
              <a:gd name="connsiteY11" fmla="*/ 7422 h 53309"/>
              <a:gd name="connsiteX12" fmla="*/ 11500 w 77853"/>
              <a:gd name="connsiteY12" fmla="*/ 7422 h 53309"/>
              <a:gd name="connsiteX13" fmla="*/ 9152 w 77853"/>
              <a:gd name="connsiteY13" fmla="*/ 8094 h 53309"/>
              <a:gd name="connsiteX14" fmla="*/ 8542 w 77853"/>
              <a:gd name="connsiteY14" fmla="*/ 10631 h 53309"/>
              <a:gd name="connsiteX15" fmla="*/ 8542 w 77853"/>
              <a:gd name="connsiteY15" fmla="*/ 42678 h 53309"/>
              <a:gd name="connsiteX16" fmla="*/ 9152 w 77853"/>
              <a:gd name="connsiteY16" fmla="*/ 45139 h 53309"/>
              <a:gd name="connsiteX17" fmla="*/ 11500 w 77853"/>
              <a:gd name="connsiteY17" fmla="*/ 45887 h 53309"/>
              <a:gd name="connsiteX18" fmla="*/ 76240 w 77853"/>
              <a:gd name="connsiteY18" fmla="*/ 45887 h 53309"/>
              <a:gd name="connsiteX19" fmla="*/ 77853 w 77853"/>
              <a:gd name="connsiteY19" fmla="*/ 47498 h 53309"/>
              <a:gd name="connsiteX20" fmla="*/ 77853 w 77853"/>
              <a:gd name="connsiteY20" fmla="*/ 51583 h 53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853" h="53309">
                <a:moveTo>
                  <a:pt x="77853" y="51583"/>
                </a:moveTo>
                <a:cubicBezTo>
                  <a:pt x="77853" y="52737"/>
                  <a:pt x="77319" y="53309"/>
                  <a:pt x="76240" y="53309"/>
                </a:cubicBezTo>
                <a:lnTo>
                  <a:pt x="9393" y="53309"/>
                </a:lnTo>
                <a:cubicBezTo>
                  <a:pt x="5762" y="53309"/>
                  <a:pt x="3300" y="52713"/>
                  <a:pt x="1967" y="51520"/>
                </a:cubicBezTo>
                <a:cubicBezTo>
                  <a:pt x="660" y="50314"/>
                  <a:pt x="0" y="47993"/>
                  <a:pt x="0" y="44517"/>
                </a:cubicBezTo>
                <a:lnTo>
                  <a:pt x="0" y="8779"/>
                </a:lnTo>
                <a:cubicBezTo>
                  <a:pt x="0" y="5315"/>
                  <a:pt x="660" y="2981"/>
                  <a:pt x="1967" y="1789"/>
                </a:cubicBezTo>
                <a:cubicBezTo>
                  <a:pt x="3300" y="583"/>
                  <a:pt x="5762" y="0"/>
                  <a:pt x="9393" y="0"/>
                </a:cubicBezTo>
                <a:lnTo>
                  <a:pt x="75377" y="0"/>
                </a:lnTo>
                <a:cubicBezTo>
                  <a:pt x="76456" y="0"/>
                  <a:pt x="76989" y="533"/>
                  <a:pt x="76989" y="1611"/>
                </a:cubicBezTo>
                <a:lnTo>
                  <a:pt x="76989" y="5683"/>
                </a:lnTo>
                <a:cubicBezTo>
                  <a:pt x="76989" y="6850"/>
                  <a:pt x="76456" y="7422"/>
                  <a:pt x="75377" y="7422"/>
                </a:cubicBezTo>
                <a:lnTo>
                  <a:pt x="11500" y="7422"/>
                </a:lnTo>
                <a:cubicBezTo>
                  <a:pt x="10358" y="7422"/>
                  <a:pt x="9571" y="7637"/>
                  <a:pt x="9152" y="8094"/>
                </a:cubicBezTo>
                <a:cubicBezTo>
                  <a:pt x="8745" y="8550"/>
                  <a:pt x="8542" y="9400"/>
                  <a:pt x="8542" y="10631"/>
                </a:cubicBezTo>
                <a:lnTo>
                  <a:pt x="8542" y="42678"/>
                </a:lnTo>
                <a:cubicBezTo>
                  <a:pt x="8542" y="43832"/>
                  <a:pt x="8745" y="44643"/>
                  <a:pt x="9152" y="45139"/>
                </a:cubicBezTo>
                <a:cubicBezTo>
                  <a:pt x="9571" y="45633"/>
                  <a:pt x="10358" y="45887"/>
                  <a:pt x="11500" y="45887"/>
                </a:cubicBezTo>
                <a:lnTo>
                  <a:pt x="76240" y="45887"/>
                </a:lnTo>
                <a:cubicBezTo>
                  <a:pt x="77319" y="45887"/>
                  <a:pt x="77853" y="46432"/>
                  <a:pt x="77853" y="47498"/>
                </a:cubicBezTo>
                <a:lnTo>
                  <a:pt x="77853" y="515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5185492" y="9123758"/>
            <a:ext cx="108915" cy="7422"/>
          </a:xfrm>
          <a:custGeom>
            <a:avLst/>
            <a:gdLst>
              <a:gd name="connsiteX0" fmla="*/ 108293 w 108915"/>
              <a:gd name="connsiteY0" fmla="*/ 431 h 7422"/>
              <a:gd name="connsiteX1" fmla="*/ 108915 w 108915"/>
              <a:gd name="connsiteY1" fmla="*/ 1611 h 7422"/>
              <a:gd name="connsiteX2" fmla="*/ 108915 w 108915"/>
              <a:gd name="connsiteY2" fmla="*/ 5810 h 7422"/>
              <a:gd name="connsiteX3" fmla="*/ 108293 w 108915"/>
              <a:gd name="connsiteY3" fmla="*/ 6927 h 7422"/>
              <a:gd name="connsiteX4" fmla="*/ 107062 w 108915"/>
              <a:gd name="connsiteY4" fmla="*/ 7422 h 7422"/>
              <a:gd name="connsiteX5" fmla="*/ 1840 w 108915"/>
              <a:gd name="connsiteY5" fmla="*/ 7422 h 7422"/>
              <a:gd name="connsiteX6" fmla="*/ 545 w 108915"/>
              <a:gd name="connsiteY6" fmla="*/ 6927 h 7422"/>
              <a:gd name="connsiteX7" fmla="*/ 0 w 108915"/>
              <a:gd name="connsiteY7" fmla="*/ 5810 h 7422"/>
              <a:gd name="connsiteX8" fmla="*/ 0 w 108915"/>
              <a:gd name="connsiteY8" fmla="*/ 1611 h 7422"/>
              <a:gd name="connsiteX9" fmla="*/ 545 w 108915"/>
              <a:gd name="connsiteY9" fmla="*/ 431 h 7422"/>
              <a:gd name="connsiteX10" fmla="*/ 1840 w 108915"/>
              <a:gd name="connsiteY10" fmla="*/ 0 h 7422"/>
              <a:gd name="connsiteX11" fmla="*/ 107062 w 108915"/>
              <a:gd name="connsiteY11" fmla="*/ 0 h 7422"/>
              <a:gd name="connsiteX12" fmla="*/ 108293 w 108915"/>
              <a:gd name="connsiteY12" fmla="*/ 431 h 7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8915" h="7422">
                <a:moveTo>
                  <a:pt x="108293" y="431"/>
                </a:moveTo>
                <a:cubicBezTo>
                  <a:pt x="108699" y="736"/>
                  <a:pt x="108915" y="1116"/>
                  <a:pt x="108915" y="1611"/>
                </a:cubicBezTo>
                <a:lnTo>
                  <a:pt x="108915" y="5810"/>
                </a:lnTo>
                <a:cubicBezTo>
                  <a:pt x="108915" y="6229"/>
                  <a:pt x="108699" y="6609"/>
                  <a:pt x="108293" y="6927"/>
                </a:cubicBezTo>
                <a:cubicBezTo>
                  <a:pt x="107887" y="7256"/>
                  <a:pt x="107468" y="7422"/>
                  <a:pt x="107062" y="7422"/>
                </a:cubicBezTo>
                <a:lnTo>
                  <a:pt x="1840" y="7422"/>
                </a:lnTo>
                <a:cubicBezTo>
                  <a:pt x="1345" y="7422"/>
                  <a:pt x="913" y="7256"/>
                  <a:pt x="545" y="6927"/>
                </a:cubicBezTo>
                <a:cubicBezTo>
                  <a:pt x="190" y="6609"/>
                  <a:pt x="0" y="6229"/>
                  <a:pt x="0" y="5810"/>
                </a:cubicBezTo>
                <a:lnTo>
                  <a:pt x="0" y="1611"/>
                </a:lnTo>
                <a:cubicBezTo>
                  <a:pt x="0" y="1116"/>
                  <a:pt x="190" y="736"/>
                  <a:pt x="545" y="431"/>
                </a:cubicBezTo>
                <a:cubicBezTo>
                  <a:pt x="913" y="152"/>
                  <a:pt x="1345" y="0"/>
                  <a:pt x="1840" y="0"/>
                </a:cubicBezTo>
                <a:lnTo>
                  <a:pt x="107062" y="0"/>
                </a:lnTo>
                <a:cubicBezTo>
                  <a:pt x="107468" y="0"/>
                  <a:pt x="107887" y="152"/>
                  <a:pt x="108293" y="43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5300842" y="9096423"/>
            <a:ext cx="63369" cy="47625"/>
          </a:xfrm>
          <a:custGeom>
            <a:avLst/>
            <a:gdLst>
              <a:gd name="connsiteX0" fmla="*/ 60893 w 63369"/>
              <a:gd name="connsiteY0" fmla="*/ 0 h 47625"/>
              <a:gd name="connsiteX1" fmla="*/ 62074 w 63369"/>
              <a:gd name="connsiteY1" fmla="*/ 189 h 47625"/>
              <a:gd name="connsiteX2" fmla="*/ 62747 w 63369"/>
              <a:gd name="connsiteY2" fmla="*/ 989 h 47625"/>
              <a:gd name="connsiteX3" fmla="*/ 63369 w 63369"/>
              <a:gd name="connsiteY3" fmla="*/ 5201 h 47625"/>
              <a:gd name="connsiteX4" fmla="*/ 61883 w 63369"/>
              <a:gd name="connsiteY4" fmla="*/ 7053 h 47625"/>
              <a:gd name="connsiteX5" fmla="*/ 49748 w 63369"/>
              <a:gd name="connsiteY5" fmla="*/ 8728 h 47625"/>
              <a:gd name="connsiteX6" fmla="*/ 36508 w 63369"/>
              <a:gd name="connsiteY6" fmla="*/ 9768 h 47625"/>
              <a:gd name="connsiteX7" fmla="*/ 36508 w 63369"/>
              <a:gd name="connsiteY7" fmla="*/ 45772 h 47625"/>
              <a:gd name="connsiteX8" fmla="*/ 36076 w 63369"/>
              <a:gd name="connsiteY8" fmla="*/ 47066 h 47625"/>
              <a:gd name="connsiteX9" fmla="*/ 34896 w 63369"/>
              <a:gd name="connsiteY9" fmla="*/ 47625 h 47625"/>
              <a:gd name="connsiteX10" fmla="*/ 29577 w 63369"/>
              <a:gd name="connsiteY10" fmla="*/ 47625 h 47625"/>
              <a:gd name="connsiteX11" fmla="*/ 28460 w 63369"/>
              <a:gd name="connsiteY11" fmla="*/ 47066 h 47625"/>
              <a:gd name="connsiteX12" fmla="*/ 27965 w 63369"/>
              <a:gd name="connsiteY12" fmla="*/ 45772 h 47625"/>
              <a:gd name="connsiteX13" fmla="*/ 27965 w 63369"/>
              <a:gd name="connsiteY13" fmla="*/ 10021 h 47625"/>
              <a:gd name="connsiteX14" fmla="*/ 14039 w 63369"/>
              <a:gd name="connsiteY14" fmla="*/ 10631 h 47625"/>
              <a:gd name="connsiteX15" fmla="*/ 1840 w 63369"/>
              <a:gd name="connsiteY15" fmla="*/ 10757 h 47625"/>
              <a:gd name="connsiteX16" fmla="*/ 558 w 63369"/>
              <a:gd name="connsiteY16" fmla="*/ 10262 h 47625"/>
              <a:gd name="connsiteX17" fmla="*/ 0 w 63369"/>
              <a:gd name="connsiteY17" fmla="*/ 9146 h 47625"/>
              <a:gd name="connsiteX18" fmla="*/ 0 w 63369"/>
              <a:gd name="connsiteY18" fmla="*/ 4947 h 47625"/>
              <a:gd name="connsiteX19" fmla="*/ 558 w 63369"/>
              <a:gd name="connsiteY19" fmla="*/ 3767 h 47625"/>
              <a:gd name="connsiteX20" fmla="*/ 1840 w 63369"/>
              <a:gd name="connsiteY20" fmla="*/ 3336 h 47625"/>
              <a:gd name="connsiteX21" fmla="*/ 16832 w 63369"/>
              <a:gd name="connsiteY21" fmla="*/ 3209 h 47625"/>
              <a:gd name="connsiteX22" fmla="*/ 31684 w 63369"/>
              <a:gd name="connsiteY22" fmla="*/ 2600 h 47625"/>
              <a:gd name="connsiteX23" fmla="*/ 46727 w 63369"/>
              <a:gd name="connsiteY23" fmla="*/ 1598 h 47625"/>
              <a:gd name="connsiteX24" fmla="*/ 60893 w 63369"/>
              <a:gd name="connsiteY24" fmla="*/ 0 h 47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3369" h="47625">
                <a:moveTo>
                  <a:pt x="60893" y="0"/>
                </a:moveTo>
                <a:cubicBezTo>
                  <a:pt x="61300" y="-76"/>
                  <a:pt x="61693" y="-25"/>
                  <a:pt x="62074" y="189"/>
                </a:cubicBezTo>
                <a:cubicBezTo>
                  <a:pt x="62442" y="392"/>
                  <a:pt x="62658" y="659"/>
                  <a:pt x="62747" y="989"/>
                </a:cubicBezTo>
                <a:lnTo>
                  <a:pt x="63369" y="5201"/>
                </a:lnTo>
                <a:cubicBezTo>
                  <a:pt x="63445" y="6190"/>
                  <a:pt x="62950" y="6811"/>
                  <a:pt x="61883" y="7053"/>
                </a:cubicBezTo>
                <a:cubicBezTo>
                  <a:pt x="58088" y="7712"/>
                  <a:pt x="54051" y="8271"/>
                  <a:pt x="49748" y="8728"/>
                </a:cubicBezTo>
                <a:cubicBezTo>
                  <a:pt x="45457" y="9172"/>
                  <a:pt x="41040" y="9514"/>
                  <a:pt x="36508" y="9768"/>
                </a:cubicBezTo>
                <a:lnTo>
                  <a:pt x="36508" y="45772"/>
                </a:lnTo>
                <a:cubicBezTo>
                  <a:pt x="36508" y="46267"/>
                  <a:pt x="36355" y="46698"/>
                  <a:pt x="36076" y="47066"/>
                </a:cubicBezTo>
                <a:cubicBezTo>
                  <a:pt x="35785" y="47447"/>
                  <a:pt x="35391" y="47625"/>
                  <a:pt x="34896" y="47625"/>
                </a:cubicBezTo>
                <a:lnTo>
                  <a:pt x="29577" y="47625"/>
                </a:lnTo>
                <a:cubicBezTo>
                  <a:pt x="29171" y="47625"/>
                  <a:pt x="28790" y="47447"/>
                  <a:pt x="28460" y="47066"/>
                </a:cubicBezTo>
                <a:cubicBezTo>
                  <a:pt x="28130" y="46698"/>
                  <a:pt x="27965" y="46267"/>
                  <a:pt x="27965" y="45772"/>
                </a:cubicBezTo>
                <a:lnTo>
                  <a:pt x="27965" y="10021"/>
                </a:lnTo>
                <a:cubicBezTo>
                  <a:pt x="23268" y="10186"/>
                  <a:pt x="18622" y="10390"/>
                  <a:pt x="14039" y="10631"/>
                </a:cubicBezTo>
                <a:cubicBezTo>
                  <a:pt x="9457" y="10884"/>
                  <a:pt x="5407" y="10935"/>
                  <a:pt x="1840" y="10757"/>
                </a:cubicBezTo>
                <a:cubicBezTo>
                  <a:pt x="1345" y="10757"/>
                  <a:pt x="926" y="10593"/>
                  <a:pt x="558" y="10262"/>
                </a:cubicBezTo>
                <a:cubicBezTo>
                  <a:pt x="190" y="9945"/>
                  <a:pt x="0" y="9565"/>
                  <a:pt x="0" y="9146"/>
                </a:cubicBezTo>
                <a:lnTo>
                  <a:pt x="0" y="4947"/>
                </a:lnTo>
                <a:cubicBezTo>
                  <a:pt x="0" y="4452"/>
                  <a:pt x="190" y="4071"/>
                  <a:pt x="558" y="3767"/>
                </a:cubicBezTo>
                <a:cubicBezTo>
                  <a:pt x="926" y="3488"/>
                  <a:pt x="1345" y="3336"/>
                  <a:pt x="1840" y="3336"/>
                </a:cubicBezTo>
                <a:cubicBezTo>
                  <a:pt x="6626" y="3425"/>
                  <a:pt x="11627" y="3386"/>
                  <a:pt x="16832" y="3209"/>
                </a:cubicBezTo>
                <a:cubicBezTo>
                  <a:pt x="22024" y="3057"/>
                  <a:pt x="26975" y="2841"/>
                  <a:pt x="31684" y="2600"/>
                </a:cubicBezTo>
                <a:cubicBezTo>
                  <a:pt x="36876" y="2346"/>
                  <a:pt x="41890" y="2029"/>
                  <a:pt x="46727" y="1598"/>
                </a:cubicBezTo>
                <a:cubicBezTo>
                  <a:pt x="51538" y="1192"/>
                  <a:pt x="56273" y="659"/>
                  <a:pt x="60893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5685524" y="9091226"/>
            <a:ext cx="108915" cy="58510"/>
          </a:xfrm>
          <a:custGeom>
            <a:avLst/>
            <a:gdLst>
              <a:gd name="connsiteX0" fmla="*/ 17060 w 108915"/>
              <a:gd name="connsiteY0" fmla="*/ 30308 h 58510"/>
              <a:gd name="connsiteX1" fmla="*/ 19053 w 108915"/>
              <a:gd name="connsiteY1" fmla="*/ 23317 h 58510"/>
              <a:gd name="connsiteX2" fmla="*/ 26480 w 108915"/>
              <a:gd name="connsiteY2" fmla="*/ 21528 h 58510"/>
              <a:gd name="connsiteX3" fmla="*/ 49989 w 108915"/>
              <a:gd name="connsiteY3" fmla="*/ 21528 h 58510"/>
              <a:gd name="connsiteX4" fmla="*/ 49989 w 108915"/>
              <a:gd name="connsiteY4" fmla="*/ 7421 h 58510"/>
              <a:gd name="connsiteX5" fmla="*/ 1840 w 108915"/>
              <a:gd name="connsiteY5" fmla="*/ 7421 h 58510"/>
              <a:gd name="connsiteX6" fmla="*/ 545 w 108915"/>
              <a:gd name="connsiteY6" fmla="*/ 6926 h 58510"/>
              <a:gd name="connsiteX7" fmla="*/ 0 w 108915"/>
              <a:gd name="connsiteY7" fmla="*/ 5822 h 58510"/>
              <a:gd name="connsiteX8" fmla="*/ 0 w 108915"/>
              <a:gd name="connsiteY8" fmla="*/ 1610 h 58510"/>
              <a:gd name="connsiteX9" fmla="*/ 545 w 108915"/>
              <a:gd name="connsiteY9" fmla="*/ 430 h 58510"/>
              <a:gd name="connsiteX10" fmla="*/ 1840 w 108915"/>
              <a:gd name="connsiteY10" fmla="*/ 0 h 58510"/>
              <a:gd name="connsiteX11" fmla="*/ 107049 w 108915"/>
              <a:gd name="connsiteY11" fmla="*/ 0 h 58510"/>
              <a:gd name="connsiteX12" fmla="*/ 108293 w 108915"/>
              <a:gd name="connsiteY12" fmla="*/ 430 h 58510"/>
              <a:gd name="connsiteX13" fmla="*/ 108915 w 108915"/>
              <a:gd name="connsiteY13" fmla="*/ 1610 h 58510"/>
              <a:gd name="connsiteX14" fmla="*/ 108915 w 108915"/>
              <a:gd name="connsiteY14" fmla="*/ 5822 h 58510"/>
              <a:gd name="connsiteX15" fmla="*/ 108293 w 108915"/>
              <a:gd name="connsiteY15" fmla="*/ 6926 h 58510"/>
              <a:gd name="connsiteX16" fmla="*/ 107049 w 108915"/>
              <a:gd name="connsiteY16" fmla="*/ 7421 h 58510"/>
              <a:gd name="connsiteX17" fmla="*/ 58532 w 108915"/>
              <a:gd name="connsiteY17" fmla="*/ 7421 h 58510"/>
              <a:gd name="connsiteX18" fmla="*/ 58532 w 108915"/>
              <a:gd name="connsiteY18" fmla="*/ 21528 h 58510"/>
              <a:gd name="connsiteX19" fmla="*/ 82169 w 108915"/>
              <a:gd name="connsiteY19" fmla="*/ 21528 h 58510"/>
              <a:gd name="connsiteX20" fmla="*/ 86942 w 108915"/>
              <a:gd name="connsiteY20" fmla="*/ 21897 h 58510"/>
              <a:gd name="connsiteX21" fmla="*/ 89785 w 108915"/>
              <a:gd name="connsiteY21" fmla="*/ 23254 h 58510"/>
              <a:gd name="connsiteX22" fmla="*/ 91207 w 108915"/>
              <a:gd name="connsiteY22" fmla="*/ 25982 h 58510"/>
              <a:gd name="connsiteX23" fmla="*/ 91588 w 108915"/>
              <a:gd name="connsiteY23" fmla="*/ 30308 h 58510"/>
              <a:gd name="connsiteX24" fmla="*/ 91588 w 108915"/>
              <a:gd name="connsiteY24" fmla="*/ 49731 h 58510"/>
              <a:gd name="connsiteX25" fmla="*/ 89595 w 108915"/>
              <a:gd name="connsiteY25" fmla="*/ 56721 h 58510"/>
              <a:gd name="connsiteX26" fmla="*/ 82169 w 108915"/>
              <a:gd name="connsiteY26" fmla="*/ 58510 h 58510"/>
              <a:gd name="connsiteX27" fmla="*/ 26480 w 108915"/>
              <a:gd name="connsiteY27" fmla="*/ 58510 h 58510"/>
              <a:gd name="connsiteX28" fmla="*/ 21719 w 108915"/>
              <a:gd name="connsiteY28" fmla="*/ 58142 h 58510"/>
              <a:gd name="connsiteX29" fmla="*/ 18863 w 108915"/>
              <a:gd name="connsiteY29" fmla="*/ 56721 h 58510"/>
              <a:gd name="connsiteX30" fmla="*/ 17441 w 108915"/>
              <a:gd name="connsiteY30" fmla="*/ 54006 h 58510"/>
              <a:gd name="connsiteX31" fmla="*/ 17060 w 108915"/>
              <a:gd name="connsiteY31" fmla="*/ 49731 h 58510"/>
              <a:gd name="connsiteX32" fmla="*/ 17060 w 108915"/>
              <a:gd name="connsiteY32" fmla="*/ 30308 h 58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08915" h="58510">
                <a:moveTo>
                  <a:pt x="17060" y="30308"/>
                </a:moveTo>
                <a:cubicBezTo>
                  <a:pt x="17060" y="26844"/>
                  <a:pt x="17733" y="24523"/>
                  <a:pt x="19053" y="23317"/>
                </a:cubicBezTo>
                <a:cubicBezTo>
                  <a:pt x="20373" y="22125"/>
                  <a:pt x="22849" y="21528"/>
                  <a:pt x="26480" y="21528"/>
                </a:cubicBezTo>
                <a:lnTo>
                  <a:pt x="49989" y="21528"/>
                </a:lnTo>
                <a:lnTo>
                  <a:pt x="49989" y="7421"/>
                </a:lnTo>
                <a:lnTo>
                  <a:pt x="1840" y="7421"/>
                </a:lnTo>
                <a:cubicBezTo>
                  <a:pt x="1345" y="7421"/>
                  <a:pt x="913" y="7256"/>
                  <a:pt x="545" y="6926"/>
                </a:cubicBezTo>
                <a:cubicBezTo>
                  <a:pt x="177" y="6597"/>
                  <a:pt x="0" y="6229"/>
                  <a:pt x="0" y="5822"/>
                </a:cubicBezTo>
                <a:lnTo>
                  <a:pt x="0" y="1610"/>
                </a:lnTo>
                <a:cubicBezTo>
                  <a:pt x="0" y="1116"/>
                  <a:pt x="177" y="735"/>
                  <a:pt x="545" y="430"/>
                </a:cubicBezTo>
                <a:cubicBezTo>
                  <a:pt x="913" y="151"/>
                  <a:pt x="1345" y="0"/>
                  <a:pt x="1840" y="0"/>
                </a:cubicBezTo>
                <a:lnTo>
                  <a:pt x="107049" y="0"/>
                </a:lnTo>
                <a:cubicBezTo>
                  <a:pt x="107468" y="0"/>
                  <a:pt x="107887" y="151"/>
                  <a:pt x="108293" y="430"/>
                </a:cubicBezTo>
                <a:cubicBezTo>
                  <a:pt x="108699" y="735"/>
                  <a:pt x="108915" y="1116"/>
                  <a:pt x="108915" y="1610"/>
                </a:cubicBezTo>
                <a:lnTo>
                  <a:pt x="108915" y="5822"/>
                </a:lnTo>
                <a:cubicBezTo>
                  <a:pt x="108915" y="6229"/>
                  <a:pt x="108699" y="6597"/>
                  <a:pt x="108293" y="6926"/>
                </a:cubicBezTo>
                <a:cubicBezTo>
                  <a:pt x="107887" y="7256"/>
                  <a:pt x="107468" y="7421"/>
                  <a:pt x="107049" y="7421"/>
                </a:cubicBezTo>
                <a:lnTo>
                  <a:pt x="58532" y="7421"/>
                </a:lnTo>
                <a:lnTo>
                  <a:pt x="58532" y="21528"/>
                </a:lnTo>
                <a:lnTo>
                  <a:pt x="82169" y="21528"/>
                </a:lnTo>
                <a:cubicBezTo>
                  <a:pt x="84162" y="21528"/>
                  <a:pt x="85749" y="21656"/>
                  <a:pt x="86942" y="21897"/>
                </a:cubicBezTo>
                <a:cubicBezTo>
                  <a:pt x="88134" y="22138"/>
                  <a:pt x="89087" y="22594"/>
                  <a:pt x="89785" y="23254"/>
                </a:cubicBezTo>
                <a:cubicBezTo>
                  <a:pt x="90496" y="23926"/>
                  <a:pt x="90966" y="24827"/>
                  <a:pt x="91207" y="25982"/>
                </a:cubicBezTo>
                <a:cubicBezTo>
                  <a:pt x="91461" y="27136"/>
                  <a:pt x="91588" y="28582"/>
                  <a:pt x="91588" y="30308"/>
                </a:cubicBezTo>
                <a:lnTo>
                  <a:pt x="91588" y="49731"/>
                </a:lnTo>
                <a:cubicBezTo>
                  <a:pt x="91588" y="53194"/>
                  <a:pt x="90928" y="55529"/>
                  <a:pt x="89595" y="56721"/>
                </a:cubicBezTo>
                <a:cubicBezTo>
                  <a:pt x="88287" y="57914"/>
                  <a:pt x="85812" y="58510"/>
                  <a:pt x="82169" y="58510"/>
                </a:cubicBezTo>
                <a:lnTo>
                  <a:pt x="26480" y="58510"/>
                </a:lnTo>
                <a:cubicBezTo>
                  <a:pt x="24486" y="58510"/>
                  <a:pt x="22900" y="58383"/>
                  <a:pt x="21719" y="58142"/>
                </a:cubicBezTo>
                <a:cubicBezTo>
                  <a:pt x="20513" y="57888"/>
                  <a:pt x="19574" y="57419"/>
                  <a:pt x="18863" y="56721"/>
                </a:cubicBezTo>
                <a:cubicBezTo>
                  <a:pt x="18165" y="56023"/>
                  <a:pt x="17683" y="55110"/>
                  <a:pt x="17441" y="54006"/>
                </a:cubicBezTo>
                <a:cubicBezTo>
                  <a:pt x="17188" y="52889"/>
                  <a:pt x="17060" y="51469"/>
                  <a:pt x="17060" y="49731"/>
                </a:cubicBezTo>
                <a:lnTo>
                  <a:pt x="17060" y="3030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1" name="Freeform 3"/>
          <p:cNvSpPr/>
          <p:nvPr/>
        </p:nvSpPr>
        <p:spPr>
          <a:xfrm>
            <a:off x="6020807" y="9036672"/>
            <a:ext cx="32065" cy="114051"/>
          </a:xfrm>
          <a:custGeom>
            <a:avLst/>
            <a:gdLst>
              <a:gd name="connsiteX0" fmla="*/ 8175 w 32065"/>
              <a:gd name="connsiteY0" fmla="*/ 46635 h 114051"/>
              <a:gd name="connsiteX1" fmla="*/ 23890 w 32065"/>
              <a:gd name="connsiteY1" fmla="*/ 46635 h 114051"/>
              <a:gd name="connsiteX2" fmla="*/ 23890 w 32065"/>
              <a:gd name="connsiteY2" fmla="*/ 1737 h 114051"/>
              <a:gd name="connsiteX3" fmla="*/ 25629 w 32065"/>
              <a:gd name="connsiteY3" fmla="*/ 0 h 114051"/>
              <a:gd name="connsiteX4" fmla="*/ 30326 w 32065"/>
              <a:gd name="connsiteY4" fmla="*/ 0 h 114051"/>
              <a:gd name="connsiteX5" fmla="*/ 32065 w 32065"/>
              <a:gd name="connsiteY5" fmla="*/ 1737 h 114051"/>
              <a:gd name="connsiteX6" fmla="*/ 32065 w 32065"/>
              <a:gd name="connsiteY6" fmla="*/ 112327 h 114051"/>
              <a:gd name="connsiteX7" fmla="*/ 30326 w 32065"/>
              <a:gd name="connsiteY7" fmla="*/ 114051 h 114051"/>
              <a:gd name="connsiteX8" fmla="*/ 25629 w 32065"/>
              <a:gd name="connsiteY8" fmla="*/ 114051 h 114051"/>
              <a:gd name="connsiteX9" fmla="*/ 23890 w 32065"/>
              <a:gd name="connsiteY9" fmla="*/ 112327 h 114051"/>
              <a:gd name="connsiteX10" fmla="*/ 23890 w 32065"/>
              <a:gd name="connsiteY10" fmla="*/ 54057 h 114051"/>
              <a:gd name="connsiteX11" fmla="*/ 8175 w 32065"/>
              <a:gd name="connsiteY11" fmla="*/ 54057 h 114051"/>
              <a:gd name="connsiteX12" fmla="*/ 8175 w 32065"/>
              <a:gd name="connsiteY12" fmla="*/ 107632 h 114051"/>
              <a:gd name="connsiteX13" fmla="*/ 6436 w 32065"/>
              <a:gd name="connsiteY13" fmla="*/ 109345 h 114051"/>
              <a:gd name="connsiteX14" fmla="*/ 1739 w 32065"/>
              <a:gd name="connsiteY14" fmla="*/ 109345 h 114051"/>
              <a:gd name="connsiteX15" fmla="*/ 0 w 32065"/>
              <a:gd name="connsiteY15" fmla="*/ 107632 h 114051"/>
              <a:gd name="connsiteX16" fmla="*/ 0 w 32065"/>
              <a:gd name="connsiteY16" fmla="*/ 3843 h 114051"/>
              <a:gd name="connsiteX17" fmla="*/ 1739 w 32065"/>
              <a:gd name="connsiteY17" fmla="*/ 2106 h 114051"/>
              <a:gd name="connsiteX18" fmla="*/ 6436 w 32065"/>
              <a:gd name="connsiteY18" fmla="*/ 2106 h 114051"/>
              <a:gd name="connsiteX19" fmla="*/ 8175 w 32065"/>
              <a:gd name="connsiteY19" fmla="*/ 3843 h 114051"/>
              <a:gd name="connsiteX20" fmla="*/ 8175 w 32065"/>
              <a:gd name="connsiteY20" fmla="*/ 46635 h 11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65" h="114051">
                <a:moveTo>
                  <a:pt x="8175" y="46635"/>
                </a:moveTo>
                <a:lnTo>
                  <a:pt x="23890" y="46635"/>
                </a:lnTo>
                <a:lnTo>
                  <a:pt x="23890" y="1737"/>
                </a:lnTo>
                <a:cubicBezTo>
                  <a:pt x="23890" y="583"/>
                  <a:pt x="24474" y="0"/>
                  <a:pt x="25629" y="0"/>
                </a:cubicBezTo>
                <a:lnTo>
                  <a:pt x="30326" y="0"/>
                </a:lnTo>
                <a:cubicBezTo>
                  <a:pt x="31481" y="0"/>
                  <a:pt x="32065" y="583"/>
                  <a:pt x="32065" y="1737"/>
                </a:cubicBezTo>
                <a:lnTo>
                  <a:pt x="32065" y="112327"/>
                </a:lnTo>
                <a:cubicBezTo>
                  <a:pt x="32065" y="113481"/>
                  <a:pt x="31481" y="114051"/>
                  <a:pt x="30326" y="114051"/>
                </a:cubicBezTo>
                <a:lnTo>
                  <a:pt x="25629" y="114051"/>
                </a:lnTo>
                <a:cubicBezTo>
                  <a:pt x="24474" y="114051"/>
                  <a:pt x="23890" y="113481"/>
                  <a:pt x="23890" y="112327"/>
                </a:cubicBezTo>
                <a:lnTo>
                  <a:pt x="23890" y="54057"/>
                </a:lnTo>
                <a:lnTo>
                  <a:pt x="8175" y="54057"/>
                </a:lnTo>
                <a:lnTo>
                  <a:pt x="8175" y="107632"/>
                </a:lnTo>
                <a:cubicBezTo>
                  <a:pt x="8175" y="108774"/>
                  <a:pt x="7591" y="109345"/>
                  <a:pt x="6436" y="109345"/>
                </a:cubicBezTo>
                <a:lnTo>
                  <a:pt x="1739" y="109345"/>
                </a:lnTo>
                <a:cubicBezTo>
                  <a:pt x="584" y="109345"/>
                  <a:pt x="0" y="108774"/>
                  <a:pt x="0" y="107632"/>
                </a:cubicBezTo>
                <a:lnTo>
                  <a:pt x="0" y="3843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3"/>
                </a:cubicBezTo>
                <a:lnTo>
                  <a:pt x="8175" y="46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Freeform 3"/>
          <p:cNvSpPr/>
          <p:nvPr/>
        </p:nvSpPr>
        <p:spPr>
          <a:xfrm>
            <a:off x="5958060" y="9046568"/>
            <a:ext cx="47907" cy="75700"/>
          </a:xfrm>
          <a:custGeom>
            <a:avLst/>
            <a:gdLst>
              <a:gd name="connsiteX0" fmla="*/ 47907 w 47907"/>
              <a:gd name="connsiteY0" fmla="*/ 9413 h 75700"/>
              <a:gd name="connsiteX1" fmla="*/ 35581 w 47907"/>
              <a:gd name="connsiteY1" fmla="*/ 46141 h 75700"/>
              <a:gd name="connsiteX2" fmla="*/ 5191 w 47907"/>
              <a:gd name="connsiteY2" fmla="*/ 75700 h 75700"/>
              <a:gd name="connsiteX3" fmla="*/ 2729 w 47907"/>
              <a:gd name="connsiteY3" fmla="*/ 75586 h 75700"/>
              <a:gd name="connsiteX4" fmla="*/ 0 w 47907"/>
              <a:gd name="connsiteY4" fmla="*/ 71755 h 75700"/>
              <a:gd name="connsiteX5" fmla="*/ 494 w 47907"/>
              <a:gd name="connsiteY5" fmla="*/ 69154 h 75700"/>
              <a:gd name="connsiteX6" fmla="*/ 15600 w 47907"/>
              <a:gd name="connsiteY6" fmla="*/ 57470 h 75700"/>
              <a:gd name="connsiteX7" fmla="*/ 27355 w 47907"/>
              <a:gd name="connsiteY7" fmla="*/ 43908 h 75700"/>
              <a:gd name="connsiteX8" fmla="*/ 35213 w 47907"/>
              <a:gd name="connsiteY8" fmla="*/ 28760 h 75700"/>
              <a:gd name="connsiteX9" fmla="*/ 38869 w 47907"/>
              <a:gd name="connsiteY9" fmla="*/ 12369 h 75700"/>
              <a:gd name="connsiteX10" fmla="*/ 38374 w 47907"/>
              <a:gd name="connsiteY10" fmla="*/ 8360 h 75700"/>
              <a:gd name="connsiteX11" fmla="*/ 35162 w 47907"/>
              <a:gd name="connsiteY11" fmla="*/ 7422 h 75700"/>
              <a:gd name="connsiteX12" fmla="*/ 5572 w 47907"/>
              <a:gd name="connsiteY12" fmla="*/ 7422 h 75700"/>
              <a:gd name="connsiteX13" fmla="*/ 4074 w 47907"/>
              <a:gd name="connsiteY13" fmla="*/ 5937 h 75700"/>
              <a:gd name="connsiteX14" fmla="*/ 4074 w 47907"/>
              <a:gd name="connsiteY14" fmla="*/ 1496 h 75700"/>
              <a:gd name="connsiteX15" fmla="*/ 4569 w 47907"/>
              <a:gd name="connsiteY15" fmla="*/ 444 h 75700"/>
              <a:gd name="connsiteX16" fmla="*/ 5686 w 47907"/>
              <a:gd name="connsiteY16" fmla="*/ 0 h 75700"/>
              <a:gd name="connsiteX17" fmla="*/ 38120 w 47907"/>
              <a:gd name="connsiteY17" fmla="*/ 0 h 75700"/>
              <a:gd name="connsiteX18" fmla="*/ 45978 w 47907"/>
              <a:gd name="connsiteY18" fmla="*/ 2347 h 75700"/>
              <a:gd name="connsiteX19" fmla="*/ 47907 w 47907"/>
              <a:gd name="connsiteY19" fmla="*/ 9413 h 7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47907" h="75700">
                <a:moveTo>
                  <a:pt x="47907" y="9413"/>
                </a:moveTo>
                <a:cubicBezTo>
                  <a:pt x="46752" y="23013"/>
                  <a:pt x="42639" y="35255"/>
                  <a:pt x="35581" y="46141"/>
                </a:cubicBezTo>
                <a:cubicBezTo>
                  <a:pt x="28523" y="57039"/>
                  <a:pt x="18393" y="66883"/>
                  <a:pt x="5191" y="75700"/>
                </a:cubicBezTo>
                <a:cubicBezTo>
                  <a:pt x="4125" y="76449"/>
                  <a:pt x="3300" y="76411"/>
                  <a:pt x="2729" y="75586"/>
                </a:cubicBezTo>
                <a:lnTo>
                  <a:pt x="0" y="71755"/>
                </a:lnTo>
                <a:cubicBezTo>
                  <a:pt x="-749" y="70601"/>
                  <a:pt x="-584" y="69738"/>
                  <a:pt x="494" y="69154"/>
                </a:cubicBezTo>
                <a:cubicBezTo>
                  <a:pt x="6029" y="65602"/>
                  <a:pt x="11056" y="61720"/>
                  <a:pt x="15600" y="57470"/>
                </a:cubicBezTo>
                <a:cubicBezTo>
                  <a:pt x="20132" y="53220"/>
                  <a:pt x="24055" y="48690"/>
                  <a:pt x="27355" y="43908"/>
                </a:cubicBezTo>
                <a:cubicBezTo>
                  <a:pt x="30656" y="39125"/>
                  <a:pt x="33271" y="34088"/>
                  <a:pt x="35213" y="28760"/>
                </a:cubicBezTo>
                <a:cubicBezTo>
                  <a:pt x="37155" y="23445"/>
                  <a:pt x="38374" y="17977"/>
                  <a:pt x="38869" y="12369"/>
                </a:cubicBezTo>
                <a:cubicBezTo>
                  <a:pt x="39021" y="10314"/>
                  <a:pt x="38869" y="8982"/>
                  <a:pt x="38374" y="8360"/>
                </a:cubicBezTo>
                <a:cubicBezTo>
                  <a:pt x="37866" y="7739"/>
                  <a:pt x="36800" y="7422"/>
                  <a:pt x="35162" y="7422"/>
                </a:cubicBezTo>
                <a:lnTo>
                  <a:pt x="5572" y="7422"/>
                </a:lnTo>
                <a:cubicBezTo>
                  <a:pt x="4569" y="7422"/>
                  <a:pt x="4074" y="6926"/>
                  <a:pt x="4074" y="5937"/>
                </a:cubicBezTo>
                <a:lnTo>
                  <a:pt x="4074" y="1496"/>
                </a:lnTo>
                <a:cubicBezTo>
                  <a:pt x="4074" y="1065"/>
                  <a:pt x="4252" y="723"/>
                  <a:pt x="4569" y="444"/>
                </a:cubicBezTo>
                <a:cubicBezTo>
                  <a:pt x="4912" y="139"/>
                  <a:pt x="5280" y="0"/>
                  <a:pt x="5686" y="0"/>
                </a:cubicBezTo>
                <a:lnTo>
                  <a:pt x="38120" y="0"/>
                </a:lnTo>
                <a:cubicBezTo>
                  <a:pt x="41839" y="0"/>
                  <a:pt x="44454" y="786"/>
                  <a:pt x="45978" y="2347"/>
                </a:cubicBezTo>
                <a:cubicBezTo>
                  <a:pt x="47501" y="3919"/>
                  <a:pt x="48148" y="6280"/>
                  <a:pt x="47907" y="94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3" name="Freeform 3"/>
          <p:cNvSpPr/>
          <p:nvPr/>
        </p:nvSpPr>
        <p:spPr>
          <a:xfrm>
            <a:off x="6322813" y="9036670"/>
            <a:ext cx="31938" cy="114065"/>
          </a:xfrm>
          <a:custGeom>
            <a:avLst/>
            <a:gdLst>
              <a:gd name="connsiteX0" fmla="*/ 8175 w 31938"/>
              <a:gd name="connsiteY0" fmla="*/ 46763 h 114065"/>
              <a:gd name="connsiteX1" fmla="*/ 23776 w 31938"/>
              <a:gd name="connsiteY1" fmla="*/ 46763 h 114065"/>
              <a:gd name="connsiteX2" fmla="*/ 23776 w 31938"/>
              <a:gd name="connsiteY2" fmla="*/ 1738 h 114065"/>
              <a:gd name="connsiteX3" fmla="*/ 25502 w 31938"/>
              <a:gd name="connsiteY3" fmla="*/ 0 h 114065"/>
              <a:gd name="connsiteX4" fmla="*/ 30199 w 31938"/>
              <a:gd name="connsiteY4" fmla="*/ 0 h 114065"/>
              <a:gd name="connsiteX5" fmla="*/ 31938 w 31938"/>
              <a:gd name="connsiteY5" fmla="*/ 1738 h 114065"/>
              <a:gd name="connsiteX6" fmla="*/ 31938 w 31938"/>
              <a:gd name="connsiteY6" fmla="*/ 112327 h 114065"/>
              <a:gd name="connsiteX7" fmla="*/ 30199 w 31938"/>
              <a:gd name="connsiteY7" fmla="*/ 114065 h 114065"/>
              <a:gd name="connsiteX8" fmla="*/ 25502 w 31938"/>
              <a:gd name="connsiteY8" fmla="*/ 114065 h 114065"/>
              <a:gd name="connsiteX9" fmla="*/ 23776 w 31938"/>
              <a:gd name="connsiteY9" fmla="*/ 112327 h 114065"/>
              <a:gd name="connsiteX10" fmla="*/ 23776 w 31938"/>
              <a:gd name="connsiteY10" fmla="*/ 54184 h 114065"/>
              <a:gd name="connsiteX11" fmla="*/ 8175 w 31938"/>
              <a:gd name="connsiteY11" fmla="*/ 54184 h 114065"/>
              <a:gd name="connsiteX12" fmla="*/ 8175 w 31938"/>
              <a:gd name="connsiteY12" fmla="*/ 107632 h 114065"/>
              <a:gd name="connsiteX13" fmla="*/ 6436 w 31938"/>
              <a:gd name="connsiteY13" fmla="*/ 109358 h 114065"/>
              <a:gd name="connsiteX14" fmla="*/ 1739 w 31938"/>
              <a:gd name="connsiteY14" fmla="*/ 109358 h 114065"/>
              <a:gd name="connsiteX15" fmla="*/ 0 w 31938"/>
              <a:gd name="connsiteY15" fmla="*/ 107632 h 114065"/>
              <a:gd name="connsiteX16" fmla="*/ 0 w 31938"/>
              <a:gd name="connsiteY16" fmla="*/ 3844 h 114065"/>
              <a:gd name="connsiteX17" fmla="*/ 1739 w 31938"/>
              <a:gd name="connsiteY17" fmla="*/ 2106 h 114065"/>
              <a:gd name="connsiteX18" fmla="*/ 6436 w 31938"/>
              <a:gd name="connsiteY18" fmla="*/ 2106 h 114065"/>
              <a:gd name="connsiteX19" fmla="*/ 8175 w 31938"/>
              <a:gd name="connsiteY19" fmla="*/ 3844 h 114065"/>
              <a:gd name="connsiteX20" fmla="*/ 8175 w 31938"/>
              <a:gd name="connsiteY20" fmla="*/ 46763 h 1140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1938" h="114065">
                <a:moveTo>
                  <a:pt x="8175" y="46763"/>
                </a:moveTo>
                <a:lnTo>
                  <a:pt x="23776" y="46763"/>
                </a:lnTo>
                <a:lnTo>
                  <a:pt x="23776" y="1738"/>
                </a:lnTo>
                <a:cubicBezTo>
                  <a:pt x="23776" y="583"/>
                  <a:pt x="24347" y="0"/>
                  <a:pt x="25502" y="0"/>
                </a:cubicBezTo>
                <a:lnTo>
                  <a:pt x="30199" y="0"/>
                </a:lnTo>
                <a:cubicBezTo>
                  <a:pt x="31367" y="0"/>
                  <a:pt x="31938" y="583"/>
                  <a:pt x="31938" y="1738"/>
                </a:cubicBezTo>
                <a:lnTo>
                  <a:pt x="31938" y="112327"/>
                </a:lnTo>
                <a:cubicBezTo>
                  <a:pt x="31938" y="113481"/>
                  <a:pt x="31367" y="114065"/>
                  <a:pt x="30199" y="114065"/>
                </a:cubicBezTo>
                <a:lnTo>
                  <a:pt x="25502" y="114065"/>
                </a:lnTo>
                <a:cubicBezTo>
                  <a:pt x="24347" y="114065"/>
                  <a:pt x="23776" y="113481"/>
                  <a:pt x="23776" y="112327"/>
                </a:cubicBezTo>
                <a:lnTo>
                  <a:pt x="23776" y="54184"/>
                </a:lnTo>
                <a:lnTo>
                  <a:pt x="8175" y="54184"/>
                </a:lnTo>
                <a:lnTo>
                  <a:pt x="8175" y="107632"/>
                </a:lnTo>
                <a:cubicBezTo>
                  <a:pt x="8175" y="108787"/>
                  <a:pt x="7591" y="109358"/>
                  <a:pt x="6436" y="109358"/>
                </a:cubicBezTo>
                <a:lnTo>
                  <a:pt x="1739" y="109358"/>
                </a:lnTo>
                <a:cubicBezTo>
                  <a:pt x="584" y="109358"/>
                  <a:pt x="0" y="108787"/>
                  <a:pt x="0" y="107632"/>
                </a:cubicBezTo>
                <a:lnTo>
                  <a:pt x="0" y="3844"/>
                </a:lnTo>
                <a:cubicBezTo>
                  <a:pt x="0" y="2677"/>
                  <a:pt x="584" y="2106"/>
                  <a:pt x="1739" y="2106"/>
                </a:cubicBezTo>
                <a:lnTo>
                  <a:pt x="6436" y="2106"/>
                </a:lnTo>
                <a:cubicBezTo>
                  <a:pt x="7591" y="2106"/>
                  <a:pt x="8175" y="2677"/>
                  <a:pt x="8175" y="3844"/>
                </a:cubicBezTo>
                <a:lnTo>
                  <a:pt x="8175" y="4676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4" name="Freeform 3"/>
          <p:cNvSpPr/>
          <p:nvPr/>
        </p:nvSpPr>
        <p:spPr>
          <a:xfrm>
            <a:off x="6255661" y="9046579"/>
            <a:ext cx="61655" cy="76131"/>
          </a:xfrm>
          <a:custGeom>
            <a:avLst/>
            <a:gdLst>
              <a:gd name="connsiteX0" fmla="*/ 49951 w 61655"/>
              <a:gd name="connsiteY0" fmla="*/ 10022 h 76131"/>
              <a:gd name="connsiteX1" fmla="*/ 45559 w 61655"/>
              <a:gd name="connsiteY1" fmla="*/ 23685 h 76131"/>
              <a:gd name="connsiteX2" fmla="*/ 39441 w 61655"/>
              <a:gd name="connsiteY2" fmla="*/ 36727 h 76131"/>
              <a:gd name="connsiteX3" fmla="*/ 48593 w 61655"/>
              <a:gd name="connsiteY3" fmla="*/ 51824 h 76131"/>
              <a:gd name="connsiteX4" fmla="*/ 61097 w 61655"/>
              <a:gd name="connsiteY4" fmla="*/ 65805 h 76131"/>
              <a:gd name="connsiteX5" fmla="*/ 61655 w 61655"/>
              <a:gd name="connsiteY5" fmla="*/ 67035 h 76131"/>
              <a:gd name="connsiteX6" fmla="*/ 61097 w 61655"/>
              <a:gd name="connsiteY6" fmla="*/ 68152 h 76131"/>
              <a:gd name="connsiteX7" fmla="*/ 57999 w 61655"/>
              <a:gd name="connsiteY7" fmla="*/ 71374 h 76131"/>
              <a:gd name="connsiteX8" fmla="*/ 57009 w 61655"/>
              <a:gd name="connsiteY8" fmla="*/ 72046 h 76131"/>
              <a:gd name="connsiteX9" fmla="*/ 55524 w 61655"/>
              <a:gd name="connsiteY9" fmla="*/ 71247 h 76131"/>
              <a:gd name="connsiteX10" fmla="*/ 49888 w 61655"/>
              <a:gd name="connsiteY10" fmla="*/ 65373 h 76131"/>
              <a:gd name="connsiteX11" fmla="*/ 44264 w 61655"/>
              <a:gd name="connsiteY11" fmla="*/ 58573 h 76131"/>
              <a:gd name="connsiteX12" fmla="*/ 39123 w 61655"/>
              <a:gd name="connsiteY12" fmla="*/ 51444 h 76131"/>
              <a:gd name="connsiteX13" fmla="*/ 34858 w 61655"/>
              <a:gd name="connsiteY13" fmla="*/ 44643 h 76131"/>
              <a:gd name="connsiteX14" fmla="*/ 21923 w 61655"/>
              <a:gd name="connsiteY14" fmla="*/ 61224 h 76131"/>
              <a:gd name="connsiteX15" fmla="*/ 5890 w 61655"/>
              <a:gd name="connsiteY15" fmla="*/ 75573 h 76131"/>
              <a:gd name="connsiteX16" fmla="*/ 4595 w 61655"/>
              <a:gd name="connsiteY16" fmla="*/ 76131 h 76131"/>
              <a:gd name="connsiteX17" fmla="*/ 3542 w 61655"/>
              <a:gd name="connsiteY17" fmla="*/ 75814 h 76131"/>
              <a:gd name="connsiteX18" fmla="*/ 317 w 61655"/>
              <a:gd name="connsiteY18" fmla="*/ 71996 h 76131"/>
              <a:gd name="connsiteX19" fmla="*/ 0 w 61655"/>
              <a:gd name="connsiteY19" fmla="*/ 70753 h 76131"/>
              <a:gd name="connsiteX20" fmla="*/ 812 w 61655"/>
              <a:gd name="connsiteY20" fmla="*/ 69763 h 76131"/>
              <a:gd name="connsiteX21" fmla="*/ 26061 w 61655"/>
              <a:gd name="connsiteY21" fmla="*/ 43286 h 76131"/>
              <a:gd name="connsiteX22" fmla="*/ 40545 w 61655"/>
              <a:gd name="connsiteY22" fmla="*/ 10631 h 76131"/>
              <a:gd name="connsiteX23" fmla="*/ 40608 w 61655"/>
              <a:gd name="connsiteY23" fmla="*/ 8157 h 76131"/>
              <a:gd name="connsiteX24" fmla="*/ 38450 w 61655"/>
              <a:gd name="connsiteY24" fmla="*/ 7421 h 76131"/>
              <a:gd name="connsiteX25" fmla="*/ 7007 w 61655"/>
              <a:gd name="connsiteY25" fmla="*/ 7421 h 76131"/>
              <a:gd name="connsiteX26" fmla="*/ 5522 w 61655"/>
              <a:gd name="connsiteY26" fmla="*/ 5810 h 76131"/>
              <a:gd name="connsiteX27" fmla="*/ 5522 w 61655"/>
              <a:gd name="connsiteY27" fmla="*/ 1484 h 76131"/>
              <a:gd name="connsiteX28" fmla="*/ 7261 w 61655"/>
              <a:gd name="connsiteY28" fmla="*/ 0 h 76131"/>
              <a:gd name="connsiteX29" fmla="*/ 41776 w 61655"/>
              <a:gd name="connsiteY29" fmla="*/ 0 h 76131"/>
              <a:gd name="connsiteX30" fmla="*/ 49824 w 61655"/>
              <a:gd name="connsiteY30" fmla="*/ 2106 h 76131"/>
              <a:gd name="connsiteX31" fmla="*/ 49951 w 61655"/>
              <a:gd name="connsiteY31" fmla="*/ 10022 h 7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61655" h="76131">
                <a:moveTo>
                  <a:pt x="49951" y="10022"/>
                </a:moveTo>
                <a:cubicBezTo>
                  <a:pt x="48796" y="14716"/>
                  <a:pt x="47336" y="19270"/>
                  <a:pt x="45559" y="23685"/>
                </a:cubicBezTo>
                <a:cubicBezTo>
                  <a:pt x="43795" y="28100"/>
                  <a:pt x="41738" y="32439"/>
                  <a:pt x="39441" y="36727"/>
                </a:cubicBezTo>
                <a:cubicBezTo>
                  <a:pt x="41738" y="41688"/>
                  <a:pt x="44797" y="46711"/>
                  <a:pt x="48593" y="51824"/>
                </a:cubicBezTo>
                <a:cubicBezTo>
                  <a:pt x="52389" y="56936"/>
                  <a:pt x="56552" y="61593"/>
                  <a:pt x="61097" y="65805"/>
                </a:cubicBezTo>
                <a:cubicBezTo>
                  <a:pt x="61503" y="66210"/>
                  <a:pt x="61693" y="66630"/>
                  <a:pt x="61655" y="67035"/>
                </a:cubicBezTo>
                <a:cubicBezTo>
                  <a:pt x="61604" y="67454"/>
                  <a:pt x="61414" y="67822"/>
                  <a:pt x="61097" y="68152"/>
                </a:cubicBezTo>
                <a:lnTo>
                  <a:pt x="57999" y="71374"/>
                </a:lnTo>
                <a:cubicBezTo>
                  <a:pt x="57669" y="71704"/>
                  <a:pt x="57339" y="71932"/>
                  <a:pt x="57009" y="72046"/>
                </a:cubicBezTo>
                <a:cubicBezTo>
                  <a:pt x="56679" y="72173"/>
                  <a:pt x="56184" y="71907"/>
                  <a:pt x="55524" y="71247"/>
                </a:cubicBezTo>
                <a:cubicBezTo>
                  <a:pt x="53709" y="69509"/>
                  <a:pt x="51830" y="67555"/>
                  <a:pt x="49888" y="65373"/>
                </a:cubicBezTo>
                <a:cubicBezTo>
                  <a:pt x="47958" y="63179"/>
                  <a:pt x="46067" y="60907"/>
                  <a:pt x="44264" y="58573"/>
                </a:cubicBezTo>
                <a:cubicBezTo>
                  <a:pt x="42436" y="56214"/>
                  <a:pt x="40723" y="53854"/>
                  <a:pt x="39123" y="51444"/>
                </a:cubicBezTo>
                <a:cubicBezTo>
                  <a:pt x="37511" y="49059"/>
                  <a:pt x="36089" y="46787"/>
                  <a:pt x="34858" y="44643"/>
                </a:cubicBezTo>
                <a:cubicBezTo>
                  <a:pt x="31062" y="50505"/>
                  <a:pt x="26746" y="56036"/>
                  <a:pt x="21923" y="61224"/>
                </a:cubicBezTo>
                <a:cubicBezTo>
                  <a:pt x="17086" y="66426"/>
                  <a:pt x="11742" y="71209"/>
                  <a:pt x="5890" y="75573"/>
                </a:cubicBezTo>
                <a:cubicBezTo>
                  <a:pt x="5471" y="75814"/>
                  <a:pt x="5039" y="76005"/>
                  <a:pt x="4595" y="76131"/>
                </a:cubicBezTo>
                <a:cubicBezTo>
                  <a:pt x="4138" y="76245"/>
                  <a:pt x="3783" y="76157"/>
                  <a:pt x="3542" y="75814"/>
                </a:cubicBezTo>
                <a:lnTo>
                  <a:pt x="317" y="71996"/>
                </a:lnTo>
                <a:cubicBezTo>
                  <a:pt x="-12" y="71577"/>
                  <a:pt x="-113" y="71158"/>
                  <a:pt x="0" y="70753"/>
                </a:cubicBezTo>
                <a:cubicBezTo>
                  <a:pt x="127" y="70346"/>
                  <a:pt x="406" y="70004"/>
                  <a:pt x="812" y="69763"/>
                </a:cubicBezTo>
                <a:cubicBezTo>
                  <a:pt x="11120" y="61682"/>
                  <a:pt x="19536" y="52864"/>
                  <a:pt x="26061" y="43286"/>
                </a:cubicBezTo>
                <a:cubicBezTo>
                  <a:pt x="32585" y="33720"/>
                  <a:pt x="37409" y="22848"/>
                  <a:pt x="40545" y="10631"/>
                </a:cubicBezTo>
                <a:cubicBezTo>
                  <a:pt x="40875" y="9476"/>
                  <a:pt x="40900" y="8652"/>
                  <a:pt x="40608" y="8157"/>
                </a:cubicBezTo>
                <a:cubicBezTo>
                  <a:pt x="40316" y="7662"/>
                  <a:pt x="39605" y="7421"/>
                  <a:pt x="38450" y="7421"/>
                </a:cubicBezTo>
                <a:lnTo>
                  <a:pt x="7007" y="7421"/>
                </a:lnTo>
                <a:cubicBezTo>
                  <a:pt x="6017" y="7421"/>
                  <a:pt x="5522" y="6888"/>
                  <a:pt x="5522" y="5810"/>
                </a:cubicBezTo>
                <a:lnTo>
                  <a:pt x="5522" y="1484"/>
                </a:lnTo>
                <a:cubicBezTo>
                  <a:pt x="5522" y="494"/>
                  <a:pt x="6093" y="0"/>
                  <a:pt x="7261" y="0"/>
                </a:cubicBezTo>
                <a:lnTo>
                  <a:pt x="41776" y="0"/>
                </a:lnTo>
                <a:cubicBezTo>
                  <a:pt x="46067" y="0"/>
                  <a:pt x="48758" y="685"/>
                  <a:pt x="49824" y="2106"/>
                </a:cubicBezTo>
                <a:cubicBezTo>
                  <a:pt x="50903" y="3501"/>
                  <a:pt x="50941" y="6139"/>
                  <a:pt x="49951" y="100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5" name="Freeform 3"/>
          <p:cNvSpPr/>
          <p:nvPr/>
        </p:nvSpPr>
        <p:spPr>
          <a:xfrm>
            <a:off x="6373179" y="9088264"/>
            <a:ext cx="79592" cy="33886"/>
          </a:xfrm>
          <a:custGeom>
            <a:avLst/>
            <a:gdLst>
              <a:gd name="connsiteX0" fmla="*/ 34045 w 79592"/>
              <a:gd name="connsiteY0" fmla="*/ 33886 h 33886"/>
              <a:gd name="connsiteX1" fmla="*/ 32928 w 79592"/>
              <a:gd name="connsiteY1" fmla="*/ 33327 h 33886"/>
              <a:gd name="connsiteX2" fmla="*/ 32433 w 79592"/>
              <a:gd name="connsiteY2" fmla="*/ 32033 h 33886"/>
              <a:gd name="connsiteX3" fmla="*/ 32433 w 79592"/>
              <a:gd name="connsiteY3" fmla="*/ 12115 h 33886"/>
              <a:gd name="connsiteX4" fmla="*/ 24271 w 79592"/>
              <a:gd name="connsiteY4" fmla="*/ 12483 h 33886"/>
              <a:gd name="connsiteX5" fmla="*/ 15791 w 79592"/>
              <a:gd name="connsiteY5" fmla="*/ 12737 h 33886"/>
              <a:gd name="connsiteX6" fmla="*/ 7984 w 79592"/>
              <a:gd name="connsiteY6" fmla="*/ 12927 h 33886"/>
              <a:gd name="connsiteX7" fmla="*/ 1866 w 79592"/>
              <a:gd name="connsiteY7" fmla="*/ 12864 h 33886"/>
              <a:gd name="connsiteX8" fmla="*/ 558 w 79592"/>
              <a:gd name="connsiteY8" fmla="*/ 12369 h 33886"/>
              <a:gd name="connsiteX9" fmla="*/ 0 w 79592"/>
              <a:gd name="connsiteY9" fmla="*/ 11252 h 33886"/>
              <a:gd name="connsiteX10" fmla="*/ 0 w 79592"/>
              <a:gd name="connsiteY10" fmla="*/ 7053 h 33886"/>
              <a:gd name="connsiteX11" fmla="*/ 558 w 79592"/>
              <a:gd name="connsiteY11" fmla="*/ 5874 h 33886"/>
              <a:gd name="connsiteX12" fmla="*/ 1866 w 79592"/>
              <a:gd name="connsiteY12" fmla="*/ 5443 h 33886"/>
              <a:gd name="connsiteX13" fmla="*/ 10409 w 79592"/>
              <a:gd name="connsiteY13" fmla="*/ 5379 h 33886"/>
              <a:gd name="connsiteX14" fmla="*/ 20564 w 79592"/>
              <a:gd name="connsiteY14" fmla="*/ 5188 h 33886"/>
              <a:gd name="connsiteX15" fmla="*/ 30592 w 79592"/>
              <a:gd name="connsiteY15" fmla="*/ 4884 h 33886"/>
              <a:gd name="connsiteX16" fmla="*/ 38742 w 79592"/>
              <a:gd name="connsiteY16" fmla="*/ 4453 h 33886"/>
              <a:gd name="connsiteX17" fmla="*/ 48402 w 79592"/>
              <a:gd name="connsiteY17" fmla="*/ 3704 h 33886"/>
              <a:gd name="connsiteX18" fmla="*/ 59052 w 79592"/>
              <a:gd name="connsiteY18" fmla="*/ 2588 h 33886"/>
              <a:gd name="connsiteX19" fmla="*/ 69145 w 79592"/>
              <a:gd name="connsiteY19" fmla="*/ 1294 h 33886"/>
              <a:gd name="connsiteX20" fmla="*/ 77129 w 79592"/>
              <a:gd name="connsiteY20" fmla="*/ 0 h 33886"/>
              <a:gd name="connsiteX21" fmla="*/ 78297 w 79592"/>
              <a:gd name="connsiteY21" fmla="*/ 190 h 33886"/>
              <a:gd name="connsiteX22" fmla="*/ 78970 w 79592"/>
              <a:gd name="connsiteY22" fmla="*/ 976 h 33886"/>
              <a:gd name="connsiteX23" fmla="*/ 79592 w 79592"/>
              <a:gd name="connsiteY23" fmla="*/ 5188 h 33886"/>
              <a:gd name="connsiteX24" fmla="*/ 78119 w 79592"/>
              <a:gd name="connsiteY24" fmla="*/ 7053 h 33886"/>
              <a:gd name="connsiteX25" fmla="*/ 60347 w 79592"/>
              <a:gd name="connsiteY25" fmla="*/ 9705 h 33886"/>
              <a:gd name="connsiteX26" fmla="*/ 40976 w 79592"/>
              <a:gd name="connsiteY26" fmla="*/ 11620 h 33886"/>
              <a:gd name="connsiteX27" fmla="*/ 40976 w 79592"/>
              <a:gd name="connsiteY27" fmla="*/ 32033 h 33886"/>
              <a:gd name="connsiteX28" fmla="*/ 40545 w 79592"/>
              <a:gd name="connsiteY28" fmla="*/ 33327 h 33886"/>
              <a:gd name="connsiteX29" fmla="*/ 39364 w 79592"/>
              <a:gd name="connsiteY29" fmla="*/ 33886 h 33886"/>
              <a:gd name="connsiteX30" fmla="*/ 34045 w 79592"/>
              <a:gd name="connsiteY30" fmla="*/ 33886 h 33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9592" h="33886">
                <a:moveTo>
                  <a:pt x="34045" y="33886"/>
                </a:moveTo>
                <a:cubicBezTo>
                  <a:pt x="33639" y="33886"/>
                  <a:pt x="33271" y="33695"/>
                  <a:pt x="32928" y="33327"/>
                </a:cubicBezTo>
                <a:cubicBezTo>
                  <a:pt x="32611" y="32972"/>
                  <a:pt x="32433" y="32528"/>
                  <a:pt x="32433" y="32033"/>
                </a:cubicBezTo>
                <a:lnTo>
                  <a:pt x="32433" y="12115"/>
                </a:lnTo>
                <a:cubicBezTo>
                  <a:pt x="29881" y="12293"/>
                  <a:pt x="27152" y="12407"/>
                  <a:pt x="24271" y="12483"/>
                </a:cubicBezTo>
                <a:cubicBezTo>
                  <a:pt x="21376" y="12572"/>
                  <a:pt x="18546" y="12648"/>
                  <a:pt x="15791" y="12737"/>
                </a:cubicBezTo>
                <a:cubicBezTo>
                  <a:pt x="13024" y="12826"/>
                  <a:pt x="10434" y="12889"/>
                  <a:pt x="7984" y="12927"/>
                </a:cubicBezTo>
                <a:cubicBezTo>
                  <a:pt x="5560" y="12953"/>
                  <a:pt x="3516" y="12940"/>
                  <a:pt x="1866" y="12864"/>
                </a:cubicBezTo>
                <a:cubicBezTo>
                  <a:pt x="1370" y="12864"/>
                  <a:pt x="939" y="12699"/>
                  <a:pt x="558" y="12369"/>
                </a:cubicBezTo>
                <a:cubicBezTo>
                  <a:pt x="190" y="12039"/>
                  <a:pt x="0" y="11672"/>
                  <a:pt x="0" y="11252"/>
                </a:cubicBezTo>
                <a:lnTo>
                  <a:pt x="0" y="7053"/>
                </a:lnTo>
                <a:cubicBezTo>
                  <a:pt x="0" y="6559"/>
                  <a:pt x="190" y="6153"/>
                  <a:pt x="558" y="5874"/>
                </a:cubicBezTo>
                <a:cubicBezTo>
                  <a:pt x="939" y="5582"/>
                  <a:pt x="1370" y="5443"/>
                  <a:pt x="1866" y="5443"/>
                </a:cubicBezTo>
                <a:cubicBezTo>
                  <a:pt x="4252" y="5443"/>
                  <a:pt x="7108" y="5417"/>
                  <a:pt x="10409" y="5379"/>
                </a:cubicBezTo>
                <a:cubicBezTo>
                  <a:pt x="13709" y="5341"/>
                  <a:pt x="17086" y="5277"/>
                  <a:pt x="20564" y="5188"/>
                </a:cubicBezTo>
                <a:cubicBezTo>
                  <a:pt x="24017" y="5100"/>
                  <a:pt x="27368" y="5011"/>
                  <a:pt x="30592" y="4884"/>
                </a:cubicBezTo>
                <a:cubicBezTo>
                  <a:pt x="33804" y="4757"/>
                  <a:pt x="36521" y="4605"/>
                  <a:pt x="38742" y="4453"/>
                </a:cubicBezTo>
                <a:cubicBezTo>
                  <a:pt x="41636" y="4288"/>
                  <a:pt x="44861" y="4034"/>
                  <a:pt x="48402" y="3704"/>
                </a:cubicBezTo>
                <a:cubicBezTo>
                  <a:pt x="51944" y="3387"/>
                  <a:pt x="55511" y="3006"/>
                  <a:pt x="59052" y="2588"/>
                </a:cubicBezTo>
                <a:cubicBezTo>
                  <a:pt x="62594" y="2182"/>
                  <a:pt x="65958" y="1751"/>
                  <a:pt x="69145" y="1294"/>
                </a:cubicBezTo>
                <a:cubicBezTo>
                  <a:pt x="72318" y="837"/>
                  <a:pt x="74984" y="406"/>
                  <a:pt x="77129" y="0"/>
                </a:cubicBezTo>
                <a:cubicBezTo>
                  <a:pt x="77535" y="-88"/>
                  <a:pt x="77929" y="-25"/>
                  <a:pt x="78297" y="190"/>
                </a:cubicBezTo>
                <a:cubicBezTo>
                  <a:pt x="78678" y="380"/>
                  <a:pt x="78894" y="659"/>
                  <a:pt x="78970" y="976"/>
                </a:cubicBezTo>
                <a:lnTo>
                  <a:pt x="79592" y="5188"/>
                </a:lnTo>
                <a:cubicBezTo>
                  <a:pt x="79681" y="6178"/>
                  <a:pt x="79185" y="6800"/>
                  <a:pt x="78119" y="7053"/>
                </a:cubicBezTo>
                <a:cubicBezTo>
                  <a:pt x="72838" y="7954"/>
                  <a:pt x="66910" y="8842"/>
                  <a:pt x="60347" y="9705"/>
                </a:cubicBezTo>
                <a:cubicBezTo>
                  <a:pt x="53797" y="10568"/>
                  <a:pt x="47336" y="11214"/>
                  <a:pt x="40976" y="11620"/>
                </a:cubicBezTo>
                <a:lnTo>
                  <a:pt x="40976" y="32033"/>
                </a:lnTo>
                <a:cubicBezTo>
                  <a:pt x="40976" y="32528"/>
                  <a:pt x="40837" y="32972"/>
                  <a:pt x="40545" y="33327"/>
                </a:cubicBezTo>
                <a:cubicBezTo>
                  <a:pt x="40252" y="33695"/>
                  <a:pt x="39859" y="33886"/>
                  <a:pt x="39364" y="33886"/>
                </a:cubicBezTo>
                <a:lnTo>
                  <a:pt x="34045" y="3388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Freeform 3"/>
          <p:cNvSpPr/>
          <p:nvPr/>
        </p:nvSpPr>
        <p:spPr>
          <a:xfrm>
            <a:off x="6698954" y="3680970"/>
            <a:ext cx="22217" cy="5496212"/>
          </a:xfrm>
          <a:custGeom>
            <a:avLst/>
            <a:gdLst>
              <a:gd name="connsiteX0" fmla="*/ 6350 w 22217"/>
              <a:gd name="connsiteY0" fmla="*/ 6350 h 5496212"/>
              <a:gd name="connsiteX1" fmla="*/ 6350 w 22217"/>
              <a:gd name="connsiteY1" fmla="*/ 5489862 h 5496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17" h="5496212">
                <a:moveTo>
                  <a:pt x="6350" y="6350"/>
                </a:moveTo>
                <a:lnTo>
                  <a:pt x="6350" y="5489862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215900" cy="127000"/>
          </a:xfrm>
          <a:prstGeom prst="rect">
            <a:avLst/>
          </a:prstGeom>
          <a:noFill/>
        </p:spPr>
      </p:pic>
      <p:pic>
        <p:nvPicPr>
          <p:cNvPr id="1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3975100"/>
            <a:ext cx="127000" cy="88900"/>
          </a:xfrm>
          <a:prstGeom prst="rect">
            <a:avLst/>
          </a:prstGeom>
          <a:noFill/>
        </p:spPr>
      </p:pic>
      <p:pic>
        <p:nvPicPr>
          <p:cNvPr id="1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962400"/>
            <a:ext cx="330200" cy="127000"/>
          </a:xfrm>
          <a:prstGeom prst="rect">
            <a:avLst/>
          </a:prstGeom>
          <a:noFill/>
        </p:spPr>
      </p:pic>
      <p:pic>
        <p:nvPicPr>
          <p:cNvPr id="11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8026400"/>
            <a:ext cx="76200" cy="101600"/>
          </a:xfrm>
          <a:prstGeom prst="rect">
            <a:avLst/>
          </a:prstGeom>
          <a:noFill/>
        </p:spPr>
      </p:pic>
      <p:pic>
        <p:nvPicPr>
          <p:cNvPr id="115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1400" y="1638300"/>
            <a:ext cx="177800" cy="190500"/>
          </a:xfrm>
          <a:prstGeom prst="rect">
            <a:avLst/>
          </a:prstGeom>
          <a:noFill/>
        </p:spPr>
      </p:pic>
      <p:pic>
        <p:nvPicPr>
          <p:cNvPr id="11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1905000"/>
            <a:ext cx="317500" cy="368300"/>
          </a:xfrm>
          <a:prstGeom prst="rect">
            <a:avLst/>
          </a:prstGeom>
          <a:noFill/>
        </p:spPr>
      </p:pic>
      <p:pic>
        <p:nvPicPr>
          <p:cNvPr id="115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8600" y="3683000"/>
            <a:ext cx="139700" cy="165100"/>
          </a:xfrm>
          <a:prstGeom prst="rect">
            <a:avLst/>
          </a:prstGeom>
          <a:noFill/>
        </p:spPr>
      </p:pic>
      <p:pic>
        <p:nvPicPr>
          <p:cNvPr id="115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0700" y="3683000"/>
            <a:ext cx="152400" cy="139700"/>
          </a:xfrm>
          <a:prstGeom prst="rect">
            <a:avLst/>
          </a:prstGeom>
          <a:noFill/>
        </p:spPr>
      </p:pic>
      <p:pic>
        <p:nvPicPr>
          <p:cNvPr id="115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3695700"/>
            <a:ext cx="190500" cy="127000"/>
          </a:xfrm>
          <a:prstGeom prst="rect">
            <a:avLst/>
          </a:prstGeom>
          <a:noFill/>
        </p:spPr>
      </p:pic>
      <p:pic>
        <p:nvPicPr>
          <p:cNvPr id="115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5700" y="3695700"/>
            <a:ext cx="101600" cy="127000"/>
          </a:xfrm>
          <a:prstGeom prst="rect">
            <a:avLst/>
          </a:prstGeom>
          <a:noFill/>
        </p:spPr>
      </p:pic>
      <p:pic>
        <p:nvPicPr>
          <p:cNvPr id="115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2600" y="3962400"/>
            <a:ext cx="101600" cy="127000"/>
          </a:xfrm>
          <a:prstGeom prst="rect">
            <a:avLst/>
          </a:prstGeom>
          <a:noFill/>
        </p:spPr>
      </p:pic>
      <p:pic>
        <p:nvPicPr>
          <p:cNvPr id="115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06900" y="3962400"/>
            <a:ext cx="101600" cy="127000"/>
          </a:xfrm>
          <a:prstGeom prst="rect">
            <a:avLst/>
          </a:prstGeom>
          <a:noFill/>
        </p:spPr>
      </p:pic>
      <p:pic>
        <p:nvPicPr>
          <p:cNvPr id="115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1200" y="3962400"/>
            <a:ext cx="101600" cy="127000"/>
          </a:xfrm>
          <a:prstGeom prst="rect">
            <a:avLst/>
          </a:prstGeom>
          <a:noFill/>
        </p:spPr>
      </p:pic>
      <p:pic>
        <p:nvPicPr>
          <p:cNvPr id="115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64100" y="3962400"/>
            <a:ext cx="127000" cy="101600"/>
          </a:xfrm>
          <a:prstGeom prst="rect">
            <a:avLst/>
          </a:prstGeom>
          <a:noFill/>
        </p:spPr>
      </p:pic>
      <p:pic>
        <p:nvPicPr>
          <p:cNvPr id="116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29200" y="3962400"/>
            <a:ext cx="101600" cy="127000"/>
          </a:xfrm>
          <a:prstGeom prst="rect">
            <a:avLst/>
          </a:prstGeom>
          <a:noFill/>
        </p:spPr>
      </p:pic>
      <p:pic>
        <p:nvPicPr>
          <p:cNvPr id="116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57800" y="3962400"/>
            <a:ext cx="101600" cy="127000"/>
          </a:xfrm>
          <a:prstGeom prst="rect">
            <a:avLst/>
          </a:prstGeom>
          <a:noFill/>
        </p:spPr>
      </p:pic>
      <p:pic>
        <p:nvPicPr>
          <p:cNvPr id="1162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86400" y="3962400"/>
            <a:ext cx="342900" cy="127000"/>
          </a:xfrm>
          <a:prstGeom prst="rect">
            <a:avLst/>
          </a:prstGeom>
          <a:noFill/>
        </p:spPr>
      </p:pic>
      <p:pic>
        <p:nvPicPr>
          <p:cNvPr id="1163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67400" y="3962400"/>
            <a:ext cx="114300" cy="127000"/>
          </a:xfrm>
          <a:prstGeom prst="rect">
            <a:avLst/>
          </a:prstGeom>
          <a:noFill/>
        </p:spPr>
      </p:pic>
      <p:pic>
        <p:nvPicPr>
          <p:cNvPr id="1164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62700" y="3962400"/>
            <a:ext cx="127000" cy="127000"/>
          </a:xfrm>
          <a:prstGeom prst="rect">
            <a:avLst/>
          </a:prstGeom>
          <a:noFill/>
        </p:spPr>
      </p:pic>
      <p:pic>
        <p:nvPicPr>
          <p:cNvPr id="1165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41900" y="4699000"/>
            <a:ext cx="152400" cy="152400"/>
          </a:xfrm>
          <a:prstGeom prst="rect">
            <a:avLst/>
          </a:prstGeom>
          <a:noFill/>
        </p:spPr>
      </p:pic>
      <p:pic>
        <p:nvPicPr>
          <p:cNvPr id="1166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308600" y="4737100"/>
            <a:ext cx="101600" cy="101600"/>
          </a:xfrm>
          <a:prstGeom prst="rect">
            <a:avLst/>
          </a:prstGeom>
          <a:noFill/>
        </p:spPr>
      </p:pic>
      <p:pic>
        <p:nvPicPr>
          <p:cNvPr id="1167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600700" y="4699000"/>
            <a:ext cx="292100" cy="152400"/>
          </a:xfrm>
          <a:prstGeom prst="rect">
            <a:avLst/>
          </a:prstGeom>
          <a:noFill/>
        </p:spPr>
      </p:pic>
      <p:pic>
        <p:nvPicPr>
          <p:cNvPr id="1168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994400" y="4699000"/>
            <a:ext cx="190500" cy="139700"/>
          </a:xfrm>
          <a:prstGeom prst="rect">
            <a:avLst/>
          </a:prstGeom>
          <a:noFill/>
        </p:spPr>
      </p:pic>
      <p:pic>
        <p:nvPicPr>
          <p:cNvPr id="1169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118100" y="4978400"/>
            <a:ext cx="127000" cy="127000"/>
          </a:xfrm>
          <a:prstGeom prst="rect">
            <a:avLst/>
          </a:prstGeom>
          <a:noFill/>
        </p:spPr>
      </p:pic>
      <p:pic>
        <p:nvPicPr>
          <p:cNvPr id="1170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34000" y="5003800"/>
            <a:ext cx="76200" cy="88900"/>
          </a:xfrm>
          <a:prstGeom prst="rect">
            <a:avLst/>
          </a:prstGeom>
          <a:noFill/>
        </p:spPr>
      </p:pic>
      <p:pic>
        <p:nvPicPr>
          <p:cNvPr id="1171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562600" y="4978400"/>
            <a:ext cx="241300" cy="127000"/>
          </a:xfrm>
          <a:prstGeom prst="rect">
            <a:avLst/>
          </a:prstGeom>
          <a:noFill/>
        </p:spPr>
      </p:pic>
      <p:pic>
        <p:nvPicPr>
          <p:cNvPr id="1172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829300" y="4978400"/>
            <a:ext cx="127000" cy="101600"/>
          </a:xfrm>
          <a:prstGeom prst="rect">
            <a:avLst/>
          </a:prstGeom>
          <a:noFill/>
        </p:spPr>
      </p:pic>
      <p:pic>
        <p:nvPicPr>
          <p:cNvPr id="1173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108700" y="4978400"/>
            <a:ext cx="114300" cy="127000"/>
          </a:xfrm>
          <a:prstGeom prst="rect">
            <a:avLst/>
          </a:prstGeom>
          <a:noFill/>
        </p:spPr>
      </p:pic>
      <p:pic>
        <p:nvPicPr>
          <p:cNvPr id="1174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62700" y="4978400"/>
            <a:ext cx="114300" cy="127000"/>
          </a:xfrm>
          <a:prstGeom prst="rect">
            <a:avLst/>
          </a:prstGeom>
          <a:noFill/>
        </p:spPr>
      </p:pic>
      <p:pic>
        <p:nvPicPr>
          <p:cNvPr id="1175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762500" y="5702300"/>
            <a:ext cx="139700" cy="165100"/>
          </a:xfrm>
          <a:prstGeom prst="rect">
            <a:avLst/>
          </a:prstGeom>
          <a:noFill/>
        </p:spPr>
      </p:pic>
      <p:pic>
        <p:nvPicPr>
          <p:cNvPr id="1176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041900" y="5715000"/>
            <a:ext cx="152400" cy="152400"/>
          </a:xfrm>
          <a:prstGeom prst="rect">
            <a:avLst/>
          </a:prstGeom>
          <a:noFill/>
        </p:spPr>
      </p:pic>
      <p:pic>
        <p:nvPicPr>
          <p:cNvPr id="1177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308600" y="5753100"/>
            <a:ext cx="101600" cy="101600"/>
          </a:xfrm>
          <a:prstGeom prst="rect">
            <a:avLst/>
          </a:prstGeom>
          <a:noFill/>
        </p:spPr>
      </p:pic>
      <p:pic>
        <p:nvPicPr>
          <p:cNvPr id="1178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600700" y="5702300"/>
            <a:ext cx="292100" cy="165100"/>
          </a:xfrm>
          <a:prstGeom prst="rect">
            <a:avLst/>
          </a:prstGeom>
          <a:noFill/>
        </p:spPr>
      </p:pic>
      <p:pic>
        <p:nvPicPr>
          <p:cNvPr id="1179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096000" y="5715000"/>
            <a:ext cx="88900" cy="139700"/>
          </a:xfrm>
          <a:prstGeom prst="rect">
            <a:avLst/>
          </a:prstGeom>
          <a:noFill/>
        </p:spPr>
      </p:pic>
      <p:pic>
        <p:nvPicPr>
          <p:cNvPr id="1180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889500" y="5994400"/>
            <a:ext cx="114300" cy="114300"/>
          </a:xfrm>
          <a:prstGeom prst="rect">
            <a:avLst/>
          </a:prstGeom>
          <a:noFill/>
        </p:spPr>
      </p:pic>
      <p:pic>
        <p:nvPicPr>
          <p:cNvPr id="1181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118100" y="5994400"/>
            <a:ext cx="127000" cy="127000"/>
          </a:xfrm>
          <a:prstGeom prst="rect">
            <a:avLst/>
          </a:prstGeom>
          <a:noFill/>
        </p:spPr>
      </p:pic>
      <p:pic>
        <p:nvPicPr>
          <p:cNvPr id="1182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334000" y="6019800"/>
            <a:ext cx="76200" cy="88900"/>
          </a:xfrm>
          <a:prstGeom prst="rect">
            <a:avLst/>
          </a:prstGeom>
          <a:noFill/>
        </p:spPr>
      </p:pic>
      <p:pic>
        <p:nvPicPr>
          <p:cNvPr id="1183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562600" y="5994400"/>
            <a:ext cx="241300" cy="127000"/>
          </a:xfrm>
          <a:prstGeom prst="rect">
            <a:avLst/>
          </a:prstGeom>
          <a:noFill/>
        </p:spPr>
      </p:pic>
      <p:pic>
        <p:nvPicPr>
          <p:cNvPr id="1184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829300" y="5994400"/>
            <a:ext cx="127000" cy="101600"/>
          </a:xfrm>
          <a:prstGeom prst="rect">
            <a:avLst/>
          </a:prstGeom>
          <a:noFill/>
        </p:spPr>
      </p:pic>
      <p:pic>
        <p:nvPicPr>
          <p:cNvPr id="1185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108700" y="5994400"/>
            <a:ext cx="114300" cy="127000"/>
          </a:xfrm>
          <a:prstGeom prst="rect">
            <a:avLst/>
          </a:prstGeom>
          <a:noFill/>
        </p:spPr>
      </p:pic>
      <p:pic>
        <p:nvPicPr>
          <p:cNvPr id="1186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362700" y="5994400"/>
            <a:ext cx="114300" cy="114300"/>
          </a:xfrm>
          <a:prstGeom prst="rect">
            <a:avLst/>
          </a:prstGeom>
          <a:noFill/>
        </p:spPr>
      </p:pic>
      <p:pic>
        <p:nvPicPr>
          <p:cNvPr id="1187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219700" y="6718300"/>
            <a:ext cx="139700" cy="165100"/>
          </a:xfrm>
          <a:prstGeom prst="rect">
            <a:avLst/>
          </a:prstGeom>
          <a:noFill/>
        </p:spPr>
      </p:pic>
      <p:pic>
        <p:nvPicPr>
          <p:cNvPr id="1188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372100" y="6718300"/>
            <a:ext cx="127000" cy="165100"/>
          </a:xfrm>
          <a:prstGeom prst="rect">
            <a:avLst/>
          </a:prstGeom>
          <a:noFill/>
        </p:spPr>
      </p:pic>
      <p:pic>
        <p:nvPicPr>
          <p:cNvPr id="1189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664200" y="6718300"/>
            <a:ext cx="127000" cy="165100"/>
          </a:xfrm>
          <a:prstGeom prst="rect">
            <a:avLst/>
          </a:prstGeom>
          <a:noFill/>
        </p:spPr>
      </p:pic>
      <p:pic>
        <p:nvPicPr>
          <p:cNvPr id="1190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842000" y="6718300"/>
            <a:ext cx="292100" cy="165100"/>
          </a:xfrm>
          <a:prstGeom prst="rect">
            <a:avLst/>
          </a:prstGeom>
          <a:noFill/>
        </p:spPr>
      </p:pic>
      <p:pic>
        <p:nvPicPr>
          <p:cNvPr id="1191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337300" y="6731000"/>
            <a:ext cx="88900" cy="139700"/>
          </a:xfrm>
          <a:prstGeom prst="rect">
            <a:avLst/>
          </a:prstGeom>
          <a:noFill/>
        </p:spPr>
      </p:pic>
      <p:pic>
        <p:nvPicPr>
          <p:cNvPr id="1192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4572000" y="6997700"/>
            <a:ext cx="101600" cy="127000"/>
          </a:xfrm>
          <a:prstGeom prst="rect">
            <a:avLst/>
          </a:prstGeom>
          <a:noFill/>
        </p:spPr>
      </p:pic>
      <p:pic>
        <p:nvPicPr>
          <p:cNvPr id="1193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686300" y="6997700"/>
            <a:ext cx="101600" cy="127000"/>
          </a:xfrm>
          <a:prstGeom prst="rect">
            <a:avLst/>
          </a:prstGeom>
          <a:noFill/>
        </p:spPr>
      </p:pic>
      <p:pic>
        <p:nvPicPr>
          <p:cNvPr id="1194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914900" y="6997700"/>
            <a:ext cx="101600" cy="127000"/>
          </a:xfrm>
          <a:prstGeom prst="rect">
            <a:avLst/>
          </a:prstGeom>
          <a:noFill/>
        </p:spPr>
      </p:pic>
      <p:pic>
        <p:nvPicPr>
          <p:cNvPr id="1195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5067300" y="6997700"/>
            <a:ext cx="114300" cy="127000"/>
          </a:xfrm>
          <a:prstGeom prst="rect">
            <a:avLst/>
          </a:prstGeom>
          <a:noFill/>
        </p:spPr>
      </p:pic>
      <p:pic>
        <p:nvPicPr>
          <p:cNvPr id="1196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5295900" y="6997700"/>
            <a:ext cx="228600" cy="127000"/>
          </a:xfrm>
          <a:prstGeom prst="rect">
            <a:avLst/>
          </a:prstGeom>
          <a:noFill/>
        </p:spPr>
      </p:pic>
      <p:pic>
        <p:nvPicPr>
          <p:cNvPr id="1197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562600" y="6997700"/>
            <a:ext cx="241300" cy="127000"/>
          </a:xfrm>
          <a:prstGeom prst="rect">
            <a:avLst/>
          </a:prstGeom>
          <a:noFill/>
        </p:spPr>
      </p:pic>
      <p:pic>
        <p:nvPicPr>
          <p:cNvPr id="1198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5829300" y="7010400"/>
            <a:ext cx="127000" cy="101600"/>
          </a:xfrm>
          <a:prstGeom prst="rect">
            <a:avLst/>
          </a:prstGeom>
          <a:noFill/>
        </p:spPr>
      </p:pic>
      <p:pic>
        <p:nvPicPr>
          <p:cNvPr id="1199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108700" y="6997700"/>
            <a:ext cx="114300" cy="139700"/>
          </a:xfrm>
          <a:prstGeom prst="rect">
            <a:avLst/>
          </a:prstGeom>
          <a:noFill/>
        </p:spPr>
      </p:pic>
      <p:pic>
        <p:nvPicPr>
          <p:cNvPr id="1200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6362700" y="6997700"/>
            <a:ext cx="114300" cy="127000"/>
          </a:xfrm>
          <a:prstGeom prst="rect">
            <a:avLst/>
          </a:prstGeom>
          <a:noFill/>
        </p:spPr>
      </p:pic>
      <p:pic>
        <p:nvPicPr>
          <p:cNvPr id="1201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4445000" y="7747000"/>
            <a:ext cx="101600" cy="127000"/>
          </a:xfrm>
          <a:prstGeom prst="rect">
            <a:avLst/>
          </a:prstGeom>
          <a:noFill/>
        </p:spPr>
      </p:pic>
      <p:pic>
        <p:nvPicPr>
          <p:cNvPr id="1202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838700" y="7772400"/>
            <a:ext cx="177800" cy="139700"/>
          </a:xfrm>
          <a:prstGeom prst="rect">
            <a:avLst/>
          </a:prstGeom>
          <a:noFill/>
        </p:spPr>
      </p:pic>
      <p:pic>
        <p:nvPicPr>
          <p:cNvPr id="1203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5067300" y="7747000"/>
            <a:ext cx="114300" cy="139700"/>
          </a:xfrm>
          <a:prstGeom prst="rect">
            <a:avLst/>
          </a:prstGeom>
          <a:noFill/>
        </p:spPr>
      </p:pic>
      <p:pic>
        <p:nvPicPr>
          <p:cNvPr id="1204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511800" y="7734300"/>
            <a:ext cx="139700" cy="165100"/>
          </a:xfrm>
          <a:prstGeom prst="rect">
            <a:avLst/>
          </a:prstGeom>
          <a:noFill/>
        </p:spPr>
      </p:pic>
      <p:pic>
        <p:nvPicPr>
          <p:cNvPr id="1205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664200" y="7734300"/>
            <a:ext cx="127000" cy="165100"/>
          </a:xfrm>
          <a:prstGeom prst="rect">
            <a:avLst/>
          </a:prstGeom>
          <a:noFill/>
        </p:spPr>
      </p:pic>
      <p:pic>
        <p:nvPicPr>
          <p:cNvPr id="1206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5842000" y="7734300"/>
            <a:ext cx="292100" cy="165100"/>
          </a:xfrm>
          <a:prstGeom prst="rect">
            <a:avLst/>
          </a:prstGeom>
          <a:noFill/>
        </p:spPr>
      </p:pic>
      <p:pic>
        <p:nvPicPr>
          <p:cNvPr id="1207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337300" y="7747000"/>
            <a:ext cx="88900" cy="139700"/>
          </a:xfrm>
          <a:prstGeom prst="rect">
            <a:avLst/>
          </a:prstGeom>
          <a:noFill/>
        </p:spPr>
      </p:pic>
      <p:pic>
        <p:nvPicPr>
          <p:cNvPr id="1208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4267200" y="8051800"/>
            <a:ext cx="139700" cy="101600"/>
          </a:xfrm>
          <a:prstGeom prst="rect">
            <a:avLst/>
          </a:prstGeom>
          <a:noFill/>
        </p:spPr>
      </p:pic>
      <p:pic>
        <p:nvPicPr>
          <p:cNvPr id="1209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4445000" y="8026400"/>
            <a:ext cx="88900" cy="101600"/>
          </a:xfrm>
          <a:prstGeom prst="rect">
            <a:avLst/>
          </a:prstGeom>
          <a:noFill/>
        </p:spPr>
      </p:pic>
      <p:pic>
        <p:nvPicPr>
          <p:cNvPr id="1210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4800600" y="8013700"/>
            <a:ext cx="101600" cy="127000"/>
          </a:xfrm>
          <a:prstGeom prst="rect">
            <a:avLst/>
          </a:prstGeom>
          <a:noFill/>
        </p:spPr>
      </p:pic>
      <p:pic>
        <p:nvPicPr>
          <p:cNvPr id="1211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927600" y="8013700"/>
            <a:ext cx="88900" cy="127000"/>
          </a:xfrm>
          <a:prstGeom prst="rect">
            <a:avLst/>
          </a:prstGeom>
          <a:noFill/>
        </p:spPr>
      </p:pic>
      <p:pic>
        <p:nvPicPr>
          <p:cNvPr id="1212" name="Picture 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5067300" y="8013700"/>
            <a:ext cx="114300" cy="127000"/>
          </a:xfrm>
          <a:prstGeom prst="rect">
            <a:avLst/>
          </a:prstGeom>
          <a:noFill/>
        </p:spPr>
      </p:pic>
      <p:pic>
        <p:nvPicPr>
          <p:cNvPr id="1213" name="Picture 3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295900" y="8013700"/>
            <a:ext cx="228600" cy="127000"/>
          </a:xfrm>
          <a:prstGeom prst="rect">
            <a:avLst/>
          </a:prstGeom>
          <a:noFill/>
        </p:spPr>
      </p:pic>
      <p:pic>
        <p:nvPicPr>
          <p:cNvPr id="1214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5562600" y="8013700"/>
            <a:ext cx="241300" cy="127000"/>
          </a:xfrm>
          <a:prstGeom prst="rect">
            <a:avLst/>
          </a:prstGeom>
          <a:noFill/>
        </p:spPr>
      </p:pic>
      <p:pic>
        <p:nvPicPr>
          <p:cNvPr id="1215" name="Picture 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5829300" y="8026400"/>
            <a:ext cx="127000" cy="101600"/>
          </a:xfrm>
          <a:prstGeom prst="rect">
            <a:avLst/>
          </a:prstGeom>
          <a:noFill/>
        </p:spPr>
      </p:pic>
      <p:pic>
        <p:nvPicPr>
          <p:cNvPr id="1216" name="Picture 3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6108700" y="8013700"/>
            <a:ext cx="114300" cy="127000"/>
          </a:xfrm>
          <a:prstGeom prst="rect">
            <a:avLst/>
          </a:prstGeom>
          <a:noFill/>
        </p:spPr>
      </p:pic>
      <p:pic>
        <p:nvPicPr>
          <p:cNvPr id="1217" name="Picture 3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6362700" y="8013700"/>
            <a:ext cx="114300" cy="127000"/>
          </a:xfrm>
          <a:prstGeom prst="rect">
            <a:avLst/>
          </a:prstGeom>
          <a:noFill/>
        </p:spPr>
      </p:pic>
      <p:pic>
        <p:nvPicPr>
          <p:cNvPr id="1218" name="Picture 3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5118100" y="8750300"/>
            <a:ext cx="152400" cy="165100"/>
          </a:xfrm>
          <a:prstGeom prst="rect">
            <a:avLst/>
          </a:prstGeom>
          <a:noFill/>
        </p:spPr>
      </p:pic>
      <p:pic>
        <p:nvPicPr>
          <p:cNvPr id="1219" name="Picture 3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5308600" y="8750300"/>
            <a:ext cx="152400" cy="165100"/>
          </a:xfrm>
          <a:prstGeom prst="rect">
            <a:avLst/>
          </a:prstGeom>
          <a:noFill/>
        </p:spPr>
      </p:pic>
      <p:pic>
        <p:nvPicPr>
          <p:cNvPr id="1220" name="Picture 3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5600700" y="8750300"/>
            <a:ext cx="279400" cy="165100"/>
          </a:xfrm>
          <a:prstGeom prst="rect">
            <a:avLst/>
          </a:prstGeom>
          <a:noFill/>
        </p:spPr>
      </p:pic>
      <p:pic>
        <p:nvPicPr>
          <p:cNvPr id="1221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6096000" y="8763000"/>
            <a:ext cx="88900" cy="139700"/>
          </a:xfrm>
          <a:prstGeom prst="rect">
            <a:avLst/>
          </a:prstGeom>
          <a:noFill/>
        </p:spPr>
      </p:pic>
      <p:pic>
        <p:nvPicPr>
          <p:cNvPr id="1222" name="Picture 3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4914900" y="9029700"/>
            <a:ext cx="114300" cy="127000"/>
          </a:xfrm>
          <a:prstGeom prst="rect">
            <a:avLst/>
          </a:prstGeom>
          <a:noFill/>
        </p:spPr>
      </p:pic>
      <p:pic>
        <p:nvPicPr>
          <p:cNvPr id="1223" name="Picture 3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5067300" y="9029700"/>
            <a:ext cx="114300" cy="127000"/>
          </a:xfrm>
          <a:prstGeom prst="rect">
            <a:avLst/>
          </a:prstGeom>
          <a:noFill/>
        </p:spPr>
      </p:pic>
      <p:pic>
        <p:nvPicPr>
          <p:cNvPr id="1224" name="Picture 3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5295900" y="9029700"/>
            <a:ext cx="228600" cy="127000"/>
          </a:xfrm>
          <a:prstGeom prst="rect">
            <a:avLst/>
          </a:prstGeom>
          <a:noFill/>
        </p:spPr>
      </p:pic>
      <p:pic>
        <p:nvPicPr>
          <p:cNvPr id="1225" name="Picture 3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5562600" y="9029700"/>
            <a:ext cx="241300" cy="127000"/>
          </a:xfrm>
          <a:prstGeom prst="rect">
            <a:avLst/>
          </a:prstGeom>
          <a:noFill/>
        </p:spPr>
      </p:pic>
      <p:pic>
        <p:nvPicPr>
          <p:cNvPr id="1226" name="Picture 3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5829300" y="9029700"/>
            <a:ext cx="127000" cy="101600"/>
          </a:xfrm>
          <a:prstGeom prst="rect">
            <a:avLst/>
          </a:prstGeom>
          <a:noFill/>
        </p:spPr>
      </p:pic>
      <p:pic>
        <p:nvPicPr>
          <p:cNvPr id="1227" name="Picture 3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6108700" y="9029700"/>
            <a:ext cx="114300" cy="127000"/>
          </a:xfrm>
          <a:prstGeom prst="rect">
            <a:avLst/>
          </a:prstGeom>
          <a:noFill/>
        </p:spPr>
      </p:pic>
      <p:pic>
        <p:nvPicPr>
          <p:cNvPr id="1228" name="Picture 3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6362700" y="9029700"/>
            <a:ext cx="114300" cy="127000"/>
          </a:xfrm>
          <a:prstGeom prst="rect">
            <a:avLst/>
          </a:prstGeom>
          <a:noFill/>
        </p:spPr>
      </p:pic>
      <p:pic>
        <p:nvPicPr>
          <p:cNvPr id="1229" name="Picture 3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7048500" y="10045700"/>
            <a:ext cx="63500" cy="10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882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61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36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61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36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61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36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65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5596" y="564906"/>
            <a:ext cx="120111" cy="533977"/>
          </a:xfrm>
          <a:custGeom>
            <a:avLst/>
            <a:gdLst>
              <a:gd name="connsiteX0" fmla="*/ 120111 w 120111"/>
              <a:gd name="connsiteY0" fmla="*/ 533977 h 533977"/>
              <a:gd name="connsiteX1" fmla="*/ 0 w 120111"/>
              <a:gd name="connsiteY1" fmla="*/ 533977 h 533977"/>
              <a:gd name="connsiteX2" fmla="*/ 0 w 120111"/>
              <a:gd name="connsiteY2" fmla="*/ 0 h 533977"/>
              <a:gd name="connsiteX3" fmla="*/ 120111 w 120111"/>
              <a:gd name="connsiteY3" fmla="*/ 0 h 533977"/>
              <a:gd name="connsiteX4" fmla="*/ 120111 w 120111"/>
              <a:gd name="connsiteY4" fmla="*/ 533977 h 53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7">
                <a:moveTo>
                  <a:pt x="120111" y="533977"/>
                </a:moveTo>
                <a:lnTo>
                  <a:pt x="0" y="533977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85596" y="3931374"/>
            <a:ext cx="120111" cy="533977"/>
          </a:xfrm>
          <a:custGeom>
            <a:avLst/>
            <a:gdLst>
              <a:gd name="connsiteX0" fmla="*/ 120111 w 120111"/>
              <a:gd name="connsiteY0" fmla="*/ 533977 h 533977"/>
              <a:gd name="connsiteX1" fmla="*/ 0 w 120111"/>
              <a:gd name="connsiteY1" fmla="*/ 533977 h 533977"/>
              <a:gd name="connsiteX2" fmla="*/ 0 w 120111"/>
              <a:gd name="connsiteY2" fmla="*/ 0 h 533977"/>
              <a:gd name="connsiteX3" fmla="*/ 120111 w 120111"/>
              <a:gd name="connsiteY3" fmla="*/ 0 h 533977"/>
              <a:gd name="connsiteX4" fmla="*/ 120111 w 120111"/>
              <a:gd name="connsiteY4" fmla="*/ 533977 h 53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7">
                <a:moveTo>
                  <a:pt x="120111" y="533977"/>
                </a:moveTo>
                <a:lnTo>
                  <a:pt x="0" y="533977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53253" y="4853319"/>
            <a:ext cx="748281" cy="1046958"/>
          </a:xfrm>
          <a:custGeom>
            <a:avLst/>
            <a:gdLst>
              <a:gd name="connsiteX0" fmla="*/ 748281 w 748281"/>
              <a:gd name="connsiteY0" fmla="*/ 1046958 h 1046958"/>
              <a:gd name="connsiteX1" fmla="*/ 0 w 748281"/>
              <a:gd name="connsiteY1" fmla="*/ 1046958 h 1046958"/>
              <a:gd name="connsiteX2" fmla="*/ 0 w 748281"/>
              <a:gd name="connsiteY2" fmla="*/ 0 h 1046958"/>
              <a:gd name="connsiteX3" fmla="*/ 748281 w 748281"/>
              <a:gd name="connsiteY3" fmla="*/ 0 h 1046958"/>
              <a:gd name="connsiteX4" fmla="*/ 748281 w 748281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81" h="1046958">
                <a:moveTo>
                  <a:pt x="748281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81" y="0"/>
                </a:lnTo>
                <a:lnTo>
                  <a:pt x="748281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18863" y="4818980"/>
            <a:ext cx="753688" cy="1052337"/>
          </a:xfrm>
          <a:custGeom>
            <a:avLst/>
            <a:gdLst>
              <a:gd name="connsiteX0" fmla="*/ 750984 w 753688"/>
              <a:gd name="connsiteY0" fmla="*/ 1049635 h 1052337"/>
              <a:gd name="connsiteX1" fmla="*/ 750984 w 753688"/>
              <a:gd name="connsiteY1" fmla="*/ 1052337 h 1052337"/>
              <a:gd name="connsiteX2" fmla="*/ 0 w 753688"/>
              <a:gd name="connsiteY2" fmla="*/ 1052337 h 1052337"/>
              <a:gd name="connsiteX3" fmla="*/ 0 w 753688"/>
              <a:gd name="connsiteY3" fmla="*/ 0 h 1052337"/>
              <a:gd name="connsiteX4" fmla="*/ 753688 w 753688"/>
              <a:gd name="connsiteY4" fmla="*/ 0 h 1052337"/>
              <a:gd name="connsiteX5" fmla="*/ 753688 w 753688"/>
              <a:gd name="connsiteY5" fmla="*/ 1052337 h 1052337"/>
              <a:gd name="connsiteX6" fmla="*/ 750984 w 753688"/>
              <a:gd name="connsiteY6" fmla="*/ 1052337 h 1052337"/>
              <a:gd name="connsiteX7" fmla="*/ 750984 w 753688"/>
              <a:gd name="connsiteY7" fmla="*/ 1049635 h 1052337"/>
              <a:gd name="connsiteX8" fmla="*/ 748281 w 753688"/>
              <a:gd name="connsiteY8" fmla="*/ 1049635 h 1052337"/>
              <a:gd name="connsiteX9" fmla="*/ 748281 w 753688"/>
              <a:gd name="connsiteY9" fmla="*/ 5366 h 1052337"/>
              <a:gd name="connsiteX10" fmla="*/ 5382 w 753688"/>
              <a:gd name="connsiteY10" fmla="*/ 5366 h 1052337"/>
              <a:gd name="connsiteX11" fmla="*/ 5382 w 753688"/>
              <a:gd name="connsiteY11" fmla="*/ 1046933 h 1052337"/>
              <a:gd name="connsiteX12" fmla="*/ 750984 w 753688"/>
              <a:gd name="connsiteY12" fmla="*/ 1046933 h 1052337"/>
              <a:gd name="connsiteX13" fmla="*/ 750984 w 753688"/>
              <a:gd name="connsiteY13" fmla="*/ 1049635 h 1052337"/>
              <a:gd name="connsiteX14" fmla="*/ 748281 w 753688"/>
              <a:gd name="connsiteY14" fmla="*/ 1049635 h 1052337"/>
              <a:gd name="connsiteX15" fmla="*/ 750984 w 753688"/>
              <a:gd name="connsiteY15" fmla="*/ 1049635 h 1052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88" h="1052337">
                <a:moveTo>
                  <a:pt x="750984" y="1049635"/>
                </a:moveTo>
                <a:lnTo>
                  <a:pt x="750984" y="1052337"/>
                </a:lnTo>
                <a:lnTo>
                  <a:pt x="0" y="1052337"/>
                </a:lnTo>
                <a:lnTo>
                  <a:pt x="0" y="0"/>
                </a:lnTo>
                <a:lnTo>
                  <a:pt x="753688" y="0"/>
                </a:lnTo>
                <a:lnTo>
                  <a:pt x="753688" y="1052337"/>
                </a:lnTo>
                <a:lnTo>
                  <a:pt x="750984" y="1052337"/>
                </a:lnTo>
                <a:lnTo>
                  <a:pt x="750984" y="1049635"/>
                </a:lnTo>
                <a:lnTo>
                  <a:pt x="748281" y="1049635"/>
                </a:lnTo>
                <a:lnTo>
                  <a:pt x="748281" y="5366"/>
                </a:lnTo>
                <a:lnTo>
                  <a:pt x="5382" y="5366"/>
                </a:lnTo>
                <a:lnTo>
                  <a:pt x="5382" y="1046933"/>
                </a:lnTo>
                <a:lnTo>
                  <a:pt x="750984" y="1046933"/>
                </a:lnTo>
                <a:lnTo>
                  <a:pt x="750984" y="1049635"/>
                </a:lnTo>
                <a:lnTo>
                  <a:pt x="748281" y="1049635"/>
                </a:lnTo>
                <a:lnTo>
                  <a:pt x="750984" y="1049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66237" y="4853324"/>
            <a:ext cx="748306" cy="1046958"/>
          </a:xfrm>
          <a:custGeom>
            <a:avLst/>
            <a:gdLst>
              <a:gd name="connsiteX0" fmla="*/ 748306 w 748306"/>
              <a:gd name="connsiteY0" fmla="*/ 1046958 h 1046958"/>
              <a:gd name="connsiteX1" fmla="*/ 0 w 748306"/>
              <a:gd name="connsiteY1" fmla="*/ 1046958 h 1046958"/>
              <a:gd name="connsiteX2" fmla="*/ 25 w 748306"/>
              <a:gd name="connsiteY2" fmla="*/ 0 h 1046958"/>
              <a:gd name="connsiteX3" fmla="*/ 748306 w 748306"/>
              <a:gd name="connsiteY3" fmla="*/ 0 h 1046958"/>
              <a:gd name="connsiteX4" fmla="*/ 748306 w 748306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306" h="1046958">
                <a:moveTo>
                  <a:pt x="748306" y="1046958"/>
                </a:moveTo>
                <a:lnTo>
                  <a:pt x="0" y="1046958"/>
                </a:lnTo>
                <a:lnTo>
                  <a:pt x="25" y="0"/>
                </a:lnTo>
                <a:lnTo>
                  <a:pt x="748306" y="0"/>
                </a:lnTo>
                <a:lnTo>
                  <a:pt x="748306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131847" y="4818980"/>
            <a:ext cx="753688" cy="1052337"/>
          </a:xfrm>
          <a:custGeom>
            <a:avLst/>
            <a:gdLst>
              <a:gd name="connsiteX0" fmla="*/ 750985 w 753688"/>
              <a:gd name="connsiteY0" fmla="*/ 1049635 h 1052337"/>
              <a:gd name="connsiteX1" fmla="*/ 750985 w 753688"/>
              <a:gd name="connsiteY1" fmla="*/ 1052337 h 1052337"/>
              <a:gd name="connsiteX2" fmla="*/ 0 w 753688"/>
              <a:gd name="connsiteY2" fmla="*/ 1052337 h 1052337"/>
              <a:gd name="connsiteX3" fmla="*/ 0 w 753688"/>
              <a:gd name="connsiteY3" fmla="*/ 0 h 1052337"/>
              <a:gd name="connsiteX4" fmla="*/ 753688 w 753688"/>
              <a:gd name="connsiteY4" fmla="*/ 0 h 1052337"/>
              <a:gd name="connsiteX5" fmla="*/ 753688 w 753688"/>
              <a:gd name="connsiteY5" fmla="*/ 1052337 h 1052337"/>
              <a:gd name="connsiteX6" fmla="*/ 750985 w 753688"/>
              <a:gd name="connsiteY6" fmla="*/ 1052337 h 1052337"/>
              <a:gd name="connsiteX7" fmla="*/ 750985 w 753688"/>
              <a:gd name="connsiteY7" fmla="*/ 1049635 h 1052337"/>
              <a:gd name="connsiteX8" fmla="*/ 748306 w 753688"/>
              <a:gd name="connsiteY8" fmla="*/ 1049635 h 1052337"/>
              <a:gd name="connsiteX9" fmla="*/ 748306 w 753688"/>
              <a:gd name="connsiteY9" fmla="*/ 5366 h 1052337"/>
              <a:gd name="connsiteX10" fmla="*/ 5407 w 753688"/>
              <a:gd name="connsiteY10" fmla="*/ 5366 h 1052337"/>
              <a:gd name="connsiteX11" fmla="*/ 5407 w 753688"/>
              <a:gd name="connsiteY11" fmla="*/ 1046933 h 1052337"/>
              <a:gd name="connsiteX12" fmla="*/ 750985 w 753688"/>
              <a:gd name="connsiteY12" fmla="*/ 1046933 h 1052337"/>
              <a:gd name="connsiteX13" fmla="*/ 750985 w 753688"/>
              <a:gd name="connsiteY13" fmla="*/ 1049635 h 1052337"/>
              <a:gd name="connsiteX14" fmla="*/ 748306 w 753688"/>
              <a:gd name="connsiteY14" fmla="*/ 1049635 h 1052337"/>
              <a:gd name="connsiteX15" fmla="*/ 750985 w 753688"/>
              <a:gd name="connsiteY15" fmla="*/ 1049635 h 1052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88" h="1052337">
                <a:moveTo>
                  <a:pt x="750985" y="1049635"/>
                </a:moveTo>
                <a:lnTo>
                  <a:pt x="750985" y="1052337"/>
                </a:lnTo>
                <a:lnTo>
                  <a:pt x="0" y="1052337"/>
                </a:lnTo>
                <a:lnTo>
                  <a:pt x="0" y="0"/>
                </a:lnTo>
                <a:lnTo>
                  <a:pt x="753688" y="0"/>
                </a:lnTo>
                <a:lnTo>
                  <a:pt x="753688" y="1052337"/>
                </a:lnTo>
                <a:lnTo>
                  <a:pt x="750985" y="1052337"/>
                </a:lnTo>
                <a:lnTo>
                  <a:pt x="750985" y="1049635"/>
                </a:lnTo>
                <a:lnTo>
                  <a:pt x="748306" y="1049635"/>
                </a:lnTo>
                <a:lnTo>
                  <a:pt x="748306" y="5366"/>
                </a:lnTo>
                <a:lnTo>
                  <a:pt x="5407" y="5366"/>
                </a:lnTo>
                <a:lnTo>
                  <a:pt x="5407" y="1046933"/>
                </a:lnTo>
                <a:lnTo>
                  <a:pt x="750985" y="1046933"/>
                </a:lnTo>
                <a:lnTo>
                  <a:pt x="750985" y="1049635"/>
                </a:lnTo>
                <a:lnTo>
                  <a:pt x="748306" y="1049635"/>
                </a:lnTo>
                <a:lnTo>
                  <a:pt x="750985" y="1049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466018" y="4853319"/>
            <a:ext cx="748255" cy="1046958"/>
          </a:xfrm>
          <a:custGeom>
            <a:avLst/>
            <a:gdLst>
              <a:gd name="connsiteX0" fmla="*/ 748255 w 748255"/>
              <a:gd name="connsiteY0" fmla="*/ 1046958 h 1046958"/>
              <a:gd name="connsiteX1" fmla="*/ 0 w 748255"/>
              <a:gd name="connsiteY1" fmla="*/ 1046958 h 1046958"/>
              <a:gd name="connsiteX2" fmla="*/ 0 w 748255"/>
              <a:gd name="connsiteY2" fmla="*/ 0 h 1046958"/>
              <a:gd name="connsiteX3" fmla="*/ 748255 w 748255"/>
              <a:gd name="connsiteY3" fmla="*/ 0 h 1046958"/>
              <a:gd name="connsiteX4" fmla="*/ 748255 w 748255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55" h="1046958">
                <a:moveTo>
                  <a:pt x="748255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55" y="0"/>
                </a:lnTo>
                <a:lnTo>
                  <a:pt x="748255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431633" y="4818980"/>
            <a:ext cx="753663" cy="1052337"/>
          </a:xfrm>
          <a:custGeom>
            <a:avLst/>
            <a:gdLst>
              <a:gd name="connsiteX0" fmla="*/ 750984 w 753663"/>
              <a:gd name="connsiteY0" fmla="*/ 1049635 h 1052337"/>
              <a:gd name="connsiteX1" fmla="*/ 750984 w 753663"/>
              <a:gd name="connsiteY1" fmla="*/ 1052337 h 1052337"/>
              <a:gd name="connsiteX2" fmla="*/ 0 w 753663"/>
              <a:gd name="connsiteY2" fmla="*/ 1052337 h 1052337"/>
              <a:gd name="connsiteX3" fmla="*/ 0 w 753663"/>
              <a:gd name="connsiteY3" fmla="*/ 0 h 1052337"/>
              <a:gd name="connsiteX4" fmla="*/ 753663 w 753663"/>
              <a:gd name="connsiteY4" fmla="*/ 0 h 1052337"/>
              <a:gd name="connsiteX5" fmla="*/ 753663 w 753663"/>
              <a:gd name="connsiteY5" fmla="*/ 1052337 h 1052337"/>
              <a:gd name="connsiteX6" fmla="*/ 750984 w 753663"/>
              <a:gd name="connsiteY6" fmla="*/ 1052337 h 1052337"/>
              <a:gd name="connsiteX7" fmla="*/ 750984 w 753663"/>
              <a:gd name="connsiteY7" fmla="*/ 1049635 h 1052337"/>
              <a:gd name="connsiteX8" fmla="*/ 748281 w 753663"/>
              <a:gd name="connsiteY8" fmla="*/ 1049635 h 1052337"/>
              <a:gd name="connsiteX9" fmla="*/ 748281 w 753663"/>
              <a:gd name="connsiteY9" fmla="*/ 5366 h 1052337"/>
              <a:gd name="connsiteX10" fmla="*/ 5382 w 753663"/>
              <a:gd name="connsiteY10" fmla="*/ 5366 h 1052337"/>
              <a:gd name="connsiteX11" fmla="*/ 5382 w 753663"/>
              <a:gd name="connsiteY11" fmla="*/ 1046933 h 1052337"/>
              <a:gd name="connsiteX12" fmla="*/ 750984 w 753663"/>
              <a:gd name="connsiteY12" fmla="*/ 1046933 h 1052337"/>
              <a:gd name="connsiteX13" fmla="*/ 750984 w 753663"/>
              <a:gd name="connsiteY13" fmla="*/ 1049635 h 1052337"/>
              <a:gd name="connsiteX14" fmla="*/ 748281 w 753663"/>
              <a:gd name="connsiteY14" fmla="*/ 1049635 h 1052337"/>
              <a:gd name="connsiteX15" fmla="*/ 750984 w 753663"/>
              <a:gd name="connsiteY15" fmla="*/ 1049635 h 1052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63" h="1052337">
                <a:moveTo>
                  <a:pt x="750984" y="1049635"/>
                </a:moveTo>
                <a:lnTo>
                  <a:pt x="750984" y="1052337"/>
                </a:lnTo>
                <a:lnTo>
                  <a:pt x="0" y="1052337"/>
                </a:lnTo>
                <a:lnTo>
                  <a:pt x="0" y="0"/>
                </a:lnTo>
                <a:lnTo>
                  <a:pt x="753663" y="0"/>
                </a:lnTo>
                <a:lnTo>
                  <a:pt x="753663" y="1052337"/>
                </a:lnTo>
                <a:lnTo>
                  <a:pt x="750984" y="1052337"/>
                </a:lnTo>
                <a:lnTo>
                  <a:pt x="750984" y="1049635"/>
                </a:lnTo>
                <a:lnTo>
                  <a:pt x="748281" y="1049635"/>
                </a:lnTo>
                <a:lnTo>
                  <a:pt x="748281" y="5366"/>
                </a:lnTo>
                <a:lnTo>
                  <a:pt x="5382" y="5366"/>
                </a:lnTo>
                <a:lnTo>
                  <a:pt x="5382" y="1046933"/>
                </a:lnTo>
                <a:lnTo>
                  <a:pt x="750984" y="1046933"/>
                </a:lnTo>
                <a:lnTo>
                  <a:pt x="750984" y="1049635"/>
                </a:lnTo>
                <a:lnTo>
                  <a:pt x="748281" y="1049635"/>
                </a:lnTo>
                <a:lnTo>
                  <a:pt x="750984" y="1049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765732" y="4853319"/>
            <a:ext cx="748255" cy="1046958"/>
          </a:xfrm>
          <a:custGeom>
            <a:avLst/>
            <a:gdLst>
              <a:gd name="connsiteX0" fmla="*/ 748255 w 748255"/>
              <a:gd name="connsiteY0" fmla="*/ 1046958 h 1046958"/>
              <a:gd name="connsiteX1" fmla="*/ 0 w 748255"/>
              <a:gd name="connsiteY1" fmla="*/ 1046958 h 1046958"/>
              <a:gd name="connsiteX2" fmla="*/ 0 w 748255"/>
              <a:gd name="connsiteY2" fmla="*/ 0 h 1046958"/>
              <a:gd name="connsiteX3" fmla="*/ 748255 w 748255"/>
              <a:gd name="connsiteY3" fmla="*/ 0 h 1046958"/>
              <a:gd name="connsiteX4" fmla="*/ 748255 w 748255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55" h="1046958">
                <a:moveTo>
                  <a:pt x="748255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55" y="0"/>
                </a:lnTo>
                <a:lnTo>
                  <a:pt x="748255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31367" y="4818980"/>
            <a:ext cx="753663" cy="1052337"/>
          </a:xfrm>
          <a:custGeom>
            <a:avLst/>
            <a:gdLst>
              <a:gd name="connsiteX0" fmla="*/ 751010 w 753663"/>
              <a:gd name="connsiteY0" fmla="*/ 1049635 h 1052337"/>
              <a:gd name="connsiteX1" fmla="*/ 751010 w 753663"/>
              <a:gd name="connsiteY1" fmla="*/ 1052337 h 1052337"/>
              <a:gd name="connsiteX2" fmla="*/ 0 w 753663"/>
              <a:gd name="connsiteY2" fmla="*/ 1052337 h 1052337"/>
              <a:gd name="connsiteX3" fmla="*/ 0 w 753663"/>
              <a:gd name="connsiteY3" fmla="*/ 0 h 1052337"/>
              <a:gd name="connsiteX4" fmla="*/ 753663 w 753663"/>
              <a:gd name="connsiteY4" fmla="*/ 0 h 1052337"/>
              <a:gd name="connsiteX5" fmla="*/ 753663 w 753663"/>
              <a:gd name="connsiteY5" fmla="*/ 1052337 h 1052337"/>
              <a:gd name="connsiteX6" fmla="*/ 751010 w 753663"/>
              <a:gd name="connsiteY6" fmla="*/ 1052337 h 1052337"/>
              <a:gd name="connsiteX7" fmla="*/ 751010 w 753663"/>
              <a:gd name="connsiteY7" fmla="*/ 1049635 h 1052337"/>
              <a:gd name="connsiteX8" fmla="*/ 748205 w 753663"/>
              <a:gd name="connsiteY8" fmla="*/ 1049635 h 1052337"/>
              <a:gd name="connsiteX9" fmla="*/ 748205 w 753663"/>
              <a:gd name="connsiteY9" fmla="*/ 5366 h 1052337"/>
              <a:gd name="connsiteX10" fmla="*/ 5407 w 753663"/>
              <a:gd name="connsiteY10" fmla="*/ 5366 h 1052337"/>
              <a:gd name="connsiteX11" fmla="*/ 5382 w 753663"/>
              <a:gd name="connsiteY11" fmla="*/ 1046933 h 1052337"/>
              <a:gd name="connsiteX12" fmla="*/ 751010 w 753663"/>
              <a:gd name="connsiteY12" fmla="*/ 1046933 h 1052337"/>
              <a:gd name="connsiteX13" fmla="*/ 751010 w 753663"/>
              <a:gd name="connsiteY13" fmla="*/ 1049635 h 1052337"/>
              <a:gd name="connsiteX14" fmla="*/ 748205 w 753663"/>
              <a:gd name="connsiteY14" fmla="*/ 1049635 h 1052337"/>
              <a:gd name="connsiteX15" fmla="*/ 751010 w 753663"/>
              <a:gd name="connsiteY15" fmla="*/ 1049635 h 1052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63" h="1052337">
                <a:moveTo>
                  <a:pt x="751010" y="1049635"/>
                </a:moveTo>
                <a:lnTo>
                  <a:pt x="751010" y="1052337"/>
                </a:lnTo>
                <a:lnTo>
                  <a:pt x="0" y="1052337"/>
                </a:lnTo>
                <a:lnTo>
                  <a:pt x="0" y="0"/>
                </a:lnTo>
                <a:lnTo>
                  <a:pt x="753663" y="0"/>
                </a:lnTo>
                <a:lnTo>
                  <a:pt x="753663" y="1052337"/>
                </a:lnTo>
                <a:lnTo>
                  <a:pt x="751010" y="1052337"/>
                </a:lnTo>
                <a:lnTo>
                  <a:pt x="751010" y="1049635"/>
                </a:lnTo>
                <a:lnTo>
                  <a:pt x="748205" y="1049635"/>
                </a:lnTo>
                <a:lnTo>
                  <a:pt x="748205" y="5366"/>
                </a:lnTo>
                <a:lnTo>
                  <a:pt x="5407" y="5366"/>
                </a:lnTo>
                <a:lnTo>
                  <a:pt x="5382" y="1046933"/>
                </a:lnTo>
                <a:lnTo>
                  <a:pt x="751010" y="1046933"/>
                </a:lnTo>
                <a:lnTo>
                  <a:pt x="751010" y="1049635"/>
                </a:lnTo>
                <a:lnTo>
                  <a:pt x="748205" y="1049635"/>
                </a:lnTo>
                <a:lnTo>
                  <a:pt x="751010" y="1049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065549" y="4853319"/>
            <a:ext cx="748179" cy="1046958"/>
          </a:xfrm>
          <a:custGeom>
            <a:avLst/>
            <a:gdLst>
              <a:gd name="connsiteX0" fmla="*/ 748179 w 748179"/>
              <a:gd name="connsiteY0" fmla="*/ 1046958 h 1046958"/>
              <a:gd name="connsiteX1" fmla="*/ 0 w 748179"/>
              <a:gd name="connsiteY1" fmla="*/ 1046958 h 1046958"/>
              <a:gd name="connsiteX2" fmla="*/ 0 w 748179"/>
              <a:gd name="connsiteY2" fmla="*/ 0 h 1046958"/>
              <a:gd name="connsiteX3" fmla="*/ 748179 w 748179"/>
              <a:gd name="connsiteY3" fmla="*/ 0 h 1046958"/>
              <a:gd name="connsiteX4" fmla="*/ 748179 w 748179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179" h="1046958">
                <a:moveTo>
                  <a:pt x="748179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179" y="0"/>
                </a:lnTo>
                <a:lnTo>
                  <a:pt x="748179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031153" y="4818980"/>
            <a:ext cx="753637" cy="1052337"/>
          </a:xfrm>
          <a:custGeom>
            <a:avLst/>
            <a:gdLst>
              <a:gd name="connsiteX0" fmla="*/ 750959 w 753637"/>
              <a:gd name="connsiteY0" fmla="*/ 1049635 h 1052337"/>
              <a:gd name="connsiteX1" fmla="*/ 750959 w 753637"/>
              <a:gd name="connsiteY1" fmla="*/ 1052337 h 1052337"/>
              <a:gd name="connsiteX2" fmla="*/ 0 w 753637"/>
              <a:gd name="connsiteY2" fmla="*/ 1052337 h 1052337"/>
              <a:gd name="connsiteX3" fmla="*/ 0 w 753637"/>
              <a:gd name="connsiteY3" fmla="*/ 0 h 1052337"/>
              <a:gd name="connsiteX4" fmla="*/ 753637 w 753637"/>
              <a:gd name="connsiteY4" fmla="*/ 0 h 1052337"/>
              <a:gd name="connsiteX5" fmla="*/ 753637 w 753637"/>
              <a:gd name="connsiteY5" fmla="*/ 1052337 h 1052337"/>
              <a:gd name="connsiteX6" fmla="*/ 750959 w 753637"/>
              <a:gd name="connsiteY6" fmla="*/ 1052337 h 1052337"/>
              <a:gd name="connsiteX7" fmla="*/ 750959 w 753637"/>
              <a:gd name="connsiteY7" fmla="*/ 1049635 h 1052337"/>
              <a:gd name="connsiteX8" fmla="*/ 748179 w 753637"/>
              <a:gd name="connsiteY8" fmla="*/ 1049635 h 1052337"/>
              <a:gd name="connsiteX9" fmla="*/ 748179 w 753637"/>
              <a:gd name="connsiteY9" fmla="*/ 5366 h 1052337"/>
              <a:gd name="connsiteX10" fmla="*/ 5331 w 753637"/>
              <a:gd name="connsiteY10" fmla="*/ 5366 h 1052337"/>
              <a:gd name="connsiteX11" fmla="*/ 5331 w 753637"/>
              <a:gd name="connsiteY11" fmla="*/ 1046933 h 1052337"/>
              <a:gd name="connsiteX12" fmla="*/ 750959 w 753637"/>
              <a:gd name="connsiteY12" fmla="*/ 1046933 h 1052337"/>
              <a:gd name="connsiteX13" fmla="*/ 750959 w 753637"/>
              <a:gd name="connsiteY13" fmla="*/ 1049635 h 1052337"/>
              <a:gd name="connsiteX14" fmla="*/ 748179 w 753637"/>
              <a:gd name="connsiteY14" fmla="*/ 1049635 h 1052337"/>
              <a:gd name="connsiteX15" fmla="*/ 750959 w 753637"/>
              <a:gd name="connsiteY15" fmla="*/ 1049635 h 1052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37" h="1052337">
                <a:moveTo>
                  <a:pt x="750959" y="1049635"/>
                </a:moveTo>
                <a:lnTo>
                  <a:pt x="750959" y="1052337"/>
                </a:lnTo>
                <a:lnTo>
                  <a:pt x="0" y="1052337"/>
                </a:lnTo>
                <a:lnTo>
                  <a:pt x="0" y="0"/>
                </a:lnTo>
                <a:lnTo>
                  <a:pt x="753637" y="0"/>
                </a:lnTo>
                <a:lnTo>
                  <a:pt x="753637" y="1052337"/>
                </a:lnTo>
                <a:lnTo>
                  <a:pt x="750959" y="1052337"/>
                </a:lnTo>
                <a:lnTo>
                  <a:pt x="750959" y="1049635"/>
                </a:lnTo>
                <a:lnTo>
                  <a:pt x="748179" y="1049635"/>
                </a:lnTo>
                <a:lnTo>
                  <a:pt x="748179" y="5366"/>
                </a:lnTo>
                <a:lnTo>
                  <a:pt x="5331" y="5366"/>
                </a:lnTo>
                <a:lnTo>
                  <a:pt x="5331" y="1046933"/>
                </a:lnTo>
                <a:lnTo>
                  <a:pt x="750959" y="1046933"/>
                </a:lnTo>
                <a:lnTo>
                  <a:pt x="750959" y="1049635"/>
                </a:lnTo>
                <a:lnTo>
                  <a:pt x="748179" y="1049635"/>
                </a:lnTo>
                <a:lnTo>
                  <a:pt x="750959" y="10496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166266" y="6088559"/>
            <a:ext cx="748281" cy="1046958"/>
          </a:xfrm>
          <a:custGeom>
            <a:avLst/>
            <a:gdLst>
              <a:gd name="connsiteX0" fmla="*/ 748281 w 748281"/>
              <a:gd name="connsiteY0" fmla="*/ 1046958 h 1046958"/>
              <a:gd name="connsiteX1" fmla="*/ 0 w 748281"/>
              <a:gd name="connsiteY1" fmla="*/ 1046958 h 1046958"/>
              <a:gd name="connsiteX2" fmla="*/ 0 w 748281"/>
              <a:gd name="connsiteY2" fmla="*/ 0 h 1046958"/>
              <a:gd name="connsiteX3" fmla="*/ 748281 w 748281"/>
              <a:gd name="connsiteY3" fmla="*/ 0 h 1046958"/>
              <a:gd name="connsiteX4" fmla="*/ 748281 w 748281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81" h="1046958">
                <a:moveTo>
                  <a:pt x="748281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81" y="0"/>
                </a:lnTo>
                <a:lnTo>
                  <a:pt x="748281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131873" y="6054210"/>
            <a:ext cx="753688" cy="1052362"/>
          </a:xfrm>
          <a:custGeom>
            <a:avLst/>
            <a:gdLst>
              <a:gd name="connsiteX0" fmla="*/ 750985 w 753688"/>
              <a:gd name="connsiteY0" fmla="*/ 1049660 h 1052362"/>
              <a:gd name="connsiteX1" fmla="*/ 750985 w 753688"/>
              <a:gd name="connsiteY1" fmla="*/ 1052362 h 1052362"/>
              <a:gd name="connsiteX2" fmla="*/ 0 w 753688"/>
              <a:gd name="connsiteY2" fmla="*/ 1052362 h 1052362"/>
              <a:gd name="connsiteX3" fmla="*/ 0 w 753688"/>
              <a:gd name="connsiteY3" fmla="*/ 0 h 1052362"/>
              <a:gd name="connsiteX4" fmla="*/ 753688 w 753688"/>
              <a:gd name="connsiteY4" fmla="*/ 0 h 1052362"/>
              <a:gd name="connsiteX5" fmla="*/ 753688 w 753688"/>
              <a:gd name="connsiteY5" fmla="*/ 1052362 h 1052362"/>
              <a:gd name="connsiteX6" fmla="*/ 750985 w 753688"/>
              <a:gd name="connsiteY6" fmla="*/ 1052362 h 1052362"/>
              <a:gd name="connsiteX7" fmla="*/ 750985 w 753688"/>
              <a:gd name="connsiteY7" fmla="*/ 1049660 h 1052362"/>
              <a:gd name="connsiteX8" fmla="*/ 748281 w 753688"/>
              <a:gd name="connsiteY8" fmla="*/ 1049660 h 1052362"/>
              <a:gd name="connsiteX9" fmla="*/ 748281 w 753688"/>
              <a:gd name="connsiteY9" fmla="*/ 5391 h 1052362"/>
              <a:gd name="connsiteX10" fmla="*/ 5382 w 753688"/>
              <a:gd name="connsiteY10" fmla="*/ 5391 h 1052362"/>
              <a:gd name="connsiteX11" fmla="*/ 5382 w 753688"/>
              <a:gd name="connsiteY11" fmla="*/ 1046958 h 1052362"/>
              <a:gd name="connsiteX12" fmla="*/ 750985 w 753688"/>
              <a:gd name="connsiteY12" fmla="*/ 1046958 h 1052362"/>
              <a:gd name="connsiteX13" fmla="*/ 750985 w 753688"/>
              <a:gd name="connsiteY13" fmla="*/ 1049660 h 1052362"/>
              <a:gd name="connsiteX14" fmla="*/ 748281 w 753688"/>
              <a:gd name="connsiteY14" fmla="*/ 1049660 h 1052362"/>
              <a:gd name="connsiteX15" fmla="*/ 750985 w 753688"/>
              <a:gd name="connsiteY15" fmla="*/ 1049660 h 1052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88" h="1052362">
                <a:moveTo>
                  <a:pt x="750985" y="1049660"/>
                </a:moveTo>
                <a:lnTo>
                  <a:pt x="750985" y="1052362"/>
                </a:lnTo>
                <a:lnTo>
                  <a:pt x="0" y="1052362"/>
                </a:lnTo>
                <a:lnTo>
                  <a:pt x="0" y="0"/>
                </a:lnTo>
                <a:lnTo>
                  <a:pt x="753688" y="0"/>
                </a:lnTo>
                <a:lnTo>
                  <a:pt x="753688" y="1052362"/>
                </a:lnTo>
                <a:lnTo>
                  <a:pt x="750985" y="1052362"/>
                </a:lnTo>
                <a:lnTo>
                  <a:pt x="750985" y="1049660"/>
                </a:lnTo>
                <a:lnTo>
                  <a:pt x="748281" y="1049660"/>
                </a:lnTo>
                <a:lnTo>
                  <a:pt x="748281" y="5391"/>
                </a:lnTo>
                <a:lnTo>
                  <a:pt x="5382" y="5391"/>
                </a:lnTo>
                <a:lnTo>
                  <a:pt x="5382" y="1046958"/>
                </a:lnTo>
                <a:lnTo>
                  <a:pt x="750985" y="1046958"/>
                </a:lnTo>
                <a:lnTo>
                  <a:pt x="750985" y="1049660"/>
                </a:lnTo>
                <a:lnTo>
                  <a:pt x="748281" y="1049660"/>
                </a:lnTo>
                <a:lnTo>
                  <a:pt x="750985" y="10496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466018" y="6088559"/>
            <a:ext cx="748255" cy="1046958"/>
          </a:xfrm>
          <a:custGeom>
            <a:avLst/>
            <a:gdLst>
              <a:gd name="connsiteX0" fmla="*/ 748255 w 748255"/>
              <a:gd name="connsiteY0" fmla="*/ 1046958 h 1046958"/>
              <a:gd name="connsiteX1" fmla="*/ 0 w 748255"/>
              <a:gd name="connsiteY1" fmla="*/ 1046958 h 1046958"/>
              <a:gd name="connsiteX2" fmla="*/ 0 w 748255"/>
              <a:gd name="connsiteY2" fmla="*/ 0 h 1046958"/>
              <a:gd name="connsiteX3" fmla="*/ 748255 w 748255"/>
              <a:gd name="connsiteY3" fmla="*/ 0 h 1046958"/>
              <a:gd name="connsiteX4" fmla="*/ 748255 w 748255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55" h="1046958">
                <a:moveTo>
                  <a:pt x="748255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55" y="0"/>
                </a:lnTo>
                <a:lnTo>
                  <a:pt x="748255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431633" y="6054210"/>
            <a:ext cx="753688" cy="1052362"/>
          </a:xfrm>
          <a:custGeom>
            <a:avLst/>
            <a:gdLst>
              <a:gd name="connsiteX0" fmla="*/ 750984 w 753688"/>
              <a:gd name="connsiteY0" fmla="*/ 1049660 h 1052362"/>
              <a:gd name="connsiteX1" fmla="*/ 750984 w 753688"/>
              <a:gd name="connsiteY1" fmla="*/ 1052362 h 1052362"/>
              <a:gd name="connsiteX2" fmla="*/ 0 w 753688"/>
              <a:gd name="connsiteY2" fmla="*/ 1052362 h 1052362"/>
              <a:gd name="connsiteX3" fmla="*/ 0 w 753688"/>
              <a:gd name="connsiteY3" fmla="*/ 0 h 1052362"/>
              <a:gd name="connsiteX4" fmla="*/ 753688 w 753688"/>
              <a:gd name="connsiteY4" fmla="*/ 0 h 1052362"/>
              <a:gd name="connsiteX5" fmla="*/ 753688 w 753688"/>
              <a:gd name="connsiteY5" fmla="*/ 1052362 h 1052362"/>
              <a:gd name="connsiteX6" fmla="*/ 750984 w 753688"/>
              <a:gd name="connsiteY6" fmla="*/ 1052362 h 1052362"/>
              <a:gd name="connsiteX7" fmla="*/ 750984 w 753688"/>
              <a:gd name="connsiteY7" fmla="*/ 1049660 h 1052362"/>
              <a:gd name="connsiteX8" fmla="*/ 748306 w 753688"/>
              <a:gd name="connsiteY8" fmla="*/ 1049660 h 1052362"/>
              <a:gd name="connsiteX9" fmla="*/ 748306 w 753688"/>
              <a:gd name="connsiteY9" fmla="*/ 5391 h 1052362"/>
              <a:gd name="connsiteX10" fmla="*/ 5407 w 753688"/>
              <a:gd name="connsiteY10" fmla="*/ 5391 h 1052362"/>
              <a:gd name="connsiteX11" fmla="*/ 5407 w 753688"/>
              <a:gd name="connsiteY11" fmla="*/ 1046958 h 1052362"/>
              <a:gd name="connsiteX12" fmla="*/ 750984 w 753688"/>
              <a:gd name="connsiteY12" fmla="*/ 1046958 h 1052362"/>
              <a:gd name="connsiteX13" fmla="*/ 750984 w 753688"/>
              <a:gd name="connsiteY13" fmla="*/ 1049660 h 1052362"/>
              <a:gd name="connsiteX14" fmla="*/ 748306 w 753688"/>
              <a:gd name="connsiteY14" fmla="*/ 1049660 h 1052362"/>
              <a:gd name="connsiteX15" fmla="*/ 750984 w 753688"/>
              <a:gd name="connsiteY15" fmla="*/ 1049660 h 1052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88" h="1052362">
                <a:moveTo>
                  <a:pt x="750984" y="1049660"/>
                </a:moveTo>
                <a:lnTo>
                  <a:pt x="750984" y="1052362"/>
                </a:lnTo>
                <a:lnTo>
                  <a:pt x="0" y="1052362"/>
                </a:lnTo>
                <a:lnTo>
                  <a:pt x="0" y="0"/>
                </a:lnTo>
                <a:lnTo>
                  <a:pt x="753688" y="0"/>
                </a:lnTo>
                <a:lnTo>
                  <a:pt x="753688" y="1052362"/>
                </a:lnTo>
                <a:lnTo>
                  <a:pt x="750984" y="1052362"/>
                </a:lnTo>
                <a:lnTo>
                  <a:pt x="750984" y="1049660"/>
                </a:lnTo>
                <a:lnTo>
                  <a:pt x="748306" y="1049660"/>
                </a:lnTo>
                <a:lnTo>
                  <a:pt x="748306" y="5391"/>
                </a:lnTo>
                <a:lnTo>
                  <a:pt x="5407" y="5391"/>
                </a:lnTo>
                <a:lnTo>
                  <a:pt x="5407" y="1046958"/>
                </a:lnTo>
                <a:lnTo>
                  <a:pt x="750984" y="1046958"/>
                </a:lnTo>
                <a:lnTo>
                  <a:pt x="750984" y="1049660"/>
                </a:lnTo>
                <a:lnTo>
                  <a:pt x="748306" y="1049660"/>
                </a:lnTo>
                <a:lnTo>
                  <a:pt x="750984" y="10496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765732" y="6088559"/>
            <a:ext cx="748255" cy="1046958"/>
          </a:xfrm>
          <a:custGeom>
            <a:avLst/>
            <a:gdLst>
              <a:gd name="connsiteX0" fmla="*/ 748255 w 748255"/>
              <a:gd name="connsiteY0" fmla="*/ 1046958 h 1046958"/>
              <a:gd name="connsiteX1" fmla="*/ 0 w 748255"/>
              <a:gd name="connsiteY1" fmla="*/ 1046958 h 1046958"/>
              <a:gd name="connsiteX2" fmla="*/ 0 w 748255"/>
              <a:gd name="connsiteY2" fmla="*/ 0 h 1046958"/>
              <a:gd name="connsiteX3" fmla="*/ 748255 w 748255"/>
              <a:gd name="connsiteY3" fmla="*/ 0 h 1046958"/>
              <a:gd name="connsiteX4" fmla="*/ 748255 w 748255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55" h="1046958">
                <a:moveTo>
                  <a:pt x="748255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55" y="0"/>
                </a:lnTo>
                <a:lnTo>
                  <a:pt x="748255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731367" y="6054210"/>
            <a:ext cx="753663" cy="1052362"/>
          </a:xfrm>
          <a:custGeom>
            <a:avLst/>
            <a:gdLst>
              <a:gd name="connsiteX0" fmla="*/ 751010 w 753663"/>
              <a:gd name="connsiteY0" fmla="*/ 1049660 h 1052362"/>
              <a:gd name="connsiteX1" fmla="*/ 751010 w 753663"/>
              <a:gd name="connsiteY1" fmla="*/ 1052362 h 1052362"/>
              <a:gd name="connsiteX2" fmla="*/ 0 w 753663"/>
              <a:gd name="connsiteY2" fmla="*/ 1052362 h 1052362"/>
              <a:gd name="connsiteX3" fmla="*/ 0 w 753663"/>
              <a:gd name="connsiteY3" fmla="*/ 0 h 1052362"/>
              <a:gd name="connsiteX4" fmla="*/ 753663 w 753663"/>
              <a:gd name="connsiteY4" fmla="*/ 0 h 1052362"/>
              <a:gd name="connsiteX5" fmla="*/ 753663 w 753663"/>
              <a:gd name="connsiteY5" fmla="*/ 1052362 h 1052362"/>
              <a:gd name="connsiteX6" fmla="*/ 751010 w 753663"/>
              <a:gd name="connsiteY6" fmla="*/ 1052362 h 1052362"/>
              <a:gd name="connsiteX7" fmla="*/ 751010 w 753663"/>
              <a:gd name="connsiteY7" fmla="*/ 1049660 h 1052362"/>
              <a:gd name="connsiteX8" fmla="*/ 748205 w 753663"/>
              <a:gd name="connsiteY8" fmla="*/ 1049660 h 1052362"/>
              <a:gd name="connsiteX9" fmla="*/ 748205 w 753663"/>
              <a:gd name="connsiteY9" fmla="*/ 5391 h 1052362"/>
              <a:gd name="connsiteX10" fmla="*/ 5407 w 753663"/>
              <a:gd name="connsiteY10" fmla="*/ 5391 h 1052362"/>
              <a:gd name="connsiteX11" fmla="*/ 5407 w 753663"/>
              <a:gd name="connsiteY11" fmla="*/ 1046958 h 1052362"/>
              <a:gd name="connsiteX12" fmla="*/ 751010 w 753663"/>
              <a:gd name="connsiteY12" fmla="*/ 1046958 h 1052362"/>
              <a:gd name="connsiteX13" fmla="*/ 751010 w 753663"/>
              <a:gd name="connsiteY13" fmla="*/ 1049660 h 1052362"/>
              <a:gd name="connsiteX14" fmla="*/ 748205 w 753663"/>
              <a:gd name="connsiteY14" fmla="*/ 1049660 h 1052362"/>
              <a:gd name="connsiteX15" fmla="*/ 751010 w 753663"/>
              <a:gd name="connsiteY15" fmla="*/ 1049660 h 1052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63" h="1052362">
                <a:moveTo>
                  <a:pt x="751010" y="1049660"/>
                </a:moveTo>
                <a:lnTo>
                  <a:pt x="751010" y="1052362"/>
                </a:lnTo>
                <a:lnTo>
                  <a:pt x="0" y="1052362"/>
                </a:lnTo>
                <a:lnTo>
                  <a:pt x="0" y="0"/>
                </a:lnTo>
                <a:lnTo>
                  <a:pt x="753663" y="0"/>
                </a:lnTo>
                <a:lnTo>
                  <a:pt x="753663" y="1052362"/>
                </a:lnTo>
                <a:lnTo>
                  <a:pt x="751010" y="1052362"/>
                </a:lnTo>
                <a:lnTo>
                  <a:pt x="751010" y="1049660"/>
                </a:lnTo>
                <a:lnTo>
                  <a:pt x="748205" y="1049660"/>
                </a:lnTo>
                <a:lnTo>
                  <a:pt x="748205" y="5391"/>
                </a:lnTo>
                <a:lnTo>
                  <a:pt x="5407" y="5391"/>
                </a:lnTo>
                <a:lnTo>
                  <a:pt x="5407" y="1046958"/>
                </a:lnTo>
                <a:lnTo>
                  <a:pt x="751010" y="1046958"/>
                </a:lnTo>
                <a:lnTo>
                  <a:pt x="751010" y="1049660"/>
                </a:lnTo>
                <a:lnTo>
                  <a:pt x="748205" y="1049660"/>
                </a:lnTo>
                <a:lnTo>
                  <a:pt x="751010" y="10496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065549" y="6088559"/>
            <a:ext cx="748179" cy="1046958"/>
          </a:xfrm>
          <a:custGeom>
            <a:avLst/>
            <a:gdLst>
              <a:gd name="connsiteX0" fmla="*/ 748179 w 748179"/>
              <a:gd name="connsiteY0" fmla="*/ 1046958 h 1046958"/>
              <a:gd name="connsiteX1" fmla="*/ 0 w 748179"/>
              <a:gd name="connsiteY1" fmla="*/ 1046958 h 1046958"/>
              <a:gd name="connsiteX2" fmla="*/ 0 w 748179"/>
              <a:gd name="connsiteY2" fmla="*/ 0 h 1046958"/>
              <a:gd name="connsiteX3" fmla="*/ 748179 w 748179"/>
              <a:gd name="connsiteY3" fmla="*/ 0 h 1046958"/>
              <a:gd name="connsiteX4" fmla="*/ 748179 w 748179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179" h="1046958">
                <a:moveTo>
                  <a:pt x="748179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179" y="0"/>
                </a:lnTo>
                <a:lnTo>
                  <a:pt x="748179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031153" y="6054210"/>
            <a:ext cx="753637" cy="1052362"/>
          </a:xfrm>
          <a:custGeom>
            <a:avLst/>
            <a:gdLst>
              <a:gd name="connsiteX0" fmla="*/ 750959 w 753637"/>
              <a:gd name="connsiteY0" fmla="*/ 1049660 h 1052362"/>
              <a:gd name="connsiteX1" fmla="*/ 750959 w 753637"/>
              <a:gd name="connsiteY1" fmla="*/ 1052362 h 1052362"/>
              <a:gd name="connsiteX2" fmla="*/ 0 w 753637"/>
              <a:gd name="connsiteY2" fmla="*/ 1052362 h 1052362"/>
              <a:gd name="connsiteX3" fmla="*/ 0 w 753637"/>
              <a:gd name="connsiteY3" fmla="*/ 0 h 1052362"/>
              <a:gd name="connsiteX4" fmla="*/ 753637 w 753637"/>
              <a:gd name="connsiteY4" fmla="*/ 0 h 1052362"/>
              <a:gd name="connsiteX5" fmla="*/ 753637 w 753637"/>
              <a:gd name="connsiteY5" fmla="*/ 1052362 h 1052362"/>
              <a:gd name="connsiteX6" fmla="*/ 750959 w 753637"/>
              <a:gd name="connsiteY6" fmla="*/ 1052362 h 1052362"/>
              <a:gd name="connsiteX7" fmla="*/ 750959 w 753637"/>
              <a:gd name="connsiteY7" fmla="*/ 1049660 h 1052362"/>
              <a:gd name="connsiteX8" fmla="*/ 748179 w 753637"/>
              <a:gd name="connsiteY8" fmla="*/ 1049660 h 1052362"/>
              <a:gd name="connsiteX9" fmla="*/ 748179 w 753637"/>
              <a:gd name="connsiteY9" fmla="*/ 5391 h 1052362"/>
              <a:gd name="connsiteX10" fmla="*/ 5331 w 753637"/>
              <a:gd name="connsiteY10" fmla="*/ 5391 h 1052362"/>
              <a:gd name="connsiteX11" fmla="*/ 5331 w 753637"/>
              <a:gd name="connsiteY11" fmla="*/ 1046958 h 1052362"/>
              <a:gd name="connsiteX12" fmla="*/ 750959 w 753637"/>
              <a:gd name="connsiteY12" fmla="*/ 1046958 h 1052362"/>
              <a:gd name="connsiteX13" fmla="*/ 750959 w 753637"/>
              <a:gd name="connsiteY13" fmla="*/ 1049660 h 1052362"/>
              <a:gd name="connsiteX14" fmla="*/ 748179 w 753637"/>
              <a:gd name="connsiteY14" fmla="*/ 1049660 h 1052362"/>
              <a:gd name="connsiteX15" fmla="*/ 750959 w 753637"/>
              <a:gd name="connsiteY15" fmla="*/ 1049660 h 1052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37" h="1052362">
                <a:moveTo>
                  <a:pt x="750959" y="1049660"/>
                </a:moveTo>
                <a:lnTo>
                  <a:pt x="750959" y="1052362"/>
                </a:lnTo>
                <a:lnTo>
                  <a:pt x="0" y="1052362"/>
                </a:lnTo>
                <a:lnTo>
                  <a:pt x="0" y="0"/>
                </a:lnTo>
                <a:lnTo>
                  <a:pt x="753637" y="0"/>
                </a:lnTo>
                <a:lnTo>
                  <a:pt x="753637" y="1052362"/>
                </a:lnTo>
                <a:lnTo>
                  <a:pt x="750959" y="1052362"/>
                </a:lnTo>
                <a:lnTo>
                  <a:pt x="750959" y="1049660"/>
                </a:lnTo>
                <a:lnTo>
                  <a:pt x="748179" y="1049660"/>
                </a:lnTo>
                <a:lnTo>
                  <a:pt x="748179" y="5391"/>
                </a:lnTo>
                <a:lnTo>
                  <a:pt x="5331" y="5391"/>
                </a:lnTo>
                <a:lnTo>
                  <a:pt x="5331" y="1046958"/>
                </a:lnTo>
                <a:lnTo>
                  <a:pt x="750959" y="1046958"/>
                </a:lnTo>
                <a:lnTo>
                  <a:pt x="750959" y="1049660"/>
                </a:lnTo>
                <a:lnTo>
                  <a:pt x="748179" y="1049660"/>
                </a:lnTo>
                <a:lnTo>
                  <a:pt x="750959" y="10496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953253" y="6088559"/>
            <a:ext cx="748281" cy="1046958"/>
          </a:xfrm>
          <a:custGeom>
            <a:avLst/>
            <a:gdLst>
              <a:gd name="connsiteX0" fmla="*/ 748281 w 748281"/>
              <a:gd name="connsiteY0" fmla="*/ 1046958 h 1046958"/>
              <a:gd name="connsiteX1" fmla="*/ 0 w 748281"/>
              <a:gd name="connsiteY1" fmla="*/ 1046958 h 1046958"/>
              <a:gd name="connsiteX2" fmla="*/ 0 w 748281"/>
              <a:gd name="connsiteY2" fmla="*/ 0 h 1046958"/>
              <a:gd name="connsiteX3" fmla="*/ 748281 w 748281"/>
              <a:gd name="connsiteY3" fmla="*/ 0 h 1046958"/>
              <a:gd name="connsiteX4" fmla="*/ 748281 w 748281"/>
              <a:gd name="connsiteY4" fmla="*/ 1046958 h 1046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8281" h="1046958">
                <a:moveTo>
                  <a:pt x="748281" y="1046958"/>
                </a:moveTo>
                <a:lnTo>
                  <a:pt x="0" y="1046958"/>
                </a:lnTo>
                <a:lnTo>
                  <a:pt x="0" y="0"/>
                </a:lnTo>
                <a:lnTo>
                  <a:pt x="748281" y="0"/>
                </a:lnTo>
                <a:lnTo>
                  <a:pt x="748281" y="1046958"/>
                </a:lnTo>
              </a:path>
            </a:pathLst>
          </a:custGeom>
          <a:solidFill>
            <a:srgbClr val="A7A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918863" y="6054210"/>
            <a:ext cx="753688" cy="1052362"/>
          </a:xfrm>
          <a:custGeom>
            <a:avLst/>
            <a:gdLst>
              <a:gd name="connsiteX0" fmla="*/ 750984 w 753688"/>
              <a:gd name="connsiteY0" fmla="*/ 1049660 h 1052362"/>
              <a:gd name="connsiteX1" fmla="*/ 750984 w 753688"/>
              <a:gd name="connsiteY1" fmla="*/ 1052362 h 1052362"/>
              <a:gd name="connsiteX2" fmla="*/ 0 w 753688"/>
              <a:gd name="connsiteY2" fmla="*/ 1052362 h 1052362"/>
              <a:gd name="connsiteX3" fmla="*/ 0 w 753688"/>
              <a:gd name="connsiteY3" fmla="*/ 0 h 1052362"/>
              <a:gd name="connsiteX4" fmla="*/ 753688 w 753688"/>
              <a:gd name="connsiteY4" fmla="*/ 0 h 1052362"/>
              <a:gd name="connsiteX5" fmla="*/ 753688 w 753688"/>
              <a:gd name="connsiteY5" fmla="*/ 1052362 h 1052362"/>
              <a:gd name="connsiteX6" fmla="*/ 750984 w 753688"/>
              <a:gd name="connsiteY6" fmla="*/ 1052362 h 1052362"/>
              <a:gd name="connsiteX7" fmla="*/ 750984 w 753688"/>
              <a:gd name="connsiteY7" fmla="*/ 1049660 h 1052362"/>
              <a:gd name="connsiteX8" fmla="*/ 748281 w 753688"/>
              <a:gd name="connsiteY8" fmla="*/ 1049660 h 1052362"/>
              <a:gd name="connsiteX9" fmla="*/ 748281 w 753688"/>
              <a:gd name="connsiteY9" fmla="*/ 5391 h 1052362"/>
              <a:gd name="connsiteX10" fmla="*/ 5407 w 753688"/>
              <a:gd name="connsiteY10" fmla="*/ 5391 h 1052362"/>
              <a:gd name="connsiteX11" fmla="*/ 5407 w 753688"/>
              <a:gd name="connsiteY11" fmla="*/ 1046958 h 1052362"/>
              <a:gd name="connsiteX12" fmla="*/ 750984 w 753688"/>
              <a:gd name="connsiteY12" fmla="*/ 1046958 h 1052362"/>
              <a:gd name="connsiteX13" fmla="*/ 750984 w 753688"/>
              <a:gd name="connsiteY13" fmla="*/ 1049660 h 1052362"/>
              <a:gd name="connsiteX14" fmla="*/ 748281 w 753688"/>
              <a:gd name="connsiteY14" fmla="*/ 1049660 h 1052362"/>
              <a:gd name="connsiteX15" fmla="*/ 750984 w 753688"/>
              <a:gd name="connsiteY15" fmla="*/ 1049660 h 1052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53688" h="1052362">
                <a:moveTo>
                  <a:pt x="750984" y="1049660"/>
                </a:moveTo>
                <a:lnTo>
                  <a:pt x="750984" y="1052362"/>
                </a:lnTo>
                <a:lnTo>
                  <a:pt x="0" y="1052362"/>
                </a:lnTo>
                <a:lnTo>
                  <a:pt x="0" y="0"/>
                </a:lnTo>
                <a:lnTo>
                  <a:pt x="753688" y="0"/>
                </a:lnTo>
                <a:lnTo>
                  <a:pt x="753688" y="1052362"/>
                </a:lnTo>
                <a:lnTo>
                  <a:pt x="750984" y="1052362"/>
                </a:lnTo>
                <a:lnTo>
                  <a:pt x="750984" y="1049660"/>
                </a:lnTo>
                <a:lnTo>
                  <a:pt x="748281" y="1049660"/>
                </a:lnTo>
                <a:lnTo>
                  <a:pt x="748281" y="5391"/>
                </a:lnTo>
                <a:lnTo>
                  <a:pt x="5407" y="5391"/>
                </a:lnTo>
                <a:lnTo>
                  <a:pt x="5407" y="1046958"/>
                </a:lnTo>
                <a:lnTo>
                  <a:pt x="750984" y="1046958"/>
                </a:lnTo>
                <a:lnTo>
                  <a:pt x="750984" y="1049660"/>
                </a:lnTo>
                <a:lnTo>
                  <a:pt x="748281" y="1049660"/>
                </a:lnTo>
                <a:lnTo>
                  <a:pt x="750984" y="104966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10177" y="10050053"/>
            <a:ext cx="51880" cy="93284"/>
          </a:xfrm>
          <a:custGeom>
            <a:avLst/>
            <a:gdLst>
              <a:gd name="connsiteX0" fmla="*/ 47082 w 51880"/>
              <a:gd name="connsiteY0" fmla="*/ 989 h 93284"/>
              <a:gd name="connsiteX1" fmla="*/ 48085 w 51880"/>
              <a:gd name="connsiteY1" fmla="*/ 3463 h 93284"/>
              <a:gd name="connsiteX2" fmla="*/ 47196 w 51880"/>
              <a:gd name="connsiteY2" fmla="*/ 5823 h 93284"/>
              <a:gd name="connsiteX3" fmla="*/ 44404 w 51880"/>
              <a:gd name="connsiteY3" fmla="*/ 6939 h 93284"/>
              <a:gd name="connsiteX4" fmla="*/ 14610 w 51880"/>
              <a:gd name="connsiteY4" fmla="*/ 6939 h 93284"/>
              <a:gd name="connsiteX5" fmla="*/ 10370 w 51880"/>
              <a:gd name="connsiteY5" fmla="*/ 37666 h 93284"/>
              <a:gd name="connsiteX6" fmla="*/ 17403 w 51880"/>
              <a:gd name="connsiteY6" fmla="*/ 32706 h 93284"/>
              <a:gd name="connsiteX7" fmla="*/ 26670 w 51880"/>
              <a:gd name="connsiteY7" fmla="*/ 30967 h 93284"/>
              <a:gd name="connsiteX8" fmla="*/ 45521 w 51880"/>
              <a:gd name="connsiteY8" fmla="*/ 40635 h 93284"/>
              <a:gd name="connsiteX9" fmla="*/ 51880 w 51880"/>
              <a:gd name="connsiteY9" fmla="*/ 62190 h 93284"/>
              <a:gd name="connsiteX10" fmla="*/ 45635 w 51880"/>
              <a:gd name="connsiteY10" fmla="*/ 83629 h 93284"/>
              <a:gd name="connsiteX11" fmla="*/ 24207 w 51880"/>
              <a:gd name="connsiteY11" fmla="*/ 93284 h 93284"/>
              <a:gd name="connsiteX12" fmla="*/ 8250 w 51880"/>
              <a:gd name="connsiteY12" fmla="*/ 88463 h 93284"/>
              <a:gd name="connsiteX13" fmla="*/ 0 w 51880"/>
              <a:gd name="connsiteY13" fmla="*/ 75447 h 93284"/>
              <a:gd name="connsiteX14" fmla="*/ 330 w 51880"/>
              <a:gd name="connsiteY14" fmla="*/ 72225 h 93284"/>
              <a:gd name="connsiteX15" fmla="*/ 2564 w 51880"/>
              <a:gd name="connsiteY15" fmla="*/ 70499 h 93284"/>
              <a:gd name="connsiteX16" fmla="*/ 5128 w 51880"/>
              <a:gd name="connsiteY16" fmla="*/ 70867 h 93284"/>
              <a:gd name="connsiteX17" fmla="*/ 6918 w 51880"/>
              <a:gd name="connsiteY17" fmla="*/ 73594 h 93284"/>
              <a:gd name="connsiteX18" fmla="*/ 12490 w 51880"/>
              <a:gd name="connsiteY18" fmla="*/ 82754 h 93284"/>
              <a:gd name="connsiteX19" fmla="*/ 24651 w 51880"/>
              <a:gd name="connsiteY19" fmla="*/ 86357 h 93284"/>
              <a:gd name="connsiteX20" fmla="*/ 39605 w 51880"/>
              <a:gd name="connsiteY20" fmla="*/ 78923 h 93284"/>
              <a:gd name="connsiteX21" fmla="*/ 44848 w 51880"/>
              <a:gd name="connsiteY21" fmla="*/ 62190 h 93284"/>
              <a:gd name="connsiteX22" fmla="*/ 39935 w 51880"/>
              <a:gd name="connsiteY22" fmla="*/ 45342 h 93284"/>
              <a:gd name="connsiteX23" fmla="*/ 25324 w 51880"/>
              <a:gd name="connsiteY23" fmla="*/ 37907 h 93284"/>
              <a:gd name="connsiteX24" fmla="*/ 15727 w 51880"/>
              <a:gd name="connsiteY24" fmla="*/ 40508 h 93284"/>
              <a:gd name="connsiteX25" fmla="*/ 9926 w 51880"/>
              <a:gd name="connsiteY25" fmla="*/ 46585 h 93284"/>
              <a:gd name="connsiteX26" fmla="*/ 5026 w 51880"/>
              <a:gd name="connsiteY26" fmla="*/ 48932 h 93284"/>
              <a:gd name="connsiteX27" fmla="*/ 3008 w 51880"/>
              <a:gd name="connsiteY27" fmla="*/ 43730 h 93284"/>
              <a:gd name="connsiteX28" fmla="*/ 8809 w 51880"/>
              <a:gd name="connsiteY28" fmla="*/ 0 h 93284"/>
              <a:gd name="connsiteX29" fmla="*/ 44404 w 51880"/>
              <a:gd name="connsiteY29" fmla="*/ 0 h 93284"/>
              <a:gd name="connsiteX30" fmla="*/ 47082 w 51880"/>
              <a:gd name="connsiteY30" fmla="*/ 989 h 93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1880" h="93284">
                <a:moveTo>
                  <a:pt x="47082" y="989"/>
                </a:moveTo>
                <a:cubicBezTo>
                  <a:pt x="47755" y="1649"/>
                  <a:pt x="48085" y="2474"/>
                  <a:pt x="48085" y="3463"/>
                </a:cubicBezTo>
                <a:cubicBezTo>
                  <a:pt x="48085" y="4377"/>
                  <a:pt x="47793" y="5164"/>
                  <a:pt x="47196" y="5823"/>
                </a:cubicBezTo>
                <a:cubicBezTo>
                  <a:pt x="46447" y="6559"/>
                  <a:pt x="45521" y="6939"/>
                  <a:pt x="44404" y="6939"/>
                </a:cubicBezTo>
                <a:lnTo>
                  <a:pt x="14610" y="6939"/>
                </a:lnTo>
                <a:lnTo>
                  <a:pt x="10370" y="37666"/>
                </a:lnTo>
                <a:cubicBezTo>
                  <a:pt x="12389" y="35433"/>
                  <a:pt x="14724" y="33784"/>
                  <a:pt x="17403" y="32706"/>
                </a:cubicBezTo>
                <a:cubicBezTo>
                  <a:pt x="20234" y="31551"/>
                  <a:pt x="23318" y="30967"/>
                  <a:pt x="26670" y="30967"/>
                </a:cubicBezTo>
                <a:cubicBezTo>
                  <a:pt x="34629" y="30967"/>
                  <a:pt x="40913" y="34190"/>
                  <a:pt x="45521" y="40635"/>
                </a:cubicBezTo>
                <a:cubicBezTo>
                  <a:pt x="49760" y="46420"/>
                  <a:pt x="51880" y="53601"/>
                  <a:pt x="51880" y="62190"/>
                </a:cubicBezTo>
                <a:cubicBezTo>
                  <a:pt x="51880" y="70956"/>
                  <a:pt x="49799" y="78085"/>
                  <a:pt x="45635" y="83629"/>
                </a:cubicBezTo>
                <a:cubicBezTo>
                  <a:pt x="40799" y="90061"/>
                  <a:pt x="33652" y="93284"/>
                  <a:pt x="24207" y="93284"/>
                </a:cubicBezTo>
                <a:cubicBezTo>
                  <a:pt x="18038" y="93284"/>
                  <a:pt x="12719" y="91673"/>
                  <a:pt x="8250" y="88463"/>
                </a:cubicBezTo>
                <a:cubicBezTo>
                  <a:pt x="3795" y="85152"/>
                  <a:pt x="1041" y="80813"/>
                  <a:pt x="0" y="75447"/>
                </a:cubicBezTo>
                <a:cubicBezTo>
                  <a:pt x="-292" y="74204"/>
                  <a:pt x="-190" y="73138"/>
                  <a:pt x="330" y="72225"/>
                </a:cubicBezTo>
                <a:cubicBezTo>
                  <a:pt x="850" y="71324"/>
                  <a:pt x="1599" y="70740"/>
                  <a:pt x="2564" y="70499"/>
                </a:cubicBezTo>
                <a:cubicBezTo>
                  <a:pt x="3452" y="70246"/>
                  <a:pt x="4316" y="70372"/>
                  <a:pt x="5128" y="70867"/>
                </a:cubicBezTo>
                <a:cubicBezTo>
                  <a:pt x="6029" y="71362"/>
                  <a:pt x="6613" y="72263"/>
                  <a:pt x="6918" y="73594"/>
                </a:cubicBezTo>
                <a:cubicBezTo>
                  <a:pt x="7666" y="77388"/>
                  <a:pt x="9520" y="80445"/>
                  <a:pt x="12490" y="82754"/>
                </a:cubicBezTo>
                <a:cubicBezTo>
                  <a:pt x="15613" y="85152"/>
                  <a:pt x="19675" y="86357"/>
                  <a:pt x="24651" y="86357"/>
                </a:cubicBezTo>
                <a:cubicBezTo>
                  <a:pt x="30833" y="86357"/>
                  <a:pt x="35810" y="83870"/>
                  <a:pt x="39605" y="78923"/>
                </a:cubicBezTo>
                <a:cubicBezTo>
                  <a:pt x="43108" y="74293"/>
                  <a:pt x="44848" y="68723"/>
                  <a:pt x="44848" y="62190"/>
                </a:cubicBezTo>
                <a:cubicBezTo>
                  <a:pt x="44848" y="55504"/>
                  <a:pt x="43210" y="49883"/>
                  <a:pt x="39935" y="45342"/>
                </a:cubicBezTo>
                <a:cubicBezTo>
                  <a:pt x="36292" y="40381"/>
                  <a:pt x="31430" y="37907"/>
                  <a:pt x="25324" y="37907"/>
                </a:cubicBezTo>
                <a:cubicBezTo>
                  <a:pt x="21833" y="37907"/>
                  <a:pt x="18634" y="38782"/>
                  <a:pt x="15727" y="40508"/>
                </a:cubicBezTo>
                <a:cubicBezTo>
                  <a:pt x="13354" y="41992"/>
                  <a:pt x="11411" y="44022"/>
                  <a:pt x="9926" y="46585"/>
                </a:cubicBezTo>
                <a:cubicBezTo>
                  <a:pt x="8441" y="48970"/>
                  <a:pt x="6804" y="49769"/>
                  <a:pt x="5026" y="48932"/>
                </a:cubicBezTo>
                <a:cubicBezTo>
                  <a:pt x="3237" y="48031"/>
                  <a:pt x="2564" y="46293"/>
                  <a:pt x="3008" y="43730"/>
                </a:cubicBezTo>
                <a:lnTo>
                  <a:pt x="8809" y="0"/>
                </a:lnTo>
                <a:lnTo>
                  <a:pt x="44404" y="0"/>
                </a:lnTo>
                <a:cubicBezTo>
                  <a:pt x="45521" y="0"/>
                  <a:pt x="46409" y="330"/>
                  <a:pt x="47082" y="9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662847" y="967776"/>
            <a:ext cx="63800" cy="104587"/>
          </a:xfrm>
          <a:custGeom>
            <a:avLst/>
            <a:gdLst>
              <a:gd name="connsiteX0" fmla="*/ 63800 w 63800"/>
              <a:gd name="connsiteY0" fmla="*/ 0 h 104587"/>
              <a:gd name="connsiteX1" fmla="*/ 63800 w 63800"/>
              <a:gd name="connsiteY1" fmla="*/ 102558 h 104587"/>
              <a:gd name="connsiteX2" fmla="*/ 53226 w 63800"/>
              <a:gd name="connsiteY2" fmla="*/ 102558 h 104587"/>
              <a:gd name="connsiteX3" fmla="*/ 53226 w 63800"/>
              <a:gd name="connsiteY3" fmla="*/ 91190 h 104587"/>
              <a:gd name="connsiteX4" fmla="*/ 52820 w 63800"/>
              <a:gd name="connsiteY4" fmla="*/ 91190 h 104587"/>
              <a:gd name="connsiteX5" fmla="*/ 27025 w 63800"/>
              <a:gd name="connsiteY5" fmla="*/ 104587 h 104587"/>
              <a:gd name="connsiteX6" fmla="*/ 0 w 63800"/>
              <a:gd name="connsiteY6" fmla="*/ 72503 h 104587"/>
              <a:gd name="connsiteX7" fmla="*/ 0 w 63800"/>
              <a:gd name="connsiteY7" fmla="*/ 0 h 104587"/>
              <a:gd name="connsiteX8" fmla="*/ 12186 w 63800"/>
              <a:gd name="connsiteY8" fmla="*/ 0 h 104587"/>
              <a:gd name="connsiteX9" fmla="*/ 12186 w 63800"/>
              <a:gd name="connsiteY9" fmla="*/ 70473 h 104587"/>
              <a:gd name="connsiteX10" fmla="*/ 29247 w 63800"/>
              <a:gd name="connsiteY10" fmla="*/ 94832 h 104587"/>
              <a:gd name="connsiteX11" fmla="*/ 51601 w 63800"/>
              <a:gd name="connsiteY11" fmla="*/ 72300 h 104587"/>
              <a:gd name="connsiteX12" fmla="*/ 51601 w 63800"/>
              <a:gd name="connsiteY12" fmla="*/ 0 h 104587"/>
              <a:gd name="connsiteX13" fmla="*/ 63800 w 63800"/>
              <a:gd name="connsiteY13" fmla="*/ 0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7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0"/>
                </a:lnTo>
                <a:lnTo>
                  <a:pt x="52820" y="91190"/>
                </a:lnTo>
                <a:cubicBezTo>
                  <a:pt x="45711" y="99906"/>
                  <a:pt x="38387" y="104587"/>
                  <a:pt x="27025" y="104587"/>
                </a:cubicBezTo>
                <a:cubicBezTo>
                  <a:pt x="5877" y="104587"/>
                  <a:pt x="0" y="89148"/>
                  <a:pt x="0" y="72503"/>
                </a:cubicBezTo>
                <a:lnTo>
                  <a:pt x="0" y="0"/>
                </a:lnTo>
                <a:lnTo>
                  <a:pt x="12186" y="0"/>
                </a:lnTo>
                <a:lnTo>
                  <a:pt x="12186" y="70473"/>
                </a:lnTo>
                <a:cubicBezTo>
                  <a:pt x="12186" y="73315"/>
                  <a:pt x="11577" y="94832"/>
                  <a:pt x="29247" y="94832"/>
                </a:cubicBezTo>
                <a:cubicBezTo>
                  <a:pt x="45711" y="94832"/>
                  <a:pt x="51601" y="79405"/>
                  <a:pt x="51601" y="72300"/>
                </a:cubicBezTo>
                <a:lnTo>
                  <a:pt x="51601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743061" y="941381"/>
            <a:ext cx="49367" cy="129352"/>
          </a:xfrm>
          <a:custGeom>
            <a:avLst/>
            <a:gdLst>
              <a:gd name="connsiteX0" fmla="*/ 0 w 49367"/>
              <a:gd name="connsiteY0" fmla="*/ 36144 h 129352"/>
              <a:gd name="connsiteX1" fmla="*/ 0 w 49367"/>
              <a:gd name="connsiteY1" fmla="*/ 26388 h 129352"/>
              <a:gd name="connsiteX2" fmla="*/ 16464 w 49367"/>
              <a:gd name="connsiteY2" fmla="*/ 26388 h 129352"/>
              <a:gd name="connsiteX3" fmla="*/ 16464 w 49367"/>
              <a:gd name="connsiteY3" fmla="*/ 5277 h 129352"/>
              <a:gd name="connsiteX4" fmla="*/ 28650 w 49367"/>
              <a:gd name="connsiteY4" fmla="*/ 0 h 129352"/>
              <a:gd name="connsiteX5" fmla="*/ 28650 w 49367"/>
              <a:gd name="connsiteY5" fmla="*/ 26388 h 129352"/>
              <a:gd name="connsiteX6" fmla="*/ 49367 w 49367"/>
              <a:gd name="connsiteY6" fmla="*/ 26388 h 129352"/>
              <a:gd name="connsiteX7" fmla="*/ 49367 w 49367"/>
              <a:gd name="connsiteY7" fmla="*/ 36144 h 129352"/>
              <a:gd name="connsiteX8" fmla="*/ 28650 w 49367"/>
              <a:gd name="connsiteY8" fmla="*/ 36144 h 129352"/>
              <a:gd name="connsiteX9" fmla="*/ 28650 w 49367"/>
              <a:gd name="connsiteY9" fmla="*/ 101949 h 129352"/>
              <a:gd name="connsiteX10" fmla="*/ 39821 w 49367"/>
              <a:gd name="connsiteY10" fmla="*/ 118796 h 129352"/>
              <a:gd name="connsiteX11" fmla="*/ 49367 w 49367"/>
              <a:gd name="connsiteY11" fmla="*/ 118188 h 129352"/>
              <a:gd name="connsiteX12" fmla="*/ 49367 w 49367"/>
              <a:gd name="connsiteY12" fmla="*/ 128743 h 129352"/>
              <a:gd name="connsiteX13" fmla="*/ 37790 w 49367"/>
              <a:gd name="connsiteY13" fmla="*/ 129352 h 129352"/>
              <a:gd name="connsiteX14" fmla="*/ 16464 w 49367"/>
              <a:gd name="connsiteY14" fmla="*/ 109446 h 129352"/>
              <a:gd name="connsiteX15" fmla="*/ 16464 w 49367"/>
              <a:gd name="connsiteY15" fmla="*/ 36144 h 129352"/>
              <a:gd name="connsiteX16" fmla="*/ 0 w 49367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67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67" y="26388"/>
                </a:lnTo>
                <a:lnTo>
                  <a:pt x="49367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21" y="118796"/>
                </a:cubicBezTo>
                <a:cubicBezTo>
                  <a:pt x="43883" y="118796"/>
                  <a:pt x="46739" y="118593"/>
                  <a:pt x="49367" y="118188"/>
                </a:cubicBezTo>
                <a:lnTo>
                  <a:pt x="49367" y="128743"/>
                </a:lnTo>
                <a:cubicBezTo>
                  <a:pt x="45724" y="129149"/>
                  <a:pt x="41649" y="129352"/>
                  <a:pt x="37790" y="129352"/>
                </a:cubicBezTo>
                <a:cubicBezTo>
                  <a:pt x="21338" y="129352"/>
                  <a:pt x="16464" y="122044"/>
                  <a:pt x="16464" y="109446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849073" y="965749"/>
            <a:ext cx="62797" cy="106617"/>
          </a:xfrm>
          <a:custGeom>
            <a:avLst/>
            <a:gdLst>
              <a:gd name="connsiteX0" fmla="*/ 50395 w 62797"/>
              <a:gd name="connsiteY0" fmla="*/ 31475 h 106617"/>
              <a:gd name="connsiteX1" fmla="*/ 32306 w 62797"/>
              <a:gd name="connsiteY1" fmla="*/ 9743 h 106617"/>
              <a:gd name="connsiteX2" fmla="*/ 15855 w 62797"/>
              <a:gd name="connsiteY2" fmla="*/ 21529 h 106617"/>
              <a:gd name="connsiteX3" fmla="*/ 13024 w 62797"/>
              <a:gd name="connsiteY3" fmla="*/ 53816 h 106617"/>
              <a:gd name="connsiteX4" fmla="*/ 31913 w 62797"/>
              <a:gd name="connsiteY4" fmla="*/ 96849 h 106617"/>
              <a:gd name="connsiteX5" fmla="*/ 50611 w 62797"/>
              <a:gd name="connsiteY5" fmla="*/ 74330 h 106617"/>
              <a:gd name="connsiteX6" fmla="*/ 62797 w 62797"/>
              <a:gd name="connsiteY6" fmla="*/ 74330 h 106617"/>
              <a:gd name="connsiteX7" fmla="*/ 34756 w 62797"/>
              <a:gd name="connsiteY7" fmla="*/ 106617 h 106617"/>
              <a:gd name="connsiteX8" fmla="*/ 0 w 62797"/>
              <a:gd name="connsiteY8" fmla="*/ 53816 h 106617"/>
              <a:gd name="connsiteX9" fmla="*/ 3059 w 62797"/>
              <a:gd name="connsiteY9" fmla="*/ 19892 h 106617"/>
              <a:gd name="connsiteX10" fmla="*/ 33944 w 62797"/>
              <a:gd name="connsiteY10" fmla="*/ 0 h 106617"/>
              <a:gd name="connsiteX11" fmla="*/ 62582 w 62797"/>
              <a:gd name="connsiteY11" fmla="*/ 31475 h 106617"/>
              <a:gd name="connsiteX12" fmla="*/ 50395 w 62797"/>
              <a:gd name="connsiteY12" fmla="*/ 31475 h 106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7" h="106617">
                <a:moveTo>
                  <a:pt x="50395" y="31475"/>
                </a:moveTo>
                <a:cubicBezTo>
                  <a:pt x="51005" y="18674"/>
                  <a:pt x="46346" y="9743"/>
                  <a:pt x="32306" y="9743"/>
                </a:cubicBezTo>
                <a:cubicBezTo>
                  <a:pt x="24791" y="9743"/>
                  <a:pt x="18495" y="14018"/>
                  <a:pt x="15855" y="21529"/>
                </a:cubicBezTo>
                <a:cubicBezTo>
                  <a:pt x="14230" y="26185"/>
                  <a:pt x="13024" y="40203"/>
                  <a:pt x="13024" y="53816"/>
                </a:cubicBezTo>
                <a:cubicBezTo>
                  <a:pt x="13024" y="72300"/>
                  <a:pt x="13024" y="96849"/>
                  <a:pt x="31913" y="96849"/>
                </a:cubicBezTo>
                <a:cubicBezTo>
                  <a:pt x="47958" y="96849"/>
                  <a:pt x="49989" y="86712"/>
                  <a:pt x="50611" y="74330"/>
                </a:cubicBezTo>
                <a:lnTo>
                  <a:pt x="62797" y="74330"/>
                </a:lnTo>
                <a:cubicBezTo>
                  <a:pt x="63813" y="101936"/>
                  <a:pt x="44315" y="106617"/>
                  <a:pt x="34756" y="106617"/>
                </a:cubicBezTo>
                <a:cubicBezTo>
                  <a:pt x="0" y="106617"/>
                  <a:pt x="0" y="79189"/>
                  <a:pt x="0" y="53816"/>
                </a:cubicBezTo>
                <a:cubicBezTo>
                  <a:pt x="0" y="43654"/>
                  <a:pt x="406" y="27618"/>
                  <a:pt x="3059" y="19892"/>
                </a:cubicBezTo>
                <a:cubicBezTo>
                  <a:pt x="8340" y="5277"/>
                  <a:pt x="19917" y="0"/>
                  <a:pt x="33944" y="0"/>
                </a:cubicBezTo>
                <a:cubicBezTo>
                  <a:pt x="51627" y="0"/>
                  <a:pt x="63597" y="9958"/>
                  <a:pt x="62582" y="31475"/>
                </a:cubicBezTo>
                <a:lnTo>
                  <a:pt x="50395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022728" y="965745"/>
            <a:ext cx="110933" cy="104587"/>
          </a:xfrm>
          <a:custGeom>
            <a:avLst/>
            <a:gdLst>
              <a:gd name="connsiteX0" fmla="*/ 12199 w 110933"/>
              <a:gd name="connsiteY0" fmla="*/ 104587 h 104587"/>
              <a:gd name="connsiteX1" fmla="*/ 0 w 110933"/>
              <a:gd name="connsiteY1" fmla="*/ 104587 h 104587"/>
              <a:gd name="connsiteX2" fmla="*/ 0 w 110933"/>
              <a:gd name="connsiteY2" fmla="*/ 1826 h 104587"/>
              <a:gd name="connsiteX3" fmla="*/ 10967 w 110933"/>
              <a:gd name="connsiteY3" fmla="*/ 1826 h 104587"/>
              <a:gd name="connsiteX4" fmla="*/ 10967 w 110933"/>
              <a:gd name="connsiteY4" fmla="*/ 14614 h 104587"/>
              <a:gd name="connsiteX5" fmla="*/ 11386 w 110933"/>
              <a:gd name="connsiteY5" fmla="*/ 14614 h 104587"/>
              <a:gd name="connsiteX6" fmla="*/ 35746 w 110933"/>
              <a:gd name="connsiteY6" fmla="*/ 0 h 104587"/>
              <a:gd name="connsiteX7" fmla="*/ 59129 w 110933"/>
              <a:gd name="connsiteY7" fmla="*/ 16048 h 104587"/>
              <a:gd name="connsiteX8" fmla="*/ 84327 w 110933"/>
              <a:gd name="connsiteY8" fmla="*/ 0 h 104587"/>
              <a:gd name="connsiteX9" fmla="*/ 110933 w 110933"/>
              <a:gd name="connsiteY9" fmla="*/ 28214 h 104587"/>
              <a:gd name="connsiteX10" fmla="*/ 110933 w 110933"/>
              <a:gd name="connsiteY10" fmla="*/ 104587 h 104587"/>
              <a:gd name="connsiteX11" fmla="*/ 98747 w 110933"/>
              <a:gd name="connsiteY11" fmla="*/ 104587 h 104587"/>
              <a:gd name="connsiteX12" fmla="*/ 98747 w 110933"/>
              <a:gd name="connsiteY12" fmla="*/ 31272 h 104587"/>
              <a:gd name="connsiteX13" fmla="*/ 82905 w 110933"/>
              <a:gd name="connsiteY13" fmla="*/ 9743 h 104587"/>
              <a:gd name="connsiteX14" fmla="*/ 61566 w 110933"/>
              <a:gd name="connsiteY14" fmla="*/ 38579 h 104587"/>
              <a:gd name="connsiteX15" fmla="*/ 61566 w 110933"/>
              <a:gd name="connsiteY15" fmla="*/ 104587 h 104587"/>
              <a:gd name="connsiteX16" fmla="*/ 49380 w 110933"/>
              <a:gd name="connsiteY16" fmla="*/ 104587 h 104587"/>
              <a:gd name="connsiteX17" fmla="*/ 49380 w 110933"/>
              <a:gd name="connsiteY17" fmla="*/ 31272 h 104587"/>
              <a:gd name="connsiteX18" fmla="*/ 33525 w 110933"/>
              <a:gd name="connsiteY18" fmla="*/ 9743 h 104587"/>
              <a:gd name="connsiteX19" fmla="*/ 12199 w 110933"/>
              <a:gd name="connsiteY19" fmla="*/ 38579 h 104587"/>
              <a:gd name="connsiteX20" fmla="*/ 12199 w 110933"/>
              <a:gd name="connsiteY20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10933" h="104587">
                <a:moveTo>
                  <a:pt x="12199" y="104587"/>
                </a:moveTo>
                <a:lnTo>
                  <a:pt x="0" y="104587"/>
                </a:lnTo>
                <a:lnTo>
                  <a:pt x="0" y="1826"/>
                </a:lnTo>
                <a:lnTo>
                  <a:pt x="10967" y="1826"/>
                </a:lnTo>
                <a:lnTo>
                  <a:pt x="10967" y="14614"/>
                </a:lnTo>
                <a:lnTo>
                  <a:pt x="11386" y="14614"/>
                </a:lnTo>
                <a:cubicBezTo>
                  <a:pt x="16248" y="6292"/>
                  <a:pt x="24385" y="0"/>
                  <a:pt x="35746" y="0"/>
                </a:cubicBezTo>
                <a:cubicBezTo>
                  <a:pt x="46320" y="0"/>
                  <a:pt x="55676" y="5899"/>
                  <a:pt x="59129" y="16048"/>
                </a:cubicBezTo>
                <a:cubicBezTo>
                  <a:pt x="64219" y="5899"/>
                  <a:pt x="72940" y="0"/>
                  <a:pt x="84327" y="0"/>
                </a:cubicBezTo>
                <a:cubicBezTo>
                  <a:pt x="101388" y="0"/>
                  <a:pt x="110324" y="11785"/>
                  <a:pt x="110933" y="28214"/>
                </a:cubicBezTo>
                <a:lnTo>
                  <a:pt x="110933" y="104587"/>
                </a:lnTo>
                <a:lnTo>
                  <a:pt x="98747" y="104587"/>
                </a:lnTo>
                <a:lnTo>
                  <a:pt x="98747" y="31272"/>
                </a:lnTo>
                <a:cubicBezTo>
                  <a:pt x="98557" y="21123"/>
                  <a:pt x="94888" y="9743"/>
                  <a:pt x="82905" y="9743"/>
                </a:cubicBezTo>
                <a:cubicBezTo>
                  <a:pt x="67469" y="9743"/>
                  <a:pt x="61566" y="25182"/>
                  <a:pt x="61566" y="38579"/>
                </a:cubicBezTo>
                <a:lnTo>
                  <a:pt x="61566" y="104587"/>
                </a:lnTo>
                <a:lnTo>
                  <a:pt x="49380" y="104587"/>
                </a:lnTo>
                <a:lnTo>
                  <a:pt x="49380" y="31272"/>
                </a:lnTo>
                <a:cubicBezTo>
                  <a:pt x="49164" y="21123"/>
                  <a:pt x="45521" y="9743"/>
                  <a:pt x="33525" y="9743"/>
                </a:cubicBezTo>
                <a:cubicBezTo>
                  <a:pt x="18076" y="9743"/>
                  <a:pt x="12199" y="25182"/>
                  <a:pt x="12199" y="38579"/>
                </a:cubicBezTo>
                <a:lnTo>
                  <a:pt x="12199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338742" y="965745"/>
            <a:ext cx="65425" cy="104587"/>
          </a:xfrm>
          <a:custGeom>
            <a:avLst/>
            <a:gdLst>
              <a:gd name="connsiteX0" fmla="*/ 12198 w 65425"/>
              <a:gd name="connsiteY0" fmla="*/ 104587 h 104587"/>
              <a:gd name="connsiteX1" fmla="*/ 0 w 65425"/>
              <a:gd name="connsiteY1" fmla="*/ 104587 h 104587"/>
              <a:gd name="connsiteX2" fmla="*/ 0 w 65425"/>
              <a:gd name="connsiteY2" fmla="*/ 2029 h 104587"/>
              <a:gd name="connsiteX3" fmla="*/ 12198 w 65425"/>
              <a:gd name="connsiteY3" fmla="*/ 2029 h 104587"/>
              <a:gd name="connsiteX4" fmla="*/ 12198 w 65425"/>
              <a:gd name="connsiteY4" fmla="*/ 14614 h 104587"/>
              <a:gd name="connsiteX5" fmla="*/ 12592 w 65425"/>
              <a:gd name="connsiteY5" fmla="*/ 14614 h 104587"/>
              <a:gd name="connsiteX6" fmla="*/ 37384 w 65425"/>
              <a:gd name="connsiteY6" fmla="*/ 0 h 104587"/>
              <a:gd name="connsiteX7" fmla="*/ 65425 w 65425"/>
              <a:gd name="connsiteY7" fmla="*/ 32287 h 104587"/>
              <a:gd name="connsiteX8" fmla="*/ 65425 w 65425"/>
              <a:gd name="connsiteY8" fmla="*/ 104587 h 104587"/>
              <a:gd name="connsiteX9" fmla="*/ 53226 w 65425"/>
              <a:gd name="connsiteY9" fmla="*/ 104587 h 104587"/>
              <a:gd name="connsiteX10" fmla="*/ 53226 w 65425"/>
              <a:gd name="connsiteY10" fmla="*/ 32908 h 104587"/>
              <a:gd name="connsiteX11" fmla="*/ 34337 w 65425"/>
              <a:gd name="connsiteY11" fmla="*/ 9743 h 104587"/>
              <a:gd name="connsiteX12" fmla="*/ 12198 w 65425"/>
              <a:gd name="connsiteY12" fmla="*/ 40216 h 104587"/>
              <a:gd name="connsiteX13" fmla="*/ 12198 w 65425"/>
              <a:gd name="connsiteY13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25" h="104587">
                <a:moveTo>
                  <a:pt x="12198" y="104587"/>
                </a:moveTo>
                <a:lnTo>
                  <a:pt x="0" y="104587"/>
                </a:lnTo>
                <a:lnTo>
                  <a:pt x="0" y="2029"/>
                </a:lnTo>
                <a:lnTo>
                  <a:pt x="12198" y="2029"/>
                </a:lnTo>
                <a:lnTo>
                  <a:pt x="12198" y="14614"/>
                </a:lnTo>
                <a:lnTo>
                  <a:pt x="12592" y="14614"/>
                </a:lnTo>
                <a:cubicBezTo>
                  <a:pt x="18494" y="6089"/>
                  <a:pt x="26416" y="0"/>
                  <a:pt x="37384" y="0"/>
                </a:cubicBezTo>
                <a:cubicBezTo>
                  <a:pt x="62784" y="0"/>
                  <a:pt x="65425" y="18877"/>
                  <a:pt x="65425" y="32287"/>
                </a:cubicBezTo>
                <a:lnTo>
                  <a:pt x="65425" y="104587"/>
                </a:lnTo>
                <a:lnTo>
                  <a:pt x="53226" y="104587"/>
                </a:lnTo>
                <a:lnTo>
                  <a:pt x="53226" y="32908"/>
                </a:lnTo>
                <a:cubicBezTo>
                  <a:pt x="53226" y="20907"/>
                  <a:pt x="48567" y="9743"/>
                  <a:pt x="34337" y="9743"/>
                </a:cubicBezTo>
                <a:cubicBezTo>
                  <a:pt x="23382" y="9743"/>
                  <a:pt x="12198" y="17266"/>
                  <a:pt x="12198" y="40216"/>
                </a:cubicBezTo>
                <a:lnTo>
                  <a:pt x="12198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418546" y="967771"/>
            <a:ext cx="74984" cy="141340"/>
          </a:xfrm>
          <a:custGeom>
            <a:avLst/>
            <a:gdLst>
              <a:gd name="connsiteX0" fmla="*/ 32522 w 74984"/>
              <a:gd name="connsiteY0" fmla="*/ 102761 h 141340"/>
              <a:gd name="connsiteX1" fmla="*/ 0 w 74984"/>
              <a:gd name="connsiteY1" fmla="*/ 0 h 141340"/>
              <a:gd name="connsiteX2" fmla="*/ 13214 w 74984"/>
              <a:gd name="connsiteY2" fmla="*/ 0 h 141340"/>
              <a:gd name="connsiteX3" fmla="*/ 38209 w 74984"/>
              <a:gd name="connsiteY3" fmla="*/ 84073 h 141340"/>
              <a:gd name="connsiteX4" fmla="*/ 38603 w 74984"/>
              <a:gd name="connsiteY4" fmla="*/ 84073 h 141340"/>
              <a:gd name="connsiteX5" fmla="*/ 62798 w 74984"/>
              <a:gd name="connsiteY5" fmla="*/ 0 h 141340"/>
              <a:gd name="connsiteX6" fmla="*/ 74984 w 74984"/>
              <a:gd name="connsiteY6" fmla="*/ 0 h 141340"/>
              <a:gd name="connsiteX7" fmla="*/ 32522 w 74984"/>
              <a:gd name="connsiteY7" fmla="*/ 141340 h 141340"/>
              <a:gd name="connsiteX8" fmla="*/ 20539 w 74984"/>
              <a:gd name="connsiteY8" fmla="*/ 141340 h 141340"/>
              <a:gd name="connsiteX9" fmla="*/ 32522 w 74984"/>
              <a:gd name="connsiteY9" fmla="*/ 102761 h 14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4984" h="141340">
                <a:moveTo>
                  <a:pt x="32522" y="102761"/>
                </a:moveTo>
                <a:lnTo>
                  <a:pt x="0" y="0"/>
                </a:lnTo>
                <a:lnTo>
                  <a:pt x="13214" y="0"/>
                </a:lnTo>
                <a:lnTo>
                  <a:pt x="38209" y="84073"/>
                </a:lnTo>
                <a:lnTo>
                  <a:pt x="38603" y="84073"/>
                </a:lnTo>
                <a:lnTo>
                  <a:pt x="62798" y="0"/>
                </a:lnTo>
                <a:lnTo>
                  <a:pt x="74984" y="0"/>
                </a:lnTo>
                <a:lnTo>
                  <a:pt x="32522" y="141340"/>
                </a:lnTo>
                <a:lnTo>
                  <a:pt x="20539" y="141340"/>
                </a:lnTo>
                <a:lnTo>
                  <a:pt x="32522" y="102761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83408" y="959276"/>
            <a:ext cx="57618" cy="111058"/>
          </a:xfrm>
          <a:custGeom>
            <a:avLst/>
            <a:gdLst>
              <a:gd name="connsiteX0" fmla="*/ 28904 w 57618"/>
              <a:gd name="connsiteY0" fmla="*/ 2156 h 111058"/>
              <a:gd name="connsiteX1" fmla="*/ 28904 w 57618"/>
              <a:gd name="connsiteY1" fmla="*/ 16162 h 111058"/>
              <a:gd name="connsiteX2" fmla="*/ 29348 w 57618"/>
              <a:gd name="connsiteY2" fmla="*/ 16162 h 111058"/>
              <a:gd name="connsiteX3" fmla="*/ 57618 w 57618"/>
              <a:gd name="connsiteY3" fmla="*/ 0 h 111058"/>
              <a:gd name="connsiteX4" fmla="*/ 57618 w 57618"/>
              <a:gd name="connsiteY4" fmla="*/ 27162 h 111058"/>
              <a:gd name="connsiteX5" fmla="*/ 30415 w 57618"/>
              <a:gd name="connsiteY5" fmla="*/ 51748 h 111058"/>
              <a:gd name="connsiteX6" fmla="*/ 30415 w 57618"/>
              <a:gd name="connsiteY6" fmla="*/ 111058 h 111058"/>
              <a:gd name="connsiteX7" fmla="*/ 0 w 57618"/>
              <a:gd name="connsiteY7" fmla="*/ 111058 h 111058"/>
              <a:gd name="connsiteX8" fmla="*/ 0 w 57618"/>
              <a:gd name="connsiteY8" fmla="*/ 2156 h 111058"/>
              <a:gd name="connsiteX9" fmla="*/ 28904 w 57618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18" h="111058">
                <a:moveTo>
                  <a:pt x="28904" y="2156"/>
                </a:moveTo>
                <a:lnTo>
                  <a:pt x="28904" y="16162"/>
                </a:lnTo>
                <a:lnTo>
                  <a:pt x="29348" y="16162"/>
                </a:lnTo>
                <a:cubicBezTo>
                  <a:pt x="34959" y="3653"/>
                  <a:pt x="45318" y="0"/>
                  <a:pt x="57618" y="0"/>
                </a:cubicBezTo>
                <a:lnTo>
                  <a:pt x="57618" y="27162"/>
                </a:lnTo>
                <a:cubicBezTo>
                  <a:pt x="30859" y="25436"/>
                  <a:pt x="30415" y="40964"/>
                  <a:pt x="30415" y="51748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071061" y="959279"/>
            <a:ext cx="83717" cy="111058"/>
          </a:xfrm>
          <a:custGeom>
            <a:avLst/>
            <a:gdLst>
              <a:gd name="connsiteX0" fmla="*/ 30427 w 83717"/>
              <a:gd name="connsiteY0" fmla="*/ 13143 h 111058"/>
              <a:gd name="connsiteX1" fmla="*/ 30859 w 83717"/>
              <a:gd name="connsiteY1" fmla="*/ 13143 h 111058"/>
              <a:gd name="connsiteX2" fmla="*/ 41649 w 83717"/>
              <a:gd name="connsiteY2" fmla="*/ 3006 h 111058"/>
              <a:gd name="connsiteX3" fmla="*/ 56539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302 w 83717"/>
              <a:gd name="connsiteY6" fmla="*/ 111058 h 111058"/>
              <a:gd name="connsiteX7" fmla="*/ 53302 w 83717"/>
              <a:gd name="connsiteY7" fmla="*/ 36004 h 111058"/>
              <a:gd name="connsiteX8" fmla="*/ 41865 w 83717"/>
              <a:gd name="connsiteY8" fmla="*/ 18750 h 111058"/>
              <a:gd name="connsiteX9" fmla="*/ 30427 w 83717"/>
              <a:gd name="connsiteY9" fmla="*/ 36004 h 111058"/>
              <a:gd name="connsiteX10" fmla="*/ 30427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27 w 83717"/>
              <a:gd name="connsiteY13" fmla="*/ 2156 h 111058"/>
              <a:gd name="connsiteX14" fmla="*/ 30427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27" y="13143"/>
                </a:moveTo>
                <a:lnTo>
                  <a:pt x="30859" y="13143"/>
                </a:lnTo>
                <a:cubicBezTo>
                  <a:pt x="33880" y="8170"/>
                  <a:pt x="37561" y="4947"/>
                  <a:pt x="41649" y="3006"/>
                </a:cubicBezTo>
                <a:cubicBezTo>
                  <a:pt x="45965" y="850"/>
                  <a:pt x="50916" y="0"/>
                  <a:pt x="56539" y="0"/>
                </a:cubicBezTo>
                <a:cubicBezTo>
                  <a:pt x="70998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302" y="111058"/>
                </a:lnTo>
                <a:lnTo>
                  <a:pt x="53302" y="36004"/>
                </a:lnTo>
                <a:cubicBezTo>
                  <a:pt x="53302" y="26299"/>
                  <a:pt x="51576" y="18750"/>
                  <a:pt x="41865" y="18750"/>
                </a:cubicBezTo>
                <a:cubicBezTo>
                  <a:pt x="32154" y="18750"/>
                  <a:pt x="30427" y="26299"/>
                  <a:pt x="30427" y="36004"/>
                </a:cubicBezTo>
                <a:lnTo>
                  <a:pt x="30427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27" y="2156"/>
                </a:lnTo>
                <a:lnTo>
                  <a:pt x="30427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181569" y="961438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181569" y="914624"/>
            <a:ext cx="30415" cy="23939"/>
          </a:xfrm>
          <a:custGeom>
            <a:avLst/>
            <a:gdLst>
              <a:gd name="connsiteX0" fmla="*/ 30415 w 30415"/>
              <a:gd name="connsiteY0" fmla="*/ 23939 h 23939"/>
              <a:gd name="connsiteX1" fmla="*/ 0 w 30415"/>
              <a:gd name="connsiteY1" fmla="*/ 23939 h 23939"/>
              <a:gd name="connsiteX2" fmla="*/ 0 w 30415"/>
              <a:gd name="connsiteY2" fmla="*/ 0 h 23939"/>
              <a:gd name="connsiteX3" fmla="*/ 30415 w 30415"/>
              <a:gd name="connsiteY3" fmla="*/ 0 h 23939"/>
              <a:gd name="connsiteX4" fmla="*/ 30415 w 30415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39">
                <a:moveTo>
                  <a:pt x="30415" y="23939"/>
                </a:moveTo>
                <a:lnTo>
                  <a:pt x="0" y="23939"/>
                </a:lnTo>
                <a:lnTo>
                  <a:pt x="0" y="0"/>
                </a:lnTo>
                <a:lnTo>
                  <a:pt x="30415" y="0"/>
                </a:lnTo>
                <a:lnTo>
                  <a:pt x="30415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231842" y="961435"/>
            <a:ext cx="74006" cy="108901"/>
          </a:xfrm>
          <a:custGeom>
            <a:avLst/>
            <a:gdLst>
              <a:gd name="connsiteX0" fmla="*/ 73359 w 74006"/>
              <a:gd name="connsiteY0" fmla="*/ 21554 h 108901"/>
              <a:gd name="connsiteX1" fmla="*/ 29996 w 74006"/>
              <a:gd name="connsiteY1" fmla="*/ 89478 h 108901"/>
              <a:gd name="connsiteX2" fmla="*/ 74006 w 74006"/>
              <a:gd name="connsiteY2" fmla="*/ 89478 h 108901"/>
              <a:gd name="connsiteX3" fmla="*/ 74006 w 74006"/>
              <a:gd name="connsiteY3" fmla="*/ 108901 h 108901"/>
              <a:gd name="connsiteX4" fmla="*/ 0 w 74006"/>
              <a:gd name="connsiteY4" fmla="*/ 108901 h 108901"/>
              <a:gd name="connsiteX5" fmla="*/ 0 w 74006"/>
              <a:gd name="connsiteY5" fmla="*/ 87334 h 108901"/>
              <a:gd name="connsiteX6" fmla="*/ 42715 w 74006"/>
              <a:gd name="connsiteY6" fmla="*/ 19397 h 108901"/>
              <a:gd name="connsiteX7" fmla="*/ 1510 w 74006"/>
              <a:gd name="connsiteY7" fmla="*/ 19397 h 108901"/>
              <a:gd name="connsiteX8" fmla="*/ 1510 w 74006"/>
              <a:gd name="connsiteY8" fmla="*/ 0 h 108901"/>
              <a:gd name="connsiteX9" fmla="*/ 73359 w 74006"/>
              <a:gd name="connsiteY9" fmla="*/ 0 h 108901"/>
              <a:gd name="connsiteX10" fmla="*/ 73359 w 74006"/>
              <a:gd name="connsiteY10" fmla="*/ 21554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4006" h="108901">
                <a:moveTo>
                  <a:pt x="73359" y="21554"/>
                </a:moveTo>
                <a:lnTo>
                  <a:pt x="29996" y="89478"/>
                </a:lnTo>
                <a:lnTo>
                  <a:pt x="74006" y="89478"/>
                </a:lnTo>
                <a:lnTo>
                  <a:pt x="74006" y="108901"/>
                </a:lnTo>
                <a:lnTo>
                  <a:pt x="0" y="108901"/>
                </a:lnTo>
                <a:lnTo>
                  <a:pt x="0" y="87334"/>
                </a:lnTo>
                <a:lnTo>
                  <a:pt x="42715" y="19397"/>
                </a:lnTo>
                <a:lnTo>
                  <a:pt x="1510" y="19397"/>
                </a:lnTo>
                <a:lnTo>
                  <a:pt x="1510" y="0"/>
                </a:lnTo>
                <a:lnTo>
                  <a:pt x="73359" y="0"/>
                </a:lnTo>
                <a:lnTo>
                  <a:pt x="73359" y="2155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418507" y="930579"/>
            <a:ext cx="58456" cy="140820"/>
          </a:xfrm>
          <a:custGeom>
            <a:avLst/>
            <a:gdLst>
              <a:gd name="connsiteX0" fmla="*/ 0 w 58456"/>
              <a:gd name="connsiteY0" fmla="*/ 30853 h 140820"/>
              <a:gd name="connsiteX1" fmla="*/ 12300 w 58456"/>
              <a:gd name="connsiteY1" fmla="*/ 30853 h 140820"/>
              <a:gd name="connsiteX2" fmla="*/ 12300 w 58456"/>
              <a:gd name="connsiteY2" fmla="*/ 13600 h 140820"/>
              <a:gd name="connsiteX3" fmla="*/ 42715 w 58456"/>
              <a:gd name="connsiteY3" fmla="*/ 0 h 140820"/>
              <a:gd name="connsiteX4" fmla="*/ 42715 w 58456"/>
              <a:gd name="connsiteY4" fmla="*/ 30853 h 140820"/>
              <a:gd name="connsiteX5" fmla="*/ 58456 w 58456"/>
              <a:gd name="connsiteY5" fmla="*/ 30853 h 140820"/>
              <a:gd name="connsiteX6" fmla="*/ 58456 w 58456"/>
              <a:gd name="connsiteY6" fmla="*/ 49617 h 140820"/>
              <a:gd name="connsiteX7" fmla="*/ 42715 w 58456"/>
              <a:gd name="connsiteY7" fmla="*/ 49617 h 140820"/>
              <a:gd name="connsiteX8" fmla="*/ 42715 w 58456"/>
              <a:gd name="connsiteY8" fmla="*/ 107835 h 140820"/>
              <a:gd name="connsiteX9" fmla="*/ 52439 w 58456"/>
              <a:gd name="connsiteY9" fmla="*/ 121423 h 140820"/>
              <a:gd name="connsiteX10" fmla="*/ 57821 w 58456"/>
              <a:gd name="connsiteY10" fmla="*/ 120979 h 140820"/>
              <a:gd name="connsiteX11" fmla="*/ 57821 w 58456"/>
              <a:gd name="connsiteY11" fmla="*/ 139755 h 140820"/>
              <a:gd name="connsiteX12" fmla="*/ 42068 w 58456"/>
              <a:gd name="connsiteY12" fmla="*/ 140820 h 140820"/>
              <a:gd name="connsiteX13" fmla="*/ 12300 w 58456"/>
              <a:gd name="connsiteY13" fmla="*/ 116678 h 140820"/>
              <a:gd name="connsiteX14" fmla="*/ 12300 w 58456"/>
              <a:gd name="connsiteY14" fmla="*/ 49617 h 140820"/>
              <a:gd name="connsiteX15" fmla="*/ 0 w 58456"/>
              <a:gd name="connsiteY15" fmla="*/ 49617 h 140820"/>
              <a:gd name="connsiteX16" fmla="*/ 0 w 58456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56" h="140820">
                <a:moveTo>
                  <a:pt x="0" y="30853"/>
                </a:moveTo>
                <a:lnTo>
                  <a:pt x="12300" y="30853"/>
                </a:lnTo>
                <a:lnTo>
                  <a:pt x="12300" y="13600"/>
                </a:lnTo>
                <a:lnTo>
                  <a:pt x="42715" y="0"/>
                </a:lnTo>
                <a:lnTo>
                  <a:pt x="42715" y="30853"/>
                </a:lnTo>
                <a:lnTo>
                  <a:pt x="58456" y="30853"/>
                </a:lnTo>
                <a:lnTo>
                  <a:pt x="58456" y="49617"/>
                </a:lnTo>
                <a:lnTo>
                  <a:pt x="42715" y="49617"/>
                </a:lnTo>
                <a:lnTo>
                  <a:pt x="42715" y="107835"/>
                </a:lnTo>
                <a:cubicBezTo>
                  <a:pt x="42715" y="116031"/>
                  <a:pt x="42499" y="121423"/>
                  <a:pt x="52439" y="121423"/>
                </a:cubicBezTo>
                <a:cubicBezTo>
                  <a:pt x="54368" y="121423"/>
                  <a:pt x="56311" y="121423"/>
                  <a:pt x="57821" y="120979"/>
                </a:cubicBezTo>
                <a:lnTo>
                  <a:pt x="57821" y="139755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493388" y="961438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1493388" y="914624"/>
            <a:ext cx="30415" cy="23939"/>
          </a:xfrm>
          <a:custGeom>
            <a:avLst/>
            <a:gdLst>
              <a:gd name="connsiteX0" fmla="*/ 30415 w 30415"/>
              <a:gd name="connsiteY0" fmla="*/ 23939 h 23939"/>
              <a:gd name="connsiteX1" fmla="*/ 0 w 30415"/>
              <a:gd name="connsiteY1" fmla="*/ 23939 h 23939"/>
              <a:gd name="connsiteX2" fmla="*/ 0 w 30415"/>
              <a:gd name="connsiteY2" fmla="*/ 0 h 23939"/>
              <a:gd name="connsiteX3" fmla="*/ 30415 w 30415"/>
              <a:gd name="connsiteY3" fmla="*/ 0 h 23939"/>
              <a:gd name="connsiteX4" fmla="*/ 30415 w 30415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39">
                <a:moveTo>
                  <a:pt x="30415" y="23939"/>
                </a:moveTo>
                <a:lnTo>
                  <a:pt x="0" y="23939"/>
                </a:lnTo>
                <a:lnTo>
                  <a:pt x="0" y="0"/>
                </a:lnTo>
                <a:lnTo>
                  <a:pt x="30415" y="0"/>
                </a:lnTo>
                <a:lnTo>
                  <a:pt x="30415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658685" y="959279"/>
            <a:ext cx="83717" cy="111058"/>
          </a:xfrm>
          <a:custGeom>
            <a:avLst/>
            <a:gdLst>
              <a:gd name="connsiteX0" fmla="*/ 30427 w 83717"/>
              <a:gd name="connsiteY0" fmla="*/ 13143 h 111058"/>
              <a:gd name="connsiteX1" fmla="*/ 30859 w 83717"/>
              <a:gd name="connsiteY1" fmla="*/ 13143 h 111058"/>
              <a:gd name="connsiteX2" fmla="*/ 41649 w 83717"/>
              <a:gd name="connsiteY2" fmla="*/ 3006 h 111058"/>
              <a:gd name="connsiteX3" fmla="*/ 56539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302 w 83717"/>
              <a:gd name="connsiteY6" fmla="*/ 111058 h 111058"/>
              <a:gd name="connsiteX7" fmla="*/ 53302 w 83717"/>
              <a:gd name="connsiteY7" fmla="*/ 36004 h 111058"/>
              <a:gd name="connsiteX8" fmla="*/ 41865 w 83717"/>
              <a:gd name="connsiteY8" fmla="*/ 18750 h 111058"/>
              <a:gd name="connsiteX9" fmla="*/ 30427 w 83717"/>
              <a:gd name="connsiteY9" fmla="*/ 36004 h 111058"/>
              <a:gd name="connsiteX10" fmla="*/ 30427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27 w 83717"/>
              <a:gd name="connsiteY13" fmla="*/ 2156 h 111058"/>
              <a:gd name="connsiteX14" fmla="*/ 30427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27" y="13143"/>
                </a:moveTo>
                <a:lnTo>
                  <a:pt x="30859" y="13143"/>
                </a:lnTo>
                <a:cubicBezTo>
                  <a:pt x="33880" y="8170"/>
                  <a:pt x="37561" y="4947"/>
                  <a:pt x="41649" y="3006"/>
                </a:cubicBezTo>
                <a:cubicBezTo>
                  <a:pt x="45965" y="850"/>
                  <a:pt x="50916" y="0"/>
                  <a:pt x="56539" y="0"/>
                </a:cubicBezTo>
                <a:cubicBezTo>
                  <a:pt x="70998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302" y="111058"/>
                </a:lnTo>
                <a:lnTo>
                  <a:pt x="53302" y="36004"/>
                </a:lnTo>
                <a:cubicBezTo>
                  <a:pt x="53302" y="26299"/>
                  <a:pt x="51576" y="18750"/>
                  <a:pt x="41865" y="18750"/>
                </a:cubicBezTo>
                <a:cubicBezTo>
                  <a:pt x="32154" y="18750"/>
                  <a:pt x="30427" y="26299"/>
                  <a:pt x="30427" y="36004"/>
                </a:cubicBezTo>
                <a:lnTo>
                  <a:pt x="30427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27" y="2156"/>
                </a:lnTo>
                <a:lnTo>
                  <a:pt x="30427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811904" y="959271"/>
            <a:ext cx="88909" cy="113214"/>
          </a:xfrm>
          <a:custGeom>
            <a:avLst/>
            <a:gdLst>
              <a:gd name="connsiteX0" fmla="*/ 58037 w 88909"/>
              <a:gd name="connsiteY0" fmla="*/ 40964 h 113214"/>
              <a:gd name="connsiteX1" fmla="*/ 44454 w 88909"/>
              <a:gd name="connsiteY1" fmla="*/ 19410 h 113214"/>
              <a:gd name="connsiteX2" fmla="*/ 30415 w 88909"/>
              <a:gd name="connsiteY2" fmla="*/ 53473 h 113214"/>
              <a:gd name="connsiteX3" fmla="*/ 44454 w 88909"/>
              <a:gd name="connsiteY3" fmla="*/ 93804 h 113214"/>
              <a:gd name="connsiteX4" fmla="*/ 58481 w 88909"/>
              <a:gd name="connsiteY4" fmla="*/ 70943 h 113214"/>
              <a:gd name="connsiteX5" fmla="*/ 88909 w 88909"/>
              <a:gd name="connsiteY5" fmla="*/ 70943 h 113214"/>
              <a:gd name="connsiteX6" fmla="*/ 44454 w 88909"/>
              <a:gd name="connsiteY6" fmla="*/ 113214 h 113214"/>
              <a:gd name="connsiteX7" fmla="*/ 0 w 88909"/>
              <a:gd name="connsiteY7" fmla="*/ 55211 h 113214"/>
              <a:gd name="connsiteX8" fmla="*/ 44454 w 88909"/>
              <a:gd name="connsiteY8" fmla="*/ 0 h 113214"/>
              <a:gd name="connsiteX9" fmla="*/ 88465 w 88909"/>
              <a:gd name="connsiteY9" fmla="*/ 40964 h 113214"/>
              <a:gd name="connsiteX10" fmla="*/ 58037 w 88909"/>
              <a:gd name="connsiteY10" fmla="*/ 40964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909" h="113214">
                <a:moveTo>
                  <a:pt x="58037" y="40964"/>
                </a:moveTo>
                <a:cubicBezTo>
                  <a:pt x="58037" y="24802"/>
                  <a:pt x="53950" y="19410"/>
                  <a:pt x="44454" y="19410"/>
                </a:cubicBezTo>
                <a:cubicBezTo>
                  <a:pt x="31506" y="19410"/>
                  <a:pt x="30415" y="30828"/>
                  <a:pt x="30415" y="53473"/>
                </a:cubicBezTo>
                <a:cubicBezTo>
                  <a:pt x="30415" y="86687"/>
                  <a:pt x="33233" y="93804"/>
                  <a:pt x="44454" y="93804"/>
                </a:cubicBezTo>
                <a:cubicBezTo>
                  <a:pt x="53950" y="93804"/>
                  <a:pt x="58481" y="85164"/>
                  <a:pt x="58481" y="70943"/>
                </a:cubicBezTo>
                <a:lnTo>
                  <a:pt x="88909" y="70943"/>
                </a:lnTo>
                <a:cubicBezTo>
                  <a:pt x="88909" y="100477"/>
                  <a:pt x="72940" y="113214"/>
                  <a:pt x="44454" y="113214"/>
                </a:cubicBezTo>
                <a:cubicBezTo>
                  <a:pt x="5179" y="113214"/>
                  <a:pt x="0" y="89288"/>
                  <a:pt x="0" y="55211"/>
                </a:cubicBezTo>
                <a:cubicBezTo>
                  <a:pt x="0" y="25436"/>
                  <a:pt x="4316" y="0"/>
                  <a:pt x="44454" y="0"/>
                </a:cubicBezTo>
                <a:cubicBezTo>
                  <a:pt x="72508" y="0"/>
                  <a:pt x="88465" y="12509"/>
                  <a:pt x="88465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922408" y="914631"/>
            <a:ext cx="83705" cy="155702"/>
          </a:xfrm>
          <a:custGeom>
            <a:avLst/>
            <a:gdLst>
              <a:gd name="connsiteX0" fmla="*/ 53277 w 83705"/>
              <a:gd name="connsiteY0" fmla="*/ 155702 h 155702"/>
              <a:gd name="connsiteX1" fmla="*/ 53277 w 83705"/>
              <a:gd name="connsiteY1" fmla="*/ 80648 h 155702"/>
              <a:gd name="connsiteX2" fmla="*/ 41852 w 83705"/>
              <a:gd name="connsiteY2" fmla="*/ 63407 h 155702"/>
              <a:gd name="connsiteX3" fmla="*/ 30415 w 83705"/>
              <a:gd name="connsiteY3" fmla="*/ 80648 h 155702"/>
              <a:gd name="connsiteX4" fmla="*/ 30415 w 83705"/>
              <a:gd name="connsiteY4" fmla="*/ 155702 h 155702"/>
              <a:gd name="connsiteX5" fmla="*/ 0 w 83705"/>
              <a:gd name="connsiteY5" fmla="*/ 155702 h 155702"/>
              <a:gd name="connsiteX6" fmla="*/ 0 w 83705"/>
              <a:gd name="connsiteY6" fmla="*/ 0 h 155702"/>
              <a:gd name="connsiteX7" fmla="*/ 30415 w 83705"/>
              <a:gd name="connsiteY7" fmla="*/ 0 h 155702"/>
              <a:gd name="connsiteX8" fmla="*/ 30415 w 83705"/>
              <a:gd name="connsiteY8" fmla="*/ 57787 h 155702"/>
              <a:gd name="connsiteX9" fmla="*/ 30834 w 83705"/>
              <a:gd name="connsiteY9" fmla="*/ 57787 h 155702"/>
              <a:gd name="connsiteX10" fmla="*/ 41624 w 83705"/>
              <a:gd name="connsiteY10" fmla="*/ 47650 h 155702"/>
              <a:gd name="connsiteX11" fmla="*/ 56526 w 83705"/>
              <a:gd name="connsiteY11" fmla="*/ 44643 h 155702"/>
              <a:gd name="connsiteX12" fmla="*/ 83705 w 83705"/>
              <a:gd name="connsiteY12" fmla="*/ 68355 h 155702"/>
              <a:gd name="connsiteX13" fmla="*/ 83705 w 83705"/>
              <a:gd name="connsiteY13" fmla="*/ 155702 h 155702"/>
              <a:gd name="connsiteX14" fmla="*/ 53277 w 83705"/>
              <a:gd name="connsiteY14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05" h="155702">
                <a:moveTo>
                  <a:pt x="53277" y="155702"/>
                </a:moveTo>
                <a:lnTo>
                  <a:pt x="53277" y="80648"/>
                </a:lnTo>
                <a:cubicBezTo>
                  <a:pt x="53277" y="70943"/>
                  <a:pt x="51563" y="63407"/>
                  <a:pt x="41852" y="63407"/>
                </a:cubicBezTo>
                <a:cubicBezTo>
                  <a:pt x="32141" y="63407"/>
                  <a:pt x="30415" y="70943"/>
                  <a:pt x="30415" y="80648"/>
                </a:cubicBezTo>
                <a:lnTo>
                  <a:pt x="30415" y="155702"/>
                </a:lnTo>
                <a:lnTo>
                  <a:pt x="0" y="155702"/>
                </a:lnTo>
                <a:lnTo>
                  <a:pt x="0" y="0"/>
                </a:lnTo>
                <a:lnTo>
                  <a:pt x="30415" y="0"/>
                </a:lnTo>
                <a:lnTo>
                  <a:pt x="30415" y="57787"/>
                </a:lnTo>
                <a:lnTo>
                  <a:pt x="30834" y="57787"/>
                </a:lnTo>
                <a:cubicBezTo>
                  <a:pt x="33868" y="52826"/>
                  <a:pt x="37536" y="49604"/>
                  <a:pt x="41624" y="47650"/>
                </a:cubicBezTo>
                <a:cubicBezTo>
                  <a:pt x="45952" y="45493"/>
                  <a:pt x="50903" y="44643"/>
                  <a:pt x="56526" y="44643"/>
                </a:cubicBezTo>
                <a:cubicBezTo>
                  <a:pt x="70985" y="44643"/>
                  <a:pt x="83705" y="53270"/>
                  <a:pt x="83705" y="68355"/>
                </a:cubicBezTo>
                <a:lnTo>
                  <a:pt x="83705" y="155702"/>
                </a:lnTo>
                <a:lnTo>
                  <a:pt x="53277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2138209" y="959276"/>
            <a:ext cx="57593" cy="111058"/>
          </a:xfrm>
          <a:custGeom>
            <a:avLst/>
            <a:gdLst>
              <a:gd name="connsiteX0" fmla="*/ 28904 w 57593"/>
              <a:gd name="connsiteY0" fmla="*/ 2156 h 111058"/>
              <a:gd name="connsiteX1" fmla="*/ 28904 w 57593"/>
              <a:gd name="connsiteY1" fmla="*/ 16162 h 111058"/>
              <a:gd name="connsiteX2" fmla="*/ 29323 w 57593"/>
              <a:gd name="connsiteY2" fmla="*/ 16162 h 111058"/>
              <a:gd name="connsiteX3" fmla="*/ 57593 w 57593"/>
              <a:gd name="connsiteY3" fmla="*/ 0 h 111058"/>
              <a:gd name="connsiteX4" fmla="*/ 57593 w 57593"/>
              <a:gd name="connsiteY4" fmla="*/ 27162 h 111058"/>
              <a:gd name="connsiteX5" fmla="*/ 30415 w 57593"/>
              <a:gd name="connsiteY5" fmla="*/ 51748 h 111058"/>
              <a:gd name="connsiteX6" fmla="*/ 30415 w 57593"/>
              <a:gd name="connsiteY6" fmla="*/ 111058 h 111058"/>
              <a:gd name="connsiteX7" fmla="*/ 0 w 57593"/>
              <a:gd name="connsiteY7" fmla="*/ 111058 h 111058"/>
              <a:gd name="connsiteX8" fmla="*/ 0 w 57593"/>
              <a:gd name="connsiteY8" fmla="*/ 2156 h 111058"/>
              <a:gd name="connsiteX9" fmla="*/ 28904 w 57593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593" h="111058">
                <a:moveTo>
                  <a:pt x="28904" y="2156"/>
                </a:moveTo>
                <a:lnTo>
                  <a:pt x="28904" y="16162"/>
                </a:lnTo>
                <a:lnTo>
                  <a:pt x="29323" y="16162"/>
                </a:lnTo>
                <a:cubicBezTo>
                  <a:pt x="34947" y="3653"/>
                  <a:pt x="45292" y="0"/>
                  <a:pt x="57593" y="0"/>
                </a:cubicBezTo>
                <a:lnTo>
                  <a:pt x="57593" y="27162"/>
                </a:lnTo>
                <a:cubicBezTo>
                  <a:pt x="30834" y="25436"/>
                  <a:pt x="30415" y="40964"/>
                  <a:pt x="30415" y="51748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2197758" y="930579"/>
            <a:ext cx="58456" cy="140820"/>
          </a:xfrm>
          <a:custGeom>
            <a:avLst/>
            <a:gdLst>
              <a:gd name="connsiteX0" fmla="*/ 0 w 58456"/>
              <a:gd name="connsiteY0" fmla="*/ 30853 h 140820"/>
              <a:gd name="connsiteX1" fmla="*/ 12300 w 58456"/>
              <a:gd name="connsiteY1" fmla="*/ 30853 h 140820"/>
              <a:gd name="connsiteX2" fmla="*/ 12300 w 58456"/>
              <a:gd name="connsiteY2" fmla="*/ 13600 h 140820"/>
              <a:gd name="connsiteX3" fmla="*/ 42715 w 58456"/>
              <a:gd name="connsiteY3" fmla="*/ 0 h 140820"/>
              <a:gd name="connsiteX4" fmla="*/ 42715 w 58456"/>
              <a:gd name="connsiteY4" fmla="*/ 30853 h 140820"/>
              <a:gd name="connsiteX5" fmla="*/ 58456 w 58456"/>
              <a:gd name="connsiteY5" fmla="*/ 30853 h 140820"/>
              <a:gd name="connsiteX6" fmla="*/ 58456 w 58456"/>
              <a:gd name="connsiteY6" fmla="*/ 49617 h 140820"/>
              <a:gd name="connsiteX7" fmla="*/ 42715 w 58456"/>
              <a:gd name="connsiteY7" fmla="*/ 49617 h 140820"/>
              <a:gd name="connsiteX8" fmla="*/ 42715 w 58456"/>
              <a:gd name="connsiteY8" fmla="*/ 107835 h 140820"/>
              <a:gd name="connsiteX9" fmla="*/ 52439 w 58456"/>
              <a:gd name="connsiteY9" fmla="*/ 121423 h 140820"/>
              <a:gd name="connsiteX10" fmla="*/ 57821 w 58456"/>
              <a:gd name="connsiteY10" fmla="*/ 120979 h 140820"/>
              <a:gd name="connsiteX11" fmla="*/ 57821 w 58456"/>
              <a:gd name="connsiteY11" fmla="*/ 139755 h 140820"/>
              <a:gd name="connsiteX12" fmla="*/ 42068 w 58456"/>
              <a:gd name="connsiteY12" fmla="*/ 140820 h 140820"/>
              <a:gd name="connsiteX13" fmla="*/ 12300 w 58456"/>
              <a:gd name="connsiteY13" fmla="*/ 116678 h 140820"/>
              <a:gd name="connsiteX14" fmla="*/ 12300 w 58456"/>
              <a:gd name="connsiteY14" fmla="*/ 49617 h 140820"/>
              <a:gd name="connsiteX15" fmla="*/ 0 w 58456"/>
              <a:gd name="connsiteY15" fmla="*/ 49617 h 140820"/>
              <a:gd name="connsiteX16" fmla="*/ 0 w 58456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56" h="140820">
                <a:moveTo>
                  <a:pt x="0" y="30853"/>
                </a:moveTo>
                <a:lnTo>
                  <a:pt x="12300" y="30853"/>
                </a:lnTo>
                <a:lnTo>
                  <a:pt x="12300" y="13600"/>
                </a:lnTo>
                <a:lnTo>
                  <a:pt x="42715" y="0"/>
                </a:lnTo>
                <a:lnTo>
                  <a:pt x="42715" y="30853"/>
                </a:lnTo>
                <a:lnTo>
                  <a:pt x="58456" y="30853"/>
                </a:lnTo>
                <a:lnTo>
                  <a:pt x="58456" y="49617"/>
                </a:lnTo>
                <a:lnTo>
                  <a:pt x="42715" y="49617"/>
                </a:lnTo>
                <a:lnTo>
                  <a:pt x="42715" y="107835"/>
                </a:lnTo>
                <a:cubicBezTo>
                  <a:pt x="42715" y="116031"/>
                  <a:pt x="42499" y="121423"/>
                  <a:pt x="52439" y="121423"/>
                </a:cubicBezTo>
                <a:cubicBezTo>
                  <a:pt x="54368" y="121423"/>
                  <a:pt x="56311" y="121423"/>
                  <a:pt x="57821" y="120979"/>
                </a:cubicBezTo>
                <a:lnTo>
                  <a:pt x="57821" y="139755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855675" y="700962"/>
            <a:ext cx="18406" cy="72376"/>
          </a:xfrm>
          <a:custGeom>
            <a:avLst/>
            <a:gdLst>
              <a:gd name="connsiteX0" fmla="*/ 15867 w 18406"/>
              <a:gd name="connsiteY0" fmla="*/ 72376 h 72376"/>
              <a:gd name="connsiteX1" fmla="*/ 2526 w 18406"/>
              <a:gd name="connsiteY1" fmla="*/ 72376 h 72376"/>
              <a:gd name="connsiteX2" fmla="*/ 533 w 18406"/>
              <a:gd name="connsiteY2" fmla="*/ 71907 h 72376"/>
              <a:gd name="connsiteX3" fmla="*/ 0 w 18406"/>
              <a:gd name="connsiteY3" fmla="*/ 69979 h 72376"/>
              <a:gd name="connsiteX4" fmla="*/ 0 w 18406"/>
              <a:gd name="connsiteY4" fmla="*/ 2524 h 72376"/>
              <a:gd name="connsiteX5" fmla="*/ 748 w 18406"/>
              <a:gd name="connsiteY5" fmla="*/ 393 h 72376"/>
              <a:gd name="connsiteX6" fmla="*/ 2678 w 18406"/>
              <a:gd name="connsiteY6" fmla="*/ 0 h 72376"/>
              <a:gd name="connsiteX7" fmla="*/ 16134 w 18406"/>
              <a:gd name="connsiteY7" fmla="*/ 0 h 72376"/>
              <a:gd name="connsiteX8" fmla="*/ 18152 w 18406"/>
              <a:gd name="connsiteY8" fmla="*/ 748 h 72376"/>
              <a:gd name="connsiteX9" fmla="*/ 18406 w 18406"/>
              <a:gd name="connsiteY9" fmla="*/ 2524 h 72376"/>
              <a:gd name="connsiteX10" fmla="*/ 18406 w 18406"/>
              <a:gd name="connsiteY10" fmla="*/ 69852 h 72376"/>
              <a:gd name="connsiteX11" fmla="*/ 17873 w 18406"/>
              <a:gd name="connsiteY11" fmla="*/ 71856 h 72376"/>
              <a:gd name="connsiteX12" fmla="*/ 15867 w 18406"/>
              <a:gd name="connsiteY12" fmla="*/ 72376 h 72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406" h="72376">
                <a:moveTo>
                  <a:pt x="15867" y="72376"/>
                </a:moveTo>
                <a:lnTo>
                  <a:pt x="2526" y="72376"/>
                </a:lnTo>
                <a:cubicBezTo>
                  <a:pt x="1561" y="72376"/>
                  <a:pt x="888" y="72224"/>
                  <a:pt x="533" y="71907"/>
                </a:cubicBezTo>
                <a:cubicBezTo>
                  <a:pt x="177" y="71602"/>
                  <a:pt x="0" y="70968"/>
                  <a:pt x="0" y="69979"/>
                </a:cubicBezTo>
                <a:lnTo>
                  <a:pt x="0" y="2524"/>
                </a:lnTo>
                <a:cubicBezTo>
                  <a:pt x="0" y="1382"/>
                  <a:pt x="253" y="672"/>
                  <a:pt x="748" y="393"/>
                </a:cubicBezTo>
                <a:cubicBezTo>
                  <a:pt x="1218" y="126"/>
                  <a:pt x="1853" y="0"/>
                  <a:pt x="2678" y="0"/>
                </a:cubicBezTo>
                <a:lnTo>
                  <a:pt x="16134" y="0"/>
                </a:lnTo>
                <a:cubicBezTo>
                  <a:pt x="17289" y="0"/>
                  <a:pt x="17962" y="241"/>
                  <a:pt x="18152" y="748"/>
                </a:cubicBezTo>
                <a:cubicBezTo>
                  <a:pt x="18317" y="1217"/>
                  <a:pt x="18406" y="1826"/>
                  <a:pt x="18406" y="2524"/>
                </a:cubicBezTo>
                <a:lnTo>
                  <a:pt x="18406" y="69852"/>
                </a:lnTo>
                <a:cubicBezTo>
                  <a:pt x="18406" y="70816"/>
                  <a:pt x="18228" y="71488"/>
                  <a:pt x="17873" y="71856"/>
                </a:cubicBezTo>
                <a:cubicBezTo>
                  <a:pt x="17517" y="72199"/>
                  <a:pt x="16857" y="72376"/>
                  <a:pt x="15867" y="7237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792179" y="780544"/>
            <a:ext cx="81902" cy="47980"/>
          </a:xfrm>
          <a:custGeom>
            <a:avLst/>
            <a:gdLst>
              <a:gd name="connsiteX0" fmla="*/ 79363 w 81902"/>
              <a:gd name="connsiteY0" fmla="*/ 47980 h 47980"/>
              <a:gd name="connsiteX1" fmla="*/ 66174 w 81902"/>
              <a:gd name="connsiteY1" fmla="*/ 47980 h 47980"/>
              <a:gd name="connsiteX2" fmla="*/ 63369 w 81902"/>
              <a:gd name="connsiteY2" fmla="*/ 45329 h 47980"/>
              <a:gd name="connsiteX3" fmla="*/ 63369 w 81902"/>
              <a:gd name="connsiteY3" fmla="*/ 17202 h 47980"/>
              <a:gd name="connsiteX4" fmla="*/ 61363 w 81902"/>
              <a:gd name="connsiteY4" fmla="*/ 15198 h 47980"/>
              <a:gd name="connsiteX5" fmla="*/ 2538 w 81902"/>
              <a:gd name="connsiteY5" fmla="*/ 15198 h 47980"/>
              <a:gd name="connsiteX6" fmla="*/ 748 w 81902"/>
              <a:gd name="connsiteY6" fmla="*/ 14792 h 47980"/>
              <a:gd name="connsiteX7" fmla="*/ 0 w 81902"/>
              <a:gd name="connsiteY7" fmla="*/ 12940 h 47980"/>
              <a:gd name="connsiteX8" fmla="*/ 0 w 81902"/>
              <a:gd name="connsiteY8" fmla="*/ 2537 h 47980"/>
              <a:gd name="connsiteX9" fmla="*/ 748 w 81902"/>
              <a:gd name="connsiteY9" fmla="*/ 329 h 47980"/>
              <a:gd name="connsiteX10" fmla="*/ 2538 w 81902"/>
              <a:gd name="connsiteY10" fmla="*/ 0 h 47980"/>
              <a:gd name="connsiteX11" fmla="*/ 72432 w 81902"/>
              <a:gd name="connsiteY11" fmla="*/ 0 h 47980"/>
              <a:gd name="connsiteX12" fmla="*/ 77231 w 81902"/>
              <a:gd name="connsiteY12" fmla="*/ 469 h 47980"/>
              <a:gd name="connsiteX13" fmla="*/ 80112 w 81902"/>
              <a:gd name="connsiteY13" fmla="*/ 2131 h 47980"/>
              <a:gd name="connsiteX14" fmla="*/ 81496 w 81902"/>
              <a:gd name="connsiteY14" fmla="*/ 5252 h 47980"/>
              <a:gd name="connsiteX15" fmla="*/ 81902 w 81902"/>
              <a:gd name="connsiteY15" fmla="*/ 9984 h 47980"/>
              <a:gd name="connsiteX16" fmla="*/ 81902 w 81902"/>
              <a:gd name="connsiteY16" fmla="*/ 45329 h 47980"/>
              <a:gd name="connsiteX17" fmla="*/ 79363 w 81902"/>
              <a:gd name="connsiteY17" fmla="*/ 47980 h 47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81902" h="47980">
                <a:moveTo>
                  <a:pt x="79363" y="47980"/>
                </a:moveTo>
                <a:lnTo>
                  <a:pt x="66174" y="47980"/>
                </a:lnTo>
                <a:cubicBezTo>
                  <a:pt x="64283" y="47980"/>
                  <a:pt x="63369" y="47079"/>
                  <a:pt x="63369" y="45329"/>
                </a:cubicBezTo>
                <a:lnTo>
                  <a:pt x="63369" y="17202"/>
                </a:lnTo>
                <a:cubicBezTo>
                  <a:pt x="63369" y="15858"/>
                  <a:pt x="62696" y="15198"/>
                  <a:pt x="61363" y="15198"/>
                </a:cubicBezTo>
                <a:lnTo>
                  <a:pt x="2538" y="15198"/>
                </a:lnTo>
                <a:cubicBezTo>
                  <a:pt x="1840" y="15198"/>
                  <a:pt x="1231" y="15071"/>
                  <a:pt x="748" y="14792"/>
                </a:cubicBezTo>
                <a:cubicBezTo>
                  <a:pt x="253" y="14526"/>
                  <a:pt x="0" y="13904"/>
                  <a:pt x="0" y="12940"/>
                </a:cubicBezTo>
                <a:lnTo>
                  <a:pt x="0" y="2537"/>
                </a:lnTo>
                <a:cubicBezTo>
                  <a:pt x="0" y="1294"/>
                  <a:pt x="253" y="545"/>
                  <a:pt x="748" y="329"/>
                </a:cubicBezTo>
                <a:cubicBezTo>
                  <a:pt x="1231" y="101"/>
                  <a:pt x="1840" y="0"/>
                  <a:pt x="2538" y="0"/>
                </a:cubicBezTo>
                <a:lnTo>
                  <a:pt x="72432" y="0"/>
                </a:lnTo>
                <a:cubicBezTo>
                  <a:pt x="74374" y="0"/>
                  <a:pt x="75987" y="152"/>
                  <a:pt x="77231" y="469"/>
                </a:cubicBezTo>
                <a:cubicBezTo>
                  <a:pt x="78475" y="773"/>
                  <a:pt x="79439" y="1319"/>
                  <a:pt x="80112" y="2131"/>
                </a:cubicBezTo>
                <a:cubicBezTo>
                  <a:pt x="80772" y="2930"/>
                  <a:pt x="81229" y="3970"/>
                  <a:pt x="81496" y="5252"/>
                </a:cubicBezTo>
                <a:cubicBezTo>
                  <a:pt x="81762" y="6546"/>
                  <a:pt x="81902" y="8132"/>
                  <a:pt x="81902" y="9984"/>
                </a:cubicBezTo>
                <a:lnTo>
                  <a:pt x="81902" y="45329"/>
                </a:lnTo>
                <a:cubicBezTo>
                  <a:pt x="81902" y="47079"/>
                  <a:pt x="81052" y="47980"/>
                  <a:pt x="79363" y="4798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771907" y="707229"/>
            <a:ext cx="75758" cy="67568"/>
          </a:xfrm>
          <a:custGeom>
            <a:avLst/>
            <a:gdLst>
              <a:gd name="connsiteX0" fmla="*/ 9736 w 75758"/>
              <a:gd name="connsiteY0" fmla="*/ 66908 h 67568"/>
              <a:gd name="connsiteX1" fmla="*/ 6613 w 75758"/>
              <a:gd name="connsiteY1" fmla="*/ 67568 h 67568"/>
              <a:gd name="connsiteX2" fmla="*/ 5077 w 75758"/>
              <a:gd name="connsiteY2" fmla="*/ 65982 h 67568"/>
              <a:gd name="connsiteX3" fmla="*/ 0 w 75758"/>
              <a:gd name="connsiteY3" fmla="*/ 56797 h 67568"/>
              <a:gd name="connsiteX4" fmla="*/ 1739 w 75758"/>
              <a:gd name="connsiteY4" fmla="*/ 53055 h 67568"/>
              <a:gd name="connsiteX5" fmla="*/ 14814 w 75758"/>
              <a:gd name="connsiteY5" fmla="*/ 45722 h 67568"/>
              <a:gd name="connsiteX6" fmla="*/ 26226 w 75758"/>
              <a:gd name="connsiteY6" fmla="*/ 37044 h 67568"/>
              <a:gd name="connsiteX7" fmla="*/ 35150 w 75758"/>
              <a:gd name="connsiteY7" fmla="*/ 27999 h 67568"/>
              <a:gd name="connsiteX8" fmla="*/ 40951 w 75758"/>
              <a:gd name="connsiteY8" fmla="*/ 19448 h 67568"/>
              <a:gd name="connsiteX9" fmla="*/ 41954 w 75758"/>
              <a:gd name="connsiteY9" fmla="*/ 16251 h 67568"/>
              <a:gd name="connsiteX10" fmla="*/ 39618 w 75758"/>
              <a:gd name="connsiteY10" fmla="*/ 15338 h 67568"/>
              <a:gd name="connsiteX11" fmla="*/ 9215 w 75758"/>
              <a:gd name="connsiteY11" fmla="*/ 15338 h 67568"/>
              <a:gd name="connsiteX12" fmla="*/ 7007 w 75758"/>
              <a:gd name="connsiteY12" fmla="*/ 14589 h 67568"/>
              <a:gd name="connsiteX13" fmla="*/ 6677 w 75758"/>
              <a:gd name="connsiteY13" fmla="*/ 12534 h 67568"/>
              <a:gd name="connsiteX14" fmla="*/ 6677 w 75758"/>
              <a:gd name="connsiteY14" fmla="*/ 2803 h 67568"/>
              <a:gd name="connsiteX15" fmla="*/ 9342 w 75758"/>
              <a:gd name="connsiteY15" fmla="*/ 0 h 67568"/>
              <a:gd name="connsiteX16" fmla="*/ 54292 w 75758"/>
              <a:gd name="connsiteY16" fmla="*/ 0 h 67568"/>
              <a:gd name="connsiteX17" fmla="*/ 64029 w 75758"/>
              <a:gd name="connsiteY17" fmla="*/ 3869 h 67568"/>
              <a:gd name="connsiteX18" fmla="*/ 63483 w 75758"/>
              <a:gd name="connsiteY18" fmla="*/ 14526 h 67568"/>
              <a:gd name="connsiteX19" fmla="*/ 52426 w 75758"/>
              <a:gd name="connsiteY19" fmla="*/ 34241 h 67568"/>
              <a:gd name="connsiteX20" fmla="*/ 63902 w 75758"/>
              <a:gd name="connsiteY20" fmla="*/ 42715 h 67568"/>
              <a:gd name="connsiteX21" fmla="*/ 74831 w 75758"/>
              <a:gd name="connsiteY21" fmla="*/ 48792 h 67568"/>
              <a:gd name="connsiteX22" fmla="*/ 75758 w 75758"/>
              <a:gd name="connsiteY22" fmla="*/ 52103 h 67568"/>
              <a:gd name="connsiteX23" fmla="*/ 69360 w 75758"/>
              <a:gd name="connsiteY23" fmla="*/ 62240 h 67568"/>
              <a:gd name="connsiteX24" fmla="*/ 65768 w 75758"/>
              <a:gd name="connsiteY24" fmla="*/ 63039 h 67568"/>
              <a:gd name="connsiteX25" fmla="*/ 60893 w 75758"/>
              <a:gd name="connsiteY25" fmla="*/ 60311 h 67568"/>
              <a:gd name="connsiteX26" fmla="*/ 54686 w 75758"/>
              <a:gd name="connsiteY26" fmla="*/ 56328 h 67568"/>
              <a:gd name="connsiteX27" fmla="*/ 47958 w 75758"/>
              <a:gd name="connsiteY27" fmla="*/ 51520 h 67568"/>
              <a:gd name="connsiteX28" fmla="*/ 41497 w 75758"/>
              <a:gd name="connsiteY28" fmla="*/ 46115 h 67568"/>
              <a:gd name="connsiteX29" fmla="*/ 26746 w 75758"/>
              <a:gd name="connsiteY29" fmla="*/ 57711 h 67568"/>
              <a:gd name="connsiteX30" fmla="*/ 9736 w 75758"/>
              <a:gd name="connsiteY30" fmla="*/ 66908 h 67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58" h="67568">
                <a:moveTo>
                  <a:pt x="9736" y="66908"/>
                </a:moveTo>
                <a:cubicBezTo>
                  <a:pt x="8225" y="67619"/>
                  <a:pt x="7184" y="67847"/>
                  <a:pt x="6613" y="67568"/>
                </a:cubicBezTo>
                <a:cubicBezTo>
                  <a:pt x="6029" y="67327"/>
                  <a:pt x="5521" y="66782"/>
                  <a:pt x="5077" y="65982"/>
                </a:cubicBezTo>
                <a:lnTo>
                  <a:pt x="0" y="56797"/>
                </a:lnTo>
                <a:cubicBezTo>
                  <a:pt x="-875" y="55186"/>
                  <a:pt x="-304" y="53943"/>
                  <a:pt x="1739" y="53055"/>
                </a:cubicBezTo>
                <a:cubicBezTo>
                  <a:pt x="6283" y="50923"/>
                  <a:pt x="10625" y="48462"/>
                  <a:pt x="14814" y="45722"/>
                </a:cubicBezTo>
                <a:cubicBezTo>
                  <a:pt x="18977" y="42969"/>
                  <a:pt x="22785" y="40064"/>
                  <a:pt x="26226" y="37044"/>
                </a:cubicBezTo>
                <a:cubicBezTo>
                  <a:pt x="29640" y="34050"/>
                  <a:pt x="32623" y="31018"/>
                  <a:pt x="35150" y="27999"/>
                </a:cubicBezTo>
                <a:cubicBezTo>
                  <a:pt x="37676" y="24979"/>
                  <a:pt x="39618" y="22125"/>
                  <a:pt x="40951" y="19448"/>
                </a:cubicBezTo>
                <a:cubicBezTo>
                  <a:pt x="41751" y="17938"/>
                  <a:pt x="42093" y="16873"/>
                  <a:pt x="41954" y="16251"/>
                </a:cubicBezTo>
                <a:cubicBezTo>
                  <a:pt x="41814" y="15629"/>
                  <a:pt x="41052" y="15338"/>
                  <a:pt x="39618" y="15338"/>
                </a:cubicBezTo>
                <a:lnTo>
                  <a:pt x="9215" y="15338"/>
                </a:lnTo>
                <a:cubicBezTo>
                  <a:pt x="7959" y="15338"/>
                  <a:pt x="7235" y="15097"/>
                  <a:pt x="7007" y="14589"/>
                </a:cubicBezTo>
                <a:cubicBezTo>
                  <a:pt x="6791" y="14094"/>
                  <a:pt x="6677" y="13409"/>
                  <a:pt x="6677" y="12534"/>
                </a:cubicBezTo>
                <a:lnTo>
                  <a:pt x="6677" y="2803"/>
                </a:lnTo>
                <a:cubicBezTo>
                  <a:pt x="6677" y="938"/>
                  <a:pt x="7565" y="0"/>
                  <a:pt x="9342" y="0"/>
                </a:cubicBezTo>
                <a:lnTo>
                  <a:pt x="54292" y="0"/>
                </a:lnTo>
                <a:cubicBezTo>
                  <a:pt x="59624" y="0"/>
                  <a:pt x="62874" y="1294"/>
                  <a:pt x="64029" y="3869"/>
                </a:cubicBezTo>
                <a:cubicBezTo>
                  <a:pt x="65184" y="6444"/>
                  <a:pt x="64993" y="9984"/>
                  <a:pt x="63483" y="14526"/>
                </a:cubicBezTo>
                <a:cubicBezTo>
                  <a:pt x="61096" y="21288"/>
                  <a:pt x="57415" y="27846"/>
                  <a:pt x="52426" y="34241"/>
                </a:cubicBezTo>
                <a:cubicBezTo>
                  <a:pt x="55981" y="37361"/>
                  <a:pt x="59802" y="40191"/>
                  <a:pt x="63902" y="42715"/>
                </a:cubicBezTo>
                <a:cubicBezTo>
                  <a:pt x="67989" y="45240"/>
                  <a:pt x="71633" y="47282"/>
                  <a:pt x="74831" y="48792"/>
                </a:cubicBezTo>
                <a:cubicBezTo>
                  <a:pt x="76342" y="49579"/>
                  <a:pt x="76647" y="50695"/>
                  <a:pt x="75758" y="52103"/>
                </a:cubicBezTo>
                <a:lnTo>
                  <a:pt x="69360" y="62240"/>
                </a:lnTo>
                <a:cubicBezTo>
                  <a:pt x="68573" y="63483"/>
                  <a:pt x="67355" y="63749"/>
                  <a:pt x="65768" y="63039"/>
                </a:cubicBezTo>
                <a:cubicBezTo>
                  <a:pt x="64435" y="62417"/>
                  <a:pt x="62810" y="61529"/>
                  <a:pt x="60893" y="60311"/>
                </a:cubicBezTo>
                <a:cubicBezTo>
                  <a:pt x="58976" y="59119"/>
                  <a:pt x="56920" y="57787"/>
                  <a:pt x="54686" y="56328"/>
                </a:cubicBezTo>
                <a:cubicBezTo>
                  <a:pt x="52464" y="54856"/>
                  <a:pt x="50217" y="53245"/>
                  <a:pt x="47958" y="51520"/>
                </a:cubicBezTo>
                <a:cubicBezTo>
                  <a:pt x="45686" y="49782"/>
                  <a:pt x="43528" y="47993"/>
                  <a:pt x="41497" y="46115"/>
                </a:cubicBezTo>
                <a:cubicBezTo>
                  <a:pt x="36952" y="50302"/>
                  <a:pt x="32040" y="54171"/>
                  <a:pt x="26746" y="57711"/>
                </a:cubicBezTo>
                <a:cubicBezTo>
                  <a:pt x="21465" y="61276"/>
                  <a:pt x="15791" y="64320"/>
                  <a:pt x="9736" y="6690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892759" y="708297"/>
            <a:ext cx="120035" cy="98764"/>
          </a:xfrm>
          <a:custGeom>
            <a:avLst/>
            <a:gdLst>
              <a:gd name="connsiteX0" fmla="*/ 117230 w 120035"/>
              <a:gd name="connsiteY0" fmla="*/ 98764 h 98764"/>
              <a:gd name="connsiteX1" fmla="*/ 2665 w 120035"/>
              <a:gd name="connsiteY1" fmla="*/ 98764 h 98764"/>
              <a:gd name="connsiteX2" fmla="*/ 457 w 120035"/>
              <a:gd name="connsiteY2" fmla="*/ 97965 h 98764"/>
              <a:gd name="connsiteX3" fmla="*/ 0 w 120035"/>
              <a:gd name="connsiteY3" fmla="*/ 95961 h 98764"/>
              <a:gd name="connsiteX4" fmla="*/ 0 w 120035"/>
              <a:gd name="connsiteY4" fmla="*/ 86370 h 98764"/>
              <a:gd name="connsiteX5" fmla="*/ 457 w 120035"/>
              <a:gd name="connsiteY5" fmla="*/ 84238 h 98764"/>
              <a:gd name="connsiteX6" fmla="*/ 2665 w 120035"/>
              <a:gd name="connsiteY6" fmla="*/ 83579 h 98764"/>
              <a:gd name="connsiteX7" fmla="*/ 50687 w 120035"/>
              <a:gd name="connsiteY7" fmla="*/ 83579 h 98764"/>
              <a:gd name="connsiteX8" fmla="*/ 50687 w 120035"/>
              <a:gd name="connsiteY8" fmla="*/ 59842 h 98764"/>
              <a:gd name="connsiteX9" fmla="*/ 27597 w 120035"/>
              <a:gd name="connsiteY9" fmla="*/ 59842 h 98764"/>
              <a:gd name="connsiteX10" fmla="*/ 19193 w 120035"/>
              <a:gd name="connsiteY10" fmla="*/ 57114 h 98764"/>
              <a:gd name="connsiteX11" fmla="*/ 16667 w 120035"/>
              <a:gd name="connsiteY11" fmla="*/ 49185 h 98764"/>
              <a:gd name="connsiteX12" fmla="*/ 16667 w 120035"/>
              <a:gd name="connsiteY12" fmla="*/ 9464 h 98764"/>
              <a:gd name="connsiteX13" fmla="*/ 19079 w 120035"/>
              <a:gd name="connsiteY13" fmla="*/ 1852 h 98764"/>
              <a:gd name="connsiteX14" fmla="*/ 27063 w 120035"/>
              <a:gd name="connsiteY14" fmla="*/ 0 h 98764"/>
              <a:gd name="connsiteX15" fmla="*/ 100156 w 120035"/>
              <a:gd name="connsiteY15" fmla="*/ 0 h 98764"/>
              <a:gd name="connsiteX16" fmla="*/ 102695 w 120035"/>
              <a:gd name="connsiteY16" fmla="*/ 2524 h 98764"/>
              <a:gd name="connsiteX17" fmla="*/ 102695 w 120035"/>
              <a:gd name="connsiteY17" fmla="*/ 12661 h 98764"/>
              <a:gd name="connsiteX18" fmla="*/ 102149 w 120035"/>
              <a:gd name="connsiteY18" fmla="*/ 14665 h 98764"/>
              <a:gd name="connsiteX19" fmla="*/ 100156 w 120035"/>
              <a:gd name="connsiteY19" fmla="*/ 15185 h 98764"/>
              <a:gd name="connsiteX20" fmla="*/ 37612 w 120035"/>
              <a:gd name="connsiteY20" fmla="*/ 15185 h 98764"/>
              <a:gd name="connsiteX21" fmla="*/ 35340 w 120035"/>
              <a:gd name="connsiteY21" fmla="*/ 17317 h 98764"/>
              <a:gd name="connsiteX22" fmla="*/ 35340 w 120035"/>
              <a:gd name="connsiteY22" fmla="*/ 42639 h 98764"/>
              <a:gd name="connsiteX23" fmla="*/ 37612 w 120035"/>
              <a:gd name="connsiteY23" fmla="*/ 44770 h 98764"/>
              <a:gd name="connsiteX24" fmla="*/ 100829 w 120035"/>
              <a:gd name="connsiteY24" fmla="*/ 44770 h 98764"/>
              <a:gd name="connsiteX25" fmla="*/ 103888 w 120035"/>
              <a:gd name="connsiteY25" fmla="*/ 47054 h 98764"/>
              <a:gd name="connsiteX26" fmla="*/ 103888 w 120035"/>
              <a:gd name="connsiteY26" fmla="*/ 57038 h 98764"/>
              <a:gd name="connsiteX27" fmla="*/ 100829 w 120035"/>
              <a:gd name="connsiteY27" fmla="*/ 59842 h 98764"/>
              <a:gd name="connsiteX28" fmla="*/ 69221 w 120035"/>
              <a:gd name="connsiteY28" fmla="*/ 59842 h 98764"/>
              <a:gd name="connsiteX29" fmla="*/ 69221 w 120035"/>
              <a:gd name="connsiteY29" fmla="*/ 83579 h 98764"/>
              <a:gd name="connsiteX30" fmla="*/ 117230 w 120035"/>
              <a:gd name="connsiteY30" fmla="*/ 83579 h 98764"/>
              <a:gd name="connsiteX31" fmla="*/ 120035 w 120035"/>
              <a:gd name="connsiteY31" fmla="*/ 86370 h 98764"/>
              <a:gd name="connsiteX32" fmla="*/ 120035 w 120035"/>
              <a:gd name="connsiteY32" fmla="*/ 95961 h 98764"/>
              <a:gd name="connsiteX33" fmla="*/ 117230 w 120035"/>
              <a:gd name="connsiteY33" fmla="*/ 98764 h 98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20035" h="98764">
                <a:moveTo>
                  <a:pt x="117230" y="98764"/>
                </a:moveTo>
                <a:lnTo>
                  <a:pt x="2665" y="98764"/>
                </a:lnTo>
                <a:cubicBezTo>
                  <a:pt x="1510" y="98764"/>
                  <a:pt x="774" y="98498"/>
                  <a:pt x="457" y="97965"/>
                </a:cubicBezTo>
                <a:cubicBezTo>
                  <a:pt x="152" y="97432"/>
                  <a:pt x="0" y="96785"/>
                  <a:pt x="0" y="95961"/>
                </a:cubicBezTo>
                <a:lnTo>
                  <a:pt x="0" y="86370"/>
                </a:lnTo>
                <a:cubicBezTo>
                  <a:pt x="0" y="85405"/>
                  <a:pt x="152" y="84695"/>
                  <a:pt x="457" y="84238"/>
                </a:cubicBezTo>
                <a:cubicBezTo>
                  <a:pt x="774" y="83794"/>
                  <a:pt x="1510" y="83579"/>
                  <a:pt x="2665" y="83579"/>
                </a:cubicBezTo>
                <a:lnTo>
                  <a:pt x="50687" y="83579"/>
                </a:lnTo>
                <a:lnTo>
                  <a:pt x="50687" y="59842"/>
                </a:lnTo>
                <a:lnTo>
                  <a:pt x="27597" y="59842"/>
                </a:lnTo>
                <a:cubicBezTo>
                  <a:pt x="23687" y="59842"/>
                  <a:pt x="20881" y="58941"/>
                  <a:pt x="19193" y="57114"/>
                </a:cubicBezTo>
                <a:cubicBezTo>
                  <a:pt x="17517" y="55300"/>
                  <a:pt x="16667" y="52649"/>
                  <a:pt x="16667" y="49185"/>
                </a:cubicBezTo>
                <a:lnTo>
                  <a:pt x="16667" y="9464"/>
                </a:lnTo>
                <a:cubicBezTo>
                  <a:pt x="16667" y="5645"/>
                  <a:pt x="17467" y="3120"/>
                  <a:pt x="19079" y="1852"/>
                </a:cubicBezTo>
                <a:cubicBezTo>
                  <a:pt x="20666" y="621"/>
                  <a:pt x="23344" y="0"/>
                  <a:pt x="27063" y="0"/>
                </a:cubicBezTo>
                <a:lnTo>
                  <a:pt x="100156" y="0"/>
                </a:lnTo>
                <a:cubicBezTo>
                  <a:pt x="101857" y="0"/>
                  <a:pt x="102695" y="837"/>
                  <a:pt x="102695" y="2524"/>
                </a:cubicBezTo>
                <a:lnTo>
                  <a:pt x="102695" y="12661"/>
                </a:lnTo>
                <a:cubicBezTo>
                  <a:pt x="102695" y="13625"/>
                  <a:pt x="102517" y="14297"/>
                  <a:pt x="102149" y="14665"/>
                </a:cubicBezTo>
                <a:cubicBezTo>
                  <a:pt x="101806" y="15008"/>
                  <a:pt x="101134" y="15185"/>
                  <a:pt x="100156" y="15185"/>
                </a:cubicBezTo>
                <a:lnTo>
                  <a:pt x="37612" y="15185"/>
                </a:lnTo>
                <a:cubicBezTo>
                  <a:pt x="36089" y="15185"/>
                  <a:pt x="35340" y="15908"/>
                  <a:pt x="35340" y="17317"/>
                </a:cubicBezTo>
                <a:lnTo>
                  <a:pt x="35340" y="42639"/>
                </a:lnTo>
                <a:cubicBezTo>
                  <a:pt x="35340" y="44073"/>
                  <a:pt x="36089" y="44770"/>
                  <a:pt x="37612" y="44770"/>
                </a:cubicBezTo>
                <a:lnTo>
                  <a:pt x="100829" y="44770"/>
                </a:lnTo>
                <a:cubicBezTo>
                  <a:pt x="102873" y="44770"/>
                  <a:pt x="103888" y="45544"/>
                  <a:pt x="103888" y="47054"/>
                </a:cubicBezTo>
                <a:lnTo>
                  <a:pt x="103888" y="57038"/>
                </a:lnTo>
                <a:cubicBezTo>
                  <a:pt x="103888" y="58916"/>
                  <a:pt x="102873" y="59842"/>
                  <a:pt x="100829" y="59842"/>
                </a:cubicBezTo>
                <a:lnTo>
                  <a:pt x="69221" y="59842"/>
                </a:lnTo>
                <a:lnTo>
                  <a:pt x="69221" y="83579"/>
                </a:lnTo>
                <a:lnTo>
                  <a:pt x="117230" y="83579"/>
                </a:lnTo>
                <a:cubicBezTo>
                  <a:pt x="119096" y="83579"/>
                  <a:pt x="120035" y="84517"/>
                  <a:pt x="120035" y="86370"/>
                </a:cubicBezTo>
                <a:lnTo>
                  <a:pt x="120035" y="95961"/>
                </a:lnTo>
                <a:cubicBezTo>
                  <a:pt x="120035" y="97851"/>
                  <a:pt x="119096" y="98764"/>
                  <a:pt x="117230" y="9876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2129693" y="4334249"/>
            <a:ext cx="63800" cy="104587"/>
          </a:xfrm>
          <a:custGeom>
            <a:avLst/>
            <a:gdLst>
              <a:gd name="connsiteX0" fmla="*/ 63800 w 63800"/>
              <a:gd name="connsiteY0" fmla="*/ 0 h 104587"/>
              <a:gd name="connsiteX1" fmla="*/ 63800 w 63800"/>
              <a:gd name="connsiteY1" fmla="*/ 102558 h 104587"/>
              <a:gd name="connsiteX2" fmla="*/ 53226 w 63800"/>
              <a:gd name="connsiteY2" fmla="*/ 102558 h 104587"/>
              <a:gd name="connsiteX3" fmla="*/ 53226 w 63800"/>
              <a:gd name="connsiteY3" fmla="*/ 91190 h 104587"/>
              <a:gd name="connsiteX4" fmla="*/ 52820 w 63800"/>
              <a:gd name="connsiteY4" fmla="*/ 91190 h 104587"/>
              <a:gd name="connsiteX5" fmla="*/ 27025 w 63800"/>
              <a:gd name="connsiteY5" fmla="*/ 104587 h 104587"/>
              <a:gd name="connsiteX6" fmla="*/ 0 w 63800"/>
              <a:gd name="connsiteY6" fmla="*/ 72503 h 104587"/>
              <a:gd name="connsiteX7" fmla="*/ 0 w 63800"/>
              <a:gd name="connsiteY7" fmla="*/ 0 h 104587"/>
              <a:gd name="connsiteX8" fmla="*/ 12186 w 63800"/>
              <a:gd name="connsiteY8" fmla="*/ 0 h 104587"/>
              <a:gd name="connsiteX9" fmla="*/ 12186 w 63800"/>
              <a:gd name="connsiteY9" fmla="*/ 70473 h 104587"/>
              <a:gd name="connsiteX10" fmla="*/ 29247 w 63800"/>
              <a:gd name="connsiteY10" fmla="*/ 94832 h 104587"/>
              <a:gd name="connsiteX11" fmla="*/ 51601 w 63800"/>
              <a:gd name="connsiteY11" fmla="*/ 72300 h 104587"/>
              <a:gd name="connsiteX12" fmla="*/ 51601 w 63800"/>
              <a:gd name="connsiteY12" fmla="*/ 0 h 104587"/>
              <a:gd name="connsiteX13" fmla="*/ 63800 w 63800"/>
              <a:gd name="connsiteY13" fmla="*/ 0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7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0"/>
                </a:lnTo>
                <a:lnTo>
                  <a:pt x="52820" y="91190"/>
                </a:lnTo>
                <a:cubicBezTo>
                  <a:pt x="45711" y="99906"/>
                  <a:pt x="38387" y="104587"/>
                  <a:pt x="27025" y="104587"/>
                </a:cubicBezTo>
                <a:cubicBezTo>
                  <a:pt x="5877" y="104587"/>
                  <a:pt x="0" y="89148"/>
                  <a:pt x="0" y="72503"/>
                </a:cubicBezTo>
                <a:lnTo>
                  <a:pt x="0" y="0"/>
                </a:lnTo>
                <a:lnTo>
                  <a:pt x="12186" y="0"/>
                </a:lnTo>
                <a:lnTo>
                  <a:pt x="12186" y="70473"/>
                </a:lnTo>
                <a:cubicBezTo>
                  <a:pt x="12186" y="73315"/>
                  <a:pt x="11577" y="94832"/>
                  <a:pt x="29247" y="94832"/>
                </a:cubicBezTo>
                <a:cubicBezTo>
                  <a:pt x="45711" y="94832"/>
                  <a:pt x="51601" y="79405"/>
                  <a:pt x="51601" y="72300"/>
                </a:cubicBezTo>
                <a:lnTo>
                  <a:pt x="51601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2209907" y="4307856"/>
            <a:ext cx="49367" cy="129352"/>
          </a:xfrm>
          <a:custGeom>
            <a:avLst/>
            <a:gdLst>
              <a:gd name="connsiteX0" fmla="*/ 0 w 49367"/>
              <a:gd name="connsiteY0" fmla="*/ 36143 h 129352"/>
              <a:gd name="connsiteX1" fmla="*/ 0 w 49367"/>
              <a:gd name="connsiteY1" fmla="*/ 26387 h 129352"/>
              <a:gd name="connsiteX2" fmla="*/ 16464 w 49367"/>
              <a:gd name="connsiteY2" fmla="*/ 26387 h 129352"/>
              <a:gd name="connsiteX3" fmla="*/ 16464 w 49367"/>
              <a:gd name="connsiteY3" fmla="*/ 5277 h 129352"/>
              <a:gd name="connsiteX4" fmla="*/ 28650 w 49367"/>
              <a:gd name="connsiteY4" fmla="*/ 0 h 129352"/>
              <a:gd name="connsiteX5" fmla="*/ 28650 w 49367"/>
              <a:gd name="connsiteY5" fmla="*/ 26387 h 129352"/>
              <a:gd name="connsiteX6" fmla="*/ 49367 w 49367"/>
              <a:gd name="connsiteY6" fmla="*/ 26387 h 129352"/>
              <a:gd name="connsiteX7" fmla="*/ 49367 w 49367"/>
              <a:gd name="connsiteY7" fmla="*/ 36143 h 129352"/>
              <a:gd name="connsiteX8" fmla="*/ 28650 w 49367"/>
              <a:gd name="connsiteY8" fmla="*/ 36143 h 129352"/>
              <a:gd name="connsiteX9" fmla="*/ 28650 w 49367"/>
              <a:gd name="connsiteY9" fmla="*/ 101949 h 129352"/>
              <a:gd name="connsiteX10" fmla="*/ 39821 w 49367"/>
              <a:gd name="connsiteY10" fmla="*/ 118797 h 129352"/>
              <a:gd name="connsiteX11" fmla="*/ 49367 w 49367"/>
              <a:gd name="connsiteY11" fmla="*/ 118187 h 129352"/>
              <a:gd name="connsiteX12" fmla="*/ 49367 w 49367"/>
              <a:gd name="connsiteY12" fmla="*/ 128742 h 129352"/>
              <a:gd name="connsiteX13" fmla="*/ 37790 w 49367"/>
              <a:gd name="connsiteY13" fmla="*/ 129352 h 129352"/>
              <a:gd name="connsiteX14" fmla="*/ 16464 w 49367"/>
              <a:gd name="connsiteY14" fmla="*/ 109446 h 129352"/>
              <a:gd name="connsiteX15" fmla="*/ 16464 w 49367"/>
              <a:gd name="connsiteY15" fmla="*/ 36143 h 129352"/>
              <a:gd name="connsiteX16" fmla="*/ 0 w 49367"/>
              <a:gd name="connsiteY16" fmla="*/ 36143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67" h="129352">
                <a:moveTo>
                  <a:pt x="0" y="36143"/>
                </a:moveTo>
                <a:lnTo>
                  <a:pt x="0" y="26387"/>
                </a:lnTo>
                <a:lnTo>
                  <a:pt x="16464" y="26387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7"/>
                </a:lnTo>
                <a:lnTo>
                  <a:pt x="49367" y="26387"/>
                </a:lnTo>
                <a:lnTo>
                  <a:pt x="49367" y="36143"/>
                </a:lnTo>
                <a:lnTo>
                  <a:pt x="28650" y="36143"/>
                </a:lnTo>
                <a:lnTo>
                  <a:pt x="28650" y="101949"/>
                </a:lnTo>
                <a:cubicBezTo>
                  <a:pt x="28650" y="115549"/>
                  <a:pt x="30072" y="118797"/>
                  <a:pt x="39821" y="118797"/>
                </a:cubicBezTo>
                <a:cubicBezTo>
                  <a:pt x="43883" y="118797"/>
                  <a:pt x="46739" y="118593"/>
                  <a:pt x="49367" y="118187"/>
                </a:cubicBezTo>
                <a:lnTo>
                  <a:pt x="49367" y="128742"/>
                </a:lnTo>
                <a:cubicBezTo>
                  <a:pt x="45724" y="129149"/>
                  <a:pt x="41649" y="129352"/>
                  <a:pt x="37790" y="129352"/>
                </a:cubicBezTo>
                <a:cubicBezTo>
                  <a:pt x="21338" y="129352"/>
                  <a:pt x="16464" y="122044"/>
                  <a:pt x="16464" y="109446"/>
                </a:cubicBezTo>
                <a:lnTo>
                  <a:pt x="16464" y="36143"/>
                </a:lnTo>
                <a:lnTo>
                  <a:pt x="0" y="36143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2315920" y="4332223"/>
            <a:ext cx="62797" cy="106617"/>
          </a:xfrm>
          <a:custGeom>
            <a:avLst/>
            <a:gdLst>
              <a:gd name="connsiteX0" fmla="*/ 50395 w 62797"/>
              <a:gd name="connsiteY0" fmla="*/ 31475 h 106617"/>
              <a:gd name="connsiteX1" fmla="*/ 32306 w 62797"/>
              <a:gd name="connsiteY1" fmla="*/ 9743 h 106617"/>
              <a:gd name="connsiteX2" fmla="*/ 15855 w 62797"/>
              <a:gd name="connsiteY2" fmla="*/ 21528 h 106617"/>
              <a:gd name="connsiteX3" fmla="*/ 13024 w 62797"/>
              <a:gd name="connsiteY3" fmla="*/ 53816 h 106617"/>
              <a:gd name="connsiteX4" fmla="*/ 31913 w 62797"/>
              <a:gd name="connsiteY4" fmla="*/ 96849 h 106617"/>
              <a:gd name="connsiteX5" fmla="*/ 50611 w 62797"/>
              <a:gd name="connsiteY5" fmla="*/ 74330 h 106617"/>
              <a:gd name="connsiteX6" fmla="*/ 62797 w 62797"/>
              <a:gd name="connsiteY6" fmla="*/ 74330 h 106617"/>
              <a:gd name="connsiteX7" fmla="*/ 34756 w 62797"/>
              <a:gd name="connsiteY7" fmla="*/ 106617 h 106617"/>
              <a:gd name="connsiteX8" fmla="*/ 0 w 62797"/>
              <a:gd name="connsiteY8" fmla="*/ 53816 h 106617"/>
              <a:gd name="connsiteX9" fmla="*/ 3059 w 62797"/>
              <a:gd name="connsiteY9" fmla="*/ 19892 h 106617"/>
              <a:gd name="connsiteX10" fmla="*/ 33944 w 62797"/>
              <a:gd name="connsiteY10" fmla="*/ 0 h 106617"/>
              <a:gd name="connsiteX11" fmla="*/ 62582 w 62797"/>
              <a:gd name="connsiteY11" fmla="*/ 31475 h 106617"/>
              <a:gd name="connsiteX12" fmla="*/ 50395 w 62797"/>
              <a:gd name="connsiteY12" fmla="*/ 31475 h 106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7" h="106617">
                <a:moveTo>
                  <a:pt x="50395" y="31475"/>
                </a:moveTo>
                <a:cubicBezTo>
                  <a:pt x="51005" y="18674"/>
                  <a:pt x="46346" y="9743"/>
                  <a:pt x="32306" y="9743"/>
                </a:cubicBezTo>
                <a:cubicBezTo>
                  <a:pt x="24791" y="9743"/>
                  <a:pt x="18495" y="14018"/>
                  <a:pt x="15855" y="21528"/>
                </a:cubicBezTo>
                <a:cubicBezTo>
                  <a:pt x="14230" y="26184"/>
                  <a:pt x="13024" y="40203"/>
                  <a:pt x="13024" y="53816"/>
                </a:cubicBezTo>
                <a:cubicBezTo>
                  <a:pt x="13024" y="72300"/>
                  <a:pt x="13024" y="96849"/>
                  <a:pt x="31913" y="96849"/>
                </a:cubicBezTo>
                <a:cubicBezTo>
                  <a:pt x="47958" y="96849"/>
                  <a:pt x="49989" y="86712"/>
                  <a:pt x="50611" y="74330"/>
                </a:cubicBezTo>
                <a:lnTo>
                  <a:pt x="62797" y="74330"/>
                </a:lnTo>
                <a:cubicBezTo>
                  <a:pt x="63813" y="101936"/>
                  <a:pt x="44315" y="106617"/>
                  <a:pt x="34756" y="106617"/>
                </a:cubicBezTo>
                <a:cubicBezTo>
                  <a:pt x="0" y="106617"/>
                  <a:pt x="0" y="79189"/>
                  <a:pt x="0" y="53816"/>
                </a:cubicBezTo>
                <a:cubicBezTo>
                  <a:pt x="0" y="43654"/>
                  <a:pt x="406" y="27618"/>
                  <a:pt x="3059" y="19892"/>
                </a:cubicBezTo>
                <a:cubicBezTo>
                  <a:pt x="8340" y="5277"/>
                  <a:pt x="19917" y="0"/>
                  <a:pt x="33944" y="0"/>
                </a:cubicBezTo>
                <a:cubicBezTo>
                  <a:pt x="51627" y="0"/>
                  <a:pt x="63597" y="9958"/>
                  <a:pt x="62582" y="31475"/>
                </a:cubicBezTo>
                <a:lnTo>
                  <a:pt x="50395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2489574" y="4332219"/>
            <a:ext cx="110933" cy="104587"/>
          </a:xfrm>
          <a:custGeom>
            <a:avLst/>
            <a:gdLst>
              <a:gd name="connsiteX0" fmla="*/ 12199 w 110933"/>
              <a:gd name="connsiteY0" fmla="*/ 104587 h 104587"/>
              <a:gd name="connsiteX1" fmla="*/ 0 w 110933"/>
              <a:gd name="connsiteY1" fmla="*/ 104587 h 104587"/>
              <a:gd name="connsiteX2" fmla="*/ 0 w 110933"/>
              <a:gd name="connsiteY2" fmla="*/ 1826 h 104587"/>
              <a:gd name="connsiteX3" fmla="*/ 10967 w 110933"/>
              <a:gd name="connsiteY3" fmla="*/ 1826 h 104587"/>
              <a:gd name="connsiteX4" fmla="*/ 10967 w 110933"/>
              <a:gd name="connsiteY4" fmla="*/ 14614 h 104587"/>
              <a:gd name="connsiteX5" fmla="*/ 11386 w 110933"/>
              <a:gd name="connsiteY5" fmla="*/ 14614 h 104587"/>
              <a:gd name="connsiteX6" fmla="*/ 35746 w 110933"/>
              <a:gd name="connsiteY6" fmla="*/ 0 h 104587"/>
              <a:gd name="connsiteX7" fmla="*/ 59129 w 110933"/>
              <a:gd name="connsiteY7" fmla="*/ 16048 h 104587"/>
              <a:gd name="connsiteX8" fmla="*/ 84327 w 110933"/>
              <a:gd name="connsiteY8" fmla="*/ 0 h 104587"/>
              <a:gd name="connsiteX9" fmla="*/ 110933 w 110933"/>
              <a:gd name="connsiteY9" fmla="*/ 28214 h 104587"/>
              <a:gd name="connsiteX10" fmla="*/ 110933 w 110933"/>
              <a:gd name="connsiteY10" fmla="*/ 104587 h 104587"/>
              <a:gd name="connsiteX11" fmla="*/ 98747 w 110933"/>
              <a:gd name="connsiteY11" fmla="*/ 104587 h 104587"/>
              <a:gd name="connsiteX12" fmla="*/ 98747 w 110933"/>
              <a:gd name="connsiteY12" fmla="*/ 31272 h 104587"/>
              <a:gd name="connsiteX13" fmla="*/ 82905 w 110933"/>
              <a:gd name="connsiteY13" fmla="*/ 9743 h 104587"/>
              <a:gd name="connsiteX14" fmla="*/ 61566 w 110933"/>
              <a:gd name="connsiteY14" fmla="*/ 38579 h 104587"/>
              <a:gd name="connsiteX15" fmla="*/ 61566 w 110933"/>
              <a:gd name="connsiteY15" fmla="*/ 104587 h 104587"/>
              <a:gd name="connsiteX16" fmla="*/ 49380 w 110933"/>
              <a:gd name="connsiteY16" fmla="*/ 104587 h 104587"/>
              <a:gd name="connsiteX17" fmla="*/ 49380 w 110933"/>
              <a:gd name="connsiteY17" fmla="*/ 31272 h 104587"/>
              <a:gd name="connsiteX18" fmla="*/ 33525 w 110933"/>
              <a:gd name="connsiteY18" fmla="*/ 9743 h 104587"/>
              <a:gd name="connsiteX19" fmla="*/ 12199 w 110933"/>
              <a:gd name="connsiteY19" fmla="*/ 38579 h 104587"/>
              <a:gd name="connsiteX20" fmla="*/ 12199 w 110933"/>
              <a:gd name="connsiteY20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10933" h="104587">
                <a:moveTo>
                  <a:pt x="12199" y="104587"/>
                </a:moveTo>
                <a:lnTo>
                  <a:pt x="0" y="104587"/>
                </a:lnTo>
                <a:lnTo>
                  <a:pt x="0" y="1826"/>
                </a:lnTo>
                <a:lnTo>
                  <a:pt x="10967" y="1826"/>
                </a:lnTo>
                <a:lnTo>
                  <a:pt x="10967" y="14614"/>
                </a:lnTo>
                <a:lnTo>
                  <a:pt x="11386" y="14614"/>
                </a:lnTo>
                <a:cubicBezTo>
                  <a:pt x="16248" y="6292"/>
                  <a:pt x="24385" y="0"/>
                  <a:pt x="35746" y="0"/>
                </a:cubicBezTo>
                <a:cubicBezTo>
                  <a:pt x="46320" y="0"/>
                  <a:pt x="55676" y="5899"/>
                  <a:pt x="59129" y="16048"/>
                </a:cubicBezTo>
                <a:cubicBezTo>
                  <a:pt x="64219" y="5899"/>
                  <a:pt x="72940" y="0"/>
                  <a:pt x="84327" y="0"/>
                </a:cubicBezTo>
                <a:cubicBezTo>
                  <a:pt x="101388" y="0"/>
                  <a:pt x="110324" y="11785"/>
                  <a:pt x="110933" y="28214"/>
                </a:cubicBezTo>
                <a:lnTo>
                  <a:pt x="110933" y="104587"/>
                </a:lnTo>
                <a:lnTo>
                  <a:pt x="98747" y="104587"/>
                </a:lnTo>
                <a:lnTo>
                  <a:pt x="98747" y="31272"/>
                </a:lnTo>
                <a:cubicBezTo>
                  <a:pt x="98557" y="21122"/>
                  <a:pt x="94888" y="9743"/>
                  <a:pt x="82905" y="9743"/>
                </a:cubicBezTo>
                <a:cubicBezTo>
                  <a:pt x="67469" y="9743"/>
                  <a:pt x="61566" y="25182"/>
                  <a:pt x="61566" y="38579"/>
                </a:cubicBezTo>
                <a:lnTo>
                  <a:pt x="61566" y="104587"/>
                </a:lnTo>
                <a:lnTo>
                  <a:pt x="49380" y="104587"/>
                </a:lnTo>
                <a:lnTo>
                  <a:pt x="49380" y="31272"/>
                </a:lnTo>
                <a:cubicBezTo>
                  <a:pt x="49164" y="21122"/>
                  <a:pt x="45521" y="9743"/>
                  <a:pt x="33525" y="9743"/>
                </a:cubicBezTo>
                <a:cubicBezTo>
                  <a:pt x="18076" y="9743"/>
                  <a:pt x="12199" y="25182"/>
                  <a:pt x="12199" y="38579"/>
                </a:cubicBezTo>
                <a:lnTo>
                  <a:pt x="12199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2805588" y="4332219"/>
            <a:ext cx="65425" cy="104587"/>
          </a:xfrm>
          <a:custGeom>
            <a:avLst/>
            <a:gdLst>
              <a:gd name="connsiteX0" fmla="*/ 12199 w 65425"/>
              <a:gd name="connsiteY0" fmla="*/ 104587 h 104587"/>
              <a:gd name="connsiteX1" fmla="*/ 0 w 65425"/>
              <a:gd name="connsiteY1" fmla="*/ 104587 h 104587"/>
              <a:gd name="connsiteX2" fmla="*/ 0 w 65425"/>
              <a:gd name="connsiteY2" fmla="*/ 2029 h 104587"/>
              <a:gd name="connsiteX3" fmla="*/ 12199 w 65425"/>
              <a:gd name="connsiteY3" fmla="*/ 2029 h 104587"/>
              <a:gd name="connsiteX4" fmla="*/ 12199 w 65425"/>
              <a:gd name="connsiteY4" fmla="*/ 14614 h 104587"/>
              <a:gd name="connsiteX5" fmla="*/ 12592 w 65425"/>
              <a:gd name="connsiteY5" fmla="*/ 14614 h 104587"/>
              <a:gd name="connsiteX6" fmla="*/ 37384 w 65425"/>
              <a:gd name="connsiteY6" fmla="*/ 0 h 104587"/>
              <a:gd name="connsiteX7" fmla="*/ 65425 w 65425"/>
              <a:gd name="connsiteY7" fmla="*/ 32287 h 104587"/>
              <a:gd name="connsiteX8" fmla="*/ 65425 w 65425"/>
              <a:gd name="connsiteY8" fmla="*/ 104587 h 104587"/>
              <a:gd name="connsiteX9" fmla="*/ 53226 w 65425"/>
              <a:gd name="connsiteY9" fmla="*/ 104587 h 104587"/>
              <a:gd name="connsiteX10" fmla="*/ 53226 w 65425"/>
              <a:gd name="connsiteY10" fmla="*/ 32908 h 104587"/>
              <a:gd name="connsiteX11" fmla="*/ 34337 w 65425"/>
              <a:gd name="connsiteY11" fmla="*/ 9743 h 104587"/>
              <a:gd name="connsiteX12" fmla="*/ 12199 w 65425"/>
              <a:gd name="connsiteY12" fmla="*/ 40216 h 104587"/>
              <a:gd name="connsiteX13" fmla="*/ 12199 w 65425"/>
              <a:gd name="connsiteY13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25" h="104587">
                <a:moveTo>
                  <a:pt x="12199" y="104587"/>
                </a:moveTo>
                <a:lnTo>
                  <a:pt x="0" y="104587"/>
                </a:lnTo>
                <a:lnTo>
                  <a:pt x="0" y="2029"/>
                </a:lnTo>
                <a:lnTo>
                  <a:pt x="12199" y="2029"/>
                </a:lnTo>
                <a:lnTo>
                  <a:pt x="12199" y="14614"/>
                </a:lnTo>
                <a:lnTo>
                  <a:pt x="12592" y="14614"/>
                </a:lnTo>
                <a:cubicBezTo>
                  <a:pt x="18495" y="6089"/>
                  <a:pt x="26416" y="0"/>
                  <a:pt x="37384" y="0"/>
                </a:cubicBezTo>
                <a:cubicBezTo>
                  <a:pt x="62785" y="0"/>
                  <a:pt x="65425" y="18877"/>
                  <a:pt x="65425" y="32287"/>
                </a:cubicBezTo>
                <a:lnTo>
                  <a:pt x="65425" y="104587"/>
                </a:lnTo>
                <a:lnTo>
                  <a:pt x="53226" y="104587"/>
                </a:lnTo>
                <a:lnTo>
                  <a:pt x="53226" y="32908"/>
                </a:lnTo>
                <a:cubicBezTo>
                  <a:pt x="53226" y="20907"/>
                  <a:pt x="48567" y="9743"/>
                  <a:pt x="34337" y="9743"/>
                </a:cubicBezTo>
                <a:cubicBezTo>
                  <a:pt x="23382" y="9743"/>
                  <a:pt x="12199" y="17266"/>
                  <a:pt x="12199" y="40216"/>
                </a:cubicBezTo>
                <a:lnTo>
                  <a:pt x="12199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2885392" y="4334244"/>
            <a:ext cx="74984" cy="141340"/>
          </a:xfrm>
          <a:custGeom>
            <a:avLst/>
            <a:gdLst>
              <a:gd name="connsiteX0" fmla="*/ 32522 w 74984"/>
              <a:gd name="connsiteY0" fmla="*/ 102761 h 141340"/>
              <a:gd name="connsiteX1" fmla="*/ 0 w 74984"/>
              <a:gd name="connsiteY1" fmla="*/ 0 h 141340"/>
              <a:gd name="connsiteX2" fmla="*/ 13214 w 74984"/>
              <a:gd name="connsiteY2" fmla="*/ 0 h 141340"/>
              <a:gd name="connsiteX3" fmla="*/ 38209 w 74984"/>
              <a:gd name="connsiteY3" fmla="*/ 84073 h 141340"/>
              <a:gd name="connsiteX4" fmla="*/ 38602 w 74984"/>
              <a:gd name="connsiteY4" fmla="*/ 84073 h 141340"/>
              <a:gd name="connsiteX5" fmla="*/ 62797 w 74984"/>
              <a:gd name="connsiteY5" fmla="*/ 0 h 141340"/>
              <a:gd name="connsiteX6" fmla="*/ 74984 w 74984"/>
              <a:gd name="connsiteY6" fmla="*/ 0 h 141340"/>
              <a:gd name="connsiteX7" fmla="*/ 32522 w 74984"/>
              <a:gd name="connsiteY7" fmla="*/ 141340 h 141340"/>
              <a:gd name="connsiteX8" fmla="*/ 20539 w 74984"/>
              <a:gd name="connsiteY8" fmla="*/ 141340 h 141340"/>
              <a:gd name="connsiteX9" fmla="*/ 32522 w 74984"/>
              <a:gd name="connsiteY9" fmla="*/ 102761 h 14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4984" h="141340">
                <a:moveTo>
                  <a:pt x="32522" y="102761"/>
                </a:moveTo>
                <a:lnTo>
                  <a:pt x="0" y="0"/>
                </a:lnTo>
                <a:lnTo>
                  <a:pt x="13214" y="0"/>
                </a:lnTo>
                <a:lnTo>
                  <a:pt x="38209" y="84073"/>
                </a:lnTo>
                <a:lnTo>
                  <a:pt x="38602" y="84073"/>
                </a:lnTo>
                <a:lnTo>
                  <a:pt x="62797" y="0"/>
                </a:lnTo>
                <a:lnTo>
                  <a:pt x="74984" y="0"/>
                </a:lnTo>
                <a:lnTo>
                  <a:pt x="32522" y="141340"/>
                </a:lnTo>
                <a:lnTo>
                  <a:pt x="20539" y="141340"/>
                </a:lnTo>
                <a:lnTo>
                  <a:pt x="32522" y="102761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651553" y="4278520"/>
            <a:ext cx="100766" cy="160865"/>
          </a:xfrm>
          <a:custGeom>
            <a:avLst/>
            <a:gdLst>
              <a:gd name="connsiteX0" fmla="*/ 0 w 100766"/>
              <a:gd name="connsiteY0" fmla="*/ 80432 h 160865"/>
              <a:gd name="connsiteX1" fmla="*/ 53721 w 100766"/>
              <a:gd name="connsiteY1" fmla="*/ 0 h 160865"/>
              <a:gd name="connsiteX2" fmla="*/ 99052 w 100766"/>
              <a:gd name="connsiteY2" fmla="*/ 51748 h 160865"/>
              <a:gd name="connsiteX3" fmla="*/ 67113 w 100766"/>
              <a:gd name="connsiteY3" fmla="*/ 51748 h 160865"/>
              <a:gd name="connsiteX4" fmla="*/ 53721 w 100766"/>
              <a:gd name="connsiteY4" fmla="*/ 23279 h 160865"/>
              <a:gd name="connsiteX5" fmla="*/ 33030 w 100766"/>
              <a:gd name="connsiteY5" fmla="*/ 80432 h 160865"/>
              <a:gd name="connsiteX6" fmla="*/ 53721 w 100766"/>
              <a:gd name="connsiteY6" fmla="*/ 137573 h 160865"/>
              <a:gd name="connsiteX7" fmla="*/ 68624 w 100766"/>
              <a:gd name="connsiteY7" fmla="*/ 105881 h 160865"/>
              <a:gd name="connsiteX8" fmla="*/ 100766 w 100766"/>
              <a:gd name="connsiteY8" fmla="*/ 105881 h 160865"/>
              <a:gd name="connsiteX9" fmla="*/ 53721 w 100766"/>
              <a:gd name="connsiteY9" fmla="*/ 160865 h 160865"/>
              <a:gd name="connsiteX10" fmla="*/ 0 w 100766"/>
              <a:gd name="connsiteY10" fmla="*/ 80432 h 160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00766" h="160865">
                <a:moveTo>
                  <a:pt x="0" y="80432"/>
                </a:moveTo>
                <a:cubicBezTo>
                  <a:pt x="0" y="39252"/>
                  <a:pt x="0" y="0"/>
                  <a:pt x="53721" y="0"/>
                </a:cubicBezTo>
                <a:cubicBezTo>
                  <a:pt x="86967" y="0"/>
                  <a:pt x="100334" y="18319"/>
                  <a:pt x="99052" y="51748"/>
                </a:cubicBezTo>
                <a:lnTo>
                  <a:pt x="67113" y="51748"/>
                </a:lnTo>
                <a:cubicBezTo>
                  <a:pt x="67113" y="31043"/>
                  <a:pt x="63445" y="23279"/>
                  <a:pt x="53721" y="23279"/>
                </a:cubicBezTo>
                <a:cubicBezTo>
                  <a:pt x="35391" y="23279"/>
                  <a:pt x="33030" y="40533"/>
                  <a:pt x="33030" y="80432"/>
                </a:cubicBezTo>
                <a:cubicBezTo>
                  <a:pt x="33030" y="120331"/>
                  <a:pt x="35391" y="137573"/>
                  <a:pt x="53721" y="137573"/>
                </a:cubicBezTo>
                <a:cubicBezTo>
                  <a:pt x="68840" y="137573"/>
                  <a:pt x="68180" y="118175"/>
                  <a:pt x="68624" y="105881"/>
                </a:cubicBezTo>
                <a:lnTo>
                  <a:pt x="100766" y="105881"/>
                </a:lnTo>
                <a:cubicBezTo>
                  <a:pt x="100766" y="147493"/>
                  <a:pt x="84149" y="160865"/>
                  <a:pt x="53721" y="160865"/>
                </a:cubicBezTo>
                <a:cubicBezTo>
                  <a:pt x="0" y="160865"/>
                  <a:pt x="0" y="121194"/>
                  <a:pt x="0" y="8043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879457" y="4325749"/>
            <a:ext cx="57593" cy="111058"/>
          </a:xfrm>
          <a:custGeom>
            <a:avLst/>
            <a:gdLst>
              <a:gd name="connsiteX0" fmla="*/ 28904 w 57593"/>
              <a:gd name="connsiteY0" fmla="*/ 2156 h 111058"/>
              <a:gd name="connsiteX1" fmla="*/ 28904 w 57593"/>
              <a:gd name="connsiteY1" fmla="*/ 16162 h 111058"/>
              <a:gd name="connsiteX2" fmla="*/ 29323 w 57593"/>
              <a:gd name="connsiteY2" fmla="*/ 16162 h 111058"/>
              <a:gd name="connsiteX3" fmla="*/ 57593 w 57593"/>
              <a:gd name="connsiteY3" fmla="*/ 0 h 111058"/>
              <a:gd name="connsiteX4" fmla="*/ 57593 w 57593"/>
              <a:gd name="connsiteY4" fmla="*/ 27161 h 111058"/>
              <a:gd name="connsiteX5" fmla="*/ 30415 w 57593"/>
              <a:gd name="connsiteY5" fmla="*/ 51748 h 111058"/>
              <a:gd name="connsiteX6" fmla="*/ 30415 w 57593"/>
              <a:gd name="connsiteY6" fmla="*/ 111058 h 111058"/>
              <a:gd name="connsiteX7" fmla="*/ 0 w 57593"/>
              <a:gd name="connsiteY7" fmla="*/ 111058 h 111058"/>
              <a:gd name="connsiteX8" fmla="*/ 0 w 57593"/>
              <a:gd name="connsiteY8" fmla="*/ 2156 h 111058"/>
              <a:gd name="connsiteX9" fmla="*/ 28904 w 57593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593" h="111058">
                <a:moveTo>
                  <a:pt x="28904" y="2156"/>
                </a:moveTo>
                <a:lnTo>
                  <a:pt x="28904" y="16162"/>
                </a:lnTo>
                <a:lnTo>
                  <a:pt x="29323" y="16162"/>
                </a:lnTo>
                <a:cubicBezTo>
                  <a:pt x="34946" y="3654"/>
                  <a:pt x="45292" y="0"/>
                  <a:pt x="57593" y="0"/>
                </a:cubicBezTo>
                <a:lnTo>
                  <a:pt x="57593" y="27161"/>
                </a:lnTo>
                <a:cubicBezTo>
                  <a:pt x="30834" y="25436"/>
                  <a:pt x="30415" y="40964"/>
                  <a:pt x="30415" y="51748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939006" y="4297052"/>
            <a:ext cx="58456" cy="140820"/>
          </a:xfrm>
          <a:custGeom>
            <a:avLst/>
            <a:gdLst>
              <a:gd name="connsiteX0" fmla="*/ 0 w 58456"/>
              <a:gd name="connsiteY0" fmla="*/ 30853 h 140820"/>
              <a:gd name="connsiteX1" fmla="*/ 12300 w 58456"/>
              <a:gd name="connsiteY1" fmla="*/ 30853 h 140820"/>
              <a:gd name="connsiteX2" fmla="*/ 12300 w 58456"/>
              <a:gd name="connsiteY2" fmla="*/ 13599 h 140820"/>
              <a:gd name="connsiteX3" fmla="*/ 42715 w 58456"/>
              <a:gd name="connsiteY3" fmla="*/ 0 h 140820"/>
              <a:gd name="connsiteX4" fmla="*/ 42715 w 58456"/>
              <a:gd name="connsiteY4" fmla="*/ 30853 h 140820"/>
              <a:gd name="connsiteX5" fmla="*/ 58456 w 58456"/>
              <a:gd name="connsiteY5" fmla="*/ 30853 h 140820"/>
              <a:gd name="connsiteX6" fmla="*/ 58456 w 58456"/>
              <a:gd name="connsiteY6" fmla="*/ 49617 h 140820"/>
              <a:gd name="connsiteX7" fmla="*/ 42715 w 58456"/>
              <a:gd name="connsiteY7" fmla="*/ 49617 h 140820"/>
              <a:gd name="connsiteX8" fmla="*/ 42715 w 58456"/>
              <a:gd name="connsiteY8" fmla="*/ 107835 h 140820"/>
              <a:gd name="connsiteX9" fmla="*/ 52439 w 58456"/>
              <a:gd name="connsiteY9" fmla="*/ 121422 h 140820"/>
              <a:gd name="connsiteX10" fmla="*/ 57821 w 58456"/>
              <a:gd name="connsiteY10" fmla="*/ 120979 h 140820"/>
              <a:gd name="connsiteX11" fmla="*/ 57821 w 58456"/>
              <a:gd name="connsiteY11" fmla="*/ 139755 h 140820"/>
              <a:gd name="connsiteX12" fmla="*/ 42068 w 58456"/>
              <a:gd name="connsiteY12" fmla="*/ 140820 h 140820"/>
              <a:gd name="connsiteX13" fmla="*/ 12300 w 58456"/>
              <a:gd name="connsiteY13" fmla="*/ 116678 h 140820"/>
              <a:gd name="connsiteX14" fmla="*/ 12300 w 58456"/>
              <a:gd name="connsiteY14" fmla="*/ 49617 h 140820"/>
              <a:gd name="connsiteX15" fmla="*/ 0 w 58456"/>
              <a:gd name="connsiteY15" fmla="*/ 49617 h 140820"/>
              <a:gd name="connsiteX16" fmla="*/ 0 w 58456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56" h="140820">
                <a:moveTo>
                  <a:pt x="0" y="30853"/>
                </a:moveTo>
                <a:lnTo>
                  <a:pt x="12300" y="30853"/>
                </a:lnTo>
                <a:lnTo>
                  <a:pt x="12300" y="13599"/>
                </a:lnTo>
                <a:lnTo>
                  <a:pt x="42715" y="0"/>
                </a:lnTo>
                <a:lnTo>
                  <a:pt x="42715" y="30853"/>
                </a:lnTo>
                <a:lnTo>
                  <a:pt x="58456" y="30853"/>
                </a:lnTo>
                <a:lnTo>
                  <a:pt x="58456" y="49617"/>
                </a:lnTo>
                <a:lnTo>
                  <a:pt x="42715" y="49617"/>
                </a:lnTo>
                <a:lnTo>
                  <a:pt x="42715" y="107835"/>
                </a:lnTo>
                <a:cubicBezTo>
                  <a:pt x="42715" y="116031"/>
                  <a:pt x="42499" y="121422"/>
                  <a:pt x="52439" y="121422"/>
                </a:cubicBezTo>
                <a:cubicBezTo>
                  <a:pt x="54368" y="121422"/>
                  <a:pt x="56311" y="121422"/>
                  <a:pt x="57821" y="120979"/>
                </a:cubicBezTo>
                <a:lnTo>
                  <a:pt x="57821" y="139755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1013893" y="4327905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1013893" y="4281092"/>
            <a:ext cx="30415" cy="23939"/>
          </a:xfrm>
          <a:custGeom>
            <a:avLst/>
            <a:gdLst>
              <a:gd name="connsiteX0" fmla="*/ 30415 w 30415"/>
              <a:gd name="connsiteY0" fmla="*/ 23939 h 23939"/>
              <a:gd name="connsiteX1" fmla="*/ 0 w 30415"/>
              <a:gd name="connsiteY1" fmla="*/ 23939 h 23939"/>
              <a:gd name="connsiteX2" fmla="*/ 0 w 30415"/>
              <a:gd name="connsiteY2" fmla="*/ 0 h 23939"/>
              <a:gd name="connsiteX3" fmla="*/ 30415 w 30415"/>
              <a:gd name="connsiteY3" fmla="*/ 0 h 23939"/>
              <a:gd name="connsiteX4" fmla="*/ 30415 w 30415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39">
                <a:moveTo>
                  <a:pt x="30415" y="23939"/>
                </a:moveTo>
                <a:lnTo>
                  <a:pt x="0" y="23939"/>
                </a:lnTo>
                <a:lnTo>
                  <a:pt x="0" y="0"/>
                </a:lnTo>
                <a:lnTo>
                  <a:pt x="30415" y="0"/>
                </a:lnTo>
                <a:lnTo>
                  <a:pt x="30415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1059199" y="4280028"/>
            <a:ext cx="58913" cy="156780"/>
          </a:xfrm>
          <a:custGeom>
            <a:avLst/>
            <a:gdLst>
              <a:gd name="connsiteX0" fmla="*/ 58913 w 58913"/>
              <a:gd name="connsiteY0" fmla="*/ 19829 h 156780"/>
              <a:gd name="connsiteX1" fmla="*/ 44023 w 58913"/>
              <a:gd name="connsiteY1" fmla="*/ 34723 h 156780"/>
              <a:gd name="connsiteX2" fmla="*/ 44023 w 58913"/>
              <a:gd name="connsiteY2" fmla="*/ 47878 h 156780"/>
              <a:gd name="connsiteX3" fmla="*/ 58266 w 58913"/>
              <a:gd name="connsiteY3" fmla="*/ 47878 h 156780"/>
              <a:gd name="connsiteX4" fmla="*/ 58266 w 58913"/>
              <a:gd name="connsiteY4" fmla="*/ 66629 h 156780"/>
              <a:gd name="connsiteX5" fmla="*/ 44023 w 58913"/>
              <a:gd name="connsiteY5" fmla="*/ 66629 h 156780"/>
              <a:gd name="connsiteX6" fmla="*/ 44023 w 58913"/>
              <a:gd name="connsiteY6" fmla="*/ 156780 h 156780"/>
              <a:gd name="connsiteX7" fmla="*/ 13595 w 58913"/>
              <a:gd name="connsiteY7" fmla="*/ 156780 h 156780"/>
              <a:gd name="connsiteX8" fmla="*/ 13595 w 58913"/>
              <a:gd name="connsiteY8" fmla="*/ 66629 h 156780"/>
              <a:gd name="connsiteX9" fmla="*/ 0 w 58913"/>
              <a:gd name="connsiteY9" fmla="*/ 66629 h 156780"/>
              <a:gd name="connsiteX10" fmla="*/ 0 w 58913"/>
              <a:gd name="connsiteY10" fmla="*/ 47878 h 156780"/>
              <a:gd name="connsiteX11" fmla="*/ 13811 w 58913"/>
              <a:gd name="connsiteY11" fmla="*/ 47878 h 156780"/>
              <a:gd name="connsiteX12" fmla="*/ 48123 w 58913"/>
              <a:gd name="connsiteY12" fmla="*/ 0 h 156780"/>
              <a:gd name="connsiteX13" fmla="*/ 58913 w 58913"/>
              <a:gd name="connsiteY13" fmla="*/ 431 h 156780"/>
              <a:gd name="connsiteX14" fmla="*/ 58913 w 58913"/>
              <a:gd name="connsiteY14" fmla="*/ 19829 h 156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8913" h="156780">
                <a:moveTo>
                  <a:pt x="58913" y="19829"/>
                </a:moveTo>
                <a:cubicBezTo>
                  <a:pt x="46612" y="18979"/>
                  <a:pt x="44023" y="23723"/>
                  <a:pt x="44023" y="34723"/>
                </a:cubicBezTo>
                <a:lnTo>
                  <a:pt x="44023" y="47878"/>
                </a:lnTo>
                <a:lnTo>
                  <a:pt x="58266" y="47878"/>
                </a:lnTo>
                <a:lnTo>
                  <a:pt x="58266" y="66629"/>
                </a:lnTo>
                <a:lnTo>
                  <a:pt x="44023" y="66629"/>
                </a:lnTo>
                <a:lnTo>
                  <a:pt x="44023" y="156780"/>
                </a:lnTo>
                <a:lnTo>
                  <a:pt x="13595" y="156780"/>
                </a:lnTo>
                <a:lnTo>
                  <a:pt x="13595" y="66629"/>
                </a:lnTo>
                <a:lnTo>
                  <a:pt x="0" y="66629"/>
                </a:lnTo>
                <a:lnTo>
                  <a:pt x="0" y="47878"/>
                </a:lnTo>
                <a:lnTo>
                  <a:pt x="13811" y="47878"/>
                </a:lnTo>
                <a:cubicBezTo>
                  <a:pt x="13595" y="16606"/>
                  <a:pt x="11018" y="0"/>
                  <a:pt x="48123" y="0"/>
                </a:cubicBezTo>
                <a:cubicBezTo>
                  <a:pt x="51792" y="0"/>
                  <a:pt x="55244" y="203"/>
                  <a:pt x="58913" y="431"/>
                </a:cubicBezTo>
                <a:lnTo>
                  <a:pt x="58913" y="198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1133877" y="4327905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1133877" y="4281092"/>
            <a:ext cx="30427" cy="23939"/>
          </a:xfrm>
          <a:custGeom>
            <a:avLst/>
            <a:gdLst>
              <a:gd name="connsiteX0" fmla="*/ 30427 w 30427"/>
              <a:gd name="connsiteY0" fmla="*/ 23939 h 23939"/>
              <a:gd name="connsiteX1" fmla="*/ 0 w 30427"/>
              <a:gd name="connsiteY1" fmla="*/ 23939 h 23939"/>
              <a:gd name="connsiteX2" fmla="*/ 0 w 30427"/>
              <a:gd name="connsiteY2" fmla="*/ 0 h 23939"/>
              <a:gd name="connsiteX3" fmla="*/ 30427 w 30427"/>
              <a:gd name="connsiteY3" fmla="*/ 0 h 23939"/>
              <a:gd name="connsiteX4" fmla="*/ 30427 w 30427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39">
                <a:moveTo>
                  <a:pt x="30427" y="23939"/>
                </a:moveTo>
                <a:lnTo>
                  <a:pt x="0" y="23939"/>
                </a:lnTo>
                <a:lnTo>
                  <a:pt x="0" y="0"/>
                </a:lnTo>
                <a:lnTo>
                  <a:pt x="30427" y="0"/>
                </a:lnTo>
                <a:lnTo>
                  <a:pt x="30427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1188690" y="4325743"/>
            <a:ext cx="88897" cy="113214"/>
          </a:xfrm>
          <a:custGeom>
            <a:avLst/>
            <a:gdLst>
              <a:gd name="connsiteX0" fmla="*/ 58037 w 88897"/>
              <a:gd name="connsiteY0" fmla="*/ 40964 h 113214"/>
              <a:gd name="connsiteX1" fmla="*/ 44442 w 88897"/>
              <a:gd name="connsiteY1" fmla="*/ 19410 h 113214"/>
              <a:gd name="connsiteX2" fmla="*/ 30415 w 88897"/>
              <a:gd name="connsiteY2" fmla="*/ 53473 h 113214"/>
              <a:gd name="connsiteX3" fmla="*/ 44442 w 88897"/>
              <a:gd name="connsiteY3" fmla="*/ 93804 h 113214"/>
              <a:gd name="connsiteX4" fmla="*/ 58469 w 88897"/>
              <a:gd name="connsiteY4" fmla="*/ 70943 h 113214"/>
              <a:gd name="connsiteX5" fmla="*/ 88897 w 88897"/>
              <a:gd name="connsiteY5" fmla="*/ 70943 h 113214"/>
              <a:gd name="connsiteX6" fmla="*/ 44442 w 88897"/>
              <a:gd name="connsiteY6" fmla="*/ 113214 h 113214"/>
              <a:gd name="connsiteX7" fmla="*/ 0 w 88897"/>
              <a:gd name="connsiteY7" fmla="*/ 55212 h 113214"/>
              <a:gd name="connsiteX8" fmla="*/ 44442 w 88897"/>
              <a:gd name="connsiteY8" fmla="*/ 0 h 113214"/>
              <a:gd name="connsiteX9" fmla="*/ 88465 w 88897"/>
              <a:gd name="connsiteY9" fmla="*/ 40964 h 113214"/>
              <a:gd name="connsiteX10" fmla="*/ 58037 w 88897"/>
              <a:gd name="connsiteY10" fmla="*/ 40964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7" h="113214">
                <a:moveTo>
                  <a:pt x="58037" y="40964"/>
                </a:moveTo>
                <a:cubicBezTo>
                  <a:pt x="58037" y="24802"/>
                  <a:pt x="53937" y="19410"/>
                  <a:pt x="44442" y="19410"/>
                </a:cubicBezTo>
                <a:cubicBezTo>
                  <a:pt x="31494" y="19410"/>
                  <a:pt x="30415" y="30828"/>
                  <a:pt x="30415" y="53473"/>
                </a:cubicBezTo>
                <a:cubicBezTo>
                  <a:pt x="30415" y="86687"/>
                  <a:pt x="33233" y="93804"/>
                  <a:pt x="44442" y="93804"/>
                </a:cubicBezTo>
                <a:cubicBezTo>
                  <a:pt x="53937" y="93804"/>
                  <a:pt x="58469" y="85164"/>
                  <a:pt x="58469" y="70943"/>
                </a:cubicBezTo>
                <a:lnTo>
                  <a:pt x="88897" y="70943"/>
                </a:lnTo>
                <a:cubicBezTo>
                  <a:pt x="88897" y="100477"/>
                  <a:pt x="72927" y="113214"/>
                  <a:pt x="44442" y="113214"/>
                </a:cubicBezTo>
                <a:cubicBezTo>
                  <a:pt x="5166" y="113214"/>
                  <a:pt x="0" y="89287"/>
                  <a:pt x="0" y="55212"/>
                </a:cubicBezTo>
                <a:cubicBezTo>
                  <a:pt x="0" y="25436"/>
                  <a:pt x="4316" y="0"/>
                  <a:pt x="44442" y="0"/>
                </a:cubicBezTo>
                <a:cubicBezTo>
                  <a:pt x="72508" y="0"/>
                  <a:pt x="88465" y="12508"/>
                  <a:pt x="88465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394780" y="4297052"/>
            <a:ext cx="58456" cy="140820"/>
          </a:xfrm>
          <a:custGeom>
            <a:avLst/>
            <a:gdLst>
              <a:gd name="connsiteX0" fmla="*/ 0 w 58456"/>
              <a:gd name="connsiteY0" fmla="*/ 30853 h 140820"/>
              <a:gd name="connsiteX1" fmla="*/ 12300 w 58456"/>
              <a:gd name="connsiteY1" fmla="*/ 30853 h 140820"/>
              <a:gd name="connsiteX2" fmla="*/ 12300 w 58456"/>
              <a:gd name="connsiteY2" fmla="*/ 13599 h 140820"/>
              <a:gd name="connsiteX3" fmla="*/ 42715 w 58456"/>
              <a:gd name="connsiteY3" fmla="*/ 0 h 140820"/>
              <a:gd name="connsiteX4" fmla="*/ 42715 w 58456"/>
              <a:gd name="connsiteY4" fmla="*/ 30853 h 140820"/>
              <a:gd name="connsiteX5" fmla="*/ 58456 w 58456"/>
              <a:gd name="connsiteY5" fmla="*/ 30853 h 140820"/>
              <a:gd name="connsiteX6" fmla="*/ 58456 w 58456"/>
              <a:gd name="connsiteY6" fmla="*/ 49617 h 140820"/>
              <a:gd name="connsiteX7" fmla="*/ 42715 w 58456"/>
              <a:gd name="connsiteY7" fmla="*/ 49617 h 140820"/>
              <a:gd name="connsiteX8" fmla="*/ 42715 w 58456"/>
              <a:gd name="connsiteY8" fmla="*/ 107835 h 140820"/>
              <a:gd name="connsiteX9" fmla="*/ 52439 w 58456"/>
              <a:gd name="connsiteY9" fmla="*/ 121422 h 140820"/>
              <a:gd name="connsiteX10" fmla="*/ 57821 w 58456"/>
              <a:gd name="connsiteY10" fmla="*/ 120979 h 140820"/>
              <a:gd name="connsiteX11" fmla="*/ 57821 w 58456"/>
              <a:gd name="connsiteY11" fmla="*/ 139755 h 140820"/>
              <a:gd name="connsiteX12" fmla="*/ 42068 w 58456"/>
              <a:gd name="connsiteY12" fmla="*/ 140820 h 140820"/>
              <a:gd name="connsiteX13" fmla="*/ 12300 w 58456"/>
              <a:gd name="connsiteY13" fmla="*/ 116678 h 140820"/>
              <a:gd name="connsiteX14" fmla="*/ 12300 w 58456"/>
              <a:gd name="connsiteY14" fmla="*/ 49617 h 140820"/>
              <a:gd name="connsiteX15" fmla="*/ 0 w 58456"/>
              <a:gd name="connsiteY15" fmla="*/ 49617 h 140820"/>
              <a:gd name="connsiteX16" fmla="*/ 0 w 58456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56" h="140820">
                <a:moveTo>
                  <a:pt x="0" y="30853"/>
                </a:moveTo>
                <a:lnTo>
                  <a:pt x="12300" y="30853"/>
                </a:lnTo>
                <a:lnTo>
                  <a:pt x="12300" y="13599"/>
                </a:lnTo>
                <a:lnTo>
                  <a:pt x="42715" y="0"/>
                </a:lnTo>
                <a:lnTo>
                  <a:pt x="42715" y="30853"/>
                </a:lnTo>
                <a:lnTo>
                  <a:pt x="58456" y="30853"/>
                </a:lnTo>
                <a:lnTo>
                  <a:pt x="58456" y="49617"/>
                </a:lnTo>
                <a:lnTo>
                  <a:pt x="42715" y="49617"/>
                </a:lnTo>
                <a:lnTo>
                  <a:pt x="42715" y="107835"/>
                </a:lnTo>
                <a:cubicBezTo>
                  <a:pt x="42715" y="116031"/>
                  <a:pt x="42499" y="121422"/>
                  <a:pt x="52439" y="121422"/>
                </a:cubicBezTo>
                <a:cubicBezTo>
                  <a:pt x="54368" y="121422"/>
                  <a:pt x="56311" y="121422"/>
                  <a:pt x="57821" y="120979"/>
                </a:cubicBezTo>
                <a:lnTo>
                  <a:pt x="57821" y="139755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469663" y="4327905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469663" y="4281092"/>
            <a:ext cx="30415" cy="23939"/>
          </a:xfrm>
          <a:custGeom>
            <a:avLst/>
            <a:gdLst>
              <a:gd name="connsiteX0" fmla="*/ 30415 w 30415"/>
              <a:gd name="connsiteY0" fmla="*/ 23939 h 23939"/>
              <a:gd name="connsiteX1" fmla="*/ 0 w 30415"/>
              <a:gd name="connsiteY1" fmla="*/ 23939 h 23939"/>
              <a:gd name="connsiteX2" fmla="*/ 0 w 30415"/>
              <a:gd name="connsiteY2" fmla="*/ 0 h 23939"/>
              <a:gd name="connsiteX3" fmla="*/ 30415 w 30415"/>
              <a:gd name="connsiteY3" fmla="*/ 0 h 23939"/>
              <a:gd name="connsiteX4" fmla="*/ 30415 w 30415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39">
                <a:moveTo>
                  <a:pt x="30415" y="23939"/>
                </a:moveTo>
                <a:lnTo>
                  <a:pt x="0" y="23939"/>
                </a:lnTo>
                <a:lnTo>
                  <a:pt x="0" y="0"/>
                </a:lnTo>
                <a:lnTo>
                  <a:pt x="30415" y="0"/>
                </a:lnTo>
                <a:lnTo>
                  <a:pt x="30415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634958" y="4325752"/>
            <a:ext cx="83717" cy="111058"/>
          </a:xfrm>
          <a:custGeom>
            <a:avLst/>
            <a:gdLst>
              <a:gd name="connsiteX0" fmla="*/ 30427 w 83717"/>
              <a:gd name="connsiteY0" fmla="*/ 13143 h 111058"/>
              <a:gd name="connsiteX1" fmla="*/ 30859 w 83717"/>
              <a:gd name="connsiteY1" fmla="*/ 13143 h 111058"/>
              <a:gd name="connsiteX2" fmla="*/ 41649 w 83717"/>
              <a:gd name="connsiteY2" fmla="*/ 3006 h 111058"/>
              <a:gd name="connsiteX3" fmla="*/ 56539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302 w 83717"/>
              <a:gd name="connsiteY6" fmla="*/ 111058 h 111058"/>
              <a:gd name="connsiteX7" fmla="*/ 53302 w 83717"/>
              <a:gd name="connsiteY7" fmla="*/ 36004 h 111058"/>
              <a:gd name="connsiteX8" fmla="*/ 41865 w 83717"/>
              <a:gd name="connsiteY8" fmla="*/ 18750 h 111058"/>
              <a:gd name="connsiteX9" fmla="*/ 30427 w 83717"/>
              <a:gd name="connsiteY9" fmla="*/ 36004 h 111058"/>
              <a:gd name="connsiteX10" fmla="*/ 30427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27 w 83717"/>
              <a:gd name="connsiteY13" fmla="*/ 2156 h 111058"/>
              <a:gd name="connsiteX14" fmla="*/ 30427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27" y="13143"/>
                </a:moveTo>
                <a:lnTo>
                  <a:pt x="30859" y="13143"/>
                </a:lnTo>
                <a:cubicBezTo>
                  <a:pt x="33880" y="8170"/>
                  <a:pt x="37561" y="4947"/>
                  <a:pt x="41649" y="3006"/>
                </a:cubicBezTo>
                <a:cubicBezTo>
                  <a:pt x="45965" y="849"/>
                  <a:pt x="50916" y="0"/>
                  <a:pt x="56539" y="0"/>
                </a:cubicBezTo>
                <a:cubicBezTo>
                  <a:pt x="70998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302" y="111058"/>
                </a:lnTo>
                <a:lnTo>
                  <a:pt x="53302" y="36004"/>
                </a:lnTo>
                <a:cubicBezTo>
                  <a:pt x="53302" y="26299"/>
                  <a:pt x="51576" y="18750"/>
                  <a:pt x="41865" y="18750"/>
                </a:cubicBezTo>
                <a:cubicBezTo>
                  <a:pt x="32154" y="18750"/>
                  <a:pt x="30427" y="26299"/>
                  <a:pt x="30427" y="36004"/>
                </a:cubicBezTo>
                <a:lnTo>
                  <a:pt x="30427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27" y="2156"/>
                </a:lnTo>
                <a:lnTo>
                  <a:pt x="30427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76587" y="4070235"/>
            <a:ext cx="102695" cy="49655"/>
          </a:xfrm>
          <a:custGeom>
            <a:avLst/>
            <a:gdLst>
              <a:gd name="connsiteX0" fmla="*/ 74286 w 102695"/>
              <a:gd name="connsiteY0" fmla="*/ 24650 h 49655"/>
              <a:gd name="connsiteX1" fmla="*/ 72889 w 102695"/>
              <a:gd name="connsiteY1" fmla="*/ 25664 h 49655"/>
              <a:gd name="connsiteX2" fmla="*/ 71353 w 102695"/>
              <a:gd name="connsiteY2" fmla="*/ 26540 h 49655"/>
              <a:gd name="connsiteX3" fmla="*/ 78487 w 102695"/>
              <a:gd name="connsiteY3" fmla="*/ 28595 h 49655"/>
              <a:gd name="connsiteX4" fmla="*/ 86091 w 102695"/>
              <a:gd name="connsiteY4" fmla="*/ 30523 h 49655"/>
              <a:gd name="connsiteX5" fmla="*/ 93492 w 102695"/>
              <a:gd name="connsiteY5" fmla="*/ 32337 h 49655"/>
              <a:gd name="connsiteX6" fmla="*/ 100296 w 102695"/>
              <a:gd name="connsiteY6" fmla="*/ 33720 h 49655"/>
              <a:gd name="connsiteX7" fmla="*/ 102695 w 102695"/>
              <a:gd name="connsiteY7" fmla="*/ 34710 h 49655"/>
              <a:gd name="connsiteX8" fmla="*/ 102568 w 102695"/>
              <a:gd name="connsiteY8" fmla="*/ 37311 h 49655"/>
              <a:gd name="connsiteX9" fmla="*/ 99623 w 102695"/>
              <a:gd name="connsiteY9" fmla="*/ 45316 h 49655"/>
              <a:gd name="connsiteX10" fmla="*/ 98100 w 102695"/>
              <a:gd name="connsiteY10" fmla="*/ 47599 h 49655"/>
              <a:gd name="connsiteX11" fmla="*/ 95764 w 102695"/>
              <a:gd name="connsiteY11" fmla="*/ 47726 h 49655"/>
              <a:gd name="connsiteX12" fmla="*/ 74743 w 102695"/>
              <a:gd name="connsiteY12" fmla="*/ 42918 h 49655"/>
              <a:gd name="connsiteX13" fmla="*/ 52541 w 102695"/>
              <a:gd name="connsiteY13" fmla="*/ 36131 h 49655"/>
              <a:gd name="connsiteX14" fmla="*/ 30465 w 102695"/>
              <a:gd name="connsiteY14" fmla="*/ 44060 h 49655"/>
              <a:gd name="connsiteX15" fmla="*/ 7197 w 102695"/>
              <a:gd name="connsiteY15" fmla="*/ 49579 h 49655"/>
              <a:gd name="connsiteX16" fmla="*/ 4455 w 102695"/>
              <a:gd name="connsiteY16" fmla="*/ 49655 h 49655"/>
              <a:gd name="connsiteX17" fmla="*/ 3071 w 102695"/>
              <a:gd name="connsiteY17" fmla="*/ 47840 h 49655"/>
              <a:gd name="connsiteX18" fmla="*/ 0 w 102695"/>
              <a:gd name="connsiteY18" fmla="*/ 39201 h 49655"/>
              <a:gd name="connsiteX19" fmla="*/ 1853 w 102695"/>
              <a:gd name="connsiteY19" fmla="*/ 35459 h 49655"/>
              <a:gd name="connsiteX20" fmla="*/ 32992 w 102695"/>
              <a:gd name="connsiteY20" fmla="*/ 26857 h 49655"/>
              <a:gd name="connsiteX21" fmla="*/ 56006 w 102695"/>
              <a:gd name="connsiteY21" fmla="*/ 16797 h 49655"/>
              <a:gd name="connsiteX22" fmla="*/ 57339 w 102695"/>
              <a:gd name="connsiteY22" fmla="*/ 15464 h 49655"/>
              <a:gd name="connsiteX23" fmla="*/ 55739 w 102695"/>
              <a:gd name="connsiteY23" fmla="*/ 14792 h 49655"/>
              <a:gd name="connsiteX24" fmla="*/ 11995 w 102695"/>
              <a:gd name="connsiteY24" fmla="*/ 14792 h 49655"/>
              <a:gd name="connsiteX25" fmla="*/ 10002 w 102695"/>
              <a:gd name="connsiteY25" fmla="*/ 14272 h 49655"/>
              <a:gd name="connsiteX26" fmla="*/ 9469 w 102695"/>
              <a:gd name="connsiteY26" fmla="*/ 12267 h 49655"/>
              <a:gd name="connsiteX27" fmla="*/ 9469 w 102695"/>
              <a:gd name="connsiteY27" fmla="*/ 2397 h 49655"/>
              <a:gd name="connsiteX28" fmla="*/ 10002 w 102695"/>
              <a:gd name="connsiteY28" fmla="*/ 469 h 49655"/>
              <a:gd name="connsiteX29" fmla="*/ 11995 w 102695"/>
              <a:gd name="connsiteY29" fmla="*/ 0 h 49655"/>
              <a:gd name="connsiteX30" fmla="*/ 75098 w 102695"/>
              <a:gd name="connsiteY30" fmla="*/ 0 h 49655"/>
              <a:gd name="connsiteX31" fmla="*/ 84771 w 102695"/>
              <a:gd name="connsiteY31" fmla="*/ 2397 h 49655"/>
              <a:gd name="connsiteX32" fmla="*/ 88021 w 102695"/>
              <a:gd name="connsiteY32" fmla="*/ 7726 h 49655"/>
              <a:gd name="connsiteX33" fmla="*/ 84162 w 102695"/>
              <a:gd name="connsiteY33" fmla="*/ 16454 h 49655"/>
              <a:gd name="connsiteX34" fmla="*/ 74286 w 102695"/>
              <a:gd name="connsiteY34" fmla="*/ 24650 h 49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02695" h="49655">
                <a:moveTo>
                  <a:pt x="74286" y="24650"/>
                </a:moveTo>
                <a:cubicBezTo>
                  <a:pt x="73841" y="25030"/>
                  <a:pt x="73372" y="25347"/>
                  <a:pt x="72889" y="25664"/>
                </a:cubicBezTo>
                <a:cubicBezTo>
                  <a:pt x="72394" y="25969"/>
                  <a:pt x="71886" y="26261"/>
                  <a:pt x="71353" y="26540"/>
                </a:cubicBezTo>
                <a:cubicBezTo>
                  <a:pt x="73587" y="27225"/>
                  <a:pt x="75949" y="27923"/>
                  <a:pt x="78487" y="28595"/>
                </a:cubicBezTo>
                <a:cubicBezTo>
                  <a:pt x="81026" y="29267"/>
                  <a:pt x="83552" y="29902"/>
                  <a:pt x="86091" y="30523"/>
                </a:cubicBezTo>
                <a:cubicBezTo>
                  <a:pt x="88630" y="31145"/>
                  <a:pt x="91093" y="31741"/>
                  <a:pt x="93492" y="32337"/>
                </a:cubicBezTo>
                <a:cubicBezTo>
                  <a:pt x="95904" y="32908"/>
                  <a:pt x="98151" y="33378"/>
                  <a:pt x="100296" y="33720"/>
                </a:cubicBezTo>
                <a:cubicBezTo>
                  <a:pt x="101540" y="33898"/>
                  <a:pt x="102340" y="34240"/>
                  <a:pt x="102695" y="34710"/>
                </a:cubicBezTo>
                <a:cubicBezTo>
                  <a:pt x="103050" y="35205"/>
                  <a:pt x="103012" y="36080"/>
                  <a:pt x="102568" y="37311"/>
                </a:cubicBezTo>
                <a:lnTo>
                  <a:pt x="99623" y="45316"/>
                </a:lnTo>
                <a:cubicBezTo>
                  <a:pt x="99179" y="46559"/>
                  <a:pt x="98671" y="47320"/>
                  <a:pt x="98100" y="47599"/>
                </a:cubicBezTo>
                <a:cubicBezTo>
                  <a:pt x="97503" y="47840"/>
                  <a:pt x="96742" y="47891"/>
                  <a:pt x="95764" y="47726"/>
                </a:cubicBezTo>
                <a:cubicBezTo>
                  <a:pt x="89353" y="46559"/>
                  <a:pt x="82359" y="44974"/>
                  <a:pt x="74743" y="42918"/>
                </a:cubicBezTo>
                <a:cubicBezTo>
                  <a:pt x="67151" y="40888"/>
                  <a:pt x="59751" y="38605"/>
                  <a:pt x="52541" y="36131"/>
                </a:cubicBezTo>
                <a:cubicBezTo>
                  <a:pt x="45622" y="39049"/>
                  <a:pt x="38247" y="41700"/>
                  <a:pt x="30465" y="44060"/>
                </a:cubicBezTo>
                <a:cubicBezTo>
                  <a:pt x="22684" y="46407"/>
                  <a:pt x="14940" y="48247"/>
                  <a:pt x="7197" y="49579"/>
                </a:cubicBezTo>
                <a:cubicBezTo>
                  <a:pt x="5864" y="49858"/>
                  <a:pt x="4950" y="49883"/>
                  <a:pt x="4455" y="49655"/>
                </a:cubicBezTo>
                <a:cubicBezTo>
                  <a:pt x="3960" y="49426"/>
                  <a:pt x="3503" y="48843"/>
                  <a:pt x="3071" y="47840"/>
                </a:cubicBezTo>
                <a:lnTo>
                  <a:pt x="0" y="39201"/>
                </a:lnTo>
                <a:cubicBezTo>
                  <a:pt x="-723" y="37146"/>
                  <a:pt x="-101" y="35902"/>
                  <a:pt x="1853" y="35459"/>
                </a:cubicBezTo>
                <a:cubicBezTo>
                  <a:pt x="13506" y="32985"/>
                  <a:pt x="23903" y="30105"/>
                  <a:pt x="32992" y="26857"/>
                </a:cubicBezTo>
                <a:cubicBezTo>
                  <a:pt x="42119" y="23609"/>
                  <a:pt x="49786" y="20273"/>
                  <a:pt x="56006" y="16797"/>
                </a:cubicBezTo>
                <a:cubicBezTo>
                  <a:pt x="56895" y="16352"/>
                  <a:pt x="57339" y="15909"/>
                  <a:pt x="57339" y="15464"/>
                </a:cubicBezTo>
                <a:cubicBezTo>
                  <a:pt x="57339" y="15020"/>
                  <a:pt x="56818" y="14792"/>
                  <a:pt x="55739" y="14792"/>
                </a:cubicBezTo>
                <a:lnTo>
                  <a:pt x="11995" y="14792"/>
                </a:lnTo>
                <a:cubicBezTo>
                  <a:pt x="11018" y="14792"/>
                  <a:pt x="10358" y="14614"/>
                  <a:pt x="10002" y="14272"/>
                </a:cubicBezTo>
                <a:cubicBezTo>
                  <a:pt x="9647" y="13904"/>
                  <a:pt x="9469" y="13232"/>
                  <a:pt x="9469" y="12267"/>
                </a:cubicBezTo>
                <a:lnTo>
                  <a:pt x="9469" y="2397"/>
                </a:lnTo>
                <a:cubicBezTo>
                  <a:pt x="9469" y="1408"/>
                  <a:pt x="9647" y="773"/>
                  <a:pt x="10002" y="469"/>
                </a:cubicBezTo>
                <a:cubicBezTo>
                  <a:pt x="10358" y="152"/>
                  <a:pt x="11018" y="0"/>
                  <a:pt x="11995" y="0"/>
                </a:cubicBezTo>
                <a:lnTo>
                  <a:pt x="75098" y="0"/>
                </a:lnTo>
                <a:cubicBezTo>
                  <a:pt x="79363" y="0"/>
                  <a:pt x="82588" y="786"/>
                  <a:pt x="84771" y="2397"/>
                </a:cubicBezTo>
                <a:cubicBezTo>
                  <a:pt x="86929" y="3983"/>
                  <a:pt x="88021" y="5772"/>
                  <a:pt x="88021" y="7726"/>
                </a:cubicBezTo>
                <a:cubicBezTo>
                  <a:pt x="88021" y="10656"/>
                  <a:pt x="86739" y="13574"/>
                  <a:pt x="84162" y="16454"/>
                </a:cubicBezTo>
                <a:cubicBezTo>
                  <a:pt x="81585" y="19346"/>
                  <a:pt x="78297" y="22074"/>
                  <a:pt x="74286" y="2465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767384" y="4125295"/>
            <a:ext cx="119908" cy="15058"/>
          </a:xfrm>
          <a:custGeom>
            <a:avLst/>
            <a:gdLst>
              <a:gd name="connsiteX0" fmla="*/ 117103 w 119908"/>
              <a:gd name="connsiteY0" fmla="*/ 15058 h 15058"/>
              <a:gd name="connsiteX1" fmla="*/ 2653 w 119908"/>
              <a:gd name="connsiteY1" fmla="*/ 15058 h 15058"/>
              <a:gd name="connsiteX2" fmla="*/ 393 w 119908"/>
              <a:gd name="connsiteY2" fmla="*/ 14462 h 15058"/>
              <a:gd name="connsiteX3" fmla="*/ 0 w 119908"/>
              <a:gd name="connsiteY3" fmla="*/ 12267 h 15058"/>
              <a:gd name="connsiteX4" fmla="*/ 0 w 119908"/>
              <a:gd name="connsiteY4" fmla="*/ 2651 h 15058"/>
              <a:gd name="connsiteX5" fmla="*/ 520 w 119908"/>
              <a:gd name="connsiteY5" fmla="*/ 596 h 15058"/>
              <a:gd name="connsiteX6" fmla="*/ 2653 w 119908"/>
              <a:gd name="connsiteY6" fmla="*/ 0 h 15058"/>
              <a:gd name="connsiteX7" fmla="*/ 117103 w 119908"/>
              <a:gd name="connsiteY7" fmla="*/ 0 h 15058"/>
              <a:gd name="connsiteX8" fmla="*/ 119109 w 119908"/>
              <a:gd name="connsiteY8" fmla="*/ 520 h 15058"/>
              <a:gd name="connsiteX9" fmla="*/ 119908 w 119908"/>
              <a:gd name="connsiteY9" fmla="*/ 2651 h 15058"/>
              <a:gd name="connsiteX10" fmla="*/ 119908 w 119908"/>
              <a:gd name="connsiteY10" fmla="*/ 12267 h 15058"/>
              <a:gd name="connsiteX11" fmla="*/ 117103 w 119908"/>
              <a:gd name="connsiteY11" fmla="*/ 15058 h 15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908" h="15058">
                <a:moveTo>
                  <a:pt x="117103" y="15058"/>
                </a:moveTo>
                <a:lnTo>
                  <a:pt x="2653" y="15058"/>
                </a:lnTo>
                <a:cubicBezTo>
                  <a:pt x="1421" y="15058"/>
                  <a:pt x="660" y="14868"/>
                  <a:pt x="393" y="14462"/>
                </a:cubicBezTo>
                <a:cubicBezTo>
                  <a:pt x="126" y="14043"/>
                  <a:pt x="0" y="13333"/>
                  <a:pt x="0" y="12267"/>
                </a:cubicBezTo>
                <a:lnTo>
                  <a:pt x="0" y="2651"/>
                </a:lnTo>
                <a:cubicBezTo>
                  <a:pt x="0" y="1687"/>
                  <a:pt x="177" y="989"/>
                  <a:pt x="520" y="596"/>
                </a:cubicBezTo>
                <a:cubicBezTo>
                  <a:pt x="888" y="190"/>
                  <a:pt x="1586" y="0"/>
                  <a:pt x="2653" y="0"/>
                </a:cubicBezTo>
                <a:lnTo>
                  <a:pt x="117103" y="0"/>
                </a:lnTo>
                <a:cubicBezTo>
                  <a:pt x="117890" y="0"/>
                  <a:pt x="118563" y="164"/>
                  <a:pt x="119109" y="520"/>
                </a:cubicBezTo>
                <a:cubicBezTo>
                  <a:pt x="119629" y="887"/>
                  <a:pt x="119908" y="1585"/>
                  <a:pt x="119908" y="2651"/>
                </a:cubicBezTo>
                <a:lnTo>
                  <a:pt x="119908" y="12267"/>
                </a:lnTo>
                <a:cubicBezTo>
                  <a:pt x="119908" y="14120"/>
                  <a:pt x="118956" y="15058"/>
                  <a:pt x="117103" y="1505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909337" y="1466592"/>
            <a:ext cx="5916655" cy="38085"/>
          </a:xfrm>
          <a:custGeom>
            <a:avLst/>
            <a:gdLst>
              <a:gd name="connsiteX0" fmla="*/ 9525 w 5916655"/>
              <a:gd name="connsiteY0" fmla="*/ 9525 h 38085"/>
              <a:gd name="connsiteX1" fmla="*/ 5907130 w 5916655"/>
              <a:gd name="connsiteY1" fmla="*/ 9525 h 38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16655" h="38085">
                <a:moveTo>
                  <a:pt x="9525" y="9525"/>
                </a:moveTo>
                <a:lnTo>
                  <a:pt x="5907130" y="9525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909333" y="1783756"/>
            <a:ext cx="5916655" cy="38085"/>
          </a:xfrm>
          <a:custGeom>
            <a:avLst/>
            <a:gdLst>
              <a:gd name="connsiteX0" fmla="*/ 5907130 w 5916655"/>
              <a:gd name="connsiteY0" fmla="*/ 9525 h 38085"/>
              <a:gd name="connsiteX1" fmla="*/ 9525 w 5916655"/>
              <a:gd name="connsiteY1" fmla="*/ 9525 h 38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16655" h="38085">
                <a:moveTo>
                  <a:pt x="5907130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3695517" y="1577633"/>
            <a:ext cx="44061" cy="121664"/>
          </a:xfrm>
          <a:custGeom>
            <a:avLst/>
            <a:gdLst>
              <a:gd name="connsiteX0" fmla="*/ 41776 w 44061"/>
              <a:gd name="connsiteY0" fmla="*/ 121664 h 121664"/>
              <a:gd name="connsiteX1" fmla="*/ 28930 w 44061"/>
              <a:gd name="connsiteY1" fmla="*/ 121664 h 121664"/>
              <a:gd name="connsiteX2" fmla="*/ 27102 w 44061"/>
              <a:gd name="connsiteY2" fmla="*/ 121220 h 121664"/>
              <a:gd name="connsiteX3" fmla="*/ 26657 w 44061"/>
              <a:gd name="connsiteY3" fmla="*/ 119380 h 121664"/>
              <a:gd name="connsiteX4" fmla="*/ 26657 w 44061"/>
              <a:gd name="connsiteY4" fmla="*/ 60007 h 121664"/>
              <a:gd name="connsiteX5" fmla="*/ 16642 w 44061"/>
              <a:gd name="connsiteY5" fmla="*/ 60007 h 121664"/>
              <a:gd name="connsiteX6" fmla="*/ 16642 w 44061"/>
              <a:gd name="connsiteY6" fmla="*/ 114686 h 121664"/>
              <a:gd name="connsiteX7" fmla="*/ 16185 w 44061"/>
              <a:gd name="connsiteY7" fmla="*/ 116652 h 121664"/>
              <a:gd name="connsiteX8" fmla="*/ 14357 w 44061"/>
              <a:gd name="connsiteY8" fmla="*/ 116969 h 121664"/>
              <a:gd name="connsiteX9" fmla="*/ 2399 w 44061"/>
              <a:gd name="connsiteY9" fmla="*/ 116969 h 121664"/>
              <a:gd name="connsiteX10" fmla="*/ 520 w 44061"/>
              <a:gd name="connsiteY10" fmla="*/ 116652 h 121664"/>
              <a:gd name="connsiteX11" fmla="*/ 0 w 44061"/>
              <a:gd name="connsiteY11" fmla="*/ 114686 h 121664"/>
              <a:gd name="connsiteX12" fmla="*/ 0 w 44061"/>
              <a:gd name="connsiteY12" fmla="*/ 4579 h 121664"/>
              <a:gd name="connsiteX13" fmla="*/ 520 w 44061"/>
              <a:gd name="connsiteY13" fmla="*/ 2727 h 121664"/>
              <a:gd name="connsiteX14" fmla="*/ 2399 w 44061"/>
              <a:gd name="connsiteY14" fmla="*/ 2283 h 121664"/>
              <a:gd name="connsiteX15" fmla="*/ 14357 w 44061"/>
              <a:gd name="connsiteY15" fmla="*/ 2283 h 121664"/>
              <a:gd name="connsiteX16" fmla="*/ 16185 w 44061"/>
              <a:gd name="connsiteY16" fmla="*/ 2727 h 121664"/>
              <a:gd name="connsiteX17" fmla="*/ 16642 w 44061"/>
              <a:gd name="connsiteY17" fmla="*/ 4579 h 121664"/>
              <a:gd name="connsiteX18" fmla="*/ 16642 w 44061"/>
              <a:gd name="connsiteY18" fmla="*/ 45671 h 121664"/>
              <a:gd name="connsiteX19" fmla="*/ 26657 w 44061"/>
              <a:gd name="connsiteY19" fmla="*/ 45671 h 121664"/>
              <a:gd name="connsiteX20" fmla="*/ 26657 w 44061"/>
              <a:gd name="connsiteY20" fmla="*/ 2283 h 121664"/>
              <a:gd name="connsiteX21" fmla="*/ 27178 w 44061"/>
              <a:gd name="connsiteY21" fmla="*/ 443 h 121664"/>
              <a:gd name="connsiteX22" fmla="*/ 29082 w 44061"/>
              <a:gd name="connsiteY22" fmla="*/ 0 h 121664"/>
              <a:gd name="connsiteX23" fmla="*/ 41776 w 44061"/>
              <a:gd name="connsiteY23" fmla="*/ 0 h 121664"/>
              <a:gd name="connsiteX24" fmla="*/ 43617 w 44061"/>
              <a:gd name="connsiteY24" fmla="*/ 443 h 121664"/>
              <a:gd name="connsiteX25" fmla="*/ 44061 w 44061"/>
              <a:gd name="connsiteY25" fmla="*/ 2283 h 121664"/>
              <a:gd name="connsiteX26" fmla="*/ 44061 w 44061"/>
              <a:gd name="connsiteY26" fmla="*/ 119380 h 121664"/>
              <a:gd name="connsiteX27" fmla="*/ 43617 w 44061"/>
              <a:gd name="connsiteY27" fmla="*/ 121220 h 121664"/>
              <a:gd name="connsiteX28" fmla="*/ 41776 w 44061"/>
              <a:gd name="connsiteY28" fmla="*/ 121664 h 12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44061" h="121664">
                <a:moveTo>
                  <a:pt x="41776" y="121664"/>
                </a:moveTo>
                <a:lnTo>
                  <a:pt x="28930" y="121664"/>
                </a:lnTo>
                <a:cubicBezTo>
                  <a:pt x="28016" y="121664"/>
                  <a:pt x="27394" y="121511"/>
                  <a:pt x="27102" y="121220"/>
                </a:cubicBezTo>
                <a:cubicBezTo>
                  <a:pt x="26797" y="120915"/>
                  <a:pt x="26657" y="120319"/>
                  <a:pt x="26657" y="119380"/>
                </a:cubicBezTo>
                <a:lnTo>
                  <a:pt x="26657" y="60007"/>
                </a:lnTo>
                <a:lnTo>
                  <a:pt x="16642" y="60007"/>
                </a:lnTo>
                <a:lnTo>
                  <a:pt x="16642" y="114686"/>
                </a:lnTo>
                <a:cubicBezTo>
                  <a:pt x="16642" y="115790"/>
                  <a:pt x="16489" y="116449"/>
                  <a:pt x="16185" y="116652"/>
                </a:cubicBezTo>
                <a:cubicBezTo>
                  <a:pt x="15893" y="116868"/>
                  <a:pt x="15271" y="116969"/>
                  <a:pt x="14357" y="116969"/>
                </a:cubicBezTo>
                <a:lnTo>
                  <a:pt x="2399" y="116969"/>
                </a:lnTo>
                <a:cubicBezTo>
                  <a:pt x="1485" y="116969"/>
                  <a:pt x="837" y="116868"/>
                  <a:pt x="520" y="116652"/>
                </a:cubicBezTo>
                <a:cubicBezTo>
                  <a:pt x="177" y="116449"/>
                  <a:pt x="0" y="115790"/>
                  <a:pt x="0" y="114686"/>
                </a:cubicBezTo>
                <a:lnTo>
                  <a:pt x="0" y="4579"/>
                </a:lnTo>
                <a:cubicBezTo>
                  <a:pt x="0" y="3641"/>
                  <a:pt x="177" y="3019"/>
                  <a:pt x="520" y="2727"/>
                </a:cubicBezTo>
                <a:cubicBezTo>
                  <a:pt x="837" y="2435"/>
                  <a:pt x="1485" y="2283"/>
                  <a:pt x="2399" y="2283"/>
                </a:cubicBezTo>
                <a:lnTo>
                  <a:pt x="14357" y="2283"/>
                </a:lnTo>
                <a:cubicBezTo>
                  <a:pt x="15271" y="2283"/>
                  <a:pt x="15893" y="2435"/>
                  <a:pt x="16185" y="2727"/>
                </a:cubicBezTo>
                <a:cubicBezTo>
                  <a:pt x="16489" y="3019"/>
                  <a:pt x="16642" y="3641"/>
                  <a:pt x="16642" y="4579"/>
                </a:cubicBezTo>
                <a:lnTo>
                  <a:pt x="16642" y="45671"/>
                </a:lnTo>
                <a:lnTo>
                  <a:pt x="26657" y="45671"/>
                </a:lnTo>
                <a:lnTo>
                  <a:pt x="26657" y="2283"/>
                </a:lnTo>
                <a:cubicBezTo>
                  <a:pt x="26657" y="1357"/>
                  <a:pt x="26822" y="748"/>
                  <a:pt x="27178" y="443"/>
                </a:cubicBezTo>
                <a:cubicBezTo>
                  <a:pt x="27495" y="152"/>
                  <a:pt x="28142" y="0"/>
                  <a:pt x="29082" y="0"/>
                </a:cubicBezTo>
                <a:lnTo>
                  <a:pt x="41776" y="0"/>
                </a:lnTo>
                <a:cubicBezTo>
                  <a:pt x="42690" y="0"/>
                  <a:pt x="43312" y="152"/>
                  <a:pt x="43617" y="443"/>
                </a:cubicBezTo>
                <a:cubicBezTo>
                  <a:pt x="43908" y="748"/>
                  <a:pt x="44061" y="1357"/>
                  <a:pt x="44061" y="2283"/>
                </a:cubicBezTo>
                <a:lnTo>
                  <a:pt x="44061" y="119380"/>
                </a:lnTo>
                <a:cubicBezTo>
                  <a:pt x="44061" y="120319"/>
                  <a:pt x="43908" y="120915"/>
                  <a:pt x="43617" y="121220"/>
                </a:cubicBezTo>
                <a:cubicBezTo>
                  <a:pt x="43312" y="121511"/>
                  <a:pt x="42690" y="121664"/>
                  <a:pt x="41776" y="121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3636235" y="1587148"/>
            <a:ext cx="52934" cy="78276"/>
          </a:xfrm>
          <a:custGeom>
            <a:avLst/>
            <a:gdLst>
              <a:gd name="connsiteX0" fmla="*/ 50903 w 52934"/>
              <a:gd name="connsiteY0" fmla="*/ 75104 h 78276"/>
              <a:gd name="connsiteX1" fmla="*/ 41383 w 52934"/>
              <a:gd name="connsiteY1" fmla="*/ 76880 h 78276"/>
              <a:gd name="connsiteX2" fmla="*/ 30796 w 52934"/>
              <a:gd name="connsiteY2" fmla="*/ 77895 h 78276"/>
              <a:gd name="connsiteX3" fmla="*/ 20132 w 52934"/>
              <a:gd name="connsiteY3" fmla="*/ 78276 h 78276"/>
              <a:gd name="connsiteX4" fmla="*/ 10536 w 52934"/>
              <a:gd name="connsiteY4" fmla="*/ 78034 h 78276"/>
              <a:gd name="connsiteX5" fmla="*/ 2602 w 52934"/>
              <a:gd name="connsiteY5" fmla="*/ 75484 h 78276"/>
              <a:gd name="connsiteX6" fmla="*/ 0 w 52934"/>
              <a:gd name="connsiteY6" fmla="*/ 68012 h 78276"/>
              <a:gd name="connsiteX7" fmla="*/ 0 w 52934"/>
              <a:gd name="connsiteY7" fmla="*/ 8119 h 78276"/>
              <a:gd name="connsiteX8" fmla="*/ 368 w 52934"/>
              <a:gd name="connsiteY8" fmla="*/ 4008 h 78276"/>
              <a:gd name="connsiteX9" fmla="*/ 1713 w 52934"/>
              <a:gd name="connsiteY9" fmla="*/ 1522 h 78276"/>
              <a:gd name="connsiteX10" fmla="*/ 4392 w 52934"/>
              <a:gd name="connsiteY10" fmla="*/ 329 h 78276"/>
              <a:gd name="connsiteX11" fmla="*/ 8759 w 52934"/>
              <a:gd name="connsiteY11" fmla="*/ 0 h 78276"/>
              <a:gd name="connsiteX12" fmla="*/ 43934 w 52934"/>
              <a:gd name="connsiteY12" fmla="*/ 0 h 78276"/>
              <a:gd name="connsiteX13" fmla="*/ 45889 w 52934"/>
              <a:gd name="connsiteY13" fmla="*/ 443 h 78276"/>
              <a:gd name="connsiteX14" fmla="*/ 46460 w 52934"/>
              <a:gd name="connsiteY14" fmla="*/ 2283 h 78276"/>
              <a:gd name="connsiteX15" fmla="*/ 46460 w 52934"/>
              <a:gd name="connsiteY15" fmla="*/ 12305 h 78276"/>
              <a:gd name="connsiteX16" fmla="*/ 45889 w 52934"/>
              <a:gd name="connsiteY16" fmla="*/ 14094 h 78276"/>
              <a:gd name="connsiteX17" fmla="*/ 43934 w 52934"/>
              <a:gd name="connsiteY17" fmla="*/ 14462 h 78276"/>
              <a:gd name="connsiteX18" fmla="*/ 19168 w 52934"/>
              <a:gd name="connsiteY18" fmla="*/ 14462 h 78276"/>
              <a:gd name="connsiteX19" fmla="*/ 17657 w 52934"/>
              <a:gd name="connsiteY19" fmla="*/ 14970 h 78276"/>
              <a:gd name="connsiteX20" fmla="*/ 17403 w 52934"/>
              <a:gd name="connsiteY20" fmla="*/ 16238 h 78276"/>
              <a:gd name="connsiteX21" fmla="*/ 17403 w 52934"/>
              <a:gd name="connsiteY21" fmla="*/ 61529 h 78276"/>
              <a:gd name="connsiteX22" fmla="*/ 17822 w 52934"/>
              <a:gd name="connsiteY22" fmla="*/ 63305 h 78276"/>
              <a:gd name="connsiteX23" fmla="*/ 19815 w 52934"/>
              <a:gd name="connsiteY23" fmla="*/ 63813 h 78276"/>
              <a:gd name="connsiteX24" fmla="*/ 33969 w 52934"/>
              <a:gd name="connsiteY24" fmla="*/ 63623 h 78276"/>
              <a:gd name="connsiteX25" fmla="*/ 48377 w 52934"/>
              <a:gd name="connsiteY25" fmla="*/ 61669 h 78276"/>
              <a:gd name="connsiteX26" fmla="*/ 50573 w 52934"/>
              <a:gd name="connsiteY26" fmla="*/ 61720 h 78276"/>
              <a:gd name="connsiteX27" fmla="*/ 51423 w 52934"/>
              <a:gd name="connsiteY27" fmla="*/ 63432 h 78276"/>
              <a:gd name="connsiteX28" fmla="*/ 52934 w 52934"/>
              <a:gd name="connsiteY28" fmla="*/ 72313 h 78276"/>
              <a:gd name="connsiteX29" fmla="*/ 52731 w 52934"/>
              <a:gd name="connsiteY29" fmla="*/ 74216 h 78276"/>
              <a:gd name="connsiteX30" fmla="*/ 50903 w 52934"/>
              <a:gd name="connsiteY30" fmla="*/ 75104 h 78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2934" h="78276">
                <a:moveTo>
                  <a:pt x="50903" y="75104"/>
                </a:moveTo>
                <a:cubicBezTo>
                  <a:pt x="48022" y="75865"/>
                  <a:pt x="44848" y="76461"/>
                  <a:pt x="41383" y="76880"/>
                </a:cubicBezTo>
                <a:cubicBezTo>
                  <a:pt x="37904" y="77311"/>
                  <a:pt x="34388" y="77641"/>
                  <a:pt x="30796" y="77895"/>
                </a:cubicBezTo>
                <a:cubicBezTo>
                  <a:pt x="27203" y="78149"/>
                  <a:pt x="23624" y="78276"/>
                  <a:pt x="20132" y="78276"/>
                </a:cubicBezTo>
                <a:cubicBezTo>
                  <a:pt x="16616" y="78276"/>
                  <a:pt x="13417" y="78187"/>
                  <a:pt x="10536" y="78034"/>
                </a:cubicBezTo>
                <a:cubicBezTo>
                  <a:pt x="6994" y="77857"/>
                  <a:pt x="4341" y="77007"/>
                  <a:pt x="2602" y="75484"/>
                </a:cubicBezTo>
                <a:cubicBezTo>
                  <a:pt x="863" y="73962"/>
                  <a:pt x="0" y="71476"/>
                  <a:pt x="0" y="68012"/>
                </a:cubicBezTo>
                <a:lnTo>
                  <a:pt x="0" y="8119"/>
                </a:lnTo>
                <a:cubicBezTo>
                  <a:pt x="0" y="6432"/>
                  <a:pt x="127" y="5061"/>
                  <a:pt x="368" y="4008"/>
                </a:cubicBezTo>
                <a:cubicBezTo>
                  <a:pt x="647" y="2943"/>
                  <a:pt x="1091" y="2118"/>
                  <a:pt x="1713" y="1522"/>
                </a:cubicBezTo>
                <a:cubicBezTo>
                  <a:pt x="2361" y="926"/>
                  <a:pt x="3249" y="532"/>
                  <a:pt x="4392" y="329"/>
                </a:cubicBezTo>
                <a:cubicBezTo>
                  <a:pt x="5534" y="114"/>
                  <a:pt x="6994" y="0"/>
                  <a:pt x="8759" y="0"/>
                </a:cubicBezTo>
                <a:lnTo>
                  <a:pt x="43934" y="0"/>
                </a:lnTo>
                <a:cubicBezTo>
                  <a:pt x="44848" y="0"/>
                  <a:pt x="45521" y="152"/>
                  <a:pt x="45889" y="443"/>
                </a:cubicBezTo>
                <a:cubicBezTo>
                  <a:pt x="46270" y="748"/>
                  <a:pt x="46460" y="1357"/>
                  <a:pt x="46460" y="2283"/>
                </a:cubicBezTo>
                <a:lnTo>
                  <a:pt x="46460" y="12305"/>
                </a:lnTo>
                <a:cubicBezTo>
                  <a:pt x="46460" y="13232"/>
                  <a:pt x="46270" y="13828"/>
                  <a:pt x="45889" y="14094"/>
                </a:cubicBezTo>
                <a:cubicBezTo>
                  <a:pt x="45521" y="14335"/>
                  <a:pt x="44848" y="14462"/>
                  <a:pt x="43934" y="14462"/>
                </a:cubicBezTo>
                <a:lnTo>
                  <a:pt x="19168" y="14462"/>
                </a:lnTo>
                <a:cubicBezTo>
                  <a:pt x="18317" y="14462"/>
                  <a:pt x="17822" y="14627"/>
                  <a:pt x="17657" y="14970"/>
                </a:cubicBezTo>
                <a:cubicBezTo>
                  <a:pt x="17479" y="15312"/>
                  <a:pt x="17403" y="15731"/>
                  <a:pt x="17403" y="16238"/>
                </a:cubicBezTo>
                <a:lnTo>
                  <a:pt x="17403" y="61529"/>
                </a:lnTo>
                <a:cubicBezTo>
                  <a:pt x="17403" y="62468"/>
                  <a:pt x="17530" y="63052"/>
                  <a:pt x="17822" y="63305"/>
                </a:cubicBezTo>
                <a:cubicBezTo>
                  <a:pt x="18127" y="63559"/>
                  <a:pt x="18800" y="63737"/>
                  <a:pt x="19815" y="63813"/>
                </a:cubicBezTo>
                <a:cubicBezTo>
                  <a:pt x="24119" y="64067"/>
                  <a:pt x="28841" y="64003"/>
                  <a:pt x="33969" y="63623"/>
                </a:cubicBezTo>
                <a:cubicBezTo>
                  <a:pt x="39072" y="63255"/>
                  <a:pt x="43883" y="62595"/>
                  <a:pt x="48377" y="61669"/>
                </a:cubicBezTo>
                <a:cubicBezTo>
                  <a:pt x="49469" y="61491"/>
                  <a:pt x="50205" y="61517"/>
                  <a:pt x="50573" y="61720"/>
                </a:cubicBezTo>
                <a:cubicBezTo>
                  <a:pt x="50979" y="61935"/>
                  <a:pt x="51246" y="62506"/>
                  <a:pt x="51423" y="63432"/>
                </a:cubicBezTo>
                <a:lnTo>
                  <a:pt x="52934" y="72313"/>
                </a:lnTo>
                <a:cubicBezTo>
                  <a:pt x="53112" y="73252"/>
                  <a:pt x="53036" y="73873"/>
                  <a:pt x="52731" y="74216"/>
                </a:cubicBezTo>
                <a:cubicBezTo>
                  <a:pt x="52439" y="74558"/>
                  <a:pt x="51842" y="74863"/>
                  <a:pt x="50903" y="751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069472" y="1577637"/>
            <a:ext cx="35924" cy="121664"/>
          </a:xfrm>
          <a:custGeom>
            <a:avLst/>
            <a:gdLst>
              <a:gd name="connsiteX0" fmla="*/ 33372 w 35924"/>
              <a:gd name="connsiteY0" fmla="*/ 60134 h 121664"/>
              <a:gd name="connsiteX1" fmla="*/ 17631 w 35924"/>
              <a:gd name="connsiteY1" fmla="*/ 60134 h 121664"/>
              <a:gd name="connsiteX2" fmla="*/ 17631 w 35924"/>
              <a:gd name="connsiteY2" fmla="*/ 119253 h 121664"/>
              <a:gd name="connsiteX3" fmla="*/ 17213 w 35924"/>
              <a:gd name="connsiteY3" fmla="*/ 121207 h 121664"/>
              <a:gd name="connsiteX4" fmla="*/ 15347 w 35924"/>
              <a:gd name="connsiteY4" fmla="*/ 121664 h 121664"/>
              <a:gd name="connsiteX5" fmla="*/ 2526 w 35924"/>
              <a:gd name="connsiteY5" fmla="*/ 121664 h 121664"/>
              <a:gd name="connsiteX6" fmla="*/ 571 w 35924"/>
              <a:gd name="connsiteY6" fmla="*/ 121207 h 121664"/>
              <a:gd name="connsiteX7" fmla="*/ 0 w 35924"/>
              <a:gd name="connsiteY7" fmla="*/ 119253 h 121664"/>
              <a:gd name="connsiteX8" fmla="*/ 0 w 35924"/>
              <a:gd name="connsiteY8" fmla="*/ 2410 h 121664"/>
              <a:gd name="connsiteX9" fmla="*/ 571 w 35924"/>
              <a:gd name="connsiteY9" fmla="*/ 507 h 121664"/>
              <a:gd name="connsiteX10" fmla="*/ 2526 w 35924"/>
              <a:gd name="connsiteY10" fmla="*/ 0 h 121664"/>
              <a:gd name="connsiteX11" fmla="*/ 15347 w 35924"/>
              <a:gd name="connsiteY11" fmla="*/ 0 h 121664"/>
              <a:gd name="connsiteX12" fmla="*/ 17213 w 35924"/>
              <a:gd name="connsiteY12" fmla="*/ 507 h 121664"/>
              <a:gd name="connsiteX13" fmla="*/ 17631 w 35924"/>
              <a:gd name="connsiteY13" fmla="*/ 2410 h 121664"/>
              <a:gd name="connsiteX14" fmla="*/ 17631 w 35924"/>
              <a:gd name="connsiteY14" fmla="*/ 45658 h 121664"/>
              <a:gd name="connsiteX15" fmla="*/ 33372 w 35924"/>
              <a:gd name="connsiteY15" fmla="*/ 45658 h 121664"/>
              <a:gd name="connsiteX16" fmla="*/ 35226 w 35924"/>
              <a:gd name="connsiteY16" fmla="*/ 45988 h 121664"/>
              <a:gd name="connsiteX17" fmla="*/ 35924 w 35924"/>
              <a:gd name="connsiteY17" fmla="*/ 48082 h 121664"/>
              <a:gd name="connsiteX18" fmla="*/ 35924 w 35924"/>
              <a:gd name="connsiteY18" fmla="*/ 57723 h 121664"/>
              <a:gd name="connsiteX19" fmla="*/ 35226 w 35924"/>
              <a:gd name="connsiteY19" fmla="*/ 59690 h 121664"/>
              <a:gd name="connsiteX20" fmla="*/ 33372 w 35924"/>
              <a:gd name="connsiteY20" fmla="*/ 60134 h 12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5924" h="121664">
                <a:moveTo>
                  <a:pt x="33372" y="60134"/>
                </a:moveTo>
                <a:lnTo>
                  <a:pt x="17631" y="60134"/>
                </a:lnTo>
                <a:lnTo>
                  <a:pt x="17631" y="119253"/>
                </a:lnTo>
                <a:cubicBezTo>
                  <a:pt x="17631" y="120255"/>
                  <a:pt x="17479" y="120915"/>
                  <a:pt x="17213" y="121207"/>
                </a:cubicBezTo>
                <a:cubicBezTo>
                  <a:pt x="16908" y="121511"/>
                  <a:pt x="16286" y="121664"/>
                  <a:pt x="15347" y="121664"/>
                </a:cubicBezTo>
                <a:lnTo>
                  <a:pt x="2526" y="121664"/>
                </a:lnTo>
                <a:cubicBezTo>
                  <a:pt x="1611" y="121664"/>
                  <a:pt x="939" y="121511"/>
                  <a:pt x="571" y="121207"/>
                </a:cubicBezTo>
                <a:cubicBezTo>
                  <a:pt x="177" y="120915"/>
                  <a:pt x="0" y="120255"/>
                  <a:pt x="0" y="119253"/>
                </a:cubicBezTo>
                <a:lnTo>
                  <a:pt x="0" y="2410"/>
                </a:lnTo>
                <a:cubicBezTo>
                  <a:pt x="0" y="1471"/>
                  <a:pt x="177" y="837"/>
                  <a:pt x="571" y="507"/>
                </a:cubicBezTo>
                <a:cubicBezTo>
                  <a:pt x="939" y="164"/>
                  <a:pt x="1611" y="0"/>
                  <a:pt x="2526" y="0"/>
                </a:cubicBezTo>
                <a:lnTo>
                  <a:pt x="15347" y="0"/>
                </a:lnTo>
                <a:cubicBezTo>
                  <a:pt x="16286" y="0"/>
                  <a:pt x="16908" y="164"/>
                  <a:pt x="17213" y="507"/>
                </a:cubicBezTo>
                <a:cubicBezTo>
                  <a:pt x="17479" y="837"/>
                  <a:pt x="17631" y="1471"/>
                  <a:pt x="17631" y="2410"/>
                </a:cubicBezTo>
                <a:lnTo>
                  <a:pt x="17631" y="45658"/>
                </a:lnTo>
                <a:lnTo>
                  <a:pt x="33372" y="45658"/>
                </a:lnTo>
                <a:cubicBezTo>
                  <a:pt x="34147" y="45658"/>
                  <a:pt x="34756" y="45773"/>
                  <a:pt x="35226" y="45988"/>
                </a:cubicBezTo>
                <a:cubicBezTo>
                  <a:pt x="35683" y="46191"/>
                  <a:pt x="35924" y="46889"/>
                  <a:pt x="35924" y="48082"/>
                </a:cubicBezTo>
                <a:lnTo>
                  <a:pt x="35924" y="57723"/>
                </a:lnTo>
                <a:cubicBezTo>
                  <a:pt x="35924" y="58738"/>
                  <a:pt x="35683" y="59385"/>
                  <a:pt x="35226" y="59690"/>
                </a:cubicBezTo>
                <a:cubicBezTo>
                  <a:pt x="34756" y="59981"/>
                  <a:pt x="34147" y="60134"/>
                  <a:pt x="33372" y="601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3989372" y="1583714"/>
            <a:ext cx="71645" cy="89579"/>
          </a:xfrm>
          <a:custGeom>
            <a:avLst/>
            <a:gdLst>
              <a:gd name="connsiteX0" fmla="*/ 64359 w 71645"/>
              <a:gd name="connsiteY0" fmla="*/ 84124 h 89579"/>
              <a:gd name="connsiteX1" fmla="*/ 59789 w 71645"/>
              <a:gd name="connsiteY1" fmla="*/ 83870 h 89579"/>
              <a:gd name="connsiteX2" fmla="*/ 54318 w 71645"/>
              <a:gd name="connsiteY2" fmla="*/ 78923 h 89579"/>
              <a:gd name="connsiteX3" fmla="*/ 48161 w 71645"/>
              <a:gd name="connsiteY3" fmla="*/ 71869 h 89579"/>
              <a:gd name="connsiteX4" fmla="*/ 42195 w 71645"/>
              <a:gd name="connsiteY4" fmla="*/ 63572 h 89579"/>
              <a:gd name="connsiteX5" fmla="*/ 37308 w 71645"/>
              <a:gd name="connsiteY5" fmla="*/ 54932 h 89579"/>
              <a:gd name="connsiteX6" fmla="*/ 32255 w 71645"/>
              <a:gd name="connsiteY6" fmla="*/ 64650 h 89579"/>
              <a:gd name="connsiteX7" fmla="*/ 26277 w 71645"/>
              <a:gd name="connsiteY7" fmla="*/ 73721 h 89579"/>
              <a:gd name="connsiteX8" fmla="*/ 19599 w 71645"/>
              <a:gd name="connsiteY8" fmla="*/ 81714 h 89579"/>
              <a:gd name="connsiteX9" fmla="*/ 12694 w 71645"/>
              <a:gd name="connsiteY9" fmla="*/ 88057 h 89579"/>
              <a:gd name="connsiteX10" fmla="*/ 10079 w 71645"/>
              <a:gd name="connsiteY10" fmla="*/ 89579 h 89579"/>
              <a:gd name="connsiteX11" fmla="*/ 7997 w 71645"/>
              <a:gd name="connsiteY11" fmla="*/ 88438 h 89579"/>
              <a:gd name="connsiteX12" fmla="*/ 1015 w 71645"/>
              <a:gd name="connsiteY12" fmla="*/ 81206 h 89579"/>
              <a:gd name="connsiteX13" fmla="*/ 0 w 71645"/>
              <a:gd name="connsiteY13" fmla="*/ 79227 h 89579"/>
              <a:gd name="connsiteX14" fmla="*/ 1510 w 71645"/>
              <a:gd name="connsiteY14" fmla="*/ 76766 h 89579"/>
              <a:gd name="connsiteX15" fmla="*/ 14915 w 71645"/>
              <a:gd name="connsiteY15" fmla="*/ 60464 h 89579"/>
              <a:gd name="connsiteX16" fmla="*/ 24245 w 71645"/>
              <a:gd name="connsiteY16" fmla="*/ 41104 h 89579"/>
              <a:gd name="connsiteX17" fmla="*/ 28181 w 71645"/>
              <a:gd name="connsiteY17" fmla="*/ 23482 h 89579"/>
              <a:gd name="connsiteX18" fmla="*/ 29450 w 71645"/>
              <a:gd name="connsiteY18" fmla="*/ 2803 h 89579"/>
              <a:gd name="connsiteX19" fmla="*/ 29894 w 71645"/>
              <a:gd name="connsiteY19" fmla="*/ 710 h 89579"/>
              <a:gd name="connsiteX20" fmla="*/ 32103 w 71645"/>
              <a:gd name="connsiteY20" fmla="*/ 0 h 89579"/>
              <a:gd name="connsiteX21" fmla="*/ 44302 w 71645"/>
              <a:gd name="connsiteY21" fmla="*/ 393 h 89579"/>
              <a:gd name="connsiteX22" fmla="*/ 46460 w 71645"/>
              <a:gd name="connsiteY22" fmla="*/ 1217 h 89579"/>
              <a:gd name="connsiteX23" fmla="*/ 46828 w 71645"/>
              <a:gd name="connsiteY23" fmla="*/ 3438 h 89579"/>
              <a:gd name="connsiteX24" fmla="*/ 44429 w 71645"/>
              <a:gd name="connsiteY24" fmla="*/ 31856 h 89579"/>
              <a:gd name="connsiteX25" fmla="*/ 48732 w 71645"/>
              <a:gd name="connsiteY25" fmla="*/ 43083 h 89579"/>
              <a:gd name="connsiteX26" fmla="*/ 55283 w 71645"/>
              <a:gd name="connsiteY26" fmla="*/ 54361 h 89579"/>
              <a:gd name="connsiteX27" fmla="*/ 62772 w 71645"/>
              <a:gd name="connsiteY27" fmla="*/ 64333 h 89579"/>
              <a:gd name="connsiteX28" fmla="*/ 69932 w 71645"/>
              <a:gd name="connsiteY28" fmla="*/ 71564 h 89579"/>
              <a:gd name="connsiteX29" fmla="*/ 71645 w 71645"/>
              <a:gd name="connsiteY29" fmla="*/ 74038 h 89579"/>
              <a:gd name="connsiteX30" fmla="*/ 70452 w 71645"/>
              <a:gd name="connsiteY30" fmla="*/ 76512 h 89579"/>
              <a:gd name="connsiteX31" fmla="*/ 64359 w 71645"/>
              <a:gd name="connsiteY31" fmla="*/ 84124 h 89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1645" h="89579">
                <a:moveTo>
                  <a:pt x="64359" y="84124"/>
                </a:moveTo>
                <a:cubicBezTo>
                  <a:pt x="63242" y="85482"/>
                  <a:pt x="61731" y="85393"/>
                  <a:pt x="59789" y="83870"/>
                </a:cubicBezTo>
                <a:cubicBezTo>
                  <a:pt x="58189" y="82690"/>
                  <a:pt x="56349" y="81029"/>
                  <a:pt x="54318" y="78923"/>
                </a:cubicBezTo>
                <a:cubicBezTo>
                  <a:pt x="52287" y="76804"/>
                  <a:pt x="50256" y="74457"/>
                  <a:pt x="48161" y="71869"/>
                </a:cubicBezTo>
                <a:cubicBezTo>
                  <a:pt x="46079" y="69293"/>
                  <a:pt x="44099" y="66528"/>
                  <a:pt x="42195" y="63572"/>
                </a:cubicBezTo>
                <a:cubicBezTo>
                  <a:pt x="40304" y="60616"/>
                  <a:pt x="38666" y="57736"/>
                  <a:pt x="37308" y="54932"/>
                </a:cubicBezTo>
                <a:cubicBezTo>
                  <a:pt x="35797" y="58244"/>
                  <a:pt x="34109" y="61479"/>
                  <a:pt x="32255" y="64650"/>
                </a:cubicBezTo>
                <a:cubicBezTo>
                  <a:pt x="30364" y="67822"/>
                  <a:pt x="28384" y="70841"/>
                  <a:pt x="26277" y="73721"/>
                </a:cubicBezTo>
                <a:cubicBezTo>
                  <a:pt x="24169" y="76588"/>
                  <a:pt x="21935" y="79253"/>
                  <a:pt x="19599" y="81714"/>
                </a:cubicBezTo>
                <a:cubicBezTo>
                  <a:pt x="17276" y="84162"/>
                  <a:pt x="14966" y="86281"/>
                  <a:pt x="12694" y="88057"/>
                </a:cubicBezTo>
                <a:cubicBezTo>
                  <a:pt x="11500" y="88983"/>
                  <a:pt x="10624" y="89490"/>
                  <a:pt x="10079" y="89579"/>
                </a:cubicBezTo>
                <a:cubicBezTo>
                  <a:pt x="9533" y="89668"/>
                  <a:pt x="8847" y="89275"/>
                  <a:pt x="7997" y="88438"/>
                </a:cubicBezTo>
                <a:lnTo>
                  <a:pt x="1015" y="81206"/>
                </a:lnTo>
                <a:cubicBezTo>
                  <a:pt x="343" y="80534"/>
                  <a:pt x="0" y="79874"/>
                  <a:pt x="0" y="79227"/>
                </a:cubicBezTo>
                <a:cubicBezTo>
                  <a:pt x="0" y="78605"/>
                  <a:pt x="520" y="77781"/>
                  <a:pt x="1510" y="76766"/>
                </a:cubicBezTo>
                <a:cubicBezTo>
                  <a:pt x="6410" y="72110"/>
                  <a:pt x="10878" y="66680"/>
                  <a:pt x="14915" y="60464"/>
                </a:cubicBezTo>
                <a:cubicBezTo>
                  <a:pt x="18939" y="54247"/>
                  <a:pt x="22037" y="47802"/>
                  <a:pt x="24245" y="41104"/>
                </a:cubicBezTo>
                <a:cubicBezTo>
                  <a:pt x="26023" y="35700"/>
                  <a:pt x="27343" y="29826"/>
                  <a:pt x="28181" y="23482"/>
                </a:cubicBezTo>
                <a:cubicBezTo>
                  <a:pt x="29031" y="17139"/>
                  <a:pt x="29450" y="10250"/>
                  <a:pt x="29450" y="2803"/>
                </a:cubicBezTo>
                <a:cubicBezTo>
                  <a:pt x="29450" y="1877"/>
                  <a:pt x="29602" y="1167"/>
                  <a:pt x="29894" y="710"/>
                </a:cubicBezTo>
                <a:cubicBezTo>
                  <a:pt x="30186" y="241"/>
                  <a:pt x="30935" y="0"/>
                  <a:pt x="32103" y="0"/>
                </a:cubicBezTo>
                <a:lnTo>
                  <a:pt x="44302" y="393"/>
                </a:lnTo>
                <a:cubicBezTo>
                  <a:pt x="45495" y="469"/>
                  <a:pt x="46206" y="748"/>
                  <a:pt x="46460" y="1217"/>
                </a:cubicBezTo>
                <a:cubicBezTo>
                  <a:pt x="46701" y="1674"/>
                  <a:pt x="46828" y="2423"/>
                  <a:pt x="46828" y="3438"/>
                </a:cubicBezTo>
                <a:cubicBezTo>
                  <a:pt x="46828" y="13841"/>
                  <a:pt x="46028" y="23305"/>
                  <a:pt x="44429" y="31856"/>
                </a:cubicBezTo>
                <a:cubicBezTo>
                  <a:pt x="45368" y="35395"/>
                  <a:pt x="46803" y="39150"/>
                  <a:pt x="48732" y="43083"/>
                </a:cubicBezTo>
                <a:cubicBezTo>
                  <a:pt x="50700" y="47003"/>
                  <a:pt x="52883" y="50771"/>
                  <a:pt x="55283" y="54361"/>
                </a:cubicBezTo>
                <a:cubicBezTo>
                  <a:pt x="57682" y="57977"/>
                  <a:pt x="60195" y="61276"/>
                  <a:pt x="62772" y="64333"/>
                </a:cubicBezTo>
                <a:cubicBezTo>
                  <a:pt x="65349" y="67378"/>
                  <a:pt x="67723" y="69776"/>
                  <a:pt x="69932" y="71564"/>
                </a:cubicBezTo>
                <a:cubicBezTo>
                  <a:pt x="71125" y="72491"/>
                  <a:pt x="71696" y="73328"/>
                  <a:pt x="71645" y="74038"/>
                </a:cubicBezTo>
                <a:cubicBezTo>
                  <a:pt x="71620" y="74762"/>
                  <a:pt x="71201" y="75573"/>
                  <a:pt x="70452" y="76512"/>
                </a:cubicBezTo>
                <a:lnTo>
                  <a:pt x="64359" y="8412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368432" y="1989925"/>
            <a:ext cx="4998422" cy="203683"/>
          </a:xfrm>
          <a:custGeom>
            <a:avLst/>
            <a:gdLst>
              <a:gd name="connsiteX0" fmla="*/ 4992072 w 4998422"/>
              <a:gd name="connsiteY0" fmla="*/ 197333 h 203683"/>
              <a:gd name="connsiteX1" fmla="*/ 4992072 w 4998422"/>
              <a:gd name="connsiteY1" fmla="*/ 6350 h 203683"/>
              <a:gd name="connsiteX2" fmla="*/ 6350 w 4998422"/>
              <a:gd name="connsiteY2" fmla="*/ 6350 h 203683"/>
              <a:gd name="connsiteX3" fmla="*/ 6350 w 4998422"/>
              <a:gd name="connsiteY3" fmla="*/ 197333 h 20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998422" h="203683">
                <a:moveTo>
                  <a:pt x="4992072" y="197333"/>
                </a:moveTo>
                <a:lnTo>
                  <a:pt x="4992072" y="6350"/>
                </a:lnTo>
                <a:lnTo>
                  <a:pt x="6350" y="6350"/>
                </a:lnTo>
                <a:lnTo>
                  <a:pt x="6350" y="197333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3850818" y="1786931"/>
            <a:ext cx="19045" cy="215697"/>
          </a:xfrm>
          <a:custGeom>
            <a:avLst/>
            <a:gdLst>
              <a:gd name="connsiteX0" fmla="*/ 6350 w 19045"/>
              <a:gd name="connsiteY0" fmla="*/ 209347 h 215697"/>
              <a:gd name="connsiteX1" fmla="*/ 6350 w 19045"/>
              <a:gd name="connsiteY1" fmla="*/ 6350 h 215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15697">
                <a:moveTo>
                  <a:pt x="6350" y="20934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365593" y="1989925"/>
            <a:ext cx="19045" cy="203683"/>
          </a:xfrm>
          <a:custGeom>
            <a:avLst/>
            <a:gdLst>
              <a:gd name="connsiteX0" fmla="*/ 6350 w 19045"/>
              <a:gd name="connsiteY0" fmla="*/ 197333 h 203683"/>
              <a:gd name="connsiteX1" fmla="*/ 6350 w 19045"/>
              <a:gd name="connsiteY1" fmla="*/ 6350 h 20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03683">
                <a:moveTo>
                  <a:pt x="6350" y="19733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909657" y="2180908"/>
            <a:ext cx="924570" cy="25390"/>
          </a:xfrm>
          <a:custGeom>
            <a:avLst/>
            <a:gdLst>
              <a:gd name="connsiteX0" fmla="*/ 6350 w 924570"/>
              <a:gd name="connsiteY0" fmla="*/ 6350 h 25390"/>
              <a:gd name="connsiteX1" fmla="*/ 918220 w 924570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70" h="25390">
                <a:moveTo>
                  <a:pt x="6350" y="6350"/>
                </a:moveTo>
                <a:lnTo>
                  <a:pt x="91822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909658" y="2430527"/>
            <a:ext cx="924570" cy="25390"/>
          </a:xfrm>
          <a:custGeom>
            <a:avLst/>
            <a:gdLst>
              <a:gd name="connsiteX0" fmla="*/ 918220 w 924570"/>
              <a:gd name="connsiteY0" fmla="*/ 6350 h 25390"/>
              <a:gd name="connsiteX1" fmla="*/ 6350 w 924570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70" h="25390">
                <a:moveTo>
                  <a:pt x="91822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248857" y="2261432"/>
            <a:ext cx="26911" cy="96316"/>
          </a:xfrm>
          <a:custGeom>
            <a:avLst/>
            <a:gdLst>
              <a:gd name="connsiteX0" fmla="*/ 26454 w 26911"/>
              <a:gd name="connsiteY0" fmla="*/ 46585 h 96316"/>
              <a:gd name="connsiteX1" fmla="*/ 25489 w 26911"/>
              <a:gd name="connsiteY1" fmla="*/ 46991 h 96316"/>
              <a:gd name="connsiteX2" fmla="*/ 11678 w 26911"/>
              <a:gd name="connsiteY2" fmla="*/ 46991 h 96316"/>
              <a:gd name="connsiteX3" fmla="*/ 11678 w 26911"/>
              <a:gd name="connsiteY3" fmla="*/ 94997 h 96316"/>
              <a:gd name="connsiteX4" fmla="*/ 10358 w 26911"/>
              <a:gd name="connsiteY4" fmla="*/ 96316 h 96316"/>
              <a:gd name="connsiteX5" fmla="*/ 1332 w 26911"/>
              <a:gd name="connsiteY5" fmla="*/ 96316 h 96316"/>
              <a:gd name="connsiteX6" fmla="*/ 0 w 26911"/>
              <a:gd name="connsiteY6" fmla="*/ 94997 h 96316"/>
              <a:gd name="connsiteX7" fmla="*/ 0 w 26911"/>
              <a:gd name="connsiteY7" fmla="*/ 1332 h 96316"/>
              <a:gd name="connsiteX8" fmla="*/ 1332 w 26911"/>
              <a:gd name="connsiteY8" fmla="*/ 0 h 96316"/>
              <a:gd name="connsiteX9" fmla="*/ 10358 w 26911"/>
              <a:gd name="connsiteY9" fmla="*/ 0 h 96316"/>
              <a:gd name="connsiteX10" fmla="*/ 11678 w 26911"/>
              <a:gd name="connsiteY10" fmla="*/ 1332 h 96316"/>
              <a:gd name="connsiteX11" fmla="*/ 11678 w 26911"/>
              <a:gd name="connsiteY11" fmla="*/ 37260 h 96316"/>
              <a:gd name="connsiteX12" fmla="*/ 25489 w 26911"/>
              <a:gd name="connsiteY12" fmla="*/ 37260 h 96316"/>
              <a:gd name="connsiteX13" fmla="*/ 26454 w 26911"/>
              <a:gd name="connsiteY13" fmla="*/ 37603 h 96316"/>
              <a:gd name="connsiteX14" fmla="*/ 26911 w 26911"/>
              <a:gd name="connsiteY14" fmla="*/ 38465 h 96316"/>
              <a:gd name="connsiteX15" fmla="*/ 26911 w 26911"/>
              <a:gd name="connsiteY15" fmla="*/ 45684 h 96316"/>
              <a:gd name="connsiteX16" fmla="*/ 26454 w 26911"/>
              <a:gd name="connsiteY16" fmla="*/ 46585 h 96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6911" h="96316">
                <a:moveTo>
                  <a:pt x="26454" y="46585"/>
                </a:moveTo>
                <a:cubicBezTo>
                  <a:pt x="26162" y="46851"/>
                  <a:pt x="25832" y="46991"/>
                  <a:pt x="25489" y="46991"/>
                </a:cubicBezTo>
                <a:lnTo>
                  <a:pt x="11678" y="46991"/>
                </a:lnTo>
                <a:lnTo>
                  <a:pt x="11678" y="94997"/>
                </a:lnTo>
                <a:cubicBezTo>
                  <a:pt x="11678" y="95885"/>
                  <a:pt x="11246" y="96316"/>
                  <a:pt x="10358" y="96316"/>
                </a:cubicBezTo>
                <a:lnTo>
                  <a:pt x="1332" y="96316"/>
                </a:lnTo>
                <a:cubicBezTo>
                  <a:pt x="444" y="96316"/>
                  <a:pt x="0" y="95885"/>
                  <a:pt x="0" y="94997"/>
                </a:cubicBezTo>
                <a:lnTo>
                  <a:pt x="0" y="1332"/>
                </a:lnTo>
                <a:cubicBezTo>
                  <a:pt x="0" y="444"/>
                  <a:pt x="444" y="0"/>
                  <a:pt x="1332" y="0"/>
                </a:cubicBezTo>
                <a:lnTo>
                  <a:pt x="10358" y="0"/>
                </a:lnTo>
                <a:cubicBezTo>
                  <a:pt x="11246" y="0"/>
                  <a:pt x="11678" y="444"/>
                  <a:pt x="11678" y="1332"/>
                </a:cubicBezTo>
                <a:lnTo>
                  <a:pt x="11678" y="37260"/>
                </a:lnTo>
                <a:lnTo>
                  <a:pt x="25489" y="37260"/>
                </a:lnTo>
                <a:cubicBezTo>
                  <a:pt x="25832" y="37260"/>
                  <a:pt x="26162" y="37362"/>
                  <a:pt x="26454" y="37603"/>
                </a:cubicBezTo>
                <a:cubicBezTo>
                  <a:pt x="26759" y="37844"/>
                  <a:pt x="26911" y="38135"/>
                  <a:pt x="26911" y="38465"/>
                </a:cubicBezTo>
                <a:lnTo>
                  <a:pt x="26911" y="45684"/>
                </a:lnTo>
                <a:cubicBezTo>
                  <a:pt x="26911" y="46014"/>
                  <a:pt x="26759" y="46318"/>
                  <a:pt x="26454" y="4658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182796" y="2269056"/>
            <a:ext cx="60220" cy="64637"/>
          </a:xfrm>
          <a:custGeom>
            <a:avLst/>
            <a:gdLst>
              <a:gd name="connsiteX0" fmla="*/ 7261 w 60220"/>
              <a:gd name="connsiteY0" fmla="*/ 64232 h 64637"/>
              <a:gd name="connsiteX1" fmla="*/ 5585 w 60220"/>
              <a:gd name="connsiteY1" fmla="*/ 64637 h 64637"/>
              <a:gd name="connsiteX2" fmla="*/ 4214 w 60220"/>
              <a:gd name="connsiteY2" fmla="*/ 63724 h 64637"/>
              <a:gd name="connsiteX3" fmla="*/ 253 w 60220"/>
              <a:gd name="connsiteY3" fmla="*/ 58548 h 64637"/>
              <a:gd name="connsiteX4" fmla="*/ 0 w 60220"/>
              <a:gd name="connsiteY4" fmla="*/ 56823 h 64637"/>
              <a:gd name="connsiteX5" fmla="*/ 1066 w 60220"/>
              <a:gd name="connsiteY5" fmla="*/ 55617 h 64637"/>
              <a:gd name="connsiteX6" fmla="*/ 13252 w 60220"/>
              <a:gd name="connsiteY6" fmla="*/ 46470 h 64637"/>
              <a:gd name="connsiteX7" fmla="*/ 23712 w 60220"/>
              <a:gd name="connsiteY7" fmla="*/ 35560 h 64637"/>
              <a:gd name="connsiteX8" fmla="*/ 31633 w 60220"/>
              <a:gd name="connsiteY8" fmla="*/ 23888 h 64637"/>
              <a:gd name="connsiteX9" fmla="*/ 36305 w 60220"/>
              <a:gd name="connsiteY9" fmla="*/ 12470 h 64637"/>
              <a:gd name="connsiteX10" fmla="*/ 36406 w 60220"/>
              <a:gd name="connsiteY10" fmla="*/ 10238 h 64637"/>
              <a:gd name="connsiteX11" fmla="*/ 34375 w 60220"/>
              <a:gd name="connsiteY11" fmla="*/ 9730 h 64637"/>
              <a:gd name="connsiteX12" fmla="*/ 8175 w 60220"/>
              <a:gd name="connsiteY12" fmla="*/ 9730 h 64637"/>
              <a:gd name="connsiteX13" fmla="*/ 7108 w 60220"/>
              <a:gd name="connsiteY13" fmla="*/ 9273 h 64637"/>
              <a:gd name="connsiteX14" fmla="*/ 6753 w 60220"/>
              <a:gd name="connsiteY14" fmla="*/ 8208 h 64637"/>
              <a:gd name="connsiteX15" fmla="*/ 6753 w 60220"/>
              <a:gd name="connsiteY15" fmla="*/ 1408 h 64637"/>
              <a:gd name="connsiteX16" fmla="*/ 7210 w 60220"/>
              <a:gd name="connsiteY16" fmla="*/ 393 h 64637"/>
              <a:gd name="connsiteX17" fmla="*/ 8276 w 60220"/>
              <a:gd name="connsiteY17" fmla="*/ 0 h 64637"/>
              <a:gd name="connsiteX18" fmla="*/ 41395 w 60220"/>
              <a:gd name="connsiteY18" fmla="*/ 0 h 64637"/>
              <a:gd name="connsiteX19" fmla="*/ 47577 w 60220"/>
              <a:gd name="connsiteY19" fmla="*/ 1509 h 64637"/>
              <a:gd name="connsiteX20" fmla="*/ 49824 w 60220"/>
              <a:gd name="connsiteY20" fmla="*/ 5467 h 64637"/>
              <a:gd name="connsiteX21" fmla="*/ 49608 w 60220"/>
              <a:gd name="connsiteY21" fmla="*/ 8157 h 64637"/>
              <a:gd name="connsiteX22" fmla="*/ 49100 w 60220"/>
              <a:gd name="connsiteY22" fmla="*/ 10656 h 64637"/>
              <a:gd name="connsiteX23" fmla="*/ 45343 w 60220"/>
              <a:gd name="connsiteY23" fmla="*/ 21668 h 64637"/>
              <a:gd name="connsiteX24" fmla="*/ 39554 w 60220"/>
              <a:gd name="connsiteY24" fmla="*/ 32667 h 64637"/>
              <a:gd name="connsiteX25" fmla="*/ 44036 w 60220"/>
              <a:gd name="connsiteY25" fmla="*/ 38199 h 64637"/>
              <a:gd name="connsiteX26" fmla="*/ 49202 w 60220"/>
              <a:gd name="connsiteY26" fmla="*/ 43781 h 64637"/>
              <a:gd name="connsiteX27" fmla="*/ 54483 w 60220"/>
              <a:gd name="connsiteY27" fmla="*/ 48754 h 64637"/>
              <a:gd name="connsiteX28" fmla="*/ 59256 w 60220"/>
              <a:gd name="connsiteY28" fmla="*/ 52560 h 64637"/>
              <a:gd name="connsiteX29" fmla="*/ 60220 w 60220"/>
              <a:gd name="connsiteY29" fmla="*/ 53879 h 64637"/>
              <a:gd name="connsiteX30" fmla="*/ 59878 w 60220"/>
              <a:gd name="connsiteY30" fmla="*/ 55516 h 64637"/>
              <a:gd name="connsiteX31" fmla="*/ 55498 w 60220"/>
              <a:gd name="connsiteY31" fmla="*/ 60476 h 64637"/>
              <a:gd name="connsiteX32" fmla="*/ 52147 w 60220"/>
              <a:gd name="connsiteY32" fmla="*/ 60679 h 64637"/>
              <a:gd name="connsiteX33" fmla="*/ 47882 w 60220"/>
              <a:gd name="connsiteY33" fmla="*/ 57330 h 64637"/>
              <a:gd name="connsiteX34" fmla="*/ 42855 w 60220"/>
              <a:gd name="connsiteY34" fmla="*/ 52560 h 64637"/>
              <a:gd name="connsiteX35" fmla="*/ 37688 w 60220"/>
              <a:gd name="connsiteY35" fmla="*/ 47041 h 64637"/>
              <a:gd name="connsiteX36" fmla="*/ 33055 w 60220"/>
              <a:gd name="connsiteY36" fmla="*/ 41497 h 64637"/>
              <a:gd name="connsiteX37" fmla="*/ 7261 w 60220"/>
              <a:gd name="connsiteY37" fmla="*/ 64232 h 64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60220" h="64637">
                <a:moveTo>
                  <a:pt x="7261" y="64232"/>
                </a:moveTo>
                <a:cubicBezTo>
                  <a:pt x="6715" y="64574"/>
                  <a:pt x="6156" y="64701"/>
                  <a:pt x="5585" y="64637"/>
                </a:cubicBezTo>
                <a:cubicBezTo>
                  <a:pt x="5001" y="64574"/>
                  <a:pt x="4557" y="64270"/>
                  <a:pt x="4214" y="63724"/>
                </a:cubicBezTo>
                <a:lnTo>
                  <a:pt x="253" y="58548"/>
                </a:lnTo>
                <a:cubicBezTo>
                  <a:pt x="-215" y="57939"/>
                  <a:pt x="-304" y="57368"/>
                  <a:pt x="0" y="56823"/>
                </a:cubicBezTo>
                <a:cubicBezTo>
                  <a:pt x="304" y="56277"/>
                  <a:pt x="672" y="55884"/>
                  <a:pt x="1066" y="55617"/>
                </a:cubicBezTo>
                <a:cubicBezTo>
                  <a:pt x="5331" y="52966"/>
                  <a:pt x="9393" y="49921"/>
                  <a:pt x="13252" y="46470"/>
                </a:cubicBezTo>
                <a:cubicBezTo>
                  <a:pt x="17124" y="43020"/>
                  <a:pt x="20602" y="39378"/>
                  <a:pt x="23712" y="35560"/>
                </a:cubicBezTo>
                <a:cubicBezTo>
                  <a:pt x="26822" y="31741"/>
                  <a:pt x="29463" y="27846"/>
                  <a:pt x="31633" y="23888"/>
                </a:cubicBezTo>
                <a:cubicBezTo>
                  <a:pt x="33804" y="19930"/>
                  <a:pt x="35353" y="16124"/>
                  <a:pt x="36305" y="12470"/>
                </a:cubicBezTo>
                <a:cubicBezTo>
                  <a:pt x="36584" y="11316"/>
                  <a:pt x="36622" y="10580"/>
                  <a:pt x="36406" y="10238"/>
                </a:cubicBezTo>
                <a:cubicBezTo>
                  <a:pt x="36203" y="9908"/>
                  <a:pt x="35530" y="9730"/>
                  <a:pt x="34375" y="9730"/>
                </a:cubicBezTo>
                <a:lnTo>
                  <a:pt x="8175" y="9730"/>
                </a:lnTo>
                <a:cubicBezTo>
                  <a:pt x="7705" y="9730"/>
                  <a:pt x="7349" y="9591"/>
                  <a:pt x="7108" y="9273"/>
                </a:cubicBezTo>
                <a:cubicBezTo>
                  <a:pt x="6880" y="8982"/>
                  <a:pt x="6753" y="8614"/>
                  <a:pt x="6753" y="8208"/>
                </a:cubicBezTo>
                <a:lnTo>
                  <a:pt x="6753" y="1408"/>
                </a:lnTo>
                <a:cubicBezTo>
                  <a:pt x="6753" y="1002"/>
                  <a:pt x="6905" y="659"/>
                  <a:pt x="7210" y="393"/>
                </a:cubicBezTo>
                <a:cubicBezTo>
                  <a:pt x="7527" y="126"/>
                  <a:pt x="7870" y="0"/>
                  <a:pt x="8276" y="0"/>
                </a:cubicBezTo>
                <a:lnTo>
                  <a:pt x="41395" y="0"/>
                </a:lnTo>
                <a:cubicBezTo>
                  <a:pt x="44036" y="0"/>
                  <a:pt x="46092" y="494"/>
                  <a:pt x="47577" y="1509"/>
                </a:cubicBezTo>
                <a:cubicBezTo>
                  <a:pt x="49062" y="2524"/>
                  <a:pt x="49824" y="3843"/>
                  <a:pt x="49824" y="5467"/>
                </a:cubicBezTo>
                <a:cubicBezTo>
                  <a:pt x="49824" y="6356"/>
                  <a:pt x="49748" y="7243"/>
                  <a:pt x="49608" y="8157"/>
                </a:cubicBezTo>
                <a:cubicBezTo>
                  <a:pt x="49469" y="9083"/>
                  <a:pt x="49316" y="9908"/>
                  <a:pt x="49100" y="10656"/>
                </a:cubicBezTo>
                <a:cubicBezTo>
                  <a:pt x="48161" y="14310"/>
                  <a:pt x="46904" y="17976"/>
                  <a:pt x="45343" y="21668"/>
                </a:cubicBezTo>
                <a:cubicBezTo>
                  <a:pt x="43782" y="25347"/>
                  <a:pt x="41865" y="29014"/>
                  <a:pt x="39554" y="32667"/>
                </a:cubicBezTo>
                <a:cubicBezTo>
                  <a:pt x="40849" y="34431"/>
                  <a:pt x="42335" y="36270"/>
                  <a:pt x="44036" y="38199"/>
                </a:cubicBezTo>
                <a:cubicBezTo>
                  <a:pt x="45711" y="40127"/>
                  <a:pt x="47437" y="41992"/>
                  <a:pt x="49202" y="43781"/>
                </a:cubicBezTo>
                <a:cubicBezTo>
                  <a:pt x="50967" y="45570"/>
                  <a:pt x="52718" y="47232"/>
                  <a:pt x="54483" y="48754"/>
                </a:cubicBezTo>
                <a:cubicBezTo>
                  <a:pt x="56247" y="50289"/>
                  <a:pt x="57847" y="51545"/>
                  <a:pt x="59256" y="52560"/>
                </a:cubicBezTo>
                <a:cubicBezTo>
                  <a:pt x="59738" y="52902"/>
                  <a:pt x="60056" y="53346"/>
                  <a:pt x="60220" y="53879"/>
                </a:cubicBezTo>
                <a:cubicBezTo>
                  <a:pt x="60398" y="54425"/>
                  <a:pt x="60271" y="54970"/>
                  <a:pt x="59878" y="55516"/>
                </a:cubicBezTo>
                <a:lnTo>
                  <a:pt x="55498" y="60476"/>
                </a:lnTo>
                <a:cubicBezTo>
                  <a:pt x="54622" y="61491"/>
                  <a:pt x="53505" y="61555"/>
                  <a:pt x="52147" y="60679"/>
                </a:cubicBezTo>
                <a:cubicBezTo>
                  <a:pt x="50941" y="59867"/>
                  <a:pt x="49507" y="58764"/>
                  <a:pt x="47882" y="57330"/>
                </a:cubicBezTo>
                <a:cubicBezTo>
                  <a:pt x="46257" y="55909"/>
                  <a:pt x="44594" y="54323"/>
                  <a:pt x="42855" y="52560"/>
                </a:cubicBezTo>
                <a:cubicBezTo>
                  <a:pt x="41129" y="50809"/>
                  <a:pt x="39402" y="48957"/>
                  <a:pt x="37688" y="47041"/>
                </a:cubicBezTo>
                <a:cubicBezTo>
                  <a:pt x="35949" y="45100"/>
                  <a:pt x="34413" y="43261"/>
                  <a:pt x="33055" y="41497"/>
                </a:cubicBezTo>
                <a:cubicBezTo>
                  <a:pt x="26149" y="50099"/>
                  <a:pt x="17556" y="57673"/>
                  <a:pt x="7261" y="6423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2333450" y="2261440"/>
            <a:ext cx="31062" cy="96303"/>
          </a:xfrm>
          <a:custGeom>
            <a:avLst/>
            <a:gdLst>
              <a:gd name="connsiteX0" fmla="*/ 19599 w 31062"/>
              <a:gd name="connsiteY0" fmla="*/ 1319 h 96303"/>
              <a:gd name="connsiteX1" fmla="*/ 21008 w 31062"/>
              <a:gd name="connsiteY1" fmla="*/ 0 h 96303"/>
              <a:gd name="connsiteX2" fmla="*/ 29755 w 31062"/>
              <a:gd name="connsiteY2" fmla="*/ 0 h 96303"/>
              <a:gd name="connsiteX3" fmla="*/ 31062 w 31062"/>
              <a:gd name="connsiteY3" fmla="*/ 1319 h 96303"/>
              <a:gd name="connsiteX4" fmla="*/ 31062 w 31062"/>
              <a:gd name="connsiteY4" fmla="*/ 94997 h 96303"/>
              <a:gd name="connsiteX5" fmla="*/ 29755 w 31062"/>
              <a:gd name="connsiteY5" fmla="*/ 96303 h 96303"/>
              <a:gd name="connsiteX6" fmla="*/ 20920 w 31062"/>
              <a:gd name="connsiteY6" fmla="*/ 96303 h 96303"/>
              <a:gd name="connsiteX7" fmla="*/ 19599 w 31062"/>
              <a:gd name="connsiteY7" fmla="*/ 94997 h 96303"/>
              <a:gd name="connsiteX8" fmla="*/ 19599 w 31062"/>
              <a:gd name="connsiteY8" fmla="*/ 46572 h 96303"/>
              <a:gd name="connsiteX9" fmla="*/ 11170 w 31062"/>
              <a:gd name="connsiteY9" fmla="*/ 46572 h 96303"/>
              <a:gd name="connsiteX10" fmla="*/ 11170 w 31062"/>
              <a:gd name="connsiteY10" fmla="*/ 91140 h 96303"/>
              <a:gd name="connsiteX11" fmla="*/ 10713 w 31062"/>
              <a:gd name="connsiteY11" fmla="*/ 92142 h 96303"/>
              <a:gd name="connsiteX12" fmla="*/ 9749 w 31062"/>
              <a:gd name="connsiteY12" fmla="*/ 92548 h 96303"/>
              <a:gd name="connsiteX13" fmla="*/ 1523 w 31062"/>
              <a:gd name="connsiteY13" fmla="*/ 92548 h 96303"/>
              <a:gd name="connsiteX14" fmla="*/ 456 w 31062"/>
              <a:gd name="connsiteY14" fmla="*/ 92142 h 96303"/>
              <a:gd name="connsiteX15" fmla="*/ 0 w 31062"/>
              <a:gd name="connsiteY15" fmla="*/ 91140 h 96303"/>
              <a:gd name="connsiteX16" fmla="*/ 0 w 31062"/>
              <a:gd name="connsiteY16" fmla="*/ 3146 h 96303"/>
              <a:gd name="connsiteX17" fmla="*/ 456 w 31062"/>
              <a:gd name="connsiteY17" fmla="*/ 2220 h 96303"/>
              <a:gd name="connsiteX18" fmla="*/ 1523 w 31062"/>
              <a:gd name="connsiteY18" fmla="*/ 1827 h 96303"/>
              <a:gd name="connsiteX19" fmla="*/ 9749 w 31062"/>
              <a:gd name="connsiteY19" fmla="*/ 1827 h 96303"/>
              <a:gd name="connsiteX20" fmla="*/ 10713 w 31062"/>
              <a:gd name="connsiteY20" fmla="*/ 2220 h 96303"/>
              <a:gd name="connsiteX21" fmla="*/ 11170 w 31062"/>
              <a:gd name="connsiteY21" fmla="*/ 3146 h 96303"/>
              <a:gd name="connsiteX22" fmla="*/ 11170 w 31062"/>
              <a:gd name="connsiteY22" fmla="*/ 36841 h 96303"/>
              <a:gd name="connsiteX23" fmla="*/ 19599 w 31062"/>
              <a:gd name="connsiteY23" fmla="*/ 36841 h 96303"/>
              <a:gd name="connsiteX24" fmla="*/ 19599 w 31062"/>
              <a:gd name="connsiteY24" fmla="*/ 1319 h 96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31062" h="96303">
                <a:moveTo>
                  <a:pt x="19599" y="1319"/>
                </a:moveTo>
                <a:cubicBezTo>
                  <a:pt x="19599" y="444"/>
                  <a:pt x="20069" y="0"/>
                  <a:pt x="21008" y="0"/>
                </a:cubicBezTo>
                <a:lnTo>
                  <a:pt x="29755" y="0"/>
                </a:lnTo>
                <a:cubicBezTo>
                  <a:pt x="30630" y="0"/>
                  <a:pt x="31062" y="444"/>
                  <a:pt x="31062" y="1319"/>
                </a:cubicBezTo>
                <a:lnTo>
                  <a:pt x="31062" y="94997"/>
                </a:lnTo>
                <a:cubicBezTo>
                  <a:pt x="31062" y="95872"/>
                  <a:pt x="30630" y="96303"/>
                  <a:pt x="29755" y="96303"/>
                </a:cubicBezTo>
                <a:lnTo>
                  <a:pt x="20920" y="96303"/>
                </a:lnTo>
                <a:cubicBezTo>
                  <a:pt x="20031" y="96303"/>
                  <a:pt x="19599" y="95872"/>
                  <a:pt x="19599" y="94997"/>
                </a:cubicBezTo>
                <a:lnTo>
                  <a:pt x="19599" y="46572"/>
                </a:lnTo>
                <a:lnTo>
                  <a:pt x="11170" y="46572"/>
                </a:lnTo>
                <a:lnTo>
                  <a:pt x="11170" y="91140"/>
                </a:lnTo>
                <a:cubicBezTo>
                  <a:pt x="11170" y="91533"/>
                  <a:pt x="11018" y="91888"/>
                  <a:pt x="10713" y="92142"/>
                </a:cubicBezTo>
                <a:cubicBezTo>
                  <a:pt x="10396" y="92421"/>
                  <a:pt x="10079" y="92548"/>
                  <a:pt x="9749" y="92548"/>
                </a:cubicBezTo>
                <a:lnTo>
                  <a:pt x="1523" y="92548"/>
                </a:lnTo>
                <a:cubicBezTo>
                  <a:pt x="1117" y="92548"/>
                  <a:pt x="761" y="92421"/>
                  <a:pt x="456" y="92142"/>
                </a:cubicBezTo>
                <a:cubicBezTo>
                  <a:pt x="152" y="91888"/>
                  <a:pt x="0" y="91533"/>
                  <a:pt x="0" y="91140"/>
                </a:cubicBezTo>
                <a:lnTo>
                  <a:pt x="0" y="3146"/>
                </a:lnTo>
                <a:cubicBezTo>
                  <a:pt x="0" y="2803"/>
                  <a:pt x="152" y="2499"/>
                  <a:pt x="456" y="2220"/>
                </a:cubicBezTo>
                <a:cubicBezTo>
                  <a:pt x="761" y="1966"/>
                  <a:pt x="1117" y="1827"/>
                  <a:pt x="1523" y="1827"/>
                </a:cubicBezTo>
                <a:lnTo>
                  <a:pt x="9749" y="1827"/>
                </a:lnTo>
                <a:cubicBezTo>
                  <a:pt x="10079" y="1827"/>
                  <a:pt x="10396" y="1966"/>
                  <a:pt x="10713" y="2220"/>
                </a:cubicBezTo>
                <a:cubicBezTo>
                  <a:pt x="11018" y="2499"/>
                  <a:pt x="11170" y="2803"/>
                  <a:pt x="11170" y="3146"/>
                </a:cubicBezTo>
                <a:lnTo>
                  <a:pt x="11170" y="36841"/>
                </a:lnTo>
                <a:lnTo>
                  <a:pt x="19599" y="36841"/>
                </a:lnTo>
                <a:lnTo>
                  <a:pt x="19599" y="13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2277596" y="2269661"/>
            <a:ext cx="52249" cy="64333"/>
          </a:xfrm>
          <a:custGeom>
            <a:avLst/>
            <a:gdLst>
              <a:gd name="connsiteX0" fmla="*/ 7616 w 52249"/>
              <a:gd name="connsiteY0" fmla="*/ 63826 h 64333"/>
              <a:gd name="connsiteX1" fmla="*/ 6093 w 52249"/>
              <a:gd name="connsiteY1" fmla="*/ 64333 h 64333"/>
              <a:gd name="connsiteX2" fmla="*/ 4569 w 52249"/>
              <a:gd name="connsiteY2" fmla="*/ 63635 h 64333"/>
              <a:gd name="connsiteX3" fmla="*/ 406 w 52249"/>
              <a:gd name="connsiteY3" fmla="*/ 58764 h 64333"/>
              <a:gd name="connsiteX4" fmla="*/ 0 w 52249"/>
              <a:gd name="connsiteY4" fmla="*/ 57190 h 64333"/>
              <a:gd name="connsiteX5" fmla="*/ 913 w 52249"/>
              <a:gd name="connsiteY5" fmla="*/ 55808 h 64333"/>
              <a:gd name="connsiteX6" fmla="*/ 12135 w 52249"/>
              <a:gd name="connsiteY6" fmla="*/ 46178 h 64333"/>
              <a:gd name="connsiteX7" fmla="*/ 21123 w 52249"/>
              <a:gd name="connsiteY7" fmla="*/ 34964 h 64333"/>
              <a:gd name="connsiteX8" fmla="*/ 27520 w 52249"/>
              <a:gd name="connsiteY8" fmla="*/ 23241 h 64333"/>
              <a:gd name="connsiteX9" fmla="*/ 31075 w 52249"/>
              <a:gd name="connsiteY9" fmla="*/ 12077 h 64333"/>
              <a:gd name="connsiteX10" fmla="*/ 31075 w 52249"/>
              <a:gd name="connsiteY10" fmla="*/ 10098 h 64333"/>
              <a:gd name="connsiteX11" fmla="*/ 29551 w 52249"/>
              <a:gd name="connsiteY11" fmla="*/ 9540 h 64333"/>
              <a:gd name="connsiteX12" fmla="*/ 7502 w 52249"/>
              <a:gd name="connsiteY12" fmla="*/ 9540 h 64333"/>
              <a:gd name="connsiteX13" fmla="*/ 6702 w 52249"/>
              <a:gd name="connsiteY13" fmla="*/ 9083 h 64333"/>
              <a:gd name="connsiteX14" fmla="*/ 6397 w 52249"/>
              <a:gd name="connsiteY14" fmla="*/ 8017 h 64333"/>
              <a:gd name="connsiteX15" fmla="*/ 6397 w 52249"/>
              <a:gd name="connsiteY15" fmla="*/ 1522 h 64333"/>
              <a:gd name="connsiteX16" fmla="*/ 7616 w 52249"/>
              <a:gd name="connsiteY16" fmla="*/ 0 h 64333"/>
              <a:gd name="connsiteX17" fmla="*/ 35340 w 52249"/>
              <a:gd name="connsiteY17" fmla="*/ 0 h 64333"/>
              <a:gd name="connsiteX18" fmla="*/ 41687 w 52249"/>
              <a:gd name="connsiteY18" fmla="*/ 1408 h 64333"/>
              <a:gd name="connsiteX19" fmla="*/ 43553 w 52249"/>
              <a:gd name="connsiteY19" fmla="*/ 5480 h 64333"/>
              <a:gd name="connsiteX20" fmla="*/ 43502 w 52249"/>
              <a:gd name="connsiteY20" fmla="*/ 7561 h 64333"/>
              <a:gd name="connsiteX21" fmla="*/ 43261 w 52249"/>
              <a:gd name="connsiteY21" fmla="*/ 9641 h 64333"/>
              <a:gd name="connsiteX22" fmla="*/ 40113 w 52249"/>
              <a:gd name="connsiteY22" fmla="*/ 21161 h 64333"/>
              <a:gd name="connsiteX23" fmla="*/ 35238 w 52249"/>
              <a:gd name="connsiteY23" fmla="*/ 32274 h 64333"/>
              <a:gd name="connsiteX24" fmla="*/ 38780 w 52249"/>
              <a:gd name="connsiteY24" fmla="*/ 37755 h 64333"/>
              <a:gd name="connsiteX25" fmla="*/ 43058 w 52249"/>
              <a:gd name="connsiteY25" fmla="*/ 43223 h 64333"/>
              <a:gd name="connsiteX26" fmla="*/ 47374 w 52249"/>
              <a:gd name="connsiteY26" fmla="*/ 47993 h 64333"/>
              <a:gd name="connsiteX27" fmla="*/ 51182 w 52249"/>
              <a:gd name="connsiteY27" fmla="*/ 51355 h 64333"/>
              <a:gd name="connsiteX28" fmla="*/ 52249 w 52249"/>
              <a:gd name="connsiteY28" fmla="*/ 52928 h 64333"/>
              <a:gd name="connsiteX29" fmla="*/ 51474 w 52249"/>
              <a:gd name="connsiteY29" fmla="*/ 54501 h 64333"/>
              <a:gd name="connsiteX30" fmla="*/ 47628 w 52249"/>
              <a:gd name="connsiteY30" fmla="*/ 59271 h 64333"/>
              <a:gd name="connsiteX31" fmla="*/ 44175 w 52249"/>
              <a:gd name="connsiteY31" fmla="*/ 59373 h 64333"/>
              <a:gd name="connsiteX32" fmla="*/ 40773 w 52249"/>
              <a:gd name="connsiteY32" fmla="*/ 56366 h 64333"/>
              <a:gd name="connsiteX33" fmla="*/ 36863 w 52249"/>
              <a:gd name="connsiteY33" fmla="*/ 52154 h 64333"/>
              <a:gd name="connsiteX34" fmla="*/ 32890 w 52249"/>
              <a:gd name="connsiteY34" fmla="*/ 47194 h 64333"/>
              <a:gd name="connsiteX35" fmla="*/ 29348 w 52249"/>
              <a:gd name="connsiteY35" fmla="*/ 41916 h 64333"/>
              <a:gd name="connsiteX36" fmla="*/ 7616 w 52249"/>
              <a:gd name="connsiteY36" fmla="*/ 63826 h 64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2249" h="64333">
                <a:moveTo>
                  <a:pt x="7616" y="63826"/>
                </a:moveTo>
                <a:cubicBezTo>
                  <a:pt x="7210" y="64181"/>
                  <a:pt x="6702" y="64333"/>
                  <a:pt x="6093" y="64333"/>
                </a:cubicBezTo>
                <a:cubicBezTo>
                  <a:pt x="5471" y="64333"/>
                  <a:pt x="4976" y="64105"/>
                  <a:pt x="4569" y="63635"/>
                </a:cubicBezTo>
                <a:lnTo>
                  <a:pt x="406" y="58764"/>
                </a:lnTo>
                <a:cubicBezTo>
                  <a:pt x="63" y="58294"/>
                  <a:pt x="-63" y="57761"/>
                  <a:pt x="0" y="57190"/>
                </a:cubicBezTo>
                <a:cubicBezTo>
                  <a:pt x="63" y="56619"/>
                  <a:pt x="368" y="56163"/>
                  <a:pt x="913" y="55808"/>
                </a:cubicBezTo>
                <a:cubicBezTo>
                  <a:pt x="4976" y="52979"/>
                  <a:pt x="8708" y="49769"/>
                  <a:pt x="12135" y="46178"/>
                </a:cubicBezTo>
                <a:cubicBezTo>
                  <a:pt x="15550" y="42588"/>
                  <a:pt x="18546" y="38846"/>
                  <a:pt x="21123" y="34964"/>
                </a:cubicBezTo>
                <a:cubicBezTo>
                  <a:pt x="23699" y="31069"/>
                  <a:pt x="25832" y="27161"/>
                  <a:pt x="27520" y="23241"/>
                </a:cubicBezTo>
                <a:cubicBezTo>
                  <a:pt x="29209" y="19308"/>
                  <a:pt x="30389" y="15591"/>
                  <a:pt x="31075" y="12077"/>
                </a:cubicBezTo>
                <a:cubicBezTo>
                  <a:pt x="31214" y="11126"/>
                  <a:pt x="31214" y="10466"/>
                  <a:pt x="31075" y="10098"/>
                </a:cubicBezTo>
                <a:cubicBezTo>
                  <a:pt x="30935" y="9730"/>
                  <a:pt x="30427" y="9540"/>
                  <a:pt x="29551" y="9540"/>
                </a:cubicBezTo>
                <a:lnTo>
                  <a:pt x="7502" y="9540"/>
                </a:lnTo>
                <a:cubicBezTo>
                  <a:pt x="7172" y="9540"/>
                  <a:pt x="6905" y="9375"/>
                  <a:pt x="6702" y="9083"/>
                </a:cubicBezTo>
                <a:cubicBezTo>
                  <a:pt x="6486" y="8766"/>
                  <a:pt x="6397" y="8423"/>
                  <a:pt x="6397" y="8017"/>
                </a:cubicBezTo>
                <a:lnTo>
                  <a:pt x="6397" y="1522"/>
                </a:lnTo>
                <a:cubicBezTo>
                  <a:pt x="6397" y="507"/>
                  <a:pt x="6804" y="0"/>
                  <a:pt x="7616" y="0"/>
                </a:cubicBezTo>
                <a:lnTo>
                  <a:pt x="35340" y="0"/>
                </a:lnTo>
                <a:cubicBezTo>
                  <a:pt x="38310" y="0"/>
                  <a:pt x="40430" y="469"/>
                  <a:pt x="41687" y="1408"/>
                </a:cubicBezTo>
                <a:cubicBezTo>
                  <a:pt x="42931" y="2359"/>
                  <a:pt x="43553" y="3717"/>
                  <a:pt x="43553" y="5480"/>
                </a:cubicBezTo>
                <a:cubicBezTo>
                  <a:pt x="43553" y="6076"/>
                  <a:pt x="43540" y="6774"/>
                  <a:pt x="43502" y="7561"/>
                </a:cubicBezTo>
                <a:cubicBezTo>
                  <a:pt x="43477" y="8334"/>
                  <a:pt x="43401" y="9032"/>
                  <a:pt x="43261" y="9641"/>
                </a:cubicBezTo>
                <a:cubicBezTo>
                  <a:pt x="42512" y="13561"/>
                  <a:pt x="41459" y="17405"/>
                  <a:pt x="40113" y="21161"/>
                </a:cubicBezTo>
                <a:cubicBezTo>
                  <a:pt x="38755" y="24916"/>
                  <a:pt x="37130" y="28620"/>
                  <a:pt x="35238" y="32274"/>
                </a:cubicBezTo>
                <a:cubicBezTo>
                  <a:pt x="36254" y="34038"/>
                  <a:pt x="37434" y="35852"/>
                  <a:pt x="38780" y="37755"/>
                </a:cubicBezTo>
                <a:cubicBezTo>
                  <a:pt x="40151" y="39645"/>
                  <a:pt x="41560" y="41472"/>
                  <a:pt x="43058" y="43223"/>
                </a:cubicBezTo>
                <a:cubicBezTo>
                  <a:pt x="44543" y="44999"/>
                  <a:pt x="45990" y="46584"/>
                  <a:pt x="47374" y="47993"/>
                </a:cubicBezTo>
                <a:cubicBezTo>
                  <a:pt x="48758" y="49414"/>
                  <a:pt x="50027" y="50530"/>
                  <a:pt x="51182" y="51355"/>
                </a:cubicBezTo>
                <a:cubicBezTo>
                  <a:pt x="51918" y="51900"/>
                  <a:pt x="52287" y="52420"/>
                  <a:pt x="52249" y="52928"/>
                </a:cubicBezTo>
                <a:cubicBezTo>
                  <a:pt x="52210" y="53435"/>
                  <a:pt x="51957" y="53955"/>
                  <a:pt x="51474" y="54501"/>
                </a:cubicBezTo>
                <a:lnTo>
                  <a:pt x="47628" y="59271"/>
                </a:lnTo>
                <a:cubicBezTo>
                  <a:pt x="46676" y="60425"/>
                  <a:pt x="45533" y="60451"/>
                  <a:pt x="44175" y="59373"/>
                </a:cubicBezTo>
                <a:cubicBezTo>
                  <a:pt x="43159" y="58624"/>
                  <a:pt x="42017" y="57622"/>
                  <a:pt x="40773" y="56366"/>
                </a:cubicBezTo>
                <a:cubicBezTo>
                  <a:pt x="39516" y="55122"/>
                  <a:pt x="38209" y="53714"/>
                  <a:pt x="36863" y="52154"/>
                </a:cubicBezTo>
                <a:cubicBezTo>
                  <a:pt x="35505" y="50606"/>
                  <a:pt x="34185" y="48944"/>
                  <a:pt x="32890" y="47194"/>
                </a:cubicBezTo>
                <a:cubicBezTo>
                  <a:pt x="31621" y="45430"/>
                  <a:pt x="30427" y="43667"/>
                  <a:pt x="29348" y="41916"/>
                </a:cubicBezTo>
                <a:cubicBezTo>
                  <a:pt x="23446" y="50238"/>
                  <a:pt x="16210" y="57546"/>
                  <a:pt x="7616" y="6382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2539383" y="2261438"/>
            <a:ext cx="11678" cy="96316"/>
          </a:xfrm>
          <a:custGeom>
            <a:avLst/>
            <a:gdLst>
              <a:gd name="connsiteX0" fmla="*/ 11678 w 11678"/>
              <a:gd name="connsiteY0" fmla="*/ 94996 h 96316"/>
              <a:gd name="connsiteX1" fmla="*/ 10358 w 11678"/>
              <a:gd name="connsiteY1" fmla="*/ 96316 h 96316"/>
              <a:gd name="connsiteX2" fmla="*/ 1332 w 11678"/>
              <a:gd name="connsiteY2" fmla="*/ 96316 h 96316"/>
              <a:gd name="connsiteX3" fmla="*/ 0 w 11678"/>
              <a:gd name="connsiteY3" fmla="*/ 94996 h 96316"/>
              <a:gd name="connsiteX4" fmla="*/ 0 w 11678"/>
              <a:gd name="connsiteY4" fmla="*/ 1319 h 96316"/>
              <a:gd name="connsiteX5" fmla="*/ 1332 w 11678"/>
              <a:gd name="connsiteY5" fmla="*/ 0 h 96316"/>
              <a:gd name="connsiteX6" fmla="*/ 10358 w 11678"/>
              <a:gd name="connsiteY6" fmla="*/ 0 h 96316"/>
              <a:gd name="connsiteX7" fmla="*/ 11678 w 11678"/>
              <a:gd name="connsiteY7" fmla="*/ 1319 h 96316"/>
              <a:gd name="connsiteX8" fmla="*/ 11678 w 11678"/>
              <a:gd name="connsiteY8" fmla="*/ 94996 h 96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78" h="96316">
                <a:moveTo>
                  <a:pt x="11678" y="94996"/>
                </a:moveTo>
                <a:cubicBezTo>
                  <a:pt x="11678" y="95872"/>
                  <a:pt x="11246" y="96316"/>
                  <a:pt x="10358" y="96316"/>
                </a:cubicBezTo>
                <a:lnTo>
                  <a:pt x="1332" y="96316"/>
                </a:lnTo>
                <a:cubicBezTo>
                  <a:pt x="444" y="96316"/>
                  <a:pt x="0" y="95872"/>
                  <a:pt x="0" y="94996"/>
                </a:cubicBezTo>
                <a:lnTo>
                  <a:pt x="0" y="1319"/>
                </a:lnTo>
                <a:cubicBezTo>
                  <a:pt x="0" y="443"/>
                  <a:pt x="444" y="0"/>
                  <a:pt x="1332" y="0"/>
                </a:cubicBezTo>
                <a:lnTo>
                  <a:pt x="10358" y="0"/>
                </a:lnTo>
                <a:cubicBezTo>
                  <a:pt x="11246" y="0"/>
                  <a:pt x="11678" y="443"/>
                  <a:pt x="11678" y="1319"/>
                </a:cubicBezTo>
                <a:lnTo>
                  <a:pt x="11678" y="9499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2477944" y="2268847"/>
            <a:ext cx="54635" cy="65462"/>
          </a:xfrm>
          <a:custGeom>
            <a:avLst/>
            <a:gdLst>
              <a:gd name="connsiteX0" fmla="*/ 54229 w 54635"/>
              <a:gd name="connsiteY0" fmla="*/ 61352 h 65462"/>
              <a:gd name="connsiteX1" fmla="*/ 52807 w 54635"/>
              <a:gd name="connsiteY1" fmla="*/ 61999 h 65462"/>
              <a:gd name="connsiteX2" fmla="*/ 46054 w 54635"/>
              <a:gd name="connsiteY2" fmla="*/ 63280 h 65462"/>
              <a:gd name="connsiteX3" fmla="*/ 37980 w 54635"/>
              <a:gd name="connsiteY3" fmla="*/ 64244 h 65462"/>
              <a:gd name="connsiteX4" fmla="*/ 29348 w 54635"/>
              <a:gd name="connsiteY4" fmla="*/ 64955 h 65462"/>
              <a:gd name="connsiteX5" fmla="*/ 20932 w 54635"/>
              <a:gd name="connsiteY5" fmla="*/ 65361 h 65462"/>
              <a:gd name="connsiteX6" fmla="*/ 13455 w 54635"/>
              <a:gd name="connsiteY6" fmla="*/ 65462 h 65462"/>
              <a:gd name="connsiteX7" fmla="*/ 7819 w 54635"/>
              <a:gd name="connsiteY7" fmla="*/ 65259 h 65462"/>
              <a:gd name="connsiteX8" fmla="*/ 1675 w 54635"/>
              <a:gd name="connsiteY8" fmla="*/ 63331 h 65462"/>
              <a:gd name="connsiteX9" fmla="*/ 0 w 54635"/>
              <a:gd name="connsiteY9" fmla="*/ 57952 h 65462"/>
              <a:gd name="connsiteX10" fmla="*/ 0 w 54635"/>
              <a:gd name="connsiteY10" fmla="*/ 33594 h 65462"/>
              <a:gd name="connsiteX11" fmla="*/ 1777 w 54635"/>
              <a:gd name="connsiteY11" fmla="*/ 28316 h 65462"/>
              <a:gd name="connsiteX12" fmla="*/ 7108 w 54635"/>
              <a:gd name="connsiteY12" fmla="*/ 26692 h 65462"/>
              <a:gd name="connsiteX13" fmla="*/ 31278 w 54635"/>
              <a:gd name="connsiteY13" fmla="*/ 26692 h 65462"/>
              <a:gd name="connsiteX14" fmla="*/ 32395 w 54635"/>
              <a:gd name="connsiteY14" fmla="*/ 26438 h 65462"/>
              <a:gd name="connsiteX15" fmla="*/ 32700 w 54635"/>
              <a:gd name="connsiteY15" fmla="*/ 25170 h 65462"/>
              <a:gd name="connsiteX16" fmla="*/ 32700 w 54635"/>
              <a:gd name="connsiteY16" fmla="*/ 10961 h 65462"/>
              <a:gd name="connsiteX17" fmla="*/ 32497 w 54635"/>
              <a:gd name="connsiteY17" fmla="*/ 9844 h 65462"/>
              <a:gd name="connsiteX18" fmla="*/ 31278 w 54635"/>
              <a:gd name="connsiteY18" fmla="*/ 9540 h 65462"/>
              <a:gd name="connsiteX19" fmla="*/ 2031 w 54635"/>
              <a:gd name="connsiteY19" fmla="*/ 9540 h 65462"/>
              <a:gd name="connsiteX20" fmla="*/ 1066 w 54635"/>
              <a:gd name="connsiteY20" fmla="*/ 9121 h 65462"/>
              <a:gd name="connsiteX21" fmla="*/ 609 w 54635"/>
              <a:gd name="connsiteY21" fmla="*/ 8221 h 65462"/>
              <a:gd name="connsiteX22" fmla="*/ 609 w 54635"/>
              <a:gd name="connsiteY22" fmla="*/ 1205 h 65462"/>
              <a:gd name="connsiteX23" fmla="*/ 1066 w 54635"/>
              <a:gd name="connsiteY23" fmla="*/ 355 h 65462"/>
              <a:gd name="connsiteX24" fmla="*/ 2031 w 54635"/>
              <a:gd name="connsiteY24" fmla="*/ 0 h 65462"/>
              <a:gd name="connsiteX25" fmla="*/ 37384 w 54635"/>
              <a:gd name="connsiteY25" fmla="*/ 0 h 65462"/>
              <a:gd name="connsiteX26" fmla="*/ 43007 w 54635"/>
              <a:gd name="connsiteY26" fmla="*/ 1623 h 65462"/>
              <a:gd name="connsiteX27" fmla="*/ 44289 w 54635"/>
              <a:gd name="connsiteY27" fmla="*/ 6901 h 65462"/>
              <a:gd name="connsiteX28" fmla="*/ 44289 w 54635"/>
              <a:gd name="connsiteY28" fmla="*/ 29432 h 65462"/>
              <a:gd name="connsiteX29" fmla="*/ 42703 w 54635"/>
              <a:gd name="connsiteY29" fmla="*/ 34710 h 65462"/>
              <a:gd name="connsiteX30" fmla="*/ 37168 w 54635"/>
              <a:gd name="connsiteY30" fmla="*/ 36118 h 65462"/>
              <a:gd name="connsiteX31" fmla="*/ 13100 w 54635"/>
              <a:gd name="connsiteY31" fmla="*/ 36118 h 65462"/>
              <a:gd name="connsiteX32" fmla="*/ 11678 w 54635"/>
              <a:gd name="connsiteY32" fmla="*/ 37552 h 65462"/>
              <a:gd name="connsiteX33" fmla="*/ 11678 w 54635"/>
              <a:gd name="connsiteY33" fmla="*/ 53588 h 65462"/>
              <a:gd name="connsiteX34" fmla="*/ 12084 w 54635"/>
              <a:gd name="connsiteY34" fmla="*/ 55059 h 65462"/>
              <a:gd name="connsiteX35" fmla="*/ 13608 w 54635"/>
              <a:gd name="connsiteY35" fmla="*/ 55415 h 65462"/>
              <a:gd name="connsiteX36" fmla="*/ 23001 w 54635"/>
              <a:gd name="connsiteY36" fmla="*/ 55465 h 65462"/>
              <a:gd name="connsiteX37" fmla="*/ 32903 w 54635"/>
              <a:gd name="connsiteY37" fmla="*/ 54958 h 65462"/>
              <a:gd name="connsiteX38" fmla="*/ 42614 w 54635"/>
              <a:gd name="connsiteY38" fmla="*/ 53993 h 65462"/>
              <a:gd name="connsiteX39" fmla="*/ 51487 w 54635"/>
              <a:gd name="connsiteY39" fmla="*/ 52573 h 65462"/>
              <a:gd name="connsiteX40" fmla="*/ 52858 w 54635"/>
              <a:gd name="connsiteY40" fmla="*/ 52725 h 65462"/>
              <a:gd name="connsiteX41" fmla="*/ 53734 w 54635"/>
              <a:gd name="connsiteY41" fmla="*/ 53993 h 65462"/>
              <a:gd name="connsiteX42" fmla="*/ 54635 w 54635"/>
              <a:gd name="connsiteY42" fmla="*/ 60083 h 65462"/>
              <a:gd name="connsiteX43" fmla="*/ 54229 w 54635"/>
              <a:gd name="connsiteY43" fmla="*/ 61352 h 6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35" h="65462">
                <a:moveTo>
                  <a:pt x="54229" y="61352"/>
                </a:moveTo>
                <a:cubicBezTo>
                  <a:pt x="53823" y="61656"/>
                  <a:pt x="53340" y="61885"/>
                  <a:pt x="52807" y="61999"/>
                </a:cubicBezTo>
                <a:cubicBezTo>
                  <a:pt x="50839" y="62481"/>
                  <a:pt x="48593" y="62912"/>
                  <a:pt x="46054" y="63280"/>
                </a:cubicBezTo>
                <a:cubicBezTo>
                  <a:pt x="43515" y="63648"/>
                  <a:pt x="40824" y="63978"/>
                  <a:pt x="37980" y="64244"/>
                </a:cubicBezTo>
                <a:cubicBezTo>
                  <a:pt x="35137" y="64523"/>
                  <a:pt x="32255" y="64752"/>
                  <a:pt x="29348" y="64955"/>
                </a:cubicBezTo>
                <a:cubicBezTo>
                  <a:pt x="26441" y="65145"/>
                  <a:pt x="23636" y="65285"/>
                  <a:pt x="20932" y="65361"/>
                </a:cubicBezTo>
                <a:cubicBezTo>
                  <a:pt x="18216" y="65424"/>
                  <a:pt x="15728" y="65462"/>
                  <a:pt x="13455" y="65462"/>
                </a:cubicBezTo>
                <a:cubicBezTo>
                  <a:pt x="11183" y="65462"/>
                  <a:pt x="9317" y="65399"/>
                  <a:pt x="7819" y="65259"/>
                </a:cubicBezTo>
                <a:cubicBezTo>
                  <a:pt x="4836" y="64993"/>
                  <a:pt x="2792" y="64346"/>
                  <a:pt x="1675" y="63331"/>
                </a:cubicBezTo>
                <a:cubicBezTo>
                  <a:pt x="558" y="62316"/>
                  <a:pt x="0" y="60514"/>
                  <a:pt x="0" y="57952"/>
                </a:cubicBezTo>
                <a:lnTo>
                  <a:pt x="0" y="33594"/>
                </a:lnTo>
                <a:cubicBezTo>
                  <a:pt x="0" y="31158"/>
                  <a:pt x="596" y="29394"/>
                  <a:pt x="1777" y="28316"/>
                </a:cubicBezTo>
                <a:cubicBezTo>
                  <a:pt x="2970" y="27225"/>
                  <a:pt x="4734" y="26692"/>
                  <a:pt x="7108" y="26692"/>
                </a:cubicBezTo>
                <a:lnTo>
                  <a:pt x="31278" y="26692"/>
                </a:lnTo>
                <a:cubicBezTo>
                  <a:pt x="31824" y="26692"/>
                  <a:pt x="32192" y="26603"/>
                  <a:pt x="32395" y="26438"/>
                </a:cubicBezTo>
                <a:cubicBezTo>
                  <a:pt x="32611" y="26273"/>
                  <a:pt x="32700" y="25842"/>
                  <a:pt x="32700" y="25170"/>
                </a:cubicBezTo>
                <a:lnTo>
                  <a:pt x="32700" y="10961"/>
                </a:lnTo>
                <a:cubicBezTo>
                  <a:pt x="32700" y="10415"/>
                  <a:pt x="32636" y="10047"/>
                  <a:pt x="32497" y="9844"/>
                </a:cubicBezTo>
                <a:cubicBezTo>
                  <a:pt x="32357" y="9629"/>
                  <a:pt x="31963" y="9540"/>
                  <a:pt x="31278" y="9540"/>
                </a:cubicBezTo>
                <a:lnTo>
                  <a:pt x="2031" y="9540"/>
                </a:lnTo>
                <a:cubicBezTo>
                  <a:pt x="1688" y="9540"/>
                  <a:pt x="1383" y="9400"/>
                  <a:pt x="1066" y="9121"/>
                </a:cubicBezTo>
                <a:cubicBezTo>
                  <a:pt x="761" y="8868"/>
                  <a:pt x="609" y="8563"/>
                  <a:pt x="609" y="8221"/>
                </a:cubicBezTo>
                <a:lnTo>
                  <a:pt x="609" y="1205"/>
                </a:lnTo>
                <a:cubicBezTo>
                  <a:pt x="609" y="875"/>
                  <a:pt x="761" y="596"/>
                  <a:pt x="1066" y="355"/>
                </a:cubicBezTo>
                <a:cubicBezTo>
                  <a:pt x="1383" y="114"/>
                  <a:pt x="1688" y="0"/>
                  <a:pt x="2031" y="0"/>
                </a:cubicBezTo>
                <a:lnTo>
                  <a:pt x="37384" y="0"/>
                </a:lnTo>
                <a:cubicBezTo>
                  <a:pt x="40278" y="0"/>
                  <a:pt x="42169" y="545"/>
                  <a:pt x="43007" y="1623"/>
                </a:cubicBezTo>
                <a:cubicBezTo>
                  <a:pt x="43858" y="2714"/>
                  <a:pt x="44289" y="4465"/>
                  <a:pt x="44289" y="6901"/>
                </a:cubicBezTo>
                <a:lnTo>
                  <a:pt x="44289" y="29432"/>
                </a:lnTo>
                <a:cubicBezTo>
                  <a:pt x="44289" y="31995"/>
                  <a:pt x="43756" y="33758"/>
                  <a:pt x="42703" y="34710"/>
                </a:cubicBezTo>
                <a:cubicBezTo>
                  <a:pt x="41649" y="35649"/>
                  <a:pt x="39808" y="36118"/>
                  <a:pt x="37168" y="36118"/>
                </a:cubicBezTo>
                <a:lnTo>
                  <a:pt x="13100" y="36118"/>
                </a:lnTo>
                <a:cubicBezTo>
                  <a:pt x="12148" y="36118"/>
                  <a:pt x="11678" y="36600"/>
                  <a:pt x="11678" y="37552"/>
                </a:cubicBezTo>
                <a:lnTo>
                  <a:pt x="11678" y="53588"/>
                </a:lnTo>
                <a:cubicBezTo>
                  <a:pt x="11678" y="54336"/>
                  <a:pt x="11818" y="54818"/>
                  <a:pt x="12084" y="55059"/>
                </a:cubicBezTo>
                <a:cubicBezTo>
                  <a:pt x="12364" y="55300"/>
                  <a:pt x="12871" y="55415"/>
                  <a:pt x="13608" y="55415"/>
                </a:cubicBezTo>
                <a:cubicBezTo>
                  <a:pt x="16591" y="55554"/>
                  <a:pt x="19713" y="55567"/>
                  <a:pt x="23001" y="55465"/>
                </a:cubicBezTo>
                <a:cubicBezTo>
                  <a:pt x="26289" y="55364"/>
                  <a:pt x="29590" y="55186"/>
                  <a:pt x="32903" y="54958"/>
                </a:cubicBezTo>
                <a:cubicBezTo>
                  <a:pt x="36228" y="54717"/>
                  <a:pt x="39466" y="54399"/>
                  <a:pt x="42614" y="53993"/>
                </a:cubicBezTo>
                <a:cubicBezTo>
                  <a:pt x="45749" y="53588"/>
                  <a:pt x="48707" y="53106"/>
                  <a:pt x="51487" y="52573"/>
                </a:cubicBezTo>
                <a:cubicBezTo>
                  <a:pt x="51957" y="52433"/>
                  <a:pt x="52414" y="52484"/>
                  <a:pt x="52858" y="52725"/>
                </a:cubicBezTo>
                <a:cubicBezTo>
                  <a:pt x="53289" y="52966"/>
                  <a:pt x="53594" y="53385"/>
                  <a:pt x="53734" y="53993"/>
                </a:cubicBezTo>
                <a:lnTo>
                  <a:pt x="54635" y="60083"/>
                </a:lnTo>
                <a:cubicBezTo>
                  <a:pt x="54775" y="60629"/>
                  <a:pt x="54635" y="61047"/>
                  <a:pt x="54229" y="613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2190912" y="2637723"/>
            <a:ext cx="75403" cy="40190"/>
          </a:xfrm>
          <a:custGeom>
            <a:avLst/>
            <a:gdLst>
              <a:gd name="connsiteX0" fmla="*/ 41382 w 75403"/>
              <a:gd name="connsiteY0" fmla="*/ 1928 h 40190"/>
              <a:gd name="connsiteX1" fmla="*/ 40875 w 75403"/>
              <a:gd name="connsiteY1" fmla="*/ 4465 h 40190"/>
              <a:gd name="connsiteX2" fmla="*/ 40265 w 75403"/>
              <a:gd name="connsiteY2" fmla="*/ 6799 h 40190"/>
              <a:gd name="connsiteX3" fmla="*/ 40976 w 75403"/>
              <a:gd name="connsiteY3" fmla="*/ 8880 h 40190"/>
              <a:gd name="connsiteX4" fmla="*/ 41890 w 75403"/>
              <a:gd name="connsiteY4" fmla="*/ 10758 h 40190"/>
              <a:gd name="connsiteX5" fmla="*/ 46968 w 75403"/>
              <a:gd name="connsiteY5" fmla="*/ 17520 h 40190"/>
              <a:gd name="connsiteX6" fmla="*/ 54686 w 75403"/>
              <a:gd name="connsiteY6" fmla="*/ 23901 h 40190"/>
              <a:gd name="connsiteX7" fmla="*/ 64130 w 75403"/>
              <a:gd name="connsiteY7" fmla="*/ 29229 h 40190"/>
              <a:gd name="connsiteX8" fmla="*/ 74590 w 75403"/>
              <a:gd name="connsiteY8" fmla="*/ 32883 h 40190"/>
              <a:gd name="connsiteX9" fmla="*/ 75403 w 75403"/>
              <a:gd name="connsiteY9" fmla="*/ 33695 h 40190"/>
              <a:gd name="connsiteX10" fmla="*/ 75403 w 75403"/>
              <a:gd name="connsiteY10" fmla="*/ 34812 h 40190"/>
              <a:gd name="connsiteX11" fmla="*/ 73778 w 75403"/>
              <a:gd name="connsiteY11" fmla="*/ 38262 h 40190"/>
              <a:gd name="connsiteX12" fmla="*/ 73118 w 75403"/>
              <a:gd name="connsiteY12" fmla="*/ 38973 h 40190"/>
              <a:gd name="connsiteX13" fmla="*/ 71747 w 75403"/>
              <a:gd name="connsiteY13" fmla="*/ 38973 h 40190"/>
              <a:gd name="connsiteX14" fmla="*/ 61084 w 75403"/>
              <a:gd name="connsiteY14" fmla="*/ 35065 h 40190"/>
              <a:gd name="connsiteX15" fmla="*/ 51233 w 75403"/>
              <a:gd name="connsiteY15" fmla="*/ 29331 h 40190"/>
              <a:gd name="connsiteX16" fmla="*/ 42957 w 75403"/>
              <a:gd name="connsiteY16" fmla="*/ 22328 h 40190"/>
              <a:gd name="connsiteX17" fmla="*/ 36914 w 75403"/>
              <a:gd name="connsiteY17" fmla="*/ 14716 h 40190"/>
              <a:gd name="connsiteX18" fmla="*/ 24423 w 75403"/>
              <a:gd name="connsiteY18" fmla="*/ 28976 h 40190"/>
              <a:gd name="connsiteX19" fmla="*/ 4011 w 75403"/>
              <a:gd name="connsiteY19" fmla="*/ 40190 h 40190"/>
              <a:gd name="connsiteX20" fmla="*/ 1980 w 75403"/>
              <a:gd name="connsiteY20" fmla="*/ 39784 h 40190"/>
              <a:gd name="connsiteX21" fmla="*/ 50 w 75403"/>
              <a:gd name="connsiteY21" fmla="*/ 36232 h 40190"/>
              <a:gd name="connsiteX22" fmla="*/ 0 w 75403"/>
              <a:gd name="connsiteY22" fmla="*/ 35116 h 40190"/>
              <a:gd name="connsiteX23" fmla="*/ 761 w 75403"/>
              <a:gd name="connsiteY23" fmla="*/ 34304 h 40190"/>
              <a:gd name="connsiteX24" fmla="*/ 13354 w 75403"/>
              <a:gd name="connsiteY24" fmla="*/ 28367 h 40190"/>
              <a:gd name="connsiteX25" fmla="*/ 23915 w 75403"/>
              <a:gd name="connsiteY25" fmla="*/ 20197 h 40190"/>
              <a:gd name="connsiteX26" fmla="*/ 31278 w 75403"/>
              <a:gd name="connsiteY26" fmla="*/ 10859 h 40190"/>
              <a:gd name="connsiteX27" fmla="*/ 34375 w 75403"/>
              <a:gd name="connsiteY27" fmla="*/ 1217 h 40190"/>
              <a:gd name="connsiteX28" fmla="*/ 35695 w 75403"/>
              <a:gd name="connsiteY28" fmla="*/ 0 h 40190"/>
              <a:gd name="connsiteX29" fmla="*/ 40265 w 75403"/>
              <a:gd name="connsiteY29" fmla="*/ 507 h 40190"/>
              <a:gd name="connsiteX30" fmla="*/ 41179 w 75403"/>
              <a:gd name="connsiteY30" fmla="*/ 913 h 40190"/>
              <a:gd name="connsiteX31" fmla="*/ 41382 w 75403"/>
              <a:gd name="connsiteY31" fmla="*/ 1928 h 40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5403" h="40190">
                <a:moveTo>
                  <a:pt x="41382" y="1928"/>
                </a:moveTo>
                <a:cubicBezTo>
                  <a:pt x="41243" y="2803"/>
                  <a:pt x="41078" y="3653"/>
                  <a:pt x="40875" y="4465"/>
                </a:cubicBezTo>
                <a:cubicBezTo>
                  <a:pt x="40672" y="5277"/>
                  <a:pt x="40469" y="6051"/>
                  <a:pt x="40265" y="6799"/>
                </a:cubicBezTo>
                <a:cubicBezTo>
                  <a:pt x="40469" y="7535"/>
                  <a:pt x="40697" y="8233"/>
                  <a:pt x="40976" y="8880"/>
                </a:cubicBezTo>
                <a:cubicBezTo>
                  <a:pt x="41243" y="9527"/>
                  <a:pt x="41560" y="10149"/>
                  <a:pt x="41890" y="10758"/>
                </a:cubicBezTo>
                <a:cubicBezTo>
                  <a:pt x="43045" y="12991"/>
                  <a:pt x="44734" y="15249"/>
                  <a:pt x="46968" y="17520"/>
                </a:cubicBezTo>
                <a:cubicBezTo>
                  <a:pt x="49202" y="19778"/>
                  <a:pt x="51766" y="21909"/>
                  <a:pt x="54686" y="23901"/>
                </a:cubicBezTo>
                <a:cubicBezTo>
                  <a:pt x="57593" y="25905"/>
                  <a:pt x="60741" y="27669"/>
                  <a:pt x="64130" y="29229"/>
                </a:cubicBezTo>
                <a:cubicBezTo>
                  <a:pt x="67520" y="30777"/>
                  <a:pt x="70998" y="32008"/>
                  <a:pt x="74590" y="32883"/>
                </a:cubicBezTo>
                <a:cubicBezTo>
                  <a:pt x="74996" y="33023"/>
                  <a:pt x="75263" y="33289"/>
                  <a:pt x="75403" y="33695"/>
                </a:cubicBezTo>
                <a:cubicBezTo>
                  <a:pt x="75530" y="34101"/>
                  <a:pt x="75530" y="34469"/>
                  <a:pt x="75403" y="34812"/>
                </a:cubicBezTo>
                <a:lnTo>
                  <a:pt x="73778" y="38262"/>
                </a:lnTo>
                <a:cubicBezTo>
                  <a:pt x="73575" y="38605"/>
                  <a:pt x="73359" y="38833"/>
                  <a:pt x="73118" y="38973"/>
                </a:cubicBezTo>
                <a:cubicBezTo>
                  <a:pt x="72877" y="39112"/>
                  <a:pt x="72420" y="39112"/>
                  <a:pt x="71747" y="38973"/>
                </a:cubicBezTo>
                <a:cubicBezTo>
                  <a:pt x="68154" y="38034"/>
                  <a:pt x="64600" y="36727"/>
                  <a:pt x="61084" y="35065"/>
                </a:cubicBezTo>
                <a:cubicBezTo>
                  <a:pt x="57555" y="33403"/>
                  <a:pt x="54280" y="31500"/>
                  <a:pt x="51233" y="29331"/>
                </a:cubicBezTo>
                <a:cubicBezTo>
                  <a:pt x="48186" y="27161"/>
                  <a:pt x="45419" y="24840"/>
                  <a:pt x="42957" y="22328"/>
                </a:cubicBezTo>
                <a:cubicBezTo>
                  <a:pt x="40494" y="19829"/>
                  <a:pt x="38475" y="17291"/>
                  <a:pt x="36914" y="14716"/>
                </a:cubicBezTo>
                <a:cubicBezTo>
                  <a:pt x="34007" y="19993"/>
                  <a:pt x="29843" y="24751"/>
                  <a:pt x="24423" y="28976"/>
                </a:cubicBezTo>
                <a:cubicBezTo>
                  <a:pt x="19003" y="33213"/>
                  <a:pt x="12199" y="36943"/>
                  <a:pt x="4011" y="40190"/>
                </a:cubicBezTo>
                <a:cubicBezTo>
                  <a:pt x="2932" y="40596"/>
                  <a:pt x="2246" y="40457"/>
                  <a:pt x="1980" y="39784"/>
                </a:cubicBezTo>
                <a:lnTo>
                  <a:pt x="50" y="36232"/>
                </a:lnTo>
                <a:cubicBezTo>
                  <a:pt x="-88" y="35903"/>
                  <a:pt x="-101" y="35522"/>
                  <a:pt x="0" y="35116"/>
                </a:cubicBezTo>
                <a:cubicBezTo>
                  <a:pt x="101" y="34710"/>
                  <a:pt x="355" y="34444"/>
                  <a:pt x="761" y="34304"/>
                </a:cubicBezTo>
                <a:cubicBezTo>
                  <a:pt x="5153" y="32820"/>
                  <a:pt x="9368" y="30840"/>
                  <a:pt x="13354" y="28367"/>
                </a:cubicBezTo>
                <a:cubicBezTo>
                  <a:pt x="17340" y="25905"/>
                  <a:pt x="20869" y="23178"/>
                  <a:pt x="23915" y="20197"/>
                </a:cubicBezTo>
                <a:cubicBezTo>
                  <a:pt x="26962" y="17215"/>
                  <a:pt x="29425" y="14107"/>
                  <a:pt x="31278" y="10859"/>
                </a:cubicBezTo>
                <a:cubicBezTo>
                  <a:pt x="33144" y="7611"/>
                  <a:pt x="34172" y="4402"/>
                  <a:pt x="34375" y="1217"/>
                </a:cubicBezTo>
                <a:cubicBezTo>
                  <a:pt x="34439" y="405"/>
                  <a:pt x="34883" y="0"/>
                  <a:pt x="35695" y="0"/>
                </a:cubicBezTo>
                <a:lnTo>
                  <a:pt x="40265" y="507"/>
                </a:lnTo>
                <a:cubicBezTo>
                  <a:pt x="40595" y="583"/>
                  <a:pt x="40913" y="710"/>
                  <a:pt x="41179" y="913"/>
                </a:cubicBezTo>
                <a:cubicBezTo>
                  <a:pt x="41446" y="1129"/>
                  <a:pt x="41522" y="1459"/>
                  <a:pt x="41382" y="19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2184057" y="2689687"/>
            <a:ext cx="89366" cy="40698"/>
          </a:xfrm>
          <a:custGeom>
            <a:avLst/>
            <a:gdLst>
              <a:gd name="connsiteX0" fmla="*/ 42246 w 89366"/>
              <a:gd name="connsiteY0" fmla="*/ 40698 h 40698"/>
              <a:gd name="connsiteX1" fmla="*/ 41332 w 89366"/>
              <a:gd name="connsiteY1" fmla="*/ 40241 h 40698"/>
              <a:gd name="connsiteX2" fmla="*/ 40925 w 89366"/>
              <a:gd name="connsiteY2" fmla="*/ 39176 h 40698"/>
              <a:gd name="connsiteX3" fmla="*/ 40925 w 89366"/>
              <a:gd name="connsiteY3" fmla="*/ 6089 h 40698"/>
              <a:gd name="connsiteX4" fmla="*/ 1523 w 89366"/>
              <a:gd name="connsiteY4" fmla="*/ 6089 h 40698"/>
              <a:gd name="connsiteX5" fmla="*/ 456 w 89366"/>
              <a:gd name="connsiteY5" fmla="*/ 5683 h 40698"/>
              <a:gd name="connsiteX6" fmla="*/ 0 w 89366"/>
              <a:gd name="connsiteY6" fmla="*/ 4770 h 40698"/>
              <a:gd name="connsiteX7" fmla="*/ 0 w 89366"/>
              <a:gd name="connsiteY7" fmla="*/ 1319 h 40698"/>
              <a:gd name="connsiteX8" fmla="*/ 456 w 89366"/>
              <a:gd name="connsiteY8" fmla="*/ 355 h 40698"/>
              <a:gd name="connsiteX9" fmla="*/ 1523 w 89366"/>
              <a:gd name="connsiteY9" fmla="*/ 0 h 40698"/>
              <a:gd name="connsiteX10" fmla="*/ 87843 w 89366"/>
              <a:gd name="connsiteY10" fmla="*/ 0 h 40698"/>
              <a:gd name="connsiteX11" fmla="*/ 88858 w 89366"/>
              <a:gd name="connsiteY11" fmla="*/ 355 h 40698"/>
              <a:gd name="connsiteX12" fmla="*/ 89366 w 89366"/>
              <a:gd name="connsiteY12" fmla="*/ 1319 h 40698"/>
              <a:gd name="connsiteX13" fmla="*/ 89366 w 89366"/>
              <a:gd name="connsiteY13" fmla="*/ 4770 h 40698"/>
              <a:gd name="connsiteX14" fmla="*/ 88858 w 89366"/>
              <a:gd name="connsiteY14" fmla="*/ 5683 h 40698"/>
              <a:gd name="connsiteX15" fmla="*/ 87843 w 89366"/>
              <a:gd name="connsiteY15" fmla="*/ 6089 h 40698"/>
              <a:gd name="connsiteX16" fmla="*/ 47933 w 89366"/>
              <a:gd name="connsiteY16" fmla="*/ 6089 h 40698"/>
              <a:gd name="connsiteX17" fmla="*/ 47933 w 89366"/>
              <a:gd name="connsiteY17" fmla="*/ 39176 h 40698"/>
              <a:gd name="connsiteX18" fmla="*/ 47577 w 89366"/>
              <a:gd name="connsiteY18" fmla="*/ 40241 h 40698"/>
              <a:gd name="connsiteX19" fmla="*/ 46612 w 89366"/>
              <a:gd name="connsiteY19" fmla="*/ 40698 h 40698"/>
              <a:gd name="connsiteX20" fmla="*/ 42246 w 89366"/>
              <a:gd name="connsiteY20" fmla="*/ 40698 h 40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89366" h="40698">
                <a:moveTo>
                  <a:pt x="42246" y="40698"/>
                </a:moveTo>
                <a:cubicBezTo>
                  <a:pt x="41903" y="40698"/>
                  <a:pt x="41611" y="40546"/>
                  <a:pt x="41332" y="40241"/>
                </a:cubicBezTo>
                <a:cubicBezTo>
                  <a:pt x="41065" y="39937"/>
                  <a:pt x="40925" y="39582"/>
                  <a:pt x="40925" y="39176"/>
                </a:cubicBezTo>
                <a:lnTo>
                  <a:pt x="40925" y="6089"/>
                </a:lnTo>
                <a:lnTo>
                  <a:pt x="1523" y="6089"/>
                </a:lnTo>
                <a:cubicBezTo>
                  <a:pt x="1117" y="6089"/>
                  <a:pt x="761" y="5950"/>
                  <a:pt x="456" y="5683"/>
                </a:cubicBezTo>
                <a:cubicBezTo>
                  <a:pt x="152" y="5417"/>
                  <a:pt x="0" y="5112"/>
                  <a:pt x="0" y="4770"/>
                </a:cubicBezTo>
                <a:lnTo>
                  <a:pt x="0" y="1319"/>
                </a:lnTo>
                <a:cubicBezTo>
                  <a:pt x="0" y="913"/>
                  <a:pt x="152" y="596"/>
                  <a:pt x="456" y="355"/>
                </a:cubicBezTo>
                <a:cubicBezTo>
                  <a:pt x="761" y="114"/>
                  <a:pt x="1117" y="0"/>
                  <a:pt x="1523" y="0"/>
                </a:cubicBezTo>
                <a:lnTo>
                  <a:pt x="87843" y="0"/>
                </a:lnTo>
                <a:cubicBezTo>
                  <a:pt x="88173" y="0"/>
                  <a:pt x="88516" y="114"/>
                  <a:pt x="88858" y="355"/>
                </a:cubicBezTo>
                <a:cubicBezTo>
                  <a:pt x="89201" y="596"/>
                  <a:pt x="89366" y="913"/>
                  <a:pt x="89366" y="1319"/>
                </a:cubicBezTo>
                <a:lnTo>
                  <a:pt x="89366" y="4770"/>
                </a:lnTo>
                <a:cubicBezTo>
                  <a:pt x="89366" y="5112"/>
                  <a:pt x="89201" y="5417"/>
                  <a:pt x="88858" y="5683"/>
                </a:cubicBezTo>
                <a:cubicBezTo>
                  <a:pt x="88516" y="5950"/>
                  <a:pt x="88173" y="6089"/>
                  <a:pt x="87843" y="6089"/>
                </a:cubicBezTo>
                <a:lnTo>
                  <a:pt x="47933" y="6089"/>
                </a:lnTo>
                <a:lnTo>
                  <a:pt x="47933" y="39176"/>
                </a:lnTo>
                <a:cubicBezTo>
                  <a:pt x="47933" y="39582"/>
                  <a:pt x="47818" y="39937"/>
                  <a:pt x="47577" y="40241"/>
                </a:cubicBezTo>
                <a:cubicBezTo>
                  <a:pt x="47349" y="40546"/>
                  <a:pt x="47019" y="40698"/>
                  <a:pt x="46612" y="40698"/>
                </a:cubicBezTo>
                <a:lnTo>
                  <a:pt x="42246" y="4069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2381918" y="2641776"/>
            <a:ext cx="44937" cy="50746"/>
          </a:xfrm>
          <a:custGeom>
            <a:avLst/>
            <a:gdLst>
              <a:gd name="connsiteX0" fmla="*/ 44937 w 44937"/>
              <a:gd name="connsiteY0" fmla="*/ 7218 h 50746"/>
              <a:gd name="connsiteX1" fmla="*/ 32661 w 44937"/>
              <a:gd name="connsiteY1" fmla="*/ 32084 h 50746"/>
              <a:gd name="connsiteX2" fmla="*/ 3808 w 44937"/>
              <a:gd name="connsiteY2" fmla="*/ 50746 h 50746"/>
              <a:gd name="connsiteX3" fmla="*/ 1573 w 44937"/>
              <a:gd name="connsiteY3" fmla="*/ 50150 h 50746"/>
              <a:gd name="connsiteX4" fmla="*/ 50 w 44937"/>
              <a:gd name="connsiteY4" fmla="*/ 46800 h 50746"/>
              <a:gd name="connsiteX5" fmla="*/ 0 w 44937"/>
              <a:gd name="connsiteY5" fmla="*/ 45468 h 50746"/>
              <a:gd name="connsiteX6" fmla="*/ 875 w 44937"/>
              <a:gd name="connsiteY6" fmla="*/ 44770 h 50746"/>
              <a:gd name="connsiteX7" fmla="*/ 26200 w 44937"/>
              <a:gd name="connsiteY7" fmla="*/ 28887 h 50746"/>
              <a:gd name="connsiteX8" fmla="*/ 37320 w 44937"/>
              <a:gd name="connsiteY8" fmla="*/ 9032 h 50746"/>
              <a:gd name="connsiteX9" fmla="*/ 34883 w 44937"/>
              <a:gd name="connsiteY9" fmla="*/ 6102 h 50746"/>
              <a:gd name="connsiteX10" fmla="*/ 3617 w 44937"/>
              <a:gd name="connsiteY10" fmla="*/ 6102 h 50746"/>
              <a:gd name="connsiteX11" fmla="*/ 2386 w 44937"/>
              <a:gd name="connsiteY11" fmla="*/ 4770 h 50746"/>
              <a:gd name="connsiteX12" fmla="*/ 2386 w 44937"/>
              <a:gd name="connsiteY12" fmla="*/ 1217 h 50746"/>
              <a:gd name="connsiteX13" fmla="*/ 3617 w 44937"/>
              <a:gd name="connsiteY13" fmla="*/ 0 h 50746"/>
              <a:gd name="connsiteX14" fmla="*/ 37219 w 44937"/>
              <a:gd name="connsiteY14" fmla="*/ 0 h 50746"/>
              <a:gd name="connsiteX15" fmla="*/ 43832 w 44937"/>
              <a:gd name="connsiteY15" fmla="*/ 1725 h 50746"/>
              <a:gd name="connsiteX16" fmla="*/ 44937 w 44937"/>
              <a:gd name="connsiteY16" fmla="*/ 7218 h 50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4937" h="50746">
                <a:moveTo>
                  <a:pt x="44937" y="7218"/>
                </a:moveTo>
                <a:cubicBezTo>
                  <a:pt x="43375" y="16619"/>
                  <a:pt x="39288" y="24903"/>
                  <a:pt x="32661" y="32084"/>
                </a:cubicBezTo>
                <a:cubicBezTo>
                  <a:pt x="26010" y="39252"/>
                  <a:pt x="16400" y="45468"/>
                  <a:pt x="3808" y="50746"/>
                </a:cubicBezTo>
                <a:cubicBezTo>
                  <a:pt x="2652" y="51228"/>
                  <a:pt x="1916" y="51025"/>
                  <a:pt x="1573" y="50150"/>
                </a:cubicBezTo>
                <a:lnTo>
                  <a:pt x="50" y="46800"/>
                </a:lnTo>
                <a:cubicBezTo>
                  <a:pt x="-215" y="46255"/>
                  <a:pt x="-228" y="45823"/>
                  <a:pt x="0" y="45468"/>
                </a:cubicBezTo>
                <a:cubicBezTo>
                  <a:pt x="241" y="45138"/>
                  <a:pt x="520" y="44910"/>
                  <a:pt x="875" y="44770"/>
                </a:cubicBezTo>
                <a:cubicBezTo>
                  <a:pt x="11627" y="40292"/>
                  <a:pt x="20069" y="35002"/>
                  <a:pt x="26200" y="28887"/>
                </a:cubicBezTo>
                <a:cubicBezTo>
                  <a:pt x="32331" y="22759"/>
                  <a:pt x="36038" y="16149"/>
                  <a:pt x="37320" y="9032"/>
                </a:cubicBezTo>
                <a:cubicBezTo>
                  <a:pt x="37726" y="7079"/>
                  <a:pt x="36927" y="6102"/>
                  <a:pt x="34883" y="6102"/>
                </a:cubicBezTo>
                <a:lnTo>
                  <a:pt x="3617" y="6102"/>
                </a:lnTo>
                <a:cubicBezTo>
                  <a:pt x="2792" y="6102"/>
                  <a:pt x="2386" y="5658"/>
                  <a:pt x="2386" y="4770"/>
                </a:cubicBezTo>
                <a:lnTo>
                  <a:pt x="2386" y="1217"/>
                </a:lnTo>
                <a:cubicBezTo>
                  <a:pt x="2386" y="418"/>
                  <a:pt x="2792" y="0"/>
                  <a:pt x="3617" y="0"/>
                </a:cubicBezTo>
                <a:lnTo>
                  <a:pt x="37219" y="0"/>
                </a:lnTo>
                <a:cubicBezTo>
                  <a:pt x="40468" y="0"/>
                  <a:pt x="42677" y="583"/>
                  <a:pt x="43832" y="1725"/>
                </a:cubicBezTo>
                <a:cubicBezTo>
                  <a:pt x="44975" y="2879"/>
                  <a:pt x="45356" y="4719"/>
                  <a:pt x="44937" y="721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2538571" y="2637421"/>
            <a:ext cx="22532" cy="93576"/>
          </a:xfrm>
          <a:custGeom>
            <a:avLst/>
            <a:gdLst>
              <a:gd name="connsiteX0" fmla="*/ 5572 w 22532"/>
              <a:gd name="connsiteY0" fmla="*/ 93576 h 93576"/>
              <a:gd name="connsiteX1" fmla="*/ 1409 w 22532"/>
              <a:gd name="connsiteY1" fmla="*/ 93576 h 93576"/>
              <a:gd name="connsiteX2" fmla="*/ 0 w 22532"/>
              <a:gd name="connsiteY2" fmla="*/ 92155 h 93576"/>
              <a:gd name="connsiteX3" fmla="*/ 0 w 22532"/>
              <a:gd name="connsiteY3" fmla="*/ 1420 h 93576"/>
              <a:gd name="connsiteX4" fmla="*/ 1409 w 22532"/>
              <a:gd name="connsiteY4" fmla="*/ 0 h 93576"/>
              <a:gd name="connsiteX5" fmla="*/ 5572 w 22532"/>
              <a:gd name="connsiteY5" fmla="*/ 0 h 93576"/>
              <a:gd name="connsiteX6" fmla="*/ 6994 w 22532"/>
              <a:gd name="connsiteY6" fmla="*/ 1420 h 93576"/>
              <a:gd name="connsiteX7" fmla="*/ 6994 w 22532"/>
              <a:gd name="connsiteY7" fmla="*/ 38351 h 93576"/>
              <a:gd name="connsiteX8" fmla="*/ 21008 w 22532"/>
              <a:gd name="connsiteY8" fmla="*/ 38351 h 93576"/>
              <a:gd name="connsiteX9" fmla="*/ 22075 w 22532"/>
              <a:gd name="connsiteY9" fmla="*/ 38719 h 93576"/>
              <a:gd name="connsiteX10" fmla="*/ 22532 w 22532"/>
              <a:gd name="connsiteY10" fmla="*/ 39683 h 93576"/>
              <a:gd name="connsiteX11" fmla="*/ 22532 w 22532"/>
              <a:gd name="connsiteY11" fmla="*/ 43121 h 93576"/>
              <a:gd name="connsiteX12" fmla="*/ 22075 w 22532"/>
              <a:gd name="connsiteY12" fmla="*/ 44047 h 93576"/>
              <a:gd name="connsiteX13" fmla="*/ 21008 w 22532"/>
              <a:gd name="connsiteY13" fmla="*/ 44453 h 93576"/>
              <a:gd name="connsiteX14" fmla="*/ 6994 w 22532"/>
              <a:gd name="connsiteY14" fmla="*/ 44453 h 93576"/>
              <a:gd name="connsiteX15" fmla="*/ 6994 w 22532"/>
              <a:gd name="connsiteY15" fmla="*/ 92155 h 93576"/>
              <a:gd name="connsiteX16" fmla="*/ 5572 w 22532"/>
              <a:gd name="connsiteY16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532" h="93576">
                <a:moveTo>
                  <a:pt x="5572" y="93576"/>
                </a:moveTo>
                <a:lnTo>
                  <a:pt x="1409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09" y="0"/>
                </a:cubicBezTo>
                <a:lnTo>
                  <a:pt x="5572" y="0"/>
                </a:lnTo>
                <a:cubicBezTo>
                  <a:pt x="6524" y="0"/>
                  <a:pt x="6994" y="469"/>
                  <a:pt x="6994" y="1420"/>
                </a:cubicBezTo>
                <a:lnTo>
                  <a:pt x="6994" y="38351"/>
                </a:lnTo>
                <a:lnTo>
                  <a:pt x="21008" y="38351"/>
                </a:lnTo>
                <a:cubicBezTo>
                  <a:pt x="21414" y="38351"/>
                  <a:pt x="21770" y="38478"/>
                  <a:pt x="22075" y="38719"/>
                </a:cubicBezTo>
                <a:cubicBezTo>
                  <a:pt x="22379" y="38947"/>
                  <a:pt x="22532" y="39277"/>
                  <a:pt x="22532" y="39683"/>
                </a:cubicBezTo>
                <a:lnTo>
                  <a:pt x="22532" y="43121"/>
                </a:lnTo>
                <a:cubicBezTo>
                  <a:pt x="22532" y="43476"/>
                  <a:pt x="22379" y="43768"/>
                  <a:pt x="22075" y="44047"/>
                </a:cubicBezTo>
                <a:cubicBezTo>
                  <a:pt x="21770" y="44314"/>
                  <a:pt x="21414" y="44453"/>
                  <a:pt x="21008" y="44453"/>
                </a:cubicBezTo>
                <a:lnTo>
                  <a:pt x="6994" y="44453"/>
                </a:lnTo>
                <a:lnTo>
                  <a:pt x="6994" y="92155"/>
                </a:lnTo>
                <a:cubicBezTo>
                  <a:pt x="6994" y="93106"/>
                  <a:pt x="6524" y="93576"/>
                  <a:pt x="5572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2472092" y="2642394"/>
            <a:ext cx="52096" cy="68507"/>
          </a:xfrm>
          <a:custGeom>
            <a:avLst/>
            <a:gdLst>
              <a:gd name="connsiteX0" fmla="*/ 31544 w 52096"/>
              <a:gd name="connsiteY0" fmla="*/ 1623 h 68507"/>
              <a:gd name="connsiteX1" fmla="*/ 30973 w 52096"/>
              <a:gd name="connsiteY1" fmla="*/ 14462 h 68507"/>
              <a:gd name="connsiteX2" fmla="*/ 29196 w 52096"/>
              <a:gd name="connsiteY2" fmla="*/ 26286 h 68507"/>
              <a:gd name="connsiteX3" fmla="*/ 32344 w 52096"/>
              <a:gd name="connsiteY3" fmla="*/ 34862 h 68507"/>
              <a:gd name="connsiteX4" fmla="*/ 37384 w 52096"/>
              <a:gd name="connsiteY4" fmla="*/ 43844 h 68507"/>
              <a:gd name="connsiteX5" fmla="*/ 43870 w 52096"/>
              <a:gd name="connsiteY5" fmla="*/ 52522 h 68507"/>
              <a:gd name="connsiteX6" fmla="*/ 51538 w 52096"/>
              <a:gd name="connsiteY6" fmla="*/ 60083 h 68507"/>
              <a:gd name="connsiteX7" fmla="*/ 52096 w 52096"/>
              <a:gd name="connsiteY7" fmla="*/ 61098 h 68507"/>
              <a:gd name="connsiteX8" fmla="*/ 51842 w 52096"/>
              <a:gd name="connsiteY8" fmla="*/ 62113 h 68507"/>
              <a:gd name="connsiteX9" fmla="*/ 49303 w 52096"/>
              <a:gd name="connsiteY9" fmla="*/ 65259 h 68507"/>
              <a:gd name="connsiteX10" fmla="*/ 47171 w 52096"/>
              <a:gd name="connsiteY10" fmla="*/ 65259 h 68507"/>
              <a:gd name="connsiteX11" fmla="*/ 41331 w 52096"/>
              <a:gd name="connsiteY11" fmla="*/ 59423 h 68507"/>
              <a:gd name="connsiteX12" fmla="*/ 35543 w 52096"/>
              <a:gd name="connsiteY12" fmla="*/ 52268 h 68507"/>
              <a:gd name="connsiteX13" fmla="*/ 30313 w 52096"/>
              <a:gd name="connsiteY13" fmla="*/ 44555 h 68507"/>
              <a:gd name="connsiteX14" fmla="*/ 26149 w 52096"/>
              <a:gd name="connsiteY14" fmla="*/ 36943 h 68507"/>
              <a:gd name="connsiteX15" fmla="*/ 17619 w 52096"/>
              <a:gd name="connsiteY15" fmla="*/ 53943 h 68507"/>
              <a:gd name="connsiteX16" fmla="*/ 5026 w 52096"/>
              <a:gd name="connsiteY16" fmla="*/ 68405 h 68507"/>
              <a:gd name="connsiteX17" fmla="*/ 3300 w 52096"/>
              <a:gd name="connsiteY17" fmla="*/ 68507 h 68507"/>
              <a:gd name="connsiteX18" fmla="*/ 253 w 52096"/>
              <a:gd name="connsiteY18" fmla="*/ 65361 h 68507"/>
              <a:gd name="connsiteX19" fmla="*/ 0 w 52096"/>
              <a:gd name="connsiteY19" fmla="*/ 64549 h 68507"/>
              <a:gd name="connsiteX20" fmla="*/ 558 w 52096"/>
              <a:gd name="connsiteY20" fmla="*/ 63521 h 68507"/>
              <a:gd name="connsiteX21" fmla="*/ 11323 w 52096"/>
              <a:gd name="connsiteY21" fmla="*/ 51152 h 68507"/>
              <a:gd name="connsiteX22" fmla="*/ 18787 w 52096"/>
              <a:gd name="connsiteY22" fmla="*/ 37146 h 68507"/>
              <a:gd name="connsiteX23" fmla="*/ 23065 w 52096"/>
              <a:gd name="connsiteY23" fmla="*/ 20805 h 68507"/>
              <a:gd name="connsiteX24" fmla="*/ 24423 w 52096"/>
              <a:gd name="connsiteY24" fmla="*/ 1420 h 68507"/>
              <a:gd name="connsiteX25" fmla="*/ 24778 w 52096"/>
              <a:gd name="connsiteY25" fmla="*/ 355 h 68507"/>
              <a:gd name="connsiteX26" fmla="*/ 25642 w 52096"/>
              <a:gd name="connsiteY26" fmla="*/ 0 h 68507"/>
              <a:gd name="connsiteX27" fmla="*/ 30415 w 52096"/>
              <a:gd name="connsiteY27" fmla="*/ 202 h 68507"/>
              <a:gd name="connsiteX28" fmla="*/ 31544 w 52096"/>
              <a:gd name="connsiteY28" fmla="*/ 1623 h 68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52096" h="68507">
                <a:moveTo>
                  <a:pt x="31544" y="1623"/>
                </a:moveTo>
                <a:cubicBezTo>
                  <a:pt x="31544" y="6089"/>
                  <a:pt x="31341" y="10364"/>
                  <a:pt x="30973" y="14462"/>
                </a:cubicBezTo>
                <a:cubicBezTo>
                  <a:pt x="30592" y="18560"/>
                  <a:pt x="30008" y="22493"/>
                  <a:pt x="29196" y="26286"/>
                </a:cubicBezTo>
                <a:cubicBezTo>
                  <a:pt x="29881" y="28988"/>
                  <a:pt x="30922" y="31843"/>
                  <a:pt x="32344" y="34862"/>
                </a:cubicBezTo>
                <a:cubicBezTo>
                  <a:pt x="33766" y="37869"/>
                  <a:pt x="35442" y="40863"/>
                  <a:pt x="37384" y="43844"/>
                </a:cubicBezTo>
                <a:cubicBezTo>
                  <a:pt x="39300" y="46826"/>
                  <a:pt x="41471" y="49718"/>
                  <a:pt x="43870" y="52522"/>
                </a:cubicBezTo>
                <a:cubicBezTo>
                  <a:pt x="46282" y="55326"/>
                  <a:pt x="48834" y="57850"/>
                  <a:pt x="51538" y="60083"/>
                </a:cubicBezTo>
                <a:cubicBezTo>
                  <a:pt x="51880" y="60350"/>
                  <a:pt x="52071" y="60692"/>
                  <a:pt x="52096" y="61098"/>
                </a:cubicBezTo>
                <a:cubicBezTo>
                  <a:pt x="52134" y="61504"/>
                  <a:pt x="52045" y="61847"/>
                  <a:pt x="51842" y="62113"/>
                </a:cubicBezTo>
                <a:lnTo>
                  <a:pt x="49303" y="65259"/>
                </a:lnTo>
                <a:cubicBezTo>
                  <a:pt x="48694" y="66008"/>
                  <a:pt x="47983" y="66008"/>
                  <a:pt x="47171" y="65259"/>
                </a:cubicBezTo>
                <a:cubicBezTo>
                  <a:pt x="45279" y="63635"/>
                  <a:pt x="43325" y="61694"/>
                  <a:pt x="41331" y="59423"/>
                </a:cubicBezTo>
                <a:cubicBezTo>
                  <a:pt x="39339" y="57152"/>
                  <a:pt x="37409" y="54767"/>
                  <a:pt x="35543" y="52268"/>
                </a:cubicBezTo>
                <a:cubicBezTo>
                  <a:pt x="33690" y="49756"/>
                  <a:pt x="31938" y="47194"/>
                  <a:pt x="30313" y="44555"/>
                </a:cubicBezTo>
                <a:cubicBezTo>
                  <a:pt x="28688" y="41916"/>
                  <a:pt x="27304" y="39378"/>
                  <a:pt x="26149" y="36943"/>
                </a:cubicBezTo>
                <a:cubicBezTo>
                  <a:pt x="23991" y="43096"/>
                  <a:pt x="21135" y="48767"/>
                  <a:pt x="17619" y="53943"/>
                </a:cubicBezTo>
                <a:cubicBezTo>
                  <a:pt x="14103" y="59119"/>
                  <a:pt x="9901" y="63940"/>
                  <a:pt x="5026" y="68405"/>
                </a:cubicBezTo>
                <a:cubicBezTo>
                  <a:pt x="4353" y="68938"/>
                  <a:pt x="3770" y="68976"/>
                  <a:pt x="3300" y="68507"/>
                </a:cubicBezTo>
                <a:lnTo>
                  <a:pt x="253" y="65361"/>
                </a:lnTo>
                <a:cubicBezTo>
                  <a:pt x="50" y="65158"/>
                  <a:pt x="-38" y="64891"/>
                  <a:pt x="0" y="64549"/>
                </a:cubicBezTo>
                <a:cubicBezTo>
                  <a:pt x="37" y="64206"/>
                  <a:pt x="228" y="63876"/>
                  <a:pt x="558" y="63521"/>
                </a:cubicBezTo>
                <a:cubicBezTo>
                  <a:pt x="4684" y="59614"/>
                  <a:pt x="8289" y="55490"/>
                  <a:pt x="11323" y="51152"/>
                </a:cubicBezTo>
                <a:cubicBezTo>
                  <a:pt x="14369" y="46826"/>
                  <a:pt x="16857" y="42157"/>
                  <a:pt x="18787" y="37146"/>
                </a:cubicBezTo>
                <a:cubicBezTo>
                  <a:pt x="20716" y="32135"/>
                  <a:pt x="22138" y="26692"/>
                  <a:pt x="23065" y="20805"/>
                </a:cubicBezTo>
                <a:cubicBezTo>
                  <a:pt x="23966" y="14906"/>
                  <a:pt x="24423" y="8461"/>
                  <a:pt x="24423" y="1420"/>
                </a:cubicBezTo>
                <a:cubicBezTo>
                  <a:pt x="24423" y="951"/>
                  <a:pt x="24550" y="583"/>
                  <a:pt x="24778" y="355"/>
                </a:cubicBezTo>
                <a:cubicBezTo>
                  <a:pt x="25019" y="114"/>
                  <a:pt x="25299" y="0"/>
                  <a:pt x="25642" y="0"/>
                </a:cubicBezTo>
                <a:lnTo>
                  <a:pt x="30415" y="202"/>
                </a:lnTo>
                <a:cubicBezTo>
                  <a:pt x="31151" y="202"/>
                  <a:pt x="31544" y="672"/>
                  <a:pt x="31544" y="162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2184058" y="2796249"/>
            <a:ext cx="89366" cy="70955"/>
          </a:xfrm>
          <a:custGeom>
            <a:avLst/>
            <a:gdLst>
              <a:gd name="connsiteX0" fmla="*/ 76774 w 89366"/>
              <a:gd name="connsiteY0" fmla="*/ 41307 h 70955"/>
              <a:gd name="connsiteX1" fmla="*/ 75453 w 89366"/>
              <a:gd name="connsiteY1" fmla="*/ 42728 h 70955"/>
              <a:gd name="connsiteX2" fmla="*/ 47933 w 89366"/>
              <a:gd name="connsiteY2" fmla="*/ 42728 h 70955"/>
              <a:gd name="connsiteX3" fmla="*/ 47933 w 89366"/>
              <a:gd name="connsiteY3" fmla="*/ 64853 h 70955"/>
              <a:gd name="connsiteX4" fmla="*/ 87843 w 89366"/>
              <a:gd name="connsiteY4" fmla="*/ 64853 h 70955"/>
              <a:gd name="connsiteX5" fmla="*/ 88858 w 89366"/>
              <a:gd name="connsiteY5" fmla="*/ 65221 h 70955"/>
              <a:gd name="connsiteX6" fmla="*/ 89366 w 89366"/>
              <a:gd name="connsiteY6" fmla="*/ 66185 h 70955"/>
              <a:gd name="connsiteX7" fmla="*/ 89366 w 89366"/>
              <a:gd name="connsiteY7" fmla="*/ 69623 h 70955"/>
              <a:gd name="connsiteX8" fmla="*/ 88858 w 89366"/>
              <a:gd name="connsiteY8" fmla="*/ 70549 h 70955"/>
              <a:gd name="connsiteX9" fmla="*/ 87843 w 89366"/>
              <a:gd name="connsiteY9" fmla="*/ 70955 h 70955"/>
              <a:gd name="connsiteX10" fmla="*/ 1523 w 89366"/>
              <a:gd name="connsiteY10" fmla="*/ 70955 h 70955"/>
              <a:gd name="connsiteX11" fmla="*/ 457 w 89366"/>
              <a:gd name="connsiteY11" fmla="*/ 70549 h 70955"/>
              <a:gd name="connsiteX12" fmla="*/ 0 w 89366"/>
              <a:gd name="connsiteY12" fmla="*/ 69623 h 70955"/>
              <a:gd name="connsiteX13" fmla="*/ 0 w 89366"/>
              <a:gd name="connsiteY13" fmla="*/ 66185 h 70955"/>
              <a:gd name="connsiteX14" fmla="*/ 457 w 89366"/>
              <a:gd name="connsiteY14" fmla="*/ 65221 h 70955"/>
              <a:gd name="connsiteX15" fmla="*/ 1523 w 89366"/>
              <a:gd name="connsiteY15" fmla="*/ 64853 h 70955"/>
              <a:gd name="connsiteX16" fmla="*/ 40925 w 89366"/>
              <a:gd name="connsiteY16" fmla="*/ 64853 h 70955"/>
              <a:gd name="connsiteX17" fmla="*/ 40925 w 89366"/>
              <a:gd name="connsiteY17" fmla="*/ 42728 h 70955"/>
              <a:gd name="connsiteX18" fmla="*/ 20615 w 89366"/>
              <a:gd name="connsiteY18" fmla="*/ 42728 h 70955"/>
              <a:gd name="connsiteX19" fmla="*/ 14522 w 89366"/>
              <a:gd name="connsiteY19" fmla="*/ 41256 h 70955"/>
              <a:gd name="connsiteX20" fmla="*/ 12897 w 89366"/>
              <a:gd name="connsiteY20" fmla="*/ 35535 h 70955"/>
              <a:gd name="connsiteX21" fmla="*/ 12897 w 89366"/>
              <a:gd name="connsiteY21" fmla="*/ 7205 h 70955"/>
              <a:gd name="connsiteX22" fmla="*/ 14522 w 89366"/>
              <a:gd name="connsiteY22" fmla="*/ 1471 h 70955"/>
              <a:gd name="connsiteX23" fmla="*/ 20615 w 89366"/>
              <a:gd name="connsiteY23" fmla="*/ 0 h 70955"/>
              <a:gd name="connsiteX24" fmla="*/ 74743 w 89366"/>
              <a:gd name="connsiteY24" fmla="*/ 0 h 70955"/>
              <a:gd name="connsiteX25" fmla="*/ 76063 w 89366"/>
              <a:gd name="connsiteY25" fmla="*/ 1332 h 70955"/>
              <a:gd name="connsiteX26" fmla="*/ 76063 w 89366"/>
              <a:gd name="connsiteY26" fmla="*/ 4668 h 70955"/>
              <a:gd name="connsiteX27" fmla="*/ 74743 w 89366"/>
              <a:gd name="connsiteY27" fmla="*/ 6102 h 70955"/>
              <a:gd name="connsiteX28" fmla="*/ 22341 w 89366"/>
              <a:gd name="connsiteY28" fmla="*/ 6102 h 70955"/>
              <a:gd name="connsiteX29" fmla="*/ 20412 w 89366"/>
              <a:gd name="connsiteY29" fmla="*/ 6698 h 70955"/>
              <a:gd name="connsiteX30" fmla="*/ 19904 w 89366"/>
              <a:gd name="connsiteY30" fmla="*/ 8829 h 70955"/>
              <a:gd name="connsiteX31" fmla="*/ 19904 w 89366"/>
              <a:gd name="connsiteY31" fmla="*/ 34012 h 70955"/>
              <a:gd name="connsiteX32" fmla="*/ 20412 w 89366"/>
              <a:gd name="connsiteY32" fmla="*/ 36029 h 70955"/>
              <a:gd name="connsiteX33" fmla="*/ 22341 w 89366"/>
              <a:gd name="connsiteY33" fmla="*/ 36651 h 70955"/>
              <a:gd name="connsiteX34" fmla="*/ 75453 w 89366"/>
              <a:gd name="connsiteY34" fmla="*/ 36651 h 70955"/>
              <a:gd name="connsiteX35" fmla="*/ 76774 w 89366"/>
              <a:gd name="connsiteY35" fmla="*/ 37958 h 70955"/>
              <a:gd name="connsiteX36" fmla="*/ 76774 w 89366"/>
              <a:gd name="connsiteY36" fmla="*/ 41307 h 70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89366" h="70955">
                <a:moveTo>
                  <a:pt x="76774" y="41307"/>
                </a:moveTo>
                <a:cubicBezTo>
                  <a:pt x="76774" y="42258"/>
                  <a:pt x="76329" y="42728"/>
                  <a:pt x="75453" y="42728"/>
                </a:cubicBezTo>
                <a:lnTo>
                  <a:pt x="47933" y="42728"/>
                </a:lnTo>
                <a:lnTo>
                  <a:pt x="47933" y="64853"/>
                </a:lnTo>
                <a:lnTo>
                  <a:pt x="87843" y="64853"/>
                </a:lnTo>
                <a:cubicBezTo>
                  <a:pt x="88173" y="64853"/>
                  <a:pt x="88516" y="64980"/>
                  <a:pt x="88858" y="65221"/>
                </a:cubicBezTo>
                <a:cubicBezTo>
                  <a:pt x="89201" y="65449"/>
                  <a:pt x="89366" y="65779"/>
                  <a:pt x="89366" y="66185"/>
                </a:cubicBezTo>
                <a:lnTo>
                  <a:pt x="89366" y="69623"/>
                </a:lnTo>
                <a:cubicBezTo>
                  <a:pt x="89366" y="69966"/>
                  <a:pt x="89201" y="70270"/>
                  <a:pt x="88858" y="70549"/>
                </a:cubicBezTo>
                <a:cubicBezTo>
                  <a:pt x="88516" y="70816"/>
                  <a:pt x="88173" y="70955"/>
                  <a:pt x="87843" y="70955"/>
                </a:cubicBezTo>
                <a:lnTo>
                  <a:pt x="1523" y="70955"/>
                </a:lnTo>
                <a:cubicBezTo>
                  <a:pt x="1117" y="70955"/>
                  <a:pt x="761" y="70816"/>
                  <a:pt x="457" y="70549"/>
                </a:cubicBezTo>
                <a:cubicBezTo>
                  <a:pt x="152" y="70270"/>
                  <a:pt x="0" y="69966"/>
                  <a:pt x="0" y="69623"/>
                </a:cubicBezTo>
                <a:lnTo>
                  <a:pt x="0" y="66185"/>
                </a:lnTo>
                <a:cubicBezTo>
                  <a:pt x="0" y="65779"/>
                  <a:pt x="152" y="65449"/>
                  <a:pt x="457" y="65221"/>
                </a:cubicBezTo>
                <a:cubicBezTo>
                  <a:pt x="761" y="64980"/>
                  <a:pt x="1117" y="64853"/>
                  <a:pt x="1523" y="64853"/>
                </a:cubicBezTo>
                <a:lnTo>
                  <a:pt x="40925" y="64853"/>
                </a:lnTo>
                <a:lnTo>
                  <a:pt x="40925" y="42728"/>
                </a:lnTo>
                <a:lnTo>
                  <a:pt x="20615" y="42728"/>
                </a:lnTo>
                <a:cubicBezTo>
                  <a:pt x="17632" y="42728"/>
                  <a:pt x="15613" y="42246"/>
                  <a:pt x="14522" y="41256"/>
                </a:cubicBezTo>
                <a:cubicBezTo>
                  <a:pt x="13443" y="40279"/>
                  <a:pt x="12897" y="38376"/>
                  <a:pt x="12897" y="35535"/>
                </a:cubicBezTo>
                <a:lnTo>
                  <a:pt x="12897" y="7205"/>
                </a:lnTo>
                <a:cubicBezTo>
                  <a:pt x="12897" y="4376"/>
                  <a:pt x="13443" y="2448"/>
                  <a:pt x="14522" y="1471"/>
                </a:cubicBezTo>
                <a:cubicBezTo>
                  <a:pt x="15613" y="494"/>
                  <a:pt x="17632" y="0"/>
                  <a:pt x="20615" y="0"/>
                </a:cubicBezTo>
                <a:lnTo>
                  <a:pt x="74743" y="0"/>
                </a:lnTo>
                <a:cubicBezTo>
                  <a:pt x="75619" y="0"/>
                  <a:pt x="76063" y="443"/>
                  <a:pt x="76063" y="1332"/>
                </a:cubicBezTo>
                <a:lnTo>
                  <a:pt x="76063" y="4668"/>
                </a:lnTo>
                <a:cubicBezTo>
                  <a:pt x="76063" y="5620"/>
                  <a:pt x="75619" y="6102"/>
                  <a:pt x="74743" y="6102"/>
                </a:cubicBezTo>
                <a:lnTo>
                  <a:pt x="22341" y="6102"/>
                </a:lnTo>
                <a:cubicBezTo>
                  <a:pt x="21389" y="6102"/>
                  <a:pt x="20754" y="6292"/>
                  <a:pt x="20412" y="6698"/>
                </a:cubicBezTo>
                <a:cubicBezTo>
                  <a:pt x="20069" y="7117"/>
                  <a:pt x="19904" y="7814"/>
                  <a:pt x="19904" y="8829"/>
                </a:cubicBezTo>
                <a:lnTo>
                  <a:pt x="19904" y="34012"/>
                </a:lnTo>
                <a:cubicBezTo>
                  <a:pt x="19904" y="34951"/>
                  <a:pt x="20069" y="35636"/>
                  <a:pt x="20412" y="36029"/>
                </a:cubicBezTo>
                <a:cubicBezTo>
                  <a:pt x="20754" y="36435"/>
                  <a:pt x="21389" y="36651"/>
                  <a:pt x="22341" y="36651"/>
                </a:cubicBezTo>
                <a:lnTo>
                  <a:pt x="75453" y="36651"/>
                </a:lnTo>
                <a:cubicBezTo>
                  <a:pt x="76329" y="36651"/>
                  <a:pt x="76774" y="37082"/>
                  <a:pt x="76774" y="37958"/>
                </a:cubicBezTo>
                <a:lnTo>
                  <a:pt x="76774" y="4130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2279509" y="2791685"/>
            <a:ext cx="89366" cy="41814"/>
          </a:xfrm>
          <a:custGeom>
            <a:avLst/>
            <a:gdLst>
              <a:gd name="connsiteX0" fmla="*/ 68446 w 89366"/>
              <a:gd name="connsiteY0" fmla="*/ 8728 h 41814"/>
              <a:gd name="connsiteX1" fmla="*/ 67939 w 89366"/>
              <a:gd name="connsiteY1" fmla="*/ 6647 h 41814"/>
              <a:gd name="connsiteX2" fmla="*/ 66022 w 89366"/>
              <a:gd name="connsiteY2" fmla="*/ 6089 h 41814"/>
              <a:gd name="connsiteX3" fmla="*/ 15029 w 89366"/>
              <a:gd name="connsiteY3" fmla="*/ 6089 h 41814"/>
              <a:gd name="connsiteX4" fmla="*/ 13709 w 89366"/>
              <a:gd name="connsiteY4" fmla="*/ 4770 h 41814"/>
              <a:gd name="connsiteX5" fmla="*/ 13709 w 89366"/>
              <a:gd name="connsiteY5" fmla="*/ 1319 h 41814"/>
              <a:gd name="connsiteX6" fmla="*/ 15029 w 89366"/>
              <a:gd name="connsiteY6" fmla="*/ 0 h 41814"/>
              <a:gd name="connsiteX7" fmla="*/ 67532 w 89366"/>
              <a:gd name="connsiteY7" fmla="*/ 0 h 41814"/>
              <a:gd name="connsiteX8" fmla="*/ 73829 w 89366"/>
              <a:gd name="connsiteY8" fmla="*/ 1674 h 41814"/>
              <a:gd name="connsiteX9" fmla="*/ 75352 w 89366"/>
              <a:gd name="connsiteY9" fmla="*/ 7713 h 41814"/>
              <a:gd name="connsiteX10" fmla="*/ 75149 w 89366"/>
              <a:gd name="connsiteY10" fmla="*/ 14411 h 41814"/>
              <a:gd name="connsiteX11" fmla="*/ 74540 w 89366"/>
              <a:gd name="connsiteY11" fmla="*/ 21820 h 41814"/>
              <a:gd name="connsiteX12" fmla="*/ 73575 w 89366"/>
              <a:gd name="connsiteY12" fmla="*/ 29179 h 41814"/>
              <a:gd name="connsiteX13" fmla="*/ 72305 w 89366"/>
              <a:gd name="connsiteY13" fmla="*/ 35725 h 41814"/>
              <a:gd name="connsiteX14" fmla="*/ 87843 w 89366"/>
              <a:gd name="connsiteY14" fmla="*/ 35725 h 41814"/>
              <a:gd name="connsiteX15" fmla="*/ 88858 w 89366"/>
              <a:gd name="connsiteY15" fmla="*/ 36080 h 41814"/>
              <a:gd name="connsiteX16" fmla="*/ 89366 w 89366"/>
              <a:gd name="connsiteY16" fmla="*/ 37044 h 41814"/>
              <a:gd name="connsiteX17" fmla="*/ 89366 w 89366"/>
              <a:gd name="connsiteY17" fmla="*/ 40495 h 41814"/>
              <a:gd name="connsiteX18" fmla="*/ 88858 w 89366"/>
              <a:gd name="connsiteY18" fmla="*/ 41408 h 41814"/>
              <a:gd name="connsiteX19" fmla="*/ 87843 w 89366"/>
              <a:gd name="connsiteY19" fmla="*/ 41814 h 41814"/>
              <a:gd name="connsiteX20" fmla="*/ 1523 w 89366"/>
              <a:gd name="connsiteY20" fmla="*/ 41814 h 41814"/>
              <a:gd name="connsiteX21" fmla="*/ 457 w 89366"/>
              <a:gd name="connsiteY21" fmla="*/ 41408 h 41814"/>
              <a:gd name="connsiteX22" fmla="*/ 0 w 89366"/>
              <a:gd name="connsiteY22" fmla="*/ 40495 h 41814"/>
              <a:gd name="connsiteX23" fmla="*/ 0 w 89366"/>
              <a:gd name="connsiteY23" fmla="*/ 37044 h 41814"/>
              <a:gd name="connsiteX24" fmla="*/ 457 w 89366"/>
              <a:gd name="connsiteY24" fmla="*/ 36080 h 41814"/>
              <a:gd name="connsiteX25" fmla="*/ 1523 w 89366"/>
              <a:gd name="connsiteY25" fmla="*/ 35725 h 41814"/>
              <a:gd name="connsiteX26" fmla="*/ 65806 w 89366"/>
              <a:gd name="connsiteY26" fmla="*/ 35725 h 41814"/>
              <a:gd name="connsiteX27" fmla="*/ 66923 w 89366"/>
              <a:gd name="connsiteY27" fmla="*/ 29280 h 41814"/>
              <a:gd name="connsiteX28" fmla="*/ 67786 w 89366"/>
              <a:gd name="connsiteY28" fmla="*/ 22175 h 41814"/>
              <a:gd name="connsiteX29" fmla="*/ 68294 w 89366"/>
              <a:gd name="connsiteY29" fmla="*/ 15122 h 41814"/>
              <a:gd name="connsiteX30" fmla="*/ 68446 w 89366"/>
              <a:gd name="connsiteY30" fmla="*/ 8728 h 4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89366" h="41814">
                <a:moveTo>
                  <a:pt x="68446" y="8728"/>
                </a:moveTo>
                <a:cubicBezTo>
                  <a:pt x="68446" y="7713"/>
                  <a:pt x="68269" y="7015"/>
                  <a:pt x="67939" y="6647"/>
                </a:cubicBezTo>
                <a:cubicBezTo>
                  <a:pt x="67609" y="6279"/>
                  <a:pt x="66961" y="6089"/>
                  <a:pt x="66022" y="6089"/>
                </a:cubicBezTo>
                <a:lnTo>
                  <a:pt x="15029" y="6089"/>
                </a:lnTo>
                <a:cubicBezTo>
                  <a:pt x="14153" y="6089"/>
                  <a:pt x="13709" y="5658"/>
                  <a:pt x="13709" y="4770"/>
                </a:cubicBezTo>
                <a:lnTo>
                  <a:pt x="13709" y="1319"/>
                </a:lnTo>
                <a:cubicBezTo>
                  <a:pt x="13709" y="443"/>
                  <a:pt x="14153" y="0"/>
                  <a:pt x="15029" y="0"/>
                </a:cubicBezTo>
                <a:lnTo>
                  <a:pt x="67532" y="0"/>
                </a:lnTo>
                <a:cubicBezTo>
                  <a:pt x="70719" y="0"/>
                  <a:pt x="72813" y="558"/>
                  <a:pt x="73829" y="1674"/>
                </a:cubicBezTo>
                <a:cubicBezTo>
                  <a:pt x="74844" y="2790"/>
                  <a:pt x="75352" y="4808"/>
                  <a:pt x="75352" y="7713"/>
                </a:cubicBezTo>
                <a:cubicBezTo>
                  <a:pt x="75352" y="9743"/>
                  <a:pt x="75289" y="11976"/>
                  <a:pt x="75149" y="14411"/>
                </a:cubicBezTo>
                <a:cubicBezTo>
                  <a:pt x="75022" y="16860"/>
                  <a:pt x="74806" y="19321"/>
                  <a:pt x="74540" y="21820"/>
                </a:cubicBezTo>
                <a:cubicBezTo>
                  <a:pt x="74273" y="24320"/>
                  <a:pt x="73956" y="26781"/>
                  <a:pt x="73575" y="29179"/>
                </a:cubicBezTo>
                <a:cubicBezTo>
                  <a:pt x="73207" y="31589"/>
                  <a:pt x="72788" y="33771"/>
                  <a:pt x="72305" y="35725"/>
                </a:cubicBezTo>
                <a:lnTo>
                  <a:pt x="87843" y="35725"/>
                </a:lnTo>
                <a:cubicBezTo>
                  <a:pt x="88186" y="35725"/>
                  <a:pt x="88516" y="35852"/>
                  <a:pt x="88858" y="36080"/>
                </a:cubicBezTo>
                <a:cubicBezTo>
                  <a:pt x="89201" y="36321"/>
                  <a:pt x="89366" y="36638"/>
                  <a:pt x="89366" y="37044"/>
                </a:cubicBezTo>
                <a:lnTo>
                  <a:pt x="89366" y="40495"/>
                </a:lnTo>
                <a:cubicBezTo>
                  <a:pt x="89366" y="40838"/>
                  <a:pt x="89201" y="41142"/>
                  <a:pt x="88858" y="41408"/>
                </a:cubicBezTo>
                <a:cubicBezTo>
                  <a:pt x="88516" y="41687"/>
                  <a:pt x="88186" y="41814"/>
                  <a:pt x="87843" y="41814"/>
                </a:cubicBezTo>
                <a:lnTo>
                  <a:pt x="1523" y="41814"/>
                </a:lnTo>
                <a:cubicBezTo>
                  <a:pt x="1117" y="41814"/>
                  <a:pt x="761" y="41687"/>
                  <a:pt x="457" y="41408"/>
                </a:cubicBezTo>
                <a:cubicBezTo>
                  <a:pt x="152" y="41142"/>
                  <a:pt x="0" y="40838"/>
                  <a:pt x="0" y="40495"/>
                </a:cubicBezTo>
                <a:lnTo>
                  <a:pt x="0" y="37044"/>
                </a:lnTo>
                <a:cubicBezTo>
                  <a:pt x="0" y="36638"/>
                  <a:pt x="152" y="36321"/>
                  <a:pt x="457" y="36080"/>
                </a:cubicBezTo>
                <a:cubicBezTo>
                  <a:pt x="761" y="35852"/>
                  <a:pt x="1117" y="35725"/>
                  <a:pt x="1523" y="35725"/>
                </a:cubicBezTo>
                <a:lnTo>
                  <a:pt x="65806" y="35725"/>
                </a:lnTo>
                <a:cubicBezTo>
                  <a:pt x="66212" y="33771"/>
                  <a:pt x="66580" y="31627"/>
                  <a:pt x="66923" y="29280"/>
                </a:cubicBezTo>
                <a:cubicBezTo>
                  <a:pt x="67266" y="26946"/>
                  <a:pt x="67558" y="24586"/>
                  <a:pt x="67786" y="22175"/>
                </a:cubicBezTo>
                <a:cubicBezTo>
                  <a:pt x="68028" y="19778"/>
                  <a:pt x="68192" y="17418"/>
                  <a:pt x="68294" y="15122"/>
                </a:cubicBezTo>
                <a:cubicBezTo>
                  <a:pt x="68396" y="12825"/>
                  <a:pt x="68446" y="10694"/>
                  <a:pt x="68446" y="87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2376287" y="2852077"/>
            <a:ext cx="65806" cy="10605"/>
          </a:xfrm>
          <a:custGeom>
            <a:avLst/>
            <a:gdLst>
              <a:gd name="connsiteX0" fmla="*/ 63775 w 65806"/>
              <a:gd name="connsiteY0" fmla="*/ 0 h 10605"/>
              <a:gd name="connsiteX1" fmla="*/ 64740 w 65806"/>
              <a:gd name="connsiteY1" fmla="*/ 152 h 10605"/>
              <a:gd name="connsiteX2" fmla="*/ 65298 w 65806"/>
              <a:gd name="connsiteY2" fmla="*/ 799 h 10605"/>
              <a:gd name="connsiteX3" fmla="*/ 65806 w 65806"/>
              <a:gd name="connsiteY3" fmla="*/ 4262 h 10605"/>
              <a:gd name="connsiteX4" fmla="*/ 64587 w 65806"/>
              <a:gd name="connsiteY4" fmla="*/ 5785 h 10605"/>
              <a:gd name="connsiteX5" fmla="*/ 57275 w 65806"/>
              <a:gd name="connsiteY5" fmla="*/ 6952 h 10605"/>
              <a:gd name="connsiteX6" fmla="*/ 49100 w 65806"/>
              <a:gd name="connsiteY6" fmla="*/ 8017 h 10605"/>
              <a:gd name="connsiteX7" fmla="*/ 40621 w 65806"/>
              <a:gd name="connsiteY7" fmla="*/ 8931 h 10605"/>
              <a:gd name="connsiteX8" fmla="*/ 32293 w 65806"/>
              <a:gd name="connsiteY8" fmla="*/ 9641 h 10605"/>
              <a:gd name="connsiteX9" fmla="*/ 24918 w 65806"/>
              <a:gd name="connsiteY9" fmla="*/ 10047 h 10605"/>
              <a:gd name="connsiteX10" fmla="*/ 16349 w 65806"/>
              <a:gd name="connsiteY10" fmla="*/ 10403 h 10605"/>
              <a:gd name="connsiteX11" fmla="*/ 8009 w 65806"/>
              <a:gd name="connsiteY11" fmla="*/ 10605 h 10605"/>
              <a:gd name="connsiteX12" fmla="*/ 1523 w 65806"/>
              <a:gd name="connsiteY12" fmla="*/ 10555 h 10605"/>
              <a:gd name="connsiteX13" fmla="*/ 456 w 65806"/>
              <a:gd name="connsiteY13" fmla="*/ 10149 h 10605"/>
              <a:gd name="connsiteX14" fmla="*/ 0 w 65806"/>
              <a:gd name="connsiteY14" fmla="*/ 9223 h 10605"/>
              <a:gd name="connsiteX15" fmla="*/ 0 w 65806"/>
              <a:gd name="connsiteY15" fmla="*/ 5785 h 10605"/>
              <a:gd name="connsiteX16" fmla="*/ 456 w 65806"/>
              <a:gd name="connsiteY16" fmla="*/ 4820 h 10605"/>
              <a:gd name="connsiteX17" fmla="*/ 1523 w 65806"/>
              <a:gd name="connsiteY17" fmla="*/ 4465 h 10605"/>
              <a:gd name="connsiteX18" fmla="*/ 8568 w 65806"/>
              <a:gd name="connsiteY18" fmla="*/ 4414 h 10605"/>
              <a:gd name="connsiteX19" fmla="*/ 16997 w 65806"/>
              <a:gd name="connsiteY19" fmla="*/ 4262 h 10605"/>
              <a:gd name="connsiteX20" fmla="*/ 25337 w 65806"/>
              <a:gd name="connsiteY20" fmla="*/ 4008 h 10605"/>
              <a:gd name="connsiteX21" fmla="*/ 32090 w 65806"/>
              <a:gd name="connsiteY21" fmla="*/ 3653 h 10605"/>
              <a:gd name="connsiteX22" fmla="*/ 40062 w 65806"/>
              <a:gd name="connsiteY22" fmla="*/ 3044 h 10605"/>
              <a:gd name="connsiteX23" fmla="*/ 48847 w 65806"/>
              <a:gd name="connsiteY23" fmla="*/ 2131 h 10605"/>
              <a:gd name="connsiteX24" fmla="*/ 57174 w 65806"/>
              <a:gd name="connsiteY24" fmla="*/ 1065 h 10605"/>
              <a:gd name="connsiteX25" fmla="*/ 63775 w 65806"/>
              <a:gd name="connsiteY25" fmla="*/ 0 h 10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65806" h="10605">
                <a:moveTo>
                  <a:pt x="63775" y="0"/>
                </a:moveTo>
                <a:cubicBezTo>
                  <a:pt x="64105" y="-63"/>
                  <a:pt x="64435" y="-12"/>
                  <a:pt x="64740" y="152"/>
                </a:cubicBezTo>
                <a:cubicBezTo>
                  <a:pt x="65044" y="317"/>
                  <a:pt x="65222" y="545"/>
                  <a:pt x="65298" y="799"/>
                </a:cubicBezTo>
                <a:lnTo>
                  <a:pt x="65806" y="4262"/>
                </a:lnTo>
                <a:cubicBezTo>
                  <a:pt x="65869" y="5074"/>
                  <a:pt x="65463" y="5569"/>
                  <a:pt x="64587" y="5785"/>
                </a:cubicBezTo>
                <a:cubicBezTo>
                  <a:pt x="62353" y="6191"/>
                  <a:pt x="59916" y="6571"/>
                  <a:pt x="57275" y="6952"/>
                </a:cubicBezTo>
                <a:cubicBezTo>
                  <a:pt x="54635" y="7320"/>
                  <a:pt x="51906" y="7675"/>
                  <a:pt x="49100" y="8017"/>
                </a:cubicBezTo>
                <a:cubicBezTo>
                  <a:pt x="46282" y="8347"/>
                  <a:pt x="43452" y="8664"/>
                  <a:pt x="40621" y="8931"/>
                </a:cubicBezTo>
                <a:cubicBezTo>
                  <a:pt x="37777" y="9210"/>
                  <a:pt x="34997" y="9438"/>
                  <a:pt x="32293" y="9641"/>
                </a:cubicBezTo>
                <a:cubicBezTo>
                  <a:pt x="30199" y="9768"/>
                  <a:pt x="27736" y="9908"/>
                  <a:pt x="24918" y="10047"/>
                </a:cubicBezTo>
                <a:cubicBezTo>
                  <a:pt x="22125" y="10187"/>
                  <a:pt x="19256" y="10288"/>
                  <a:pt x="16349" y="10403"/>
                </a:cubicBezTo>
                <a:cubicBezTo>
                  <a:pt x="13430" y="10504"/>
                  <a:pt x="10650" y="10567"/>
                  <a:pt x="8009" y="10605"/>
                </a:cubicBezTo>
                <a:cubicBezTo>
                  <a:pt x="5369" y="10643"/>
                  <a:pt x="3224" y="10618"/>
                  <a:pt x="1523" y="10555"/>
                </a:cubicBezTo>
                <a:cubicBezTo>
                  <a:pt x="1116" y="10555"/>
                  <a:pt x="761" y="10415"/>
                  <a:pt x="456" y="10149"/>
                </a:cubicBezTo>
                <a:cubicBezTo>
                  <a:pt x="152" y="9870"/>
                  <a:pt x="0" y="9578"/>
                  <a:pt x="0" y="9223"/>
                </a:cubicBezTo>
                <a:lnTo>
                  <a:pt x="0" y="5785"/>
                </a:lnTo>
                <a:cubicBezTo>
                  <a:pt x="0" y="5379"/>
                  <a:pt x="152" y="5049"/>
                  <a:pt x="456" y="4820"/>
                </a:cubicBezTo>
                <a:cubicBezTo>
                  <a:pt x="761" y="4579"/>
                  <a:pt x="1116" y="4465"/>
                  <a:pt x="1523" y="4465"/>
                </a:cubicBezTo>
                <a:cubicBezTo>
                  <a:pt x="3478" y="4465"/>
                  <a:pt x="5839" y="4453"/>
                  <a:pt x="8568" y="4414"/>
                </a:cubicBezTo>
                <a:cubicBezTo>
                  <a:pt x="11323" y="4389"/>
                  <a:pt x="14128" y="4338"/>
                  <a:pt x="16997" y="4262"/>
                </a:cubicBezTo>
                <a:cubicBezTo>
                  <a:pt x="19879" y="4199"/>
                  <a:pt x="22658" y="4110"/>
                  <a:pt x="25337" y="4008"/>
                </a:cubicBezTo>
                <a:cubicBezTo>
                  <a:pt x="28015" y="3907"/>
                  <a:pt x="30250" y="3793"/>
                  <a:pt x="32090" y="3653"/>
                </a:cubicBezTo>
                <a:cubicBezTo>
                  <a:pt x="34451" y="3514"/>
                  <a:pt x="37104" y="3323"/>
                  <a:pt x="40062" y="3044"/>
                </a:cubicBezTo>
                <a:cubicBezTo>
                  <a:pt x="43007" y="2778"/>
                  <a:pt x="45940" y="2461"/>
                  <a:pt x="48847" y="2131"/>
                </a:cubicBezTo>
                <a:cubicBezTo>
                  <a:pt x="51754" y="1801"/>
                  <a:pt x="54533" y="1433"/>
                  <a:pt x="57174" y="1065"/>
                </a:cubicBezTo>
                <a:cubicBezTo>
                  <a:pt x="59814" y="697"/>
                  <a:pt x="62010" y="329"/>
                  <a:pt x="63775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2542116" y="2789659"/>
            <a:ext cx="7007" cy="93576"/>
          </a:xfrm>
          <a:custGeom>
            <a:avLst/>
            <a:gdLst>
              <a:gd name="connsiteX0" fmla="*/ 5585 w 7007"/>
              <a:gd name="connsiteY0" fmla="*/ 93576 h 93576"/>
              <a:gd name="connsiteX1" fmla="*/ 1421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21 w 7007"/>
              <a:gd name="connsiteY4" fmla="*/ 0 h 93576"/>
              <a:gd name="connsiteX5" fmla="*/ 5585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85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2471740" y="2798185"/>
            <a:ext cx="65907" cy="66375"/>
          </a:xfrm>
          <a:custGeom>
            <a:avLst/>
            <a:gdLst>
              <a:gd name="connsiteX0" fmla="*/ 55346 w 65907"/>
              <a:gd name="connsiteY0" fmla="*/ 42512 h 66375"/>
              <a:gd name="connsiteX1" fmla="*/ 54889 w 65907"/>
              <a:gd name="connsiteY1" fmla="*/ 43388 h 66375"/>
              <a:gd name="connsiteX2" fmla="*/ 54013 w 65907"/>
              <a:gd name="connsiteY2" fmla="*/ 43743 h 66375"/>
              <a:gd name="connsiteX3" fmla="*/ 34629 w 65907"/>
              <a:gd name="connsiteY3" fmla="*/ 43743 h 66375"/>
              <a:gd name="connsiteX4" fmla="*/ 34629 w 65907"/>
              <a:gd name="connsiteY4" fmla="*/ 59778 h 66375"/>
              <a:gd name="connsiteX5" fmla="*/ 41992 w 65907"/>
              <a:gd name="connsiteY5" fmla="*/ 59220 h 66375"/>
              <a:gd name="connsiteX6" fmla="*/ 49710 w 65907"/>
              <a:gd name="connsiteY6" fmla="*/ 58459 h 66375"/>
              <a:gd name="connsiteX7" fmla="*/ 57123 w 65907"/>
              <a:gd name="connsiteY7" fmla="*/ 57546 h 66375"/>
              <a:gd name="connsiteX8" fmla="*/ 63559 w 65907"/>
              <a:gd name="connsiteY8" fmla="*/ 56531 h 66375"/>
              <a:gd name="connsiteX9" fmla="*/ 65298 w 65907"/>
              <a:gd name="connsiteY9" fmla="*/ 57241 h 66375"/>
              <a:gd name="connsiteX10" fmla="*/ 65907 w 65907"/>
              <a:gd name="connsiteY10" fmla="*/ 60793 h 66375"/>
              <a:gd name="connsiteX11" fmla="*/ 64587 w 65907"/>
              <a:gd name="connsiteY11" fmla="*/ 62214 h 66375"/>
              <a:gd name="connsiteX12" fmla="*/ 57275 w 65907"/>
              <a:gd name="connsiteY12" fmla="*/ 63381 h 66375"/>
              <a:gd name="connsiteX13" fmla="*/ 49100 w 65907"/>
              <a:gd name="connsiteY13" fmla="*/ 64396 h 66375"/>
              <a:gd name="connsiteX14" fmla="*/ 40621 w 65907"/>
              <a:gd name="connsiteY14" fmla="*/ 65246 h 66375"/>
              <a:gd name="connsiteX15" fmla="*/ 32293 w 65907"/>
              <a:gd name="connsiteY15" fmla="*/ 65868 h 66375"/>
              <a:gd name="connsiteX16" fmla="*/ 25235 w 65907"/>
              <a:gd name="connsiteY16" fmla="*/ 66173 h 66375"/>
              <a:gd name="connsiteX17" fmla="*/ 16806 w 65907"/>
              <a:gd name="connsiteY17" fmla="*/ 66312 h 66375"/>
              <a:gd name="connsiteX18" fmla="*/ 8428 w 65907"/>
              <a:gd name="connsiteY18" fmla="*/ 66375 h 66375"/>
              <a:gd name="connsiteX19" fmla="*/ 1523 w 65907"/>
              <a:gd name="connsiteY19" fmla="*/ 66274 h 66375"/>
              <a:gd name="connsiteX20" fmla="*/ 456 w 65907"/>
              <a:gd name="connsiteY20" fmla="*/ 65868 h 66375"/>
              <a:gd name="connsiteX21" fmla="*/ 0 w 65907"/>
              <a:gd name="connsiteY21" fmla="*/ 64955 h 66375"/>
              <a:gd name="connsiteX22" fmla="*/ 0 w 65907"/>
              <a:gd name="connsiteY22" fmla="*/ 61504 h 66375"/>
              <a:gd name="connsiteX23" fmla="*/ 456 w 65907"/>
              <a:gd name="connsiteY23" fmla="*/ 60540 h 66375"/>
              <a:gd name="connsiteX24" fmla="*/ 1523 w 65907"/>
              <a:gd name="connsiteY24" fmla="*/ 60184 h 66375"/>
              <a:gd name="connsiteX25" fmla="*/ 6905 w 65907"/>
              <a:gd name="connsiteY25" fmla="*/ 60337 h 66375"/>
              <a:gd name="connsiteX26" fmla="*/ 13608 w 65907"/>
              <a:gd name="connsiteY26" fmla="*/ 60387 h 66375"/>
              <a:gd name="connsiteX27" fmla="*/ 20767 w 65907"/>
              <a:gd name="connsiteY27" fmla="*/ 60286 h 66375"/>
              <a:gd name="connsiteX28" fmla="*/ 27609 w 65907"/>
              <a:gd name="connsiteY28" fmla="*/ 60083 h 66375"/>
              <a:gd name="connsiteX29" fmla="*/ 27609 w 65907"/>
              <a:gd name="connsiteY29" fmla="*/ 43743 h 66375"/>
              <a:gd name="connsiteX30" fmla="*/ 15334 w 65907"/>
              <a:gd name="connsiteY30" fmla="*/ 43743 h 66375"/>
              <a:gd name="connsiteX31" fmla="*/ 9076 w 65907"/>
              <a:gd name="connsiteY31" fmla="*/ 41967 h 66375"/>
              <a:gd name="connsiteX32" fmla="*/ 7616 w 65907"/>
              <a:gd name="connsiteY32" fmla="*/ 35928 h 66375"/>
              <a:gd name="connsiteX33" fmla="*/ 7616 w 65907"/>
              <a:gd name="connsiteY33" fmla="*/ 25880 h 66375"/>
              <a:gd name="connsiteX34" fmla="*/ 9393 w 65907"/>
              <a:gd name="connsiteY34" fmla="*/ 20095 h 66375"/>
              <a:gd name="connsiteX35" fmla="*/ 15740 w 65907"/>
              <a:gd name="connsiteY35" fmla="*/ 18674 h 66375"/>
              <a:gd name="connsiteX36" fmla="*/ 44074 w 65907"/>
              <a:gd name="connsiteY36" fmla="*/ 18674 h 66375"/>
              <a:gd name="connsiteX37" fmla="*/ 45851 w 65907"/>
              <a:gd name="connsiteY37" fmla="*/ 18268 h 66375"/>
              <a:gd name="connsiteX38" fmla="*/ 46206 w 65907"/>
              <a:gd name="connsiteY38" fmla="*/ 16340 h 66375"/>
              <a:gd name="connsiteX39" fmla="*/ 46206 w 65907"/>
              <a:gd name="connsiteY39" fmla="*/ 8423 h 66375"/>
              <a:gd name="connsiteX40" fmla="*/ 45800 w 65907"/>
              <a:gd name="connsiteY40" fmla="*/ 6546 h 66375"/>
              <a:gd name="connsiteX41" fmla="*/ 44074 w 65907"/>
              <a:gd name="connsiteY41" fmla="*/ 6089 h 66375"/>
              <a:gd name="connsiteX42" fmla="*/ 9038 w 65907"/>
              <a:gd name="connsiteY42" fmla="*/ 6089 h 66375"/>
              <a:gd name="connsiteX43" fmla="*/ 8073 w 65907"/>
              <a:gd name="connsiteY43" fmla="*/ 5784 h 66375"/>
              <a:gd name="connsiteX44" fmla="*/ 7616 w 65907"/>
              <a:gd name="connsiteY44" fmla="*/ 4960 h 66375"/>
              <a:gd name="connsiteX45" fmla="*/ 7616 w 65907"/>
              <a:gd name="connsiteY45" fmla="*/ 1116 h 66375"/>
              <a:gd name="connsiteX46" fmla="*/ 8073 w 65907"/>
              <a:gd name="connsiteY46" fmla="*/ 304 h 66375"/>
              <a:gd name="connsiteX47" fmla="*/ 9038 w 65907"/>
              <a:gd name="connsiteY47" fmla="*/ 0 h 66375"/>
              <a:gd name="connsiteX48" fmla="*/ 45191 w 65907"/>
              <a:gd name="connsiteY48" fmla="*/ 0 h 66375"/>
              <a:gd name="connsiteX49" fmla="*/ 49151 w 65907"/>
              <a:gd name="connsiteY49" fmla="*/ 355 h 66375"/>
              <a:gd name="connsiteX50" fmla="*/ 51588 w 65907"/>
              <a:gd name="connsiteY50" fmla="*/ 1522 h 66375"/>
              <a:gd name="connsiteX51" fmla="*/ 52858 w 65907"/>
              <a:gd name="connsiteY51" fmla="*/ 3805 h 66375"/>
              <a:gd name="connsiteX52" fmla="*/ 53213 w 65907"/>
              <a:gd name="connsiteY52" fmla="*/ 7408 h 66375"/>
              <a:gd name="connsiteX53" fmla="*/ 53213 w 65907"/>
              <a:gd name="connsiteY53" fmla="*/ 17456 h 66375"/>
              <a:gd name="connsiteX54" fmla="*/ 51436 w 65907"/>
              <a:gd name="connsiteY54" fmla="*/ 23241 h 66375"/>
              <a:gd name="connsiteX55" fmla="*/ 45089 w 65907"/>
              <a:gd name="connsiteY55" fmla="*/ 24662 h 66375"/>
              <a:gd name="connsiteX56" fmla="*/ 16756 w 65907"/>
              <a:gd name="connsiteY56" fmla="*/ 24662 h 66375"/>
              <a:gd name="connsiteX57" fmla="*/ 14978 w 65907"/>
              <a:gd name="connsiteY57" fmla="*/ 25055 h 66375"/>
              <a:gd name="connsiteX58" fmla="*/ 14623 w 65907"/>
              <a:gd name="connsiteY58" fmla="*/ 26996 h 66375"/>
              <a:gd name="connsiteX59" fmla="*/ 14623 w 65907"/>
              <a:gd name="connsiteY59" fmla="*/ 35319 h 66375"/>
              <a:gd name="connsiteX60" fmla="*/ 15029 w 65907"/>
              <a:gd name="connsiteY60" fmla="*/ 37196 h 66375"/>
              <a:gd name="connsiteX61" fmla="*/ 16857 w 65907"/>
              <a:gd name="connsiteY61" fmla="*/ 37653 h 66375"/>
              <a:gd name="connsiteX62" fmla="*/ 53924 w 65907"/>
              <a:gd name="connsiteY62" fmla="*/ 37653 h 66375"/>
              <a:gd name="connsiteX63" fmla="*/ 54889 w 65907"/>
              <a:gd name="connsiteY63" fmla="*/ 37958 h 66375"/>
              <a:gd name="connsiteX64" fmla="*/ 55346 w 65907"/>
              <a:gd name="connsiteY64" fmla="*/ 38770 h 66375"/>
              <a:gd name="connsiteX65" fmla="*/ 55346 w 65907"/>
              <a:gd name="connsiteY65" fmla="*/ 42512 h 66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65907" h="66375">
                <a:moveTo>
                  <a:pt x="55346" y="42512"/>
                </a:moveTo>
                <a:cubicBezTo>
                  <a:pt x="55346" y="42867"/>
                  <a:pt x="55194" y="43146"/>
                  <a:pt x="54889" y="43388"/>
                </a:cubicBezTo>
                <a:cubicBezTo>
                  <a:pt x="54572" y="43616"/>
                  <a:pt x="54292" y="43743"/>
                  <a:pt x="54013" y="43743"/>
                </a:cubicBezTo>
                <a:lnTo>
                  <a:pt x="34629" y="43743"/>
                </a:lnTo>
                <a:lnTo>
                  <a:pt x="34629" y="59778"/>
                </a:lnTo>
                <a:cubicBezTo>
                  <a:pt x="36927" y="59639"/>
                  <a:pt x="39377" y="59449"/>
                  <a:pt x="41992" y="59220"/>
                </a:cubicBezTo>
                <a:cubicBezTo>
                  <a:pt x="44594" y="58979"/>
                  <a:pt x="47158" y="58726"/>
                  <a:pt x="49710" y="58459"/>
                </a:cubicBezTo>
                <a:cubicBezTo>
                  <a:pt x="52248" y="58193"/>
                  <a:pt x="54711" y="57875"/>
                  <a:pt x="57123" y="57546"/>
                </a:cubicBezTo>
                <a:cubicBezTo>
                  <a:pt x="59522" y="57216"/>
                  <a:pt x="61668" y="56861"/>
                  <a:pt x="63559" y="56531"/>
                </a:cubicBezTo>
                <a:cubicBezTo>
                  <a:pt x="64651" y="56328"/>
                  <a:pt x="65222" y="56569"/>
                  <a:pt x="65298" y="57241"/>
                </a:cubicBezTo>
                <a:lnTo>
                  <a:pt x="65907" y="60793"/>
                </a:lnTo>
                <a:cubicBezTo>
                  <a:pt x="66047" y="61605"/>
                  <a:pt x="65603" y="62075"/>
                  <a:pt x="64587" y="62214"/>
                </a:cubicBezTo>
                <a:cubicBezTo>
                  <a:pt x="62353" y="62608"/>
                  <a:pt x="59916" y="63013"/>
                  <a:pt x="57275" y="63381"/>
                </a:cubicBezTo>
                <a:cubicBezTo>
                  <a:pt x="54635" y="63749"/>
                  <a:pt x="51906" y="64092"/>
                  <a:pt x="49100" y="64396"/>
                </a:cubicBezTo>
                <a:cubicBezTo>
                  <a:pt x="46282" y="64701"/>
                  <a:pt x="43452" y="64993"/>
                  <a:pt x="40621" y="65246"/>
                </a:cubicBezTo>
                <a:cubicBezTo>
                  <a:pt x="37777" y="65526"/>
                  <a:pt x="34997" y="65741"/>
                  <a:pt x="32293" y="65868"/>
                </a:cubicBezTo>
                <a:cubicBezTo>
                  <a:pt x="30326" y="66008"/>
                  <a:pt x="27977" y="66109"/>
                  <a:pt x="25235" y="66173"/>
                </a:cubicBezTo>
                <a:cubicBezTo>
                  <a:pt x="22493" y="66249"/>
                  <a:pt x="19675" y="66287"/>
                  <a:pt x="16806" y="66312"/>
                </a:cubicBezTo>
                <a:cubicBezTo>
                  <a:pt x="13925" y="66350"/>
                  <a:pt x="11145" y="66375"/>
                  <a:pt x="8428" y="66375"/>
                </a:cubicBezTo>
                <a:cubicBezTo>
                  <a:pt x="5725" y="66375"/>
                  <a:pt x="3414" y="66338"/>
                  <a:pt x="1523" y="66274"/>
                </a:cubicBezTo>
                <a:cubicBezTo>
                  <a:pt x="1116" y="66274"/>
                  <a:pt x="761" y="66134"/>
                  <a:pt x="456" y="65868"/>
                </a:cubicBezTo>
                <a:cubicBezTo>
                  <a:pt x="152" y="65602"/>
                  <a:pt x="0" y="65284"/>
                  <a:pt x="0" y="64955"/>
                </a:cubicBezTo>
                <a:lnTo>
                  <a:pt x="0" y="61504"/>
                </a:lnTo>
                <a:cubicBezTo>
                  <a:pt x="0" y="61098"/>
                  <a:pt x="152" y="60781"/>
                  <a:pt x="456" y="60540"/>
                </a:cubicBezTo>
                <a:cubicBezTo>
                  <a:pt x="761" y="60299"/>
                  <a:pt x="1116" y="60184"/>
                  <a:pt x="1523" y="60184"/>
                </a:cubicBezTo>
                <a:cubicBezTo>
                  <a:pt x="3008" y="60248"/>
                  <a:pt x="4810" y="60299"/>
                  <a:pt x="6905" y="60337"/>
                </a:cubicBezTo>
                <a:cubicBezTo>
                  <a:pt x="9012" y="60375"/>
                  <a:pt x="11234" y="60387"/>
                  <a:pt x="13608" y="60387"/>
                </a:cubicBezTo>
                <a:cubicBezTo>
                  <a:pt x="15969" y="60387"/>
                  <a:pt x="18368" y="60362"/>
                  <a:pt x="20767" y="60286"/>
                </a:cubicBezTo>
                <a:cubicBezTo>
                  <a:pt x="23166" y="60223"/>
                  <a:pt x="25451" y="60146"/>
                  <a:pt x="27609" y="60083"/>
                </a:cubicBezTo>
                <a:lnTo>
                  <a:pt x="27609" y="43743"/>
                </a:lnTo>
                <a:lnTo>
                  <a:pt x="15334" y="43743"/>
                </a:lnTo>
                <a:cubicBezTo>
                  <a:pt x="12148" y="43743"/>
                  <a:pt x="10079" y="43146"/>
                  <a:pt x="9076" y="41967"/>
                </a:cubicBezTo>
                <a:cubicBezTo>
                  <a:pt x="8098" y="40787"/>
                  <a:pt x="7616" y="38770"/>
                  <a:pt x="7616" y="35928"/>
                </a:cubicBezTo>
                <a:lnTo>
                  <a:pt x="7616" y="25880"/>
                </a:lnTo>
                <a:cubicBezTo>
                  <a:pt x="7616" y="22962"/>
                  <a:pt x="8200" y="21046"/>
                  <a:pt x="9393" y="20095"/>
                </a:cubicBezTo>
                <a:cubicBezTo>
                  <a:pt x="10586" y="19156"/>
                  <a:pt x="12693" y="18674"/>
                  <a:pt x="15740" y="18674"/>
                </a:cubicBezTo>
                <a:lnTo>
                  <a:pt x="44074" y="18674"/>
                </a:lnTo>
                <a:cubicBezTo>
                  <a:pt x="45013" y="18674"/>
                  <a:pt x="45610" y="18534"/>
                  <a:pt x="45851" y="18268"/>
                </a:cubicBezTo>
                <a:cubicBezTo>
                  <a:pt x="46079" y="18002"/>
                  <a:pt x="46206" y="17355"/>
                  <a:pt x="46206" y="16340"/>
                </a:cubicBezTo>
                <a:lnTo>
                  <a:pt x="46206" y="8423"/>
                </a:lnTo>
                <a:cubicBezTo>
                  <a:pt x="46206" y="7485"/>
                  <a:pt x="46079" y="6850"/>
                  <a:pt x="45800" y="6546"/>
                </a:cubicBezTo>
                <a:cubicBezTo>
                  <a:pt x="45533" y="6241"/>
                  <a:pt x="44949" y="6089"/>
                  <a:pt x="44074" y="6089"/>
                </a:cubicBezTo>
                <a:lnTo>
                  <a:pt x="9038" y="6089"/>
                </a:lnTo>
                <a:cubicBezTo>
                  <a:pt x="8695" y="6089"/>
                  <a:pt x="8378" y="5988"/>
                  <a:pt x="8073" y="5784"/>
                </a:cubicBezTo>
                <a:cubicBezTo>
                  <a:pt x="7768" y="5582"/>
                  <a:pt x="7616" y="5315"/>
                  <a:pt x="7616" y="4960"/>
                </a:cubicBezTo>
                <a:lnTo>
                  <a:pt x="7616" y="1116"/>
                </a:lnTo>
                <a:cubicBezTo>
                  <a:pt x="7616" y="773"/>
                  <a:pt x="7768" y="507"/>
                  <a:pt x="8073" y="304"/>
                </a:cubicBezTo>
                <a:cubicBezTo>
                  <a:pt x="8378" y="101"/>
                  <a:pt x="8695" y="0"/>
                  <a:pt x="9038" y="0"/>
                </a:cubicBezTo>
                <a:lnTo>
                  <a:pt x="45191" y="0"/>
                </a:lnTo>
                <a:cubicBezTo>
                  <a:pt x="46815" y="0"/>
                  <a:pt x="48136" y="126"/>
                  <a:pt x="49151" y="355"/>
                </a:cubicBezTo>
                <a:cubicBezTo>
                  <a:pt x="50167" y="596"/>
                  <a:pt x="50979" y="976"/>
                  <a:pt x="51588" y="1522"/>
                </a:cubicBezTo>
                <a:cubicBezTo>
                  <a:pt x="52198" y="2067"/>
                  <a:pt x="52617" y="2829"/>
                  <a:pt x="52858" y="3805"/>
                </a:cubicBezTo>
                <a:cubicBezTo>
                  <a:pt x="53086" y="4782"/>
                  <a:pt x="53213" y="5988"/>
                  <a:pt x="53213" y="7408"/>
                </a:cubicBezTo>
                <a:lnTo>
                  <a:pt x="53213" y="17456"/>
                </a:lnTo>
                <a:cubicBezTo>
                  <a:pt x="53213" y="20361"/>
                  <a:pt x="52617" y="22302"/>
                  <a:pt x="51436" y="23241"/>
                </a:cubicBezTo>
                <a:cubicBezTo>
                  <a:pt x="50256" y="24180"/>
                  <a:pt x="48136" y="24662"/>
                  <a:pt x="45089" y="24662"/>
                </a:cubicBezTo>
                <a:lnTo>
                  <a:pt x="16756" y="24662"/>
                </a:lnTo>
                <a:cubicBezTo>
                  <a:pt x="15804" y="24662"/>
                  <a:pt x="15220" y="24802"/>
                  <a:pt x="14978" y="25055"/>
                </a:cubicBezTo>
                <a:cubicBezTo>
                  <a:pt x="14737" y="25335"/>
                  <a:pt x="14623" y="25981"/>
                  <a:pt x="14623" y="26996"/>
                </a:cubicBezTo>
                <a:lnTo>
                  <a:pt x="14623" y="35319"/>
                </a:lnTo>
                <a:cubicBezTo>
                  <a:pt x="14623" y="36258"/>
                  <a:pt x="14763" y="36892"/>
                  <a:pt x="15029" y="37196"/>
                </a:cubicBezTo>
                <a:cubicBezTo>
                  <a:pt x="15296" y="37501"/>
                  <a:pt x="15918" y="37653"/>
                  <a:pt x="16857" y="37653"/>
                </a:cubicBezTo>
                <a:lnTo>
                  <a:pt x="53924" y="37653"/>
                </a:lnTo>
                <a:cubicBezTo>
                  <a:pt x="54254" y="37653"/>
                  <a:pt x="54572" y="37742"/>
                  <a:pt x="54889" y="37958"/>
                </a:cubicBezTo>
                <a:cubicBezTo>
                  <a:pt x="55194" y="38161"/>
                  <a:pt x="55346" y="38427"/>
                  <a:pt x="55346" y="38770"/>
                </a:cubicBezTo>
                <a:lnTo>
                  <a:pt x="55346" y="4251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2252210" y="2941898"/>
            <a:ext cx="22532" cy="93576"/>
          </a:xfrm>
          <a:custGeom>
            <a:avLst/>
            <a:gdLst>
              <a:gd name="connsiteX0" fmla="*/ 5572 w 22532"/>
              <a:gd name="connsiteY0" fmla="*/ 93576 h 93576"/>
              <a:gd name="connsiteX1" fmla="*/ 1409 w 22532"/>
              <a:gd name="connsiteY1" fmla="*/ 93576 h 93576"/>
              <a:gd name="connsiteX2" fmla="*/ 0 w 22532"/>
              <a:gd name="connsiteY2" fmla="*/ 92155 h 93576"/>
              <a:gd name="connsiteX3" fmla="*/ 0 w 22532"/>
              <a:gd name="connsiteY3" fmla="*/ 1420 h 93576"/>
              <a:gd name="connsiteX4" fmla="*/ 1409 w 22532"/>
              <a:gd name="connsiteY4" fmla="*/ 0 h 93576"/>
              <a:gd name="connsiteX5" fmla="*/ 5572 w 22532"/>
              <a:gd name="connsiteY5" fmla="*/ 0 h 93576"/>
              <a:gd name="connsiteX6" fmla="*/ 6994 w 22532"/>
              <a:gd name="connsiteY6" fmla="*/ 1420 h 93576"/>
              <a:gd name="connsiteX7" fmla="*/ 6994 w 22532"/>
              <a:gd name="connsiteY7" fmla="*/ 38351 h 93576"/>
              <a:gd name="connsiteX8" fmla="*/ 21008 w 22532"/>
              <a:gd name="connsiteY8" fmla="*/ 38351 h 93576"/>
              <a:gd name="connsiteX9" fmla="*/ 22075 w 22532"/>
              <a:gd name="connsiteY9" fmla="*/ 38719 h 93576"/>
              <a:gd name="connsiteX10" fmla="*/ 22532 w 22532"/>
              <a:gd name="connsiteY10" fmla="*/ 39683 h 93576"/>
              <a:gd name="connsiteX11" fmla="*/ 22532 w 22532"/>
              <a:gd name="connsiteY11" fmla="*/ 43121 h 93576"/>
              <a:gd name="connsiteX12" fmla="*/ 22075 w 22532"/>
              <a:gd name="connsiteY12" fmla="*/ 44047 h 93576"/>
              <a:gd name="connsiteX13" fmla="*/ 21008 w 22532"/>
              <a:gd name="connsiteY13" fmla="*/ 44453 h 93576"/>
              <a:gd name="connsiteX14" fmla="*/ 6994 w 22532"/>
              <a:gd name="connsiteY14" fmla="*/ 44453 h 93576"/>
              <a:gd name="connsiteX15" fmla="*/ 6994 w 22532"/>
              <a:gd name="connsiteY15" fmla="*/ 92155 h 93576"/>
              <a:gd name="connsiteX16" fmla="*/ 5572 w 22532"/>
              <a:gd name="connsiteY16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532" h="93576">
                <a:moveTo>
                  <a:pt x="5572" y="93576"/>
                </a:moveTo>
                <a:lnTo>
                  <a:pt x="1409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09" y="0"/>
                </a:cubicBezTo>
                <a:lnTo>
                  <a:pt x="5572" y="0"/>
                </a:lnTo>
                <a:cubicBezTo>
                  <a:pt x="6524" y="0"/>
                  <a:pt x="6994" y="469"/>
                  <a:pt x="6994" y="1420"/>
                </a:cubicBezTo>
                <a:lnTo>
                  <a:pt x="6994" y="38351"/>
                </a:lnTo>
                <a:lnTo>
                  <a:pt x="21008" y="38351"/>
                </a:lnTo>
                <a:cubicBezTo>
                  <a:pt x="21414" y="38351"/>
                  <a:pt x="21770" y="38478"/>
                  <a:pt x="22075" y="38719"/>
                </a:cubicBezTo>
                <a:cubicBezTo>
                  <a:pt x="22379" y="38947"/>
                  <a:pt x="22532" y="39277"/>
                  <a:pt x="22532" y="39683"/>
                </a:cubicBezTo>
                <a:lnTo>
                  <a:pt x="22532" y="43121"/>
                </a:lnTo>
                <a:cubicBezTo>
                  <a:pt x="22532" y="43476"/>
                  <a:pt x="22379" y="43768"/>
                  <a:pt x="22075" y="44047"/>
                </a:cubicBezTo>
                <a:cubicBezTo>
                  <a:pt x="21770" y="44314"/>
                  <a:pt x="21414" y="44453"/>
                  <a:pt x="21008" y="44453"/>
                </a:cubicBezTo>
                <a:lnTo>
                  <a:pt x="6994" y="44453"/>
                </a:lnTo>
                <a:lnTo>
                  <a:pt x="6994" y="92155"/>
                </a:lnTo>
                <a:cubicBezTo>
                  <a:pt x="6994" y="93106"/>
                  <a:pt x="6524" y="93576"/>
                  <a:pt x="5572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2185884" y="2949510"/>
            <a:ext cx="56057" cy="61948"/>
          </a:xfrm>
          <a:custGeom>
            <a:avLst/>
            <a:gdLst>
              <a:gd name="connsiteX0" fmla="*/ 53416 w 56057"/>
              <a:gd name="connsiteY0" fmla="*/ 58155 h 61948"/>
              <a:gd name="connsiteX1" fmla="*/ 52655 w 56057"/>
              <a:gd name="connsiteY1" fmla="*/ 58751 h 61948"/>
              <a:gd name="connsiteX2" fmla="*/ 51385 w 56057"/>
              <a:gd name="connsiteY2" fmla="*/ 58243 h 61948"/>
              <a:gd name="connsiteX3" fmla="*/ 46219 w 56057"/>
              <a:gd name="connsiteY3" fmla="*/ 54031 h 61948"/>
              <a:gd name="connsiteX4" fmla="*/ 40824 w 56057"/>
              <a:gd name="connsiteY4" fmla="*/ 48970 h 61948"/>
              <a:gd name="connsiteX5" fmla="*/ 35657 w 56057"/>
              <a:gd name="connsiteY5" fmla="*/ 43388 h 61948"/>
              <a:gd name="connsiteX6" fmla="*/ 30973 w 56057"/>
              <a:gd name="connsiteY6" fmla="*/ 37641 h 61948"/>
              <a:gd name="connsiteX7" fmla="*/ 19396 w 56057"/>
              <a:gd name="connsiteY7" fmla="*/ 49883 h 61948"/>
              <a:gd name="connsiteX8" fmla="*/ 4569 w 56057"/>
              <a:gd name="connsiteY8" fmla="*/ 61504 h 61948"/>
              <a:gd name="connsiteX9" fmla="*/ 3554 w 56057"/>
              <a:gd name="connsiteY9" fmla="*/ 61948 h 61948"/>
              <a:gd name="connsiteX10" fmla="*/ 2741 w 56057"/>
              <a:gd name="connsiteY10" fmla="*/ 61707 h 61948"/>
              <a:gd name="connsiteX11" fmla="*/ 304 w 56057"/>
              <a:gd name="connsiteY11" fmla="*/ 58561 h 61948"/>
              <a:gd name="connsiteX12" fmla="*/ 0 w 56057"/>
              <a:gd name="connsiteY12" fmla="*/ 57495 h 61948"/>
              <a:gd name="connsiteX13" fmla="*/ 507 w 56057"/>
              <a:gd name="connsiteY13" fmla="*/ 56620 h 61948"/>
              <a:gd name="connsiteX14" fmla="*/ 25845 w 56057"/>
              <a:gd name="connsiteY14" fmla="*/ 33378 h 61948"/>
              <a:gd name="connsiteX15" fmla="*/ 38488 w 56057"/>
              <a:gd name="connsiteY15" fmla="*/ 8829 h 61948"/>
              <a:gd name="connsiteX16" fmla="*/ 38539 w 56057"/>
              <a:gd name="connsiteY16" fmla="*/ 6749 h 61948"/>
              <a:gd name="connsiteX17" fmla="*/ 36762 w 56057"/>
              <a:gd name="connsiteY17" fmla="*/ 6089 h 61948"/>
              <a:gd name="connsiteX18" fmla="*/ 6004 w 56057"/>
              <a:gd name="connsiteY18" fmla="*/ 6089 h 61948"/>
              <a:gd name="connsiteX19" fmla="*/ 4772 w 56057"/>
              <a:gd name="connsiteY19" fmla="*/ 4770 h 61948"/>
              <a:gd name="connsiteX20" fmla="*/ 4772 w 56057"/>
              <a:gd name="connsiteY20" fmla="*/ 1217 h 61948"/>
              <a:gd name="connsiteX21" fmla="*/ 6194 w 56057"/>
              <a:gd name="connsiteY21" fmla="*/ 0 h 61948"/>
              <a:gd name="connsiteX22" fmla="*/ 39503 w 56057"/>
              <a:gd name="connsiteY22" fmla="*/ 0 h 61948"/>
              <a:gd name="connsiteX23" fmla="*/ 46219 w 56057"/>
              <a:gd name="connsiteY23" fmla="*/ 1826 h 61948"/>
              <a:gd name="connsiteX24" fmla="*/ 46219 w 56057"/>
              <a:gd name="connsiteY24" fmla="*/ 8322 h 61948"/>
              <a:gd name="connsiteX25" fmla="*/ 35035 w 56057"/>
              <a:gd name="connsiteY25" fmla="*/ 32173 h 61948"/>
              <a:gd name="connsiteX26" fmla="*/ 40011 w 56057"/>
              <a:gd name="connsiteY26" fmla="*/ 38567 h 61948"/>
              <a:gd name="connsiteX27" fmla="*/ 45292 w 56057"/>
              <a:gd name="connsiteY27" fmla="*/ 44491 h 61948"/>
              <a:gd name="connsiteX28" fmla="*/ 50573 w 56057"/>
              <a:gd name="connsiteY28" fmla="*/ 49579 h 61948"/>
              <a:gd name="connsiteX29" fmla="*/ 55549 w 56057"/>
              <a:gd name="connsiteY29" fmla="*/ 53385 h 61948"/>
              <a:gd name="connsiteX30" fmla="*/ 56057 w 56057"/>
              <a:gd name="connsiteY30" fmla="*/ 54298 h 61948"/>
              <a:gd name="connsiteX31" fmla="*/ 55765 w 56057"/>
              <a:gd name="connsiteY31" fmla="*/ 55211 h 61948"/>
              <a:gd name="connsiteX32" fmla="*/ 53416 w 56057"/>
              <a:gd name="connsiteY32" fmla="*/ 58155 h 61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6057" h="61948">
                <a:moveTo>
                  <a:pt x="53416" y="58155"/>
                </a:moveTo>
                <a:cubicBezTo>
                  <a:pt x="53213" y="58497"/>
                  <a:pt x="52959" y="58700"/>
                  <a:pt x="52655" y="58751"/>
                </a:cubicBezTo>
                <a:cubicBezTo>
                  <a:pt x="52350" y="58827"/>
                  <a:pt x="51931" y="58662"/>
                  <a:pt x="51385" y="58243"/>
                </a:cubicBezTo>
                <a:cubicBezTo>
                  <a:pt x="49760" y="57038"/>
                  <a:pt x="48034" y="55630"/>
                  <a:pt x="46219" y="54031"/>
                </a:cubicBezTo>
                <a:cubicBezTo>
                  <a:pt x="44378" y="52446"/>
                  <a:pt x="42576" y="50771"/>
                  <a:pt x="40824" y="48970"/>
                </a:cubicBezTo>
                <a:cubicBezTo>
                  <a:pt x="39059" y="47168"/>
                  <a:pt x="37333" y="45316"/>
                  <a:pt x="35657" y="43388"/>
                </a:cubicBezTo>
                <a:cubicBezTo>
                  <a:pt x="33956" y="41459"/>
                  <a:pt x="32395" y="39544"/>
                  <a:pt x="30973" y="37641"/>
                </a:cubicBezTo>
                <a:cubicBezTo>
                  <a:pt x="27596" y="41916"/>
                  <a:pt x="23725" y="46001"/>
                  <a:pt x="19396" y="49883"/>
                </a:cubicBezTo>
                <a:cubicBezTo>
                  <a:pt x="15055" y="53778"/>
                  <a:pt x="10129" y="57647"/>
                  <a:pt x="4569" y="61504"/>
                </a:cubicBezTo>
                <a:cubicBezTo>
                  <a:pt x="4227" y="61707"/>
                  <a:pt x="3897" y="61859"/>
                  <a:pt x="3554" y="61948"/>
                </a:cubicBezTo>
                <a:cubicBezTo>
                  <a:pt x="3224" y="62062"/>
                  <a:pt x="2944" y="61973"/>
                  <a:pt x="2741" y="61707"/>
                </a:cubicBezTo>
                <a:lnTo>
                  <a:pt x="304" y="58561"/>
                </a:lnTo>
                <a:cubicBezTo>
                  <a:pt x="37" y="58218"/>
                  <a:pt x="-63" y="57863"/>
                  <a:pt x="0" y="57495"/>
                </a:cubicBezTo>
                <a:cubicBezTo>
                  <a:pt x="76" y="57127"/>
                  <a:pt x="228" y="56835"/>
                  <a:pt x="507" y="56620"/>
                </a:cubicBezTo>
                <a:cubicBezTo>
                  <a:pt x="11335" y="48982"/>
                  <a:pt x="19790" y="41243"/>
                  <a:pt x="25845" y="33378"/>
                </a:cubicBezTo>
                <a:cubicBezTo>
                  <a:pt x="31912" y="25537"/>
                  <a:pt x="36127" y="17355"/>
                  <a:pt x="38488" y="8829"/>
                </a:cubicBezTo>
                <a:cubicBezTo>
                  <a:pt x="38767" y="7890"/>
                  <a:pt x="38780" y="7193"/>
                  <a:pt x="38539" y="6749"/>
                </a:cubicBezTo>
                <a:cubicBezTo>
                  <a:pt x="38310" y="6317"/>
                  <a:pt x="37714" y="6089"/>
                  <a:pt x="36762" y="6089"/>
                </a:cubicBezTo>
                <a:lnTo>
                  <a:pt x="6004" y="6089"/>
                </a:lnTo>
                <a:cubicBezTo>
                  <a:pt x="5179" y="6089"/>
                  <a:pt x="4772" y="5645"/>
                  <a:pt x="4772" y="4770"/>
                </a:cubicBezTo>
                <a:lnTo>
                  <a:pt x="4772" y="1217"/>
                </a:lnTo>
                <a:cubicBezTo>
                  <a:pt x="4772" y="405"/>
                  <a:pt x="5242" y="0"/>
                  <a:pt x="6194" y="0"/>
                </a:cubicBezTo>
                <a:lnTo>
                  <a:pt x="39503" y="0"/>
                </a:lnTo>
                <a:cubicBezTo>
                  <a:pt x="43033" y="0"/>
                  <a:pt x="45254" y="596"/>
                  <a:pt x="46219" y="1826"/>
                </a:cubicBezTo>
                <a:cubicBezTo>
                  <a:pt x="47158" y="3044"/>
                  <a:pt x="47158" y="5214"/>
                  <a:pt x="46219" y="8322"/>
                </a:cubicBezTo>
                <a:cubicBezTo>
                  <a:pt x="43578" y="16974"/>
                  <a:pt x="39846" y="24929"/>
                  <a:pt x="35035" y="32173"/>
                </a:cubicBezTo>
                <a:cubicBezTo>
                  <a:pt x="36597" y="34342"/>
                  <a:pt x="38260" y="36473"/>
                  <a:pt x="40011" y="38567"/>
                </a:cubicBezTo>
                <a:cubicBezTo>
                  <a:pt x="41776" y="40673"/>
                  <a:pt x="43540" y="42639"/>
                  <a:pt x="45292" y="44491"/>
                </a:cubicBezTo>
                <a:cubicBezTo>
                  <a:pt x="47057" y="46369"/>
                  <a:pt x="48821" y="48056"/>
                  <a:pt x="50573" y="49579"/>
                </a:cubicBezTo>
                <a:cubicBezTo>
                  <a:pt x="52337" y="51101"/>
                  <a:pt x="54000" y="52370"/>
                  <a:pt x="55549" y="53385"/>
                </a:cubicBezTo>
                <a:cubicBezTo>
                  <a:pt x="55892" y="53651"/>
                  <a:pt x="56057" y="53968"/>
                  <a:pt x="56057" y="54298"/>
                </a:cubicBezTo>
                <a:cubicBezTo>
                  <a:pt x="56057" y="54628"/>
                  <a:pt x="55955" y="54945"/>
                  <a:pt x="55765" y="55211"/>
                </a:cubicBezTo>
                <a:lnTo>
                  <a:pt x="53416" y="58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2335265" y="2941903"/>
            <a:ext cx="26200" cy="93576"/>
          </a:xfrm>
          <a:custGeom>
            <a:avLst/>
            <a:gdLst>
              <a:gd name="connsiteX0" fmla="*/ 6702 w 26200"/>
              <a:gd name="connsiteY0" fmla="*/ 38351 h 93576"/>
              <a:gd name="connsiteX1" fmla="*/ 19498 w 26200"/>
              <a:gd name="connsiteY1" fmla="*/ 38351 h 93576"/>
              <a:gd name="connsiteX2" fmla="*/ 19498 w 26200"/>
              <a:gd name="connsiteY2" fmla="*/ 1421 h 93576"/>
              <a:gd name="connsiteX3" fmla="*/ 20919 w 26200"/>
              <a:gd name="connsiteY3" fmla="*/ 0 h 93576"/>
              <a:gd name="connsiteX4" fmla="*/ 24778 w 26200"/>
              <a:gd name="connsiteY4" fmla="*/ 0 h 93576"/>
              <a:gd name="connsiteX5" fmla="*/ 26200 w 26200"/>
              <a:gd name="connsiteY5" fmla="*/ 1421 h 93576"/>
              <a:gd name="connsiteX6" fmla="*/ 26200 w 26200"/>
              <a:gd name="connsiteY6" fmla="*/ 92142 h 93576"/>
              <a:gd name="connsiteX7" fmla="*/ 24778 w 26200"/>
              <a:gd name="connsiteY7" fmla="*/ 93576 h 93576"/>
              <a:gd name="connsiteX8" fmla="*/ 20919 w 26200"/>
              <a:gd name="connsiteY8" fmla="*/ 93576 h 93576"/>
              <a:gd name="connsiteX9" fmla="*/ 19498 w 26200"/>
              <a:gd name="connsiteY9" fmla="*/ 92142 h 93576"/>
              <a:gd name="connsiteX10" fmla="*/ 19498 w 26200"/>
              <a:gd name="connsiteY10" fmla="*/ 44441 h 93576"/>
              <a:gd name="connsiteX11" fmla="*/ 6702 w 26200"/>
              <a:gd name="connsiteY11" fmla="*/ 44441 h 93576"/>
              <a:gd name="connsiteX12" fmla="*/ 6702 w 26200"/>
              <a:gd name="connsiteY12" fmla="*/ 88298 h 93576"/>
              <a:gd name="connsiteX13" fmla="*/ 5280 w 26200"/>
              <a:gd name="connsiteY13" fmla="*/ 89719 h 93576"/>
              <a:gd name="connsiteX14" fmla="*/ 1421 w 26200"/>
              <a:gd name="connsiteY14" fmla="*/ 89719 h 93576"/>
              <a:gd name="connsiteX15" fmla="*/ 0 w 26200"/>
              <a:gd name="connsiteY15" fmla="*/ 88298 h 93576"/>
              <a:gd name="connsiteX16" fmla="*/ 0 w 26200"/>
              <a:gd name="connsiteY16" fmla="*/ 3146 h 93576"/>
              <a:gd name="connsiteX17" fmla="*/ 1421 w 26200"/>
              <a:gd name="connsiteY17" fmla="*/ 1712 h 93576"/>
              <a:gd name="connsiteX18" fmla="*/ 5280 w 26200"/>
              <a:gd name="connsiteY18" fmla="*/ 1712 h 93576"/>
              <a:gd name="connsiteX19" fmla="*/ 6702 w 26200"/>
              <a:gd name="connsiteY19" fmla="*/ 3146 h 93576"/>
              <a:gd name="connsiteX20" fmla="*/ 6702 w 26200"/>
              <a:gd name="connsiteY20" fmla="*/ 38351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6200" h="93576">
                <a:moveTo>
                  <a:pt x="6702" y="38351"/>
                </a:moveTo>
                <a:lnTo>
                  <a:pt x="19498" y="38351"/>
                </a:lnTo>
                <a:lnTo>
                  <a:pt x="19498" y="1421"/>
                </a:lnTo>
                <a:cubicBezTo>
                  <a:pt x="19498" y="469"/>
                  <a:pt x="19967" y="0"/>
                  <a:pt x="20919" y="0"/>
                </a:cubicBezTo>
                <a:lnTo>
                  <a:pt x="24778" y="0"/>
                </a:lnTo>
                <a:cubicBezTo>
                  <a:pt x="25718" y="0"/>
                  <a:pt x="26200" y="469"/>
                  <a:pt x="26200" y="1421"/>
                </a:cubicBezTo>
                <a:lnTo>
                  <a:pt x="26200" y="92142"/>
                </a:lnTo>
                <a:cubicBezTo>
                  <a:pt x="26200" y="93094"/>
                  <a:pt x="25718" y="93576"/>
                  <a:pt x="24778" y="93576"/>
                </a:cubicBezTo>
                <a:lnTo>
                  <a:pt x="20919" y="93576"/>
                </a:lnTo>
                <a:cubicBezTo>
                  <a:pt x="19967" y="93576"/>
                  <a:pt x="19498" y="93094"/>
                  <a:pt x="19498" y="92142"/>
                </a:cubicBezTo>
                <a:lnTo>
                  <a:pt x="19498" y="44441"/>
                </a:lnTo>
                <a:lnTo>
                  <a:pt x="6702" y="44441"/>
                </a:lnTo>
                <a:lnTo>
                  <a:pt x="6702" y="88298"/>
                </a:lnTo>
                <a:cubicBezTo>
                  <a:pt x="6702" y="89237"/>
                  <a:pt x="6232" y="89719"/>
                  <a:pt x="5280" y="89719"/>
                </a:cubicBezTo>
                <a:lnTo>
                  <a:pt x="1421" y="89719"/>
                </a:lnTo>
                <a:cubicBezTo>
                  <a:pt x="469" y="89719"/>
                  <a:pt x="0" y="89237"/>
                  <a:pt x="0" y="88298"/>
                </a:cubicBezTo>
                <a:lnTo>
                  <a:pt x="0" y="3146"/>
                </a:lnTo>
                <a:cubicBezTo>
                  <a:pt x="0" y="2182"/>
                  <a:pt x="469" y="1712"/>
                  <a:pt x="1421" y="1712"/>
                </a:cubicBezTo>
                <a:lnTo>
                  <a:pt x="5280" y="1712"/>
                </a:lnTo>
                <a:cubicBezTo>
                  <a:pt x="6232" y="1712"/>
                  <a:pt x="6702" y="2182"/>
                  <a:pt x="6702" y="3146"/>
                </a:cubicBezTo>
                <a:lnTo>
                  <a:pt x="6702" y="3835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2280173" y="2950010"/>
            <a:ext cx="50573" cy="62468"/>
          </a:xfrm>
          <a:custGeom>
            <a:avLst/>
            <a:gdLst>
              <a:gd name="connsiteX0" fmla="*/ 40963 w 50573"/>
              <a:gd name="connsiteY0" fmla="*/ 8233 h 62468"/>
              <a:gd name="connsiteX1" fmla="*/ 37371 w 50573"/>
              <a:gd name="connsiteY1" fmla="*/ 19435 h 62468"/>
              <a:gd name="connsiteX2" fmla="*/ 32344 w 50573"/>
              <a:gd name="connsiteY2" fmla="*/ 30143 h 62468"/>
              <a:gd name="connsiteX3" fmla="*/ 39846 w 50573"/>
              <a:gd name="connsiteY3" fmla="*/ 42537 h 62468"/>
              <a:gd name="connsiteX4" fmla="*/ 50116 w 50573"/>
              <a:gd name="connsiteY4" fmla="*/ 53993 h 62468"/>
              <a:gd name="connsiteX5" fmla="*/ 50573 w 50573"/>
              <a:gd name="connsiteY5" fmla="*/ 55008 h 62468"/>
              <a:gd name="connsiteX6" fmla="*/ 50116 w 50573"/>
              <a:gd name="connsiteY6" fmla="*/ 55922 h 62468"/>
              <a:gd name="connsiteX7" fmla="*/ 47577 w 50573"/>
              <a:gd name="connsiteY7" fmla="*/ 58561 h 62468"/>
              <a:gd name="connsiteX8" fmla="*/ 46752 w 50573"/>
              <a:gd name="connsiteY8" fmla="*/ 59119 h 62468"/>
              <a:gd name="connsiteX9" fmla="*/ 45546 w 50573"/>
              <a:gd name="connsiteY9" fmla="*/ 58472 h 62468"/>
              <a:gd name="connsiteX10" fmla="*/ 40913 w 50573"/>
              <a:gd name="connsiteY10" fmla="*/ 53651 h 62468"/>
              <a:gd name="connsiteX11" fmla="*/ 36305 w 50573"/>
              <a:gd name="connsiteY11" fmla="*/ 48056 h 62468"/>
              <a:gd name="connsiteX12" fmla="*/ 32090 w 50573"/>
              <a:gd name="connsiteY12" fmla="*/ 42220 h 62468"/>
              <a:gd name="connsiteX13" fmla="*/ 28587 w 50573"/>
              <a:gd name="connsiteY13" fmla="*/ 36651 h 62468"/>
              <a:gd name="connsiteX14" fmla="*/ 17974 w 50573"/>
              <a:gd name="connsiteY14" fmla="*/ 50238 h 62468"/>
              <a:gd name="connsiteX15" fmla="*/ 4823 w 50573"/>
              <a:gd name="connsiteY15" fmla="*/ 62024 h 62468"/>
              <a:gd name="connsiteX16" fmla="*/ 3757 w 50573"/>
              <a:gd name="connsiteY16" fmla="*/ 62468 h 62468"/>
              <a:gd name="connsiteX17" fmla="*/ 2881 w 50573"/>
              <a:gd name="connsiteY17" fmla="*/ 62227 h 62468"/>
              <a:gd name="connsiteX18" fmla="*/ 241 w 50573"/>
              <a:gd name="connsiteY18" fmla="*/ 59068 h 62468"/>
              <a:gd name="connsiteX19" fmla="*/ 0 w 50573"/>
              <a:gd name="connsiteY19" fmla="*/ 58053 h 62468"/>
              <a:gd name="connsiteX20" fmla="*/ 660 w 50573"/>
              <a:gd name="connsiteY20" fmla="*/ 57254 h 62468"/>
              <a:gd name="connsiteX21" fmla="*/ 21364 w 50573"/>
              <a:gd name="connsiteY21" fmla="*/ 35522 h 62468"/>
              <a:gd name="connsiteX22" fmla="*/ 33258 w 50573"/>
              <a:gd name="connsiteY22" fmla="*/ 8740 h 62468"/>
              <a:gd name="connsiteX23" fmla="*/ 33309 w 50573"/>
              <a:gd name="connsiteY23" fmla="*/ 6711 h 62468"/>
              <a:gd name="connsiteX24" fmla="*/ 31532 w 50573"/>
              <a:gd name="connsiteY24" fmla="*/ 6102 h 62468"/>
              <a:gd name="connsiteX25" fmla="*/ 5737 w 50573"/>
              <a:gd name="connsiteY25" fmla="*/ 6102 h 62468"/>
              <a:gd name="connsiteX26" fmla="*/ 4519 w 50573"/>
              <a:gd name="connsiteY26" fmla="*/ 4770 h 62468"/>
              <a:gd name="connsiteX27" fmla="*/ 4519 w 50573"/>
              <a:gd name="connsiteY27" fmla="*/ 1230 h 62468"/>
              <a:gd name="connsiteX28" fmla="*/ 5940 w 50573"/>
              <a:gd name="connsiteY28" fmla="*/ 0 h 62468"/>
              <a:gd name="connsiteX29" fmla="*/ 34274 w 50573"/>
              <a:gd name="connsiteY29" fmla="*/ 0 h 62468"/>
              <a:gd name="connsiteX30" fmla="*/ 40875 w 50573"/>
              <a:gd name="connsiteY30" fmla="*/ 1725 h 62468"/>
              <a:gd name="connsiteX31" fmla="*/ 40963 w 50573"/>
              <a:gd name="connsiteY31" fmla="*/ 8233 h 62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50573" h="62468">
                <a:moveTo>
                  <a:pt x="40963" y="8233"/>
                </a:moveTo>
                <a:cubicBezTo>
                  <a:pt x="40024" y="12077"/>
                  <a:pt x="38818" y="15819"/>
                  <a:pt x="37371" y="19435"/>
                </a:cubicBezTo>
                <a:cubicBezTo>
                  <a:pt x="35911" y="23064"/>
                  <a:pt x="34236" y="26628"/>
                  <a:pt x="32344" y="30143"/>
                </a:cubicBezTo>
                <a:cubicBezTo>
                  <a:pt x="34236" y="34215"/>
                  <a:pt x="36736" y="38338"/>
                  <a:pt x="39846" y="42537"/>
                </a:cubicBezTo>
                <a:cubicBezTo>
                  <a:pt x="42982" y="46724"/>
                  <a:pt x="46384" y="50555"/>
                  <a:pt x="50116" y="53993"/>
                </a:cubicBezTo>
                <a:cubicBezTo>
                  <a:pt x="50446" y="54336"/>
                  <a:pt x="50598" y="54679"/>
                  <a:pt x="50573" y="55008"/>
                </a:cubicBezTo>
                <a:cubicBezTo>
                  <a:pt x="50535" y="55351"/>
                  <a:pt x="50395" y="55655"/>
                  <a:pt x="50116" y="55922"/>
                </a:cubicBezTo>
                <a:lnTo>
                  <a:pt x="47577" y="58561"/>
                </a:lnTo>
                <a:cubicBezTo>
                  <a:pt x="47298" y="58840"/>
                  <a:pt x="47031" y="59030"/>
                  <a:pt x="46752" y="59119"/>
                </a:cubicBezTo>
                <a:cubicBezTo>
                  <a:pt x="46498" y="59220"/>
                  <a:pt x="46092" y="59017"/>
                  <a:pt x="45546" y="58472"/>
                </a:cubicBezTo>
                <a:cubicBezTo>
                  <a:pt x="44061" y="57038"/>
                  <a:pt x="42512" y="55427"/>
                  <a:pt x="40913" y="53651"/>
                </a:cubicBezTo>
                <a:cubicBezTo>
                  <a:pt x="39326" y="51849"/>
                  <a:pt x="37790" y="49997"/>
                  <a:pt x="36305" y="48056"/>
                </a:cubicBezTo>
                <a:cubicBezTo>
                  <a:pt x="34807" y="46128"/>
                  <a:pt x="33410" y="44199"/>
                  <a:pt x="32090" y="42220"/>
                </a:cubicBezTo>
                <a:cubicBezTo>
                  <a:pt x="30770" y="40267"/>
                  <a:pt x="29602" y="38414"/>
                  <a:pt x="28587" y="36651"/>
                </a:cubicBezTo>
                <a:cubicBezTo>
                  <a:pt x="25477" y="41446"/>
                  <a:pt x="21922" y="45976"/>
                  <a:pt x="17974" y="50238"/>
                </a:cubicBezTo>
                <a:cubicBezTo>
                  <a:pt x="14014" y="54501"/>
                  <a:pt x="9634" y="58434"/>
                  <a:pt x="4823" y="62024"/>
                </a:cubicBezTo>
                <a:cubicBezTo>
                  <a:pt x="4481" y="62227"/>
                  <a:pt x="4125" y="62367"/>
                  <a:pt x="3757" y="62468"/>
                </a:cubicBezTo>
                <a:cubicBezTo>
                  <a:pt x="3376" y="62582"/>
                  <a:pt x="3097" y="62493"/>
                  <a:pt x="2881" y="62227"/>
                </a:cubicBezTo>
                <a:lnTo>
                  <a:pt x="241" y="59068"/>
                </a:lnTo>
                <a:cubicBezTo>
                  <a:pt x="-12" y="58738"/>
                  <a:pt x="-101" y="58396"/>
                  <a:pt x="0" y="58053"/>
                </a:cubicBezTo>
                <a:cubicBezTo>
                  <a:pt x="101" y="57723"/>
                  <a:pt x="317" y="57457"/>
                  <a:pt x="660" y="57254"/>
                </a:cubicBezTo>
                <a:cubicBezTo>
                  <a:pt x="9127" y="50606"/>
                  <a:pt x="16032" y="43375"/>
                  <a:pt x="21364" y="35522"/>
                </a:cubicBezTo>
                <a:cubicBezTo>
                  <a:pt x="26721" y="27682"/>
                  <a:pt x="30681" y="18750"/>
                  <a:pt x="33258" y="8740"/>
                </a:cubicBezTo>
                <a:cubicBezTo>
                  <a:pt x="33525" y="7776"/>
                  <a:pt x="33537" y="7117"/>
                  <a:pt x="33309" y="6711"/>
                </a:cubicBezTo>
                <a:cubicBezTo>
                  <a:pt x="33068" y="6292"/>
                  <a:pt x="32471" y="6102"/>
                  <a:pt x="31532" y="6102"/>
                </a:cubicBezTo>
                <a:lnTo>
                  <a:pt x="5737" y="6102"/>
                </a:lnTo>
                <a:cubicBezTo>
                  <a:pt x="4925" y="6102"/>
                  <a:pt x="4519" y="5658"/>
                  <a:pt x="4519" y="4770"/>
                </a:cubicBezTo>
                <a:lnTo>
                  <a:pt x="4519" y="1230"/>
                </a:lnTo>
                <a:cubicBezTo>
                  <a:pt x="4519" y="405"/>
                  <a:pt x="4988" y="0"/>
                  <a:pt x="5940" y="0"/>
                </a:cubicBezTo>
                <a:lnTo>
                  <a:pt x="34274" y="0"/>
                </a:lnTo>
                <a:cubicBezTo>
                  <a:pt x="37790" y="0"/>
                  <a:pt x="39986" y="583"/>
                  <a:pt x="40875" y="1725"/>
                </a:cubicBezTo>
                <a:cubicBezTo>
                  <a:pt x="41750" y="2879"/>
                  <a:pt x="41789" y="5049"/>
                  <a:pt x="40963" y="823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2542116" y="2941898"/>
            <a:ext cx="7007" cy="93576"/>
          </a:xfrm>
          <a:custGeom>
            <a:avLst/>
            <a:gdLst>
              <a:gd name="connsiteX0" fmla="*/ 5585 w 7007"/>
              <a:gd name="connsiteY0" fmla="*/ 93576 h 93576"/>
              <a:gd name="connsiteX1" fmla="*/ 1421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21 w 7007"/>
              <a:gd name="connsiteY4" fmla="*/ 0 h 93576"/>
              <a:gd name="connsiteX5" fmla="*/ 5585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85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2478849" y="2949510"/>
            <a:ext cx="56361" cy="63014"/>
          </a:xfrm>
          <a:custGeom>
            <a:avLst/>
            <a:gdLst>
              <a:gd name="connsiteX0" fmla="*/ 7717 w 56361"/>
              <a:gd name="connsiteY0" fmla="*/ 63014 h 63014"/>
              <a:gd name="connsiteX1" fmla="*/ 1574 w 56361"/>
              <a:gd name="connsiteY1" fmla="*/ 61149 h 63014"/>
              <a:gd name="connsiteX2" fmla="*/ 0 w 56361"/>
              <a:gd name="connsiteY2" fmla="*/ 55211 h 63014"/>
              <a:gd name="connsiteX3" fmla="*/ 0 w 56361"/>
              <a:gd name="connsiteY3" fmla="*/ 35002 h 63014"/>
              <a:gd name="connsiteX4" fmla="*/ 1777 w 56361"/>
              <a:gd name="connsiteY4" fmla="*/ 29280 h 63014"/>
              <a:gd name="connsiteX5" fmla="*/ 8124 w 56361"/>
              <a:gd name="connsiteY5" fmla="*/ 27808 h 63014"/>
              <a:gd name="connsiteX6" fmla="*/ 33702 w 56361"/>
              <a:gd name="connsiteY6" fmla="*/ 27808 h 63014"/>
              <a:gd name="connsiteX7" fmla="*/ 35543 w 56361"/>
              <a:gd name="connsiteY7" fmla="*/ 27402 h 63014"/>
              <a:gd name="connsiteX8" fmla="*/ 35949 w 56361"/>
              <a:gd name="connsiteY8" fmla="*/ 25462 h 63014"/>
              <a:gd name="connsiteX9" fmla="*/ 35949 w 56361"/>
              <a:gd name="connsiteY9" fmla="*/ 8423 h 63014"/>
              <a:gd name="connsiteX10" fmla="*/ 35594 w 56361"/>
              <a:gd name="connsiteY10" fmla="*/ 6495 h 63014"/>
              <a:gd name="connsiteX11" fmla="*/ 33817 w 56361"/>
              <a:gd name="connsiteY11" fmla="*/ 6089 h 63014"/>
              <a:gd name="connsiteX12" fmla="*/ 1827 w 56361"/>
              <a:gd name="connsiteY12" fmla="*/ 6089 h 63014"/>
              <a:gd name="connsiteX13" fmla="*/ 863 w 56361"/>
              <a:gd name="connsiteY13" fmla="*/ 5785 h 63014"/>
              <a:gd name="connsiteX14" fmla="*/ 393 w 56361"/>
              <a:gd name="connsiteY14" fmla="*/ 4973 h 63014"/>
              <a:gd name="connsiteX15" fmla="*/ 393 w 56361"/>
              <a:gd name="connsiteY15" fmla="*/ 1116 h 63014"/>
              <a:gd name="connsiteX16" fmla="*/ 863 w 56361"/>
              <a:gd name="connsiteY16" fmla="*/ 304 h 63014"/>
              <a:gd name="connsiteX17" fmla="*/ 1827 w 56361"/>
              <a:gd name="connsiteY17" fmla="*/ 0 h 63014"/>
              <a:gd name="connsiteX18" fmla="*/ 34934 w 56361"/>
              <a:gd name="connsiteY18" fmla="*/ 0 h 63014"/>
              <a:gd name="connsiteX19" fmla="*/ 38894 w 56361"/>
              <a:gd name="connsiteY19" fmla="*/ 355 h 63014"/>
              <a:gd name="connsiteX20" fmla="*/ 41332 w 56361"/>
              <a:gd name="connsiteY20" fmla="*/ 1522 h 63014"/>
              <a:gd name="connsiteX21" fmla="*/ 42601 w 56361"/>
              <a:gd name="connsiteY21" fmla="*/ 3793 h 63014"/>
              <a:gd name="connsiteX22" fmla="*/ 42956 w 56361"/>
              <a:gd name="connsiteY22" fmla="*/ 7409 h 63014"/>
              <a:gd name="connsiteX23" fmla="*/ 42956 w 56361"/>
              <a:gd name="connsiteY23" fmla="*/ 26692 h 63014"/>
              <a:gd name="connsiteX24" fmla="*/ 41179 w 56361"/>
              <a:gd name="connsiteY24" fmla="*/ 32426 h 63014"/>
              <a:gd name="connsiteX25" fmla="*/ 34832 w 56361"/>
              <a:gd name="connsiteY25" fmla="*/ 33898 h 63014"/>
              <a:gd name="connsiteX26" fmla="*/ 9139 w 56361"/>
              <a:gd name="connsiteY26" fmla="*/ 33898 h 63014"/>
              <a:gd name="connsiteX27" fmla="*/ 7362 w 56361"/>
              <a:gd name="connsiteY27" fmla="*/ 34304 h 63014"/>
              <a:gd name="connsiteX28" fmla="*/ 7007 w 56361"/>
              <a:gd name="connsiteY28" fmla="*/ 36232 h 63014"/>
              <a:gd name="connsiteX29" fmla="*/ 7007 w 56361"/>
              <a:gd name="connsiteY29" fmla="*/ 54704 h 63014"/>
              <a:gd name="connsiteX30" fmla="*/ 9241 w 56361"/>
              <a:gd name="connsiteY30" fmla="*/ 57038 h 63014"/>
              <a:gd name="connsiteX31" fmla="*/ 32446 w 56361"/>
              <a:gd name="connsiteY31" fmla="*/ 56112 h 63014"/>
              <a:gd name="connsiteX32" fmla="*/ 54026 w 56361"/>
              <a:gd name="connsiteY32" fmla="*/ 52674 h 63014"/>
              <a:gd name="connsiteX33" fmla="*/ 55752 w 56361"/>
              <a:gd name="connsiteY33" fmla="*/ 53689 h 63014"/>
              <a:gd name="connsiteX34" fmla="*/ 56361 w 56361"/>
              <a:gd name="connsiteY34" fmla="*/ 57038 h 63014"/>
              <a:gd name="connsiteX35" fmla="*/ 55041 w 56361"/>
              <a:gd name="connsiteY35" fmla="*/ 58751 h 63014"/>
              <a:gd name="connsiteX36" fmla="*/ 43718 w 56361"/>
              <a:gd name="connsiteY36" fmla="*/ 60844 h 63014"/>
              <a:gd name="connsiteX37" fmla="*/ 31633 w 56361"/>
              <a:gd name="connsiteY37" fmla="*/ 62265 h 63014"/>
              <a:gd name="connsiteX38" fmla="*/ 19396 w 56361"/>
              <a:gd name="connsiteY38" fmla="*/ 63014 h 63014"/>
              <a:gd name="connsiteX39" fmla="*/ 7717 w 56361"/>
              <a:gd name="connsiteY39" fmla="*/ 63014 h 63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56361" h="63014">
                <a:moveTo>
                  <a:pt x="7717" y="63014"/>
                </a:moveTo>
                <a:cubicBezTo>
                  <a:pt x="4671" y="62900"/>
                  <a:pt x="2614" y="62265"/>
                  <a:pt x="1574" y="61149"/>
                </a:cubicBezTo>
                <a:cubicBezTo>
                  <a:pt x="520" y="60032"/>
                  <a:pt x="0" y="58053"/>
                  <a:pt x="0" y="55211"/>
                </a:cubicBezTo>
                <a:lnTo>
                  <a:pt x="0" y="35002"/>
                </a:lnTo>
                <a:cubicBezTo>
                  <a:pt x="0" y="32173"/>
                  <a:pt x="583" y="30257"/>
                  <a:pt x="1777" y="29280"/>
                </a:cubicBezTo>
                <a:cubicBezTo>
                  <a:pt x="2970" y="28303"/>
                  <a:pt x="5077" y="27808"/>
                  <a:pt x="8124" y="27808"/>
                </a:cubicBezTo>
                <a:lnTo>
                  <a:pt x="33702" y="27808"/>
                </a:lnTo>
                <a:cubicBezTo>
                  <a:pt x="34667" y="27808"/>
                  <a:pt x="35264" y="27669"/>
                  <a:pt x="35543" y="27402"/>
                </a:cubicBezTo>
                <a:cubicBezTo>
                  <a:pt x="35810" y="27123"/>
                  <a:pt x="35949" y="26489"/>
                  <a:pt x="35949" y="25462"/>
                </a:cubicBezTo>
                <a:lnTo>
                  <a:pt x="35949" y="8423"/>
                </a:lnTo>
                <a:cubicBezTo>
                  <a:pt x="35949" y="7409"/>
                  <a:pt x="35822" y="6761"/>
                  <a:pt x="35594" y="6495"/>
                </a:cubicBezTo>
                <a:cubicBezTo>
                  <a:pt x="35353" y="6229"/>
                  <a:pt x="34756" y="6089"/>
                  <a:pt x="33817" y="6089"/>
                </a:cubicBezTo>
                <a:lnTo>
                  <a:pt x="1827" y="6089"/>
                </a:lnTo>
                <a:cubicBezTo>
                  <a:pt x="1485" y="6089"/>
                  <a:pt x="1167" y="5988"/>
                  <a:pt x="863" y="5785"/>
                </a:cubicBezTo>
                <a:cubicBezTo>
                  <a:pt x="558" y="5582"/>
                  <a:pt x="393" y="5315"/>
                  <a:pt x="393" y="4973"/>
                </a:cubicBezTo>
                <a:lnTo>
                  <a:pt x="393" y="1116"/>
                </a:lnTo>
                <a:cubicBezTo>
                  <a:pt x="393" y="773"/>
                  <a:pt x="558" y="507"/>
                  <a:pt x="863" y="304"/>
                </a:cubicBezTo>
                <a:cubicBezTo>
                  <a:pt x="1167" y="88"/>
                  <a:pt x="1485" y="0"/>
                  <a:pt x="1827" y="0"/>
                </a:cubicBezTo>
                <a:lnTo>
                  <a:pt x="34934" y="0"/>
                </a:lnTo>
                <a:cubicBezTo>
                  <a:pt x="36559" y="0"/>
                  <a:pt x="37879" y="114"/>
                  <a:pt x="38894" y="355"/>
                </a:cubicBezTo>
                <a:cubicBezTo>
                  <a:pt x="39910" y="596"/>
                  <a:pt x="40722" y="976"/>
                  <a:pt x="41332" y="1522"/>
                </a:cubicBezTo>
                <a:cubicBezTo>
                  <a:pt x="41941" y="2067"/>
                  <a:pt x="42360" y="2816"/>
                  <a:pt x="42601" y="3793"/>
                </a:cubicBezTo>
                <a:cubicBezTo>
                  <a:pt x="42829" y="4795"/>
                  <a:pt x="42956" y="5988"/>
                  <a:pt x="42956" y="7409"/>
                </a:cubicBezTo>
                <a:lnTo>
                  <a:pt x="42956" y="26692"/>
                </a:lnTo>
                <a:cubicBezTo>
                  <a:pt x="42956" y="29534"/>
                  <a:pt x="42360" y="31437"/>
                  <a:pt x="41179" y="32426"/>
                </a:cubicBezTo>
                <a:cubicBezTo>
                  <a:pt x="39999" y="33403"/>
                  <a:pt x="37879" y="33898"/>
                  <a:pt x="34832" y="33898"/>
                </a:cubicBezTo>
                <a:lnTo>
                  <a:pt x="9139" y="33898"/>
                </a:lnTo>
                <a:cubicBezTo>
                  <a:pt x="8187" y="33898"/>
                  <a:pt x="7603" y="34025"/>
                  <a:pt x="7362" y="34304"/>
                </a:cubicBezTo>
                <a:cubicBezTo>
                  <a:pt x="7121" y="34570"/>
                  <a:pt x="7007" y="35217"/>
                  <a:pt x="7007" y="36232"/>
                </a:cubicBezTo>
                <a:lnTo>
                  <a:pt x="7007" y="54704"/>
                </a:lnTo>
                <a:cubicBezTo>
                  <a:pt x="7007" y="56252"/>
                  <a:pt x="7756" y="57038"/>
                  <a:pt x="9241" y="57038"/>
                </a:cubicBezTo>
                <a:cubicBezTo>
                  <a:pt x="17289" y="57165"/>
                  <a:pt x="25032" y="56873"/>
                  <a:pt x="32446" y="56112"/>
                </a:cubicBezTo>
                <a:cubicBezTo>
                  <a:pt x="39859" y="55376"/>
                  <a:pt x="47044" y="54235"/>
                  <a:pt x="54026" y="52674"/>
                </a:cubicBezTo>
                <a:cubicBezTo>
                  <a:pt x="54965" y="52471"/>
                  <a:pt x="55549" y="52814"/>
                  <a:pt x="55752" y="53689"/>
                </a:cubicBezTo>
                <a:lnTo>
                  <a:pt x="56361" y="57038"/>
                </a:lnTo>
                <a:cubicBezTo>
                  <a:pt x="56564" y="57914"/>
                  <a:pt x="56120" y="58497"/>
                  <a:pt x="55041" y="58751"/>
                </a:cubicBezTo>
                <a:cubicBezTo>
                  <a:pt x="51449" y="59576"/>
                  <a:pt x="47679" y="60273"/>
                  <a:pt x="43718" y="60844"/>
                </a:cubicBezTo>
                <a:cubicBezTo>
                  <a:pt x="39758" y="61415"/>
                  <a:pt x="35734" y="61897"/>
                  <a:pt x="31633" y="62265"/>
                </a:cubicBezTo>
                <a:cubicBezTo>
                  <a:pt x="27533" y="62633"/>
                  <a:pt x="23458" y="62900"/>
                  <a:pt x="19396" y="63014"/>
                </a:cubicBezTo>
                <a:cubicBezTo>
                  <a:pt x="15334" y="63153"/>
                  <a:pt x="11450" y="63153"/>
                  <a:pt x="7717" y="630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2288455" y="3096678"/>
            <a:ext cx="73308" cy="38059"/>
          </a:xfrm>
          <a:custGeom>
            <a:avLst/>
            <a:gdLst>
              <a:gd name="connsiteX0" fmla="*/ 71785 w 73308"/>
              <a:gd name="connsiteY0" fmla="*/ 36435 h 38059"/>
              <a:gd name="connsiteX1" fmla="*/ 69868 w 73308"/>
              <a:gd name="connsiteY1" fmla="*/ 36943 h 38059"/>
              <a:gd name="connsiteX2" fmla="*/ 53518 w 73308"/>
              <a:gd name="connsiteY2" fmla="*/ 32008 h 38059"/>
              <a:gd name="connsiteX3" fmla="*/ 37155 w 73308"/>
              <a:gd name="connsiteY3" fmla="*/ 25068 h 38059"/>
              <a:gd name="connsiteX4" fmla="*/ 21313 w 73308"/>
              <a:gd name="connsiteY4" fmla="*/ 32109 h 38059"/>
              <a:gd name="connsiteX5" fmla="*/ 3148 w 73308"/>
              <a:gd name="connsiteY5" fmla="*/ 38059 h 38059"/>
              <a:gd name="connsiteX6" fmla="*/ 1205 w 73308"/>
              <a:gd name="connsiteY6" fmla="*/ 37234 h 38059"/>
              <a:gd name="connsiteX7" fmla="*/ 0 w 73308"/>
              <a:gd name="connsiteY7" fmla="*/ 33999 h 38059"/>
              <a:gd name="connsiteX8" fmla="*/ 799 w 73308"/>
              <a:gd name="connsiteY8" fmla="*/ 32173 h 38059"/>
              <a:gd name="connsiteX9" fmla="*/ 15283 w 73308"/>
              <a:gd name="connsiteY9" fmla="*/ 27555 h 38059"/>
              <a:gd name="connsiteX10" fmla="*/ 28980 w 73308"/>
              <a:gd name="connsiteY10" fmla="*/ 21770 h 38059"/>
              <a:gd name="connsiteX11" fmla="*/ 41332 w 73308"/>
              <a:gd name="connsiteY11" fmla="*/ 15274 h 38059"/>
              <a:gd name="connsiteX12" fmla="*/ 51576 w 73308"/>
              <a:gd name="connsiteY12" fmla="*/ 8423 h 38059"/>
              <a:gd name="connsiteX13" fmla="*/ 52642 w 73308"/>
              <a:gd name="connsiteY13" fmla="*/ 6799 h 38059"/>
              <a:gd name="connsiteX14" fmla="*/ 50878 w 73308"/>
              <a:gd name="connsiteY14" fmla="*/ 6076 h 38059"/>
              <a:gd name="connsiteX15" fmla="*/ 7197 w 73308"/>
              <a:gd name="connsiteY15" fmla="*/ 6076 h 38059"/>
              <a:gd name="connsiteX16" fmla="*/ 5890 w 73308"/>
              <a:gd name="connsiteY16" fmla="*/ 4770 h 38059"/>
              <a:gd name="connsiteX17" fmla="*/ 5890 w 73308"/>
              <a:gd name="connsiteY17" fmla="*/ 1217 h 38059"/>
              <a:gd name="connsiteX18" fmla="*/ 7197 w 73308"/>
              <a:gd name="connsiteY18" fmla="*/ 0 h 38059"/>
              <a:gd name="connsiteX19" fmla="*/ 53607 w 73308"/>
              <a:gd name="connsiteY19" fmla="*/ 0 h 38059"/>
              <a:gd name="connsiteX20" fmla="*/ 59865 w 73308"/>
              <a:gd name="connsiteY20" fmla="*/ 849 h 38059"/>
              <a:gd name="connsiteX21" fmla="*/ 62797 w 73308"/>
              <a:gd name="connsiteY21" fmla="*/ 3146 h 38059"/>
              <a:gd name="connsiteX22" fmla="*/ 62544 w 73308"/>
              <a:gd name="connsiteY22" fmla="*/ 6444 h 38059"/>
              <a:gd name="connsiteX23" fmla="*/ 59395 w 73308"/>
              <a:gd name="connsiteY23" fmla="*/ 10339 h 38059"/>
              <a:gd name="connsiteX24" fmla="*/ 43553 w 73308"/>
              <a:gd name="connsiteY24" fmla="*/ 21617 h 38059"/>
              <a:gd name="connsiteX25" fmla="*/ 57517 w 73308"/>
              <a:gd name="connsiteY25" fmla="*/ 26996 h 38059"/>
              <a:gd name="connsiteX26" fmla="*/ 72293 w 73308"/>
              <a:gd name="connsiteY26" fmla="*/ 31259 h 38059"/>
              <a:gd name="connsiteX27" fmla="*/ 73308 w 73308"/>
              <a:gd name="connsiteY27" fmla="*/ 31767 h 38059"/>
              <a:gd name="connsiteX28" fmla="*/ 73105 w 73308"/>
              <a:gd name="connsiteY28" fmla="*/ 32667 h 38059"/>
              <a:gd name="connsiteX29" fmla="*/ 71785 w 73308"/>
              <a:gd name="connsiteY29" fmla="*/ 36435 h 38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73308" h="38059">
                <a:moveTo>
                  <a:pt x="71785" y="36435"/>
                </a:moveTo>
                <a:cubicBezTo>
                  <a:pt x="71518" y="37108"/>
                  <a:pt x="70884" y="37273"/>
                  <a:pt x="69868" y="36943"/>
                </a:cubicBezTo>
                <a:cubicBezTo>
                  <a:pt x="64587" y="35712"/>
                  <a:pt x="59129" y="34076"/>
                  <a:pt x="53518" y="32008"/>
                </a:cubicBezTo>
                <a:cubicBezTo>
                  <a:pt x="47882" y="29953"/>
                  <a:pt x="42436" y="27644"/>
                  <a:pt x="37155" y="25068"/>
                </a:cubicBezTo>
                <a:cubicBezTo>
                  <a:pt x="32293" y="27567"/>
                  <a:pt x="27013" y="29914"/>
                  <a:pt x="21313" y="32109"/>
                </a:cubicBezTo>
                <a:cubicBezTo>
                  <a:pt x="15626" y="34317"/>
                  <a:pt x="9571" y="36296"/>
                  <a:pt x="3148" y="38059"/>
                </a:cubicBezTo>
                <a:cubicBezTo>
                  <a:pt x="2196" y="38389"/>
                  <a:pt x="1548" y="38123"/>
                  <a:pt x="1205" y="37234"/>
                </a:cubicBezTo>
                <a:lnTo>
                  <a:pt x="0" y="33999"/>
                </a:lnTo>
                <a:cubicBezTo>
                  <a:pt x="-418" y="32985"/>
                  <a:pt x="-139" y="32376"/>
                  <a:pt x="799" y="32173"/>
                </a:cubicBezTo>
                <a:cubicBezTo>
                  <a:pt x="5674" y="30879"/>
                  <a:pt x="10510" y="29343"/>
                  <a:pt x="15283" y="27555"/>
                </a:cubicBezTo>
                <a:cubicBezTo>
                  <a:pt x="20056" y="25753"/>
                  <a:pt x="24614" y="23825"/>
                  <a:pt x="28980" y="21770"/>
                </a:cubicBezTo>
                <a:cubicBezTo>
                  <a:pt x="33360" y="19702"/>
                  <a:pt x="37473" y="17545"/>
                  <a:pt x="41332" y="15274"/>
                </a:cubicBezTo>
                <a:cubicBezTo>
                  <a:pt x="45178" y="13003"/>
                  <a:pt x="48605" y="10720"/>
                  <a:pt x="51576" y="8423"/>
                </a:cubicBezTo>
                <a:cubicBezTo>
                  <a:pt x="52401" y="7802"/>
                  <a:pt x="52744" y="7269"/>
                  <a:pt x="52642" y="6799"/>
                </a:cubicBezTo>
                <a:cubicBezTo>
                  <a:pt x="52540" y="6317"/>
                  <a:pt x="51944" y="6076"/>
                  <a:pt x="50878" y="6076"/>
                </a:cubicBezTo>
                <a:lnTo>
                  <a:pt x="7197" y="6076"/>
                </a:lnTo>
                <a:cubicBezTo>
                  <a:pt x="6321" y="6076"/>
                  <a:pt x="5890" y="5645"/>
                  <a:pt x="5890" y="4770"/>
                </a:cubicBezTo>
                <a:lnTo>
                  <a:pt x="5890" y="1217"/>
                </a:lnTo>
                <a:cubicBezTo>
                  <a:pt x="5890" y="393"/>
                  <a:pt x="6321" y="0"/>
                  <a:pt x="7197" y="0"/>
                </a:cubicBezTo>
                <a:lnTo>
                  <a:pt x="53607" y="0"/>
                </a:lnTo>
                <a:cubicBezTo>
                  <a:pt x="56247" y="0"/>
                  <a:pt x="58329" y="279"/>
                  <a:pt x="59865" y="849"/>
                </a:cubicBezTo>
                <a:cubicBezTo>
                  <a:pt x="61388" y="1433"/>
                  <a:pt x="62366" y="2194"/>
                  <a:pt x="62797" y="3146"/>
                </a:cubicBezTo>
                <a:cubicBezTo>
                  <a:pt x="63242" y="4085"/>
                  <a:pt x="63153" y="5188"/>
                  <a:pt x="62544" y="6444"/>
                </a:cubicBezTo>
                <a:cubicBezTo>
                  <a:pt x="61947" y="7688"/>
                  <a:pt x="60893" y="8994"/>
                  <a:pt x="59395" y="10339"/>
                </a:cubicBezTo>
                <a:cubicBezTo>
                  <a:pt x="54940" y="14348"/>
                  <a:pt x="49659" y="18103"/>
                  <a:pt x="43553" y="21617"/>
                </a:cubicBezTo>
                <a:cubicBezTo>
                  <a:pt x="47818" y="23508"/>
                  <a:pt x="52477" y="25296"/>
                  <a:pt x="57517" y="26996"/>
                </a:cubicBezTo>
                <a:cubicBezTo>
                  <a:pt x="62556" y="28684"/>
                  <a:pt x="67494" y="30105"/>
                  <a:pt x="72293" y="31259"/>
                </a:cubicBezTo>
                <a:cubicBezTo>
                  <a:pt x="72915" y="31399"/>
                  <a:pt x="73245" y="31551"/>
                  <a:pt x="73308" y="31767"/>
                </a:cubicBezTo>
                <a:cubicBezTo>
                  <a:pt x="73384" y="31957"/>
                  <a:pt x="73308" y="32274"/>
                  <a:pt x="73105" y="32667"/>
                </a:cubicBezTo>
                <a:lnTo>
                  <a:pt x="71785" y="3643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2279518" y="3146600"/>
            <a:ext cx="89366" cy="40508"/>
          </a:xfrm>
          <a:custGeom>
            <a:avLst/>
            <a:gdLst>
              <a:gd name="connsiteX0" fmla="*/ 42246 w 89366"/>
              <a:gd name="connsiteY0" fmla="*/ 40508 h 40508"/>
              <a:gd name="connsiteX1" fmla="*/ 41319 w 89366"/>
              <a:gd name="connsiteY1" fmla="*/ 40051 h 40508"/>
              <a:gd name="connsiteX2" fmla="*/ 40913 w 89366"/>
              <a:gd name="connsiteY2" fmla="*/ 38985 h 40508"/>
              <a:gd name="connsiteX3" fmla="*/ 40913 w 89366"/>
              <a:gd name="connsiteY3" fmla="*/ 6102 h 40508"/>
              <a:gd name="connsiteX4" fmla="*/ 1523 w 89366"/>
              <a:gd name="connsiteY4" fmla="*/ 6102 h 40508"/>
              <a:gd name="connsiteX5" fmla="*/ 456 w 89366"/>
              <a:gd name="connsiteY5" fmla="*/ 5696 h 40508"/>
              <a:gd name="connsiteX6" fmla="*/ 0 w 89366"/>
              <a:gd name="connsiteY6" fmla="*/ 4770 h 40508"/>
              <a:gd name="connsiteX7" fmla="*/ 0 w 89366"/>
              <a:gd name="connsiteY7" fmla="*/ 1332 h 40508"/>
              <a:gd name="connsiteX8" fmla="*/ 456 w 89366"/>
              <a:gd name="connsiteY8" fmla="*/ 368 h 40508"/>
              <a:gd name="connsiteX9" fmla="*/ 1523 w 89366"/>
              <a:gd name="connsiteY9" fmla="*/ 0 h 40508"/>
              <a:gd name="connsiteX10" fmla="*/ 87843 w 89366"/>
              <a:gd name="connsiteY10" fmla="*/ 0 h 40508"/>
              <a:gd name="connsiteX11" fmla="*/ 88858 w 89366"/>
              <a:gd name="connsiteY11" fmla="*/ 368 h 40508"/>
              <a:gd name="connsiteX12" fmla="*/ 89366 w 89366"/>
              <a:gd name="connsiteY12" fmla="*/ 1332 h 40508"/>
              <a:gd name="connsiteX13" fmla="*/ 89366 w 89366"/>
              <a:gd name="connsiteY13" fmla="*/ 4770 h 40508"/>
              <a:gd name="connsiteX14" fmla="*/ 88858 w 89366"/>
              <a:gd name="connsiteY14" fmla="*/ 5696 h 40508"/>
              <a:gd name="connsiteX15" fmla="*/ 87843 w 89366"/>
              <a:gd name="connsiteY15" fmla="*/ 6102 h 40508"/>
              <a:gd name="connsiteX16" fmla="*/ 47920 w 89366"/>
              <a:gd name="connsiteY16" fmla="*/ 6102 h 40508"/>
              <a:gd name="connsiteX17" fmla="*/ 47920 w 89366"/>
              <a:gd name="connsiteY17" fmla="*/ 38985 h 40508"/>
              <a:gd name="connsiteX18" fmla="*/ 47577 w 89366"/>
              <a:gd name="connsiteY18" fmla="*/ 40051 h 40508"/>
              <a:gd name="connsiteX19" fmla="*/ 46600 w 89366"/>
              <a:gd name="connsiteY19" fmla="*/ 40508 h 40508"/>
              <a:gd name="connsiteX20" fmla="*/ 42246 w 89366"/>
              <a:gd name="connsiteY20" fmla="*/ 40508 h 40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89366" h="40508">
                <a:moveTo>
                  <a:pt x="42246" y="40508"/>
                </a:moveTo>
                <a:cubicBezTo>
                  <a:pt x="41890" y="40508"/>
                  <a:pt x="41598" y="40343"/>
                  <a:pt x="41319" y="40051"/>
                </a:cubicBezTo>
                <a:cubicBezTo>
                  <a:pt x="41052" y="39734"/>
                  <a:pt x="40913" y="39391"/>
                  <a:pt x="40913" y="38985"/>
                </a:cubicBezTo>
                <a:lnTo>
                  <a:pt x="40913" y="6102"/>
                </a:lnTo>
                <a:lnTo>
                  <a:pt x="1523" y="6102"/>
                </a:lnTo>
                <a:cubicBezTo>
                  <a:pt x="1117" y="6102"/>
                  <a:pt x="748" y="5962"/>
                  <a:pt x="456" y="5696"/>
                </a:cubicBezTo>
                <a:cubicBezTo>
                  <a:pt x="139" y="5417"/>
                  <a:pt x="0" y="5125"/>
                  <a:pt x="0" y="4770"/>
                </a:cubicBezTo>
                <a:lnTo>
                  <a:pt x="0" y="1332"/>
                </a:lnTo>
                <a:cubicBezTo>
                  <a:pt x="0" y="926"/>
                  <a:pt x="139" y="596"/>
                  <a:pt x="456" y="368"/>
                </a:cubicBezTo>
                <a:cubicBezTo>
                  <a:pt x="748" y="126"/>
                  <a:pt x="1117" y="0"/>
                  <a:pt x="1523" y="0"/>
                </a:cubicBezTo>
                <a:lnTo>
                  <a:pt x="87843" y="0"/>
                </a:lnTo>
                <a:cubicBezTo>
                  <a:pt x="88173" y="0"/>
                  <a:pt x="88503" y="126"/>
                  <a:pt x="88858" y="368"/>
                </a:cubicBezTo>
                <a:cubicBezTo>
                  <a:pt x="89188" y="596"/>
                  <a:pt x="89366" y="926"/>
                  <a:pt x="89366" y="1332"/>
                </a:cubicBezTo>
                <a:lnTo>
                  <a:pt x="89366" y="4770"/>
                </a:lnTo>
                <a:cubicBezTo>
                  <a:pt x="89366" y="5125"/>
                  <a:pt x="89188" y="5417"/>
                  <a:pt x="88858" y="5696"/>
                </a:cubicBezTo>
                <a:cubicBezTo>
                  <a:pt x="88503" y="5962"/>
                  <a:pt x="88173" y="6102"/>
                  <a:pt x="87843" y="6102"/>
                </a:cubicBezTo>
                <a:lnTo>
                  <a:pt x="47920" y="6102"/>
                </a:lnTo>
                <a:lnTo>
                  <a:pt x="47920" y="38985"/>
                </a:lnTo>
                <a:cubicBezTo>
                  <a:pt x="47920" y="39391"/>
                  <a:pt x="47806" y="39734"/>
                  <a:pt x="47577" y="40051"/>
                </a:cubicBezTo>
                <a:cubicBezTo>
                  <a:pt x="47336" y="40343"/>
                  <a:pt x="47019" y="40508"/>
                  <a:pt x="46600" y="40508"/>
                </a:cubicBezTo>
                <a:lnTo>
                  <a:pt x="42246" y="4050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2542116" y="3094137"/>
            <a:ext cx="7007" cy="93576"/>
          </a:xfrm>
          <a:custGeom>
            <a:avLst/>
            <a:gdLst>
              <a:gd name="connsiteX0" fmla="*/ 5585 w 7007"/>
              <a:gd name="connsiteY0" fmla="*/ 93576 h 93576"/>
              <a:gd name="connsiteX1" fmla="*/ 1421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21 w 7007"/>
              <a:gd name="connsiteY4" fmla="*/ 0 h 93576"/>
              <a:gd name="connsiteX5" fmla="*/ 5585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85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2478849" y="3101749"/>
            <a:ext cx="56361" cy="63014"/>
          </a:xfrm>
          <a:custGeom>
            <a:avLst/>
            <a:gdLst>
              <a:gd name="connsiteX0" fmla="*/ 7717 w 56361"/>
              <a:gd name="connsiteY0" fmla="*/ 63014 h 63014"/>
              <a:gd name="connsiteX1" fmla="*/ 1574 w 56361"/>
              <a:gd name="connsiteY1" fmla="*/ 61149 h 63014"/>
              <a:gd name="connsiteX2" fmla="*/ 0 w 56361"/>
              <a:gd name="connsiteY2" fmla="*/ 55211 h 63014"/>
              <a:gd name="connsiteX3" fmla="*/ 0 w 56361"/>
              <a:gd name="connsiteY3" fmla="*/ 35002 h 63014"/>
              <a:gd name="connsiteX4" fmla="*/ 1777 w 56361"/>
              <a:gd name="connsiteY4" fmla="*/ 29280 h 63014"/>
              <a:gd name="connsiteX5" fmla="*/ 8124 w 56361"/>
              <a:gd name="connsiteY5" fmla="*/ 27808 h 63014"/>
              <a:gd name="connsiteX6" fmla="*/ 33702 w 56361"/>
              <a:gd name="connsiteY6" fmla="*/ 27808 h 63014"/>
              <a:gd name="connsiteX7" fmla="*/ 35543 w 56361"/>
              <a:gd name="connsiteY7" fmla="*/ 27402 h 63014"/>
              <a:gd name="connsiteX8" fmla="*/ 35949 w 56361"/>
              <a:gd name="connsiteY8" fmla="*/ 25462 h 63014"/>
              <a:gd name="connsiteX9" fmla="*/ 35949 w 56361"/>
              <a:gd name="connsiteY9" fmla="*/ 8423 h 63014"/>
              <a:gd name="connsiteX10" fmla="*/ 35594 w 56361"/>
              <a:gd name="connsiteY10" fmla="*/ 6495 h 63014"/>
              <a:gd name="connsiteX11" fmla="*/ 33817 w 56361"/>
              <a:gd name="connsiteY11" fmla="*/ 6089 h 63014"/>
              <a:gd name="connsiteX12" fmla="*/ 1827 w 56361"/>
              <a:gd name="connsiteY12" fmla="*/ 6089 h 63014"/>
              <a:gd name="connsiteX13" fmla="*/ 863 w 56361"/>
              <a:gd name="connsiteY13" fmla="*/ 5785 h 63014"/>
              <a:gd name="connsiteX14" fmla="*/ 393 w 56361"/>
              <a:gd name="connsiteY14" fmla="*/ 4973 h 63014"/>
              <a:gd name="connsiteX15" fmla="*/ 393 w 56361"/>
              <a:gd name="connsiteY15" fmla="*/ 1116 h 63014"/>
              <a:gd name="connsiteX16" fmla="*/ 863 w 56361"/>
              <a:gd name="connsiteY16" fmla="*/ 304 h 63014"/>
              <a:gd name="connsiteX17" fmla="*/ 1827 w 56361"/>
              <a:gd name="connsiteY17" fmla="*/ 0 h 63014"/>
              <a:gd name="connsiteX18" fmla="*/ 34934 w 56361"/>
              <a:gd name="connsiteY18" fmla="*/ 0 h 63014"/>
              <a:gd name="connsiteX19" fmla="*/ 38894 w 56361"/>
              <a:gd name="connsiteY19" fmla="*/ 355 h 63014"/>
              <a:gd name="connsiteX20" fmla="*/ 41332 w 56361"/>
              <a:gd name="connsiteY20" fmla="*/ 1522 h 63014"/>
              <a:gd name="connsiteX21" fmla="*/ 42601 w 56361"/>
              <a:gd name="connsiteY21" fmla="*/ 3793 h 63014"/>
              <a:gd name="connsiteX22" fmla="*/ 42956 w 56361"/>
              <a:gd name="connsiteY22" fmla="*/ 7409 h 63014"/>
              <a:gd name="connsiteX23" fmla="*/ 42956 w 56361"/>
              <a:gd name="connsiteY23" fmla="*/ 26692 h 63014"/>
              <a:gd name="connsiteX24" fmla="*/ 41179 w 56361"/>
              <a:gd name="connsiteY24" fmla="*/ 32426 h 63014"/>
              <a:gd name="connsiteX25" fmla="*/ 34832 w 56361"/>
              <a:gd name="connsiteY25" fmla="*/ 33898 h 63014"/>
              <a:gd name="connsiteX26" fmla="*/ 9139 w 56361"/>
              <a:gd name="connsiteY26" fmla="*/ 33898 h 63014"/>
              <a:gd name="connsiteX27" fmla="*/ 7362 w 56361"/>
              <a:gd name="connsiteY27" fmla="*/ 34304 h 63014"/>
              <a:gd name="connsiteX28" fmla="*/ 7007 w 56361"/>
              <a:gd name="connsiteY28" fmla="*/ 36232 h 63014"/>
              <a:gd name="connsiteX29" fmla="*/ 7007 w 56361"/>
              <a:gd name="connsiteY29" fmla="*/ 54704 h 63014"/>
              <a:gd name="connsiteX30" fmla="*/ 9241 w 56361"/>
              <a:gd name="connsiteY30" fmla="*/ 57038 h 63014"/>
              <a:gd name="connsiteX31" fmla="*/ 32446 w 56361"/>
              <a:gd name="connsiteY31" fmla="*/ 56112 h 63014"/>
              <a:gd name="connsiteX32" fmla="*/ 54026 w 56361"/>
              <a:gd name="connsiteY32" fmla="*/ 52674 h 63014"/>
              <a:gd name="connsiteX33" fmla="*/ 55752 w 56361"/>
              <a:gd name="connsiteY33" fmla="*/ 53689 h 63014"/>
              <a:gd name="connsiteX34" fmla="*/ 56361 w 56361"/>
              <a:gd name="connsiteY34" fmla="*/ 57038 h 63014"/>
              <a:gd name="connsiteX35" fmla="*/ 55041 w 56361"/>
              <a:gd name="connsiteY35" fmla="*/ 58751 h 63014"/>
              <a:gd name="connsiteX36" fmla="*/ 43718 w 56361"/>
              <a:gd name="connsiteY36" fmla="*/ 60844 h 63014"/>
              <a:gd name="connsiteX37" fmla="*/ 31633 w 56361"/>
              <a:gd name="connsiteY37" fmla="*/ 62265 h 63014"/>
              <a:gd name="connsiteX38" fmla="*/ 19396 w 56361"/>
              <a:gd name="connsiteY38" fmla="*/ 63014 h 63014"/>
              <a:gd name="connsiteX39" fmla="*/ 7717 w 56361"/>
              <a:gd name="connsiteY39" fmla="*/ 63014 h 63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56361" h="63014">
                <a:moveTo>
                  <a:pt x="7717" y="63014"/>
                </a:moveTo>
                <a:cubicBezTo>
                  <a:pt x="4671" y="62900"/>
                  <a:pt x="2614" y="62265"/>
                  <a:pt x="1574" y="61149"/>
                </a:cubicBezTo>
                <a:cubicBezTo>
                  <a:pt x="520" y="60032"/>
                  <a:pt x="0" y="58053"/>
                  <a:pt x="0" y="55211"/>
                </a:cubicBezTo>
                <a:lnTo>
                  <a:pt x="0" y="35002"/>
                </a:lnTo>
                <a:cubicBezTo>
                  <a:pt x="0" y="32173"/>
                  <a:pt x="583" y="30257"/>
                  <a:pt x="1777" y="29280"/>
                </a:cubicBezTo>
                <a:cubicBezTo>
                  <a:pt x="2970" y="28303"/>
                  <a:pt x="5077" y="27808"/>
                  <a:pt x="8124" y="27808"/>
                </a:cubicBezTo>
                <a:lnTo>
                  <a:pt x="33702" y="27808"/>
                </a:lnTo>
                <a:cubicBezTo>
                  <a:pt x="34667" y="27808"/>
                  <a:pt x="35264" y="27669"/>
                  <a:pt x="35543" y="27402"/>
                </a:cubicBezTo>
                <a:cubicBezTo>
                  <a:pt x="35810" y="27123"/>
                  <a:pt x="35949" y="26489"/>
                  <a:pt x="35949" y="25462"/>
                </a:cubicBezTo>
                <a:lnTo>
                  <a:pt x="35949" y="8423"/>
                </a:lnTo>
                <a:cubicBezTo>
                  <a:pt x="35949" y="7409"/>
                  <a:pt x="35822" y="6761"/>
                  <a:pt x="35594" y="6495"/>
                </a:cubicBezTo>
                <a:cubicBezTo>
                  <a:pt x="35353" y="6229"/>
                  <a:pt x="34756" y="6089"/>
                  <a:pt x="33817" y="6089"/>
                </a:cubicBezTo>
                <a:lnTo>
                  <a:pt x="1827" y="6089"/>
                </a:lnTo>
                <a:cubicBezTo>
                  <a:pt x="1485" y="6089"/>
                  <a:pt x="1167" y="5988"/>
                  <a:pt x="863" y="5785"/>
                </a:cubicBezTo>
                <a:cubicBezTo>
                  <a:pt x="558" y="5582"/>
                  <a:pt x="393" y="5315"/>
                  <a:pt x="393" y="4973"/>
                </a:cubicBezTo>
                <a:lnTo>
                  <a:pt x="393" y="1116"/>
                </a:lnTo>
                <a:cubicBezTo>
                  <a:pt x="393" y="773"/>
                  <a:pt x="558" y="507"/>
                  <a:pt x="863" y="304"/>
                </a:cubicBezTo>
                <a:cubicBezTo>
                  <a:pt x="1167" y="88"/>
                  <a:pt x="1485" y="0"/>
                  <a:pt x="1827" y="0"/>
                </a:cubicBezTo>
                <a:lnTo>
                  <a:pt x="34934" y="0"/>
                </a:lnTo>
                <a:cubicBezTo>
                  <a:pt x="36559" y="0"/>
                  <a:pt x="37879" y="114"/>
                  <a:pt x="38894" y="355"/>
                </a:cubicBezTo>
                <a:cubicBezTo>
                  <a:pt x="39910" y="596"/>
                  <a:pt x="40722" y="976"/>
                  <a:pt x="41332" y="1522"/>
                </a:cubicBezTo>
                <a:cubicBezTo>
                  <a:pt x="41941" y="2067"/>
                  <a:pt x="42360" y="2816"/>
                  <a:pt x="42601" y="3793"/>
                </a:cubicBezTo>
                <a:cubicBezTo>
                  <a:pt x="42829" y="4795"/>
                  <a:pt x="42956" y="5988"/>
                  <a:pt x="42956" y="7409"/>
                </a:cubicBezTo>
                <a:lnTo>
                  <a:pt x="42956" y="26692"/>
                </a:lnTo>
                <a:cubicBezTo>
                  <a:pt x="42956" y="29534"/>
                  <a:pt x="42360" y="31437"/>
                  <a:pt x="41179" y="32426"/>
                </a:cubicBezTo>
                <a:cubicBezTo>
                  <a:pt x="39999" y="33403"/>
                  <a:pt x="37879" y="33898"/>
                  <a:pt x="34832" y="33898"/>
                </a:cubicBezTo>
                <a:lnTo>
                  <a:pt x="9139" y="33898"/>
                </a:lnTo>
                <a:cubicBezTo>
                  <a:pt x="8187" y="33898"/>
                  <a:pt x="7603" y="34025"/>
                  <a:pt x="7362" y="34304"/>
                </a:cubicBezTo>
                <a:cubicBezTo>
                  <a:pt x="7121" y="34570"/>
                  <a:pt x="7007" y="35217"/>
                  <a:pt x="7007" y="36232"/>
                </a:cubicBezTo>
                <a:lnTo>
                  <a:pt x="7007" y="54704"/>
                </a:lnTo>
                <a:cubicBezTo>
                  <a:pt x="7007" y="56252"/>
                  <a:pt x="7756" y="57038"/>
                  <a:pt x="9241" y="57038"/>
                </a:cubicBezTo>
                <a:cubicBezTo>
                  <a:pt x="17289" y="57165"/>
                  <a:pt x="25032" y="56873"/>
                  <a:pt x="32446" y="56112"/>
                </a:cubicBezTo>
                <a:cubicBezTo>
                  <a:pt x="39859" y="55376"/>
                  <a:pt x="47044" y="54235"/>
                  <a:pt x="54026" y="52674"/>
                </a:cubicBezTo>
                <a:cubicBezTo>
                  <a:pt x="54965" y="52471"/>
                  <a:pt x="55549" y="52814"/>
                  <a:pt x="55752" y="53689"/>
                </a:cubicBezTo>
                <a:lnTo>
                  <a:pt x="56361" y="57038"/>
                </a:lnTo>
                <a:cubicBezTo>
                  <a:pt x="56564" y="57914"/>
                  <a:pt x="56120" y="58497"/>
                  <a:pt x="55041" y="58751"/>
                </a:cubicBezTo>
                <a:cubicBezTo>
                  <a:pt x="51449" y="59576"/>
                  <a:pt x="47679" y="60273"/>
                  <a:pt x="43718" y="60844"/>
                </a:cubicBezTo>
                <a:cubicBezTo>
                  <a:pt x="39758" y="61415"/>
                  <a:pt x="35734" y="61897"/>
                  <a:pt x="31633" y="62265"/>
                </a:cubicBezTo>
                <a:cubicBezTo>
                  <a:pt x="27533" y="62633"/>
                  <a:pt x="23458" y="62900"/>
                  <a:pt x="19396" y="63014"/>
                </a:cubicBezTo>
                <a:cubicBezTo>
                  <a:pt x="15334" y="63153"/>
                  <a:pt x="11450" y="63153"/>
                  <a:pt x="7717" y="630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2365593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1909664" y="2548127"/>
            <a:ext cx="924570" cy="885344"/>
          </a:xfrm>
          <a:custGeom>
            <a:avLst/>
            <a:gdLst>
              <a:gd name="connsiteX0" fmla="*/ 918220 w 924570"/>
              <a:gd name="connsiteY0" fmla="*/ 878994 h 885344"/>
              <a:gd name="connsiteX1" fmla="*/ 6350 w 924570"/>
              <a:gd name="connsiteY1" fmla="*/ 878994 h 885344"/>
              <a:gd name="connsiteX2" fmla="*/ 6350 w 924570"/>
              <a:gd name="connsiteY2" fmla="*/ 6350 h 885344"/>
              <a:gd name="connsiteX3" fmla="*/ 918220 w 924570"/>
              <a:gd name="connsiteY3" fmla="*/ 6350 h 885344"/>
              <a:gd name="connsiteX4" fmla="*/ 918220 w 924570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70" h="885344">
                <a:moveTo>
                  <a:pt x="918220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20" y="6350"/>
                </a:lnTo>
                <a:lnTo>
                  <a:pt x="918220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4359874" y="1989925"/>
            <a:ext cx="19045" cy="203683"/>
          </a:xfrm>
          <a:custGeom>
            <a:avLst/>
            <a:gdLst>
              <a:gd name="connsiteX0" fmla="*/ 6350 w 19045"/>
              <a:gd name="connsiteY0" fmla="*/ 197333 h 203683"/>
              <a:gd name="connsiteX1" fmla="*/ 6350 w 19045"/>
              <a:gd name="connsiteY1" fmla="*/ 6350 h 20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03683">
                <a:moveTo>
                  <a:pt x="6350" y="19733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3903950" y="2180908"/>
            <a:ext cx="924545" cy="25390"/>
          </a:xfrm>
          <a:custGeom>
            <a:avLst/>
            <a:gdLst>
              <a:gd name="connsiteX0" fmla="*/ 6350 w 924545"/>
              <a:gd name="connsiteY0" fmla="*/ 6350 h 25390"/>
              <a:gd name="connsiteX1" fmla="*/ 918195 w 924545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5" h="25390">
                <a:moveTo>
                  <a:pt x="6350" y="6350"/>
                </a:moveTo>
                <a:lnTo>
                  <a:pt x="918195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3903951" y="2430527"/>
            <a:ext cx="924545" cy="25390"/>
          </a:xfrm>
          <a:custGeom>
            <a:avLst/>
            <a:gdLst>
              <a:gd name="connsiteX0" fmla="*/ 918195 w 924545"/>
              <a:gd name="connsiteY0" fmla="*/ 6350 h 25390"/>
              <a:gd name="connsiteX1" fmla="*/ 6350 w 924545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5" h="25390">
                <a:moveTo>
                  <a:pt x="91819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4533676" y="2261438"/>
            <a:ext cx="11678" cy="96316"/>
          </a:xfrm>
          <a:custGeom>
            <a:avLst/>
            <a:gdLst>
              <a:gd name="connsiteX0" fmla="*/ 11678 w 11678"/>
              <a:gd name="connsiteY0" fmla="*/ 94996 h 96316"/>
              <a:gd name="connsiteX1" fmla="*/ 10358 w 11678"/>
              <a:gd name="connsiteY1" fmla="*/ 96316 h 96316"/>
              <a:gd name="connsiteX2" fmla="*/ 1332 w 11678"/>
              <a:gd name="connsiteY2" fmla="*/ 96316 h 96316"/>
              <a:gd name="connsiteX3" fmla="*/ 0 w 11678"/>
              <a:gd name="connsiteY3" fmla="*/ 94996 h 96316"/>
              <a:gd name="connsiteX4" fmla="*/ 0 w 11678"/>
              <a:gd name="connsiteY4" fmla="*/ 1319 h 96316"/>
              <a:gd name="connsiteX5" fmla="*/ 1332 w 11678"/>
              <a:gd name="connsiteY5" fmla="*/ 0 h 96316"/>
              <a:gd name="connsiteX6" fmla="*/ 10358 w 11678"/>
              <a:gd name="connsiteY6" fmla="*/ 0 h 96316"/>
              <a:gd name="connsiteX7" fmla="*/ 11678 w 11678"/>
              <a:gd name="connsiteY7" fmla="*/ 1319 h 96316"/>
              <a:gd name="connsiteX8" fmla="*/ 11678 w 11678"/>
              <a:gd name="connsiteY8" fmla="*/ 94996 h 96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78" h="96316">
                <a:moveTo>
                  <a:pt x="11678" y="94996"/>
                </a:moveTo>
                <a:cubicBezTo>
                  <a:pt x="11678" y="95872"/>
                  <a:pt x="11246" y="96316"/>
                  <a:pt x="10358" y="96316"/>
                </a:cubicBezTo>
                <a:lnTo>
                  <a:pt x="1332" y="96316"/>
                </a:lnTo>
                <a:cubicBezTo>
                  <a:pt x="444" y="96316"/>
                  <a:pt x="0" y="95872"/>
                  <a:pt x="0" y="94996"/>
                </a:cubicBezTo>
                <a:lnTo>
                  <a:pt x="0" y="1319"/>
                </a:lnTo>
                <a:cubicBezTo>
                  <a:pt x="0" y="443"/>
                  <a:pt x="444" y="0"/>
                  <a:pt x="1332" y="0"/>
                </a:cubicBezTo>
                <a:lnTo>
                  <a:pt x="10358" y="0"/>
                </a:lnTo>
                <a:cubicBezTo>
                  <a:pt x="11246" y="0"/>
                  <a:pt x="11678" y="443"/>
                  <a:pt x="11678" y="1319"/>
                </a:cubicBezTo>
                <a:lnTo>
                  <a:pt x="11678" y="9499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4472236" y="2268847"/>
            <a:ext cx="54635" cy="65462"/>
          </a:xfrm>
          <a:custGeom>
            <a:avLst/>
            <a:gdLst>
              <a:gd name="connsiteX0" fmla="*/ 54229 w 54635"/>
              <a:gd name="connsiteY0" fmla="*/ 61352 h 65462"/>
              <a:gd name="connsiteX1" fmla="*/ 52807 w 54635"/>
              <a:gd name="connsiteY1" fmla="*/ 61999 h 65462"/>
              <a:gd name="connsiteX2" fmla="*/ 46054 w 54635"/>
              <a:gd name="connsiteY2" fmla="*/ 63280 h 65462"/>
              <a:gd name="connsiteX3" fmla="*/ 37980 w 54635"/>
              <a:gd name="connsiteY3" fmla="*/ 64244 h 65462"/>
              <a:gd name="connsiteX4" fmla="*/ 29348 w 54635"/>
              <a:gd name="connsiteY4" fmla="*/ 64955 h 65462"/>
              <a:gd name="connsiteX5" fmla="*/ 20932 w 54635"/>
              <a:gd name="connsiteY5" fmla="*/ 65361 h 65462"/>
              <a:gd name="connsiteX6" fmla="*/ 13455 w 54635"/>
              <a:gd name="connsiteY6" fmla="*/ 65462 h 65462"/>
              <a:gd name="connsiteX7" fmla="*/ 7819 w 54635"/>
              <a:gd name="connsiteY7" fmla="*/ 65259 h 65462"/>
              <a:gd name="connsiteX8" fmla="*/ 1675 w 54635"/>
              <a:gd name="connsiteY8" fmla="*/ 63331 h 65462"/>
              <a:gd name="connsiteX9" fmla="*/ 0 w 54635"/>
              <a:gd name="connsiteY9" fmla="*/ 57952 h 65462"/>
              <a:gd name="connsiteX10" fmla="*/ 0 w 54635"/>
              <a:gd name="connsiteY10" fmla="*/ 33594 h 65462"/>
              <a:gd name="connsiteX11" fmla="*/ 1777 w 54635"/>
              <a:gd name="connsiteY11" fmla="*/ 28316 h 65462"/>
              <a:gd name="connsiteX12" fmla="*/ 7108 w 54635"/>
              <a:gd name="connsiteY12" fmla="*/ 26692 h 65462"/>
              <a:gd name="connsiteX13" fmla="*/ 31278 w 54635"/>
              <a:gd name="connsiteY13" fmla="*/ 26692 h 65462"/>
              <a:gd name="connsiteX14" fmla="*/ 32395 w 54635"/>
              <a:gd name="connsiteY14" fmla="*/ 26438 h 65462"/>
              <a:gd name="connsiteX15" fmla="*/ 32699 w 54635"/>
              <a:gd name="connsiteY15" fmla="*/ 25170 h 65462"/>
              <a:gd name="connsiteX16" fmla="*/ 32699 w 54635"/>
              <a:gd name="connsiteY16" fmla="*/ 10961 h 65462"/>
              <a:gd name="connsiteX17" fmla="*/ 32496 w 54635"/>
              <a:gd name="connsiteY17" fmla="*/ 9844 h 65462"/>
              <a:gd name="connsiteX18" fmla="*/ 31278 w 54635"/>
              <a:gd name="connsiteY18" fmla="*/ 9540 h 65462"/>
              <a:gd name="connsiteX19" fmla="*/ 2030 w 54635"/>
              <a:gd name="connsiteY19" fmla="*/ 9540 h 65462"/>
              <a:gd name="connsiteX20" fmla="*/ 1066 w 54635"/>
              <a:gd name="connsiteY20" fmla="*/ 9121 h 65462"/>
              <a:gd name="connsiteX21" fmla="*/ 609 w 54635"/>
              <a:gd name="connsiteY21" fmla="*/ 8221 h 65462"/>
              <a:gd name="connsiteX22" fmla="*/ 609 w 54635"/>
              <a:gd name="connsiteY22" fmla="*/ 1205 h 65462"/>
              <a:gd name="connsiteX23" fmla="*/ 1066 w 54635"/>
              <a:gd name="connsiteY23" fmla="*/ 355 h 65462"/>
              <a:gd name="connsiteX24" fmla="*/ 2030 w 54635"/>
              <a:gd name="connsiteY24" fmla="*/ 0 h 65462"/>
              <a:gd name="connsiteX25" fmla="*/ 37384 w 54635"/>
              <a:gd name="connsiteY25" fmla="*/ 0 h 65462"/>
              <a:gd name="connsiteX26" fmla="*/ 43007 w 54635"/>
              <a:gd name="connsiteY26" fmla="*/ 1623 h 65462"/>
              <a:gd name="connsiteX27" fmla="*/ 44289 w 54635"/>
              <a:gd name="connsiteY27" fmla="*/ 6901 h 65462"/>
              <a:gd name="connsiteX28" fmla="*/ 44289 w 54635"/>
              <a:gd name="connsiteY28" fmla="*/ 29432 h 65462"/>
              <a:gd name="connsiteX29" fmla="*/ 42702 w 54635"/>
              <a:gd name="connsiteY29" fmla="*/ 34710 h 65462"/>
              <a:gd name="connsiteX30" fmla="*/ 37168 w 54635"/>
              <a:gd name="connsiteY30" fmla="*/ 36118 h 65462"/>
              <a:gd name="connsiteX31" fmla="*/ 13099 w 54635"/>
              <a:gd name="connsiteY31" fmla="*/ 36118 h 65462"/>
              <a:gd name="connsiteX32" fmla="*/ 11678 w 54635"/>
              <a:gd name="connsiteY32" fmla="*/ 37552 h 65462"/>
              <a:gd name="connsiteX33" fmla="*/ 11678 w 54635"/>
              <a:gd name="connsiteY33" fmla="*/ 53588 h 65462"/>
              <a:gd name="connsiteX34" fmla="*/ 12084 w 54635"/>
              <a:gd name="connsiteY34" fmla="*/ 55059 h 65462"/>
              <a:gd name="connsiteX35" fmla="*/ 13608 w 54635"/>
              <a:gd name="connsiteY35" fmla="*/ 55415 h 65462"/>
              <a:gd name="connsiteX36" fmla="*/ 23001 w 54635"/>
              <a:gd name="connsiteY36" fmla="*/ 55465 h 65462"/>
              <a:gd name="connsiteX37" fmla="*/ 32903 w 54635"/>
              <a:gd name="connsiteY37" fmla="*/ 54958 h 65462"/>
              <a:gd name="connsiteX38" fmla="*/ 42614 w 54635"/>
              <a:gd name="connsiteY38" fmla="*/ 53993 h 65462"/>
              <a:gd name="connsiteX39" fmla="*/ 51487 w 54635"/>
              <a:gd name="connsiteY39" fmla="*/ 52573 h 65462"/>
              <a:gd name="connsiteX40" fmla="*/ 52858 w 54635"/>
              <a:gd name="connsiteY40" fmla="*/ 52725 h 65462"/>
              <a:gd name="connsiteX41" fmla="*/ 53733 w 54635"/>
              <a:gd name="connsiteY41" fmla="*/ 53993 h 65462"/>
              <a:gd name="connsiteX42" fmla="*/ 54635 w 54635"/>
              <a:gd name="connsiteY42" fmla="*/ 60083 h 65462"/>
              <a:gd name="connsiteX43" fmla="*/ 54229 w 54635"/>
              <a:gd name="connsiteY43" fmla="*/ 61352 h 6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35" h="65462">
                <a:moveTo>
                  <a:pt x="54229" y="61352"/>
                </a:moveTo>
                <a:cubicBezTo>
                  <a:pt x="53823" y="61656"/>
                  <a:pt x="53340" y="61885"/>
                  <a:pt x="52807" y="61999"/>
                </a:cubicBezTo>
                <a:cubicBezTo>
                  <a:pt x="50839" y="62481"/>
                  <a:pt x="48592" y="62912"/>
                  <a:pt x="46054" y="63280"/>
                </a:cubicBezTo>
                <a:cubicBezTo>
                  <a:pt x="43515" y="63648"/>
                  <a:pt x="40824" y="63978"/>
                  <a:pt x="37980" y="64244"/>
                </a:cubicBezTo>
                <a:cubicBezTo>
                  <a:pt x="35137" y="64523"/>
                  <a:pt x="32255" y="64752"/>
                  <a:pt x="29348" y="64955"/>
                </a:cubicBezTo>
                <a:cubicBezTo>
                  <a:pt x="26441" y="65145"/>
                  <a:pt x="23636" y="65285"/>
                  <a:pt x="20932" y="65361"/>
                </a:cubicBezTo>
                <a:cubicBezTo>
                  <a:pt x="18215" y="65424"/>
                  <a:pt x="15727" y="65462"/>
                  <a:pt x="13455" y="65462"/>
                </a:cubicBezTo>
                <a:cubicBezTo>
                  <a:pt x="11183" y="65462"/>
                  <a:pt x="9317" y="65399"/>
                  <a:pt x="7819" y="65259"/>
                </a:cubicBezTo>
                <a:cubicBezTo>
                  <a:pt x="4836" y="64993"/>
                  <a:pt x="2792" y="64346"/>
                  <a:pt x="1675" y="63331"/>
                </a:cubicBezTo>
                <a:cubicBezTo>
                  <a:pt x="558" y="62316"/>
                  <a:pt x="0" y="60514"/>
                  <a:pt x="0" y="57952"/>
                </a:cubicBezTo>
                <a:lnTo>
                  <a:pt x="0" y="33594"/>
                </a:lnTo>
                <a:cubicBezTo>
                  <a:pt x="0" y="31158"/>
                  <a:pt x="596" y="29394"/>
                  <a:pt x="1777" y="28316"/>
                </a:cubicBezTo>
                <a:cubicBezTo>
                  <a:pt x="2970" y="27225"/>
                  <a:pt x="4734" y="26692"/>
                  <a:pt x="7108" y="26692"/>
                </a:cubicBezTo>
                <a:lnTo>
                  <a:pt x="31278" y="26692"/>
                </a:lnTo>
                <a:cubicBezTo>
                  <a:pt x="31824" y="26692"/>
                  <a:pt x="32192" y="26603"/>
                  <a:pt x="32395" y="26438"/>
                </a:cubicBezTo>
                <a:cubicBezTo>
                  <a:pt x="32611" y="26273"/>
                  <a:pt x="32699" y="25842"/>
                  <a:pt x="32699" y="25170"/>
                </a:cubicBezTo>
                <a:lnTo>
                  <a:pt x="32699" y="10961"/>
                </a:lnTo>
                <a:cubicBezTo>
                  <a:pt x="32699" y="10415"/>
                  <a:pt x="32636" y="10047"/>
                  <a:pt x="32496" y="9844"/>
                </a:cubicBezTo>
                <a:cubicBezTo>
                  <a:pt x="32357" y="9629"/>
                  <a:pt x="31963" y="9540"/>
                  <a:pt x="31278" y="9540"/>
                </a:cubicBezTo>
                <a:lnTo>
                  <a:pt x="2030" y="9540"/>
                </a:lnTo>
                <a:cubicBezTo>
                  <a:pt x="1688" y="9540"/>
                  <a:pt x="1383" y="9400"/>
                  <a:pt x="1066" y="9121"/>
                </a:cubicBezTo>
                <a:cubicBezTo>
                  <a:pt x="761" y="8868"/>
                  <a:pt x="609" y="8563"/>
                  <a:pt x="609" y="8221"/>
                </a:cubicBezTo>
                <a:lnTo>
                  <a:pt x="609" y="1205"/>
                </a:lnTo>
                <a:cubicBezTo>
                  <a:pt x="609" y="875"/>
                  <a:pt x="761" y="596"/>
                  <a:pt x="1066" y="355"/>
                </a:cubicBezTo>
                <a:cubicBezTo>
                  <a:pt x="1383" y="114"/>
                  <a:pt x="1688" y="0"/>
                  <a:pt x="2030" y="0"/>
                </a:cubicBezTo>
                <a:lnTo>
                  <a:pt x="37384" y="0"/>
                </a:lnTo>
                <a:cubicBezTo>
                  <a:pt x="40278" y="0"/>
                  <a:pt x="42169" y="545"/>
                  <a:pt x="43007" y="1623"/>
                </a:cubicBezTo>
                <a:cubicBezTo>
                  <a:pt x="43858" y="2714"/>
                  <a:pt x="44289" y="4465"/>
                  <a:pt x="44289" y="6901"/>
                </a:cubicBezTo>
                <a:lnTo>
                  <a:pt x="44289" y="29432"/>
                </a:lnTo>
                <a:cubicBezTo>
                  <a:pt x="44289" y="31995"/>
                  <a:pt x="43756" y="33758"/>
                  <a:pt x="42702" y="34710"/>
                </a:cubicBezTo>
                <a:cubicBezTo>
                  <a:pt x="41649" y="35649"/>
                  <a:pt x="39808" y="36118"/>
                  <a:pt x="37168" y="36118"/>
                </a:cubicBezTo>
                <a:lnTo>
                  <a:pt x="13099" y="36118"/>
                </a:lnTo>
                <a:cubicBezTo>
                  <a:pt x="12148" y="36118"/>
                  <a:pt x="11678" y="36600"/>
                  <a:pt x="11678" y="37552"/>
                </a:cubicBezTo>
                <a:lnTo>
                  <a:pt x="11678" y="53588"/>
                </a:lnTo>
                <a:cubicBezTo>
                  <a:pt x="11678" y="54336"/>
                  <a:pt x="11817" y="54818"/>
                  <a:pt x="12084" y="55059"/>
                </a:cubicBezTo>
                <a:cubicBezTo>
                  <a:pt x="12363" y="55300"/>
                  <a:pt x="12871" y="55415"/>
                  <a:pt x="13608" y="55415"/>
                </a:cubicBezTo>
                <a:cubicBezTo>
                  <a:pt x="16590" y="55554"/>
                  <a:pt x="19713" y="55567"/>
                  <a:pt x="23001" y="55465"/>
                </a:cubicBezTo>
                <a:cubicBezTo>
                  <a:pt x="26289" y="55364"/>
                  <a:pt x="29589" y="55186"/>
                  <a:pt x="32903" y="54958"/>
                </a:cubicBezTo>
                <a:cubicBezTo>
                  <a:pt x="36228" y="54717"/>
                  <a:pt x="39465" y="54399"/>
                  <a:pt x="42614" y="53993"/>
                </a:cubicBezTo>
                <a:cubicBezTo>
                  <a:pt x="45749" y="53588"/>
                  <a:pt x="48707" y="53106"/>
                  <a:pt x="51487" y="52573"/>
                </a:cubicBezTo>
                <a:cubicBezTo>
                  <a:pt x="51956" y="52433"/>
                  <a:pt x="52413" y="52484"/>
                  <a:pt x="52858" y="52725"/>
                </a:cubicBezTo>
                <a:cubicBezTo>
                  <a:pt x="53289" y="52966"/>
                  <a:pt x="53594" y="53385"/>
                  <a:pt x="53733" y="53993"/>
                </a:cubicBezTo>
                <a:lnTo>
                  <a:pt x="54635" y="60083"/>
                </a:lnTo>
                <a:cubicBezTo>
                  <a:pt x="54774" y="60629"/>
                  <a:pt x="54635" y="61047"/>
                  <a:pt x="54229" y="613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4396871" y="2637417"/>
            <a:ext cx="6715" cy="93576"/>
          </a:xfrm>
          <a:custGeom>
            <a:avLst/>
            <a:gdLst>
              <a:gd name="connsiteX0" fmla="*/ 6715 w 6715"/>
              <a:gd name="connsiteY0" fmla="*/ 92155 h 93576"/>
              <a:gd name="connsiteX1" fmla="*/ 5280 w 6715"/>
              <a:gd name="connsiteY1" fmla="*/ 93576 h 93576"/>
              <a:gd name="connsiteX2" fmla="*/ 1434 w 6715"/>
              <a:gd name="connsiteY2" fmla="*/ 93576 h 93576"/>
              <a:gd name="connsiteX3" fmla="*/ 0 w 6715"/>
              <a:gd name="connsiteY3" fmla="*/ 92155 h 93576"/>
              <a:gd name="connsiteX4" fmla="*/ 0 w 6715"/>
              <a:gd name="connsiteY4" fmla="*/ 1433 h 93576"/>
              <a:gd name="connsiteX5" fmla="*/ 1434 w 6715"/>
              <a:gd name="connsiteY5" fmla="*/ 0 h 93576"/>
              <a:gd name="connsiteX6" fmla="*/ 5280 w 6715"/>
              <a:gd name="connsiteY6" fmla="*/ 0 h 93576"/>
              <a:gd name="connsiteX7" fmla="*/ 6715 w 6715"/>
              <a:gd name="connsiteY7" fmla="*/ 1433 h 93576"/>
              <a:gd name="connsiteX8" fmla="*/ 6715 w 6715"/>
              <a:gd name="connsiteY8" fmla="*/ 92155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15" h="93576">
                <a:moveTo>
                  <a:pt x="6715" y="92155"/>
                </a:moveTo>
                <a:cubicBezTo>
                  <a:pt x="6715" y="93106"/>
                  <a:pt x="6245" y="93576"/>
                  <a:pt x="5280" y="93576"/>
                </a:cubicBezTo>
                <a:lnTo>
                  <a:pt x="1434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33"/>
                </a:lnTo>
                <a:cubicBezTo>
                  <a:pt x="0" y="469"/>
                  <a:pt x="469" y="0"/>
                  <a:pt x="1434" y="0"/>
                </a:cubicBezTo>
                <a:lnTo>
                  <a:pt x="5280" y="0"/>
                </a:lnTo>
                <a:cubicBezTo>
                  <a:pt x="6245" y="0"/>
                  <a:pt x="6715" y="469"/>
                  <a:pt x="6715" y="1433"/>
                </a:cubicBezTo>
                <a:lnTo>
                  <a:pt x="6715" y="92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4327713" y="2639143"/>
            <a:ext cx="57898" cy="88006"/>
          </a:xfrm>
          <a:custGeom>
            <a:avLst/>
            <a:gdLst>
              <a:gd name="connsiteX0" fmla="*/ 39301 w 57898"/>
              <a:gd name="connsiteY0" fmla="*/ 14107 h 88006"/>
              <a:gd name="connsiteX1" fmla="*/ 34934 w 57898"/>
              <a:gd name="connsiteY1" fmla="*/ 32782 h 88006"/>
              <a:gd name="connsiteX2" fmla="*/ 51182 w 57898"/>
              <a:gd name="connsiteY2" fmla="*/ 32782 h 88006"/>
              <a:gd name="connsiteX3" fmla="*/ 51182 w 57898"/>
              <a:gd name="connsiteY3" fmla="*/ 1420 h 88006"/>
              <a:gd name="connsiteX4" fmla="*/ 52617 w 57898"/>
              <a:gd name="connsiteY4" fmla="*/ 0 h 88006"/>
              <a:gd name="connsiteX5" fmla="*/ 56463 w 57898"/>
              <a:gd name="connsiteY5" fmla="*/ 0 h 88006"/>
              <a:gd name="connsiteX6" fmla="*/ 57898 w 57898"/>
              <a:gd name="connsiteY6" fmla="*/ 1420 h 88006"/>
              <a:gd name="connsiteX7" fmla="*/ 57898 w 57898"/>
              <a:gd name="connsiteY7" fmla="*/ 86573 h 88006"/>
              <a:gd name="connsiteX8" fmla="*/ 56463 w 57898"/>
              <a:gd name="connsiteY8" fmla="*/ 88006 h 88006"/>
              <a:gd name="connsiteX9" fmla="*/ 52617 w 57898"/>
              <a:gd name="connsiteY9" fmla="*/ 88006 h 88006"/>
              <a:gd name="connsiteX10" fmla="*/ 51182 w 57898"/>
              <a:gd name="connsiteY10" fmla="*/ 86573 h 88006"/>
              <a:gd name="connsiteX11" fmla="*/ 51182 w 57898"/>
              <a:gd name="connsiteY11" fmla="*/ 38884 h 88006"/>
              <a:gd name="connsiteX12" fmla="*/ 32192 w 57898"/>
              <a:gd name="connsiteY12" fmla="*/ 38884 h 88006"/>
              <a:gd name="connsiteX13" fmla="*/ 20882 w 57898"/>
              <a:gd name="connsiteY13" fmla="*/ 54717 h 88006"/>
              <a:gd name="connsiteX14" fmla="*/ 4265 w 57898"/>
              <a:gd name="connsiteY14" fmla="*/ 68507 h 88006"/>
              <a:gd name="connsiteX15" fmla="*/ 2234 w 57898"/>
              <a:gd name="connsiteY15" fmla="*/ 68418 h 88006"/>
              <a:gd name="connsiteX16" fmla="*/ 0 w 57898"/>
              <a:gd name="connsiteY16" fmla="*/ 65272 h 88006"/>
              <a:gd name="connsiteX17" fmla="*/ 406 w 57898"/>
              <a:gd name="connsiteY17" fmla="*/ 63140 h 88006"/>
              <a:gd name="connsiteX18" fmla="*/ 15842 w 57898"/>
              <a:gd name="connsiteY18" fmla="*/ 50594 h 88006"/>
              <a:gd name="connsiteX19" fmla="*/ 26505 w 57898"/>
              <a:gd name="connsiteY19" fmla="*/ 35522 h 88006"/>
              <a:gd name="connsiteX20" fmla="*/ 23661 w 57898"/>
              <a:gd name="connsiteY20" fmla="*/ 35776 h 88006"/>
              <a:gd name="connsiteX21" fmla="*/ 21123 w 57898"/>
              <a:gd name="connsiteY21" fmla="*/ 35826 h 88006"/>
              <a:gd name="connsiteX22" fmla="*/ 11678 w 57898"/>
              <a:gd name="connsiteY22" fmla="*/ 36245 h 88006"/>
              <a:gd name="connsiteX23" fmla="*/ 1637 w 57898"/>
              <a:gd name="connsiteY23" fmla="*/ 36435 h 88006"/>
              <a:gd name="connsiteX24" fmla="*/ 304 w 57898"/>
              <a:gd name="connsiteY24" fmla="*/ 35217 h 88006"/>
              <a:gd name="connsiteX25" fmla="*/ 304 w 57898"/>
              <a:gd name="connsiteY25" fmla="*/ 31767 h 88006"/>
              <a:gd name="connsiteX26" fmla="*/ 1637 w 57898"/>
              <a:gd name="connsiteY26" fmla="*/ 30549 h 88006"/>
              <a:gd name="connsiteX27" fmla="*/ 12250 w 57898"/>
              <a:gd name="connsiteY27" fmla="*/ 30358 h 88006"/>
              <a:gd name="connsiteX28" fmla="*/ 20513 w 57898"/>
              <a:gd name="connsiteY28" fmla="*/ 29940 h 88006"/>
              <a:gd name="connsiteX29" fmla="*/ 22341 w 57898"/>
              <a:gd name="connsiteY29" fmla="*/ 29902 h 88006"/>
              <a:gd name="connsiteX30" fmla="*/ 24677 w 57898"/>
              <a:gd name="connsiteY30" fmla="*/ 29737 h 88006"/>
              <a:gd name="connsiteX31" fmla="*/ 27076 w 57898"/>
              <a:gd name="connsiteY31" fmla="*/ 29534 h 88006"/>
              <a:gd name="connsiteX32" fmla="*/ 29044 w 57898"/>
              <a:gd name="connsiteY32" fmla="*/ 29229 h 88006"/>
              <a:gd name="connsiteX33" fmla="*/ 29044 w 57898"/>
              <a:gd name="connsiteY33" fmla="*/ 29534 h 88006"/>
              <a:gd name="connsiteX34" fmla="*/ 31887 w 57898"/>
              <a:gd name="connsiteY34" fmla="*/ 16543 h 88006"/>
              <a:gd name="connsiteX35" fmla="*/ 31494 w 57898"/>
              <a:gd name="connsiteY35" fmla="*/ 13244 h 88006"/>
              <a:gd name="connsiteX36" fmla="*/ 28841 w 57898"/>
              <a:gd name="connsiteY36" fmla="*/ 12483 h 88006"/>
              <a:gd name="connsiteX37" fmla="*/ 3554 w 57898"/>
              <a:gd name="connsiteY37" fmla="*/ 12483 h 88006"/>
              <a:gd name="connsiteX38" fmla="*/ 2335 w 57898"/>
              <a:gd name="connsiteY38" fmla="*/ 11265 h 88006"/>
              <a:gd name="connsiteX39" fmla="*/ 2335 w 57898"/>
              <a:gd name="connsiteY39" fmla="*/ 7624 h 88006"/>
              <a:gd name="connsiteX40" fmla="*/ 2754 w 57898"/>
              <a:gd name="connsiteY40" fmla="*/ 6749 h 88006"/>
              <a:gd name="connsiteX41" fmla="*/ 3655 w 57898"/>
              <a:gd name="connsiteY41" fmla="*/ 6393 h 88006"/>
              <a:gd name="connsiteX42" fmla="*/ 31291 w 57898"/>
              <a:gd name="connsiteY42" fmla="*/ 6393 h 88006"/>
              <a:gd name="connsiteX43" fmla="*/ 37739 w 57898"/>
              <a:gd name="connsiteY43" fmla="*/ 8322 h 88006"/>
              <a:gd name="connsiteX44" fmla="*/ 39301 w 57898"/>
              <a:gd name="connsiteY44" fmla="*/ 14107 h 88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57898" h="88006">
                <a:moveTo>
                  <a:pt x="39301" y="14107"/>
                </a:moveTo>
                <a:cubicBezTo>
                  <a:pt x="38704" y="20882"/>
                  <a:pt x="37244" y="27098"/>
                  <a:pt x="34934" y="32782"/>
                </a:cubicBezTo>
                <a:lnTo>
                  <a:pt x="51182" y="32782"/>
                </a:lnTo>
                <a:lnTo>
                  <a:pt x="51182" y="1420"/>
                </a:lnTo>
                <a:cubicBezTo>
                  <a:pt x="51182" y="469"/>
                  <a:pt x="51652" y="0"/>
                  <a:pt x="52617" y="0"/>
                </a:cubicBezTo>
                <a:lnTo>
                  <a:pt x="56463" y="0"/>
                </a:lnTo>
                <a:cubicBezTo>
                  <a:pt x="57428" y="0"/>
                  <a:pt x="57898" y="469"/>
                  <a:pt x="57898" y="1420"/>
                </a:cubicBezTo>
                <a:lnTo>
                  <a:pt x="57898" y="86573"/>
                </a:lnTo>
                <a:cubicBezTo>
                  <a:pt x="57898" y="87524"/>
                  <a:pt x="57428" y="88006"/>
                  <a:pt x="56463" y="88006"/>
                </a:cubicBezTo>
                <a:lnTo>
                  <a:pt x="52617" y="88006"/>
                </a:lnTo>
                <a:cubicBezTo>
                  <a:pt x="51652" y="88006"/>
                  <a:pt x="51182" y="87524"/>
                  <a:pt x="51182" y="86573"/>
                </a:cubicBezTo>
                <a:lnTo>
                  <a:pt x="51182" y="38884"/>
                </a:lnTo>
                <a:lnTo>
                  <a:pt x="32192" y="38884"/>
                </a:lnTo>
                <a:cubicBezTo>
                  <a:pt x="29285" y="44555"/>
                  <a:pt x="25515" y="49832"/>
                  <a:pt x="20882" y="54717"/>
                </a:cubicBezTo>
                <a:cubicBezTo>
                  <a:pt x="16248" y="59576"/>
                  <a:pt x="10688" y="64181"/>
                  <a:pt x="4265" y="68507"/>
                </a:cubicBezTo>
                <a:cubicBezTo>
                  <a:pt x="3376" y="69116"/>
                  <a:pt x="2704" y="69078"/>
                  <a:pt x="2234" y="68418"/>
                </a:cubicBezTo>
                <a:lnTo>
                  <a:pt x="0" y="65272"/>
                </a:lnTo>
                <a:cubicBezTo>
                  <a:pt x="-609" y="64308"/>
                  <a:pt x="-469" y="63610"/>
                  <a:pt x="406" y="63140"/>
                </a:cubicBezTo>
                <a:cubicBezTo>
                  <a:pt x="6308" y="59411"/>
                  <a:pt x="11437" y="55237"/>
                  <a:pt x="15842" y="50594"/>
                </a:cubicBezTo>
                <a:cubicBezTo>
                  <a:pt x="20234" y="45963"/>
                  <a:pt x="23801" y="40939"/>
                  <a:pt x="26505" y="35522"/>
                </a:cubicBezTo>
                <a:cubicBezTo>
                  <a:pt x="25565" y="35661"/>
                  <a:pt x="24626" y="35737"/>
                  <a:pt x="23661" y="35776"/>
                </a:cubicBezTo>
                <a:cubicBezTo>
                  <a:pt x="22709" y="35814"/>
                  <a:pt x="21871" y="35826"/>
                  <a:pt x="21123" y="35826"/>
                </a:cubicBezTo>
                <a:cubicBezTo>
                  <a:pt x="17886" y="35966"/>
                  <a:pt x="14737" y="36105"/>
                  <a:pt x="11678" y="36245"/>
                </a:cubicBezTo>
                <a:cubicBezTo>
                  <a:pt x="8632" y="36372"/>
                  <a:pt x="5280" y="36435"/>
                  <a:pt x="1637" y="36435"/>
                </a:cubicBezTo>
                <a:cubicBezTo>
                  <a:pt x="749" y="36435"/>
                  <a:pt x="304" y="36029"/>
                  <a:pt x="304" y="35217"/>
                </a:cubicBezTo>
                <a:lnTo>
                  <a:pt x="304" y="31767"/>
                </a:lnTo>
                <a:cubicBezTo>
                  <a:pt x="304" y="30955"/>
                  <a:pt x="749" y="30549"/>
                  <a:pt x="1637" y="30549"/>
                </a:cubicBezTo>
                <a:cubicBezTo>
                  <a:pt x="5686" y="30549"/>
                  <a:pt x="9228" y="30485"/>
                  <a:pt x="12250" y="30358"/>
                </a:cubicBezTo>
                <a:cubicBezTo>
                  <a:pt x="15258" y="30219"/>
                  <a:pt x="18000" y="30079"/>
                  <a:pt x="20513" y="29940"/>
                </a:cubicBezTo>
                <a:cubicBezTo>
                  <a:pt x="20983" y="29940"/>
                  <a:pt x="21605" y="29914"/>
                  <a:pt x="22341" y="29902"/>
                </a:cubicBezTo>
                <a:cubicBezTo>
                  <a:pt x="23090" y="29864"/>
                  <a:pt x="23877" y="29813"/>
                  <a:pt x="24677" y="29737"/>
                </a:cubicBezTo>
                <a:cubicBezTo>
                  <a:pt x="25489" y="29673"/>
                  <a:pt x="26289" y="29597"/>
                  <a:pt x="27076" y="29534"/>
                </a:cubicBezTo>
                <a:cubicBezTo>
                  <a:pt x="27851" y="29470"/>
                  <a:pt x="28523" y="29369"/>
                  <a:pt x="29044" y="29229"/>
                </a:cubicBezTo>
                <a:lnTo>
                  <a:pt x="29044" y="29534"/>
                </a:lnTo>
                <a:cubicBezTo>
                  <a:pt x="30529" y="25474"/>
                  <a:pt x="31494" y="21148"/>
                  <a:pt x="31887" y="16543"/>
                </a:cubicBezTo>
                <a:cubicBezTo>
                  <a:pt x="32039" y="14855"/>
                  <a:pt x="31887" y="13752"/>
                  <a:pt x="31494" y="13244"/>
                </a:cubicBezTo>
                <a:cubicBezTo>
                  <a:pt x="31075" y="12737"/>
                  <a:pt x="30199" y="12483"/>
                  <a:pt x="28841" y="12483"/>
                </a:cubicBezTo>
                <a:lnTo>
                  <a:pt x="3554" y="12483"/>
                </a:lnTo>
                <a:cubicBezTo>
                  <a:pt x="2754" y="12483"/>
                  <a:pt x="2335" y="12077"/>
                  <a:pt x="2335" y="11265"/>
                </a:cubicBezTo>
                <a:lnTo>
                  <a:pt x="2335" y="7624"/>
                </a:lnTo>
                <a:cubicBezTo>
                  <a:pt x="2335" y="7269"/>
                  <a:pt x="2488" y="6990"/>
                  <a:pt x="2754" y="6749"/>
                </a:cubicBezTo>
                <a:cubicBezTo>
                  <a:pt x="3008" y="6520"/>
                  <a:pt x="3325" y="6393"/>
                  <a:pt x="3655" y="6393"/>
                </a:cubicBezTo>
                <a:lnTo>
                  <a:pt x="31291" y="6393"/>
                </a:lnTo>
                <a:cubicBezTo>
                  <a:pt x="34325" y="6393"/>
                  <a:pt x="36470" y="7041"/>
                  <a:pt x="37739" y="8322"/>
                </a:cubicBezTo>
                <a:cubicBezTo>
                  <a:pt x="38983" y="9616"/>
                  <a:pt x="39504" y="11532"/>
                  <a:pt x="39301" y="1410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4425504" y="2641783"/>
            <a:ext cx="48936" cy="47092"/>
          </a:xfrm>
          <a:custGeom>
            <a:avLst/>
            <a:gdLst>
              <a:gd name="connsiteX0" fmla="*/ 39098 w 48936"/>
              <a:gd name="connsiteY0" fmla="*/ 25373 h 47092"/>
              <a:gd name="connsiteX1" fmla="*/ 33423 w 48936"/>
              <a:gd name="connsiteY1" fmla="*/ 25677 h 47092"/>
              <a:gd name="connsiteX2" fmla="*/ 26061 w 48936"/>
              <a:gd name="connsiteY2" fmla="*/ 25829 h 47092"/>
              <a:gd name="connsiteX3" fmla="*/ 18393 w 48936"/>
              <a:gd name="connsiteY3" fmla="*/ 25931 h 47092"/>
              <a:gd name="connsiteX4" fmla="*/ 11780 w 48936"/>
              <a:gd name="connsiteY4" fmla="*/ 25982 h 47092"/>
              <a:gd name="connsiteX5" fmla="*/ 7020 w 48936"/>
              <a:gd name="connsiteY5" fmla="*/ 25982 h 47092"/>
              <a:gd name="connsiteX6" fmla="*/ 7020 w 48936"/>
              <a:gd name="connsiteY6" fmla="*/ 38262 h 47092"/>
              <a:gd name="connsiteX7" fmla="*/ 7515 w 48936"/>
              <a:gd name="connsiteY7" fmla="*/ 40343 h 47092"/>
              <a:gd name="connsiteX8" fmla="*/ 9444 w 48936"/>
              <a:gd name="connsiteY8" fmla="*/ 40901 h 47092"/>
              <a:gd name="connsiteX9" fmla="*/ 18749 w 48936"/>
              <a:gd name="connsiteY9" fmla="*/ 40850 h 47092"/>
              <a:gd name="connsiteX10" fmla="*/ 28333 w 48936"/>
              <a:gd name="connsiteY10" fmla="*/ 40343 h 47092"/>
              <a:gd name="connsiteX11" fmla="*/ 37739 w 48936"/>
              <a:gd name="connsiteY11" fmla="*/ 39429 h 47092"/>
              <a:gd name="connsiteX12" fmla="*/ 46409 w 48936"/>
              <a:gd name="connsiteY12" fmla="*/ 38059 h 47092"/>
              <a:gd name="connsiteX13" fmla="*/ 48440 w 48936"/>
              <a:gd name="connsiteY13" fmla="*/ 39176 h 47092"/>
              <a:gd name="connsiteX14" fmla="*/ 48936 w 48936"/>
              <a:gd name="connsiteY14" fmla="*/ 42119 h 47092"/>
              <a:gd name="connsiteX15" fmla="*/ 48847 w 48936"/>
              <a:gd name="connsiteY15" fmla="*/ 43388 h 47092"/>
              <a:gd name="connsiteX16" fmla="*/ 47628 w 48936"/>
              <a:gd name="connsiteY16" fmla="*/ 43946 h 47092"/>
              <a:gd name="connsiteX17" fmla="*/ 38501 w 48936"/>
              <a:gd name="connsiteY17" fmla="*/ 45417 h 47092"/>
              <a:gd name="connsiteX18" fmla="*/ 28282 w 48936"/>
              <a:gd name="connsiteY18" fmla="*/ 46432 h 47092"/>
              <a:gd name="connsiteX19" fmla="*/ 17822 w 48936"/>
              <a:gd name="connsiteY19" fmla="*/ 46991 h 47092"/>
              <a:gd name="connsiteX20" fmla="*/ 7934 w 48936"/>
              <a:gd name="connsiteY20" fmla="*/ 47092 h 47092"/>
              <a:gd name="connsiteX21" fmla="*/ 1688 w 48936"/>
              <a:gd name="connsiteY21" fmla="*/ 45011 h 47092"/>
              <a:gd name="connsiteX22" fmla="*/ 0 w 48936"/>
              <a:gd name="connsiteY22" fmla="*/ 38770 h 47092"/>
              <a:gd name="connsiteX23" fmla="*/ 0 w 48936"/>
              <a:gd name="connsiteY23" fmla="*/ 7117 h 47092"/>
              <a:gd name="connsiteX24" fmla="*/ 1637 w 48936"/>
              <a:gd name="connsiteY24" fmla="*/ 1421 h 47092"/>
              <a:gd name="connsiteX25" fmla="*/ 7705 w 48936"/>
              <a:gd name="connsiteY25" fmla="*/ 0 h 47092"/>
              <a:gd name="connsiteX26" fmla="*/ 39821 w 48936"/>
              <a:gd name="connsiteY26" fmla="*/ 0 h 47092"/>
              <a:gd name="connsiteX27" fmla="*/ 41129 w 48936"/>
              <a:gd name="connsiteY27" fmla="*/ 1217 h 47092"/>
              <a:gd name="connsiteX28" fmla="*/ 41129 w 48936"/>
              <a:gd name="connsiteY28" fmla="*/ 4871 h 47092"/>
              <a:gd name="connsiteX29" fmla="*/ 39821 w 48936"/>
              <a:gd name="connsiteY29" fmla="*/ 6089 h 47092"/>
              <a:gd name="connsiteX30" fmla="*/ 9050 w 48936"/>
              <a:gd name="connsiteY30" fmla="*/ 6089 h 47092"/>
              <a:gd name="connsiteX31" fmla="*/ 7311 w 48936"/>
              <a:gd name="connsiteY31" fmla="*/ 6444 h 47092"/>
              <a:gd name="connsiteX32" fmla="*/ 7020 w 48936"/>
              <a:gd name="connsiteY32" fmla="*/ 8322 h 47092"/>
              <a:gd name="connsiteX33" fmla="*/ 7020 w 48936"/>
              <a:gd name="connsiteY33" fmla="*/ 20095 h 47092"/>
              <a:gd name="connsiteX34" fmla="*/ 11780 w 48936"/>
              <a:gd name="connsiteY34" fmla="*/ 20095 h 47092"/>
              <a:gd name="connsiteX35" fmla="*/ 18178 w 48936"/>
              <a:gd name="connsiteY35" fmla="*/ 20095 h 47092"/>
              <a:gd name="connsiteX36" fmla="*/ 25642 w 48936"/>
              <a:gd name="connsiteY36" fmla="*/ 19994 h 47092"/>
              <a:gd name="connsiteX37" fmla="*/ 32954 w 48936"/>
              <a:gd name="connsiteY37" fmla="*/ 19803 h 47092"/>
              <a:gd name="connsiteX38" fmla="*/ 38996 w 48936"/>
              <a:gd name="connsiteY38" fmla="*/ 19486 h 47092"/>
              <a:gd name="connsiteX39" fmla="*/ 40316 w 48936"/>
              <a:gd name="connsiteY39" fmla="*/ 20704 h 47092"/>
              <a:gd name="connsiteX40" fmla="*/ 40418 w 48936"/>
              <a:gd name="connsiteY40" fmla="*/ 24155 h 47092"/>
              <a:gd name="connsiteX41" fmla="*/ 39098 w 48936"/>
              <a:gd name="connsiteY41" fmla="*/ 25373 h 47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48936" h="47092">
                <a:moveTo>
                  <a:pt x="39098" y="25373"/>
                </a:moveTo>
                <a:cubicBezTo>
                  <a:pt x="37612" y="25512"/>
                  <a:pt x="35721" y="25614"/>
                  <a:pt x="33423" y="25677"/>
                </a:cubicBezTo>
                <a:cubicBezTo>
                  <a:pt x="31113" y="25741"/>
                  <a:pt x="28663" y="25791"/>
                  <a:pt x="26061" y="25829"/>
                </a:cubicBezTo>
                <a:cubicBezTo>
                  <a:pt x="23459" y="25867"/>
                  <a:pt x="20894" y="25893"/>
                  <a:pt x="18393" y="25931"/>
                </a:cubicBezTo>
                <a:cubicBezTo>
                  <a:pt x="15893" y="25969"/>
                  <a:pt x="13684" y="25982"/>
                  <a:pt x="11780" y="25982"/>
                </a:cubicBezTo>
                <a:lnTo>
                  <a:pt x="7020" y="25982"/>
                </a:lnTo>
                <a:lnTo>
                  <a:pt x="7020" y="38262"/>
                </a:lnTo>
                <a:cubicBezTo>
                  <a:pt x="7020" y="39277"/>
                  <a:pt x="7185" y="39962"/>
                  <a:pt x="7515" y="40343"/>
                </a:cubicBezTo>
                <a:cubicBezTo>
                  <a:pt x="7858" y="40723"/>
                  <a:pt x="8505" y="40901"/>
                  <a:pt x="9444" y="40901"/>
                </a:cubicBezTo>
                <a:cubicBezTo>
                  <a:pt x="12415" y="40964"/>
                  <a:pt x="15525" y="40964"/>
                  <a:pt x="18749" y="40850"/>
                </a:cubicBezTo>
                <a:cubicBezTo>
                  <a:pt x="21961" y="40749"/>
                  <a:pt x="25160" y="40584"/>
                  <a:pt x="28333" y="40343"/>
                </a:cubicBezTo>
                <a:cubicBezTo>
                  <a:pt x="31506" y="40102"/>
                  <a:pt x="34655" y="39810"/>
                  <a:pt x="37739" y="39429"/>
                </a:cubicBezTo>
                <a:cubicBezTo>
                  <a:pt x="40811" y="39061"/>
                  <a:pt x="43706" y="38605"/>
                  <a:pt x="46409" y="38059"/>
                </a:cubicBezTo>
                <a:cubicBezTo>
                  <a:pt x="47552" y="37856"/>
                  <a:pt x="48250" y="38237"/>
                  <a:pt x="48440" y="39176"/>
                </a:cubicBezTo>
                <a:lnTo>
                  <a:pt x="48936" y="42119"/>
                </a:lnTo>
                <a:cubicBezTo>
                  <a:pt x="49088" y="42728"/>
                  <a:pt x="49062" y="43146"/>
                  <a:pt x="48847" y="43388"/>
                </a:cubicBezTo>
                <a:cubicBezTo>
                  <a:pt x="48643" y="43616"/>
                  <a:pt x="48250" y="43806"/>
                  <a:pt x="47628" y="43946"/>
                </a:cubicBezTo>
                <a:cubicBezTo>
                  <a:pt x="44848" y="44491"/>
                  <a:pt x="41802" y="44986"/>
                  <a:pt x="38501" y="45417"/>
                </a:cubicBezTo>
                <a:cubicBezTo>
                  <a:pt x="35175" y="45861"/>
                  <a:pt x="31786" y="46204"/>
                  <a:pt x="28282" y="46432"/>
                </a:cubicBezTo>
                <a:cubicBezTo>
                  <a:pt x="24791" y="46673"/>
                  <a:pt x="21326" y="46851"/>
                  <a:pt x="17822" y="46991"/>
                </a:cubicBezTo>
                <a:cubicBezTo>
                  <a:pt x="14332" y="47130"/>
                  <a:pt x="11031" y="47168"/>
                  <a:pt x="7934" y="47092"/>
                </a:cubicBezTo>
                <a:cubicBezTo>
                  <a:pt x="4887" y="47029"/>
                  <a:pt x="2805" y="46331"/>
                  <a:pt x="1688" y="45011"/>
                </a:cubicBezTo>
                <a:cubicBezTo>
                  <a:pt x="571" y="43692"/>
                  <a:pt x="0" y="41611"/>
                  <a:pt x="0" y="38770"/>
                </a:cubicBezTo>
                <a:lnTo>
                  <a:pt x="0" y="7117"/>
                </a:lnTo>
                <a:cubicBezTo>
                  <a:pt x="0" y="4262"/>
                  <a:pt x="546" y="2372"/>
                  <a:pt x="1637" y="1421"/>
                </a:cubicBezTo>
                <a:cubicBezTo>
                  <a:pt x="2704" y="469"/>
                  <a:pt x="4734" y="0"/>
                  <a:pt x="7705" y="0"/>
                </a:cubicBezTo>
                <a:lnTo>
                  <a:pt x="39821" y="0"/>
                </a:lnTo>
                <a:cubicBezTo>
                  <a:pt x="40684" y="0"/>
                  <a:pt x="41129" y="405"/>
                  <a:pt x="41129" y="1217"/>
                </a:cubicBezTo>
                <a:lnTo>
                  <a:pt x="41129" y="4871"/>
                </a:lnTo>
                <a:cubicBezTo>
                  <a:pt x="41129" y="5683"/>
                  <a:pt x="40684" y="6089"/>
                  <a:pt x="39821" y="6089"/>
                </a:cubicBezTo>
                <a:lnTo>
                  <a:pt x="9050" y="6089"/>
                </a:lnTo>
                <a:cubicBezTo>
                  <a:pt x="8086" y="6089"/>
                  <a:pt x="7515" y="6203"/>
                  <a:pt x="7311" y="6444"/>
                </a:cubicBezTo>
                <a:cubicBezTo>
                  <a:pt x="7121" y="6685"/>
                  <a:pt x="7020" y="7307"/>
                  <a:pt x="7020" y="8322"/>
                </a:cubicBezTo>
                <a:lnTo>
                  <a:pt x="7020" y="20095"/>
                </a:lnTo>
                <a:lnTo>
                  <a:pt x="11780" y="20095"/>
                </a:lnTo>
                <a:lnTo>
                  <a:pt x="18178" y="20095"/>
                </a:lnTo>
                <a:cubicBezTo>
                  <a:pt x="20628" y="20095"/>
                  <a:pt x="23103" y="20057"/>
                  <a:pt x="25642" y="19994"/>
                </a:cubicBezTo>
                <a:cubicBezTo>
                  <a:pt x="28194" y="19930"/>
                  <a:pt x="30618" y="19854"/>
                  <a:pt x="32954" y="19803"/>
                </a:cubicBezTo>
                <a:cubicBezTo>
                  <a:pt x="35302" y="19727"/>
                  <a:pt x="37308" y="19626"/>
                  <a:pt x="38996" y="19486"/>
                </a:cubicBezTo>
                <a:cubicBezTo>
                  <a:pt x="39897" y="19486"/>
                  <a:pt x="40316" y="19892"/>
                  <a:pt x="40316" y="20704"/>
                </a:cubicBezTo>
                <a:lnTo>
                  <a:pt x="40418" y="24155"/>
                </a:lnTo>
                <a:cubicBezTo>
                  <a:pt x="40418" y="24827"/>
                  <a:pt x="39986" y="25233"/>
                  <a:pt x="39098" y="2537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4359874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3903950" y="2548127"/>
            <a:ext cx="924557" cy="885344"/>
          </a:xfrm>
          <a:custGeom>
            <a:avLst/>
            <a:gdLst>
              <a:gd name="connsiteX0" fmla="*/ 918207 w 924557"/>
              <a:gd name="connsiteY0" fmla="*/ 878994 h 885344"/>
              <a:gd name="connsiteX1" fmla="*/ 6350 w 924557"/>
              <a:gd name="connsiteY1" fmla="*/ 878994 h 885344"/>
              <a:gd name="connsiteX2" fmla="*/ 6350 w 924557"/>
              <a:gd name="connsiteY2" fmla="*/ 6350 h 885344"/>
              <a:gd name="connsiteX3" fmla="*/ 918207 w 924557"/>
              <a:gd name="connsiteY3" fmla="*/ 6350 h 885344"/>
              <a:gd name="connsiteX4" fmla="*/ 918207 w 924557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57" h="885344">
                <a:moveTo>
                  <a:pt x="918207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07" y="6350"/>
                </a:lnTo>
                <a:lnTo>
                  <a:pt x="918207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5898244" y="2180908"/>
            <a:ext cx="924545" cy="25390"/>
          </a:xfrm>
          <a:custGeom>
            <a:avLst/>
            <a:gdLst>
              <a:gd name="connsiteX0" fmla="*/ 6350 w 924545"/>
              <a:gd name="connsiteY0" fmla="*/ 6350 h 25390"/>
              <a:gd name="connsiteX1" fmla="*/ 918195 w 924545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5" h="25390">
                <a:moveTo>
                  <a:pt x="6350" y="6350"/>
                </a:moveTo>
                <a:lnTo>
                  <a:pt x="918195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5898244" y="2430527"/>
            <a:ext cx="924545" cy="25390"/>
          </a:xfrm>
          <a:custGeom>
            <a:avLst/>
            <a:gdLst>
              <a:gd name="connsiteX0" fmla="*/ 918195 w 924545"/>
              <a:gd name="connsiteY0" fmla="*/ 6350 h 25390"/>
              <a:gd name="connsiteX1" fmla="*/ 6350 w 924545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5" h="25390">
                <a:moveTo>
                  <a:pt x="91819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6173255" y="2282043"/>
            <a:ext cx="48542" cy="9337"/>
          </a:xfrm>
          <a:custGeom>
            <a:avLst/>
            <a:gdLst>
              <a:gd name="connsiteX0" fmla="*/ 48085 w 48542"/>
              <a:gd name="connsiteY0" fmla="*/ 8880 h 9337"/>
              <a:gd name="connsiteX1" fmla="*/ 47018 w 48542"/>
              <a:gd name="connsiteY1" fmla="*/ 9337 h 9337"/>
              <a:gd name="connsiteX2" fmla="*/ 1624 w 48542"/>
              <a:gd name="connsiteY2" fmla="*/ 9337 h 9337"/>
              <a:gd name="connsiteX3" fmla="*/ 558 w 48542"/>
              <a:gd name="connsiteY3" fmla="*/ 8829 h 9337"/>
              <a:gd name="connsiteX4" fmla="*/ 0 w 48542"/>
              <a:gd name="connsiteY4" fmla="*/ 7713 h 9337"/>
              <a:gd name="connsiteX5" fmla="*/ 0 w 48542"/>
              <a:gd name="connsiteY5" fmla="*/ 1522 h 9337"/>
              <a:gd name="connsiteX6" fmla="*/ 558 w 48542"/>
              <a:gd name="connsiteY6" fmla="*/ 507 h 9337"/>
              <a:gd name="connsiteX7" fmla="*/ 1624 w 48542"/>
              <a:gd name="connsiteY7" fmla="*/ 0 h 9337"/>
              <a:gd name="connsiteX8" fmla="*/ 47018 w 48542"/>
              <a:gd name="connsiteY8" fmla="*/ 0 h 9337"/>
              <a:gd name="connsiteX9" fmla="*/ 48085 w 48542"/>
              <a:gd name="connsiteY9" fmla="*/ 456 h 9337"/>
              <a:gd name="connsiteX10" fmla="*/ 48542 w 48542"/>
              <a:gd name="connsiteY10" fmla="*/ 1522 h 9337"/>
              <a:gd name="connsiteX11" fmla="*/ 48542 w 48542"/>
              <a:gd name="connsiteY11" fmla="*/ 7815 h 9337"/>
              <a:gd name="connsiteX12" fmla="*/ 48085 w 48542"/>
              <a:gd name="connsiteY12" fmla="*/ 8880 h 9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542" h="9337">
                <a:moveTo>
                  <a:pt x="48085" y="8880"/>
                </a:moveTo>
                <a:cubicBezTo>
                  <a:pt x="47780" y="9172"/>
                  <a:pt x="47425" y="9337"/>
                  <a:pt x="47018" y="9337"/>
                </a:cubicBezTo>
                <a:lnTo>
                  <a:pt x="1624" y="9337"/>
                </a:lnTo>
                <a:cubicBezTo>
                  <a:pt x="1282" y="9337"/>
                  <a:pt x="926" y="9159"/>
                  <a:pt x="558" y="8829"/>
                </a:cubicBezTo>
                <a:cubicBezTo>
                  <a:pt x="190" y="8487"/>
                  <a:pt x="0" y="8106"/>
                  <a:pt x="0" y="7713"/>
                </a:cubicBezTo>
                <a:lnTo>
                  <a:pt x="0" y="1522"/>
                </a:lnTo>
                <a:cubicBezTo>
                  <a:pt x="0" y="1179"/>
                  <a:pt x="190" y="837"/>
                  <a:pt x="558" y="507"/>
                </a:cubicBezTo>
                <a:cubicBezTo>
                  <a:pt x="926" y="164"/>
                  <a:pt x="1282" y="0"/>
                  <a:pt x="1624" y="0"/>
                </a:cubicBezTo>
                <a:lnTo>
                  <a:pt x="47018" y="0"/>
                </a:lnTo>
                <a:cubicBezTo>
                  <a:pt x="47425" y="0"/>
                  <a:pt x="47780" y="139"/>
                  <a:pt x="48085" y="456"/>
                </a:cubicBezTo>
                <a:cubicBezTo>
                  <a:pt x="48377" y="761"/>
                  <a:pt x="48542" y="1103"/>
                  <a:pt x="48542" y="1522"/>
                </a:cubicBezTo>
                <a:lnTo>
                  <a:pt x="48542" y="7815"/>
                </a:lnTo>
                <a:cubicBezTo>
                  <a:pt x="48542" y="8221"/>
                  <a:pt x="48377" y="8563"/>
                  <a:pt x="48085" y="888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6328728" y="2642803"/>
            <a:ext cx="63876" cy="47396"/>
          </a:xfrm>
          <a:custGeom>
            <a:avLst/>
            <a:gdLst>
              <a:gd name="connsiteX0" fmla="*/ 62556 w 63876"/>
              <a:gd name="connsiteY0" fmla="*/ 47396 h 47396"/>
              <a:gd name="connsiteX1" fmla="*/ 7718 w 63876"/>
              <a:gd name="connsiteY1" fmla="*/ 47396 h 47396"/>
              <a:gd name="connsiteX2" fmla="*/ 1612 w 63876"/>
              <a:gd name="connsiteY2" fmla="*/ 45925 h 47396"/>
              <a:gd name="connsiteX3" fmla="*/ 0 w 63876"/>
              <a:gd name="connsiteY3" fmla="*/ 40190 h 47396"/>
              <a:gd name="connsiteX4" fmla="*/ 0 w 63876"/>
              <a:gd name="connsiteY4" fmla="*/ 7205 h 47396"/>
              <a:gd name="connsiteX5" fmla="*/ 1612 w 63876"/>
              <a:gd name="connsiteY5" fmla="*/ 1471 h 47396"/>
              <a:gd name="connsiteX6" fmla="*/ 7718 w 63876"/>
              <a:gd name="connsiteY6" fmla="*/ 0 h 47396"/>
              <a:gd name="connsiteX7" fmla="*/ 61833 w 63876"/>
              <a:gd name="connsiteY7" fmla="*/ 0 h 47396"/>
              <a:gd name="connsiteX8" fmla="*/ 63178 w 63876"/>
              <a:gd name="connsiteY8" fmla="*/ 1319 h 47396"/>
              <a:gd name="connsiteX9" fmla="*/ 63178 w 63876"/>
              <a:gd name="connsiteY9" fmla="*/ 4668 h 47396"/>
              <a:gd name="connsiteX10" fmla="*/ 61833 w 63876"/>
              <a:gd name="connsiteY10" fmla="*/ 6089 h 47396"/>
              <a:gd name="connsiteX11" fmla="*/ 9444 w 63876"/>
              <a:gd name="connsiteY11" fmla="*/ 6089 h 47396"/>
              <a:gd name="connsiteX12" fmla="*/ 7515 w 63876"/>
              <a:gd name="connsiteY12" fmla="*/ 6647 h 47396"/>
              <a:gd name="connsiteX13" fmla="*/ 6994 w 63876"/>
              <a:gd name="connsiteY13" fmla="*/ 8728 h 47396"/>
              <a:gd name="connsiteX14" fmla="*/ 6994 w 63876"/>
              <a:gd name="connsiteY14" fmla="*/ 20704 h 47396"/>
              <a:gd name="connsiteX15" fmla="*/ 60424 w 63876"/>
              <a:gd name="connsiteY15" fmla="*/ 20704 h 47396"/>
              <a:gd name="connsiteX16" fmla="*/ 61833 w 63876"/>
              <a:gd name="connsiteY16" fmla="*/ 21808 h 47396"/>
              <a:gd name="connsiteX17" fmla="*/ 61833 w 63876"/>
              <a:gd name="connsiteY17" fmla="*/ 25271 h 47396"/>
              <a:gd name="connsiteX18" fmla="*/ 60525 w 63876"/>
              <a:gd name="connsiteY18" fmla="*/ 26578 h 47396"/>
              <a:gd name="connsiteX19" fmla="*/ 6994 w 63876"/>
              <a:gd name="connsiteY19" fmla="*/ 26578 h 47396"/>
              <a:gd name="connsiteX20" fmla="*/ 6994 w 63876"/>
              <a:gd name="connsiteY20" fmla="*/ 38668 h 47396"/>
              <a:gd name="connsiteX21" fmla="*/ 7515 w 63876"/>
              <a:gd name="connsiteY21" fmla="*/ 40698 h 47396"/>
              <a:gd name="connsiteX22" fmla="*/ 9444 w 63876"/>
              <a:gd name="connsiteY22" fmla="*/ 41307 h 47396"/>
              <a:gd name="connsiteX23" fmla="*/ 62556 w 63876"/>
              <a:gd name="connsiteY23" fmla="*/ 41307 h 47396"/>
              <a:gd name="connsiteX24" fmla="*/ 63876 w 63876"/>
              <a:gd name="connsiteY24" fmla="*/ 42626 h 47396"/>
              <a:gd name="connsiteX25" fmla="*/ 63876 w 63876"/>
              <a:gd name="connsiteY25" fmla="*/ 45976 h 47396"/>
              <a:gd name="connsiteX26" fmla="*/ 62556 w 63876"/>
              <a:gd name="connsiteY26" fmla="*/ 47396 h 4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3876" h="47396">
                <a:moveTo>
                  <a:pt x="62556" y="47396"/>
                </a:moveTo>
                <a:lnTo>
                  <a:pt x="7718" y="47396"/>
                </a:lnTo>
                <a:cubicBezTo>
                  <a:pt x="4734" y="47396"/>
                  <a:pt x="2703" y="46902"/>
                  <a:pt x="1612" y="45925"/>
                </a:cubicBezTo>
                <a:cubicBezTo>
                  <a:pt x="545" y="44948"/>
                  <a:pt x="0" y="43020"/>
                  <a:pt x="0" y="40190"/>
                </a:cubicBezTo>
                <a:lnTo>
                  <a:pt x="0" y="7205"/>
                </a:lnTo>
                <a:cubicBezTo>
                  <a:pt x="0" y="4351"/>
                  <a:pt x="545" y="2448"/>
                  <a:pt x="1612" y="1471"/>
                </a:cubicBezTo>
                <a:cubicBezTo>
                  <a:pt x="2703" y="494"/>
                  <a:pt x="4734" y="0"/>
                  <a:pt x="7718" y="0"/>
                </a:cubicBezTo>
                <a:lnTo>
                  <a:pt x="61833" y="0"/>
                </a:lnTo>
                <a:cubicBezTo>
                  <a:pt x="62734" y="0"/>
                  <a:pt x="63178" y="443"/>
                  <a:pt x="63178" y="1319"/>
                </a:cubicBezTo>
                <a:lnTo>
                  <a:pt x="63178" y="4668"/>
                </a:lnTo>
                <a:cubicBezTo>
                  <a:pt x="63178" y="5607"/>
                  <a:pt x="62734" y="6089"/>
                  <a:pt x="61833" y="6089"/>
                </a:cubicBezTo>
                <a:lnTo>
                  <a:pt x="9444" y="6089"/>
                </a:lnTo>
                <a:cubicBezTo>
                  <a:pt x="8479" y="6089"/>
                  <a:pt x="7857" y="6279"/>
                  <a:pt x="7515" y="6647"/>
                </a:cubicBezTo>
                <a:cubicBezTo>
                  <a:pt x="7172" y="7015"/>
                  <a:pt x="6994" y="7713"/>
                  <a:pt x="6994" y="8728"/>
                </a:cubicBezTo>
                <a:lnTo>
                  <a:pt x="6994" y="20704"/>
                </a:lnTo>
                <a:lnTo>
                  <a:pt x="60424" y="20704"/>
                </a:lnTo>
                <a:cubicBezTo>
                  <a:pt x="61363" y="20704"/>
                  <a:pt x="61833" y="21072"/>
                  <a:pt x="61833" y="21808"/>
                </a:cubicBezTo>
                <a:lnTo>
                  <a:pt x="61833" y="25271"/>
                </a:lnTo>
                <a:cubicBezTo>
                  <a:pt x="61833" y="26146"/>
                  <a:pt x="61388" y="26578"/>
                  <a:pt x="60525" y="26578"/>
                </a:cubicBezTo>
                <a:lnTo>
                  <a:pt x="6994" y="26578"/>
                </a:lnTo>
                <a:lnTo>
                  <a:pt x="6994" y="38668"/>
                </a:lnTo>
                <a:cubicBezTo>
                  <a:pt x="6994" y="39620"/>
                  <a:pt x="7172" y="40279"/>
                  <a:pt x="7515" y="40698"/>
                </a:cubicBezTo>
                <a:cubicBezTo>
                  <a:pt x="7857" y="41104"/>
                  <a:pt x="8479" y="41307"/>
                  <a:pt x="9444" y="41307"/>
                </a:cubicBezTo>
                <a:lnTo>
                  <a:pt x="62556" y="41307"/>
                </a:lnTo>
                <a:cubicBezTo>
                  <a:pt x="63419" y="41307"/>
                  <a:pt x="63876" y="41751"/>
                  <a:pt x="63876" y="42626"/>
                </a:cubicBezTo>
                <a:lnTo>
                  <a:pt x="63876" y="45976"/>
                </a:lnTo>
                <a:cubicBezTo>
                  <a:pt x="63876" y="46927"/>
                  <a:pt x="63419" y="47396"/>
                  <a:pt x="62556" y="4739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6315843" y="2708874"/>
            <a:ext cx="89353" cy="6089"/>
          </a:xfrm>
          <a:custGeom>
            <a:avLst/>
            <a:gdLst>
              <a:gd name="connsiteX0" fmla="*/ 88858 w 89353"/>
              <a:gd name="connsiteY0" fmla="*/ 355 h 6089"/>
              <a:gd name="connsiteX1" fmla="*/ 89353 w 89353"/>
              <a:gd name="connsiteY1" fmla="*/ 1319 h 6089"/>
              <a:gd name="connsiteX2" fmla="*/ 89353 w 89353"/>
              <a:gd name="connsiteY2" fmla="*/ 4770 h 6089"/>
              <a:gd name="connsiteX3" fmla="*/ 88858 w 89353"/>
              <a:gd name="connsiteY3" fmla="*/ 5683 h 6089"/>
              <a:gd name="connsiteX4" fmla="*/ 87843 w 89353"/>
              <a:gd name="connsiteY4" fmla="*/ 6089 h 6089"/>
              <a:gd name="connsiteX5" fmla="*/ 1510 w 89353"/>
              <a:gd name="connsiteY5" fmla="*/ 6089 h 6089"/>
              <a:gd name="connsiteX6" fmla="*/ 444 w 89353"/>
              <a:gd name="connsiteY6" fmla="*/ 5683 h 6089"/>
              <a:gd name="connsiteX7" fmla="*/ 0 w 89353"/>
              <a:gd name="connsiteY7" fmla="*/ 4770 h 6089"/>
              <a:gd name="connsiteX8" fmla="*/ 0 w 89353"/>
              <a:gd name="connsiteY8" fmla="*/ 1319 h 6089"/>
              <a:gd name="connsiteX9" fmla="*/ 444 w 89353"/>
              <a:gd name="connsiteY9" fmla="*/ 355 h 6089"/>
              <a:gd name="connsiteX10" fmla="*/ 1510 w 89353"/>
              <a:gd name="connsiteY10" fmla="*/ 0 h 6089"/>
              <a:gd name="connsiteX11" fmla="*/ 87843 w 89353"/>
              <a:gd name="connsiteY11" fmla="*/ 0 h 6089"/>
              <a:gd name="connsiteX12" fmla="*/ 88858 w 89353"/>
              <a:gd name="connsiteY12" fmla="*/ 355 h 6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353" h="6089">
                <a:moveTo>
                  <a:pt x="88858" y="355"/>
                </a:moveTo>
                <a:cubicBezTo>
                  <a:pt x="89176" y="596"/>
                  <a:pt x="89353" y="913"/>
                  <a:pt x="89353" y="1319"/>
                </a:cubicBezTo>
                <a:lnTo>
                  <a:pt x="89353" y="4770"/>
                </a:lnTo>
                <a:cubicBezTo>
                  <a:pt x="89353" y="5099"/>
                  <a:pt x="89176" y="5404"/>
                  <a:pt x="88858" y="5683"/>
                </a:cubicBezTo>
                <a:cubicBezTo>
                  <a:pt x="88503" y="5950"/>
                  <a:pt x="88160" y="6089"/>
                  <a:pt x="87843" y="6089"/>
                </a:cubicBezTo>
                <a:lnTo>
                  <a:pt x="1510" y="6089"/>
                </a:lnTo>
                <a:cubicBezTo>
                  <a:pt x="1116" y="6089"/>
                  <a:pt x="736" y="5950"/>
                  <a:pt x="444" y="5683"/>
                </a:cubicBezTo>
                <a:cubicBezTo>
                  <a:pt x="139" y="5404"/>
                  <a:pt x="0" y="5099"/>
                  <a:pt x="0" y="4770"/>
                </a:cubicBezTo>
                <a:lnTo>
                  <a:pt x="0" y="1319"/>
                </a:lnTo>
                <a:cubicBezTo>
                  <a:pt x="0" y="913"/>
                  <a:pt x="139" y="596"/>
                  <a:pt x="444" y="355"/>
                </a:cubicBezTo>
                <a:cubicBezTo>
                  <a:pt x="736" y="114"/>
                  <a:pt x="1116" y="0"/>
                  <a:pt x="1510" y="0"/>
                </a:cubicBezTo>
                <a:lnTo>
                  <a:pt x="87843" y="0"/>
                </a:lnTo>
                <a:cubicBezTo>
                  <a:pt x="88160" y="0"/>
                  <a:pt x="88503" y="114"/>
                  <a:pt x="88858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6420517" y="2640765"/>
            <a:ext cx="52109" cy="43552"/>
          </a:xfrm>
          <a:custGeom>
            <a:avLst/>
            <a:gdLst>
              <a:gd name="connsiteX0" fmla="*/ 7515 w 52109"/>
              <a:gd name="connsiteY0" fmla="*/ 36651 h 43552"/>
              <a:gd name="connsiteX1" fmla="*/ 9444 w 52109"/>
              <a:gd name="connsiteY1" fmla="*/ 37260 h 43552"/>
              <a:gd name="connsiteX2" fmla="*/ 29552 w 52109"/>
              <a:gd name="connsiteY2" fmla="*/ 36752 h 43552"/>
              <a:gd name="connsiteX3" fmla="*/ 49659 w 52109"/>
              <a:gd name="connsiteY3" fmla="*/ 34114 h 43552"/>
              <a:gd name="connsiteX4" fmla="*/ 51589 w 52109"/>
              <a:gd name="connsiteY4" fmla="*/ 35218 h 43552"/>
              <a:gd name="connsiteX5" fmla="*/ 52109 w 52109"/>
              <a:gd name="connsiteY5" fmla="*/ 38364 h 43552"/>
              <a:gd name="connsiteX6" fmla="*/ 50776 w 52109"/>
              <a:gd name="connsiteY6" fmla="*/ 39988 h 43552"/>
              <a:gd name="connsiteX7" fmla="*/ 41649 w 52109"/>
              <a:gd name="connsiteY7" fmla="*/ 41611 h 43552"/>
              <a:gd name="connsiteX8" fmla="*/ 30567 w 52109"/>
              <a:gd name="connsiteY8" fmla="*/ 42779 h 43552"/>
              <a:gd name="connsiteX9" fmla="*/ 18889 w 52109"/>
              <a:gd name="connsiteY9" fmla="*/ 43489 h 43552"/>
              <a:gd name="connsiteX10" fmla="*/ 8035 w 52109"/>
              <a:gd name="connsiteY10" fmla="*/ 43552 h 43552"/>
              <a:gd name="connsiteX11" fmla="*/ 1739 w 52109"/>
              <a:gd name="connsiteY11" fmla="*/ 41358 h 43552"/>
              <a:gd name="connsiteX12" fmla="*/ 0 w 52109"/>
              <a:gd name="connsiteY12" fmla="*/ 35129 h 43552"/>
              <a:gd name="connsiteX13" fmla="*/ 0 w 52109"/>
              <a:gd name="connsiteY13" fmla="*/ 1420 h 43552"/>
              <a:gd name="connsiteX14" fmla="*/ 1434 w 52109"/>
              <a:gd name="connsiteY14" fmla="*/ 0 h 43552"/>
              <a:gd name="connsiteX15" fmla="*/ 5598 w 52109"/>
              <a:gd name="connsiteY15" fmla="*/ 0 h 43552"/>
              <a:gd name="connsiteX16" fmla="*/ 7020 w 52109"/>
              <a:gd name="connsiteY16" fmla="*/ 1420 h 43552"/>
              <a:gd name="connsiteX17" fmla="*/ 7020 w 52109"/>
              <a:gd name="connsiteY17" fmla="*/ 34621 h 43552"/>
              <a:gd name="connsiteX18" fmla="*/ 7515 w 52109"/>
              <a:gd name="connsiteY18" fmla="*/ 36651 h 435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109" h="43552">
                <a:moveTo>
                  <a:pt x="7515" y="36651"/>
                </a:moveTo>
                <a:cubicBezTo>
                  <a:pt x="7857" y="36981"/>
                  <a:pt x="8505" y="37184"/>
                  <a:pt x="9444" y="37260"/>
                </a:cubicBezTo>
                <a:cubicBezTo>
                  <a:pt x="15817" y="37450"/>
                  <a:pt x="22506" y="37285"/>
                  <a:pt x="29552" y="36752"/>
                </a:cubicBezTo>
                <a:cubicBezTo>
                  <a:pt x="36597" y="36207"/>
                  <a:pt x="43312" y="35319"/>
                  <a:pt x="49659" y="34114"/>
                </a:cubicBezTo>
                <a:cubicBezTo>
                  <a:pt x="50751" y="33898"/>
                  <a:pt x="51398" y="34266"/>
                  <a:pt x="51589" y="35218"/>
                </a:cubicBezTo>
                <a:lnTo>
                  <a:pt x="52109" y="38364"/>
                </a:lnTo>
                <a:cubicBezTo>
                  <a:pt x="52160" y="39176"/>
                  <a:pt x="51741" y="39721"/>
                  <a:pt x="50776" y="39988"/>
                </a:cubicBezTo>
                <a:cubicBezTo>
                  <a:pt x="48225" y="40596"/>
                  <a:pt x="45178" y="41142"/>
                  <a:pt x="41649" y="41611"/>
                </a:cubicBezTo>
                <a:cubicBezTo>
                  <a:pt x="38133" y="42081"/>
                  <a:pt x="34439" y="42487"/>
                  <a:pt x="30567" y="42779"/>
                </a:cubicBezTo>
                <a:cubicBezTo>
                  <a:pt x="26721" y="43096"/>
                  <a:pt x="22836" y="43324"/>
                  <a:pt x="18889" y="43489"/>
                </a:cubicBezTo>
                <a:cubicBezTo>
                  <a:pt x="14979" y="43654"/>
                  <a:pt x="11348" y="43679"/>
                  <a:pt x="8035" y="43552"/>
                </a:cubicBezTo>
                <a:cubicBezTo>
                  <a:pt x="4976" y="43413"/>
                  <a:pt x="2869" y="42677"/>
                  <a:pt x="1739" y="41358"/>
                </a:cubicBezTo>
                <a:cubicBezTo>
                  <a:pt x="596" y="40038"/>
                  <a:pt x="0" y="37958"/>
                  <a:pt x="0" y="35129"/>
                </a:cubicBezTo>
                <a:lnTo>
                  <a:pt x="0" y="1420"/>
                </a:lnTo>
                <a:cubicBezTo>
                  <a:pt x="0" y="469"/>
                  <a:pt x="469" y="0"/>
                  <a:pt x="1434" y="0"/>
                </a:cubicBezTo>
                <a:lnTo>
                  <a:pt x="5598" y="0"/>
                </a:lnTo>
                <a:cubicBezTo>
                  <a:pt x="6550" y="0"/>
                  <a:pt x="7020" y="469"/>
                  <a:pt x="7020" y="1420"/>
                </a:cubicBezTo>
                <a:lnTo>
                  <a:pt x="7020" y="34621"/>
                </a:lnTo>
                <a:cubicBezTo>
                  <a:pt x="7020" y="35636"/>
                  <a:pt x="7185" y="36296"/>
                  <a:pt x="7515" y="366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6363563" y="2796249"/>
            <a:ext cx="89379" cy="70955"/>
          </a:xfrm>
          <a:custGeom>
            <a:avLst/>
            <a:gdLst>
              <a:gd name="connsiteX0" fmla="*/ 76786 w 89379"/>
              <a:gd name="connsiteY0" fmla="*/ 41307 h 70955"/>
              <a:gd name="connsiteX1" fmla="*/ 75453 w 89379"/>
              <a:gd name="connsiteY1" fmla="*/ 42728 h 70955"/>
              <a:gd name="connsiteX2" fmla="*/ 47933 w 89379"/>
              <a:gd name="connsiteY2" fmla="*/ 42728 h 70955"/>
              <a:gd name="connsiteX3" fmla="*/ 47933 w 89379"/>
              <a:gd name="connsiteY3" fmla="*/ 64853 h 70955"/>
              <a:gd name="connsiteX4" fmla="*/ 87843 w 89379"/>
              <a:gd name="connsiteY4" fmla="*/ 64853 h 70955"/>
              <a:gd name="connsiteX5" fmla="*/ 88858 w 89379"/>
              <a:gd name="connsiteY5" fmla="*/ 65221 h 70955"/>
              <a:gd name="connsiteX6" fmla="*/ 89379 w 89379"/>
              <a:gd name="connsiteY6" fmla="*/ 66185 h 70955"/>
              <a:gd name="connsiteX7" fmla="*/ 89379 w 89379"/>
              <a:gd name="connsiteY7" fmla="*/ 69623 h 70955"/>
              <a:gd name="connsiteX8" fmla="*/ 88858 w 89379"/>
              <a:gd name="connsiteY8" fmla="*/ 70549 h 70955"/>
              <a:gd name="connsiteX9" fmla="*/ 87843 w 89379"/>
              <a:gd name="connsiteY9" fmla="*/ 70955 h 70955"/>
              <a:gd name="connsiteX10" fmla="*/ 1535 w 89379"/>
              <a:gd name="connsiteY10" fmla="*/ 70955 h 70955"/>
              <a:gd name="connsiteX11" fmla="*/ 469 w 89379"/>
              <a:gd name="connsiteY11" fmla="*/ 70549 h 70955"/>
              <a:gd name="connsiteX12" fmla="*/ 0 w 89379"/>
              <a:gd name="connsiteY12" fmla="*/ 69623 h 70955"/>
              <a:gd name="connsiteX13" fmla="*/ 0 w 89379"/>
              <a:gd name="connsiteY13" fmla="*/ 66185 h 70955"/>
              <a:gd name="connsiteX14" fmla="*/ 469 w 89379"/>
              <a:gd name="connsiteY14" fmla="*/ 65221 h 70955"/>
              <a:gd name="connsiteX15" fmla="*/ 1535 w 89379"/>
              <a:gd name="connsiteY15" fmla="*/ 64853 h 70955"/>
              <a:gd name="connsiteX16" fmla="*/ 40938 w 89379"/>
              <a:gd name="connsiteY16" fmla="*/ 64853 h 70955"/>
              <a:gd name="connsiteX17" fmla="*/ 40938 w 89379"/>
              <a:gd name="connsiteY17" fmla="*/ 42728 h 70955"/>
              <a:gd name="connsiteX18" fmla="*/ 20627 w 89379"/>
              <a:gd name="connsiteY18" fmla="*/ 42728 h 70955"/>
              <a:gd name="connsiteX19" fmla="*/ 14534 w 89379"/>
              <a:gd name="connsiteY19" fmla="*/ 41256 h 70955"/>
              <a:gd name="connsiteX20" fmla="*/ 12897 w 89379"/>
              <a:gd name="connsiteY20" fmla="*/ 35535 h 70955"/>
              <a:gd name="connsiteX21" fmla="*/ 12897 w 89379"/>
              <a:gd name="connsiteY21" fmla="*/ 7205 h 70955"/>
              <a:gd name="connsiteX22" fmla="*/ 14534 w 89379"/>
              <a:gd name="connsiteY22" fmla="*/ 1471 h 70955"/>
              <a:gd name="connsiteX23" fmla="*/ 20627 w 89379"/>
              <a:gd name="connsiteY23" fmla="*/ 0 h 70955"/>
              <a:gd name="connsiteX24" fmla="*/ 74755 w 89379"/>
              <a:gd name="connsiteY24" fmla="*/ 0 h 70955"/>
              <a:gd name="connsiteX25" fmla="*/ 76063 w 89379"/>
              <a:gd name="connsiteY25" fmla="*/ 1332 h 70955"/>
              <a:gd name="connsiteX26" fmla="*/ 76063 w 89379"/>
              <a:gd name="connsiteY26" fmla="*/ 4668 h 70955"/>
              <a:gd name="connsiteX27" fmla="*/ 74755 w 89379"/>
              <a:gd name="connsiteY27" fmla="*/ 6102 h 70955"/>
              <a:gd name="connsiteX28" fmla="*/ 22341 w 89379"/>
              <a:gd name="connsiteY28" fmla="*/ 6102 h 70955"/>
              <a:gd name="connsiteX29" fmla="*/ 20412 w 89379"/>
              <a:gd name="connsiteY29" fmla="*/ 6698 h 70955"/>
              <a:gd name="connsiteX30" fmla="*/ 19917 w 89379"/>
              <a:gd name="connsiteY30" fmla="*/ 8829 h 70955"/>
              <a:gd name="connsiteX31" fmla="*/ 19917 w 89379"/>
              <a:gd name="connsiteY31" fmla="*/ 34012 h 70955"/>
              <a:gd name="connsiteX32" fmla="*/ 20412 w 89379"/>
              <a:gd name="connsiteY32" fmla="*/ 36029 h 70955"/>
              <a:gd name="connsiteX33" fmla="*/ 22341 w 89379"/>
              <a:gd name="connsiteY33" fmla="*/ 36651 h 70955"/>
              <a:gd name="connsiteX34" fmla="*/ 75453 w 89379"/>
              <a:gd name="connsiteY34" fmla="*/ 36651 h 70955"/>
              <a:gd name="connsiteX35" fmla="*/ 76786 w 89379"/>
              <a:gd name="connsiteY35" fmla="*/ 37958 h 70955"/>
              <a:gd name="connsiteX36" fmla="*/ 76786 w 89379"/>
              <a:gd name="connsiteY36" fmla="*/ 41307 h 70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89379" h="70955">
                <a:moveTo>
                  <a:pt x="76786" y="41307"/>
                </a:moveTo>
                <a:cubicBezTo>
                  <a:pt x="76786" y="42258"/>
                  <a:pt x="76342" y="42728"/>
                  <a:pt x="75453" y="42728"/>
                </a:cubicBezTo>
                <a:lnTo>
                  <a:pt x="47933" y="42728"/>
                </a:lnTo>
                <a:lnTo>
                  <a:pt x="47933" y="64853"/>
                </a:lnTo>
                <a:lnTo>
                  <a:pt x="87843" y="64853"/>
                </a:lnTo>
                <a:cubicBezTo>
                  <a:pt x="88186" y="64853"/>
                  <a:pt x="88516" y="64980"/>
                  <a:pt x="88858" y="65221"/>
                </a:cubicBezTo>
                <a:cubicBezTo>
                  <a:pt x="89214" y="65449"/>
                  <a:pt x="89379" y="65779"/>
                  <a:pt x="89379" y="66185"/>
                </a:cubicBezTo>
                <a:lnTo>
                  <a:pt x="89379" y="69623"/>
                </a:lnTo>
                <a:cubicBezTo>
                  <a:pt x="89379" y="69966"/>
                  <a:pt x="89214" y="70270"/>
                  <a:pt x="88858" y="70549"/>
                </a:cubicBezTo>
                <a:cubicBezTo>
                  <a:pt x="88516" y="70816"/>
                  <a:pt x="88186" y="70955"/>
                  <a:pt x="87843" y="70955"/>
                </a:cubicBezTo>
                <a:lnTo>
                  <a:pt x="1535" y="70955"/>
                </a:lnTo>
                <a:cubicBezTo>
                  <a:pt x="1116" y="70955"/>
                  <a:pt x="774" y="70816"/>
                  <a:pt x="469" y="70549"/>
                </a:cubicBezTo>
                <a:cubicBezTo>
                  <a:pt x="152" y="70270"/>
                  <a:pt x="0" y="69966"/>
                  <a:pt x="0" y="69623"/>
                </a:cubicBezTo>
                <a:lnTo>
                  <a:pt x="0" y="66185"/>
                </a:lnTo>
                <a:cubicBezTo>
                  <a:pt x="0" y="65779"/>
                  <a:pt x="152" y="65449"/>
                  <a:pt x="469" y="65221"/>
                </a:cubicBezTo>
                <a:cubicBezTo>
                  <a:pt x="774" y="64980"/>
                  <a:pt x="1116" y="64853"/>
                  <a:pt x="1535" y="64853"/>
                </a:cubicBezTo>
                <a:lnTo>
                  <a:pt x="40938" y="64853"/>
                </a:lnTo>
                <a:lnTo>
                  <a:pt x="40938" y="42728"/>
                </a:lnTo>
                <a:lnTo>
                  <a:pt x="20627" y="42728"/>
                </a:lnTo>
                <a:cubicBezTo>
                  <a:pt x="17632" y="42728"/>
                  <a:pt x="15626" y="42246"/>
                  <a:pt x="14534" y="41256"/>
                </a:cubicBezTo>
                <a:cubicBezTo>
                  <a:pt x="13442" y="40279"/>
                  <a:pt x="12897" y="38376"/>
                  <a:pt x="12897" y="35535"/>
                </a:cubicBezTo>
                <a:lnTo>
                  <a:pt x="12897" y="7205"/>
                </a:lnTo>
                <a:cubicBezTo>
                  <a:pt x="12897" y="4376"/>
                  <a:pt x="13442" y="2448"/>
                  <a:pt x="14534" y="1471"/>
                </a:cubicBezTo>
                <a:cubicBezTo>
                  <a:pt x="15626" y="494"/>
                  <a:pt x="17632" y="0"/>
                  <a:pt x="20627" y="0"/>
                </a:cubicBezTo>
                <a:lnTo>
                  <a:pt x="74755" y="0"/>
                </a:lnTo>
                <a:cubicBezTo>
                  <a:pt x="75619" y="0"/>
                  <a:pt x="76063" y="443"/>
                  <a:pt x="76063" y="1332"/>
                </a:cubicBezTo>
                <a:lnTo>
                  <a:pt x="76063" y="4668"/>
                </a:lnTo>
                <a:cubicBezTo>
                  <a:pt x="76063" y="5620"/>
                  <a:pt x="75619" y="6102"/>
                  <a:pt x="74755" y="6102"/>
                </a:cubicBezTo>
                <a:lnTo>
                  <a:pt x="22341" y="6102"/>
                </a:lnTo>
                <a:cubicBezTo>
                  <a:pt x="21402" y="6102"/>
                  <a:pt x="20754" y="6292"/>
                  <a:pt x="20412" y="6698"/>
                </a:cubicBezTo>
                <a:cubicBezTo>
                  <a:pt x="20082" y="7117"/>
                  <a:pt x="19917" y="7814"/>
                  <a:pt x="19917" y="8829"/>
                </a:cubicBezTo>
                <a:lnTo>
                  <a:pt x="19917" y="34012"/>
                </a:lnTo>
                <a:cubicBezTo>
                  <a:pt x="19917" y="34951"/>
                  <a:pt x="20082" y="35636"/>
                  <a:pt x="20412" y="36029"/>
                </a:cubicBezTo>
                <a:cubicBezTo>
                  <a:pt x="20754" y="36435"/>
                  <a:pt x="21402" y="36651"/>
                  <a:pt x="22341" y="36651"/>
                </a:cubicBezTo>
                <a:lnTo>
                  <a:pt x="75453" y="36651"/>
                </a:lnTo>
                <a:cubicBezTo>
                  <a:pt x="76342" y="36651"/>
                  <a:pt x="76786" y="37082"/>
                  <a:pt x="76786" y="37958"/>
                </a:cubicBezTo>
                <a:lnTo>
                  <a:pt x="76786" y="4130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6387521" y="3094137"/>
            <a:ext cx="7007" cy="93576"/>
          </a:xfrm>
          <a:custGeom>
            <a:avLst/>
            <a:gdLst>
              <a:gd name="connsiteX0" fmla="*/ 5598 w 7007"/>
              <a:gd name="connsiteY0" fmla="*/ 93576 h 93576"/>
              <a:gd name="connsiteX1" fmla="*/ 1434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34 w 7007"/>
              <a:gd name="connsiteY4" fmla="*/ 0 h 93576"/>
              <a:gd name="connsiteX5" fmla="*/ 5598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98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98" y="93576"/>
                </a:moveTo>
                <a:lnTo>
                  <a:pt x="1434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34" y="0"/>
                </a:cubicBezTo>
                <a:lnTo>
                  <a:pt x="5598" y="0"/>
                </a:lnTo>
                <a:cubicBezTo>
                  <a:pt x="6537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37" y="93576"/>
                  <a:pt x="5598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6324266" y="3101749"/>
            <a:ext cx="56362" cy="63014"/>
          </a:xfrm>
          <a:custGeom>
            <a:avLst/>
            <a:gdLst>
              <a:gd name="connsiteX0" fmla="*/ 7718 w 56362"/>
              <a:gd name="connsiteY0" fmla="*/ 63014 h 63014"/>
              <a:gd name="connsiteX1" fmla="*/ 1561 w 56362"/>
              <a:gd name="connsiteY1" fmla="*/ 61149 h 63014"/>
              <a:gd name="connsiteX2" fmla="*/ 0 w 56362"/>
              <a:gd name="connsiteY2" fmla="*/ 55211 h 63014"/>
              <a:gd name="connsiteX3" fmla="*/ 0 w 56362"/>
              <a:gd name="connsiteY3" fmla="*/ 35002 h 63014"/>
              <a:gd name="connsiteX4" fmla="*/ 1764 w 56362"/>
              <a:gd name="connsiteY4" fmla="*/ 29280 h 63014"/>
              <a:gd name="connsiteX5" fmla="*/ 8111 w 56362"/>
              <a:gd name="connsiteY5" fmla="*/ 27808 h 63014"/>
              <a:gd name="connsiteX6" fmla="*/ 33690 w 56362"/>
              <a:gd name="connsiteY6" fmla="*/ 27808 h 63014"/>
              <a:gd name="connsiteX7" fmla="*/ 35531 w 56362"/>
              <a:gd name="connsiteY7" fmla="*/ 27402 h 63014"/>
              <a:gd name="connsiteX8" fmla="*/ 35950 w 56362"/>
              <a:gd name="connsiteY8" fmla="*/ 25462 h 63014"/>
              <a:gd name="connsiteX9" fmla="*/ 35950 w 56362"/>
              <a:gd name="connsiteY9" fmla="*/ 8423 h 63014"/>
              <a:gd name="connsiteX10" fmla="*/ 35581 w 56362"/>
              <a:gd name="connsiteY10" fmla="*/ 6495 h 63014"/>
              <a:gd name="connsiteX11" fmla="*/ 33817 w 56362"/>
              <a:gd name="connsiteY11" fmla="*/ 6089 h 63014"/>
              <a:gd name="connsiteX12" fmla="*/ 1815 w 56362"/>
              <a:gd name="connsiteY12" fmla="*/ 6089 h 63014"/>
              <a:gd name="connsiteX13" fmla="*/ 850 w 56362"/>
              <a:gd name="connsiteY13" fmla="*/ 5785 h 63014"/>
              <a:gd name="connsiteX14" fmla="*/ 393 w 56362"/>
              <a:gd name="connsiteY14" fmla="*/ 4973 h 63014"/>
              <a:gd name="connsiteX15" fmla="*/ 393 w 56362"/>
              <a:gd name="connsiteY15" fmla="*/ 1116 h 63014"/>
              <a:gd name="connsiteX16" fmla="*/ 850 w 56362"/>
              <a:gd name="connsiteY16" fmla="*/ 304 h 63014"/>
              <a:gd name="connsiteX17" fmla="*/ 1815 w 56362"/>
              <a:gd name="connsiteY17" fmla="*/ 0 h 63014"/>
              <a:gd name="connsiteX18" fmla="*/ 34934 w 56362"/>
              <a:gd name="connsiteY18" fmla="*/ 0 h 63014"/>
              <a:gd name="connsiteX19" fmla="*/ 38882 w 56362"/>
              <a:gd name="connsiteY19" fmla="*/ 355 h 63014"/>
              <a:gd name="connsiteX20" fmla="*/ 41332 w 56362"/>
              <a:gd name="connsiteY20" fmla="*/ 1522 h 63014"/>
              <a:gd name="connsiteX21" fmla="*/ 42601 w 56362"/>
              <a:gd name="connsiteY21" fmla="*/ 3793 h 63014"/>
              <a:gd name="connsiteX22" fmla="*/ 42944 w 56362"/>
              <a:gd name="connsiteY22" fmla="*/ 7409 h 63014"/>
              <a:gd name="connsiteX23" fmla="*/ 42944 w 56362"/>
              <a:gd name="connsiteY23" fmla="*/ 26692 h 63014"/>
              <a:gd name="connsiteX24" fmla="*/ 41180 w 56362"/>
              <a:gd name="connsiteY24" fmla="*/ 32426 h 63014"/>
              <a:gd name="connsiteX25" fmla="*/ 34832 w 56362"/>
              <a:gd name="connsiteY25" fmla="*/ 33898 h 63014"/>
              <a:gd name="connsiteX26" fmla="*/ 9127 w 56362"/>
              <a:gd name="connsiteY26" fmla="*/ 33898 h 63014"/>
              <a:gd name="connsiteX27" fmla="*/ 7362 w 56362"/>
              <a:gd name="connsiteY27" fmla="*/ 34304 h 63014"/>
              <a:gd name="connsiteX28" fmla="*/ 6994 w 56362"/>
              <a:gd name="connsiteY28" fmla="*/ 36232 h 63014"/>
              <a:gd name="connsiteX29" fmla="*/ 6994 w 56362"/>
              <a:gd name="connsiteY29" fmla="*/ 54704 h 63014"/>
              <a:gd name="connsiteX30" fmla="*/ 9228 w 56362"/>
              <a:gd name="connsiteY30" fmla="*/ 57038 h 63014"/>
              <a:gd name="connsiteX31" fmla="*/ 32433 w 56362"/>
              <a:gd name="connsiteY31" fmla="*/ 56112 h 63014"/>
              <a:gd name="connsiteX32" fmla="*/ 54026 w 56362"/>
              <a:gd name="connsiteY32" fmla="*/ 52674 h 63014"/>
              <a:gd name="connsiteX33" fmla="*/ 55740 w 56362"/>
              <a:gd name="connsiteY33" fmla="*/ 53689 h 63014"/>
              <a:gd name="connsiteX34" fmla="*/ 56362 w 56362"/>
              <a:gd name="connsiteY34" fmla="*/ 57038 h 63014"/>
              <a:gd name="connsiteX35" fmla="*/ 55041 w 56362"/>
              <a:gd name="connsiteY35" fmla="*/ 58751 h 63014"/>
              <a:gd name="connsiteX36" fmla="*/ 43718 w 56362"/>
              <a:gd name="connsiteY36" fmla="*/ 60844 h 63014"/>
              <a:gd name="connsiteX37" fmla="*/ 31634 w 56362"/>
              <a:gd name="connsiteY37" fmla="*/ 62265 h 63014"/>
              <a:gd name="connsiteX38" fmla="*/ 19396 w 56362"/>
              <a:gd name="connsiteY38" fmla="*/ 63014 h 63014"/>
              <a:gd name="connsiteX39" fmla="*/ 7718 w 56362"/>
              <a:gd name="connsiteY39" fmla="*/ 63014 h 63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56362" h="63014">
                <a:moveTo>
                  <a:pt x="7718" y="63014"/>
                </a:moveTo>
                <a:cubicBezTo>
                  <a:pt x="4659" y="62900"/>
                  <a:pt x="2602" y="62265"/>
                  <a:pt x="1561" y="61149"/>
                </a:cubicBezTo>
                <a:cubicBezTo>
                  <a:pt x="520" y="60032"/>
                  <a:pt x="0" y="58053"/>
                  <a:pt x="0" y="55211"/>
                </a:cubicBezTo>
                <a:lnTo>
                  <a:pt x="0" y="35002"/>
                </a:lnTo>
                <a:cubicBezTo>
                  <a:pt x="0" y="32173"/>
                  <a:pt x="571" y="30257"/>
                  <a:pt x="1764" y="29280"/>
                </a:cubicBezTo>
                <a:cubicBezTo>
                  <a:pt x="2957" y="28303"/>
                  <a:pt x="5065" y="27808"/>
                  <a:pt x="8111" y="27808"/>
                </a:cubicBezTo>
                <a:lnTo>
                  <a:pt x="33690" y="27808"/>
                </a:lnTo>
                <a:cubicBezTo>
                  <a:pt x="34668" y="27808"/>
                  <a:pt x="35264" y="27669"/>
                  <a:pt x="35531" y="27402"/>
                </a:cubicBezTo>
                <a:cubicBezTo>
                  <a:pt x="35797" y="27123"/>
                  <a:pt x="35950" y="26489"/>
                  <a:pt x="35950" y="25462"/>
                </a:cubicBezTo>
                <a:lnTo>
                  <a:pt x="35950" y="8423"/>
                </a:lnTo>
                <a:cubicBezTo>
                  <a:pt x="35950" y="7409"/>
                  <a:pt x="35823" y="6761"/>
                  <a:pt x="35581" y="6495"/>
                </a:cubicBezTo>
                <a:cubicBezTo>
                  <a:pt x="35353" y="6229"/>
                  <a:pt x="34756" y="6089"/>
                  <a:pt x="33817" y="6089"/>
                </a:cubicBezTo>
                <a:lnTo>
                  <a:pt x="1815" y="6089"/>
                </a:lnTo>
                <a:cubicBezTo>
                  <a:pt x="1485" y="6089"/>
                  <a:pt x="1168" y="5988"/>
                  <a:pt x="850" y="5785"/>
                </a:cubicBezTo>
                <a:cubicBezTo>
                  <a:pt x="546" y="5582"/>
                  <a:pt x="393" y="5315"/>
                  <a:pt x="393" y="4973"/>
                </a:cubicBezTo>
                <a:lnTo>
                  <a:pt x="393" y="1116"/>
                </a:lnTo>
                <a:cubicBezTo>
                  <a:pt x="393" y="773"/>
                  <a:pt x="546" y="507"/>
                  <a:pt x="850" y="304"/>
                </a:cubicBezTo>
                <a:cubicBezTo>
                  <a:pt x="1168" y="88"/>
                  <a:pt x="1485" y="0"/>
                  <a:pt x="1815" y="0"/>
                </a:cubicBezTo>
                <a:lnTo>
                  <a:pt x="34934" y="0"/>
                </a:lnTo>
                <a:cubicBezTo>
                  <a:pt x="36546" y="0"/>
                  <a:pt x="37866" y="114"/>
                  <a:pt x="38882" y="355"/>
                </a:cubicBezTo>
                <a:cubicBezTo>
                  <a:pt x="39897" y="596"/>
                  <a:pt x="40710" y="976"/>
                  <a:pt x="41332" y="1522"/>
                </a:cubicBezTo>
                <a:cubicBezTo>
                  <a:pt x="41928" y="2067"/>
                  <a:pt x="42347" y="2816"/>
                  <a:pt x="42601" y="3793"/>
                </a:cubicBezTo>
                <a:cubicBezTo>
                  <a:pt x="42817" y="4795"/>
                  <a:pt x="42944" y="5988"/>
                  <a:pt x="42944" y="7409"/>
                </a:cubicBezTo>
                <a:lnTo>
                  <a:pt x="42944" y="26692"/>
                </a:lnTo>
                <a:cubicBezTo>
                  <a:pt x="42944" y="29534"/>
                  <a:pt x="42347" y="31437"/>
                  <a:pt x="41180" y="32426"/>
                </a:cubicBezTo>
                <a:cubicBezTo>
                  <a:pt x="39999" y="33403"/>
                  <a:pt x="37866" y="33898"/>
                  <a:pt x="34832" y="33898"/>
                </a:cubicBezTo>
                <a:lnTo>
                  <a:pt x="9127" y="33898"/>
                </a:lnTo>
                <a:cubicBezTo>
                  <a:pt x="8187" y="33898"/>
                  <a:pt x="7591" y="34025"/>
                  <a:pt x="7362" y="34304"/>
                </a:cubicBezTo>
                <a:cubicBezTo>
                  <a:pt x="7121" y="34570"/>
                  <a:pt x="6994" y="35217"/>
                  <a:pt x="6994" y="36232"/>
                </a:cubicBezTo>
                <a:lnTo>
                  <a:pt x="6994" y="54704"/>
                </a:lnTo>
                <a:cubicBezTo>
                  <a:pt x="6994" y="56252"/>
                  <a:pt x="7743" y="57038"/>
                  <a:pt x="9228" y="57038"/>
                </a:cubicBezTo>
                <a:cubicBezTo>
                  <a:pt x="17276" y="57165"/>
                  <a:pt x="25020" y="56873"/>
                  <a:pt x="32433" y="56112"/>
                </a:cubicBezTo>
                <a:cubicBezTo>
                  <a:pt x="39847" y="55376"/>
                  <a:pt x="47032" y="54235"/>
                  <a:pt x="54026" y="52674"/>
                </a:cubicBezTo>
                <a:cubicBezTo>
                  <a:pt x="54965" y="52471"/>
                  <a:pt x="55536" y="52814"/>
                  <a:pt x="55740" y="53689"/>
                </a:cubicBezTo>
                <a:lnTo>
                  <a:pt x="56362" y="57038"/>
                </a:lnTo>
                <a:cubicBezTo>
                  <a:pt x="56552" y="57914"/>
                  <a:pt x="56108" y="58497"/>
                  <a:pt x="55041" y="58751"/>
                </a:cubicBezTo>
                <a:cubicBezTo>
                  <a:pt x="51449" y="59576"/>
                  <a:pt x="47679" y="60273"/>
                  <a:pt x="43718" y="60844"/>
                </a:cubicBezTo>
                <a:cubicBezTo>
                  <a:pt x="39745" y="61415"/>
                  <a:pt x="35734" y="61897"/>
                  <a:pt x="31634" y="62265"/>
                </a:cubicBezTo>
                <a:cubicBezTo>
                  <a:pt x="27521" y="62633"/>
                  <a:pt x="23459" y="62900"/>
                  <a:pt x="19396" y="63014"/>
                </a:cubicBezTo>
                <a:cubicBezTo>
                  <a:pt x="15321" y="63153"/>
                  <a:pt x="11437" y="63153"/>
                  <a:pt x="7718" y="630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6413628" y="3099823"/>
            <a:ext cx="58900" cy="46483"/>
          </a:xfrm>
          <a:custGeom>
            <a:avLst/>
            <a:gdLst>
              <a:gd name="connsiteX0" fmla="*/ 56552 w 58900"/>
              <a:gd name="connsiteY0" fmla="*/ 37552 h 46483"/>
              <a:gd name="connsiteX1" fmla="*/ 57758 w 58900"/>
              <a:gd name="connsiteY1" fmla="*/ 37501 h 46483"/>
              <a:gd name="connsiteX2" fmla="*/ 58278 w 58900"/>
              <a:gd name="connsiteY2" fmla="*/ 38364 h 46483"/>
              <a:gd name="connsiteX3" fmla="*/ 58900 w 58900"/>
              <a:gd name="connsiteY3" fmla="*/ 41713 h 46483"/>
              <a:gd name="connsiteX4" fmla="*/ 58786 w 58900"/>
              <a:gd name="connsiteY4" fmla="*/ 42614 h 46483"/>
              <a:gd name="connsiteX5" fmla="*/ 57567 w 58900"/>
              <a:gd name="connsiteY5" fmla="*/ 43134 h 46483"/>
              <a:gd name="connsiteX6" fmla="*/ 44531 w 58900"/>
              <a:gd name="connsiteY6" fmla="*/ 44910 h 46483"/>
              <a:gd name="connsiteX7" fmla="*/ 29843 w 58900"/>
              <a:gd name="connsiteY7" fmla="*/ 46077 h 46483"/>
              <a:gd name="connsiteX8" fmla="*/ 23357 w 58900"/>
              <a:gd name="connsiteY8" fmla="*/ 46318 h 46483"/>
              <a:gd name="connsiteX9" fmla="*/ 15842 w 58900"/>
              <a:gd name="connsiteY9" fmla="*/ 46420 h 46483"/>
              <a:gd name="connsiteX10" fmla="*/ 8225 w 58900"/>
              <a:gd name="connsiteY10" fmla="*/ 46483 h 46483"/>
              <a:gd name="connsiteX11" fmla="*/ 1510 w 58900"/>
              <a:gd name="connsiteY11" fmla="*/ 46369 h 46483"/>
              <a:gd name="connsiteX12" fmla="*/ 444 w 58900"/>
              <a:gd name="connsiteY12" fmla="*/ 45976 h 46483"/>
              <a:gd name="connsiteX13" fmla="*/ 0 w 58900"/>
              <a:gd name="connsiteY13" fmla="*/ 45062 h 46483"/>
              <a:gd name="connsiteX14" fmla="*/ 0 w 58900"/>
              <a:gd name="connsiteY14" fmla="*/ 41814 h 46483"/>
              <a:gd name="connsiteX15" fmla="*/ 444 w 58900"/>
              <a:gd name="connsiteY15" fmla="*/ 40850 h 46483"/>
              <a:gd name="connsiteX16" fmla="*/ 1510 w 58900"/>
              <a:gd name="connsiteY16" fmla="*/ 40495 h 46483"/>
              <a:gd name="connsiteX17" fmla="*/ 13189 w 58900"/>
              <a:gd name="connsiteY17" fmla="*/ 40495 h 46483"/>
              <a:gd name="connsiteX18" fmla="*/ 13189 w 58900"/>
              <a:gd name="connsiteY18" fmla="*/ 5988 h 46483"/>
              <a:gd name="connsiteX19" fmla="*/ 2221 w 58900"/>
              <a:gd name="connsiteY19" fmla="*/ 5988 h 46483"/>
              <a:gd name="connsiteX20" fmla="*/ 1256 w 58900"/>
              <a:gd name="connsiteY20" fmla="*/ 5582 h 46483"/>
              <a:gd name="connsiteX21" fmla="*/ 812 w 58900"/>
              <a:gd name="connsiteY21" fmla="*/ 4554 h 46483"/>
              <a:gd name="connsiteX22" fmla="*/ 812 w 58900"/>
              <a:gd name="connsiteY22" fmla="*/ 1408 h 46483"/>
              <a:gd name="connsiteX23" fmla="*/ 1256 w 58900"/>
              <a:gd name="connsiteY23" fmla="*/ 393 h 46483"/>
              <a:gd name="connsiteX24" fmla="*/ 2221 w 58900"/>
              <a:gd name="connsiteY24" fmla="*/ 0 h 46483"/>
              <a:gd name="connsiteX25" fmla="*/ 52477 w 58900"/>
              <a:gd name="connsiteY25" fmla="*/ 0 h 46483"/>
              <a:gd name="connsiteX26" fmla="*/ 54026 w 58900"/>
              <a:gd name="connsiteY26" fmla="*/ 1319 h 46483"/>
              <a:gd name="connsiteX27" fmla="*/ 54026 w 58900"/>
              <a:gd name="connsiteY27" fmla="*/ 4655 h 46483"/>
              <a:gd name="connsiteX28" fmla="*/ 52477 w 58900"/>
              <a:gd name="connsiteY28" fmla="*/ 5988 h 46483"/>
              <a:gd name="connsiteX29" fmla="*/ 44074 w 58900"/>
              <a:gd name="connsiteY29" fmla="*/ 5988 h 46483"/>
              <a:gd name="connsiteX30" fmla="*/ 44074 w 58900"/>
              <a:gd name="connsiteY30" fmla="*/ 39277 h 46483"/>
              <a:gd name="connsiteX31" fmla="*/ 50522 w 58900"/>
              <a:gd name="connsiteY31" fmla="*/ 38503 h 46483"/>
              <a:gd name="connsiteX32" fmla="*/ 56552 w 58900"/>
              <a:gd name="connsiteY32" fmla="*/ 37552 h 46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8900" h="46483">
                <a:moveTo>
                  <a:pt x="56552" y="37552"/>
                </a:moveTo>
                <a:cubicBezTo>
                  <a:pt x="57174" y="37412"/>
                  <a:pt x="57567" y="37387"/>
                  <a:pt x="57758" y="37501"/>
                </a:cubicBezTo>
                <a:cubicBezTo>
                  <a:pt x="57986" y="37602"/>
                  <a:pt x="58139" y="37881"/>
                  <a:pt x="58278" y="38364"/>
                </a:cubicBezTo>
                <a:lnTo>
                  <a:pt x="58900" y="41713"/>
                </a:lnTo>
                <a:cubicBezTo>
                  <a:pt x="58951" y="42106"/>
                  <a:pt x="58926" y="42423"/>
                  <a:pt x="58786" y="42614"/>
                </a:cubicBezTo>
                <a:cubicBezTo>
                  <a:pt x="58659" y="42829"/>
                  <a:pt x="58266" y="42994"/>
                  <a:pt x="57567" y="43134"/>
                </a:cubicBezTo>
                <a:cubicBezTo>
                  <a:pt x="53721" y="43806"/>
                  <a:pt x="49354" y="44402"/>
                  <a:pt x="44531" y="44910"/>
                </a:cubicBezTo>
                <a:cubicBezTo>
                  <a:pt x="39694" y="45417"/>
                  <a:pt x="34781" y="45798"/>
                  <a:pt x="29843" y="46077"/>
                </a:cubicBezTo>
                <a:cubicBezTo>
                  <a:pt x="27965" y="46217"/>
                  <a:pt x="25781" y="46305"/>
                  <a:pt x="23357" y="46318"/>
                </a:cubicBezTo>
                <a:cubicBezTo>
                  <a:pt x="20920" y="46356"/>
                  <a:pt x="18419" y="46394"/>
                  <a:pt x="15842" y="46420"/>
                </a:cubicBezTo>
                <a:cubicBezTo>
                  <a:pt x="13265" y="46458"/>
                  <a:pt x="10726" y="46483"/>
                  <a:pt x="8225" y="46483"/>
                </a:cubicBezTo>
                <a:cubicBezTo>
                  <a:pt x="5725" y="46483"/>
                  <a:pt x="3465" y="46445"/>
                  <a:pt x="1510" y="46369"/>
                </a:cubicBezTo>
                <a:cubicBezTo>
                  <a:pt x="1116" y="46369"/>
                  <a:pt x="761" y="46242"/>
                  <a:pt x="444" y="45976"/>
                </a:cubicBezTo>
                <a:cubicBezTo>
                  <a:pt x="139" y="45709"/>
                  <a:pt x="0" y="45392"/>
                  <a:pt x="0" y="45062"/>
                </a:cubicBezTo>
                <a:lnTo>
                  <a:pt x="0" y="41814"/>
                </a:lnTo>
                <a:cubicBezTo>
                  <a:pt x="0" y="41408"/>
                  <a:pt x="139" y="41079"/>
                  <a:pt x="444" y="40850"/>
                </a:cubicBezTo>
                <a:cubicBezTo>
                  <a:pt x="761" y="40609"/>
                  <a:pt x="1116" y="40495"/>
                  <a:pt x="1510" y="40495"/>
                </a:cubicBezTo>
                <a:lnTo>
                  <a:pt x="13189" y="40495"/>
                </a:lnTo>
                <a:lnTo>
                  <a:pt x="13189" y="5988"/>
                </a:lnTo>
                <a:lnTo>
                  <a:pt x="2221" y="5988"/>
                </a:lnTo>
                <a:cubicBezTo>
                  <a:pt x="1878" y="5988"/>
                  <a:pt x="1561" y="5848"/>
                  <a:pt x="1256" y="5582"/>
                </a:cubicBezTo>
                <a:cubicBezTo>
                  <a:pt x="964" y="5302"/>
                  <a:pt x="812" y="4973"/>
                  <a:pt x="812" y="4554"/>
                </a:cubicBezTo>
                <a:lnTo>
                  <a:pt x="812" y="1408"/>
                </a:lnTo>
                <a:cubicBezTo>
                  <a:pt x="812" y="1014"/>
                  <a:pt x="964" y="672"/>
                  <a:pt x="1256" y="393"/>
                </a:cubicBezTo>
                <a:cubicBezTo>
                  <a:pt x="1561" y="139"/>
                  <a:pt x="1878" y="0"/>
                  <a:pt x="2221" y="0"/>
                </a:cubicBezTo>
                <a:lnTo>
                  <a:pt x="52477" y="0"/>
                </a:lnTo>
                <a:cubicBezTo>
                  <a:pt x="53505" y="0"/>
                  <a:pt x="54026" y="431"/>
                  <a:pt x="54026" y="1319"/>
                </a:cubicBezTo>
                <a:lnTo>
                  <a:pt x="54026" y="4655"/>
                </a:lnTo>
                <a:cubicBezTo>
                  <a:pt x="54026" y="5544"/>
                  <a:pt x="53505" y="5988"/>
                  <a:pt x="52477" y="5988"/>
                </a:cubicBezTo>
                <a:lnTo>
                  <a:pt x="44074" y="5988"/>
                </a:lnTo>
                <a:lnTo>
                  <a:pt x="44074" y="39277"/>
                </a:lnTo>
                <a:cubicBezTo>
                  <a:pt x="46308" y="39074"/>
                  <a:pt x="48440" y="38820"/>
                  <a:pt x="50522" y="38503"/>
                </a:cubicBezTo>
                <a:cubicBezTo>
                  <a:pt x="52578" y="38211"/>
                  <a:pt x="54584" y="37881"/>
                  <a:pt x="56552" y="3755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6082683" y="3246476"/>
            <a:ext cx="22862" cy="97229"/>
          </a:xfrm>
          <a:custGeom>
            <a:avLst/>
            <a:gdLst>
              <a:gd name="connsiteX0" fmla="*/ 19612 w 22862"/>
              <a:gd name="connsiteY0" fmla="*/ 97229 h 97229"/>
              <a:gd name="connsiteX1" fmla="*/ 18749 w 22862"/>
              <a:gd name="connsiteY1" fmla="*/ 97178 h 97229"/>
              <a:gd name="connsiteX2" fmla="*/ 18177 w 22862"/>
              <a:gd name="connsiteY2" fmla="*/ 96620 h 97229"/>
              <a:gd name="connsiteX3" fmla="*/ 4468 w 22862"/>
              <a:gd name="connsiteY3" fmla="*/ 73176 h 97229"/>
              <a:gd name="connsiteX4" fmla="*/ 0 w 22862"/>
              <a:gd name="connsiteY4" fmla="*/ 48614 h 97229"/>
              <a:gd name="connsiteX5" fmla="*/ 4468 w 22862"/>
              <a:gd name="connsiteY5" fmla="*/ 24155 h 97229"/>
              <a:gd name="connsiteX6" fmla="*/ 18177 w 22862"/>
              <a:gd name="connsiteY6" fmla="*/ 608 h 97229"/>
              <a:gd name="connsiteX7" fmla="*/ 18749 w 22862"/>
              <a:gd name="connsiteY7" fmla="*/ 50 h 97229"/>
              <a:gd name="connsiteX8" fmla="*/ 19383 w 22862"/>
              <a:gd name="connsiteY8" fmla="*/ 0 h 97229"/>
              <a:gd name="connsiteX9" fmla="*/ 22240 w 22862"/>
              <a:gd name="connsiteY9" fmla="*/ 0 h 97229"/>
              <a:gd name="connsiteX10" fmla="*/ 22862 w 22862"/>
              <a:gd name="connsiteY10" fmla="*/ 101 h 97229"/>
              <a:gd name="connsiteX11" fmla="*/ 22531 w 22862"/>
              <a:gd name="connsiteY11" fmla="*/ 710 h 97229"/>
              <a:gd name="connsiteX12" fmla="*/ 6600 w 22862"/>
              <a:gd name="connsiteY12" fmla="*/ 48614 h 97229"/>
              <a:gd name="connsiteX13" fmla="*/ 10662 w 22862"/>
              <a:gd name="connsiteY13" fmla="*/ 72161 h 97229"/>
              <a:gd name="connsiteX14" fmla="*/ 22633 w 22862"/>
              <a:gd name="connsiteY14" fmla="*/ 96519 h 97229"/>
              <a:gd name="connsiteX15" fmla="*/ 22138 w 22862"/>
              <a:gd name="connsiteY15" fmla="*/ 97229 h 97229"/>
              <a:gd name="connsiteX16" fmla="*/ 19612 w 22862"/>
              <a:gd name="connsiteY16" fmla="*/ 97229 h 97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862" h="97229">
                <a:moveTo>
                  <a:pt x="19612" y="97229"/>
                </a:moveTo>
                <a:cubicBezTo>
                  <a:pt x="19117" y="97229"/>
                  <a:pt x="18837" y="97216"/>
                  <a:pt x="18749" y="97178"/>
                </a:cubicBezTo>
                <a:cubicBezTo>
                  <a:pt x="18647" y="97140"/>
                  <a:pt x="18444" y="96963"/>
                  <a:pt x="18177" y="96620"/>
                </a:cubicBezTo>
                <a:cubicBezTo>
                  <a:pt x="12021" y="88907"/>
                  <a:pt x="7438" y="81092"/>
                  <a:pt x="4468" y="73176"/>
                </a:cubicBezTo>
                <a:cubicBezTo>
                  <a:pt x="1485" y="65259"/>
                  <a:pt x="0" y="57076"/>
                  <a:pt x="0" y="48614"/>
                </a:cubicBezTo>
                <a:cubicBezTo>
                  <a:pt x="0" y="40228"/>
                  <a:pt x="1485" y="32071"/>
                  <a:pt x="4468" y="24155"/>
                </a:cubicBezTo>
                <a:cubicBezTo>
                  <a:pt x="7438" y="16238"/>
                  <a:pt x="12021" y="8385"/>
                  <a:pt x="18177" y="608"/>
                </a:cubicBezTo>
                <a:cubicBezTo>
                  <a:pt x="18444" y="266"/>
                  <a:pt x="18647" y="88"/>
                  <a:pt x="18749" y="50"/>
                </a:cubicBezTo>
                <a:cubicBezTo>
                  <a:pt x="18837" y="12"/>
                  <a:pt x="19066" y="0"/>
                  <a:pt x="19383" y="0"/>
                </a:cubicBezTo>
                <a:lnTo>
                  <a:pt x="22240" y="0"/>
                </a:lnTo>
                <a:cubicBezTo>
                  <a:pt x="22633" y="0"/>
                  <a:pt x="22862" y="37"/>
                  <a:pt x="22862" y="101"/>
                </a:cubicBezTo>
                <a:cubicBezTo>
                  <a:pt x="22862" y="177"/>
                  <a:pt x="22735" y="367"/>
                  <a:pt x="22531" y="710"/>
                </a:cubicBezTo>
                <a:cubicBezTo>
                  <a:pt x="11932" y="17355"/>
                  <a:pt x="6600" y="33327"/>
                  <a:pt x="6600" y="48614"/>
                </a:cubicBezTo>
                <a:cubicBezTo>
                  <a:pt x="6600" y="56391"/>
                  <a:pt x="7959" y="64244"/>
                  <a:pt x="10662" y="72161"/>
                </a:cubicBezTo>
                <a:cubicBezTo>
                  <a:pt x="13367" y="80077"/>
                  <a:pt x="17352" y="88196"/>
                  <a:pt x="22633" y="96519"/>
                </a:cubicBezTo>
                <a:cubicBezTo>
                  <a:pt x="22988" y="96988"/>
                  <a:pt x="22811" y="97229"/>
                  <a:pt x="22138" y="97229"/>
                </a:cubicBezTo>
                <a:lnTo>
                  <a:pt x="19612" y="972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6110725" y="3248404"/>
            <a:ext cx="89354" cy="51862"/>
          </a:xfrm>
          <a:custGeom>
            <a:avLst/>
            <a:gdLst>
              <a:gd name="connsiteX0" fmla="*/ 88859 w 89354"/>
              <a:gd name="connsiteY0" fmla="*/ 46128 h 51862"/>
              <a:gd name="connsiteX1" fmla="*/ 89354 w 89354"/>
              <a:gd name="connsiteY1" fmla="*/ 47092 h 51862"/>
              <a:gd name="connsiteX2" fmla="*/ 89354 w 89354"/>
              <a:gd name="connsiteY2" fmla="*/ 50543 h 51862"/>
              <a:gd name="connsiteX3" fmla="*/ 88859 w 89354"/>
              <a:gd name="connsiteY3" fmla="*/ 51456 h 51862"/>
              <a:gd name="connsiteX4" fmla="*/ 87843 w 89354"/>
              <a:gd name="connsiteY4" fmla="*/ 51862 h 51862"/>
              <a:gd name="connsiteX5" fmla="*/ 1510 w 89354"/>
              <a:gd name="connsiteY5" fmla="*/ 51862 h 51862"/>
              <a:gd name="connsiteX6" fmla="*/ 444 w 89354"/>
              <a:gd name="connsiteY6" fmla="*/ 51456 h 51862"/>
              <a:gd name="connsiteX7" fmla="*/ 0 w 89354"/>
              <a:gd name="connsiteY7" fmla="*/ 50543 h 51862"/>
              <a:gd name="connsiteX8" fmla="*/ 0 w 89354"/>
              <a:gd name="connsiteY8" fmla="*/ 47092 h 51862"/>
              <a:gd name="connsiteX9" fmla="*/ 444 w 89354"/>
              <a:gd name="connsiteY9" fmla="*/ 46128 h 51862"/>
              <a:gd name="connsiteX10" fmla="*/ 1510 w 89354"/>
              <a:gd name="connsiteY10" fmla="*/ 45772 h 51862"/>
              <a:gd name="connsiteX11" fmla="*/ 41002 w 89354"/>
              <a:gd name="connsiteY11" fmla="*/ 45772 h 51862"/>
              <a:gd name="connsiteX12" fmla="*/ 41002 w 89354"/>
              <a:gd name="connsiteY12" fmla="*/ 32680 h 51862"/>
              <a:gd name="connsiteX13" fmla="*/ 22240 w 89354"/>
              <a:gd name="connsiteY13" fmla="*/ 32680 h 51862"/>
              <a:gd name="connsiteX14" fmla="*/ 16134 w 89354"/>
              <a:gd name="connsiteY14" fmla="*/ 31209 h 51862"/>
              <a:gd name="connsiteX15" fmla="*/ 14509 w 89354"/>
              <a:gd name="connsiteY15" fmla="*/ 25474 h 51862"/>
              <a:gd name="connsiteX16" fmla="*/ 14509 w 89354"/>
              <a:gd name="connsiteY16" fmla="*/ 7205 h 51862"/>
              <a:gd name="connsiteX17" fmla="*/ 16134 w 89354"/>
              <a:gd name="connsiteY17" fmla="*/ 1459 h 51862"/>
              <a:gd name="connsiteX18" fmla="*/ 22240 w 89354"/>
              <a:gd name="connsiteY18" fmla="*/ 0 h 51862"/>
              <a:gd name="connsiteX19" fmla="*/ 73930 w 89354"/>
              <a:gd name="connsiteY19" fmla="*/ 0 h 51862"/>
              <a:gd name="connsiteX20" fmla="*/ 75250 w 89354"/>
              <a:gd name="connsiteY20" fmla="*/ 1319 h 51862"/>
              <a:gd name="connsiteX21" fmla="*/ 75250 w 89354"/>
              <a:gd name="connsiteY21" fmla="*/ 4668 h 51862"/>
              <a:gd name="connsiteX22" fmla="*/ 73930 w 89354"/>
              <a:gd name="connsiteY22" fmla="*/ 6089 h 51862"/>
              <a:gd name="connsiteX23" fmla="*/ 23953 w 89354"/>
              <a:gd name="connsiteY23" fmla="*/ 6089 h 51862"/>
              <a:gd name="connsiteX24" fmla="*/ 22011 w 89354"/>
              <a:gd name="connsiteY24" fmla="*/ 6647 h 51862"/>
              <a:gd name="connsiteX25" fmla="*/ 21516 w 89354"/>
              <a:gd name="connsiteY25" fmla="*/ 8728 h 51862"/>
              <a:gd name="connsiteX26" fmla="*/ 21516 w 89354"/>
              <a:gd name="connsiteY26" fmla="*/ 23952 h 51862"/>
              <a:gd name="connsiteX27" fmla="*/ 22011 w 89354"/>
              <a:gd name="connsiteY27" fmla="*/ 25981 h 51862"/>
              <a:gd name="connsiteX28" fmla="*/ 23953 w 89354"/>
              <a:gd name="connsiteY28" fmla="*/ 26591 h 51862"/>
              <a:gd name="connsiteX29" fmla="*/ 74629 w 89354"/>
              <a:gd name="connsiteY29" fmla="*/ 26591 h 51862"/>
              <a:gd name="connsiteX30" fmla="*/ 75936 w 89354"/>
              <a:gd name="connsiteY30" fmla="*/ 27897 h 51862"/>
              <a:gd name="connsiteX31" fmla="*/ 75936 w 89354"/>
              <a:gd name="connsiteY31" fmla="*/ 31259 h 51862"/>
              <a:gd name="connsiteX32" fmla="*/ 74629 w 89354"/>
              <a:gd name="connsiteY32" fmla="*/ 32680 h 51862"/>
              <a:gd name="connsiteX33" fmla="*/ 48022 w 89354"/>
              <a:gd name="connsiteY33" fmla="*/ 32680 h 51862"/>
              <a:gd name="connsiteX34" fmla="*/ 48022 w 89354"/>
              <a:gd name="connsiteY34" fmla="*/ 45772 h 51862"/>
              <a:gd name="connsiteX35" fmla="*/ 87843 w 89354"/>
              <a:gd name="connsiteY35" fmla="*/ 45772 h 51862"/>
              <a:gd name="connsiteX36" fmla="*/ 88859 w 89354"/>
              <a:gd name="connsiteY36" fmla="*/ 46128 h 51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89354" h="51862">
                <a:moveTo>
                  <a:pt x="88859" y="46128"/>
                </a:moveTo>
                <a:cubicBezTo>
                  <a:pt x="89176" y="46369"/>
                  <a:pt x="89354" y="46686"/>
                  <a:pt x="89354" y="47092"/>
                </a:cubicBezTo>
                <a:lnTo>
                  <a:pt x="89354" y="50543"/>
                </a:lnTo>
                <a:cubicBezTo>
                  <a:pt x="89354" y="50885"/>
                  <a:pt x="89176" y="51177"/>
                  <a:pt x="88859" y="51456"/>
                </a:cubicBezTo>
                <a:cubicBezTo>
                  <a:pt x="88516" y="51723"/>
                  <a:pt x="88160" y="51862"/>
                  <a:pt x="87843" y="51862"/>
                </a:cubicBezTo>
                <a:lnTo>
                  <a:pt x="1510" y="51862"/>
                </a:lnTo>
                <a:cubicBezTo>
                  <a:pt x="1117" y="51862"/>
                  <a:pt x="749" y="51723"/>
                  <a:pt x="444" y="51456"/>
                </a:cubicBezTo>
                <a:cubicBezTo>
                  <a:pt x="152" y="51177"/>
                  <a:pt x="0" y="50885"/>
                  <a:pt x="0" y="50543"/>
                </a:cubicBezTo>
                <a:lnTo>
                  <a:pt x="0" y="47092"/>
                </a:lnTo>
                <a:cubicBezTo>
                  <a:pt x="0" y="46686"/>
                  <a:pt x="152" y="46369"/>
                  <a:pt x="444" y="46128"/>
                </a:cubicBezTo>
                <a:cubicBezTo>
                  <a:pt x="749" y="45887"/>
                  <a:pt x="1117" y="45772"/>
                  <a:pt x="1510" y="45772"/>
                </a:cubicBezTo>
                <a:lnTo>
                  <a:pt x="41002" y="45772"/>
                </a:lnTo>
                <a:lnTo>
                  <a:pt x="41002" y="32680"/>
                </a:lnTo>
                <a:lnTo>
                  <a:pt x="22240" y="32680"/>
                </a:lnTo>
                <a:cubicBezTo>
                  <a:pt x="19244" y="32680"/>
                  <a:pt x="17226" y="32185"/>
                  <a:pt x="16134" y="31209"/>
                </a:cubicBezTo>
                <a:cubicBezTo>
                  <a:pt x="15055" y="30232"/>
                  <a:pt x="14509" y="28316"/>
                  <a:pt x="14509" y="25474"/>
                </a:cubicBezTo>
                <a:lnTo>
                  <a:pt x="14509" y="7205"/>
                </a:lnTo>
                <a:cubicBezTo>
                  <a:pt x="14509" y="4364"/>
                  <a:pt x="15055" y="2461"/>
                  <a:pt x="16134" y="1459"/>
                </a:cubicBezTo>
                <a:cubicBezTo>
                  <a:pt x="17226" y="482"/>
                  <a:pt x="19244" y="0"/>
                  <a:pt x="22240" y="0"/>
                </a:cubicBezTo>
                <a:lnTo>
                  <a:pt x="73930" y="0"/>
                </a:lnTo>
                <a:cubicBezTo>
                  <a:pt x="74806" y="0"/>
                  <a:pt x="75250" y="431"/>
                  <a:pt x="75250" y="1319"/>
                </a:cubicBezTo>
                <a:lnTo>
                  <a:pt x="75250" y="4668"/>
                </a:lnTo>
                <a:cubicBezTo>
                  <a:pt x="75250" y="5620"/>
                  <a:pt x="74806" y="6089"/>
                  <a:pt x="73930" y="6089"/>
                </a:cubicBezTo>
                <a:lnTo>
                  <a:pt x="23953" y="6089"/>
                </a:lnTo>
                <a:cubicBezTo>
                  <a:pt x="23002" y="6089"/>
                  <a:pt x="22367" y="6267"/>
                  <a:pt x="22011" y="6647"/>
                </a:cubicBezTo>
                <a:cubicBezTo>
                  <a:pt x="21694" y="7015"/>
                  <a:pt x="21516" y="7713"/>
                  <a:pt x="21516" y="8728"/>
                </a:cubicBezTo>
                <a:lnTo>
                  <a:pt x="21516" y="23952"/>
                </a:lnTo>
                <a:cubicBezTo>
                  <a:pt x="21516" y="24903"/>
                  <a:pt x="21694" y="25576"/>
                  <a:pt x="22011" y="25981"/>
                </a:cubicBezTo>
                <a:cubicBezTo>
                  <a:pt x="22367" y="26388"/>
                  <a:pt x="23002" y="26591"/>
                  <a:pt x="23953" y="26591"/>
                </a:cubicBezTo>
                <a:lnTo>
                  <a:pt x="74629" y="26591"/>
                </a:lnTo>
                <a:cubicBezTo>
                  <a:pt x="75517" y="26591"/>
                  <a:pt x="75936" y="27034"/>
                  <a:pt x="75936" y="27897"/>
                </a:cubicBezTo>
                <a:lnTo>
                  <a:pt x="75936" y="31259"/>
                </a:lnTo>
                <a:cubicBezTo>
                  <a:pt x="75936" y="32198"/>
                  <a:pt x="75517" y="32680"/>
                  <a:pt x="74629" y="32680"/>
                </a:cubicBezTo>
                <a:lnTo>
                  <a:pt x="48022" y="32680"/>
                </a:lnTo>
                <a:lnTo>
                  <a:pt x="48022" y="45772"/>
                </a:lnTo>
                <a:lnTo>
                  <a:pt x="87843" y="45772"/>
                </a:lnTo>
                <a:cubicBezTo>
                  <a:pt x="88160" y="45772"/>
                  <a:pt x="88516" y="45887"/>
                  <a:pt x="88859" y="46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6215403" y="3249720"/>
            <a:ext cx="52109" cy="43553"/>
          </a:xfrm>
          <a:custGeom>
            <a:avLst/>
            <a:gdLst>
              <a:gd name="connsiteX0" fmla="*/ 7515 w 52109"/>
              <a:gd name="connsiteY0" fmla="*/ 36651 h 43553"/>
              <a:gd name="connsiteX1" fmla="*/ 9444 w 52109"/>
              <a:gd name="connsiteY1" fmla="*/ 37260 h 43553"/>
              <a:gd name="connsiteX2" fmla="*/ 29552 w 52109"/>
              <a:gd name="connsiteY2" fmla="*/ 36752 h 43553"/>
              <a:gd name="connsiteX3" fmla="*/ 49659 w 52109"/>
              <a:gd name="connsiteY3" fmla="*/ 34114 h 43553"/>
              <a:gd name="connsiteX4" fmla="*/ 51589 w 52109"/>
              <a:gd name="connsiteY4" fmla="*/ 35218 h 43553"/>
              <a:gd name="connsiteX5" fmla="*/ 52109 w 52109"/>
              <a:gd name="connsiteY5" fmla="*/ 38364 h 43553"/>
              <a:gd name="connsiteX6" fmla="*/ 50776 w 52109"/>
              <a:gd name="connsiteY6" fmla="*/ 39987 h 43553"/>
              <a:gd name="connsiteX7" fmla="*/ 41649 w 52109"/>
              <a:gd name="connsiteY7" fmla="*/ 41611 h 43553"/>
              <a:gd name="connsiteX8" fmla="*/ 30567 w 52109"/>
              <a:gd name="connsiteY8" fmla="*/ 42779 h 43553"/>
              <a:gd name="connsiteX9" fmla="*/ 18889 w 52109"/>
              <a:gd name="connsiteY9" fmla="*/ 43489 h 43553"/>
              <a:gd name="connsiteX10" fmla="*/ 8035 w 52109"/>
              <a:gd name="connsiteY10" fmla="*/ 43553 h 43553"/>
              <a:gd name="connsiteX11" fmla="*/ 1739 w 52109"/>
              <a:gd name="connsiteY11" fmla="*/ 41358 h 43553"/>
              <a:gd name="connsiteX12" fmla="*/ 0 w 52109"/>
              <a:gd name="connsiteY12" fmla="*/ 35129 h 43553"/>
              <a:gd name="connsiteX13" fmla="*/ 0 w 52109"/>
              <a:gd name="connsiteY13" fmla="*/ 1420 h 43553"/>
              <a:gd name="connsiteX14" fmla="*/ 1434 w 52109"/>
              <a:gd name="connsiteY14" fmla="*/ 0 h 43553"/>
              <a:gd name="connsiteX15" fmla="*/ 5598 w 52109"/>
              <a:gd name="connsiteY15" fmla="*/ 0 h 43553"/>
              <a:gd name="connsiteX16" fmla="*/ 7020 w 52109"/>
              <a:gd name="connsiteY16" fmla="*/ 1420 h 43553"/>
              <a:gd name="connsiteX17" fmla="*/ 7020 w 52109"/>
              <a:gd name="connsiteY17" fmla="*/ 34621 h 43553"/>
              <a:gd name="connsiteX18" fmla="*/ 7515 w 52109"/>
              <a:gd name="connsiteY18" fmla="*/ 36651 h 435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109" h="43553">
                <a:moveTo>
                  <a:pt x="7515" y="36651"/>
                </a:moveTo>
                <a:cubicBezTo>
                  <a:pt x="7857" y="36981"/>
                  <a:pt x="8505" y="37184"/>
                  <a:pt x="9444" y="37260"/>
                </a:cubicBezTo>
                <a:cubicBezTo>
                  <a:pt x="15817" y="37450"/>
                  <a:pt x="22506" y="37285"/>
                  <a:pt x="29552" y="36752"/>
                </a:cubicBezTo>
                <a:cubicBezTo>
                  <a:pt x="36597" y="36207"/>
                  <a:pt x="43312" y="35319"/>
                  <a:pt x="49659" y="34114"/>
                </a:cubicBezTo>
                <a:cubicBezTo>
                  <a:pt x="50751" y="33898"/>
                  <a:pt x="51398" y="34266"/>
                  <a:pt x="51589" y="35218"/>
                </a:cubicBezTo>
                <a:lnTo>
                  <a:pt x="52109" y="38364"/>
                </a:lnTo>
                <a:cubicBezTo>
                  <a:pt x="52160" y="39176"/>
                  <a:pt x="51741" y="39721"/>
                  <a:pt x="50776" y="39987"/>
                </a:cubicBezTo>
                <a:cubicBezTo>
                  <a:pt x="48225" y="40597"/>
                  <a:pt x="45178" y="41142"/>
                  <a:pt x="41649" y="41611"/>
                </a:cubicBezTo>
                <a:cubicBezTo>
                  <a:pt x="38133" y="42081"/>
                  <a:pt x="34439" y="42487"/>
                  <a:pt x="30567" y="42779"/>
                </a:cubicBezTo>
                <a:cubicBezTo>
                  <a:pt x="26721" y="43096"/>
                  <a:pt x="22836" y="43324"/>
                  <a:pt x="18889" y="43489"/>
                </a:cubicBezTo>
                <a:cubicBezTo>
                  <a:pt x="14979" y="43654"/>
                  <a:pt x="11348" y="43679"/>
                  <a:pt x="8035" y="43553"/>
                </a:cubicBezTo>
                <a:cubicBezTo>
                  <a:pt x="4976" y="43413"/>
                  <a:pt x="2869" y="42677"/>
                  <a:pt x="1739" y="41358"/>
                </a:cubicBezTo>
                <a:cubicBezTo>
                  <a:pt x="596" y="40038"/>
                  <a:pt x="0" y="37958"/>
                  <a:pt x="0" y="35129"/>
                </a:cubicBezTo>
                <a:lnTo>
                  <a:pt x="0" y="1420"/>
                </a:lnTo>
                <a:cubicBezTo>
                  <a:pt x="0" y="469"/>
                  <a:pt x="469" y="0"/>
                  <a:pt x="1434" y="0"/>
                </a:cubicBezTo>
                <a:lnTo>
                  <a:pt x="5598" y="0"/>
                </a:lnTo>
                <a:cubicBezTo>
                  <a:pt x="6550" y="0"/>
                  <a:pt x="7020" y="469"/>
                  <a:pt x="7020" y="1420"/>
                </a:cubicBezTo>
                <a:lnTo>
                  <a:pt x="7020" y="34621"/>
                </a:lnTo>
                <a:cubicBezTo>
                  <a:pt x="7020" y="35636"/>
                  <a:pt x="7185" y="36296"/>
                  <a:pt x="7515" y="366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6497207" y="3246376"/>
            <a:ext cx="7007" cy="93576"/>
          </a:xfrm>
          <a:custGeom>
            <a:avLst/>
            <a:gdLst>
              <a:gd name="connsiteX0" fmla="*/ 5598 w 7007"/>
              <a:gd name="connsiteY0" fmla="*/ 93576 h 93576"/>
              <a:gd name="connsiteX1" fmla="*/ 1434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34 w 7007"/>
              <a:gd name="connsiteY4" fmla="*/ 0 h 93576"/>
              <a:gd name="connsiteX5" fmla="*/ 5598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98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98" y="93576"/>
                </a:moveTo>
                <a:lnTo>
                  <a:pt x="1434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34" y="0"/>
                </a:cubicBezTo>
                <a:lnTo>
                  <a:pt x="5598" y="0"/>
                </a:lnTo>
                <a:cubicBezTo>
                  <a:pt x="6537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37" y="93576"/>
                  <a:pt x="5598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6429789" y="3253987"/>
            <a:ext cx="56057" cy="61948"/>
          </a:xfrm>
          <a:custGeom>
            <a:avLst/>
            <a:gdLst>
              <a:gd name="connsiteX0" fmla="*/ 53404 w 56057"/>
              <a:gd name="connsiteY0" fmla="*/ 58155 h 61948"/>
              <a:gd name="connsiteX1" fmla="*/ 52642 w 56057"/>
              <a:gd name="connsiteY1" fmla="*/ 58751 h 61948"/>
              <a:gd name="connsiteX2" fmla="*/ 51372 w 56057"/>
              <a:gd name="connsiteY2" fmla="*/ 58244 h 61948"/>
              <a:gd name="connsiteX3" fmla="*/ 46193 w 56057"/>
              <a:gd name="connsiteY3" fmla="*/ 54031 h 61948"/>
              <a:gd name="connsiteX4" fmla="*/ 40811 w 56057"/>
              <a:gd name="connsiteY4" fmla="*/ 48970 h 61948"/>
              <a:gd name="connsiteX5" fmla="*/ 35632 w 56057"/>
              <a:gd name="connsiteY5" fmla="*/ 43388 h 61948"/>
              <a:gd name="connsiteX6" fmla="*/ 30960 w 56057"/>
              <a:gd name="connsiteY6" fmla="*/ 37641 h 61948"/>
              <a:gd name="connsiteX7" fmla="*/ 19383 w 56057"/>
              <a:gd name="connsiteY7" fmla="*/ 49883 h 61948"/>
              <a:gd name="connsiteX8" fmla="*/ 4557 w 56057"/>
              <a:gd name="connsiteY8" fmla="*/ 61504 h 61948"/>
              <a:gd name="connsiteX9" fmla="*/ 3541 w 56057"/>
              <a:gd name="connsiteY9" fmla="*/ 61948 h 61948"/>
              <a:gd name="connsiteX10" fmla="*/ 2728 w 56057"/>
              <a:gd name="connsiteY10" fmla="*/ 61707 h 61948"/>
              <a:gd name="connsiteX11" fmla="*/ 291 w 56057"/>
              <a:gd name="connsiteY11" fmla="*/ 58561 h 61948"/>
              <a:gd name="connsiteX12" fmla="*/ 0 w 56057"/>
              <a:gd name="connsiteY12" fmla="*/ 57495 h 61948"/>
              <a:gd name="connsiteX13" fmla="*/ 494 w 56057"/>
              <a:gd name="connsiteY13" fmla="*/ 56620 h 61948"/>
              <a:gd name="connsiteX14" fmla="*/ 25832 w 56057"/>
              <a:gd name="connsiteY14" fmla="*/ 33378 h 61948"/>
              <a:gd name="connsiteX15" fmla="*/ 38475 w 56057"/>
              <a:gd name="connsiteY15" fmla="*/ 8829 h 61948"/>
              <a:gd name="connsiteX16" fmla="*/ 38526 w 56057"/>
              <a:gd name="connsiteY16" fmla="*/ 6749 h 61948"/>
              <a:gd name="connsiteX17" fmla="*/ 36749 w 56057"/>
              <a:gd name="connsiteY17" fmla="*/ 6089 h 61948"/>
              <a:gd name="connsiteX18" fmla="*/ 5978 w 56057"/>
              <a:gd name="connsiteY18" fmla="*/ 6089 h 61948"/>
              <a:gd name="connsiteX19" fmla="*/ 4760 w 56057"/>
              <a:gd name="connsiteY19" fmla="*/ 4770 h 61948"/>
              <a:gd name="connsiteX20" fmla="*/ 4760 w 56057"/>
              <a:gd name="connsiteY20" fmla="*/ 1217 h 61948"/>
              <a:gd name="connsiteX21" fmla="*/ 6194 w 56057"/>
              <a:gd name="connsiteY21" fmla="*/ 0 h 61948"/>
              <a:gd name="connsiteX22" fmla="*/ 39491 w 56057"/>
              <a:gd name="connsiteY22" fmla="*/ 0 h 61948"/>
              <a:gd name="connsiteX23" fmla="*/ 46193 w 56057"/>
              <a:gd name="connsiteY23" fmla="*/ 1827 h 61948"/>
              <a:gd name="connsiteX24" fmla="*/ 46193 w 56057"/>
              <a:gd name="connsiteY24" fmla="*/ 8322 h 61948"/>
              <a:gd name="connsiteX25" fmla="*/ 35035 w 56057"/>
              <a:gd name="connsiteY25" fmla="*/ 32173 h 61948"/>
              <a:gd name="connsiteX26" fmla="*/ 39986 w 56057"/>
              <a:gd name="connsiteY26" fmla="*/ 38567 h 61948"/>
              <a:gd name="connsiteX27" fmla="*/ 45267 w 56057"/>
              <a:gd name="connsiteY27" fmla="*/ 44491 h 61948"/>
              <a:gd name="connsiteX28" fmla="*/ 50547 w 56057"/>
              <a:gd name="connsiteY28" fmla="*/ 49579 h 61948"/>
              <a:gd name="connsiteX29" fmla="*/ 55536 w 56057"/>
              <a:gd name="connsiteY29" fmla="*/ 53385 h 61948"/>
              <a:gd name="connsiteX30" fmla="*/ 56057 w 56057"/>
              <a:gd name="connsiteY30" fmla="*/ 54298 h 61948"/>
              <a:gd name="connsiteX31" fmla="*/ 55739 w 56057"/>
              <a:gd name="connsiteY31" fmla="*/ 55211 h 61948"/>
              <a:gd name="connsiteX32" fmla="*/ 53404 w 56057"/>
              <a:gd name="connsiteY32" fmla="*/ 58155 h 61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56057" h="61948">
                <a:moveTo>
                  <a:pt x="53404" y="58155"/>
                </a:moveTo>
                <a:cubicBezTo>
                  <a:pt x="53201" y="58497"/>
                  <a:pt x="52959" y="58700"/>
                  <a:pt x="52642" y="58751"/>
                </a:cubicBezTo>
                <a:cubicBezTo>
                  <a:pt x="52337" y="58827"/>
                  <a:pt x="51918" y="58662"/>
                  <a:pt x="51372" y="58244"/>
                </a:cubicBezTo>
                <a:cubicBezTo>
                  <a:pt x="49760" y="57038"/>
                  <a:pt x="48021" y="55630"/>
                  <a:pt x="46193" y="54031"/>
                </a:cubicBezTo>
                <a:cubicBezTo>
                  <a:pt x="44378" y="52446"/>
                  <a:pt x="42576" y="50771"/>
                  <a:pt x="40811" y="48970"/>
                </a:cubicBezTo>
                <a:cubicBezTo>
                  <a:pt x="39046" y="47168"/>
                  <a:pt x="37333" y="45316"/>
                  <a:pt x="35632" y="43388"/>
                </a:cubicBezTo>
                <a:cubicBezTo>
                  <a:pt x="33944" y="41459"/>
                  <a:pt x="32382" y="39544"/>
                  <a:pt x="30960" y="37641"/>
                </a:cubicBezTo>
                <a:cubicBezTo>
                  <a:pt x="27571" y="41916"/>
                  <a:pt x="23725" y="46001"/>
                  <a:pt x="19383" y="49883"/>
                </a:cubicBezTo>
                <a:cubicBezTo>
                  <a:pt x="15054" y="53778"/>
                  <a:pt x="10117" y="57647"/>
                  <a:pt x="4557" y="61504"/>
                </a:cubicBezTo>
                <a:cubicBezTo>
                  <a:pt x="4214" y="61707"/>
                  <a:pt x="3897" y="61859"/>
                  <a:pt x="3541" y="61948"/>
                </a:cubicBezTo>
                <a:cubicBezTo>
                  <a:pt x="3198" y="62062"/>
                  <a:pt x="2931" y="61973"/>
                  <a:pt x="2728" y="61707"/>
                </a:cubicBezTo>
                <a:lnTo>
                  <a:pt x="291" y="58561"/>
                </a:lnTo>
                <a:cubicBezTo>
                  <a:pt x="25" y="58218"/>
                  <a:pt x="-76" y="57863"/>
                  <a:pt x="0" y="57495"/>
                </a:cubicBezTo>
                <a:cubicBezTo>
                  <a:pt x="50" y="57127"/>
                  <a:pt x="228" y="56835"/>
                  <a:pt x="494" y="56620"/>
                </a:cubicBezTo>
                <a:cubicBezTo>
                  <a:pt x="11335" y="48982"/>
                  <a:pt x="19789" y="41243"/>
                  <a:pt x="25832" y="33378"/>
                </a:cubicBezTo>
                <a:cubicBezTo>
                  <a:pt x="31887" y="25537"/>
                  <a:pt x="36102" y="17355"/>
                  <a:pt x="38475" y="8829"/>
                </a:cubicBezTo>
                <a:cubicBezTo>
                  <a:pt x="38755" y="7890"/>
                  <a:pt x="38780" y="7193"/>
                  <a:pt x="38526" y="6749"/>
                </a:cubicBezTo>
                <a:cubicBezTo>
                  <a:pt x="38285" y="6317"/>
                  <a:pt x="37713" y="6089"/>
                  <a:pt x="36749" y="6089"/>
                </a:cubicBezTo>
                <a:lnTo>
                  <a:pt x="5978" y="6089"/>
                </a:lnTo>
                <a:cubicBezTo>
                  <a:pt x="5179" y="6089"/>
                  <a:pt x="4760" y="5645"/>
                  <a:pt x="4760" y="4770"/>
                </a:cubicBezTo>
                <a:lnTo>
                  <a:pt x="4760" y="1217"/>
                </a:lnTo>
                <a:cubicBezTo>
                  <a:pt x="4760" y="405"/>
                  <a:pt x="5229" y="0"/>
                  <a:pt x="6194" y="0"/>
                </a:cubicBezTo>
                <a:lnTo>
                  <a:pt x="39491" y="0"/>
                </a:lnTo>
                <a:cubicBezTo>
                  <a:pt x="43020" y="0"/>
                  <a:pt x="45241" y="596"/>
                  <a:pt x="46193" y="1827"/>
                </a:cubicBezTo>
                <a:cubicBezTo>
                  <a:pt x="47158" y="3044"/>
                  <a:pt x="47158" y="5214"/>
                  <a:pt x="46193" y="8322"/>
                </a:cubicBezTo>
                <a:cubicBezTo>
                  <a:pt x="43565" y="16974"/>
                  <a:pt x="39846" y="24929"/>
                  <a:pt x="35035" y="32173"/>
                </a:cubicBezTo>
                <a:cubicBezTo>
                  <a:pt x="36596" y="34342"/>
                  <a:pt x="38234" y="36473"/>
                  <a:pt x="39986" y="38567"/>
                </a:cubicBezTo>
                <a:cubicBezTo>
                  <a:pt x="41750" y="40673"/>
                  <a:pt x="43515" y="42639"/>
                  <a:pt x="45267" y="44491"/>
                </a:cubicBezTo>
                <a:cubicBezTo>
                  <a:pt x="47031" y="46369"/>
                  <a:pt x="48796" y="48056"/>
                  <a:pt x="50547" y="49579"/>
                </a:cubicBezTo>
                <a:cubicBezTo>
                  <a:pt x="52312" y="51101"/>
                  <a:pt x="53975" y="52370"/>
                  <a:pt x="55536" y="53385"/>
                </a:cubicBezTo>
                <a:cubicBezTo>
                  <a:pt x="55879" y="53651"/>
                  <a:pt x="56057" y="53968"/>
                  <a:pt x="56057" y="54298"/>
                </a:cubicBezTo>
                <a:cubicBezTo>
                  <a:pt x="56057" y="54628"/>
                  <a:pt x="55955" y="54945"/>
                  <a:pt x="55739" y="55211"/>
                </a:cubicBezTo>
                <a:lnTo>
                  <a:pt x="53404" y="58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6617546" y="3246476"/>
            <a:ext cx="22735" cy="97229"/>
          </a:xfrm>
          <a:custGeom>
            <a:avLst/>
            <a:gdLst>
              <a:gd name="connsiteX0" fmla="*/ 596 w 22735"/>
              <a:gd name="connsiteY0" fmla="*/ 97229 h 97229"/>
              <a:gd name="connsiteX1" fmla="*/ 203 w 22735"/>
              <a:gd name="connsiteY1" fmla="*/ 96519 h 97229"/>
              <a:gd name="connsiteX2" fmla="*/ 12123 w 22735"/>
              <a:gd name="connsiteY2" fmla="*/ 72161 h 97229"/>
              <a:gd name="connsiteX3" fmla="*/ 16147 w 22735"/>
              <a:gd name="connsiteY3" fmla="*/ 48614 h 97229"/>
              <a:gd name="connsiteX4" fmla="*/ 12173 w 22735"/>
              <a:gd name="connsiteY4" fmla="*/ 25119 h 97229"/>
              <a:gd name="connsiteX5" fmla="*/ 304 w 22735"/>
              <a:gd name="connsiteY5" fmla="*/ 710 h 97229"/>
              <a:gd name="connsiteX6" fmla="*/ 0 w 22735"/>
              <a:gd name="connsiteY6" fmla="*/ 101 h 97229"/>
              <a:gd name="connsiteX7" fmla="*/ 495 w 22735"/>
              <a:gd name="connsiteY7" fmla="*/ 0 h 97229"/>
              <a:gd name="connsiteX8" fmla="*/ 3351 w 22735"/>
              <a:gd name="connsiteY8" fmla="*/ 0 h 97229"/>
              <a:gd name="connsiteX9" fmla="*/ 3998 w 22735"/>
              <a:gd name="connsiteY9" fmla="*/ 50 h 97229"/>
              <a:gd name="connsiteX10" fmla="*/ 4658 w 22735"/>
              <a:gd name="connsiteY10" fmla="*/ 608 h 97229"/>
              <a:gd name="connsiteX11" fmla="*/ 18317 w 22735"/>
              <a:gd name="connsiteY11" fmla="*/ 24155 h 97229"/>
              <a:gd name="connsiteX12" fmla="*/ 22735 w 22735"/>
              <a:gd name="connsiteY12" fmla="*/ 48614 h 97229"/>
              <a:gd name="connsiteX13" fmla="*/ 18317 w 22735"/>
              <a:gd name="connsiteY13" fmla="*/ 73176 h 97229"/>
              <a:gd name="connsiteX14" fmla="*/ 4658 w 22735"/>
              <a:gd name="connsiteY14" fmla="*/ 96620 h 97229"/>
              <a:gd name="connsiteX15" fmla="*/ 3998 w 22735"/>
              <a:gd name="connsiteY15" fmla="*/ 97178 h 97229"/>
              <a:gd name="connsiteX16" fmla="*/ 3148 w 22735"/>
              <a:gd name="connsiteY16" fmla="*/ 97229 h 97229"/>
              <a:gd name="connsiteX17" fmla="*/ 596 w 22735"/>
              <a:gd name="connsiteY17" fmla="*/ 97229 h 97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2735" h="97229">
                <a:moveTo>
                  <a:pt x="596" y="97229"/>
                </a:moveTo>
                <a:cubicBezTo>
                  <a:pt x="0" y="97229"/>
                  <a:pt x="-151" y="96988"/>
                  <a:pt x="203" y="96519"/>
                </a:cubicBezTo>
                <a:cubicBezTo>
                  <a:pt x="5484" y="88196"/>
                  <a:pt x="9444" y="80077"/>
                  <a:pt x="12123" y="72161"/>
                </a:cubicBezTo>
                <a:cubicBezTo>
                  <a:pt x="14801" y="64244"/>
                  <a:pt x="16147" y="56391"/>
                  <a:pt x="16147" y="48614"/>
                </a:cubicBezTo>
                <a:cubicBezTo>
                  <a:pt x="16147" y="40901"/>
                  <a:pt x="14827" y="33061"/>
                  <a:pt x="12173" y="25119"/>
                </a:cubicBezTo>
                <a:cubicBezTo>
                  <a:pt x="9545" y="17164"/>
                  <a:pt x="5585" y="9032"/>
                  <a:pt x="304" y="710"/>
                </a:cubicBezTo>
                <a:cubicBezTo>
                  <a:pt x="101" y="367"/>
                  <a:pt x="0" y="177"/>
                  <a:pt x="0" y="101"/>
                </a:cubicBezTo>
                <a:cubicBezTo>
                  <a:pt x="0" y="37"/>
                  <a:pt x="152" y="0"/>
                  <a:pt x="495" y="0"/>
                </a:cubicBezTo>
                <a:lnTo>
                  <a:pt x="3351" y="0"/>
                </a:lnTo>
                <a:cubicBezTo>
                  <a:pt x="3668" y="0"/>
                  <a:pt x="3897" y="12"/>
                  <a:pt x="3998" y="50"/>
                </a:cubicBezTo>
                <a:cubicBezTo>
                  <a:pt x="4112" y="88"/>
                  <a:pt x="4316" y="266"/>
                  <a:pt x="4658" y="608"/>
                </a:cubicBezTo>
                <a:cubicBezTo>
                  <a:pt x="10841" y="8385"/>
                  <a:pt x="15372" y="16238"/>
                  <a:pt x="18317" y="24155"/>
                </a:cubicBezTo>
                <a:cubicBezTo>
                  <a:pt x="21275" y="32071"/>
                  <a:pt x="22735" y="40228"/>
                  <a:pt x="22735" y="48614"/>
                </a:cubicBezTo>
                <a:cubicBezTo>
                  <a:pt x="22735" y="57076"/>
                  <a:pt x="21275" y="65259"/>
                  <a:pt x="18317" y="73176"/>
                </a:cubicBezTo>
                <a:cubicBezTo>
                  <a:pt x="15372" y="81092"/>
                  <a:pt x="10841" y="88907"/>
                  <a:pt x="4658" y="96620"/>
                </a:cubicBezTo>
                <a:cubicBezTo>
                  <a:pt x="4316" y="96963"/>
                  <a:pt x="4112" y="97140"/>
                  <a:pt x="3998" y="97178"/>
                </a:cubicBezTo>
                <a:cubicBezTo>
                  <a:pt x="3897" y="97216"/>
                  <a:pt x="3618" y="97229"/>
                  <a:pt x="3148" y="97229"/>
                </a:cubicBezTo>
                <a:lnTo>
                  <a:pt x="596" y="972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6354154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5898262" y="2548127"/>
            <a:ext cx="924557" cy="885344"/>
          </a:xfrm>
          <a:custGeom>
            <a:avLst/>
            <a:gdLst>
              <a:gd name="connsiteX0" fmla="*/ 918207 w 924557"/>
              <a:gd name="connsiteY0" fmla="*/ 878994 h 885344"/>
              <a:gd name="connsiteX1" fmla="*/ 6350 w 924557"/>
              <a:gd name="connsiteY1" fmla="*/ 878994 h 885344"/>
              <a:gd name="connsiteX2" fmla="*/ 6350 w 924557"/>
              <a:gd name="connsiteY2" fmla="*/ 6350 h 885344"/>
              <a:gd name="connsiteX3" fmla="*/ 918207 w 924557"/>
              <a:gd name="connsiteY3" fmla="*/ 6350 h 885344"/>
              <a:gd name="connsiteX4" fmla="*/ 918207 w 924557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57" h="885344">
                <a:moveTo>
                  <a:pt x="918207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07" y="6350"/>
                </a:lnTo>
                <a:lnTo>
                  <a:pt x="918207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1041287" y="2264383"/>
            <a:ext cx="48301" cy="50289"/>
          </a:xfrm>
          <a:custGeom>
            <a:avLst/>
            <a:gdLst>
              <a:gd name="connsiteX0" fmla="*/ 7121 w 48301"/>
              <a:gd name="connsiteY0" fmla="*/ 49731 h 50289"/>
              <a:gd name="connsiteX1" fmla="*/ 5394 w 48301"/>
              <a:gd name="connsiteY1" fmla="*/ 50289 h 50289"/>
              <a:gd name="connsiteX2" fmla="*/ 3770 w 48301"/>
              <a:gd name="connsiteY2" fmla="*/ 49515 h 50289"/>
              <a:gd name="connsiteX3" fmla="*/ 0 w 48301"/>
              <a:gd name="connsiteY3" fmla="*/ 45164 h 50289"/>
              <a:gd name="connsiteX4" fmla="*/ 418 w 48301"/>
              <a:gd name="connsiteY4" fmla="*/ 41916 h 50289"/>
              <a:gd name="connsiteX5" fmla="*/ 10167 w 48301"/>
              <a:gd name="connsiteY5" fmla="*/ 33175 h 50289"/>
              <a:gd name="connsiteX6" fmla="*/ 16299 w 48301"/>
              <a:gd name="connsiteY6" fmla="*/ 23634 h 50289"/>
              <a:gd name="connsiteX7" fmla="*/ 19498 w 48301"/>
              <a:gd name="connsiteY7" fmla="*/ 13193 h 50289"/>
              <a:gd name="connsiteX8" fmla="*/ 20424 w 48301"/>
              <a:gd name="connsiteY8" fmla="*/ 1725 h 50289"/>
              <a:gd name="connsiteX9" fmla="*/ 20881 w 48301"/>
              <a:gd name="connsiteY9" fmla="*/ 456 h 50289"/>
              <a:gd name="connsiteX10" fmla="*/ 21846 w 48301"/>
              <a:gd name="connsiteY10" fmla="*/ 0 h 50289"/>
              <a:gd name="connsiteX11" fmla="*/ 30377 w 48301"/>
              <a:gd name="connsiteY11" fmla="*/ 393 h 50289"/>
              <a:gd name="connsiteX12" fmla="*/ 31684 w 48301"/>
              <a:gd name="connsiteY12" fmla="*/ 2029 h 50289"/>
              <a:gd name="connsiteX13" fmla="*/ 30173 w 48301"/>
              <a:gd name="connsiteY13" fmla="*/ 17355 h 50289"/>
              <a:gd name="connsiteX14" fmla="*/ 36965 w 48301"/>
              <a:gd name="connsiteY14" fmla="*/ 28722 h 50289"/>
              <a:gd name="connsiteX15" fmla="*/ 47526 w 48301"/>
              <a:gd name="connsiteY15" fmla="*/ 38059 h 50289"/>
              <a:gd name="connsiteX16" fmla="*/ 48301 w 48301"/>
              <a:gd name="connsiteY16" fmla="*/ 39125 h 50289"/>
              <a:gd name="connsiteX17" fmla="*/ 47742 w 48301"/>
              <a:gd name="connsiteY17" fmla="*/ 40394 h 50289"/>
              <a:gd name="connsiteX18" fmla="*/ 43870 w 48301"/>
              <a:gd name="connsiteY18" fmla="*/ 45570 h 50289"/>
              <a:gd name="connsiteX19" fmla="*/ 40938 w 48301"/>
              <a:gd name="connsiteY19" fmla="*/ 45976 h 50289"/>
              <a:gd name="connsiteX20" fmla="*/ 32408 w 48301"/>
              <a:gd name="connsiteY20" fmla="*/ 39176 h 50289"/>
              <a:gd name="connsiteX21" fmla="*/ 25388 w 48301"/>
              <a:gd name="connsiteY21" fmla="*/ 30143 h 50289"/>
              <a:gd name="connsiteX22" fmla="*/ 17733 w 48301"/>
              <a:gd name="connsiteY22" fmla="*/ 40939 h 50289"/>
              <a:gd name="connsiteX23" fmla="*/ 7121 w 48301"/>
              <a:gd name="connsiteY23" fmla="*/ 49731 h 50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48301" h="50289">
                <a:moveTo>
                  <a:pt x="7121" y="49731"/>
                </a:moveTo>
                <a:cubicBezTo>
                  <a:pt x="6575" y="50061"/>
                  <a:pt x="6004" y="50251"/>
                  <a:pt x="5394" y="50289"/>
                </a:cubicBezTo>
                <a:cubicBezTo>
                  <a:pt x="4785" y="50327"/>
                  <a:pt x="4239" y="50061"/>
                  <a:pt x="3770" y="49515"/>
                </a:cubicBezTo>
                <a:lnTo>
                  <a:pt x="0" y="45164"/>
                </a:lnTo>
                <a:cubicBezTo>
                  <a:pt x="-1002" y="44085"/>
                  <a:pt x="-875" y="42994"/>
                  <a:pt x="418" y="41916"/>
                </a:cubicBezTo>
                <a:cubicBezTo>
                  <a:pt x="4341" y="39137"/>
                  <a:pt x="7591" y="36220"/>
                  <a:pt x="10167" y="33175"/>
                </a:cubicBezTo>
                <a:cubicBezTo>
                  <a:pt x="12732" y="30143"/>
                  <a:pt x="14775" y="26958"/>
                  <a:pt x="16299" y="23634"/>
                </a:cubicBezTo>
                <a:cubicBezTo>
                  <a:pt x="17835" y="20323"/>
                  <a:pt x="18901" y="16847"/>
                  <a:pt x="19498" y="13193"/>
                </a:cubicBezTo>
                <a:cubicBezTo>
                  <a:pt x="20120" y="9540"/>
                  <a:pt x="20424" y="5708"/>
                  <a:pt x="20424" y="1725"/>
                </a:cubicBezTo>
                <a:cubicBezTo>
                  <a:pt x="20424" y="1179"/>
                  <a:pt x="20564" y="761"/>
                  <a:pt x="20881" y="456"/>
                </a:cubicBezTo>
                <a:cubicBezTo>
                  <a:pt x="21186" y="152"/>
                  <a:pt x="21503" y="0"/>
                  <a:pt x="21846" y="0"/>
                </a:cubicBezTo>
                <a:lnTo>
                  <a:pt x="30377" y="393"/>
                </a:lnTo>
                <a:cubicBezTo>
                  <a:pt x="31252" y="393"/>
                  <a:pt x="31684" y="938"/>
                  <a:pt x="31684" y="2029"/>
                </a:cubicBezTo>
                <a:cubicBezTo>
                  <a:pt x="31684" y="7510"/>
                  <a:pt x="31176" y="12610"/>
                  <a:pt x="30173" y="17355"/>
                </a:cubicBezTo>
                <a:cubicBezTo>
                  <a:pt x="31532" y="21275"/>
                  <a:pt x="33791" y="25068"/>
                  <a:pt x="36965" y="28722"/>
                </a:cubicBezTo>
                <a:cubicBezTo>
                  <a:pt x="40151" y="32376"/>
                  <a:pt x="43680" y="35484"/>
                  <a:pt x="47526" y="38059"/>
                </a:cubicBezTo>
                <a:cubicBezTo>
                  <a:pt x="48072" y="38389"/>
                  <a:pt x="48326" y="38757"/>
                  <a:pt x="48301" y="39125"/>
                </a:cubicBezTo>
                <a:cubicBezTo>
                  <a:pt x="48263" y="39493"/>
                  <a:pt x="48072" y="39911"/>
                  <a:pt x="47742" y="40394"/>
                </a:cubicBezTo>
                <a:lnTo>
                  <a:pt x="43870" y="45570"/>
                </a:lnTo>
                <a:cubicBezTo>
                  <a:pt x="43071" y="46584"/>
                  <a:pt x="42093" y="46724"/>
                  <a:pt x="40938" y="45976"/>
                </a:cubicBezTo>
                <a:cubicBezTo>
                  <a:pt x="38082" y="44212"/>
                  <a:pt x="35251" y="41954"/>
                  <a:pt x="32408" y="39176"/>
                </a:cubicBezTo>
                <a:cubicBezTo>
                  <a:pt x="29551" y="36397"/>
                  <a:pt x="27228" y="33390"/>
                  <a:pt x="25388" y="30143"/>
                </a:cubicBezTo>
                <a:cubicBezTo>
                  <a:pt x="23293" y="34126"/>
                  <a:pt x="20742" y="37742"/>
                  <a:pt x="17733" y="40939"/>
                </a:cubicBezTo>
                <a:cubicBezTo>
                  <a:pt x="14712" y="44161"/>
                  <a:pt x="11183" y="47092"/>
                  <a:pt x="7121" y="4973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1135579" y="2264484"/>
            <a:ext cx="56108" cy="54805"/>
          </a:xfrm>
          <a:custGeom>
            <a:avLst/>
            <a:gdLst>
              <a:gd name="connsiteX0" fmla="*/ 8276 w 56108"/>
              <a:gd name="connsiteY0" fmla="*/ 54184 h 54805"/>
              <a:gd name="connsiteX1" fmla="*/ 6245 w 56108"/>
              <a:gd name="connsiteY1" fmla="*/ 54805 h 54805"/>
              <a:gd name="connsiteX2" fmla="*/ 4937 w 56108"/>
              <a:gd name="connsiteY2" fmla="*/ 53892 h 54805"/>
              <a:gd name="connsiteX3" fmla="*/ 774 w 56108"/>
              <a:gd name="connsiteY3" fmla="*/ 49122 h 54805"/>
              <a:gd name="connsiteX4" fmla="*/ 0 w 56108"/>
              <a:gd name="connsiteY4" fmla="*/ 47232 h 54805"/>
              <a:gd name="connsiteX5" fmla="*/ 1167 w 56108"/>
              <a:gd name="connsiteY5" fmla="*/ 45874 h 54805"/>
              <a:gd name="connsiteX6" fmla="*/ 11120 w 56108"/>
              <a:gd name="connsiteY6" fmla="*/ 37691 h 54805"/>
              <a:gd name="connsiteX7" fmla="*/ 18190 w 56108"/>
              <a:gd name="connsiteY7" fmla="*/ 28113 h 54805"/>
              <a:gd name="connsiteX8" fmla="*/ 22405 w 56108"/>
              <a:gd name="connsiteY8" fmla="*/ 16391 h 54805"/>
              <a:gd name="connsiteX9" fmla="*/ 23814 w 56108"/>
              <a:gd name="connsiteY9" fmla="*/ 1814 h 54805"/>
              <a:gd name="connsiteX10" fmla="*/ 24321 w 56108"/>
              <a:gd name="connsiteY10" fmla="*/ 558 h 54805"/>
              <a:gd name="connsiteX11" fmla="*/ 25337 w 56108"/>
              <a:gd name="connsiteY11" fmla="*/ 0 h 54805"/>
              <a:gd name="connsiteX12" fmla="*/ 34274 w 56108"/>
              <a:gd name="connsiteY12" fmla="*/ 507 h 54805"/>
              <a:gd name="connsiteX13" fmla="*/ 35607 w 56108"/>
              <a:gd name="connsiteY13" fmla="*/ 2029 h 54805"/>
              <a:gd name="connsiteX14" fmla="*/ 35238 w 56108"/>
              <a:gd name="connsiteY14" fmla="*/ 10237 h 54805"/>
              <a:gd name="connsiteX15" fmla="*/ 34172 w 56108"/>
              <a:gd name="connsiteY15" fmla="*/ 17646 h 54805"/>
              <a:gd name="connsiteX16" fmla="*/ 37828 w 56108"/>
              <a:gd name="connsiteY16" fmla="*/ 25829 h 54805"/>
              <a:gd name="connsiteX17" fmla="*/ 43261 w 56108"/>
              <a:gd name="connsiteY17" fmla="*/ 32972 h 54805"/>
              <a:gd name="connsiteX18" fmla="*/ 49507 w 56108"/>
              <a:gd name="connsiteY18" fmla="*/ 38757 h 54805"/>
              <a:gd name="connsiteX19" fmla="*/ 55714 w 56108"/>
              <a:gd name="connsiteY19" fmla="*/ 42829 h 54805"/>
              <a:gd name="connsiteX20" fmla="*/ 56108 w 56108"/>
              <a:gd name="connsiteY20" fmla="*/ 45265 h 54805"/>
              <a:gd name="connsiteX21" fmla="*/ 52249 w 56108"/>
              <a:gd name="connsiteY21" fmla="*/ 50746 h 54805"/>
              <a:gd name="connsiteX22" fmla="*/ 51081 w 56108"/>
              <a:gd name="connsiteY22" fmla="*/ 51659 h 54805"/>
              <a:gd name="connsiteX23" fmla="*/ 49608 w 56108"/>
              <a:gd name="connsiteY23" fmla="*/ 51355 h 54805"/>
              <a:gd name="connsiteX24" fmla="*/ 38031 w 56108"/>
              <a:gd name="connsiteY24" fmla="*/ 43070 h 54805"/>
              <a:gd name="connsiteX25" fmla="*/ 29310 w 56108"/>
              <a:gd name="connsiteY25" fmla="*/ 31767 h 54805"/>
              <a:gd name="connsiteX26" fmla="*/ 20615 w 56108"/>
              <a:gd name="connsiteY26" fmla="*/ 43895 h 54805"/>
              <a:gd name="connsiteX27" fmla="*/ 8276 w 56108"/>
              <a:gd name="connsiteY27" fmla="*/ 54184 h 54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56108" h="54805">
                <a:moveTo>
                  <a:pt x="8276" y="54184"/>
                </a:moveTo>
                <a:cubicBezTo>
                  <a:pt x="7400" y="54729"/>
                  <a:pt x="6715" y="54945"/>
                  <a:pt x="6245" y="54805"/>
                </a:cubicBezTo>
                <a:cubicBezTo>
                  <a:pt x="5775" y="54666"/>
                  <a:pt x="5331" y="54361"/>
                  <a:pt x="4937" y="53892"/>
                </a:cubicBezTo>
                <a:lnTo>
                  <a:pt x="774" y="49122"/>
                </a:lnTo>
                <a:cubicBezTo>
                  <a:pt x="88" y="48373"/>
                  <a:pt x="-165" y="47739"/>
                  <a:pt x="0" y="47232"/>
                </a:cubicBezTo>
                <a:cubicBezTo>
                  <a:pt x="177" y="46724"/>
                  <a:pt x="558" y="46267"/>
                  <a:pt x="1167" y="45874"/>
                </a:cubicBezTo>
                <a:cubicBezTo>
                  <a:pt x="4963" y="43299"/>
                  <a:pt x="8276" y="40571"/>
                  <a:pt x="11120" y="37691"/>
                </a:cubicBezTo>
                <a:cubicBezTo>
                  <a:pt x="13976" y="34824"/>
                  <a:pt x="16311" y="31627"/>
                  <a:pt x="18190" y="28113"/>
                </a:cubicBezTo>
                <a:cubicBezTo>
                  <a:pt x="20044" y="24586"/>
                  <a:pt x="21440" y="20691"/>
                  <a:pt x="22405" y="16391"/>
                </a:cubicBezTo>
                <a:cubicBezTo>
                  <a:pt x="23344" y="12090"/>
                  <a:pt x="23814" y="7231"/>
                  <a:pt x="23814" y="1814"/>
                </a:cubicBezTo>
                <a:cubicBezTo>
                  <a:pt x="23814" y="1344"/>
                  <a:pt x="23991" y="926"/>
                  <a:pt x="24321" y="558"/>
                </a:cubicBezTo>
                <a:cubicBezTo>
                  <a:pt x="24664" y="177"/>
                  <a:pt x="25007" y="0"/>
                  <a:pt x="25337" y="0"/>
                </a:cubicBezTo>
                <a:lnTo>
                  <a:pt x="34274" y="507"/>
                </a:lnTo>
                <a:cubicBezTo>
                  <a:pt x="35162" y="507"/>
                  <a:pt x="35607" y="1014"/>
                  <a:pt x="35607" y="2029"/>
                </a:cubicBezTo>
                <a:cubicBezTo>
                  <a:pt x="35607" y="4934"/>
                  <a:pt x="35480" y="7675"/>
                  <a:pt x="35238" y="10237"/>
                </a:cubicBezTo>
                <a:cubicBezTo>
                  <a:pt x="35010" y="12813"/>
                  <a:pt x="34642" y="15287"/>
                  <a:pt x="34172" y="17646"/>
                </a:cubicBezTo>
                <a:cubicBezTo>
                  <a:pt x="34984" y="20501"/>
                  <a:pt x="36216" y="23229"/>
                  <a:pt x="37828" y="25829"/>
                </a:cubicBezTo>
                <a:cubicBezTo>
                  <a:pt x="39453" y="28430"/>
                  <a:pt x="41268" y="30815"/>
                  <a:pt x="43261" y="32972"/>
                </a:cubicBezTo>
                <a:cubicBezTo>
                  <a:pt x="45254" y="35141"/>
                  <a:pt x="47336" y="37082"/>
                  <a:pt x="49507" y="38757"/>
                </a:cubicBezTo>
                <a:cubicBezTo>
                  <a:pt x="51677" y="40457"/>
                  <a:pt x="53734" y="41814"/>
                  <a:pt x="55714" y="42829"/>
                </a:cubicBezTo>
                <a:cubicBezTo>
                  <a:pt x="56730" y="43375"/>
                  <a:pt x="56856" y="44174"/>
                  <a:pt x="56108" y="45265"/>
                </a:cubicBezTo>
                <a:lnTo>
                  <a:pt x="52249" y="50746"/>
                </a:lnTo>
                <a:cubicBezTo>
                  <a:pt x="51918" y="51215"/>
                  <a:pt x="51525" y="51520"/>
                  <a:pt x="51081" y="51659"/>
                </a:cubicBezTo>
                <a:cubicBezTo>
                  <a:pt x="50636" y="51799"/>
                  <a:pt x="50154" y="51685"/>
                  <a:pt x="49608" y="51355"/>
                </a:cubicBezTo>
                <a:cubicBezTo>
                  <a:pt x="45406" y="49261"/>
                  <a:pt x="41547" y="46496"/>
                  <a:pt x="38031" y="43070"/>
                </a:cubicBezTo>
                <a:cubicBezTo>
                  <a:pt x="34515" y="39670"/>
                  <a:pt x="31595" y="35890"/>
                  <a:pt x="29310" y="31767"/>
                </a:cubicBezTo>
                <a:cubicBezTo>
                  <a:pt x="27000" y="36220"/>
                  <a:pt x="24093" y="40279"/>
                  <a:pt x="20615" y="43895"/>
                </a:cubicBezTo>
                <a:cubicBezTo>
                  <a:pt x="17137" y="47511"/>
                  <a:pt x="13011" y="50936"/>
                  <a:pt x="8276" y="5418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1235966" y="2261436"/>
            <a:ext cx="27914" cy="99259"/>
          </a:xfrm>
          <a:custGeom>
            <a:avLst/>
            <a:gdLst>
              <a:gd name="connsiteX0" fmla="*/ 19599 w 27914"/>
              <a:gd name="connsiteY0" fmla="*/ 99259 h 99259"/>
              <a:gd name="connsiteX1" fmla="*/ 18178 w 27914"/>
              <a:gd name="connsiteY1" fmla="*/ 98346 h 99259"/>
              <a:gd name="connsiteX2" fmla="*/ 4316 w 27914"/>
              <a:gd name="connsiteY2" fmla="*/ 74546 h 99259"/>
              <a:gd name="connsiteX3" fmla="*/ 0 w 27914"/>
              <a:gd name="connsiteY3" fmla="*/ 49629 h 99259"/>
              <a:gd name="connsiteX4" fmla="*/ 4316 w 27914"/>
              <a:gd name="connsiteY4" fmla="*/ 24814 h 99259"/>
              <a:gd name="connsiteX5" fmla="*/ 18178 w 27914"/>
              <a:gd name="connsiteY5" fmla="*/ 913 h 99259"/>
              <a:gd name="connsiteX6" fmla="*/ 19599 w 27914"/>
              <a:gd name="connsiteY6" fmla="*/ 0 h 99259"/>
              <a:gd name="connsiteX7" fmla="*/ 27114 w 27914"/>
              <a:gd name="connsiteY7" fmla="*/ 0 h 99259"/>
              <a:gd name="connsiteX8" fmla="*/ 27723 w 27914"/>
              <a:gd name="connsiteY8" fmla="*/ 1116 h 99259"/>
              <a:gd name="connsiteX9" fmla="*/ 15728 w 27914"/>
              <a:gd name="connsiteY9" fmla="*/ 25829 h 99259"/>
              <a:gd name="connsiteX10" fmla="*/ 11881 w 27914"/>
              <a:gd name="connsiteY10" fmla="*/ 49629 h 99259"/>
              <a:gd name="connsiteX11" fmla="*/ 15677 w 27914"/>
              <a:gd name="connsiteY11" fmla="*/ 73480 h 99259"/>
              <a:gd name="connsiteX12" fmla="*/ 27723 w 27914"/>
              <a:gd name="connsiteY12" fmla="*/ 98143 h 99259"/>
              <a:gd name="connsiteX13" fmla="*/ 27914 w 27914"/>
              <a:gd name="connsiteY13" fmla="*/ 98904 h 99259"/>
              <a:gd name="connsiteX14" fmla="*/ 27114 w 27914"/>
              <a:gd name="connsiteY14" fmla="*/ 99259 h 99259"/>
              <a:gd name="connsiteX15" fmla="*/ 19599 w 27914"/>
              <a:gd name="connsiteY15" fmla="*/ 99259 h 99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7914" h="99259">
                <a:moveTo>
                  <a:pt x="19599" y="99259"/>
                </a:moveTo>
                <a:cubicBezTo>
                  <a:pt x="19053" y="99259"/>
                  <a:pt x="18584" y="98955"/>
                  <a:pt x="18178" y="98346"/>
                </a:cubicBezTo>
                <a:cubicBezTo>
                  <a:pt x="11818" y="90505"/>
                  <a:pt x="7184" y="82564"/>
                  <a:pt x="4316" y="74546"/>
                </a:cubicBezTo>
                <a:cubicBezTo>
                  <a:pt x="1434" y="66528"/>
                  <a:pt x="0" y="58231"/>
                  <a:pt x="0" y="49629"/>
                </a:cubicBezTo>
                <a:cubicBezTo>
                  <a:pt x="0" y="41104"/>
                  <a:pt x="1434" y="32832"/>
                  <a:pt x="4316" y="24814"/>
                </a:cubicBezTo>
                <a:cubicBezTo>
                  <a:pt x="7184" y="16797"/>
                  <a:pt x="11818" y="8829"/>
                  <a:pt x="18178" y="913"/>
                </a:cubicBezTo>
                <a:cubicBezTo>
                  <a:pt x="18584" y="304"/>
                  <a:pt x="19053" y="0"/>
                  <a:pt x="19599" y="0"/>
                </a:cubicBezTo>
                <a:lnTo>
                  <a:pt x="27114" y="0"/>
                </a:lnTo>
                <a:cubicBezTo>
                  <a:pt x="27990" y="0"/>
                  <a:pt x="28193" y="368"/>
                  <a:pt x="27723" y="1116"/>
                </a:cubicBezTo>
                <a:cubicBezTo>
                  <a:pt x="22303" y="9641"/>
                  <a:pt x="18304" y="17875"/>
                  <a:pt x="15728" y="25829"/>
                </a:cubicBezTo>
                <a:cubicBezTo>
                  <a:pt x="13163" y="33784"/>
                  <a:pt x="11881" y="41713"/>
                  <a:pt x="11881" y="49629"/>
                </a:cubicBezTo>
                <a:cubicBezTo>
                  <a:pt x="11881" y="57609"/>
                  <a:pt x="13138" y="65564"/>
                  <a:pt x="15677" y="73480"/>
                </a:cubicBezTo>
                <a:cubicBezTo>
                  <a:pt x="18228" y="81396"/>
                  <a:pt x="22240" y="89617"/>
                  <a:pt x="27723" y="98143"/>
                </a:cubicBezTo>
                <a:cubicBezTo>
                  <a:pt x="27914" y="98422"/>
                  <a:pt x="27990" y="98663"/>
                  <a:pt x="27914" y="98904"/>
                </a:cubicBezTo>
                <a:cubicBezTo>
                  <a:pt x="27850" y="99132"/>
                  <a:pt x="27584" y="99259"/>
                  <a:pt x="27114" y="99259"/>
                </a:cubicBezTo>
                <a:lnTo>
                  <a:pt x="19599" y="9925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1267040" y="2284875"/>
            <a:ext cx="91296" cy="27301"/>
          </a:xfrm>
          <a:custGeom>
            <a:avLst/>
            <a:gdLst>
              <a:gd name="connsiteX0" fmla="*/ 90788 w 91296"/>
              <a:gd name="connsiteY0" fmla="*/ 26794 h 27301"/>
              <a:gd name="connsiteX1" fmla="*/ 89772 w 91296"/>
              <a:gd name="connsiteY1" fmla="*/ 27301 h 27301"/>
              <a:gd name="connsiteX2" fmla="*/ 1421 w 91296"/>
              <a:gd name="connsiteY2" fmla="*/ 27301 h 27301"/>
              <a:gd name="connsiteX3" fmla="*/ 406 w 91296"/>
              <a:gd name="connsiteY3" fmla="*/ 26794 h 27301"/>
              <a:gd name="connsiteX4" fmla="*/ 0 w 91296"/>
              <a:gd name="connsiteY4" fmla="*/ 25779 h 27301"/>
              <a:gd name="connsiteX5" fmla="*/ 0 w 91296"/>
              <a:gd name="connsiteY5" fmla="*/ 19194 h 27301"/>
              <a:gd name="connsiteX6" fmla="*/ 406 w 91296"/>
              <a:gd name="connsiteY6" fmla="*/ 18078 h 27301"/>
              <a:gd name="connsiteX7" fmla="*/ 1421 w 91296"/>
              <a:gd name="connsiteY7" fmla="*/ 17571 h 27301"/>
              <a:gd name="connsiteX8" fmla="*/ 36356 w 91296"/>
              <a:gd name="connsiteY8" fmla="*/ 17571 h 27301"/>
              <a:gd name="connsiteX9" fmla="*/ 36356 w 91296"/>
              <a:gd name="connsiteY9" fmla="*/ 1421 h 27301"/>
              <a:gd name="connsiteX10" fmla="*/ 37777 w 91296"/>
              <a:gd name="connsiteY10" fmla="*/ 0 h 27301"/>
              <a:gd name="connsiteX11" fmla="*/ 46612 w 91296"/>
              <a:gd name="connsiteY11" fmla="*/ 0 h 27301"/>
              <a:gd name="connsiteX12" fmla="*/ 48034 w 91296"/>
              <a:gd name="connsiteY12" fmla="*/ 1421 h 27301"/>
              <a:gd name="connsiteX13" fmla="*/ 48034 w 91296"/>
              <a:gd name="connsiteY13" fmla="*/ 17571 h 27301"/>
              <a:gd name="connsiteX14" fmla="*/ 89366 w 91296"/>
              <a:gd name="connsiteY14" fmla="*/ 17571 h 27301"/>
              <a:gd name="connsiteX15" fmla="*/ 90585 w 91296"/>
              <a:gd name="connsiteY15" fmla="*/ 18129 h 27301"/>
              <a:gd name="connsiteX16" fmla="*/ 91296 w 91296"/>
              <a:gd name="connsiteY16" fmla="*/ 19194 h 27301"/>
              <a:gd name="connsiteX17" fmla="*/ 91296 w 91296"/>
              <a:gd name="connsiteY17" fmla="*/ 25779 h 27301"/>
              <a:gd name="connsiteX18" fmla="*/ 90788 w 91296"/>
              <a:gd name="connsiteY18" fmla="*/ 26794 h 27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1296" h="27301">
                <a:moveTo>
                  <a:pt x="90788" y="26794"/>
                </a:moveTo>
                <a:cubicBezTo>
                  <a:pt x="90445" y="27136"/>
                  <a:pt x="90115" y="27301"/>
                  <a:pt x="89772" y="27301"/>
                </a:cubicBezTo>
                <a:lnTo>
                  <a:pt x="1421" y="27301"/>
                </a:lnTo>
                <a:cubicBezTo>
                  <a:pt x="1015" y="27301"/>
                  <a:pt x="672" y="27136"/>
                  <a:pt x="406" y="26794"/>
                </a:cubicBezTo>
                <a:cubicBezTo>
                  <a:pt x="139" y="26464"/>
                  <a:pt x="0" y="26121"/>
                  <a:pt x="0" y="25779"/>
                </a:cubicBezTo>
                <a:lnTo>
                  <a:pt x="0" y="19194"/>
                </a:lnTo>
                <a:cubicBezTo>
                  <a:pt x="0" y="18776"/>
                  <a:pt x="139" y="18408"/>
                  <a:pt x="406" y="18078"/>
                </a:cubicBezTo>
                <a:cubicBezTo>
                  <a:pt x="672" y="17723"/>
                  <a:pt x="1015" y="17571"/>
                  <a:pt x="1421" y="17571"/>
                </a:cubicBezTo>
                <a:lnTo>
                  <a:pt x="36356" y="17571"/>
                </a:lnTo>
                <a:lnTo>
                  <a:pt x="36356" y="1421"/>
                </a:lnTo>
                <a:cubicBezTo>
                  <a:pt x="36356" y="482"/>
                  <a:pt x="36838" y="0"/>
                  <a:pt x="37777" y="0"/>
                </a:cubicBezTo>
                <a:lnTo>
                  <a:pt x="46612" y="0"/>
                </a:lnTo>
                <a:cubicBezTo>
                  <a:pt x="47552" y="0"/>
                  <a:pt x="48034" y="482"/>
                  <a:pt x="48034" y="1421"/>
                </a:cubicBezTo>
                <a:lnTo>
                  <a:pt x="48034" y="17571"/>
                </a:lnTo>
                <a:lnTo>
                  <a:pt x="89366" y="17571"/>
                </a:lnTo>
                <a:cubicBezTo>
                  <a:pt x="89709" y="17571"/>
                  <a:pt x="90115" y="17748"/>
                  <a:pt x="90585" y="18129"/>
                </a:cubicBezTo>
                <a:cubicBezTo>
                  <a:pt x="91055" y="18497"/>
                  <a:pt x="91296" y="18852"/>
                  <a:pt x="91296" y="19194"/>
                </a:cubicBezTo>
                <a:lnTo>
                  <a:pt x="91296" y="25779"/>
                </a:lnTo>
                <a:cubicBezTo>
                  <a:pt x="91296" y="26121"/>
                  <a:pt x="91131" y="26464"/>
                  <a:pt x="90788" y="2679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1366399" y="2266915"/>
            <a:ext cx="57034" cy="50796"/>
          </a:xfrm>
          <a:custGeom>
            <a:avLst/>
            <a:gdLst>
              <a:gd name="connsiteX0" fmla="*/ 4925 w 57034"/>
              <a:gd name="connsiteY0" fmla="*/ 50796 h 50796"/>
              <a:gd name="connsiteX1" fmla="*/ 3300 w 57034"/>
              <a:gd name="connsiteY1" fmla="*/ 49629 h 50796"/>
              <a:gd name="connsiteX2" fmla="*/ 266 w 57034"/>
              <a:gd name="connsiteY2" fmla="*/ 44656 h 50796"/>
              <a:gd name="connsiteX3" fmla="*/ 0 w 57034"/>
              <a:gd name="connsiteY3" fmla="*/ 42931 h 50796"/>
              <a:gd name="connsiteX4" fmla="*/ 1269 w 57034"/>
              <a:gd name="connsiteY4" fmla="*/ 41611 h 50796"/>
              <a:gd name="connsiteX5" fmla="*/ 12046 w 57034"/>
              <a:gd name="connsiteY5" fmla="*/ 35674 h 50796"/>
              <a:gd name="connsiteX6" fmla="*/ 21224 w 57034"/>
              <a:gd name="connsiteY6" fmla="*/ 28417 h 50796"/>
              <a:gd name="connsiteX7" fmla="*/ 28396 w 57034"/>
              <a:gd name="connsiteY7" fmla="*/ 20399 h 50796"/>
              <a:gd name="connsiteX8" fmla="*/ 33068 w 57034"/>
              <a:gd name="connsiteY8" fmla="*/ 12077 h 50796"/>
              <a:gd name="connsiteX9" fmla="*/ 33410 w 57034"/>
              <a:gd name="connsiteY9" fmla="*/ 10453 h 50796"/>
              <a:gd name="connsiteX10" fmla="*/ 31735 w 57034"/>
              <a:gd name="connsiteY10" fmla="*/ 9743 h 50796"/>
              <a:gd name="connsiteX11" fmla="*/ 6550 w 57034"/>
              <a:gd name="connsiteY11" fmla="*/ 9743 h 50796"/>
              <a:gd name="connsiteX12" fmla="*/ 5547 w 57034"/>
              <a:gd name="connsiteY12" fmla="*/ 9235 h 50796"/>
              <a:gd name="connsiteX13" fmla="*/ 5141 w 57034"/>
              <a:gd name="connsiteY13" fmla="*/ 8119 h 50796"/>
              <a:gd name="connsiteX14" fmla="*/ 5141 w 57034"/>
              <a:gd name="connsiteY14" fmla="*/ 1420 h 50796"/>
              <a:gd name="connsiteX15" fmla="*/ 5598 w 57034"/>
              <a:gd name="connsiteY15" fmla="*/ 405 h 50796"/>
              <a:gd name="connsiteX16" fmla="*/ 6664 w 57034"/>
              <a:gd name="connsiteY16" fmla="*/ 0 h 50796"/>
              <a:gd name="connsiteX17" fmla="*/ 38742 w 57034"/>
              <a:gd name="connsiteY17" fmla="*/ 0 h 50796"/>
              <a:gd name="connsiteX18" fmla="*/ 45406 w 57034"/>
              <a:gd name="connsiteY18" fmla="*/ 1623 h 50796"/>
              <a:gd name="connsiteX19" fmla="*/ 47069 w 57034"/>
              <a:gd name="connsiteY19" fmla="*/ 6596 h 50796"/>
              <a:gd name="connsiteX20" fmla="*/ 46511 w 57034"/>
              <a:gd name="connsiteY20" fmla="*/ 8931 h 50796"/>
              <a:gd name="connsiteX21" fmla="*/ 45863 w 57034"/>
              <a:gd name="connsiteY21" fmla="*/ 11062 h 50796"/>
              <a:gd name="connsiteX22" fmla="*/ 42664 w 57034"/>
              <a:gd name="connsiteY22" fmla="*/ 18217 h 50796"/>
              <a:gd name="connsiteX23" fmla="*/ 38450 w 57034"/>
              <a:gd name="connsiteY23" fmla="*/ 25068 h 50796"/>
              <a:gd name="connsiteX24" fmla="*/ 42499 w 57034"/>
              <a:gd name="connsiteY24" fmla="*/ 28722 h 50796"/>
              <a:gd name="connsiteX25" fmla="*/ 47069 w 57034"/>
              <a:gd name="connsiteY25" fmla="*/ 32223 h 50796"/>
              <a:gd name="connsiteX26" fmla="*/ 51754 w 57034"/>
              <a:gd name="connsiteY26" fmla="*/ 35268 h 50796"/>
              <a:gd name="connsiteX27" fmla="*/ 56108 w 57034"/>
              <a:gd name="connsiteY27" fmla="*/ 37564 h 50796"/>
              <a:gd name="connsiteX28" fmla="*/ 57034 w 57034"/>
              <a:gd name="connsiteY28" fmla="*/ 40393 h 50796"/>
              <a:gd name="connsiteX29" fmla="*/ 53886 w 57034"/>
              <a:gd name="connsiteY29" fmla="*/ 45874 h 50796"/>
              <a:gd name="connsiteX30" fmla="*/ 50738 w 57034"/>
              <a:gd name="connsiteY30" fmla="*/ 46584 h 50796"/>
              <a:gd name="connsiteX31" fmla="*/ 46473 w 57034"/>
              <a:gd name="connsiteY31" fmla="*/ 44149 h 50796"/>
              <a:gd name="connsiteX32" fmla="*/ 41649 w 57034"/>
              <a:gd name="connsiteY32" fmla="*/ 40799 h 50796"/>
              <a:gd name="connsiteX33" fmla="*/ 36660 w 57034"/>
              <a:gd name="connsiteY33" fmla="*/ 36892 h 50796"/>
              <a:gd name="connsiteX34" fmla="*/ 32052 w 57034"/>
              <a:gd name="connsiteY34" fmla="*/ 32579 h 50796"/>
              <a:gd name="connsiteX35" fmla="*/ 20374 w 57034"/>
              <a:gd name="connsiteY35" fmla="*/ 42423 h 50796"/>
              <a:gd name="connsiteX36" fmla="*/ 6550 w 57034"/>
              <a:gd name="connsiteY36" fmla="*/ 50543 h 50796"/>
              <a:gd name="connsiteX37" fmla="*/ 4925 w 57034"/>
              <a:gd name="connsiteY37" fmla="*/ 50796 h 50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7034" h="50796">
                <a:moveTo>
                  <a:pt x="4925" y="50796"/>
                </a:moveTo>
                <a:cubicBezTo>
                  <a:pt x="4252" y="50771"/>
                  <a:pt x="3706" y="50378"/>
                  <a:pt x="3300" y="49629"/>
                </a:cubicBezTo>
                <a:lnTo>
                  <a:pt x="266" y="44656"/>
                </a:lnTo>
                <a:cubicBezTo>
                  <a:pt x="-76" y="44111"/>
                  <a:pt x="-165" y="43540"/>
                  <a:pt x="0" y="42931"/>
                </a:cubicBezTo>
                <a:cubicBezTo>
                  <a:pt x="177" y="42335"/>
                  <a:pt x="596" y="41878"/>
                  <a:pt x="1269" y="41611"/>
                </a:cubicBezTo>
                <a:cubicBezTo>
                  <a:pt x="5064" y="39924"/>
                  <a:pt x="8657" y="37945"/>
                  <a:pt x="12046" y="35674"/>
                </a:cubicBezTo>
                <a:cubicBezTo>
                  <a:pt x="15423" y="33403"/>
                  <a:pt x="18482" y="30993"/>
                  <a:pt x="21224" y="28417"/>
                </a:cubicBezTo>
                <a:cubicBezTo>
                  <a:pt x="23966" y="25855"/>
                  <a:pt x="26365" y="23178"/>
                  <a:pt x="28396" y="20399"/>
                </a:cubicBezTo>
                <a:cubicBezTo>
                  <a:pt x="30427" y="17621"/>
                  <a:pt x="31976" y="14843"/>
                  <a:pt x="33068" y="12077"/>
                </a:cubicBezTo>
                <a:cubicBezTo>
                  <a:pt x="33322" y="11468"/>
                  <a:pt x="33449" y="10935"/>
                  <a:pt x="33410" y="10453"/>
                </a:cubicBezTo>
                <a:cubicBezTo>
                  <a:pt x="33372" y="9984"/>
                  <a:pt x="32814" y="9743"/>
                  <a:pt x="31735" y="9743"/>
                </a:cubicBezTo>
                <a:lnTo>
                  <a:pt x="6550" y="9743"/>
                </a:lnTo>
                <a:cubicBezTo>
                  <a:pt x="6156" y="9743"/>
                  <a:pt x="5801" y="9565"/>
                  <a:pt x="5547" y="9235"/>
                </a:cubicBezTo>
                <a:cubicBezTo>
                  <a:pt x="5268" y="8905"/>
                  <a:pt x="5141" y="8525"/>
                  <a:pt x="5141" y="8119"/>
                </a:cubicBezTo>
                <a:lnTo>
                  <a:pt x="5141" y="1420"/>
                </a:lnTo>
                <a:cubicBezTo>
                  <a:pt x="5141" y="1014"/>
                  <a:pt x="5280" y="672"/>
                  <a:pt x="5598" y="405"/>
                </a:cubicBezTo>
                <a:cubicBezTo>
                  <a:pt x="5890" y="139"/>
                  <a:pt x="6258" y="0"/>
                  <a:pt x="6664" y="0"/>
                </a:cubicBezTo>
                <a:lnTo>
                  <a:pt x="38742" y="0"/>
                </a:lnTo>
                <a:cubicBezTo>
                  <a:pt x="41738" y="0"/>
                  <a:pt x="43934" y="545"/>
                  <a:pt x="45406" y="1623"/>
                </a:cubicBezTo>
                <a:cubicBezTo>
                  <a:pt x="46854" y="2702"/>
                  <a:pt x="47412" y="4364"/>
                  <a:pt x="47069" y="6596"/>
                </a:cubicBezTo>
                <a:cubicBezTo>
                  <a:pt x="46942" y="7345"/>
                  <a:pt x="46752" y="8119"/>
                  <a:pt x="46511" y="8931"/>
                </a:cubicBezTo>
                <a:cubicBezTo>
                  <a:pt x="46282" y="9743"/>
                  <a:pt x="46054" y="10453"/>
                  <a:pt x="45863" y="11062"/>
                </a:cubicBezTo>
                <a:cubicBezTo>
                  <a:pt x="44975" y="13498"/>
                  <a:pt x="43908" y="15896"/>
                  <a:pt x="42664" y="18217"/>
                </a:cubicBezTo>
                <a:cubicBezTo>
                  <a:pt x="41408" y="20552"/>
                  <a:pt x="39999" y="22835"/>
                  <a:pt x="38450" y="25068"/>
                </a:cubicBezTo>
                <a:cubicBezTo>
                  <a:pt x="39656" y="26286"/>
                  <a:pt x="41014" y="27517"/>
                  <a:pt x="42499" y="28722"/>
                </a:cubicBezTo>
                <a:cubicBezTo>
                  <a:pt x="43985" y="29940"/>
                  <a:pt x="45508" y="31107"/>
                  <a:pt x="47069" y="32223"/>
                </a:cubicBezTo>
                <a:cubicBezTo>
                  <a:pt x="48631" y="33340"/>
                  <a:pt x="50192" y="34355"/>
                  <a:pt x="51754" y="35268"/>
                </a:cubicBezTo>
                <a:cubicBezTo>
                  <a:pt x="53302" y="36181"/>
                  <a:pt x="54762" y="36943"/>
                  <a:pt x="56108" y="37564"/>
                </a:cubicBezTo>
                <a:cubicBezTo>
                  <a:pt x="57466" y="38224"/>
                  <a:pt x="57770" y="39175"/>
                  <a:pt x="57034" y="40393"/>
                </a:cubicBezTo>
                <a:lnTo>
                  <a:pt x="53886" y="45874"/>
                </a:lnTo>
                <a:cubicBezTo>
                  <a:pt x="53137" y="47028"/>
                  <a:pt x="52084" y="47257"/>
                  <a:pt x="50738" y="46584"/>
                </a:cubicBezTo>
                <a:cubicBezTo>
                  <a:pt x="49443" y="45976"/>
                  <a:pt x="48021" y="45164"/>
                  <a:pt x="46473" y="44149"/>
                </a:cubicBezTo>
                <a:cubicBezTo>
                  <a:pt x="44911" y="43134"/>
                  <a:pt x="43312" y="42017"/>
                  <a:pt x="41649" y="40799"/>
                </a:cubicBezTo>
                <a:cubicBezTo>
                  <a:pt x="39986" y="39581"/>
                  <a:pt x="38323" y="38275"/>
                  <a:pt x="36660" y="36892"/>
                </a:cubicBezTo>
                <a:cubicBezTo>
                  <a:pt x="34997" y="35496"/>
                  <a:pt x="33461" y="34063"/>
                  <a:pt x="32052" y="32579"/>
                </a:cubicBezTo>
                <a:cubicBezTo>
                  <a:pt x="28536" y="36093"/>
                  <a:pt x="24639" y="39378"/>
                  <a:pt x="20374" y="42423"/>
                </a:cubicBezTo>
                <a:cubicBezTo>
                  <a:pt x="16096" y="45481"/>
                  <a:pt x="11500" y="48170"/>
                  <a:pt x="6550" y="50543"/>
                </a:cubicBezTo>
                <a:cubicBezTo>
                  <a:pt x="6156" y="50746"/>
                  <a:pt x="5610" y="50822"/>
                  <a:pt x="4925" y="5079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1457737" y="2261432"/>
            <a:ext cx="27939" cy="99259"/>
          </a:xfrm>
          <a:custGeom>
            <a:avLst/>
            <a:gdLst>
              <a:gd name="connsiteX0" fmla="*/ 9761 w 27939"/>
              <a:gd name="connsiteY0" fmla="*/ 98346 h 99259"/>
              <a:gd name="connsiteX1" fmla="*/ 8340 w 27939"/>
              <a:gd name="connsiteY1" fmla="*/ 99259 h 99259"/>
              <a:gd name="connsiteX2" fmla="*/ 825 w 27939"/>
              <a:gd name="connsiteY2" fmla="*/ 99259 h 99259"/>
              <a:gd name="connsiteX3" fmla="*/ 0 w 27939"/>
              <a:gd name="connsiteY3" fmla="*/ 98904 h 99259"/>
              <a:gd name="connsiteX4" fmla="*/ 215 w 27939"/>
              <a:gd name="connsiteY4" fmla="*/ 98143 h 99259"/>
              <a:gd name="connsiteX5" fmla="*/ 12237 w 27939"/>
              <a:gd name="connsiteY5" fmla="*/ 73480 h 99259"/>
              <a:gd name="connsiteX6" fmla="*/ 16058 w 27939"/>
              <a:gd name="connsiteY6" fmla="*/ 49629 h 99259"/>
              <a:gd name="connsiteX7" fmla="*/ 12186 w 27939"/>
              <a:gd name="connsiteY7" fmla="*/ 25829 h 99259"/>
              <a:gd name="connsiteX8" fmla="*/ 215 w 27939"/>
              <a:gd name="connsiteY8" fmla="*/ 1116 h 99259"/>
              <a:gd name="connsiteX9" fmla="*/ 825 w 27939"/>
              <a:gd name="connsiteY9" fmla="*/ 0 h 99259"/>
              <a:gd name="connsiteX10" fmla="*/ 8340 w 27939"/>
              <a:gd name="connsiteY10" fmla="*/ 0 h 99259"/>
              <a:gd name="connsiteX11" fmla="*/ 9761 w 27939"/>
              <a:gd name="connsiteY11" fmla="*/ 913 h 99259"/>
              <a:gd name="connsiteX12" fmla="*/ 23623 w 27939"/>
              <a:gd name="connsiteY12" fmla="*/ 24814 h 99259"/>
              <a:gd name="connsiteX13" fmla="*/ 27939 w 27939"/>
              <a:gd name="connsiteY13" fmla="*/ 49629 h 99259"/>
              <a:gd name="connsiteX14" fmla="*/ 23623 w 27939"/>
              <a:gd name="connsiteY14" fmla="*/ 74546 h 99259"/>
              <a:gd name="connsiteX15" fmla="*/ 9761 w 27939"/>
              <a:gd name="connsiteY15" fmla="*/ 98346 h 99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7939" h="99259">
                <a:moveTo>
                  <a:pt x="9761" y="98346"/>
                </a:moveTo>
                <a:cubicBezTo>
                  <a:pt x="9355" y="98955"/>
                  <a:pt x="8885" y="99259"/>
                  <a:pt x="8340" y="99259"/>
                </a:cubicBezTo>
                <a:lnTo>
                  <a:pt x="825" y="99259"/>
                </a:lnTo>
                <a:cubicBezTo>
                  <a:pt x="355" y="99259"/>
                  <a:pt x="76" y="99145"/>
                  <a:pt x="0" y="98904"/>
                </a:cubicBezTo>
                <a:cubicBezTo>
                  <a:pt x="-50" y="98663"/>
                  <a:pt x="0" y="98422"/>
                  <a:pt x="215" y="98143"/>
                </a:cubicBezTo>
                <a:cubicBezTo>
                  <a:pt x="5699" y="89617"/>
                  <a:pt x="9711" y="81396"/>
                  <a:pt x="12237" y="73480"/>
                </a:cubicBezTo>
                <a:cubicBezTo>
                  <a:pt x="14788" y="65564"/>
                  <a:pt x="16058" y="57609"/>
                  <a:pt x="16058" y="49629"/>
                </a:cubicBezTo>
                <a:cubicBezTo>
                  <a:pt x="16058" y="41713"/>
                  <a:pt x="14776" y="33784"/>
                  <a:pt x="12186" y="25829"/>
                </a:cubicBezTo>
                <a:cubicBezTo>
                  <a:pt x="9622" y="17875"/>
                  <a:pt x="5636" y="9641"/>
                  <a:pt x="215" y="1116"/>
                </a:cubicBezTo>
                <a:cubicBezTo>
                  <a:pt x="-266" y="367"/>
                  <a:pt x="-50" y="0"/>
                  <a:pt x="825" y="0"/>
                </a:cubicBezTo>
                <a:lnTo>
                  <a:pt x="8340" y="0"/>
                </a:lnTo>
                <a:cubicBezTo>
                  <a:pt x="8885" y="0"/>
                  <a:pt x="9355" y="304"/>
                  <a:pt x="9761" y="913"/>
                </a:cubicBezTo>
                <a:cubicBezTo>
                  <a:pt x="16121" y="8829"/>
                  <a:pt x="20742" y="16796"/>
                  <a:pt x="23623" y="24814"/>
                </a:cubicBezTo>
                <a:cubicBezTo>
                  <a:pt x="26492" y="32832"/>
                  <a:pt x="27939" y="41104"/>
                  <a:pt x="27939" y="49629"/>
                </a:cubicBezTo>
                <a:cubicBezTo>
                  <a:pt x="27939" y="58231"/>
                  <a:pt x="26492" y="66528"/>
                  <a:pt x="23623" y="74546"/>
                </a:cubicBezTo>
                <a:cubicBezTo>
                  <a:pt x="20742" y="82564"/>
                  <a:pt x="16121" y="90505"/>
                  <a:pt x="9761" y="9834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1688777" y="2261438"/>
            <a:ext cx="11678" cy="96316"/>
          </a:xfrm>
          <a:custGeom>
            <a:avLst/>
            <a:gdLst>
              <a:gd name="connsiteX0" fmla="*/ 11678 w 11678"/>
              <a:gd name="connsiteY0" fmla="*/ 94996 h 96316"/>
              <a:gd name="connsiteX1" fmla="*/ 10358 w 11678"/>
              <a:gd name="connsiteY1" fmla="*/ 96316 h 96316"/>
              <a:gd name="connsiteX2" fmla="*/ 1332 w 11678"/>
              <a:gd name="connsiteY2" fmla="*/ 96316 h 96316"/>
              <a:gd name="connsiteX3" fmla="*/ 0 w 11678"/>
              <a:gd name="connsiteY3" fmla="*/ 94996 h 96316"/>
              <a:gd name="connsiteX4" fmla="*/ 0 w 11678"/>
              <a:gd name="connsiteY4" fmla="*/ 1319 h 96316"/>
              <a:gd name="connsiteX5" fmla="*/ 1332 w 11678"/>
              <a:gd name="connsiteY5" fmla="*/ 0 h 96316"/>
              <a:gd name="connsiteX6" fmla="*/ 10358 w 11678"/>
              <a:gd name="connsiteY6" fmla="*/ 0 h 96316"/>
              <a:gd name="connsiteX7" fmla="*/ 11678 w 11678"/>
              <a:gd name="connsiteY7" fmla="*/ 1319 h 96316"/>
              <a:gd name="connsiteX8" fmla="*/ 11678 w 11678"/>
              <a:gd name="connsiteY8" fmla="*/ 94996 h 96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78" h="96316">
                <a:moveTo>
                  <a:pt x="11678" y="94996"/>
                </a:moveTo>
                <a:cubicBezTo>
                  <a:pt x="11678" y="95872"/>
                  <a:pt x="11246" y="96316"/>
                  <a:pt x="10358" y="96316"/>
                </a:cubicBezTo>
                <a:lnTo>
                  <a:pt x="1332" y="96316"/>
                </a:lnTo>
                <a:cubicBezTo>
                  <a:pt x="444" y="96316"/>
                  <a:pt x="0" y="95872"/>
                  <a:pt x="0" y="94996"/>
                </a:cubicBezTo>
                <a:lnTo>
                  <a:pt x="0" y="1319"/>
                </a:lnTo>
                <a:cubicBezTo>
                  <a:pt x="0" y="443"/>
                  <a:pt x="444" y="0"/>
                  <a:pt x="1332" y="0"/>
                </a:cubicBezTo>
                <a:lnTo>
                  <a:pt x="10358" y="0"/>
                </a:lnTo>
                <a:cubicBezTo>
                  <a:pt x="11246" y="0"/>
                  <a:pt x="11678" y="443"/>
                  <a:pt x="11678" y="1319"/>
                </a:cubicBezTo>
                <a:lnTo>
                  <a:pt x="11678" y="94996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1627338" y="2268847"/>
            <a:ext cx="54635" cy="65462"/>
          </a:xfrm>
          <a:custGeom>
            <a:avLst/>
            <a:gdLst>
              <a:gd name="connsiteX0" fmla="*/ 54229 w 54635"/>
              <a:gd name="connsiteY0" fmla="*/ 61352 h 65462"/>
              <a:gd name="connsiteX1" fmla="*/ 52807 w 54635"/>
              <a:gd name="connsiteY1" fmla="*/ 61999 h 65462"/>
              <a:gd name="connsiteX2" fmla="*/ 46054 w 54635"/>
              <a:gd name="connsiteY2" fmla="*/ 63280 h 65462"/>
              <a:gd name="connsiteX3" fmla="*/ 37980 w 54635"/>
              <a:gd name="connsiteY3" fmla="*/ 64244 h 65462"/>
              <a:gd name="connsiteX4" fmla="*/ 29348 w 54635"/>
              <a:gd name="connsiteY4" fmla="*/ 64955 h 65462"/>
              <a:gd name="connsiteX5" fmla="*/ 20932 w 54635"/>
              <a:gd name="connsiteY5" fmla="*/ 65361 h 65462"/>
              <a:gd name="connsiteX6" fmla="*/ 13455 w 54635"/>
              <a:gd name="connsiteY6" fmla="*/ 65462 h 65462"/>
              <a:gd name="connsiteX7" fmla="*/ 7819 w 54635"/>
              <a:gd name="connsiteY7" fmla="*/ 65259 h 65462"/>
              <a:gd name="connsiteX8" fmla="*/ 1675 w 54635"/>
              <a:gd name="connsiteY8" fmla="*/ 63331 h 65462"/>
              <a:gd name="connsiteX9" fmla="*/ 0 w 54635"/>
              <a:gd name="connsiteY9" fmla="*/ 57952 h 65462"/>
              <a:gd name="connsiteX10" fmla="*/ 0 w 54635"/>
              <a:gd name="connsiteY10" fmla="*/ 33594 h 65462"/>
              <a:gd name="connsiteX11" fmla="*/ 1777 w 54635"/>
              <a:gd name="connsiteY11" fmla="*/ 28316 h 65462"/>
              <a:gd name="connsiteX12" fmla="*/ 7108 w 54635"/>
              <a:gd name="connsiteY12" fmla="*/ 26692 h 65462"/>
              <a:gd name="connsiteX13" fmla="*/ 31278 w 54635"/>
              <a:gd name="connsiteY13" fmla="*/ 26692 h 65462"/>
              <a:gd name="connsiteX14" fmla="*/ 32395 w 54635"/>
              <a:gd name="connsiteY14" fmla="*/ 26438 h 65462"/>
              <a:gd name="connsiteX15" fmla="*/ 32700 w 54635"/>
              <a:gd name="connsiteY15" fmla="*/ 25170 h 65462"/>
              <a:gd name="connsiteX16" fmla="*/ 32700 w 54635"/>
              <a:gd name="connsiteY16" fmla="*/ 10961 h 65462"/>
              <a:gd name="connsiteX17" fmla="*/ 32497 w 54635"/>
              <a:gd name="connsiteY17" fmla="*/ 9844 h 65462"/>
              <a:gd name="connsiteX18" fmla="*/ 31278 w 54635"/>
              <a:gd name="connsiteY18" fmla="*/ 9540 h 65462"/>
              <a:gd name="connsiteX19" fmla="*/ 2031 w 54635"/>
              <a:gd name="connsiteY19" fmla="*/ 9540 h 65462"/>
              <a:gd name="connsiteX20" fmla="*/ 1066 w 54635"/>
              <a:gd name="connsiteY20" fmla="*/ 9121 h 65462"/>
              <a:gd name="connsiteX21" fmla="*/ 609 w 54635"/>
              <a:gd name="connsiteY21" fmla="*/ 8221 h 65462"/>
              <a:gd name="connsiteX22" fmla="*/ 609 w 54635"/>
              <a:gd name="connsiteY22" fmla="*/ 1205 h 65462"/>
              <a:gd name="connsiteX23" fmla="*/ 1066 w 54635"/>
              <a:gd name="connsiteY23" fmla="*/ 355 h 65462"/>
              <a:gd name="connsiteX24" fmla="*/ 2031 w 54635"/>
              <a:gd name="connsiteY24" fmla="*/ 0 h 65462"/>
              <a:gd name="connsiteX25" fmla="*/ 37384 w 54635"/>
              <a:gd name="connsiteY25" fmla="*/ 0 h 65462"/>
              <a:gd name="connsiteX26" fmla="*/ 43007 w 54635"/>
              <a:gd name="connsiteY26" fmla="*/ 1623 h 65462"/>
              <a:gd name="connsiteX27" fmla="*/ 44289 w 54635"/>
              <a:gd name="connsiteY27" fmla="*/ 6901 h 65462"/>
              <a:gd name="connsiteX28" fmla="*/ 44289 w 54635"/>
              <a:gd name="connsiteY28" fmla="*/ 29432 h 65462"/>
              <a:gd name="connsiteX29" fmla="*/ 42703 w 54635"/>
              <a:gd name="connsiteY29" fmla="*/ 34710 h 65462"/>
              <a:gd name="connsiteX30" fmla="*/ 37168 w 54635"/>
              <a:gd name="connsiteY30" fmla="*/ 36118 h 65462"/>
              <a:gd name="connsiteX31" fmla="*/ 13100 w 54635"/>
              <a:gd name="connsiteY31" fmla="*/ 36118 h 65462"/>
              <a:gd name="connsiteX32" fmla="*/ 11678 w 54635"/>
              <a:gd name="connsiteY32" fmla="*/ 37552 h 65462"/>
              <a:gd name="connsiteX33" fmla="*/ 11678 w 54635"/>
              <a:gd name="connsiteY33" fmla="*/ 53588 h 65462"/>
              <a:gd name="connsiteX34" fmla="*/ 12084 w 54635"/>
              <a:gd name="connsiteY34" fmla="*/ 55059 h 65462"/>
              <a:gd name="connsiteX35" fmla="*/ 13608 w 54635"/>
              <a:gd name="connsiteY35" fmla="*/ 55415 h 65462"/>
              <a:gd name="connsiteX36" fmla="*/ 23001 w 54635"/>
              <a:gd name="connsiteY36" fmla="*/ 55465 h 65462"/>
              <a:gd name="connsiteX37" fmla="*/ 32903 w 54635"/>
              <a:gd name="connsiteY37" fmla="*/ 54958 h 65462"/>
              <a:gd name="connsiteX38" fmla="*/ 42614 w 54635"/>
              <a:gd name="connsiteY38" fmla="*/ 53993 h 65462"/>
              <a:gd name="connsiteX39" fmla="*/ 51487 w 54635"/>
              <a:gd name="connsiteY39" fmla="*/ 52573 h 65462"/>
              <a:gd name="connsiteX40" fmla="*/ 52858 w 54635"/>
              <a:gd name="connsiteY40" fmla="*/ 52725 h 65462"/>
              <a:gd name="connsiteX41" fmla="*/ 53734 w 54635"/>
              <a:gd name="connsiteY41" fmla="*/ 53993 h 65462"/>
              <a:gd name="connsiteX42" fmla="*/ 54635 w 54635"/>
              <a:gd name="connsiteY42" fmla="*/ 60083 h 65462"/>
              <a:gd name="connsiteX43" fmla="*/ 54229 w 54635"/>
              <a:gd name="connsiteY43" fmla="*/ 61352 h 6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35" h="65462">
                <a:moveTo>
                  <a:pt x="54229" y="61352"/>
                </a:moveTo>
                <a:cubicBezTo>
                  <a:pt x="53823" y="61656"/>
                  <a:pt x="53340" y="61885"/>
                  <a:pt x="52807" y="61999"/>
                </a:cubicBezTo>
                <a:cubicBezTo>
                  <a:pt x="50839" y="62481"/>
                  <a:pt x="48593" y="62912"/>
                  <a:pt x="46054" y="63280"/>
                </a:cubicBezTo>
                <a:cubicBezTo>
                  <a:pt x="43515" y="63648"/>
                  <a:pt x="40824" y="63978"/>
                  <a:pt x="37980" y="64244"/>
                </a:cubicBezTo>
                <a:cubicBezTo>
                  <a:pt x="35137" y="64523"/>
                  <a:pt x="32255" y="64752"/>
                  <a:pt x="29348" y="64955"/>
                </a:cubicBezTo>
                <a:cubicBezTo>
                  <a:pt x="26441" y="65145"/>
                  <a:pt x="23636" y="65285"/>
                  <a:pt x="20932" y="65361"/>
                </a:cubicBezTo>
                <a:cubicBezTo>
                  <a:pt x="18216" y="65424"/>
                  <a:pt x="15728" y="65462"/>
                  <a:pt x="13455" y="65462"/>
                </a:cubicBezTo>
                <a:cubicBezTo>
                  <a:pt x="11183" y="65462"/>
                  <a:pt x="9317" y="65399"/>
                  <a:pt x="7819" y="65259"/>
                </a:cubicBezTo>
                <a:cubicBezTo>
                  <a:pt x="4836" y="64993"/>
                  <a:pt x="2792" y="64346"/>
                  <a:pt x="1675" y="63331"/>
                </a:cubicBezTo>
                <a:cubicBezTo>
                  <a:pt x="558" y="62316"/>
                  <a:pt x="0" y="60514"/>
                  <a:pt x="0" y="57952"/>
                </a:cubicBezTo>
                <a:lnTo>
                  <a:pt x="0" y="33594"/>
                </a:lnTo>
                <a:cubicBezTo>
                  <a:pt x="0" y="31158"/>
                  <a:pt x="596" y="29394"/>
                  <a:pt x="1777" y="28316"/>
                </a:cubicBezTo>
                <a:cubicBezTo>
                  <a:pt x="2970" y="27225"/>
                  <a:pt x="4734" y="26692"/>
                  <a:pt x="7108" y="26692"/>
                </a:cubicBezTo>
                <a:lnTo>
                  <a:pt x="31278" y="26692"/>
                </a:lnTo>
                <a:cubicBezTo>
                  <a:pt x="31824" y="26692"/>
                  <a:pt x="32192" y="26603"/>
                  <a:pt x="32395" y="26438"/>
                </a:cubicBezTo>
                <a:cubicBezTo>
                  <a:pt x="32611" y="26273"/>
                  <a:pt x="32700" y="25842"/>
                  <a:pt x="32700" y="25170"/>
                </a:cubicBezTo>
                <a:lnTo>
                  <a:pt x="32700" y="10961"/>
                </a:lnTo>
                <a:cubicBezTo>
                  <a:pt x="32700" y="10415"/>
                  <a:pt x="32636" y="10047"/>
                  <a:pt x="32497" y="9844"/>
                </a:cubicBezTo>
                <a:cubicBezTo>
                  <a:pt x="32357" y="9629"/>
                  <a:pt x="31963" y="9540"/>
                  <a:pt x="31278" y="9540"/>
                </a:cubicBezTo>
                <a:lnTo>
                  <a:pt x="2031" y="9540"/>
                </a:lnTo>
                <a:cubicBezTo>
                  <a:pt x="1688" y="9540"/>
                  <a:pt x="1383" y="9400"/>
                  <a:pt x="1066" y="9121"/>
                </a:cubicBezTo>
                <a:cubicBezTo>
                  <a:pt x="761" y="8868"/>
                  <a:pt x="609" y="8563"/>
                  <a:pt x="609" y="8221"/>
                </a:cubicBezTo>
                <a:lnTo>
                  <a:pt x="609" y="1205"/>
                </a:lnTo>
                <a:cubicBezTo>
                  <a:pt x="609" y="875"/>
                  <a:pt x="761" y="596"/>
                  <a:pt x="1066" y="355"/>
                </a:cubicBezTo>
                <a:cubicBezTo>
                  <a:pt x="1383" y="114"/>
                  <a:pt x="1688" y="0"/>
                  <a:pt x="2031" y="0"/>
                </a:cubicBezTo>
                <a:lnTo>
                  <a:pt x="37384" y="0"/>
                </a:lnTo>
                <a:cubicBezTo>
                  <a:pt x="40278" y="0"/>
                  <a:pt x="42169" y="545"/>
                  <a:pt x="43007" y="1623"/>
                </a:cubicBezTo>
                <a:cubicBezTo>
                  <a:pt x="43858" y="2714"/>
                  <a:pt x="44289" y="4465"/>
                  <a:pt x="44289" y="6901"/>
                </a:cubicBezTo>
                <a:lnTo>
                  <a:pt x="44289" y="29432"/>
                </a:lnTo>
                <a:cubicBezTo>
                  <a:pt x="44289" y="31995"/>
                  <a:pt x="43756" y="33758"/>
                  <a:pt x="42703" y="34710"/>
                </a:cubicBezTo>
                <a:cubicBezTo>
                  <a:pt x="41649" y="35649"/>
                  <a:pt x="39808" y="36118"/>
                  <a:pt x="37168" y="36118"/>
                </a:cubicBezTo>
                <a:lnTo>
                  <a:pt x="13100" y="36118"/>
                </a:lnTo>
                <a:cubicBezTo>
                  <a:pt x="12148" y="36118"/>
                  <a:pt x="11678" y="36600"/>
                  <a:pt x="11678" y="37552"/>
                </a:cubicBezTo>
                <a:lnTo>
                  <a:pt x="11678" y="53588"/>
                </a:lnTo>
                <a:cubicBezTo>
                  <a:pt x="11678" y="54336"/>
                  <a:pt x="11818" y="54818"/>
                  <a:pt x="12084" y="55059"/>
                </a:cubicBezTo>
                <a:cubicBezTo>
                  <a:pt x="12364" y="55300"/>
                  <a:pt x="12871" y="55415"/>
                  <a:pt x="13608" y="55415"/>
                </a:cubicBezTo>
                <a:cubicBezTo>
                  <a:pt x="16591" y="55554"/>
                  <a:pt x="19713" y="55567"/>
                  <a:pt x="23001" y="55465"/>
                </a:cubicBezTo>
                <a:cubicBezTo>
                  <a:pt x="26289" y="55364"/>
                  <a:pt x="29590" y="55186"/>
                  <a:pt x="32903" y="54958"/>
                </a:cubicBezTo>
                <a:cubicBezTo>
                  <a:pt x="36228" y="54717"/>
                  <a:pt x="39466" y="54399"/>
                  <a:pt x="42614" y="53993"/>
                </a:cubicBezTo>
                <a:cubicBezTo>
                  <a:pt x="45749" y="53588"/>
                  <a:pt x="48707" y="53106"/>
                  <a:pt x="51487" y="52573"/>
                </a:cubicBezTo>
                <a:cubicBezTo>
                  <a:pt x="51957" y="52433"/>
                  <a:pt x="52414" y="52484"/>
                  <a:pt x="52858" y="52725"/>
                </a:cubicBezTo>
                <a:cubicBezTo>
                  <a:pt x="53289" y="52966"/>
                  <a:pt x="53594" y="53385"/>
                  <a:pt x="53734" y="53993"/>
                </a:cubicBezTo>
                <a:lnTo>
                  <a:pt x="54635" y="60083"/>
                </a:lnTo>
                <a:cubicBezTo>
                  <a:pt x="54775" y="60629"/>
                  <a:pt x="54635" y="61047"/>
                  <a:pt x="54229" y="6135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1189959" y="2653157"/>
            <a:ext cx="45495" cy="6076"/>
          </a:xfrm>
          <a:custGeom>
            <a:avLst/>
            <a:gdLst>
              <a:gd name="connsiteX0" fmla="*/ 43972 w 45495"/>
              <a:gd name="connsiteY0" fmla="*/ 6076 h 6076"/>
              <a:gd name="connsiteX1" fmla="*/ 1421 w 45495"/>
              <a:gd name="connsiteY1" fmla="*/ 6076 h 6076"/>
              <a:gd name="connsiteX2" fmla="*/ 444 w 45495"/>
              <a:gd name="connsiteY2" fmla="*/ 5670 h 6076"/>
              <a:gd name="connsiteX3" fmla="*/ 0 w 45495"/>
              <a:gd name="connsiteY3" fmla="*/ 4655 h 6076"/>
              <a:gd name="connsiteX4" fmla="*/ 0 w 45495"/>
              <a:gd name="connsiteY4" fmla="*/ 1408 h 6076"/>
              <a:gd name="connsiteX5" fmla="*/ 444 w 45495"/>
              <a:gd name="connsiteY5" fmla="*/ 393 h 6076"/>
              <a:gd name="connsiteX6" fmla="*/ 1421 w 45495"/>
              <a:gd name="connsiteY6" fmla="*/ 0 h 6076"/>
              <a:gd name="connsiteX7" fmla="*/ 43972 w 45495"/>
              <a:gd name="connsiteY7" fmla="*/ 0 h 6076"/>
              <a:gd name="connsiteX8" fmla="*/ 45495 w 45495"/>
              <a:gd name="connsiteY8" fmla="*/ 1306 h 6076"/>
              <a:gd name="connsiteX9" fmla="*/ 45495 w 45495"/>
              <a:gd name="connsiteY9" fmla="*/ 4770 h 6076"/>
              <a:gd name="connsiteX10" fmla="*/ 43972 w 45495"/>
              <a:gd name="connsiteY10" fmla="*/ 6076 h 6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5495" h="6076">
                <a:moveTo>
                  <a:pt x="43972" y="6076"/>
                </a:moveTo>
                <a:lnTo>
                  <a:pt x="1421" y="6076"/>
                </a:lnTo>
                <a:cubicBezTo>
                  <a:pt x="1079" y="6076"/>
                  <a:pt x="761" y="5950"/>
                  <a:pt x="444" y="5670"/>
                </a:cubicBezTo>
                <a:cubicBezTo>
                  <a:pt x="152" y="5417"/>
                  <a:pt x="0" y="5061"/>
                  <a:pt x="0" y="4655"/>
                </a:cubicBezTo>
                <a:lnTo>
                  <a:pt x="0" y="1408"/>
                </a:lnTo>
                <a:cubicBezTo>
                  <a:pt x="0" y="1014"/>
                  <a:pt x="152" y="672"/>
                  <a:pt x="444" y="393"/>
                </a:cubicBezTo>
                <a:cubicBezTo>
                  <a:pt x="761" y="139"/>
                  <a:pt x="1079" y="0"/>
                  <a:pt x="1421" y="0"/>
                </a:cubicBezTo>
                <a:lnTo>
                  <a:pt x="43972" y="0"/>
                </a:lnTo>
                <a:cubicBezTo>
                  <a:pt x="44988" y="0"/>
                  <a:pt x="45495" y="431"/>
                  <a:pt x="45495" y="1306"/>
                </a:cubicBezTo>
                <a:lnTo>
                  <a:pt x="45495" y="4770"/>
                </a:lnTo>
                <a:cubicBezTo>
                  <a:pt x="45495" y="5645"/>
                  <a:pt x="44988" y="6076"/>
                  <a:pt x="43972" y="60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1296790" y="2637527"/>
            <a:ext cx="61642" cy="30232"/>
          </a:xfrm>
          <a:custGeom>
            <a:avLst/>
            <a:gdLst>
              <a:gd name="connsiteX0" fmla="*/ 61642 w 61642"/>
              <a:gd name="connsiteY0" fmla="*/ 28823 h 30232"/>
              <a:gd name="connsiteX1" fmla="*/ 60322 w 61642"/>
              <a:gd name="connsiteY1" fmla="*/ 30232 h 30232"/>
              <a:gd name="connsiteX2" fmla="*/ 7718 w 61642"/>
              <a:gd name="connsiteY2" fmla="*/ 30232 h 30232"/>
              <a:gd name="connsiteX3" fmla="*/ 1612 w 61642"/>
              <a:gd name="connsiteY3" fmla="*/ 28760 h 30232"/>
              <a:gd name="connsiteX4" fmla="*/ 0 w 61642"/>
              <a:gd name="connsiteY4" fmla="*/ 23038 h 30232"/>
              <a:gd name="connsiteX5" fmla="*/ 0 w 61642"/>
              <a:gd name="connsiteY5" fmla="*/ 7205 h 30232"/>
              <a:gd name="connsiteX6" fmla="*/ 1612 w 61642"/>
              <a:gd name="connsiteY6" fmla="*/ 1471 h 30232"/>
              <a:gd name="connsiteX7" fmla="*/ 7718 w 61642"/>
              <a:gd name="connsiteY7" fmla="*/ 0 h 30232"/>
              <a:gd name="connsiteX8" fmla="*/ 59611 w 61642"/>
              <a:gd name="connsiteY8" fmla="*/ 0 h 30232"/>
              <a:gd name="connsiteX9" fmla="*/ 60919 w 61642"/>
              <a:gd name="connsiteY9" fmla="*/ 1319 h 30232"/>
              <a:gd name="connsiteX10" fmla="*/ 60919 w 61642"/>
              <a:gd name="connsiteY10" fmla="*/ 4668 h 30232"/>
              <a:gd name="connsiteX11" fmla="*/ 59611 w 61642"/>
              <a:gd name="connsiteY11" fmla="*/ 6089 h 30232"/>
              <a:gd name="connsiteX12" fmla="*/ 9444 w 61642"/>
              <a:gd name="connsiteY12" fmla="*/ 6089 h 30232"/>
              <a:gd name="connsiteX13" fmla="*/ 7502 w 61642"/>
              <a:gd name="connsiteY13" fmla="*/ 6647 h 30232"/>
              <a:gd name="connsiteX14" fmla="*/ 6994 w 61642"/>
              <a:gd name="connsiteY14" fmla="*/ 8728 h 30232"/>
              <a:gd name="connsiteX15" fmla="*/ 6994 w 61642"/>
              <a:gd name="connsiteY15" fmla="*/ 21516 h 30232"/>
              <a:gd name="connsiteX16" fmla="*/ 7502 w 61642"/>
              <a:gd name="connsiteY16" fmla="*/ 23546 h 30232"/>
              <a:gd name="connsiteX17" fmla="*/ 9444 w 61642"/>
              <a:gd name="connsiteY17" fmla="*/ 24155 h 30232"/>
              <a:gd name="connsiteX18" fmla="*/ 60322 w 61642"/>
              <a:gd name="connsiteY18" fmla="*/ 24155 h 30232"/>
              <a:gd name="connsiteX19" fmla="*/ 61642 w 61642"/>
              <a:gd name="connsiteY19" fmla="*/ 25461 h 30232"/>
              <a:gd name="connsiteX20" fmla="*/ 61642 w 61642"/>
              <a:gd name="connsiteY20" fmla="*/ 28823 h 3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1642" h="30232">
                <a:moveTo>
                  <a:pt x="61642" y="28823"/>
                </a:moveTo>
                <a:cubicBezTo>
                  <a:pt x="61642" y="29762"/>
                  <a:pt x="61198" y="30232"/>
                  <a:pt x="60322" y="30232"/>
                </a:cubicBezTo>
                <a:lnTo>
                  <a:pt x="7718" y="30232"/>
                </a:lnTo>
                <a:cubicBezTo>
                  <a:pt x="4734" y="30232"/>
                  <a:pt x="2691" y="29749"/>
                  <a:pt x="1612" y="28760"/>
                </a:cubicBezTo>
                <a:cubicBezTo>
                  <a:pt x="545" y="27783"/>
                  <a:pt x="0" y="25880"/>
                  <a:pt x="0" y="23038"/>
                </a:cubicBezTo>
                <a:lnTo>
                  <a:pt x="0" y="7205"/>
                </a:lnTo>
                <a:cubicBezTo>
                  <a:pt x="0" y="4351"/>
                  <a:pt x="545" y="2448"/>
                  <a:pt x="1612" y="1471"/>
                </a:cubicBezTo>
                <a:cubicBezTo>
                  <a:pt x="2691" y="494"/>
                  <a:pt x="4734" y="0"/>
                  <a:pt x="7718" y="0"/>
                </a:cubicBezTo>
                <a:lnTo>
                  <a:pt x="59611" y="0"/>
                </a:lnTo>
                <a:cubicBezTo>
                  <a:pt x="60487" y="0"/>
                  <a:pt x="60919" y="443"/>
                  <a:pt x="60919" y="1319"/>
                </a:cubicBezTo>
                <a:lnTo>
                  <a:pt x="60919" y="4668"/>
                </a:lnTo>
                <a:cubicBezTo>
                  <a:pt x="60919" y="5607"/>
                  <a:pt x="60487" y="6089"/>
                  <a:pt x="59611" y="6089"/>
                </a:cubicBezTo>
                <a:lnTo>
                  <a:pt x="9444" y="6089"/>
                </a:lnTo>
                <a:cubicBezTo>
                  <a:pt x="8479" y="6089"/>
                  <a:pt x="7844" y="6279"/>
                  <a:pt x="7502" y="6647"/>
                </a:cubicBezTo>
                <a:cubicBezTo>
                  <a:pt x="7172" y="7015"/>
                  <a:pt x="6994" y="7713"/>
                  <a:pt x="6994" y="8728"/>
                </a:cubicBezTo>
                <a:lnTo>
                  <a:pt x="6994" y="21516"/>
                </a:lnTo>
                <a:cubicBezTo>
                  <a:pt x="6994" y="22455"/>
                  <a:pt x="7172" y="23140"/>
                  <a:pt x="7502" y="23546"/>
                </a:cubicBezTo>
                <a:cubicBezTo>
                  <a:pt x="7844" y="23939"/>
                  <a:pt x="8479" y="24155"/>
                  <a:pt x="9444" y="24155"/>
                </a:cubicBezTo>
                <a:lnTo>
                  <a:pt x="60322" y="24155"/>
                </a:lnTo>
                <a:cubicBezTo>
                  <a:pt x="61198" y="24155"/>
                  <a:pt x="61642" y="24586"/>
                  <a:pt x="61642" y="25461"/>
                </a:cubicBezTo>
                <a:lnTo>
                  <a:pt x="61642" y="2882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1296283" y="2691927"/>
            <a:ext cx="63267" cy="38465"/>
          </a:xfrm>
          <a:custGeom>
            <a:avLst/>
            <a:gdLst>
              <a:gd name="connsiteX0" fmla="*/ 63267 w 63267"/>
              <a:gd name="connsiteY0" fmla="*/ 37234 h 38465"/>
              <a:gd name="connsiteX1" fmla="*/ 62810 w 63267"/>
              <a:gd name="connsiteY1" fmla="*/ 38110 h 38465"/>
              <a:gd name="connsiteX2" fmla="*/ 61934 w 63267"/>
              <a:gd name="connsiteY2" fmla="*/ 38465 h 38465"/>
              <a:gd name="connsiteX3" fmla="*/ 7921 w 63267"/>
              <a:gd name="connsiteY3" fmla="*/ 38465 h 38465"/>
              <a:gd name="connsiteX4" fmla="*/ 1662 w 63267"/>
              <a:gd name="connsiteY4" fmla="*/ 36676 h 38465"/>
              <a:gd name="connsiteX5" fmla="*/ 190 w 63267"/>
              <a:gd name="connsiteY5" fmla="*/ 30650 h 38465"/>
              <a:gd name="connsiteX6" fmla="*/ 190 w 63267"/>
              <a:gd name="connsiteY6" fmla="*/ 23330 h 38465"/>
              <a:gd name="connsiteX7" fmla="*/ 1980 w 63267"/>
              <a:gd name="connsiteY7" fmla="*/ 17596 h 38465"/>
              <a:gd name="connsiteX8" fmla="*/ 8327 w 63267"/>
              <a:gd name="connsiteY8" fmla="*/ 16124 h 38465"/>
              <a:gd name="connsiteX9" fmla="*/ 51982 w 63267"/>
              <a:gd name="connsiteY9" fmla="*/ 16124 h 38465"/>
              <a:gd name="connsiteX10" fmla="*/ 53823 w 63267"/>
              <a:gd name="connsiteY10" fmla="*/ 15731 h 38465"/>
              <a:gd name="connsiteX11" fmla="*/ 54229 w 63267"/>
              <a:gd name="connsiteY11" fmla="*/ 13802 h 38465"/>
              <a:gd name="connsiteX12" fmla="*/ 54229 w 63267"/>
              <a:gd name="connsiteY12" fmla="*/ 8106 h 38465"/>
              <a:gd name="connsiteX13" fmla="*/ 53873 w 63267"/>
              <a:gd name="connsiteY13" fmla="*/ 6190 h 38465"/>
              <a:gd name="connsiteX14" fmla="*/ 52096 w 63267"/>
              <a:gd name="connsiteY14" fmla="*/ 5785 h 38465"/>
              <a:gd name="connsiteX15" fmla="*/ 1421 w 63267"/>
              <a:gd name="connsiteY15" fmla="*/ 5785 h 38465"/>
              <a:gd name="connsiteX16" fmla="*/ 456 w 63267"/>
              <a:gd name="connsiteY16" fmla="*/ 5467 h 38465"/>
              <a:gd name="connsiteX17" fmla="*/ 0 w 63267"/>
              <a:gd name="connsiteY17" fmla="*/ 4668 h 38465"/>
              <a:gd name="connsiteX18" fmla="*/ 0 w 63267"/>
              <a:gd name="connsiteY18" fmla="*/ 1116 h 38465"/>
              <a:gd name="connsiteX19" fmla="*/ 456 w 63267"/>
              <a:gd name="connsiteY19" fmla="*/ 304 h 38465"/>
              <a:gd name="connsiteX20" fmla="*/ 1421 w 63267"/>
              <a:gd name="connsiteY20" fmla="*/ 0 h 38465"/>
              <a:gd name="connsiteX21" fmla="*/ 53099 w 63267"/>
              <a:gd name="connsiteY21" fmla="*/ 0 h 38465"/>
              <a:gd name="connsiteX22" fmla="*/ 57072 w 63267"/>
              <a:gd name="connsiteY22" fmla="*/ 355 h 38465"/>
              <a:gd name="connsiteX23" fmla="*/ 59510 w 63267"/>
              <a:gd name="connsiteY23" fmla="*/ 1522 h 38465"/>
              <a:gd name="connsiteX24" fmla="*/ 60779 w 63267"/>
              <a:gd name="connsiteY24" fmla="*/ 3793 h 38465"/>
              <a:gd name="connsiteX25" fmla="*/ 61134 w 63267"/>
              <a:gd name="connsiteY25" fmla="*/ 7408 h 38465"/>
              <a:gd name="connsiteX26" fmla="*/ 61134 w 63267"/>
              <a:gd name="connsiteY26" fmla="*/ 14716 h 38465"/>
              <a:gd name="connsiteX27" fmla="*/ 59345 w 63267"/>
              <a:gd name="connsiteY27" fmla="*/ 20450 h 38465"/>
              <a:gd name="connsiteX28" fmla="*/ 52998 w 63267"/>
              <a:gd name="connsiteY28" fmla="*/ 21909 h 38465"/>
              <a:gd name="connsiteX29" fmla="*/ 9241 w 63267"/>
              <a:gd name="connsiteY29" fmla="*/ 21909 h 38465"/>
              <a:gd name="connsiteX30" fmla="*/ 7451 w 63267"/>
              <a:gd name="connsiteY30" fmla="*/ 22315 h 38465"/>
              <a:gd name="connsiteX31" fmla="*/ 7108 w 63267"/>
              <a:gd name="connsiteY31" fmla="*/ 24256 h 38465"/>
              <a:gd name="connsiteX32" fmla="*/ 7108 w 63267"/>
              <a:gd name="connsiteY32" fmla="*/ 30232 h 38465"/>
              <a:gd name="connsiteX33" fmla="*/ 7502 w 63267"/>
              <a:gd name="connsiteY33" fmla="*/ 32122 h 38465"/>
              <a:gd name="connsiteX34" fmla="*/ 9342 w 63267"/>
              <a:gd name="connsiteY34" fmla="*/ 32579 h 38465"/>
              <a:gd name="connsiteX35" fmla="*/ 61845 w 63267"/>
              <a:gd name="connsiteY35" fmla="*/ 32579 h 38465"/>
              <a:gd name="connsiteX36" fmla="*/ 62810 w 63267"/>
              <a:gd name="connsiteY36" fmla="*/ 32870 h 38465"/>
              <a:gd name="connsiteX37" fmla="*/ 63267 w 63267"/>
              <a:gd name="connsiteY37" fmla="*/ 33695 h 38465"/>
              <a:gd name="connsiteX38" fmla="*/ 63267 w 63267"/>
              <a:gd name="connsiteY38" fmla="*/ 37234 h 384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3267" h="38465">
                <a:moveTo>
                  <a:pt x="63267" y="37234"/>
                </a:moveTo>
                <a:cubicBezTo>
                  <a:pt x="63267" y="37590"/>
                  <a:pt x="63102" y="37869"/>
                  <a:pt x="62810" y="38110"/>
                </a:cubicBezTo>
                <a:cubicBezTo>
                  <a:pt x="62493" y="38338"/>
                  <a:pt x="62213" y="38465"/>
                  <a:pt x="61934" y="38465"/>
                </a:cubicBezTo>
                <a:lnTo>
                  <a:pt x="7921" y="38465"/>
                </a:lnTo>
                <a:cubicBezTo>
                  <a:pt x="4734" y="38465"/>
                  <a:pt x="2640" y="37869"/>
                  <a:pt x="1662" y="36676"/>
                </a:cubicBezTo>
                <a:cubicBezTo>
                  <a:pt x="685" y="35496"/>
                  <a:pt x="190" y="33479"/>
                  <a:pt x="190" y="30650"/>
                </a:cubicBezTo>
                <a:lnTo>
                  <a:pt x="190" y="23330"/>
                </a:lnTo>
                <a:cubicBezTo>
                  <a:pt x="190" y="20501"/>
                  <a:pt x="787" y="18585"/>
                  <a:pt x="1980" y="17596"/>
                </a:cubicBezTo>
                <a:cubicBezTo>
                  <a:pt x="3160" y="16619"/>
                  <a:pt x="5280" y="16124"/>
                  <a:pt x="8327" y="16124"/>
                </a:cubicBezTo>
                <a:lnTo>
                  <a:pt x="51982" y="16124"/>
                </a:lnTo>
                <a:cubicBezTo>
                  <a:pt x="52934" y="16124"/>
                  <a:pt x="53543" y="15997"/>
                  <a:pt x="53823" y="15731"/>
                </a:cubicBezTo>
                <a:cubicBezTo>
                  <a:pt x="54089" y="15452"/>
                  <a:pt x="54229" y="14817"/>
                  <a:pt x="54229" y="13802"/>
                </a:cubicBezTo>
                <a:lnTo>
                  <a:pt x="54229" y="8106"/>
                </a:lnTo>
                <a:cubicBezTo>
                  <a:pt x="54229" y="7091"/>
                  <a:pt x="54102" y="6457"/>
                  <a:pt x="53873" y="6190"/>
                </a:cubicBezTo>
                <a:cubicBezTo>
                  <a:pt x="53632" y="5911"/>
                  <a:pt x="53036" y="5785"/>
                  <a:pt x="52096" y="5785"/>
                </a:cubicBezTo>
                <a:lnTo>
                  <a:pt x="1421" y="5785"/>
                </a:lnTo>
                <a:cubicBezTo>
                  <a:pt x="1066" y="5785"/>
                  <a:pt x="761" y="5683"/>
                  <a:pt x="456" y="5467"/>
                </a:cubicBezTo>
                <a:cubicBezTo>
                  <a:pt x="139" y="5277"/>
                  <a:pt x="0" y="4998"/>
                  <a:pt x="0" y="4668"/>
                </a:cubicBezTo>
                <a:lnTo>
                  <a:pt x="0" y="1116"/>
                </a:lnTo>
                <a:cubicBezTo>
                  <a:pt x="0" y="773"/>
                  <a:pt x="139" y="507"/>
                  <a:pt x="456" y="304"/>
                </a:cubicBezTo>
                <a:cubicBezTo>
                  <a:pt x="761" y="88"/>
                  <a:pt x="1066" y="0"/>
                  <a:pt x="1421" y="0"/>
                </a:cubicBezTo>
                <a:lnTo>
                  <a:pt x="53099" y="0"/>
                </a:lnTo>
                <a:cubicBezTo>
                  <a:pt x="54737" y="0"/>
                  <a:pt x="56057" y="114"/>
                  <a:pt x="57072" y="355"/>
                </a:cubicBezTo>
                <a:cubicBezTo>
                  <a:pt x="58088" y="596"/>
                  <a:pt x="58888" y="976"/>
                  <a:pt x="59510" y="1522"/>
                </a:cubicBezTo>
                <a:cubicBezTo>
                  <a:pt x="60119" y="2067"/>
                  <a:pt x="60538" y="2816"/>
                  <a:pt x="60779" y="3793"/>
                </a:cubicBezTo>
                <a:cubicBezTo>
                  <a:pt x="61008" y="4782"/>
                  <a:pt x="61134" y="5975"/>
                  <a:pt x="61134" y="7408"/>
                </a:cubicBezTo>
                <a:lnTo>
                  <a:pt x="61134" y="14716"/>
                </a:lnTo>
                <a:cubicBezTo>
                  <a:pt x="61134" y="17545"/>
                  <a:pt x="60538" y="19473"/>
                  <a:pt x="59345" y="20450"/>
                </a:cubicBezTo>
                <a:cubicBezTo>
                  <a:pt x="58177" y="21427"/>
                  <a:pt x="56057" y="21909"/>
                  <a:pt x="52998" y="21909"/>
                </a:cubicBezTo>
                <a:lnTo>
                  <a:pt x="9241" y="21909"/>
                </a:lnTo>
                <a:cubicBezTo>
                  <a:pt x="8289" y="21909"/>
                  <a:pt x="7692" y="22049"/>
                  <a:pt x="7451" y="22315"/>
                </a:cubicBezTo>
                <a:cubicBezTo>
                  <a:pt x="7222" y="22594"/>
                  <a:pt x="7108" y="23241"/>
                  <a:pt x="7108" y="24256"/>
                </a:cubicBezTo>
                <a:lnTo>
                  <a:pt x="7108" y="30232"/>
                </a:lnTo>
                <a:cubicBezTo>
                  <a:pt x="7108" y="31196"/>
                  <a:pt x="7235" y="31805"/>
                  <a:pt x="7502" y="32122"/>
                </a:cubicBezTo>
                <a:cubicBezTo>
                  <a:pt x="7781" y="32414"/>
                  <a:pt x="8390" y="32579"/>
                  <a:pt x="9342" y="32579"/>
                </a:cubicBezTo>
                <a:lnTo>
                  <a:pt x="61845" y="32579"/>
                </a:lnTo>
                <a:cubicBezTo>
                  <a:pt x="62175" y="32579"/>
                  <a:pt x="62493" y="32680"/>
                  <a:pt x="62810" y="32870"/>
                </a:cubicBezTo>
                <a:cubicBezTo>
                  <a:pt x="63102" y="33086"/>
                  <a:pt x="63267" y="33353"/>
                  <a:pt x="63267" y="33695"/>
                </a:cubicBezTo>
                <a:lnTo>
                  <a:pt x="63267" y="372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1282370" y="2676906"/>
            <a:ext cx="89366" cy="6089"/>
          </a:xfrm>
          <a:custGeom>
            <a:avLst/>
            <a:gdLst>
              <a:gd name="connsiteX0" fmla="*/ 88859 w 89366"/>
              <a:gd name="connsiteY0" fmla="*/ 342 h 6089"/>
              <a:gd name="connsiteX1" fmla="*/ 89366 w 89366"/>
              <a:gd name="connsiteY1" fmla="*/ 1319 h 6089"/>
              <a:gd name="connsiteX2" fmla="*/ 89366 w 89366"/>
              <a:gd name="connsiteY2" fmla="*/ 4770 h 6089"/>
              <a:gd name="connsiteX3" fmla="*/ 88859 w 89366"/>
              <a:gd name="connsiteY3" fmla="*/ 5670 h 6089"/>
              <a:gd name="connsiteX4" fmla="*/ 87843 w 89366"/>
              <a:gd name="connsiteY4" fmla="*/ 6089 h 6089"/>
              <a:gd name="connsiteX5" fmla="*/ 1523 w 89366"/>
              <a:gd name="connsiteY5" fmla="*/ 6089 h 6089"/>
              <a:gd name="connsiteX6" fmla="*/ 457 w 89366"/>
              <a:gd name="connsiteY6" fmla="*/ 5670 h 6089"/>
              <a:gd name="connsiteX7" fmla="*/ 0 w 89366"/>
              <a:gd name="connsiteY7" fmla="*/ 4770 h 6089"/>
              <a:gd name="connsiteX8" fmla="*/ 0 w 89366"/>
              <a:gd name="connsiteY8" fmla="*/ 1319 h 6089"/>
              <a:gd name="connsiteX9" fmla="*/ 457 w 89366"/>
              <a:gd name="connsiteY9" fmla="*/ 342 h 6089"/>
              <a:gd name="connsiteX10" fmla="*/ 1523 w 89366"/>
              <a:gd name="connsiteY10" fmla="*/ 0 h 6089"/>
              <a:gd name="connsiteX11" fmla="*/ 87843 w 89366"/>
              <a:gd name="connsiteY11" fmla="*/ 0 h 6089"/>
              <a:gd name="connsiteX12" fmla="*/ 88859 w 89366"/>
              <a:gd name="connsiteY12" fmla="*/ 342 h 6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366" h="6089">
                <a:moveTo>
                  <a:pt x="88859" y="342"/>
                </a:moveTo>
                <a:cubicBezTo>
                  <a:pt x="89189" y="583"/>
                  <a:pt x="89366" y="900"/>
                  <a:pt x="89366" y="1319"/>
                </a:cubicBezTo>
                <a:lnTo>
                  <a:pt x="89366" y="4770"/>
                </a:lnTo>
                <a:cubicBezTo>
                  <a:pt x="89366" y="5100"/>
                  <a:pt x="89189" y="5417"/>
                  <a:pt x="88859" y="5670"/>
                </a:cubicBezTo>
                <a:cubicBezTo>
                  <a:pt x="88503" y="5950"/>
                  <a:pt x="88173" y="6089"/>
                  <a:pt x="87843" y="6089"/>
                </a:cubicBezTo>
                <a:lnTo>
                  <a:pt x="1523" y="6089"/>
                </a:lnTo>
                <a:cubicBezTo>
                  <a:pt x="1117" y="6089"/>
                  <a:pt x="748" y="5950"/>
                  <a:pt x="457" y="5670"/>
                </a:cubicBezTo>
                <a:cubicBezTo>
                  <a:pt x="152" y="5417"/>
                  <a:pt x="0" y="5100"/>
                  <a:pt x="0" y="4770"/>
                </a:cubicBezTo>
                <a:lnTo>
                  <a:pt x="0" y="1319"/>
                </a:lnTo>
                <a:cubicBezTo>
                  <a:pt x="0" y="900"/>
                  <a:pt x="152" y="583"/>
                  <a:pt x="457" y="342"/>
                </a:cubicBezTo>
                <a:cubicBezTo>
                  <a:pt x="748" y="114"/>
                  <a:pt x="1117" y="0"/>
                  <a:pt x="1523" y="0"/>
                </a:cubicBezTo>
                <a:lnTo>
                  <a:pt x="87843" y="0"/>
                </a:lnTo>
                <a:cubicBezTo>
                  <a:pt x="88173" y="0"/>
                  <a:pt x="88503" y="114"/>
                  <a:pt x="88859" y="34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1481500" y="2640571"/>
            <a:ext cx="54635" cy="45874"/>
          </a:xfrm>
          <a:custGeom>
            <a:avLst/>
            <a:gdLst>
              <a:gd name="connsiteX0" fmla="*/ 7718 w 54635"/>
              <a:gd name="connsiteY0" fmla="*/ 45874 h 45874"/>
              <a:gd name="connsiteX1" fmla="*/ 1574 w 54635"/>
              <a:gd name="connsiteY1" fmla="*/ 44085 h 45874"/>
              <a:gd name="connsiteX2" fmla="*/ 0 w 54635"/>
              <a:gd name="connsiteY2" fmla="*/ 38059 h 45874"/>
              <a:gd name="connsiteX3" fmla="*/ 0 w 54635"/>
              <a:gd name="connsiteY3" fmla="*/ 26578 h 45874"/>
              <a:gd name="connsiteX4" fmla="*/ 1777 w 54635"/>
              <a:gd name="connsiteY4" fmla="*/ 20844 h 45874"/>
              <a:gd name="connsiteX5" fmla="*/ 8124 w 54635"/>
              <a:gd name="connsiteY5" fmla="*/ 19372 h 45874"/>
              <a:gd name="connsiteX6" fmla="*/ 32598 w 54635"/>
              <a:gd name="connsiteY6" fmla="*/ 19372 h 45874"/>
              <a:gd name="connsiteX7" fmla="*/ 34413 w 54635"/>
              <a:gd name="connsiteY7" fmla="*/ 18979 h 45874"/>
              <a:gd name="connsiteX8" fmla="*/ 34832 w 54635"/>
              <a:gd name="connsiteY8" fmla="*/ 17038 h 45874"/>
              <a:gd name="connsiteX9" fmla="*/ 34832 w 54635"/>
              <a:gd name="connsiteY9" fmla="*/ 8423 h 45874"/>
              <a:gd name="connsiteX10" fmla="*/ 34464 w 54635"/>
              <a:gd name="connsiteY10" fmla="*/ 6482 h 45874"/>
              <a:gd name="connsiteX11" fmla="*/ 32700 w 54635"/>
              <a:gd name="connsiteY11" fmla="*/ 6076 h 45874"/>
              <a:gd name="connsiteX12" fmla="*/ 1612 w 54635"/>
              <a:gd name="connsiteY12" fmla="*/ 6076 h 45874"/>
              <a:gd name="connsiteX13" fmla="*/ 406 w 54635"/>
              <a:gd name="connsiteY13" fmla="*/ 4770 h 45874"/>
              <a:gd name="connsiteX14" fmla="*/ 406 w 54635"/>
              <a:gd name="connsiteY14" fmla="*/ 1205 h 45874"/>
              <a:gd name="connsiteX15" fmla="*/ 1612 w 54635"/>
              <a:gd name="connsiteY15" fmla="*/ 0 h 45874"/>
              <a:gd name="connsiteX16" fmla="*/ 33817 w 54635"/>
              <a:gd name="connsiteY16" fmla="*/ 0 h 45874"/>
              <a:gd name="connsiteX17" fmla="*/ 37777 w 54635"/>
              <a:gd name="connsiteY17" fmla="*/ 342 h 45874"/>
              <a:gd name="connsiteX18" fmla="*/ 40214 w 54635"/>
              <a:gd name="connsiteY18" fmla="*/ 1522 h 45874"/>
              <a:gd name="connsiteX19" fmla="*/ 41484 w 54635"/>
              <a:gd name="connsiteY19" fmla="*/ 3805 h 45874"/>
              <a:gd name="connsiteX20" fmla="*/ 41827 w 54635"/>
              <a:gd name="connsiteY20" fmla="*/ 7408 h 45874"/>
              <a:gd name="connsiteX21" fmla="*/ 41827 w 54635"/>
              <a:gd name="connsiteY21" fmla="*/ 18255 h 45874"/>
              <a:gd name="connsiteX22" fmla="*/ 40062 w 54635"/>
              <a:gd name="connsiteY22" fmla="*/ 23990 h 45874"/>
              <a:gd name="connsiteX23" fmla="*/ 33715 w 54635"/>
              <a:gd name="connsiteY23" fmla="*/ 25474 h 45874"/>
              <a:gd name="connsiteX24" fmla="*/ 9139 w 54635"/>
              <a:gd name="connsiteY24" fmla="*/ 25474 h 45874"/>
              <a:gd name="connsiteX25" fmla="*/ 7362 w 54635"/>
              <a:gd name="connsiteY25" fmla="*/ 25880 h 45874"/>
              <a:gd name="connsiteX26" fmla="*/ 7007 w 54635"/>
              <a:gd name="connsiteY26" fmla="*/ 27796 h 45874"/>
              <a:gd name="connsiteX27" fmla="*/ 7007 w 54635"/>
              <a:gd name="connsiteY27" fmla="*/ 37552 h 45874"/>
              <a:gd name="connsiteX28" fmla="*/ 9241 w 54635"/>
              <a:gd name="connsiteY28" fmla="*/ 39873 h 45874"/>
              <a:gd name="connsiteX29" fmla="*/ 31773 w 54635"/>
              <a:gd name="connsiteY29" fmla="*/ 38909 h 45874"/>
              <a:gd name="connsiteX30" fmla="*/ 52096 w 54635"/>
              <a:gd name="connsiteY30" fmla="*/ 36334 h 45874"/>
              <a:gd name="connsiteX31" fmla="*/ 53454 w 54635"/>
              <a:gd name="connsiteY31" fmla="*/ 36334 h 45874"/>
              <a:gd name="connsiteX32" fmla="*/ 54013 w 54635"/>
              <a:gd name="connsiteY32" fmla="*/ 37336 h 45874"/>
              <a:gd name="connsiteX33" fmla="*/ 54635 w 54635"/>
              <a:gd name="connsiteY33" fmla="*/ 40596 h 45874"/>
              <a:gd name="connsiteX34" fmla="*/ 54483 w 54635"/>
              <a:gd name="connsiteY34" fmla="*/ 41814 h 45874"/>
              <a:gd name="connsiteX35" fmla="*/ 53213 w 54635"/>
              <a:gd name="connsiteY35" fmla="*/ 42322 h 45874"/>
              <a:gd name="connsiteX36" fmla="*/ 32141 w 54635"/>
              <a:gd name="connsiteY36" fmla="*/ 44961 h 45874"/>
              <a:gd name="connsiteX37" fmla="*/ 7718 w 54635"/>
              <a:gd name="connsiteY37" fmla="*/ 45874 h 4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4635" h="45874">
                <a:moveTo>
                  <a:pt x="7718" y="45874"/>
                </a:moveTo>
                <a:cubicBezTo>
                  <a:pt x="4671" y="45874"/>
                  <a:pt x="2627" y="45278"/>
                  <a:pt x="1574" y="44085"/>
                </a:cubicBezTo>
                <a:cubicBezTo>
                  <a:pt x="533" y="42918"/>
                  <a:pt x="0" y="40888"/>
                  <a:pt x="0" y="38059"/>
                </a:cubicBezTo>
                <a:lnTo>
                  <a:pt x="0" y="26578"/>
                </a:lnTo>
                <a:cubicBezTo>
                  <a:pt x="0" y="23749"/>
                  <a:pt x="583" y="21820"/>
                  <a:pt x="1777" y="20844"/>
                </a:cubicBezTo>
                <a:cubicBezTo>
                  <a:pt x="2957" y="19867"/>
                  <a:pt x="5077" y="19372"/>
                  <a:pt x="8124" y="19372"/>
                </a:cubicBezTo>
                <a:lnTo>
                  <a:pt x="32598" y="19372"/>
                </a:lnTo>
                <a:cubicBezTo>
                  <a:pt x="33537" y="19372"/>
                  <a:pt x="34159" y="19245"/>
                  <a:pt x="34413" y="18979"/>
                </a:cubicBezTo>
                <a:cubicBezTo>
                  <a:pt x="34693" y="18700"/>
                  <a:pt x="34832" y="18065"/>
                  <a:pt x="34832" y="17038"/>
                </a:cubicBezTo>
                <a:lnTo>
                  <a:pt x="34832" y="8423"/>
                </a:lnTo>
                <a:cubicBezTo>
                  <a:pt x="34832" y="7408"/>
                  <a:pt x="34718" y="6761"/>
                  <a:pt x="34464" y="6482"/>
                </a:cubicBezTo>
                <a:cubicBezTo>
                  <a:pt x="34236" y="6216"/>
                  <a:pt x="33652" y="6076"/>
                  <a:pt x="32700" y="6076"/>
                </a:cubicBezTo>
                <a:lnTo>
                  <a:pt x="1612" y="6076"/>
                </a:lnTo>
                <a:cubicBezTo>
                  <a:pt x="812" y="6076"/>
                  <a:pt x="406" y="5645"/>
                  <a:pt x="406" y="4770"/>
                </a:cubicBezTo>
                <a:lnTo>
                  <a:pt x="406" y="1205"/>
                </a:lnTo>
                <a:cubicBezTo>
                  <a:pt x="406" y="405"/>
                  <a:pt x="812" y="0"/>
                  <a:pt x="1612" y="0"/>
                </a:cubicBezTo>
                <a:lnTo>
                  <a:pt x="33817" y="0"/>
                </a:lnTo>
                <a:cubicBezTo>
                  <a:pt x="35442" y="0"/>
                  <a:pt x="36762" y="114"/>
                  <a:pt x="37777" y="342"/>
                </a:cubicBezTo>
                <a:cubicBezTo>
                  <a:pt x="38793" y="596"/>
                  <a:pt x="39605" y="976"/>
                  <a:pt x="40214" y="1522"/>
                </a:cubicBezTo>
                <a:cubicBezTo>
                  <a:pt x="40811" y="2055"/>
                  <a:pt x="41255" y="2816"/>
                  <a:pt x="41484" y="3805"/>
                </a:cubicBezTo>
                <a:cubicBezTo>
                  <a:pt x="41725" y="4782"/>
                  <a:pt x="41827" y="5975"/>
                  <a:pt x="41827" y="7408"/>
                </a:cubicBezTo>
                <a:lnTo>
                  <a:pt x="41827" y="18255"/>
                </a:lnTo>
                <a:cubicBezTo>
                  <a:pt x="41827" y="21110"/>
                  <a:pt x="41255" y="23013"/>
                  <a:pt x="40062" y="23990"/>
                </a:cubicBezTo>
                <a:cubicBezTo>
                  <a:pt x="38869" y="24967"/>
                  <a:pt x="36762" y="25474"/>
                  <a:pt x="33715" y="25474"/>
                </a:cubicBezTo>
                <a:lnTo>
                  <a:pt x="9139" y="25474"/>
                </a:lnTo>
                <a:cubicBezTo>
                  <a:pt x="8187" y="25474"/>
                  <a:pt x="7591" y="25601"/>
                  <a:pt x="7362" y="25880"/>
                </a:cubicBezTo>
                <a:cubicBezTo>
                  <a:pt x="7121" y="26147"/>
                  <a:pt x="7007" y="26781"/>
                  <a:pt x="7007" y="27796"/>
                </a:cubicBezTo>
                <a:lnTo>
                  <a:pt x="7007" y="37552"/>
                </a:lnTo>
                <a:cubicBezTo>
                  <a:pt x="7007" y="39112"/>
                  <a:pt x="7756" y="39873"/>
                  <a:pt x="9241" y="39873"/>
                </a:cubicBezTo>
                <a:cubicBezTo>
                  <a:pt x="17441" y="39810"/>
                  <a:pt x="24943" y="39493"/>
                  <a:pt x="31773" y="38909"/>
                </a:cubicBezTo>
                <a:cubicBezTo>
                  <a:pt x="38628" y="38338"/>
                  <a:pt x="45394" y="37476"/>
                  <a:pt x="52096" y="36334"/>
                </a:cubicBezTo>
                <a:cubicBezTo>
                  <a:pt x="52769" y="36194"/>
                  <a:pt x="53226" y="36194"/>
                  <a:pt x="53454" y="36334"/>
                </a:cubicBezTo>
                <a:cubicBezTo>
                  <a:pt x="53696" y="36473"/>
                  <a:pt x="53886" y="36803"/>
                  <a:pt x="54013" y="37336"/>
                </a:cubicBezTo>
                <a:lnTo>
                  <a:pt x="54635" y="40596"/>
                </a:lnTo>
                <a:cubicBezTo>
                  <a:pt x="54762" y="41206"/>
                  <a:pt x="54711" y="41611"/>
                  <a:pt x="54483" y="41814"/>
                </a:cubicBezTo>
                <a:cubicBezTo>
                  <a:pt x="54242" y="42005"/>
                  <a:pt x="53823" y="42182"/>
                  <a:pt x="53213" y="42322"/>
                </a:cubicBezTo>
                <a:cubicBezTo>
                  <a:pt x="47057" y="43400"/>
                  <a:pt x="40024" y="44275"/>
                  <a:pt x="32141" y="44961"/>
                </a:cubicBezTo>
                <a:cubicBezTo>
                  <a:pt x="24258" y="45633"/>
                  <a:pt x="16108" y="45938"/>
                  <a:pt x="7718" y="4587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1080739" y="2794122"/>
            <a:ext cx="56171" cy="47701"/>
          </a:xfrm>
          <a:custGeom>
            <a:avLst/>
            <a:gdLst>
              <a:gd name="connsiteX0" fmla="*/ 45241 w 56171"/>
              <a:gd name="connsiteY0" fmla="*/ 8322 h 47701"/>
              <a:gd name="connsiteX1" fmla="*/ 41395 w 56171"/>
              <a:gd name="connsiteY1" fmla="*/ 16238 h 47701"/>
              <a:gd name="connsiteX2" fmla="*/ 35594 w 56171"/>
              <a:gd name="connsiteY2" fmla="*/ 24053 h 47701"/>
              <a:gd name="connsiteX3" fmla="*/ 44378 w 56171"/>
              <a:gd name="connsiteY3" fmla="*/ 31056 h 47701"/>
              <a:gd name="connsiteX4" fmla="*/ 55612 w 56171"/>
              <a:gd name="connsiteY4" fmla="*/ 37044 h 47701"/>
              <a:gd name="connsiteX5" fmla="*/ 56171 w 56171"/>
              <a:gd name="connsiteY5" fmla="*/ 37856 h 47701"/>
              <a:gd name="connsiteX6" fmla="*/ 55904 w 56171"/>
              <a:gd name="connsiteY6" fmla="*/ 38871 h 47701"/>
              <a:gd name="connsiteX7" fmla="*/ 53873 w 56171"/>
              <a:gd name="connsiteY7" fmla="*/ 42423 h 47701"/>
              <a:gd name="connsiteX8" fmla="*/ 53163 w 56171"/>
              <a:gd name="connsiteY8" fmla="*/ 43134 h 47701"/>
              <a:gd name="connsiteX9" fmla="*/ 51842 w 56171"/>
              <a:gd name="connsiteY9" fmla="*/ 42829 h 47701"/>
              <a:gd name="connsiteX10" fmla="*/ 47019 w 56171"/>
              <a:gd name="connsiteY10" fmla="*/ 40394 h 47701"/>
              <a:gd name="connsiteX11" fmla="*/ 41687 w 56171"/>
              <a:gd name="connsiteY11" fmla="*/ 37146 h 47701"/>
              <a:gd name="connsiteX12" fmla="*/ 36254 w 56171"/>
              <a:gd name="connsiteY12" fmla="*/ 33188 h 47701"/>
              <a:gd name="connsiteX13" fmla="*/ 31227 w 56171"/>
              <a:gd name="connsiteY13" fmla="*/ 28722 h 47701"/>
              <a:gd name="connsiteX14" fmla="*/ 18279 w 56171"/>
              <a:gd name="connsiteY14" fmla="*/ 39328 h 47701"/>
              <a:gd name="connsiteX15" fmla="*/ 3909 w 56171"/>
              <a:gd name="connsiteY15" fmla="*/ 47396 h 47701"/>
              <a:gd name="connsiteX16" fmla="*/ 2894 w 56171"/>
              <a:gd name="connsiteY16" fmla="*/ 47701 h 47701"/>
              <a:gd name="connsiteX17" fmla="*/ 2081 w 56171"/>
              <a:gd name="connsiteY17" fmla="*/ 47295 h 47701"/>
              <a:gd name="connsiteX18" fmla="*/ 50 w 56171"/>
              <a:gd name="connsiteY18" fmla="*/ 43743 h 47701"/>
              <a:gd name="connsiteX19" fmla="*/ 0 w 56171"/>
              <a:gd name="connsiteY19" fmla="*/ 42677 h 47701"/>
              <a:gd name="connsiteX20" fmla="*/ 761 w 56171"/>
              <a:gd name="connsiteY20" fmla="*/ 41916 h 47701"/>
              <a:gd name="connsiteX21" fmla="*/ 23103 w 56171"/>
              <a:gd name="connsiteY21" fmla="*/ 27504 h 47701"/>
              <a:gd name="connsiteX22" fmla="*/ 37523 w 56171"/>
              <a:gd name="connsiteY22" fmla="*/ 8728 h 47701"/>
              <a:gd name="connsiteX23" fmla="*/ 37726 w 56171"/>
              <a:gd name="connsiteY23" fmla="*/ 6698 h 47701"/>
              <a:gd name="connsiteX24" fmla="*/ 35797 w 56171"/>
              <a:gd name="connsiteY24" fmla="*/ 6089 h 47701"/>
              <a:gd name="connsiteX25" fmla="*/ 6042 w 56171"/>
              <a:gd name="connsiteY25" fmla="*/ 6089 h 47701"/>
              <a:gd name="connsiteX26" fmla="*/ 4836 w 56171"/>
              <a:gd name="connsiteY26" fmla="*/ 4770 h 47701"/>
              <a:gd name="connsiteX27" fmla="*/ 4836 w 56171"/>
              <a:gd name="connsiteY27" fmla="*/ 1217 h 47701"/>
              <a:gd name="connsiteX28" fmla="*/ 6245 w 56171"/>
              <a:gd name="connsiteY28" fmla="*/ 0 h 47701"/>
              <a:gd name="connsiteX29" fmla="*/ 38539 w 56171"/>
              <a:gd name="connsiteY29" fmla="*/ 0 h 47701"/>
              <a:gd name="connsiteX30" fmla="*/ 45343 w 56171"/>
              <a:gd name="connsiteY30" fmla="*/ 1877 h 47701"/>
              <a:gd name="connsiteX31" fmla="*/ 45241 w 56171"/>
              <a:gd name="connsiteY31" fmla="*/ 8322 h 47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56171" h="47701">
                <a:moveTo>
                  <a:pt x="45241" y="8322"/>
                </a:moveTo>
                <a:cubicBezTo>
                  <a:pt x="44289" y="10961"/>
                  <a:pt x="43007" y="13599"/>
                  <a:pt x="41395" y="16238"/>
                </a:cubicBezTo>
                <a:cubicBezTo>
                  <a:pt x="39770" y="18877"/>
                  <a:pt x="37828" y="21478"/>
                  <a:pt x="35594" y="24053"/>
                </a:cubicBezTo>
                <a:cubicBezTo>
                  <a:pt x="37968" y="26489"/>
                  <a:pt x="40887" y="28823"/>
                  <a:pt x="44378" y="31056"/>
                </a:cubicBezTo>
                <a:cubicBezTo>
                  <a:pt x="47869" y="33289"/>
                  <a:pt x="51601" y="35281"/>
                  <a:pt x="55612" y="37044"/>
                </a:cubicBezTo>
                <a:cubicBezTo>
                  <a:pt x="56006" y="37247"/>
                  <a:pt x="56196" y="37526"/>
                  <a:pt x="56171" y="37856"/>
                </a:cubicBezTo>
                <a:cubicBezTo>
                  <a:pt x="56133" y="38186"/>
                  <a:pt x="56044" y="38541"/>
                  <a:pt x="55904" y="38871"/>
                </a:cubicBezTo>
                <a:lnTo>
                  <a:pt x="53873" y="42423"/>
                </a:lnTo>
                <a:cubicBezTo>
                  <a:pt x="53670" y="42766"/>
                  <a:pt x="53442" y="42994"/>
                  <a:pt x="53163" y="43134"/>
                </a:cubicBezTo>
                <a:cubicBezTo>
                  <a:pt x="52896" y="43273"/>
                  <a:pt x="52464" y="43172"/>
                  <a:pt x="51842" y="42829"/>
                </a:cubicBezTo>
                <a:cubicBezTo>
                  <a:pt x="50357" y="42157"/>
                  <a:pt x="48758" y="41345"/>
                  <a:pt x="47019" y="40394"/>
                </a:cubicBezTo>
                <a:cubicBezTo>
                  <a:pt x="45292" y="39442"/>
                  <a:pt x="43515" y="38364"/>
                  <a:pt x="41687" y="37146"/>
                </a:cubicBezTo>
                <a:cubicBezTo>
                  <a:pt x="39859" y="35928"/>
                  <a:pt x="38056" y="34608"/>
                  <a:pt x="36254" y="33188"/>
                </a:cubicBezTo>
                <a:cubicBezTo>
                  <a:pt x="34464" y="31767"/>
                  <a:pt x="32788" y="30270"/>
                  <a:pt x="31227" y="28722"/>
                </a:cubicBezTo>
                <a:cubicBezTo>
                  <a:pt x="27305" y="32579"/>
                  <a:pt x="22976" y="36105"/>
                  <a:pt x="18279" y="39328"/>
                </a:cubicBezTo>
                <a:cubicBezTo>
                  <a:pt x="13570" y="42538"/>
                  <a:pt x="8784" y="45227"/>
                  <a:pt x="3909" y="47396"/>
                </a:cubicBezTo>
                <a:cubicBezTo>
                  <a:pt x="3567" y="47536"/>
                  <a:pt x="3237" y="47637"/>
                  <a:pt x="2894" y="47701"/>
                </a:cubicBezTo>
                <a:cubicBezTo>
                  <a:pt x="2551" y="47764"/>
                  <a:pt x="2284" y="47637"/>
                  <a:pt x="2081" y="47295"/>
                </a:cubicBezTo>
                <a:lnTo>
                  <a:pt x="50" y="43743"/>
                </a:lnTo>
                <a:cubicBezTo>
                  <a:pt x="-152" y="43413"/>
                  <a:pt x="-165" y="43045"/>
                  <a:pt x="0" y="42677"/>
                </a:cubicBezTo>
                <a:cubicBezTo>
                  <a:pt x="165" y="42309"/>
                  <a:pt x="418" y="42055"/>
                  <a:pt x="761" y="41916"/>
                </a:cubicBezTo>
                <a:cubicBezTo>
                  <a:pt x="9495" y="37717"/>
                  <a:pt x="16946" y="32908"/>
                  <a:pt x="23103" y="27504"/>
                </a:cubicBezTo>
                <a:cubicBezTo>
                  <a:pt x="29259" y="22087"/>
                  <a:pt x="34070" y="15832"/>
                  <a:pt x="37523" y="8728"/>
                </a:cubicBezTo>
                <a:cubicBezTo>
                  <a:pt x="37993" y="7776"/>
                  <a:pt x="38069" y="7104"/>
                  <a:pt x="37726" y="6698"/>
                </a:cubicBezTo>
                <a:cubicBezTo>
                  <a:pt x="37384" y="6292"/>
                  <a:pt x="36736" y="6089"/>
                  <a:pt x="35797" y="6089"/>
                </a:cubicBezTo>
                <a:lnTo>
                  <a:pt x="6042" y="6089"/>
                </a:lnTo>
                <a:cubicBezTo>
                  <a:pt x="5229" y="6089"/>
                  <a:pt x="4836" y="5645"/>
                  <a:pt x="4836" y="4770"/>
                </a:cubicBezTo>
                <a:lnTo>
                  <a:pt x="4836" y="1217"/>
                </a:lnTo>
                <a:cubicBezTo>
                  <a:pt x="4836" y="405"/>
                  <a:pt x="5306" y="0"/>
                  <a:pt x="6245" y="0"/>
                </a:cubicBezTo>
                <a:lnTo>
                  <a:pt x="38539" y="0"/>
                </a:lnTo>
                <a:cubicBezTo>
                  <a:pt x="42055" y="0"/>
                  <a:pt x="44327" y="634"/>
                  <a:pt x="45343" y="1877"/>
                </a:cubicBezTo>
                <a:cubicBezTo>
                  <a:pt x="46358" y="3133"/>
                  <a:pt x="46320" y="5277"/>
                  <a:pt x="45241" y="83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1172690" y="2791685"/>
            <a:ext cx="89366" cy="41814"/>
          </a:xfrm>
          <a:custGeom>
            <a:avLst/>
            <a:gdLst>
              <a:gd name="connsiteX0" fmla="*/ 68446 w 89366"/>
              <a:gd name="connsiteY0" fmla="*/ 8728 h 41814"/>
              <a:gd name="connsiteX1" fmla="*/ 67938 w 89366"/>
              <a:gd name="connsiteY1" fmla="*/ 6647 h 41814"/>
              <a:gd name="connsiteX2" fmla="*/ 66022 w 89366"/>
              <a:gd name="connsiteY2" fmla="*/ 6089 h 41814"/>
              <a:gd name="connsiteX3" fmla="*/ 15029 w 89366"/>
              <a:gd name="connsiteY3" fmla="*/ 6089 h 41814"/>
              <a:gd name="connsiteX4" fmla="*/ 13709 w 89366"/>
              <a:gd name="connsiteY4" fmla="*/ 4770 h 41814"/>
              <a:gd name="connsiteX5" fmla="*/ 13709 w 89366"/>
              <a:gd name="connsiteY5" fmla="*/ 1319 h 41814"/>
              <a:gd name="connsiteX6" fmla="*/ 15029 w 89366"/>
              <a:gd name="connsiteY6" fmla="*/ 0 h 41814"/>
              <a:gd name="connsiteX7" fmla="*/ 67532 w 89366"/>
              <a:gd name="connsiteY7" fmla="*/ 0 h 41814"/>
              <a:gd name="connsiteX8" fmla="*/ 73829 w 89366"/>
              <a:gd name="connsiteY8" fmla="*/ 1674 h 41814"/>
              <a:gd name="connsiteX9" fmla="*/ 75352 w 89366"/>
              <a:gd name="connsiteY9" fmla="*/ 7713 h 41814"/>
              <a:gd name="connsiteX10" fmla="*/ 75149 w 89366"/>
              <a:gd name="connsiteY10" fmla="*/ 14411 h 41814"/>
              <a:gd name="connsiteX11" fmla="*/ 74539 w 89366"/>
              <a:gd name="connsiteY11" fmla="*/ 21820 h 41814"/>
              <a:gd name="connsiteX12" fmla="*/ 73575 w 89366"/>
              <a:gd name="connsiteY12" fmla="*/ 29179 h 41814"/>
              <a:gd name="connsiteX13" fmla="*/ 72305 w 89366"/>
              <a:gd name="connsiteY13" fmla="*/ 35725 h 41814"/>
              <a:gd name="connsiteX14" fmla="*/ 87843 w 89366"/>
              <a:gd name="connsiteY14" fmla="*/ 35725 h 41814"/>
              <a:gd name="connsiteX15" fmla="*/ 88858 w 89366"/>
              <a:gd name="connsiteY15" fmla="*/ 36080 h 41814"/>
              <a:gd name="connsiteX16" fmla="*/ 89366 w 89366"/>
              <a:gd name="connsiteY16" fmla="*/ 37044 h 41814"/>
              <a:gd name="connsiteX17" fmla="*/ 89366 w 89366"/>
              <a:gd name="connsiteY17" fmla="*/ 40495 h 41814"/>
              <a:gd name="connsiteX18" fmla="*/ 88858 w 89366"/>
              <a:gd name="connsiteY18" fmla="*/ 41408 h 41814"/>
              <a:gd name="connsiteX19" fmla="*/ 87843 w 89366"/>
              <a:gd name="connsiteY19" fmla="*/ 41814 h 41814"/>
              <a:gd name="connsiteX20" fmla="*/ 1523 w 89366"/>
              <a:gd name="connsiteY20" fmla="*/ 41814 h 41814"/>
              <a:gd name="connsiteX21" fmla="*/ 456 w 89366"/>
              <a:gd name="connsiteY21" fmla="*/ 41408 h 41814"/>
              <a:gd name="connsiteX22" fmla="*/ 0 w 89366"/>
              <a:gd name="connsiteY22" fmla="*/ 40495 h 41814"/>
              <a:gd name="connsiteX23" fmla="*/ 0 w 89366"/>
              <a:gd name="connsiteY23" fmla="*/ 37044 h 41814"/>
              <a:gd name="connsiteX24" fmla="*/ 456 w 89366"/>
              <a:gd name="connsiteY24" fmla="*/ 36080 h 41814"/>
              <a:gd name="connsiteX25" fmla="*/ 1523 w 89366"/>
              <a:gd name="connsiteY25" fmla="*/ 35725 h 41814"/>
              <a:gd name="connsiteX26" fmla="*/ 65806 w 89366"/>
              <a:gd name="connsiteY26" fmla="*/ 35725 h 41814"/>
              <a:gd name="connsiteX27" fmla="*/ 66923 w 89366"/>
              <a:gd name="connsiteY27" fmla="*/ 29280 h 41814"/>
              <a:gd name="connsiteX28" fmla="*/ 67786 w 89366"/>
              <a:gd name="connsiteY28" fmla="*/ 22175 h 41814"/>
              <a:gd name="connsiteX29" fmla="*/ 68294 w 89366"/>
              <a:gd name="connsiteY29" fmla="*/ 15122 h 41814"/>
              <a:gd name="connsiteX30" fmla="*/ 68446 w 89366"/>
              <a:gd name="connsiteY30" fmla="*/ 8728 h 4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89366" h="41814">
                <a:moveTo>
                  <a:pt x="68446" y="8728"/>
                </a:moveTo>
                <a:cubicBezTo>
                  <a:pt x="68446" y="7713"/>
                  <a:pt x="68268" y="7015"/>
                  <a:pt x="67938" y="6647"/>
                </a:cubicBezTo>
                <a:cubicBezTo>
                  <a:pt x="67608" y="6279"/>
                  <a:pt x="66961" y="6089"/>
                  <a:pt x="66022" y="6089"/>
                </a:cubicBezTo>
                <a:lnTo>
                  <a:pt x="15029" y="6089"/>
                </a:lnTo>
                <a:cubicBezTo>
                  <a:pt x="14153" y="6089"/>
                  <a:pt x="13709" y="5658"/>
                  <a:pt x="13709" y="4770"/>
                </a:cubicBezTo>
                <a:lnTo>
                  <a:pt x="13709" y="1319"/>
                </a:lnTo>
                <a:cubicBezTo>
                  <a:pt x="13709" y="443"/>
                  <a:pt x="14153" y="0"/>
                  <a:pt x="15029" y="0"/>
                </a:cubicBezTo>
                <a:lnTo>
                  <a:pt x="67532" y="0"/>
                </a:lnTo>
                <a:cubicBezTo>
                  <a:pt x="70719" y="0"/>
                  <a:pt x="72813" y="558"/>
                  <a:pt x="73829" y="1674"/>
                </a:cubicBezTo>
                <a:cubicBezTo>
                  <a:pt x="74844" y="2790"/>
                  <a:pt x="75352" y="4808"/>
                  <a:pt x="75352" y="7713"/>
                </a:cubicBezTo>
                <a:cubicBezTo>
                  <a:pt x="75352" y="9743"/>
                  <a:pt x="75288" y="11976"/>
                  <a:pt x="75149" y="14411"/>
                </a:cubicBezTo>
                <a:cubicBezTo>
                  <a:pt x="75022" y="16860"/>
                  <a:pt x="74806" y="19321"/>
                  <a:pt x="74539" y="21820"/>
                </a:cubicBezTo>
                <a:cubicBezTo>
                  <a:pt x="74273" y="24320"/>
                  <a:pt x="73956" y="26781"/>
                  <a:pt x="73575" y="29179"/>
                </a:cubicBezTo>
                <a:cubicBezTo>
                  <a:pt x="73207" y="31589"/>
                  <a:pt x="72788" y="33771"/>
                  <a:pt x="72305" y="35725"/>
                </a:cubicBezTo>
                <a:lnTo>
                  <a:pt x="87843" y="35725"/>
                </a:lnTo>
                <a:cubicBezTo>
                  <a:pt x="88186" y="35725"/>
                  <a:pt x="88516" y="35852"/>
                  <a:pt x="88858" y="36080"/>
                </a:cubicBezTo>
                <a:cubicBezTo>
                  <a:pt x="89201" y="36321"/>
                  <a:pt x="89366" y="36638"/>
                  <a:pt x="89366" y="37044"/>
                </a:cubicBezTo>
                <a:lnTo>
                  <a:pt x="89366" y="40495"/>
                </a:lnTo>
                <a:cubicBezTo>
                  <a:pt x="89366" y="40838"/>
                  <a:pt x="89201" y="41142"/>
                  <a:pt x="88858" y="41408"/>
                </a:cubicBezTo>
                <a:cubicBezTo>
                  <a:pt x="88516" y="41687"/>
                  <a:pt x="88186" y="41814"/>
                  <a:pt x="87843" y="41814"/>
                </a:cubicBezTo>
                <a:lnTo>
                  <a:pt x="1523" y="41814"/>
                </a:lnTo>
                <a:cubicBezTo>
                  <a:pt x="1117" y="41814"/>
                  <a:pt x="761" y="41687"/>
                  <a:pt x="456" y="41408"/>
                </a:cubicBezTo>
                <a:cubicBezTo>
                  <a:pt x="152" y="41142"/>
                  <a:pt x="0" y="40838"/>
                  <a:pt x="0" y="40495"/>
                </a:cubicBezTo>
                <a:lnTo>
                  <a:pt x="0" y="37044"/>
                </a:lnTo>
                <a:cubicBezTo>
                  <a:pt x="0" y="36638"/>
                  <a:pt x="152" y="36321"/>
                  <a:pt x="456" y="36080"/>
                </a:cubicBezTo>
                <a:cubicBezTo>
                  <a:pt x="761" y="35852"/>
                  <a:pt x="1117" y="35725"/>
                  <a:pt x="1523" y="35725"/>
                </a:cubicBezTo>
                <a:lnTo>
                  <a:pt x="65806" y="35725"/>
                </a:lnTo>
                <a:cubicBezTo>
                  <a:pt x="66212" y="33771"/>
                  <a:pt x="66580" y="31627"/>
                  <a:pt x="66923" y="29280"/>
                </a:cubicBezTo>
                <a:cubicBezTo>
                  <a:pt x="67266" y="26946"/>
                  <a:pt x="67558" y="24586"/>
                  <a:pt x="67786" y="22175"/>
                </a:cubicBezTo>
                <a:cubicBezTo>
                  <a:pt x="68027" y="19778"/>
                  <a:pt x="68192" y="17418"/>
                  <a:pt x="68294" y="15122"/>
                </a:cubicBezTo>
                <a:cubicBezTo>
                  <a:pt x="68395" y="12825"/>
                  <a:pt x="68446" y="10694"/>
                  <a:pt x="68446" y="87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1271647" y="2794116"/>
            <a:ext cx="56171" cy="47714"/>
          </a:xfrm>
          <a:custGeom>
            <a:avLst/>
            <a:gdLst>
              <a:gd name="connsiteX0" fmla="*/ 45241 w 56171"/>
              <a:gd name="connsiteY0" fmla="*/ 8334 h 47714"/>
              <a:gd name="connsiteX1" fmla="*/ 41395 w 56171"/>
              <a:gd name="connsiteY1" fmla="*/ 16251 h 47714"/>
              <a:gd name="connsiteX2" fmla="*/ 35594 w 56171"/>
              <a:gd name="connsiteY2" fmla="*/ 24066 h 47714"/>
              <a:gd name="connsiteX3" fmla="*/ 44378 w 56171"/>
              <a:gd name="connsiteY3" fmla="*/ 31069 h 47714"/>
              <a:gd name="connsiteX4" fmla="*/ 55612 w 56171"/>
              <a:gd name="connsiteY4" fmla="*/ 37044 h 47714"/>
              <a:gd name="connsiteX5" fmla="*/ 56171 w 56171"/>
              <a:gd name="connsiteY5" fmla="*/ 37869 h 47714"/>
              <a:gd name="connsiteX6" fmla="*/ 55904 w 56171"/>
              <a:gd name="connsiteY6" fmla="*/ 38884 h 47714"/>
              <a:gd name="connsiteX7" fmla="*/ 53873 w 56171"/>
              <a:gd name="connsiteY7" fmla="*/ 42436 h 47714"/>
              <a:gd name="connsiteX8" fmla="*/ 53163 w 56171"/>
              <a:gd name="connsiteY8" fmla="*/ 43146 h 47714"/>
              <a:gd name="connsiteX9" fmla="*/ 51842 w 56171"/>
              <a:gd name="connsiteY9" fmla="*/ 42829 h 47714"/>
              <a:gd name="connsiteX10" fmla="*/ 47019 w 56171"/>
              <a:gd name="connsiteY10" fmla="*/ 40406 h 47714"/>
              <a:gd name="connsiteX11" fmla="*/ 41687 w 56171"/>
              <a:gd name="connsiteY11" fmla="*/ 37158 h 47714"/>
              <a:gd name="connsiteX12" fmla="*/ 36254 w 56171"/>
              <a:gd name="connsiteY12" fmla="*/ 33200 h 47714"/>
              <a:gd name="connsiteX13" fmla="*/ 31227 w 56171"/>
              <a:gd name="connsiteY13" fmla="*/ 28735 h 47714"/>
              <a:gd name="connsiteX14" fmla="*/ 18279 w 56171"/>
              <a:gd name="connsiteY14" fmla="*/ 39341 h 47714"/>
              <a:gd name="connsiteX15" fmla="*/ 3909 w 56171"/>
              <a:gd name="connsiteY15" fmla="*/ 47409 h 47714"/>
              <a:gd name="connsiteX16" fmla="*/ 2894 w 56171"/>
              <a:gd name="connsiteY16" fmla="*/ 47714 h 47714"/>
              <a:gd name="connsiteX17" fmla="*/ 2081 w 56171"/>
              <a:gd name="connsiteY17" fmla="*/ 47308 h 47714"/>
              <a:gd name="connsiteX18" fmla="*/ 50 w 56171"/>
              <a:gd name="connsiteY18" fmla="*/ 43755 h 47714"/>
              <a:gd name="connsiteX19" fmla="*/ 0 w 56171"/>
              <a:gd name="connsiteY19" fmla="*/ 42690 h 47714"/>
              <a:gd name="connsiteX20" fmla="*/ 761 w 56171"/>
              <a:gd name="connsiteY20" fmla="*/ 41929 h 47714"/>
              <a:gd name="connsiteX21" fmla="*/ 23103 w 56171"/>
              <a:gd name="connsiteY21" fmla="*/ 27504 h 47714"/>
              <a:gd name="connsiteX22" fmla="*/ 37523 w 56171"/>
              <a:gd name="connsiteY22" fmla="*/ 8740 h 47714"/>
              <a:gd name="connsiteX23" fmla="*/ 37726 w 56171"/>
              <a:gd name="connsiteY23" fmla="*/ 6711 h 47714"/>
              <a:gd name="connsiteX24" fmla="*/ 35797 w 56171"/>
              <a:gd name="connsiteY24" fmla="*/ 6102 h 47714"/>
              <a:gd name="connsiteX25" fmla="*/ 6042 w 56171"/>
              <a:gd name="connsiteY25" fmla="*/ 6102 h 47714"/>
              <a:gd name="connsiteX26" fmla="*/ 4836 w 56171"/>
              <a:gd name="connsiteY26" fmla="*/ 4770 h 47714"/>
              <a:gd name="connsiteX27" fmla="*/ 4836 w 56171"/>
              <a:gd name="connsiteY27" fmla="*/ 1230 h 47714"/>
              <a:gd name="connsiteX28" fmla="*/ 6245 w 56171"/>
              <a:gd name="connsiteY28" fmla="*/ 0 h 47714"/>
              <a:gd name="connsiteX29" fmla="*/ 38539 w 56171"/>
              <a:gd name="connsiteY29" fmla="*/ 0 h 47714"/>
              <a:gd name="connsiteX30" fmla="*/ 45343 w 56171"/>
              <a:gd name="connsiteY30" fmla="*/ 1890 h 47714"/>
              <a:gd name="connsiteX31" fmla="*/ 45241 w 56171"/>
              <a:gd name="connsiteY31" fmla="*/ 8334 h 47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56171" h="47714">
                <a:moveTo>
                  <a:pt x="45241" y="8334"/>
                </a:moveTo>
                <a:cubicBezTo>
                  <a:pt x="44289" y="10973"/>
                  <a:pt x="43007" y="13612"/>
                  <a:pt x="41395" y="16251"/>
                </a:cubicBezTo>
                <a:cubicBezTo>
                  <a:pt x="39770" y="18890"/>
                  <a:pt x="37828" y="21490"/>
                  <a:pt x="35594" y="24066"/>
                </a:cubicBezTo>
                <a:cubicBezTo>
                  <a:pt x="37968" y="26489"/>
                  <a:pt x="40887" y="28836"/>
                  <a:pt x="44378" y="31069"/>
                </a:cubicBezTo>
                <a:cubicBezTo>
                  <a:pt x="47869" y="33289"/>
                  <a:pt x="51601" y="35293"/>
                  <a:pt x="55612" y="37044"/>
                </a:cubicBezTo>
                <a:cubicBezTo>
                  <a:pt x="56006" y="37260"/>
                  <a:pt x="56196" y="37526"/>
                  <a:pt x="56171" y="37869"/>
                </a:cubicBezTo>
                <a:cubicBezTo>
                  <a:pt x="56133" y="38199"/>
                  <a:pt x="56044" y="38541"/>
                  <a:pt x="55904" y="38884"/>
                </a:cubicBezTo>
                <a:lnTo>
                  <a:pt x="53873" y="42436"/>
                </a:lnTo>
                <a:cubicBezTo>
                  <a:pt x="53670" y="42766"/>
                  <a:pt x="53442" y="43007"/>
                  <a:pt x="53163" y="43146"/>
                </a:cubicBezTo>
                <a:cubicBezTo>
                  <a:pt x="52896" y="43273"/>
                  <a:pt x="52464" y="43184"/>
                  <a:pt x="51842" y="42829"/>
                </a:cubicBezTo>
                <a:cubicBezTo>
                  <a:pt x="50357" y="42170"/>
                  <a:pt x="48758" y="41345"/>
                  <a:pt x="47019" y="40406"/>
                </a:cubicBezTo>
                <a:cubicBezTo>
                  <a:pt x="45292" y="39455"/>
                  <a:pt x="43515" y="38376"/>
                  <a:pt x="41687" y="37158"/>
                </a:cubicBezTo>
                <a:cubicBezTo>
                  <a:pt x="39859" y="35928"/>
                  <a:pt x="38056" y="34621"/>
                  <a:pt x="36254" y="33200"/>
                </a:cubicBezTo>
                <a:cubicBezTo>
                  <a:pt x="34464" y="31767"/>
                  <a:pt x="32788" y="30282"/>
                  <a:pt x="31227" y="28735"/>
                </a:cubicBezTo>
                <a:cubicBezTo>
                  <a:pt x="27305" y="32591"/>
                  <a:pt x="22976" y="36118"/>
                  <a:pt x="18279" y="39341"/>
                </a:cubicBezTo>
                <a:cubicBezTo>
                  <a:pt x="13570" y="42550"/>
                  <a:pt x="8784" y="45240"/>
                  <a:pt x="3909" y="47409"/>
                </a:cubicBezTo>
                <a:cubicBezTo>
                  <a:pt x="3567" y="47536"/>
                  <a:pt x="3237" y="47637"/>
                  <a:pt x="2894" y="47714"/>
                </a:cubicBezTo>
                <a:cubicBezTo>
                  <a:pt x="2551" y="47777"/>
                  <a:pt x="2284" y="47637"/>
                  <a:pt x="2081" y="47308"/>
                </a:cubicBezTo>
                <a:lnTo>
                  <a:pt x="50" y="43755"/>
                </a:lnTo>
                <a:cubicBezTo>
                  <a:pt x="-152" y="43413"/>
                  <a:pt x="-165" y="43058"/>
                  <a:pt x="0" y="42690"/>
                </a:cubicBezTo>
                <a:cubicBezTo>
                  <a:pt x="165" y="42309"/>
                  <a:pt x="418" y="42068"/>
                  <a:pt x="761" y="41929"/>
                </a:cubicBezTo>
                <a:cubicBezTo>
                  <a:pt x="9495" y="37729"/>
                  <a:pt x="16946" y="32921"/>
                  <a:pt x="23103" y="27504"/>
                </a:cubicBezTo>
                <a:cubicBezTo>
                  <a:pt x="29259" y="22100"/>
                  <a:pt x="34070" y="15832"/>
                  <a:pt x="37523" y="8740"/>
                </a:cubicBezTo>
                <a:cubicBezTo>
                  <a:pt x="37993" y="7789"/>
                  <a:pt x="38069" y="7117"/>
                  <a:pt x="37726" y="6711"/>
                </a:cubicBezTo>
                <a:cubicBezTo>
                  <a:pt x="37384" y="6292"/>
                  <a:pt x="36736" y="6102"/>
                  <a:pt x="35797" y="6102"/>
                </a:cubicBezTo>
                <a:lnTo>
                  <a:pt x="6042" y="6102"/>
                </a:lnTo>
                <a:cubicBezTo>
                  <a:pt x="5229" y="6102"/>
                  <a:pt x="4836" y="5658"/>
                  <a:pt x="4836" y="4770"/>
                </a:cubicBezTo>
                <a:lnTo>
                  <a:pt x="4836" y="1230"/>
                </a:lnTo>
                <a:cubicBezTo>
                  <a:pt x="4836" y="418"/>
                  <a:pt x="5306" y="0"/>
                  <a:pt x="6245" y="0"/>
                </a:cubicBezTo>
                <a:lnTo>
                  <a:pt x="38539" y="0"/>
                </a:lnTo>
                <a:cubicBezTo>
                  <a:pt x="42055" y="0"/>
                  <a:pt x="44327" y="634"/>
                  <a:pt x="45343" y="1890"/>
                </a:cubicBezTo>
                <a:cubicBezTo>
                  <a:pt x="46358" y="3133"/>
                  <a:pt x="46320" y="5277"/>
                  <a:pt x="45241" y="83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1435297" y="2789659"/>
            <a:ext cx="7007" cy="93576"/>
          </a:xfrm>
          <a:custGeom>
            <a:avLst/>
            <a:gdLst>
              <a:gd name="connsiteX0" fmla="*/ 5585 w 7007"/>
              <a:gd name="connsiteY0" fmla="*/ 93576 h 93576"/>
              <a:gd name="connsiteX1" fmla="*/ 1421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21 w 7007"/>
              <a:gd name="connsiteY4" fmla="*/ 0 h 93576"/>
              <a:gd name="connsiteX5" fmla="*/ 5585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85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1379240" y="2794328"/>
            <a:ext cx="28130" cy="6178"/>
          </a:xfrm>
          <a:custGeom>
            <a:avLst/>
            <a:gdLst>
              <a:gd name="connsiteX0" fmla="*/ 28130 w 28130"/>
              <a:gd name="connsiteY0" fmla="*/ 1420 h 6178"/>
              <a:gd name="connsiteX1" fmla="*/ 28130 w 28130"/>
              <a:gd name="connsiteY1" fmla="*/ 4668 h 6178"/>
              <a:gd name="connsiteX2" fmla="*/ 26606 w 28130"/>
              <a:gd name="connsiteY2" fmla="*/ 6178 h 6178"/>
              <a:gd name="connsiteX3" fmla="*/ 1523 w 28130"/>
              <a:gd name="connsiteY3" fmla="*/ 6178 h 6178"/>
              <a:gd name="connsiteX4" fmla="*/ 0 w 28130"/>
              <a:gd name="connsiteY4" fmla="*/ 4668 h 6178"/>
              <a:gd name="connsiteX5" fmla="*/ 0 w 28130"/>
              <a:gd name="connsiteY5" fmla="*/ 1420 h 6178"/>
              <a:gd name="connsiteX6" fmla="*/ 1523 w 28130"/>
              <a:gd name="connsiteY6" fmla="*/ 0 h 6178"/>
              <a:gd name="connsiteX7" fmla="*/ 26606 w 28130"/>
              <a:gd name="connsiteY7" fmla="*/ 0 h 6178"/>
              <a:gd name="connsiteX8" fmla="*/ 28130 w 28130"/>
              <a:gd name="connsiteY8" fmla="*/ 1420 h 61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130" h="6178">
                <a:moveTo>
                  <a:pt x="28130" y="1420"/>
                </a:moveTo>
                <a:lnTo>
                  <a:pt x="28130" y="4668"/>
                </a:lnTo>
                <a:cubicBezTo>
                  <a:pt x="28130" y="5670"/>
                  <a:pt x="27622" y="6178"/>
                  <a:pt x="26606" y="6178"/>
                </a:cubicBezTo>
                <a:lnTo>
                  <a:pt x="1523" y="6178"/>
                </a:lnTo>
                <a:cubicBezTo>
                  <a:pt x="507" y="6178"/>
                  <a:pt x="0" y="5670"/>
                  <a:pt x="0" y="4668"/>
                </a:cubicBezTo>
                <a:lnTo>
                  <a:pt x="0" y="1420"/>
                </a:lnTo>
                <a:cubicBezTo>
                  <a:pt x="0" y="469"/>
                  <a:pt x="507" y="0"/>
                  <a:pt x="1523" y="0"/>
                </a:cubicBezTo>
                <a:lnTo>
                  <a:pt x="26606" y="0"/>
                </a:lnTo>
                <a:cubicBezTo>
                  <a:pt x="27622" y="0"/>
                  <a:pt x="28130" y="469"/>
                  <a:pt x="28130" y="142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1367409" y="2809755"/>
            <a:ext cx="55790" cy="49934"/>
          </a:xfrm>
          <a:custGeom>
            <a:avLst/>
            <a:gdLst>
              <a:gd name="connsiteX0" fmla="*/ 45229 w 55790"/>
              <a:gd name="connsiteY0" fmla="*/ 8322 h 49934"/>
              <a:gd name="connsiteX1" fmla="*/ 41027 w 55790"/>
              <a:gd name="connsiteY1" fmla="*/ 17152 h 49934"/>
              <a:gd name="connsiteX2" fmla="*/ 35289 w 55790"/>
              <a:gd name="connsiteY2" fmla="*/ 25474 h 49934"/>
              <a:gd name="connsiteX3" fmla="*/ 39758 w 55790"/>
              <a:gd name="connsiteY3" fmla="*/ 30435 h 49934"/>
              <a:gd name="connsiteX4" fmla="*/ 44937 w 55790"/>
              <a:gd name="connsiteY4" fmla="*/ 35205 h 49934"/>
              <a:gd name="connsiteX5" fmla="*/ 50268 w 55790"/>
              <a:gd name="connsiteY5" fmla="*/ 39277 h 49934"/>
              <a:gd name="connsiteX6" fmla="*/ 55397 w 55790"/>
              <a:gd name="connsiteY6" fmla="*/ 42322 h 49934"/>
              <a:gd name="connsiteX7" fmla="*/ 55790 w 55790"/>
              <a:gd name="connsiteY7" fmla="*/ 44136 h 49934"/>
              <a:gd name="connsiteX8" fmla="*/ 53873 w 55790"/>
              <a:gd name="connsiteY8" fmla="*/ 47498 h 49934"/>
              <a:gd name="connsiteX9" fmla="*/ 51842 w 55790"/>
              <a:gd name="connsiteY9" fmla="*/ 47891 h 49934"/>
              <a:gd name="connsiteX10" fmla="*/ 46663 w 55790"/>
              <a:gd name="connsiteY10" fmla="*/ 44504 h 49934"/>
              <a:gd name="connsiteX11" fmla="*/ 41230 w 55790"/>
              <a:gd name="connsiteY11" fmla="*/ 40191 h 49934"/>
              <a:gd name="connsiteX12" fmla="*/ 35949 w 55790"/>
              <a:gd name="connsiteY12" fmla="*/ 35319 h 49934"/>
              <a:gd name="connsiteX13" fmla="*/ 31126 w 55790"/>
              <a:gd name="connsiteY13" fmla="*/ 30244 h 49934"/>
              <a:gd name="connsiteX14" fmla="*/ 18635 w 55790"/>
              <a:gd name="connsiteY14" fmla="*/ 41206 h 49934"/>
              <a:gd name="connsiteX15" fmla="*/ 3909 w 55790"/>
              <a:gd name="connsiteY15" fmla="*/ 49934 h 49934"/>
              <a:gd name="connsiteX16" fmla="*/ 1980 w 55790"/>
              <a:gd name="connsiteY16" fmla="*/ 49629 h 49934"/>
              <a:gd name="connsiteX17" fmla="*/ 50 w 55790"/>
              <a:gd name="connsiteY17" fmla="*/ 46267 h 49934"/>
              <a:gd name="connsiteX18" fmla="*/ 0 w 55790"/>
              <a:gd name="connsiteY18" fmla="*/ 45202 h 49934"/>
              <a:gd name="connsiteX19" fmla="*/ 748 w 55790"/>
              <a:gd name="connsiteY19" fmla="*/ 44453 h 49934"/>
              <a:gd name="connsiteX20" fmla="*/ 22341 w 55790"/>
              <a:gd name="connsiteY20" fmla="*/ 29737 h 49934"/>
              <a:gd name="connsiteX21" fmla="*/ 37523 w 55790"/>
              <a:gd name="connsiteY21" fmla="*/ 8728 h 49934"/>
              <a:gd name="connsiteX22" fmla="*/ 37726 w 55790"/>
              <a:gd name="connsiteY22" fmla="*/ 6698 h 49934"/>
              <a:gd name="connsiteX23" fmla="*/ 35797 w 55790"/>
              <a:gd name="connsiteY23" fmla="*/ 6076 h 49934"/>
              <a:gd name="connsiteX24" fmla="*/ 5014 w 55790"/>
              <a:gd name="connsiteY24" fmla="*/ 6076 h 49934"/>
              <a:gd name="connsiteX25" fmla="*/ 3808 w 55790"/>
              <a:gd name="connsiteY25" fmla="*/ 4770 h 49934"/>
              <a:gd name="connsiteX26" fmla="*/ 3808 w 55790"/>
              <a:gd name="connsiteY26" fmla="*/ 1217 h 49934"/>
              <a:gd name="connsiteX27" fmla="*/ 5229 w 55790"/>
              <a:gd name="connsiteY27" fmla="*/ 0 h 49934"/>
              <a:gd name="connsiteX28" fmla="*/ 38539 w 55790"/>
              <a:gd name="connsiteY28" fmla="*/ 0 h 49934"/>
              <a:gd name="connsiteX29" fmla="*/ 45394 w 55790"/>
              <a:gd name="connsiteY29" fmla="*/ 1865 h 49934"/>
              <a:gd name="connsiteX30" fmla="*/ 45229 w 55790"/>
              <a:gd name="connsiteY30" fmla="*/ 8322 h 49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5790" h="49934">
                <a:moveTo>
                  <a:pt x="45229" y="8322"/>
                </a:moveTo>
                <a:cubicBezTo>
                  <a:pt x="44099" y="11367"/>
                  <a:pt x="42677" y="14310"/>
                  <a:pt x="41027" y="17152"/>
                </a:cubicBezTo>
                <a:cubicBezTo>
                  <a:pt x="39364" y="19994"/>
                  <a:pt x="37447" y="22772"/>
                  <a:pt x="35289" y="25474"/>
                </a:cubicBezTo>
                <a:cubicBezTo>
                  <a:pt x="36571" y="27098"/>
                  <a:pt x="38069" y="28760"/>
                  <a:pt x="39758" y="30435"/>
                </a:cubicBezTo>
                <a:cubicBezTo>
                  <a:pt x="41459" y="32135"/>
                  <a:pt x="43172" y="33721"/>
                  <a:pt x="44937" y="35205"/>
                </a:cubicBezTo>
                <a:cubicBezTo>
                  <a:pt x="46701" y="36715"/>
                  <a:pt x="48466" y="38059"/>
                  <a:pt x="50268" y="39277"/>
                </a:cubicBezTo>
                <a:cubicBezTo>
                  <a:pt x="52058" y="40482"/>
                  <a:pt x="53772" y="41497"/>
                  <a:pt x="55397" y="42322"/>
                </a:cubicBezTo>
                <a:cubicBezTo>
                  <a:pt x="56146" y="42728"/>
                  <a:pt x="56285" y="43337"/>
                  <a:pt x="55790" y="44136"/>
                </a:cubicBezTo>
                <a:lnTo>
                  <a:pt x="53873" y="47498"/>
                </a:lnTo>
                <a:cubicBezTo>
                  <a:pt x="53404" y="48310"/>
                  <a:pt x="52718" y="48437"/>
                  <a:pt x="51842" y="47891"/>
                </a:cubicBezTo>
                <a:cubicBezTo>
                  <a:pt x="50217" y="46952"/>
                  <a:pt x="48491" y="45823"/>
                  <a:pt x="46663" y="44504"/>
                </a:cubicBezTo>
                <a:cubicBezTo>
                  <a:pt x="44835" y="43185"/>
                  <a:pt x="43033" y="41751"/>
                  <a:pt x="41230" y="40191"/>
                </a:cubicBezTo>
                <a:cubicBezTo>
                  <a:pt x="39427" y="38630"/>
                  <a:pt x="37676" y="37006"/>
                  <a:pt x="35949" y="35319"/>
                </a:cubicBezTo>
                <a:cubicBezTo>
                  <a:pt x="34223" y="33619"/>
                  <a:pt x="32611" y="31944"/>
                  <a:pt x="31126" y="30244"/>
                </a:cubicBezTo>
                <a:cubicBezTo>
                  <a:pt x="27393" y="34228"/>
                  <a:pt x="23242" y="37882"/>
                  <a:pt x="18635" y="41206"/>
                </a:cubicBezTo>
                <a:cubicBezTo>
                  <a:pt x="14026" y="44517"/>
                  <a:pt x="9127" y="47422"/>
                  <a:pt x="3909" y="49934"/>
                </a:cubicBezTo>
                <a:cubicBezTo>
                  <a:pt x="2957" y="50416"/>
                  <a:pt x="2323" y="50302"/>
                  <a:pt x="1980" y="49629"/>
                </a:cubicBezTo>
                <a:lnTo>
                  <a:pt x="50" y="46267"/>
                </a:lnTo>
                <a:cubicBezTo>
                  <a:pt x="-152" y="45938"/>
                  <a:pt x="-177" y="45582"/>
                  <a:pt x="0" y="45202"/>
                </a:cubicBezTo>
                <a:cubicBezTo>
                  <a:pt x="177" y="44834"/>
                  <a:pt x="418" y="44593"/>
                  <a:pt x="748" y="44453"/>
                </a:cubicBezTo>
                <a:cubicBezTo>
                  <a:pt x="8949" y="40520"/>
                  <a:pt x="16134" y="35623"/>
                  <a:pt x="22341" y="29737"/>
                </a:cubicBezTo>
                <a:cubicBezTo>
                  <a:pt x="28536" y="23850"/>
                  <a:pt x="33588" y="16847"/>
                  <a:pt x="37523" y="8728"/>
                </a:cubicBezTo>
                <a:cubicBezTo>
                  <a:pt x="37993" y="7776"/>
                  <a:pt x="38069" y="7104"/>
                  <a:pt x="37726" y="6698"/>
                </a:cubicBezTo>
                <a:cubicBezTo>
                  <a:pt x="37384" y="6292"/>
                  <a:pt x="36736" y="6076"/>
                  <a:pt x="35797" y="6076"/>
                </a:cubicBezTo>
                <a:lnTo>
                  <a:pt x="5014" y="6076"/>
                </a:lnTo>
                <a:cubicBezTo>
                  <a:pt x="4214" y="6076"/>
                  <a:pt x="3808" y="5645"/>
                  <a:pt x="3808" y="4770"/>
                </a:cubicBezTo>
                <a:lnTo>
                  <a:pt x="3808" y="1217"/>
                </a:lnTo>
                <a:cubicBezTo>
                  <a:pt x="3808" y="405"/>
                  <a:pt x="4277" y="0"/>
                  <a:pt x="5229" y="0"/>
                </a:cubicBezTo>
                <a:lnTo>
                  <a:pt x="38539" y="0"/>
                </a:lnTo>
                <a:cubicBezTo>
                  <a:pt x="42055" y="0"/>
                  <a:pt x="44340" y="621"/>
                  <a:pt x="45394" y="1865"/>
                </a:cubicBezTo>
                <a:cubicBezTo>
                  <a:pt x="46435" y="3133"/>
                  <a:pt x="46384" y="5277"/>
                  <a:pt x="45229" y="83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1591172" y="2792810"/>
            <a:ext cx="54635" cy="45874"/>
          </a:xfrm>
          <a:custGeom>
            <a:avLst/>
            <a:gdLst>
              <a:gd name="connsiteX0" fmla="*/ 7718 w 54635"/>
              <a:gd name="connsiteY0" fmla="*/ 45874 h 45874"/>
              <a:gd name="connsiteX1" fmla="*/ 1574 w 54635"/>
              <a:gd name="connsiteY1" fmla="*/ 44085 h 45874"/>
              <a:gd name="connsiteX2" fmla="*/ 0 w 54635"/>
              <a:gd name="connsiteY2" fmla="*/ 38059 h 45874"/>
              <a:gd name="connsiteX3" fmla="*/ 0 w 54635"/>
              <a:gd name="connsiteY3" fmla="*/ 26578 h 45874"/>
              <a:gd name="connsiteX4" fmla="*/ 1777 w 54635"/>
              <a:gd name="connsiteY4" fmla="*/ 20844 h 45874"/>
              <a:gd name="connsiteX5" fmla="*/ 8124 w 54635"/>
              <a:gd name="connsiteY5" fmla="*/ 19372 h 45874"/>
              <a:gd name="connsiteX6" fmla="*/ 32598 w 54635"/>
              <a:gd name="connsiteY6" fmla="*/ 19372 h 45874"/>
              <a:gd name="connsiteX7" fmla="*/ 34413 w 54635"/>
              <a:gd name="connsiteY7" fmla="*/ 18979 h 45874"/>
              <a:gd name="connsiteX8" fmla="*/ 34832 w 54635"/>
              <a:gd name="connsiteY8" fmla="*/ 17038 h 45874"/>
              <a:gd name="connsiteX9" fmla="*/ 34832 w 54635"/>
              <a:gd name="connsiteY9" fmla="*/ 8423 h 45874"/>
              <a:gd name="connsiteX10" fmla="*/ 34464 w 54635"/>
              <a:gd name="connsiteY10" fmla="*/ 6482 h 45874"/>
              <a:gd name="connsiteX11" fmla="*/ 32700 w 54635"/>
              <a:gd name="connsiteY11" fmla="*/ 6076 h 45874"/>
              <a:gd name="connsiteX12" fmla="*/ 1612 w 54635"/>
              <a:gd name="connsiteY12" fmla="*/ 6076 h 45874"/>
              <a:gd name="connsiteX13" fmla="*/ 406 w 54635"/>
              <a:gd name="connsiteY13" fmla="*/ 4770 h 45874"/>
              <a:gd name="connsiteX14" fmla="*/ 406 w 54635"/>
              <a:gd name="connsiteY14" fmla="*/ 1205 h 45874"/>
              <a:gd name="connsiteX15" fmla="*/ 1612 w 54635"/>
              <a:gd name="connsiteY15" fmla="*/ 0 h 45874"/>
              <a:gd name="connsiteX16" fmla="*/ 33817 w 54635"/>
              <a:gd name="connsiteY16" fmla="*/ 0 h 45874"/>
              <a:gd name="connsiteX17" fmla="*/ 37777 w 54635"/>
              <a:gd name="connsiteY17" fmla="*/ 342 h 45874"/>
              <a:gd name="connsiteX18" fmla="*/ 40214 w 54635"/>
              <a:gd name="connsiteY18" fmla="*/ 1522 h 45874"/>
              <a:gd name="connsiteX19" fmla="*/ 41484 w 54635"/>
              <a:gd name="connsiteY19" fmla="*/ 3805 h 45874"/>
              <a:gd name="connsiteX20" fmla="*/ 41827 w 54635"/>
              <a:gd name="connsiteY20" fmla="*/ 7408 h 45874"/>
              <a:gd name="connsiteX21" fmla="*/ 41827 w 54635"/>
              <a:gd name="connsiteY21" fmla="*/ 18255 h 45874"/>
              <a:gd name="connsiteX22" fmla="*/ 40062 w 54635"/>
              <a:gd name="connsiteY22" fmla="*/ 23990 h 45874"/>
              <a:gd name="connsiteX23" fmla="*/ 33715 w 54635"/>
              <a:gd name="connsiteY23" fmla="*/ 25474 h 45874"/>
              <a:gd name="connsiteX24" fmla="*/ 9139 w 54635"/>
              <a:gd name="connsiteY24" fmla="*/ 25474 h 45874"/>
              <a:gd name="connsiteX25" fmla="*/ 7362 w 54635"/>
              <a:gd name="connsiteY25" fmla="*/ 25880 h 45874"/>
              <a:gd name="connsiteX26" fmla="*/ 7007 w 54635"/>
              <a:gd name="connsiteY26" fmla="*/ 27796 h 45874"/>
              <a:gd name="connsiteX27" fmla="*/ 7007 w 54635"/>
              <a:gd name="connsiteY27" fmla="*/ 37552 h 45874"/>
              <a:gd name="connsiteX28" fmla="*/ 9241 w 54635"/>
              <a:gd name="connsiteY28" fmla="*/ 39873 h 45874"/>
              <a:gd name="connsiteX29" fmla="*/ 31773 w 54635"/>
              <a:gd name="connsiteY29" fmla="*/ 38909 h 45874"/>
              <a:gd name="connsiteX30" fmla="*/ 52096 w 54635"/>
              <a:gd name="connsiteY30" fmla="*/ 36334 h 45874"/>
              <a:gd name="connsiteX31" fmla="*/ 53454 w 54635"/>
              <a:gd name="connsiteY31" fmla="*/ 36334 h 45874"/>
              <a:gd name="connsiteX32" fmla="*/ 54013 w 54635"/>
              <a:gd name="connsiteY32" fmla="*/ 37336 h 45874"/>
              <a:gd name="connsiteX33" fmla="*/ 54635 w 54635"/>
              <a:gd name="connsiteY33" fmla="*/ 40596 h 45874"/>
              <a:gd name="connsiteX34" fmla="*/ 54483 w 54635"/>
              <a:gd name="connsiteY34" fmla="*/ 41814 h 45874"/>
              <a:gd name="connsiteX35" fmla="*/ 53213 w 54635"/>
              <a:gd name="connsiteY35" fmla="*/ 42322 h 45874"/>
              <a:gd name="connsiteX36" fmla="*/ 32141 w 54635"/>
              <a:gd name="connsiteY36" fmla="*/ 44961 h 45874"/>
              <a:gd name="connsiteX37" fmla="*/ 7718 w 54635"/>
              <a:gd name="connsiteY37" fmla="*/ 45874 h 4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4635" h="45874">
                <a:moveTo>
                  <a:pt x="7718" y="45874"/>
                </a:moveTo>
                <a:cubicBezTo>
                  <a:pt x="4671" y="45874"/>
                  <a:pt x="2627" y="45278"/>
                  <a:pt x="1574" y="44085"/>
                </a:cubicBezTo>
                <a:cubicBezTo>
                  <a:pt x="533" y="42918"/>
                  <a:pt x="0" y="40888"/>
                  <a:pt x="0" y="38059"/>
                </a:cubicBezTo>
                <a:lnTo>
                  <a:pt x="0" y="26578"/>
                </a:lnTo>
                <a:cubicBezTo>
                  <a:pt x="0" y="23749"/>
                  <a:pt x="583" y="21820"/>
                  <a:pt x="1777" y="20844"/>
                </a:cubicBezTo>
                <a:cubicBezTo>
                  <a:pt x="2957" y="19867"/>
                  <a:pt x="5077" y="19372"/>
                  <a:pt x="8124" y="19372"/>
                </a:cubicBezTo>
                <a:lnTo>
                  <a:pt x="32598" y="19372"/>
                </a:lnTo>
                <a:cubicBezTo>
                  <a:pt x="33537" y="19372"/>
                  <a:pt x="34159" y="19245"/>
                  <a:pt x="34413" y="18979"/>
                </a:cubicBezTo>
                <a:cubicBezTo>
                  <a:pt x="34693" y="18700"/>
                  <a:pt x="34832" y="18065"/>
                  <a:pt x="34832" y="17038"/>
                </a:cubicBezTo>
                <a:lnTo>
                  <a:pt x="34832" y="8423"/>
                </a:lnTo>
                <a:cubicBezTo>
                  <a:pt x="34832" y="7408"/>
                  <a:pt x="34718" y="6761"/>
                  <a:pt x="34464" y="6482"/>
                </a:cubicBezTo>
                <a:cubicBezTo>
                  <a:pt x="34236" y="6216"/>
                  <a:pt x="33652" y="6076"/>
                  <a:pt x="32700" y="6076"/>
                </a:cubicBezTo>
                <a:lnTo>
                  <a:pt x="1612" y="6076"/>
                </a:lnTo>
                <a:cubicBezTo>
                  <a:pt x="812" y="6076"/>
                  <a:pt x="406" y="5645"/>
                  <a:pt x="406" y="4770"/>
                </a:cubicBezTo>
                <a:lnTo>
                  <a:pt x="406" y="1205"/>
                </a:lnTo>
                <a:cubicBezTo>
                  <a:pt x="406" y="405"/>
                  <a:pt x="812" y="0"/>
                  <a:pt x="1612" y="0"/>
                </a:cubicBezTo>
                <a:lnTo>
                  <a:pt x="33817" y="0"/>
                </a:lnTo>
                <a:cubicBezTo>
                  <a:pt x="35442" y="0"/>
                  <a:pt x="36762" y="114"/>
                  <a:pt x="37777" y="342"/>
                </a:cubicBezTo>
                <a:cubicBezTo>
                  <a:pt x="38793" y="596"/>
                  <a:pt x="39605" y="976"/>
                  <a:pt x="40214" y="1522"/>
                </a:cubicBezTo>
                <a:cubicBezTo>
                  <a:pt x="40811" y="2055"/>
                  <a:pt x="41255" y="2816"/>
                  <a:pt x="41484" y="3805"/>
                </a:cubicBezTo>
                <a:cubicBezTo>
                  <a:pt x="41725" y="4782"/>
                  <a:pt x="41827" y="5975"/>
                  <a:pt x="41827" y="7408"/>
                </a:cubicBezTo>
                <a:lnTo>
                  <a:pt x="41827" y="18255"/>
                </a:lnTo>
                <a:cubicBezTo>
                  <a:pt x="41827" y="21110"/>
                  <a:pt x="41255" y="23013"/>
                  <a:pt x="40062" y="23990"/>
                </a:cubicBezTo>
                <a:cubicBezTo>
                  <a:pt x="38869" y="24967"/>
                  <a:pt x="36762" y="25474"/>
                  <a:pt x="33715" y="25474"/>
                </a:cubicBezTo>
                <a:lnTo>
                  <a:pt x="9139" y="25474"/>
                </a:lnTo>
                <a:cubicBezTo>
                  <a:pt x="8187" y="25474"/>
                  <a:pt x="7591" y="25601"/>
                  <a:pt x="7362" y="25880"/>
                </a:cubicBezTo>
                <a:cubicBezTo>
                  <a:pt x="7121" y="26147"/>
                  <a:pt x="7007" y="26781"/>
                  <a:pt x="7007" y="27796"/>
                </a:cubicBezTo>
                <a:lnTo>
                  <a:pt x="7007" y="37552"/>
                </a:lnTo>
                <a:cubicBezTo>
                  <a:pt x="7007" y="39112"/>
                  <a:pt x="7756" y="39873"/>
                  <a:pt x="9241" y="39873"/>
                </a:cubicBezTo>
                <a:cubicBezTo>
                  <a:pt x="17441" y="39810"/>
                  <a:pt x="24943" y="39493"/>
                  <a:pt x="31773" y="38909"/>
                </a:cubicBezTo>
                <a:cubicBezTo>
                  <a:pt x="38628" y="38338"/>
                  <a:pt x="45394" y="37476"/>
                  <a:pt x="52096" y="36334"/>
                </a:cubicBezTo>
                <a:cubicBezTo>
                  <a:pt x="52769" y="36194"/>
                  <a:pt x="53226" y="36194"/>
                  <a:pt x="53454" y="36334"/>
                </a:cubicBezTo>
                <a:cubicBezTo>
                  <a:pt x="53696" y="36473"/>
                  <a:pt x="53886" y="36803"/>
                  <a:pt x="54013" y="37336"/>
                </a:cubicBezTo>
                <a:lnTo>
                  <a:pt x="54635" y="40596"/>
                </a:lnTo>
                <a:cubicBezTo>
                  <a:pt x="54762" y="41206"/>
                  <a:pt x="54711" y="41611"/>
                  <a:pt x="54483" y="41814"/>
                </a:cubicBezTo>
                <a:cubicBezTo>
                  <a:pt x="54242" y="42005"/>
                  <a:pt x="53823" y="42182"/>
                  <a:pt x="53213" y="42322"/>
                </a:cubicBezTo>
                <a:cubicBezTo>
                  <a:pt x="47057" y="43400"/>
                  <a:pt x="40024" y="44275"/>
                  <a:pt x="32141" y="44961"/>
                </a:cubicBezTo>
                <a:cubicBezTo>
                  <a:pt x="24258" y="45633"/>
                  <a:pt x="16108" y="45938"/>
                  <a:pt x="7718" y="4587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1191840" y="2941898"/>
            <a:ext cx="7007" cy="93576"/>
          </a:xfrm>
          <a:custGeom>
            <a:avLst/>
            <a:gdLst>
              <a:gd name="connsiteX0" fmla="*/ 5585 w 7007"/>
              <a:gd name="connsiteY0" fmla="*/ 93576 h 93576"/>
              <a:gd name="connsiteX1" fmla="*/ 1421 w 7007"/>
              <a:gd name="connsiteY1" fmla="*/ 93576 h 93576"/>
              <a:gd name="connsiteX2" fmla="*/ 0 w 7007"/>
              <a:gd name="connsiteY2" fmla="*/ 92155 h 93576"/>
              <a:gd name="connsiteX3" fmla="*/ 0 w 7007"/>
              <a:gd name="connsiteY3" fmla="*/ 1420 h 93576"/>
              <a:gd name="connsiteX4" fmla="*/ 1421 w 7007"/>
              <a:gd name="connsiteY4" fmla="*/ 0 h 93576"/>
              <a:gd name="connsiteX5" fmla="*/ 5585 w 7007"/>
              <a:gd name="connsiteY5" fmla="*/ 0 h 93576"/>
              <a:gd name="connsiteX6" fmla="*/ 7007 w 7007"/>
              <a:gd name="connsiteY6" fmla="*/ 1420 h 93576"/>
              <a:gd name="connsiteX7" fmla="*/ 7007 w 7007"/>
              <a:gd name="connsiteY7" fmla="*/ 92155 h 93576"/>
              <a:gd name="connsiteX8" fmla="*/ 5585 w 7007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7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7" y="469"/>
                  <a:pt x="7007" y="1420"/>
                </a:cubicBezTo>
                <a:lnTo>
                  <a:pt x="7007" y="92155"/>
                </a:lnTo>
                <a:cubicBezTo>
                  <a:pt x="7007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1128573" y="2949510"/>
            <a:ext cx="56361" cy="63014"/>
          </a:xfrm>
          <a:custGeom>
            <a:avLst/>
            <a:gdLst>
              <a:gd name="connsiteX0" fmla="*/ 7718 w 56361"/>
              <a:gd name="connsiteY0" fmla="*/ 63014 h 63014"/>
              <a:gd name="connsiteX1" fmla="*/ 1574 w 56361"/>
              <a:gd name="connsiteY1" fmla="*/ 61149 h 63014"/>
              <a:gd name="connsiteX2" fmla="*/ 0 w 56361"/>
              <a:gd name="connsiteY2" fmla="*/ 55211 h 63014"/>
              <a:gd name="connsiteX3" fmla="*/ 0 w 56361"/>
              <a:gd name="connsiteY3" fmla="*/ 35002 h 63014"/>
              <a:gd name="connsiteX4" fmla="*/ 1777 w 56361"/>
              <a:gd name="connsiteY4" fmla="*/ 29280 h 63014"/>
              <a:gd name="connsiteX5" fmla="*/ 8124 w 56361"/>
              <a:gd name="connsiteY5" fmla="*/ 27808 h 63014"/>
              <a:gd name="connsiteX6" fmla="*/ 33702 w 56361"/>
              <a:gd name="connsiteY6" fmla="*/ 27808 h 63014"/>
              <a:gd name="connsiteX7" fmla="*/ 35543 w 56361"/>
              <a:gd name="connsiteY7" fmla="*/ 27402 h 63014"/>
              <a:gd name="connsiteX8" fmla="*/ 35949 w 56361"/>
              <a:gd name="connsiteY8" fmla="*/ 25462 h 63014"/>
              <a:gd name="connsiteX9" fmla="*/ 35949 w 56361"/>
              <a:gd name="connsiteY9" fmla="*/ 8423 h 63014"/>
              <a:gd name="connsiteX10" fmla="*/ 35594 w 56361"/>
              <a:gd name="connsiteY10" fmla="*/ 6495 h 63014"/>
              <a:gd name="connsiteX11" fmla="*/ 33817 w 56361"/>
              <a:gd name="connsiteY11" fmla="*/ 6089 h 63014"/>
              <a:gd name="connsiteX12" fmla="*/ 1827 w 56361"/>
              <a:gd name="connsiteY12" fmla="*/ 6089 h 63014"/>
              <a:gd name="connsiteX13" fmla="*/ 863 w 56361"/>
              <a:gd name="connsiteY13" fmla="*/ 5785 h 63014"/>
              <a:gd name="connsiteX14" fmla="*/ 393 w 56361"/>
              <a:gd name="connsiteY14" fmla="*/ 4973 h 63014"/>
              <a:gd name="connsiteX15" fmla="*/ 393 w 56361"/>
              <a:gd name="connsiteY15" fmla="*/ 1116 h 63014"/>
              <a:gd name="connsiteX16" fmla="*/ 863 w 56361"/>
              <a:gd name="connsiteY16" fmla="*/ 304 h 63014"/>
              <a:gd name="connsiteX17" fmla="*/ 1827 w 56361"/>
              <a:gd name="connsiteY17" fmla="*/ 0 h 63014"/>
              <a:gd name="connsiteX18" fmla="*/ 34934 w 56361"/>
              <a:gd name="connsiteY18" fmla="*/ 0 h 63014"/>
              <a:gd name="connsiteX19" fmla="*/ 38894 w 56361"/>
              <a:gd name="connsiteY19" fmla="*/ 355 h 63014"/>
              <a:gd name="connsiteX20" fmla="*/ 41332 w 56361"/>
              <a:gd name="connsiteY20" fmla="*/ 1522 h 63014"/>
              <a:gd name="connsiteX21" fmla="*/ 42601 w 56361"/>
              <a:gd name="connsiteY21" fmla="*/ 3793 h 63014"/>
              <a:gd name="connsiteX22" fmla="*/ 42956 w 56361"/>
              <a:gd name="connsiteY22" fmla="*/ 7409 h 63014"/>
              <a:gd name="connsiteX23" fmla="*/ 42956 w 56361"/>
              <a:gd name="connsiteY23" fmla="*/ 26692 h 63014"/>
              <a:gd name="connsiteX24" fmla="*/ 41179 w 56361"/>
              <a:gd name="connsiteY24" fmla="*/ 32426 h 63014"/>
              <a:gd name="connsiteX25" fmla="*/ 34832 w 56361"/>
              <a:gd name="connsiteY25" fmla="*/ 33898 h 63014"/>
              <a:gd name="connsiteX26" fmla="*/ 9139 w 56361"/>
              <a:gd name="connsiteY26" fmla="*/ 33898 h 63014"/>
              <a:gd name="connsiteX27" fmla="*/ 7362 w 56361"/>
              <a:gd name="connsiteY27" fmla="*/ 34304 h 63014"/>
              <a:gd name="connsiteX28" fmla="*/ 7007 w 56361"/>
              <a:gd name="connsiteY28" fmla="*/ 36232 h 63014"/>
              <a:gd name="connsiteX29" fmla="*/ 7007 w 56361"/>
              <a:gd name="connsiteY29" fmla="*/ 54704 h 63014"/>
              <a:gd name="connsiteX30" fmla="*/ 9241 w 56361"/>
              <a:gd name="connsiteY30" fmla="*/ 57038 h 63014"/>
              <a:gd name="connsiteX31" fmla="*/ 32446 w 56361"/>
              <a:gd name="connsiteY31" fmla="*/ 56112 h 63014"/>
              <a:gd name="connsiteX32" fmla="*/ 54026 w 56361"/>
              <a:gd name="connsiteY32" fmla="*/ 52674 h 63014"/>
              <a:gd name="connsiteX33" fmla="*/ 55752 w 56361"/>
              <a:gd name="connsiteY33" fmla="*/ 53689 h 63014"/>
              <a:gd name="connsiteX34" fmla="*/ 56361 w 56361"/>
              <a:gd name="connsiteY34" fmla="*/ 57038 h 63014"/>
              <a:gd name="connsiteX35" fmla="*/ 55041 w 56361"/>
              <a:gd name="connsiteY35" fmla="*/ 58751 h 63014"/>
              <a:gd name="connsiteX36" fmla="*/ 43718 w 56361"/>
              <a:gd name="connsiteY36" fmla="*/ 60844 h 63014"/>
              <a:gd name="connsiteX37" fmla="*/ 31633 w 56361"/>
              <a:gd name="connsiteY37" fmla="*/ 62265 h 63014"/>
              <a:gd name="connsiteX38" fmla="*/ 19396 w 56361"/>
              <a:gd name="connsiteY38" fmla="*/ 63014 h 63014"/>
              <a:gd name="connsiteX39" fmla="*/ 7718 w 56361"/>
              <a:gd name="connsiteY39" fmla="*/ 63014 h 63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56361" h="63014">
                <a:moveTo>
                  <a:pt x="7718" y="63014"/>
                </a:moveTo>
                <a:cubicBezTo>
                  <a:pt x="4671" y="62900"/>
                  <a:pt x="2614" y="62265"/>
                  <a:pt x="1574" y="61149"/>
                </a:cubicBezTo>
                <a:cubicBezTo>
                  <a:pt x="520" y="60032"/>
                  <a:pt x="0" y="58053"/>
                  <a:pt x="0" y="55211"/>
                </a:cubicBezTo>
                <a:lnTo>
                  <a:pt x="0" y="35002"/>
                </a:lnTo>
                <a:cubicBezTo>
                  <a:pt x="0" y="32173"/>
                  <a:pt x="583" y="30257"/>
                  <a:pt x="1777" y="29280"/>
                </a:cubicBezTo>
                <a:cubicBezTo>
                  <a:pt x="2970" y="28303"/>
                  <a:pt x="5077" y="27808"/>
                  <a:pt x="8124" y="27808"/>
                </a:cubicBezTo>
                <a:lnTo>
                  <a:pt x="33702" y="27808"/>
                </a:lnTo>
                <a:cubicBezTo>
                  <a:pt x="34667" y="27808"/>
                  <a:pt x="35264" y="27669"/>
                  <a:pt x="35543" y="27402"/>
                </a:cubicBezTo>
                <a:cubicBezTo>
                  <a:pt x="35810" y="27123"/>
                  <a:pt x="35949" y="26489"/>
                  <a:pt x="35949" y="25462"/>
                </a:cubicBezTo>
                <a:lnTo>
                  <a:pt x="35949" y="8423"/>
                </a:lnTo>
                <a:cubicBezTo>
                  <a:pt x="35949" y="7409"/>
                  <a:pt x="35822" y="6761"/>
                  <a:pt x="35594" y="6495"/>
                </a:cubicBezTo>
                <a:cubicBezTo>
                  <a:pt x="35353" y="6229"/>
                  <a:pt x="34756" y="6089"/>
                  <a:pt x="33817" y="6089"/>
                </a:cubicBezTo>
                <a:lnTo>
                  <a:pt x="1827" y="6089"/>
                </a:lnTo>
                <a:cubicBezTo>
                  <a:pt x="1485" y="6089"/>
                  <a:pt x="1167" y="5988"/>
                  <a:pt x="863" y="5785"/>
                </a:cubicBezTo>
                <a:cubicBezTo>
                  <a:pt x="558" y="5582"/>
                  <a:pt x="393" y="5315"/>
                  <a:pt x="393" y="4973"/>
                </a:cubicBezTo>
                <a:lnTo>
                  <a:pt x="393" y="1116"/>
                </a:lnTo>
                <a:cubicBezTo>
                  <a:pt x="393" y="773"/>
                  <a:pt x="558" y="507"/>
                  <a:pt x="863" y="304"/>
                </a:cubicBezTo>
                <a:cubicBezTo>
                  <a:pt x="1167" y="88"/>
                  <a:pt x="1485" y="0"/>
                  <a:pt x="1827" y="0"/>
                </a:cubicBezTo>
                <a:lnTo>
                  <a:pt x="34934" y="0"/>
                </a:lnTo>
                <a:cubicBezTo>
                  <a:pt x="36559" y="0"/>
                  <a:pt x="37879" y="114"/>
                  <a:pt x="38894" y="355"/>
                </a:cubicBezTo>
                <a:cubicBezTo>
                  <a:pt x="39910" y="596"/>
                  <a:pt x="40722" y="976"/>
                  <a:pt x="41332" y="1522"/>
                </a:cubicBezTo>
                <a:cubicBezTo>
                  <a:pt x="41941" y="2067"/>
                  <a:pt x="42360" y="2816"/>
                  <a:pt x="42601" y="3793"/>
                </a:cubicBezTo>
                <a:cubicBezTo>
                  <a:pt x="42830" y="4795"/>
                  <a:pt x="42956" y="5988"/>
                  <a:pt x="42956" y="7409"/>
                </a:cubicBezTo>
                <a:lnTo>
                  <a:pt x="42956" y="26692"/>
                </a:lnTo>
                <a:cubicBezTo>
                  <a:pt x="42956" y="29534"/>
                  <a:pt x="42360" y="31437"/>
                  <a:pt x="41179" y="32426"/>
                </a:cubicBezTo>
                <a:cubicBezTo>
                  <a:pt x="39999" y="33403"/>
                  <a:pt x="37879" y="33898"/>
                  <a:pt x="34832" y="33898"/>
                </a:cubicBezTo>
                <a:lnTo>
                  <a:pt x="9139" y="33898"/>
                </a:lnTo>
                <a:cubicBezTo>
                  <a:pt x="8187" y="33898"/>
                  <a:pt x="7603" y="34025"/>
                  <a:pt x="7362" y="34304"/>
                </a:cubicBezTo>
                <a:cubicBezTo>
                  <a:pt x="7121" y="34570"/>
                  <a:pt x="7007" y="35217"/>
                  <a:pt x="7007" y="36232"/>
                </a:cubicBezTo>
                <a:lnTo>
                  <a:pt x="7007" y="54704"/>
                </a:lnTo>
                <a:cubicBezTo>
                  <a:pt x="7007" y="56252"/>
                  <a:pt x="7756" y="57038"/>
                  <a:pt x="9241" y="57038"/>
                </a:cubicBezTo>
                <a:cubicBezTo>
                  <a:pt x="17289" y="57165"/>
                  <a:pt x="25032" y="56873"/>
                  <a:pt x="32446" y="56112"/>
                </a:cubicBezTo>
                <a:cubicBezTo>
                  <a:pt x="39859" y="55376"/>
                  <a:pt x="47044" y="54235"/>
                  <a:pt x="54026" y="52674"/>
                </a:cubicBezTo>
                <a:cubicBezTo>
                  <a:pt x="54965" y="52471"/>
                  <a:pt x="55549" y="52814"/>
                  <a:pt x="55752" y="53689"/>
                </a:cubicBezTo>
                <a:lnTo>
                  <a:pt x="56361" y="57038"/>
                </a:lnTo>
                <a:cubicBezTo>
                  <a:pt x="56565" y="57914"/>
                  <a:pt x="56120" y="58497"/>
                  <a:pt x="55041" y="58751"/>
                </a:cubicBezTo>
                <a:cubicBezTo>
                  <a:pt x="51449" y="59576"/>
                  <a:pt x="47679" y="60273"/>
                  <a:pt x="43718" y="60844"/>
                </a:cubicBezTo>
                <a:cubicBezTo>
                  <a:pt x="39758" y="61415"/>
                  <a:pt x="35733" y="61897"/>
                  <a:pt x="31633" y="62265"/>
                </a:cubicBezTo>
                <a:cubicBezTo>
                  <a:pt x="27533" y="62633"/>
                  <a:pt x="23458" y="62900"/>
                  <a:pt x="19396" y="63014"/>
                </a:cubicBezTo>
                <a:cubicBezTo>
                  <a:pt x="15334" y="63153"/>
                  <a:pt x="11450" y="63153"/>
                  <a:pt x="7718" y="630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1319583" y="2946260"/>
            <a:ext cx="48935" cy="47092"/>
          </a:xfrm>
          <a:custGeom>
            <a:avLst/>
            <a:gdLst>
              <a:gd name="connsiteX0" fmla="*/ 39097 w 48935"/>
              <a:gd name="connsiteY0" fmla="*/ 25373 h 47092"/>
              <a:gd name="connsiteX1" fmla="*/ 33410 w 48935"/>
              <a:gd name="connsiteY1" fmla="*/ 25677 h 47092"/>
              <a:gd name="connsiteX2" fmla="*/ 26048 w 48935"/>
              <a:gd name="connsiteY2" fmla="*/ 25829 h 47092"/>
              <a:gd name="connsiteX3" fmla="*/ 18381 w 48935"/>
              <a:gd name="connsiteY3" fmla="*/ 25931 h 47092"/>
              <a:gd name="connsiteX4" fmla="*/ 11780 w 48935"/>
              <a:gd name="connsiteY4" fmla="*/ 25982 h 47092"/>
              <a:gd name="connsiteX5" fmla="*/ 7007 w 48935"/>
              <a:gd name="connsiteY5" fmla="*/ 25982 h 47092"/>
              <a:gd name="connsiteX6" fmla="*/ 7007 w 48935"/>
              <a:gd name="connsiteY6" fmla="*/ 38262 h 47092"/>
              <a:gd name="connsiteX7" fmla="*/ 7514 w 48935"/>
              <a:gd name="connsiteY7" fmla="*/ 40343 h 47092"/>
              <a:gd name="connsiteX8" fmla="*/ 9444 w 48935"/>
              <a:gd name="connsiteY8" fmla="*/ 40901 h 47092"/>
              <a:gd name="connsiteX9" fmla="*/ 18736 w 48935"/>
              <a:gd name="connsiteY9" fmla="*/ 40850 h 47092"/>
              <a:gd name="connsiteX10" fmla="*/ 28320 w 48935"/>
              <a:gd name="connsiteY10" fmla="*/ 40343 h 47092"/>
              <a:gd name="connsiteX11" fmla="*/ 37726 w 48935"/>
              <a:gd name="connsiteY11" fmla="*/ 39429 h 47092"/>
              <a:gd name="connsiteX12" fmla="*/ 46409 w 48935"/>
              <a:gd name="connsiteY12" fmla="*/ 38059 h 47092"/>
              <a:gd name="connsiteX13" fmla="*/ 48428 w 48935"/>
              <a:gd name="connsiteY13" fmla="*/ 39176 h 47092"/>
              <a:gd name="connsiteX14" fmla="*/ 48935 w 48935"/>
              <a:gd name="connsiteY14" fmla="*/ 42119 h 47092"/>
              <a:gd name="connsiteX15" fmla="*/ 48847 w 48935"/>
              <a:gd name="connsiteY15" fmla="*/ 43388 h 47092"/>
              <a:gd name="connsiteX16" fmla="*/ 47628 w 48935"/>
              <a:gd name="connsiteY16" fmla="*/ 43946 h 47092"/>
              <a:gd name="connsiteX17" fmla="*/ 38488 w 48935"/>
              <a:gd name="connsiteY17" fmla="*/ 45417 h 47092"/>
              <a:gd name="connsiteX18" fmla="*/ 28282 w 48935"/>
              <a:gd name="connsiteY18" fmla="*/ 46432 h 47092"/>
              <a:gd name="connsiteX19" fmla="*/ 17822 w 48935"/>
              <a:gd name="connsiteY19" fmla="*/ 46991 h 47092"/>
              <a:gd name="connsiteX20" fmla="*/ 7921 w 48935"/>
              <a:gd name="connsiteY20" fmla="*/ 47092 h 47092"/>
              <a:gd name="connsiteX21" fmla="*/ 1675 w 48935"/>
              <a:gd name="connsiteY21" fmla="*/ 45011 h 47092"/>
              <a:gd name="connsiteX22" fmla="*/ 0 w 48935"/>
              <a:gd name="connsiteY22" fmla="*/ 38770 h 47092"/>
              <a:gd name="connsiteX23" fmla="*/ 0 w 48935"/>
              <a:gd name="connsiteY23" fmla="*/ 7117 h 47092"/>
              <a:gd name="connsiteX24" fmla="*/ 1624 w 48935"/>
              <a:gd name="connsiteY24" fmla="*/ 1421 h 47092"/>
              <a:gd name="connsiteX25" fmla="*/ 7705 w 48935"/>
              <a:gd name="connsiteY25" fmla="*/ 0 h 47092"/>
              <a:gd name="connsiteX26" fmla="*/ 39808 w 48935"/>
              <a:gd name="connsiteY26" fmla="*/ 0 h 47092"/>
              <a:gd name="connsiteX27" fmla="*/ 41128 w 48935"/>
              <a:gd name="connsiteY27" fmla="*/ 1217 h 47092"/>
              <a:gd name="connsiteX28" fmla="*/ 41128 w 48935"/>
              <a:gd name="connsiteY28" fmla="*/ 4871 h 47092"/>
              <a:gd name="connsiteX29" fmla="*/ 39808 w 48935"/>
              <a:gd name="connsiteY29" fmla="*/ 6089 h 47092"/>
              <a:gd name="connsiteX30" fmla="*/ 9038 w 48935"/>
              <a:gd name="connsiteY30" fmla="*/ 6089 h 47092"/>
              <a:gd name="connsiteX31" fmla="*/ 7311 w 48935"/>
              <a:gd name="connsiteY31" fmla="*/ 6444 h 47092"/>
              <a:gd name="connsiteX32" fmla="*/ 7007 w 48935"/>
              <a:gd name="connsiteY32" fmla="*/ 8322 h 47092"/>
              <a:gd name="connsiteX33" fmla="*/ 7007 w 48935"/>
              <a:gd name="connsiteY33" fmla="*/ 20095 h 47092"/>
              <a:gd name="connsiteX34" fmla="*/ 11780 w 48935"/>
              <a:gd name="connsiteY34" fmla="*/ 20095 h 47092"/>
              <a:gd name="connsiteX35" fmla="*/ 18177 w 48935"/>
              <a:gd name="connsiteY35" fmla="*/ 20095 h 47092"/>
              <a:gd name="connsiteX36" fmla="*/ 25642 w 48935"/>
              <a:gd name="connsiteY36" fmla="*/ 19994 h 47092"/>
              <a:gd name="connsiteX37" fmla="*/ 32953 w 48935"/>
              <a:gd name="connsiteY37" fmla="*/ 19803 h 47092"/>
              <a:gd name="connsiteX38" fmla="*/ 38996 w 48935"/>
              <a:gd name="connsiteY38" fmla="*/ 19486 h 47092"/>
              <a:gd name="connsiteX39" fmla="*/ 40316 w 48935"/>
              <a:gd name="connsiteY39" fmla="*/ 20704 h 47092"/>
              <a:gd name="connsiteX40" fmla="*/ 40418 w 48935"/>
              <a:gd name="connsiteY40" fmla="*/ 24155 h 47092"/>
              <a:gd name="connsiteX41" fmla="*/ 39097 w 48935"/>
              <a:gd name="connsiteY41" fmla="*/ 25373 h 47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48935" h="47092">
                <a:moveTo>
                  <a:pt x="39097" y="25373"/>
                </a:moveTo>
                <a:cubicBezTo>
                  <a:pt x="37612" y="25512"/>
                  <a:pt x="35708" y="25614"/>
                  <a:pt x="33410" y="25677"/>
                </a:cubicBezTo>
                <a:cubicBezTo>
                  <a:pt x="31100" y="25741"/>
                  <a:pt x="28650" y="25791"/>
                  <a:pt x="26048" y="25829"/>
                </a:cubicBezTo>
                <a:cubicBezTo>
                  <a:pt x="23446" y="25867"/>
                  <a:pt x="20881" y="25893"/>
                  <a:pt x="18381" y="25931"/>
                </a:cubicBezTo>
                <a:cubicBezTo>
                  <a:pt x="15880" y="25969"/>
                  <a:pt x="13671" y="25982"/>
                  <a:pt x="11780" y="25982"/>
                </a:cubicBezTo>
                <a:lnTo>
                  <a:pt x="7007" y="25982"/>
                </a:lnTo>
                <a:lnTo>
                  <a:pt x="7007" y="38262"/>
                </a:lnTo>
                <a:cubicBezTo>
                  <a:pt x="7007" y="39277"/>
                  <a:pt x="7172" y="39962"/>
                  <a:pt x="7514" y="40343"/>
                </a:cubicBezTo>
                <a:cubicBezTo>
                  <a:pt x="7844" y="40723"/>
                  <a:pt x="8492" y="40901"/>
                  <a:pt x="9444" y="40901"/>
                </a:cubicBezTo>
                <a:cubicBezTo>
                  <a:pt x="12414" y="40964"/>
                  <a:pt x="15524" y="40964"/>
                  <a:pt x="18736" y="40850"/>
                </a:cubicBezTo>
                <a:cubicBezTo>
                  <a:pt x="21948" y="40749"/>
                  <a:pt x="25147" y="40584"/>
                  <a:pt x="28320" y="40343"/>
                </a:cubicBezTo>
                <a:cubicBezTo>
                  <a:pt x="31506" y="40102"/>
                  <a:pt x="34642" y="39810"/>
                  <a:pt x="37726" y="39429"/>
                </a:cubicBezTo>
                <a:cubicBezTo>
                  <a:pt x="40811" y="39061"/>
                  <a:pt x="43693" y="38605"/>
                  <a:pt x="46409" y="38059"/>
                </a:cubicBezTo>
                <a:cubicBezTo>
                  <a:pt x="47552" y="37856"/>
                  <a:pt x="48237" y="38237"/>
                  <a:pt x="48428" y="39176"/>
                </a:cubicBezTo>
                <a:lnTo>
                  <a:pt x="48935" y="42119"/>
                </a:lnTo>
                <a:cubicBezTo>
                  <a:pt x="49075" y="42728"/>
                  <a:pt x="49050" y="43146"/>
                  <a:pt x="48847" y="43388"/>
                </a:cubicBezTo>
                <a:cubicBezTo>
                  <a:pt x="48643" y="43616"/>
                  <a:pt x="48237" y="43806"/>
                  <a:pt x="47628" y="43946"/>
                </a:cubicBezTo>
                <a:cubicBezTo>
                  <a:pt x="44848" y="44491"/>
                  <a:pt x="41801" y="44986"/>
                  <a:pt x="38488" y="45417"/>
                </a:cubicBezTo>
                <a:cubicBezTo>
                  <a:pt x="35162" y="45861"/>
                  <a:pt x="31773" y="46204"/>
                  <a:pt x="28282" y="46432"/>
                </a:cubicBezTo>
                <a:cubicBezTo>
                  <a:pt x="24791" y="46673"/>
                  <a:pt x="21313" y="46851"/>
                  <a:pt x="17822" y="46991"/>
                </a:cubicBezTo>
                <a:cubicBezTo>
                  <a:pt x="14331" y="47130"/>
                  <a:pt x="11031" y="47168"/>
                  <a:pt x="7921" y="47092"/>
                </a:cubicBezTo>
                <a:cubicBezTo>
                  <a:pt x="4874" y="47029"/>
                  <a:pt x="2792" y="46331"/>
                  <a:pt x="1675" y="45011"/>
                </a:cubicBezTo>
                <a:cubicBezTo>
                  <a:pt x="558" y="43692"/>
                  <a:pt x="0" y="41611"/>
                  <a:pt x="0" y="38770"/>
                </a:cubicBezTo>
                <a:lnTo>
                  <a:pt x="0" y="7117"/>
                </a:lnTo>
                <a:cubicBezTo>
                  <a:pt x="0" y="4262"/>
                  <a:pt x="545" y="2372"/>
                  <a:pt x="1624" y="1421"/>
                </a:cubicBezTo>
                <a:cubicBezTo>
                  <a:pt x="2703" y="469"/>
                  <a:pt x="4734" y="0"/>
                  <a:pt x="7705" y="0"/>
                </a:cubicBezTo>
                <a:lnTo>
                  <a:pt x="39808" y="0"/>
                </a:lnTo>
                <a:cubicBezTo>
                  <a:pt x="40684" y="0"/>
                  <a:pt x="41128" y="405"/>
                  <a:pt x="41128" y="1217"/>
                </a:cubicBezTo>
                <a:lnTo>
                  <a:pt x="41128" y="4871"/>
                </a:lnTo>
                <a:cubicBezTo>
                  <a:pt x="41128" y="5683"/>
                  <a:pt x="40684" y="6089"/>
                  <a:pt x="39808" y="6089"/>
                </a:cubicBezTo>
                <a:lnTo>
                  <a:pt x="9038" y="6089"/>
                </a:lnTo>
                <a:cubicBezTo>
                  <a:pt x="8086" y="6089"/>
                  <a:pt x="7514" y="6203"/>
                  <a:pt x="7311" y="6444"/>
                </a:cubicBezTo>
                <a:cubicBezTo>
                  <a:pt x="7108" y="6685"/>
                  <a:pt x="7007" y="7307"/>
                  <a:pt x="7007" y="8322"/>
                </a:cubicBezTo>
                <a:lnTo>
                  <a:pt x="7007" y="20095"/>
                </a:lnTo>
                <a:lnTo>
                  <a:pt x="11780" y="20095"/>
                </a:lnTo>
                <a:lnTo>
                  <a:pt x="18177" y="20095"/>
                </a:lnTo>
                <a:cubicBezTo>
                  <a:pt x="20615" y="20095"/>
                  <a:pt x="23103" y="20057"/>
                  <a:pt x="25642" y="19994"/>
                </a:cubicBezTo>
                <a:cubicBezTo>
                  <a:pt x="28180" y="19930"/>
                  <a:pt x="30618" y="19854"/>
                  <a:pt x="32953" y="19803"/>
                </a:cubicBezTo>
                <a:cubicBezTo>
                  <a:pt x="35289" y="19727"/>
                  <a:pt x="37295" y="19626"/>
                  <a:pt x="38996" y="19486"/>
                </a:cubicBezTo>
                <a:cubicBezTo>
                  <a:pt x="39884" y="19486"/>
                  <a:pt x="40316" y="19892"/>
                  <a:pt x="40316" y="20704"/>
                </a:cubicBezTo>
                <a:lnTo>
                  <a:pt x="40418" y="24155"/>
                </a:lnTo>
                <a:cubicBezTo>
                  <a:pt x="40418" y="24827"/>
                  <a:pt x="39973" y="25233"/>
                  <a:pt x="39097" y="2537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1405234" y="2948389"/>
            <a:ext cx="36152" cy="84746"/>
          </a:xfrm>
          <a:custGeom>
            <a:avLst/>
            <a:gdLst>
              <a:gd name="connsiteX0" fmla="*/ 34781 w 36152"/>
              <a:gd name="connsiteY0" fmla="*/ 0 h 84746"/>
              <a:gd name="connsiteX1" fmla="*/ 36152 w 36152"/>
              <a:gd name="connsiteY1" fmla="*/ 215 h 84746"/>
              <a:gd name="connsiteX2" fmla="*/ 35898 w 36152"/>
              <a:gd name="connsiteY2" fmla="*/ 1623 h 84746"/>
              <a:gd name="connsiteX3" fmla="*/ 7565 w 36152"/>
              <a:gd name="connsiteY3" fmla="*/ 83426 h 84746"/>
              <a:gd name="connsiteX4" fmla="*/ 6969 w 36152"/>
              <a:gd name="connsiteY4" fmla="*/ 84594 h 84746"/>
              <a:gd name="connsiteX5" fmla="*/ 5636 w 36152"/>
              <a:gd name="connsiteY5" fmla="*/ 84746 h 84746"/>
              <a:gd name="connsiteX6" fmla="*/ 1370 w 36152"/>
              <a:gd name="connsiteY6" fmla="*/ 84746 h 84746"/>
              <a:gd name="connsiteX7" fmla="*/ 0 w 36152"/>
              <a:gd name="connsiteY7" fmla="*/ 84543 h 84746"/>
              <a:gd name="connsiteX8" fmla="*/ 253 w 36152"/>
              <a:gd name="connsiteY8" fmla="*/ 83236 h 84746"/>
              <a:gd name="connsiteX9" fmla="*/ 28587 w 36152"/>
              <a:gd name="connsiteY9" fmla="*/ 1522 h 84746"/>
              <a:gd name="connsiteX10" fmla="*/ 29247 w 36152"/>
              <a:gd name="connsiteY10" fmla="*/ 215 h 84746"/>
              <a:gd name="connsiteX11" fmla="*/ 30821 w 36152"/>
              <a:gd name="connsiteY11" fmla="*/ 0 h 84746"/>
              <a:gd name="connsiteX12" fmla="*/ 34781 w 36152"/>
              <a:gd name="connsiteY12" fmla="*/ 0 h 84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6152" h="84746">
                <a:moveTo>
                  <a:pt x="34781" y="0"/>
                </a:moveTo>
                <a:cubicBezTo>
                  <a:pt x="35594" y="0"/>
                  <a:pt x="36063" y="76"/>
                  <a:pt x="36152" y="215"/>
                </a:cubicBezTo>
                <a:cubicBezTo>
                  <a:pt x="36254" y="342"/>
                  <a:pt x="36165" y="811"/>
                  <a:pt x="35898" y="1623"/>
                </a:cubicBezTo>
                <a:lnTo>
                  <a:pt x="7565" y="83426"/>
                </a:lnTo>
                <a:cubicBezTo>
                  <a:pt x="7299" y="84099"/>
                  <a:pt x="7083" y="84492"/>
                  <a:pt x="6969" y="84594"/>
                </a:cubicBezTo>
                <a:cubicBezTo>
                  <a:pt x="6829" y="84695"/>
                  <a:pt x="6385" y="84746"/>
                  <a:pt x="5636" y="84746"/>
                </a:cubicBezTo>
                <a:lnTo>
                  <a:pt x="1370" y="84746"/>
                </a:lnTo>
                <a:cubicBezTo>
                  <a:pt x="558" y="84746"/>
                  <a:pt x="114" y="84682"/>
                  <a:pt x="0" y="84543"/>
                </a:cubicBezTo>
                <a:cubicBezTo>
                  <a:pt x="-101" y="84403"/>
                  <a:pt x="-12" y="83972"/>
                  <a:pt x="253" y="83236"/>
                </a:cubicBezTo>
                <a:lnTo>
                  <a:pt x="28587" y="1522"/>
                </a:lnTo>
                <a:cubicBezTo>
                  <a:pt x="28853" y="786"/>
                  <a:pt x="29082" y="342"/>
                  <a:pt x="29247" y="215"/>
                </a:cubicBezTo>
                <a:cubicBezTo>
                  <a:pt x="29412" y="76"/>
                  <a:pt x="29945" y="0"/>
                  <a:pt x="30821" y="0"/>
                </a:cubicBezTo>
                <a:lnTo>
                  <a:pt x="34781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1543543" y="2946354"/>
            <a:ext cx="56171" cy="47714"/>
          </a:xfrm>
          <a:custGeom>
            <a:avLst/>
            <a:gdLst>
              <a:gd name="connsiteX0" fmla="*/ 45241 w 56171"/>
              <a:gd name="connsiteY0" fmla="*/ 8334 h 47714"/>
              <a:gd name="connsiteX1" fmla="*/ 41395 w 56171"/>
              <a:gd name="connsiteY1" fmla="*/ 16251 h 47714"/>
              <a:gd name="connsiteX2" fmla="*/ 35594 w 56171"/>
              <a:gd name="connsiteY2" fmla="*/ 24066 h 47714"/>
              <a:gd name="connsiteX3" fmla="*/ 44378 w 56171"/>
              <a:gd name="connsiteY3" fmla="*/ 31069 h 47714"/>
              <a:gd name="connsiteX4" fmla="*/ 55612 w 56171"/>
              <a:gd name="connsiteY4" fmla="*/ 37044 h 47714"/>
              <a:gd name="connsiteX5" fmla="*/ 56171 w 56171"/>
              <a:gd name="connsiteY5" fmla="*/ 37869 h 47714"/>
              <a:gd name="connsiteX6" fmla="*/ 55904 w 56171"/>
              <a:gd name="connsiteY6" fmla="*/ 38884 h 47714"/>
              <a:gd name="connsiteX7" fmla="*/ 53873 w 56171"/>
              <a:gd name="connsiteY7" fmla="*/ 42436 h 47714"/>
              <a:gd name="connsiteX8" fmla="*/ 53163 w 56171"/>
              <a:gd name="connsiteY8" fmla="*/ 43146 h 47714"/>
              <a:gd name="connsiteX9" fmla="*/ 51842 w 56171"/>
              <a:gd name="connsiteY9" fmla="*/ 42829 h 47714"/>
              <a:gd name="connsiteX10" fmla="*/ 47019 w 56171"/>
              <a:gd name="connsiteY10" fmla="*/ 40406 h 47714"/>
              <a:gd name="connsiteX11" fmla="*/ 41687 w 56171"/>
              <a:gd name="connsiteY11" fmla="*/ 37158 h 47714"/>
              <a:gd name="connsiteX12" fmla="*/ 36254 w 56171"/>
              <a:gd name="connsiteY12" fmla="*/ 33200 h 47714"/>
              <a:gd name="connsiteX13" fmla="*/ 31227 w 56171"/>
              <a:gd name="connsiteY13" fmla="*/ 28735 h 47714"/>
              <a:gd name="connsiteX14" fmla="*/ 18279 w 56171"/>
              <a:gd name="connsiteY14" fmla="*/ 39341 h 47714"/>
              <a:gd name="connsiteX15" fmla="*/ 3909 w 56171"/>
              <a:gd name="connsiteY15" fmla="*/ 47409 h 47714"/>
              <a:gd name="connsiteX16" fmla="*/ 2894 w 56171"/>
              <a:gd name="connsiteY16" fmla="*/ 47714 h 47714"/>
              <a:gd name="connsiteX17" fmla="*/ 2081 w 56171"/>
              <a:gd name="connsiteY17" fmla="*/ 47308 h 47714"/>
              <a:gd name="connsiteX18" fmla="*/ 50 w 56171"/>
              <a:gd name="connsiteY18" fmla="*/ 43755 h 47714"/>
              <a:gd name="connsiteX19" fmla="*/ 0 w 56171"/>
              <a:gd name="connsiteY19" fmla="*/ 42690 h 47714"/>
              <a:gd name="connsiteX20" fmla="*/ 761 w 56171"/>
              <a:gd name="connsiteY20" fmla="*/ 41929 h 47714"/>
              <a:gd name="connsiteX21" fmla="*/ 23103 w 56171"/>
              <a:gd name="connsiteY21" fmla="*/ 27504 h 47714"/>
              <a:gd name="connsiteX22" fmla="*/ 37523 w 56171"/>
              <a:gd name="connsiteY22" fmla="*/ 8740 h 47714"/>
              <a:gd name="connsiteX23" fmla="*/ 37726 w 56171"/>
              <a:gd name="connsiteY23" fmla="*/ 6711 h 47714"/>
              <a:gd name="connsiteX24" fmla="*/ 35797 w 56171"/>
              <a:gd name="connsiteY24" fmla="*/ 6102 h 47714"/>
              <a:gd name="connsiteX25" fmla="*/ 6042 w 56171"/>
              <a:gd name="connsiteY25" fmla="*/ 6102 h 47714"/>
              <a:gd name="connsiteX26" fmla="*/ 4836 w 56171"/>
              <a:gd name="connsiteY26" fmla="*/ 4770 h 47714"/>
              <a:gd name="connsiteX27" fmla="*/ 4836 w 56171"/>
              <a:gd name="connsiteY27" fmla="*/ 1230 h 47714"/>
              <a:gd name="connsiteX28" fmla="*/ 6245 w 56171"/>
              <a:gd name="connsiteY28" fmla="*/ 0 h 47714"/>
              <a:gd name="connsiteX29" fmla="*/ 38539 w 56171"/>
              <a:gd name="connsiteY29" fmla="*/ 0 h 47714"/>
              <a:gd name="connsiteX30" fmla="*/ 45343 w 56171"/>
              <a:gd name="connsiteY30" fmla="*/ 1890 h 47714"/>
              <a:gd name="connsiteX31" fmla="*/ 45241 w 56171"/>
              <a:gd name="connsiteY31" fmla="*/ 8334 h 47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56171" h="47714">
                <a:moveTo>
                  <a:pt x="45241" y="8334"/>
                </a:moveTo>
                <a:cubicBezTo>
                  <a:pt x="44289" y="10973"/>
                  <a:pt x="43007" y="13612"/>
                  <a:pt x="41395" y="16251"/>
                </a:cubicBezTo>
                <a:cubicBezTo>
                  <a:pt x="39770" y="18890"/>
                  <a:pt x="37828" y="21490"/>
                  <a:pt x="35594" y="24066"/>
                </a:cubicBezTo>
                <a:cubicBezTo>
                  <a:pt x="37968" y="26489"/>
                  <a:pt x="40887" y="28836"/>
                  <a:pt x="44378" y="31069"/>
                </a:cubicBezTo>
                <a:cubicBezTo>
                  <a:pt x="47869" y="33289"/>
                  <a:pt x="51601" y="35293"/>
                  <a:pt x="55612" y="37044"/>
                </a:cubicBezTo>
                <a:cubicBezTo>
                  <a:pt x="56006" y="37260"/>
                  <a:pt x="56196" y="37526"/>
                  <a:pt x="56171" y="37869"/>
                </a:cubicBezTo>
                <a:cubicBezTo>
                  <a:pt x="56133" y="38199"/>
                  <a:pt x="56044" y="38541"/>
                  <a:pt x="55904" y="38884"/>
                </a:cubicBezTo>
                <a:lnTo>
                  <a:pt x="53873" y="42436"/>
                </a:lnTo>
                <a:cubicBezTo>
                  <a:pt x="53670" y="42766"/>
                  <a:pt x="53442" y="43007"/>
                  <a:pt x="53163" y="43146"/>
                </a:cubicBezTo>
                <a:cubicBezTo>
                  <a:pt x="52896" y="43273"/>
                  <a:pt x="52464" y="43184"/>
                  <a:pt x="51842" y="42829"/>
                </a:cubicBezTo>
                <a:cubicBezTo>
                  <a:pt x="50357" y="42170"/>
                  <a:pt x="48758" y="41345"/>
                  <a:pt x="47019" y="40406"/>
                </a:cubicBezTo>
                <a:cubicBezTo>
                  <a:pt x="45292" y="39455"/>
                  <a:pt x="43515" y="38376"/>
                  <a:pt x="41687" y="37158"/>
                </a:cubicBezTo>
                <a:cubicBezTo>
                  <a:pt x="39859" y="35928"/>
                  <a:pt x="38056" y="34621"/>
                  <a:pt x="36254" y="33200"/>
                </a:cubicBezTo>
                <a:cubicBezTo>
                  <a:pt x="34464" y="31767"/>
                  <a:pt x="32788" y="30282"/>
                  <a:pt x="31227" y="28735"/>
                </a:cubicBezTo>
                <a:cubicBezTo>
                  <a:pt x="27305" y="32591"/>
                  <a:pt x="22976" y="36118"/>
                  <a:pt x="18279" y="39341"/>
                </a:cubicBezTo>
                <a:cubicBezTo>
                  <a:pt x="13570" y="42550"/>
                  <a:pt x="8784" y="45240"/>
                  <a:pt x="3909" y="47409"/>
                </a:cubicBezTo>
                <a:cubicBezTo>
                  <a:pt x="3567" y="47536"/>
                  <a:pt x="3237" y="47637"/>
                  <a:pt x="2894" y="47714"/>
                </a:cubicBezTo>
                <a:cubicBezTo>
                  <a:pt x="2551" y="47777"/>
                  <a:pt x="2284" y="47637"/>
                  <a:pt x="2081" y="47308"/>
                </a:cubicBezTo>
                <a:lnTo>
                  <a:pt x="50" y="43755"/>
                </a:lnTo>
                <a:cubicBezTo>
                  <a:pt x="-152" y="43413"/>
                  <a:pt x="-165" y="43058"/>
                  <a:pt x="0" y="42690"/>
                </a:cubicBezTo>
                <a:cubicBezTo>
                  <a:pt x="165" y="42309"/>
                  <a:pt x="418" y="42068"/>
                  <a:pt x="761" y="41929"/>
                </a:cubicBezTo>
                <a:cubicBezTo>
                  <a:pt x="9495" y="37729"/>
                  <a:pt x="16946" y="32921"/>
                  <a:pt x="23103" y="27504"/>
                </a:cubicBezTo>
                <a:cubicBezTo>
                  <a:pt x="29259" y="22100"/>
                  <a:pt x="34070" y="15832"/>
                  <a:pt x="37523" y="8740"/>
                </a:cubicBezTo>
                <a:cubicBezTo>
                  <a:pt x="37993" y="7789"/>
                  <a:pt x="38069" y="7117"/>
                  <a:pt x="37726" y="6711"/>
                </a:cubicBezTo>
                <a:cubicBezTo>
                  <a:pt x="37384" y="6292"/>
                  <a:pt x="36736" y="6102"/>
                  <a:pt x="35797" y="6102"/>
                </a:cubicBezTo>
                <a:lnTo>
                  <a:pt x="6042" y="6102"/>
                </a:lnTo>
                <a:cubicBezTo>
                  <a:pt x="5229" y="6102"/>
                  <a:pt x="4836" y="5658"/>
                  <a:pt x="4836" y="4770"/>
                </a:cubicBezTo>
                <a:lnTo>
                  <a:pt x="4836" y="1230"/>
                </a:lnTo>
                <a:cubicBezTo>
                  <a:pt x="4836" y="418"/>
                  <a:pt x="5306" y="0"/>
                  <a:pt x="6245" y="0"/>
                </a:cubicBezTo>
                <a:lnTo>
                  <a:pt x="38539" y="0"/>
                </a:lnTo>
                <a:cubicBezTo>
                  <a:pt x="42055" y="0"/>
                  <a:pt x="44327" y="634"/>
                  <a:pt x="45343" y="1890"/>
                </a:cubicBezTo>
                <a:cubicBezTo>
                  <a:pt x="46358" y="3133"/>
                  <a:pt x="46320" y="5277"/>
                  <a:pt x="45241" y="83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1139989" y="3093831"/>
            <a:ext cx="29755" cy="6190"/>
          </a:xfrm>
          <a:custGeom>
            <a:avLst/>
            <a:gdLst>
              <a:gd name="connsiteX0" fmla="*/ 29755 w 29755"/>
              <a:gd name="connsiteY0" fmla="*/ 1420 h 6190"/>
              <a:gd name="connsiteX1" fmla="*/ 29755 w 29755"/>
              <a:gd name="connsiteY1" fmla="*/ 4668 h 6190"/>
              <a:gd name="connsiteX2" fmla="*/ 28231 w 29755"/>
              <a:gd name="connsiteY2" fmla="*/ 6190 h 6190"/>
              <a:gd name="connsiteX3" fmla="*/ 1523 w 29755"/>
              <a:gd name="connsiteY3" fmla="*/ 6190 h 6190"/>
              <a:gd name="connsiteX4" fmla="*/ 0 w 29755"/>
              <a:gd name="connsiteY4" fmla="*/ 4668 h 6190"/>
              <a:gd name="connsiteX5" fmla="*/ 0 w 29755"/>
              <a:gd name="connsiteY5" fmla="*/ 1420 h 6190"/>
              <a:gd name="connsiteX6" fmla="*/ 1523 w 29755"/>
              <a:gd name="connsiteY6" fmla="*/ 0 h 6190"/>
              <a:gd name="connsiteX7" fmla="*/ 28231 w 29755"/>
              <a:gd name="connsiteY7" fmla="*/ 0 h 6190"/>
              <a:gd name="connsiteX8" fmla="*/ 29755 w 29755"/>
              <a:gd name="connsiteY8" fmla="*/ 1420 h 6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755" h="6190">
                <a:moveTo>
                  <a:pt x="29755" y="1420"/>
                </a:moveTo>
                <a:lnTo>
                  <a:pt x="29755" y="4668"/>
                </a:lnTo>
                <a:cubicBezTo>
                  <a:pt x="29755" y="5683"/>
                  <a:pt x="29247" y="6190"/>
                  <a:pt x="28231" y="6190"/>
                </a:cubicBezTo>
                <a:lnTo>
                  <a:pt x="1523" y="6190"/>
                </a:lnTo>
                <a:cubicBezTo>
                  <a:pt x="507" y="6190"/>
                  <a:pt x="0" y="5683"/>
                  <a:pt x="0" y="4668"/>
                </a:cubicBezTo>
                <a:lnTo>
                  <a:pt x="0" y="1420"/>
                </a:lnTo>
                <a:cubicBezTo>
                  <a:pt x="0" y="481"/>
                  <a:pt x="507" y="0"/>
                  <a:pt x="1523" y="0"/>
                </a:cubicBezTo>
                <a:lnTo>
                  <a:pt x="28231" y="0"/>
                </a:lnTo>
                <a:cubicBezTo>
                  <a:pt x="29247" y="0"/>
                  <a:pt x="29755" y="481"/>
                  <a:pt x="29755" y="142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1120490" y="3106213"/>
            <a:ext cx="70376" cy="25576"/>
          </a:xfrm>
          <a:custGeom>
            <a:avLst/>
            <a:gdLst>
              <a:gd name="connsiteX0" fmla="*/ 56374 w 70376"/>
              <a:gd name="connsiteY0" fmla="*/ 9743 h 25576"/>
              <a:gd name="connsiteX1" fmla="*/ 50776 w 70376"/>
              <a:gd name="connsiteY1" fmla="*/ 12838 h 25576"/>
              <a:gd name="connsiteX2" fmla="*/ 43680 w 70376"/>
              <a:gd name="connsiteY2" fmla="*/ 15731 h 25576"/>
              <a:gd name="connsiteX3" fmla="*/ 49811 w 70376"/>
              <a:gd name="connsiteY3" fmla="*/ 16695 h 25576"/>
              <a:gd name="connsiteX4" fmla="*/ 56463 w 70376"/>
              <a:gd name="connsiteY4" fmla="*/ 17558 h 25576"/>
              <a:gd name="connsiteX5" fmla="*/ 63064 w 70376"/>
              <a:gd name="connsiteY5" fmla="*/ 18268 h 25576"/>
              <a:gd name="connsiteX6" fmla="*/ 69259 w 70376"/>
              <a:gd name="connsiteY6" fmla="*/ 18674 h 25576"/>
              <a:gd name="connsiteX7" fmla="*/ 70223 w 70376"/>
              <a:gd name="connsiteY7" fmla="*/ 19029 h 25576"/>
              <a:gd name="connsiteX8" fmla="*/ 70376 w 70376"/>
              <a:gd name="connsiteY8" fmla="*/ 20197 h 25576"/>
              <a:gd name="connsiteX9" fmla="*/ 69868 w 70376"/>
              <a:gd name="connsiteY9" fmla="*/ 23343 h 25576"/>
              <a:gd name="connsiteX10" fmla="*/ 69360 w 70376"/>
              <a:gd name="connsiteY10" fmla="*/ 24358 h 25576"/>
              <a:gd name="connsiteX11" fmla="*/ 68040 w 70376"/>
              <a:gd name="connsiteY11" fmla="*/ 24561 h 25576"/>
              <a:gd name="connsiteX12" fmla="*/ 60170 w 70376"/>
              <a:gd name="connsiteY12" fmla="*/ 23800 h 25576"/>
              <a:gd name="connsiteX13" fmla="*/ 50776 w 70376"/>
              <a:gd name="connsiteY13" fmla="*/ 22480 h 25576"/>
              <a:gd name="connsiteX14" fmla="*/ 41230 w 70376"/>
              <a:gd name="connsiteY14" fmla="*/ 20805 h 25576"/>
              <a:gd name="connsiteX15" fmla="*/ 33017 w 70376"/>
              <a:gd name="connsiteY15" fmla="*/ 19080 h 25576"/>
              <a:gd name="connsiteX16" fmla="*/ 17467 w 70376"/>
              <a:gd name="connsiteY16" fmla="*/ 22886 h 25576"/>
              <a:gd name="connsiteX17" fmla="*/ 2640 w 70376"/>
              <a:gd name="connsiteY17" fmla="*/ 25576 h 25576"/>
              <a:gd name="connsiteX18" fmla="*/ 1282 w 70376"/>
              <a:gd name="connsiteY18" fmla="*/ 25525 h 25576"/>
              <a:gd name="connsiteX19" fmla="*/ 723 w 70376"/>
              <a:gd name="connsiteY19" fmla="*/ 24662 h 25576"/>
              <a:gd name="connsiteX20" fmla="*/ 0 w 70376"/>
              <a:gd name="connsiteY20" fmla="*/ 21516 h 25576"/>
              <a:gd name="connsiteX21" fmla="*/ 1015 w 70376"/>
              <a:gd name="connsiteY21" fmla="*/ 19791 h 25576"/>
              <a:gd name="connsiteX22" fmla="*/ 13861 w 70376"/>
              <a:gd name="connsiteY22" fmla="*/ 17609 h 25576"/>
              <a:gd name="connsiteX23" fmla="*/ 26962 w 70376"/>
              <a:gd name="connsiteY23" fmla="*/ 14665 h 25576"/>
              <a:gd name="connsiteX24" fmla="*/ 38742 w 70376"/>
              <a:gd name="connsiteY24" fmla="*/ 11367 h 25576"/>
              <a:gd name="connsiteX25" fmla="*/ 47526 w 70376"/>
              <a:gd name="connsiteY25" fmla="*/ 8119 h 25576"/>
              <a:gd name="connsiteX26" fmla="*/ 49468 w 70376"/>
              <a:gd name="connsiteY26" fmla="*/ 6444 h 25576"/>
              <a:gd name="connsiteX27" fmla="*/ 47844 w 70376"/>
              <a:gd name="connsiteY27" fmla="*/ 5785 h 25576"/>
              <a:gd name="connsiteX28" fmla="*/ 7413 w 70376"/>
              <a:gd name="connsiteY28" fmla="*/ 5785 h 25576"/>
              <a:gd name="connsiteX29" fmla="*/ 6105 w 70376"/>
              <a:gd name="connsiteY29" fmla="*/ 4465 h 25576"/>
              <a:gd name="connsiteX30" fmla="*/ 6105 w 70376"/>
              <a:gd name="connsiteY30" fmla="*/ 1217 h 25576"/>
              <a:gd name="connsiteX31" fmla="*/ 7413 w 70376"/>
              <a:gd name="connsiteY31" fmla="*/ 0 h 25576"/>
              <a:gd name="connsiteX32" fmla="*/ 49976 w 70376"/>
              <a:gd name="connsiteY32" fmla="*/ 0 h 25576"/>
              <a:gd name="connsiteX33" fmla="*/ 56920 w 70376"/>
              <a:gd name="connsiteY33" fmla="*/ 659 h 25576"/>
              <a:gd name="connsiteX34" fmla="*/ 60779 w 70376"/>
              <a:gd name="connsiteY34" fmla="*/ 2537 h 25576"/>
              <a:gd name="connsiteX35" fmla="*/ 60830 w 70376"/>
              <a:gd name="connsiteY35" fmla="*/ 5582 h 25576"/>
              <a:gd name="connsiteX36" fmla="*/ 56374 w 70376"/>
              <a:gd name="connsiteY36" fmla="*/ 9743 h 25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70376" h="25576">
                <a:moveTo>
                  <a:pt x="56374" y="9743"/>
                </a:moveTo>
                <a:cubicBezTo>
                  <a:pt x="54813" y="10834"/>
                  <a:pt x="52947" y="11861"/>
                  <a:pt x="50776" y="12838"/>
                </a:cubicBezTo>
                <a:cubicBezTo>
                  <a:pt x="48605" y="13815"/>
                  <a:pt x="46244" y="14779"/>
                  <a:pt x="43680" y="15731"/>
                </a:cubicBezTo>
                <a:cubicBezTo>
                  <a:pt x="45571" y="16073"/>
                  <a:pt x="47615" y="16391"/>
                  <a:pt x="49811" y="16695"/>
                </a:cubicBezTo>
                <a:cubicBezTo>
                  <a:pt x="52020" y="16999"/>
                  <a:pt x="54241" y="17291"/>
                  <a:pt x="56463" y="17558"/>
                </a:cubicBezTo>
                <a:cubicBezTo>
                  <a:pt x="58697" y="17837"/>
                  <a:pt x="60906" y="18065"/>
                  <a:pt x="63064" y="18268"/>
                </a:cubicBezTo>
                <a:cubicBezTo>
                  <a:pt x="65235" y="18471"/>
                  <a:pt x="67304" y="18611"/>
                  <a:pt x="69259" y="18674"/>
                </a:cubicBezTo>
                <a:cubicBezTo>
                  <a:pt x="69665" y="18750"/>
                  <a:pt x="69995" y="18864"/>
                  <a:pt x="70223" y="19029"/>
                </a:cubicBezTo>
                <a:cubicBezTo>
                  <a:pt x="70465" y="19194"/>
                  <a:pt x="70515" y="19588"/>
                  <a:pt x="70376" y="20197"/>
                </a:cubicBezTo>
                <a:lnTo>
                  <a:pt x="69868" y="23343"/>
                </a:lnTo>
                <a:cubicBezTo>
                  <a:pt x="69728" y="23812"/>
                  <a:pt x="69576" y="24155"/>
                  <a:pt x="69360" y="24358"/>
                </a:cubicBezTo>
                <a:cubicBezTo>
                  <a:pt x="69157" y="24561"/>
                  <a:pt x="68713" y="24637"/>
                  <a:pt x="68040" y="24561"/>
                </a:cubicBezTo>
                <a:cubicBezTo>
                  <a:pt x="65819" y="24421"/>
                  <a:pt x="63191" y="24180"/>
                  <a:pt x="60170" y="23800"/>
                </a:cubicBezTo>
                <a:cubicBezTo>
                  <a:pt x="57161" y="23432"/>
                  <a:pt x="54026" y="22988"/>
                  <a:pt x="50776" y="22480"/>
                </a:cubicBezTo>
                <a:cubicBezTo>
                  <a:pt x="47526" y="21973"/>
                  <a:pt x="44340" y="21414"/>
                  <a:pt x="41230" y="20805"/>
                </a:cubicBezTo>
                <a:cubicBezTo>
                  <a:pt x="38120" y="20197"/>
                  <a:pt x="35378" y="19626"/>
                  <a:pt x="33017" y="19080"/>
                </a:cubicBezTo>
                <a:cubicBezTo>
                  <a:pt x="27927" y="20488"/>
                  <a:pt x="22747" y="21770"/>
                  <a:pt x="17467" y="22886"/>
                </a:cubicBezTo>
                <a:cubicBezTo>
                  <a:pt x="12186" y="24002"/>
                  <a:pt x="7248" y="24903"/>
                  <a:pt x="2640" y="25576"/>
                </a:cubicBezTo>
                <a:cubicBezTo>
                  <a:pt x="1967" y="25715"/>
                  <a:pt x="1510" y="25703"/>
                  <a:pt x="1282" y="25525"/>
                </a:cubicBezTo>
                <a:cubicBezTo>
                  <a:pt x="1028" y="25347"/>
                  <a:pt x="850" y="25068"/>
                  <a:pt x="723" y="24662"/>
                </a:cubicBezTo>
                <a:lnTo>
                  <a:pt x="0" y="21516"/>
                </a:lnTo>
                <a:cubicBezTo>
                  <a:pt x="-203" y="20488"/>
                  <a:pt x="139" y="19930"/>
                  <a:pt x="1015" y="19791"/>
                </a:cubicBezTo>
                <a:cubicBezTo>
                  <a:pt x="5090" y="19245"/>
                  <a:pt x="9355" y="18522"/>
                  <a:pt x="13861" y="17609"/>
                </a:cubicBezTo>
                <a:cubicBezTo>
                  <a:pt x="18368" y="16695"/>
                  <a:pt x="22735" y="15718"/>
                  <a:pt x="26962" y="14665"/>
                </a:cubicBezTo>
                <a:cubicBezTo>
                  <a:pt x="31189" y="13625"/>
                  <a:pt x="35124" y="12521"/>
                  <a:pt x="38742" y="11367"/>
                </a:cubicBezTo>
                <a:cubicBezTo>
                  <a:pt x="42372" y="10212"/>
                  <a:pt x="45292" y="9134"/>
                  <a:pt x="47526" y="8119"/>
                </a:cubicBezTo>
                <a:cubicBezTo>
                  <a:pt x="48961" y="7447"/>
                  <a:pt x="49595" y="6876"/>
                  <a:pt x="49468" y="6444"/>
                </a:cubicBezTo>
                <a:cubicBezTo>
                  <a:pt x="49329" y="6000"/>
                  <a:pt x="48783" y="5785"/>
                  <a:pt x="47844" y="5785"/>
                </a:cubicBezTo>
                <a:lnTo>
                  <a:pt x="7413" y="5785"/>
                </a:lnTo>
                <a:cubicBezTo>
                  <a:pt x="6537" y="5785"/>
                  <a:pt x="6105" y="5341"/>
                  <a:pt x="6105" y="4465"/>
                </a:cubicBezTo>
                <a:lnTo>
                  <a:pt x="6105" y="1217"/>
                </a:lnTo>
                <a:cubicBezTo>
                  <a:pt x="6105" y="405"/>
                  <a:pt x="6537" y="0"/>
                  <a:pt x="7413" y="0"/>
                </a:cubicBezTo>
                <a:lnTo>
                  <a:pt x="49976" y="0"/>
                </a:lnTo>
                <a:cubicBezTo>
                  <a:pt x="52744" y="0"/>
                  <a:pt x="55067" y="215"/>
                  <a:pt x="56920" y="659"/>
                </a:cubicBezTo>
                <a:cubicBezTo>
                  <a:pt x="58786" y="1103"/>
                  <a:pt x="60081" y="1725"/>
                  <a:pt x="60779" y="2537"/>
                </a:cubicBezTo>
                <a:cubicBezTo>
                  <a:pt x="61490" y="3349"/>
                  <a:pt x="61515" y="4364"/>
                  <a:pt x="60830" y="5582"/>
                </a:cubicBezTo>
                <a:cubicBezTo>
                  <a:pt x="60157" y="6799"/>
                  <a:pt x="58659" y="8195"/>
                  <a:pt x="56374" y="97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1110754" y="3137168"/>
            <a:ext cx="89366" cy="49934"/>
          </a:xfrm>
          <a:custGeom>
            <a:avLst/>
            <a:gdLst>
              <a:gd name="connsiteX0" fmla="*/ 77180 w 89366"/>
              <a:gd name="connsiteY0" fmla="*/ 48716 h 49934"/>
              <a:gd name="connsiteX1" fmla="*/ 76710 w 89366"/>
              <a:gd name="connsiteY1" fmla="*/ 49578 h 49934"/>
              <a:gd name="connsiteX2" fmla="*/ 75847 w 89366"/>
              <a:gd name="connsiteY2" fmla="*/ 49934 h 49934"/>
              <a:gd name="connsiteX3" fmla="*/ 21821 w 89366"/>
              <a:gd name="connsiteY3" fmla="*/ 49934 h 49934"/>
              <a:gd name="connsiteX4" fmla="*/ 15575 w 89366"/>
              <a:gd name="connsiteY4" fmla="*/ 48361 h 49934"/>
              <a:gd name="connsiteX5" fmla="*/ 14103 w 89366"/>
              <a:gd name="connsiteY5" fmla="*/ 42525 h 49934"/>
              <a:gd name="connsiteX6" fmla="*/ 14103 w 89366"/>
              <a:gd name="connsiteY6" fmla="*/ 36232 h 49934"/>
              <a:gd name="connsiteX7" fmla="*/ 15931 w 89366"/>
              <a:gd name="connsiteY7" fmla="*/ 30752 h 49934"/>
              <a:gd name="connsiteX8" fmla="*/ 22227 w 89366"/>
              <a:gd name="connsiteY8" fmla="*/ 29534 h 49934"/>
              <a:gd name="connsiteX9" fmla="*/ 66009 w 89366"/>
              <a:gd name="connsiteY9" fmla="*/ 29534 h 49934"/>
              <a:gd name="connsiteX10" fmla="*/ 67773 w 89366"/>
              <a:gd name="connsiteY10" fmla="*/ 29128 h 49934"/>
              <a:gd name="connsiteX11" fmla="*/ 68142 w 89366"/>
              <a:gd name="connsiteY11" fmla="*/ 27199 h 49934"/>
              <a:gd name="connsiteX12" fmla="*/ 68142 w 89366"/>
              <a:gd name="connsiteY12" fmla="*/ 23850 h 49934"/>
              <a:gd name="connsiteX13" fmla="*/ 67773 w 89366"/>
              <a:gd name="connsiteY13" fmla="*/ 21922 h 49934"/>
              <a:gd name="connsiteX14" fmla="*/ 66009 w 89366"/>
              <a:gd name="connsiteY14" fmla="*/ 21516 h 49934"/>
              <a:gd name="connsiteX15" fmla="*/ 15334 w 89366"/>
              <a:gd name="connsiteY15" fmla="*/ 21516 h 49934"/>
              <a:gd name="connsiteX16" fmla="*/ 14357 w 89366"/>
              <a:gd name="connsiteY16" fmla="*/ 21211 h 49934"/>
              <a:gd name="connsiteX17" fmla="*/ 13900 w 89366"/>
              <a:gd name="connsiteY17" fmla="*/ 20399 h 49934"/>
              <a:gd name="connsiteX18" fmla="*/ 13900 w 89366"/>
              <a:gd name="connsiteY18" fmla="*/ 16847 h 49934"/>
              <a:gd name="connsiteX19" fmla="*/ 14357 w 89366"/>
              <a:gd name="connsiteY19" fmla="*/ 16035 h 49934"/>
              <a:gd name="connsiteX20" fmla="*/ 15334 w 89366"/>
              <a:gd name="connsiteY20" fmla="*/ 15731 h 49934"/>
              <a:gd name="connsiteX21" fmla="*/ 40913 w 89366"/>
              <a:gd name="connsiteY21" fmla="*/ 15731 h 49934"/>
              <a:gd name="connsiteX22" fmla="*/ 40913 w 89366"/>
              <a:gd name="connsiteY22" fmla="*/ 6089 h 49934"/>
              <a:gd name="connsiteX23" fmla="*/ 1523 w 89366"/>
              <a:gd name="connsiteY23" fmla="*/ 6089 h 49934"/>
              <a:gd name="connsiteX24" fmla="*/ 456 w 89366"/>
              <a:gd name="connsiteY24" fmla="*/ 5683 h 49934"/>
              <a:gd name="connsiteX25" fmla="*/ 0 w 89366"/>
              <a:gd name="connsiteY25" fmla="*/ 4770 h 49934"/>
              <a:gd name="connsiteX26" fmla="*/ 0 w 89366"/>
              <a:gd name="connsiteY26" fmla="*/ 1319 h 49934"/>
              <a:gd name="connsiteX27" fmla="*/ 456 w 89366"/>
              <a:gd name="connsiteY27" fmla="*/ 355 h 49934"/>
              <a:gd name="connsiteX28" fmla="*/ 1523 w 89366"/>
              <a:gd name="connsiteY28" fmla="*/ 0 h 49934"/>
              <a:gd name="connsiteX29" fmla="*/ 87830 w 89366"/>
              <a:gd name="connsiteY29" fmla="*/ 0 h 49934"/>
              <a:gd name="connsiteX30" fmla="*/ 88858 w 89366"/>
              <a:gd name="connsiteY30" fmla="*/ 355 h 49934"/>
              <a:gd name="connsiteX31" fmla="*/ 89366 w 89366"/>
              <a:gd name="connsiteY31" fmla="*/ 1319 h 49934"/>
              <a:gd name="connsiteX32" fmla="*/ 89366 w 89366"/>
              <a:gd name="connsiteY32" fmla="*/ 4770 h 49934"/>
              <a:gd name="connsiteX33" fmla="*/ 88858 w 89366"/>
              <a:gd name="connsiteY33" fmla="*/ 5683 h 49934"/>
              <a:gd name="connsiteX34" fmla="*/ 87830 w 89366"/>
              <a:gd name="connsiteY34" fmla="*/ 6089 h 49934"/>
              <a:gd name="connsiteX35" fmla="*/ 48034 w 89366"/>
              <a:gd name="connsiteY35" fmla="*/ 6089 h 49934"/>
              <a:gd name="connsiteX36" fmla="*/ 48034 w 89366"/>
              <a:gd name="connsiteY36" fmla="*/ 15731 h 49934"/>
              <a:gd name="connsiteX37" fmla="*/ 67012 w 89366"/>
              <a:gd name="connsiteY37" fmla="*/ 15731 h 49934"/>
              <a:gd name="connsiteX38" fmla="*/ 70972 w 89366"/>
              <a:gd name="connsiteY38" fmla="*/ 16086 h 49934"/>
              <a:gd name="connsiteX39" fmla="*/ 73422 w 89366"/>
              <a:gd name="connsiteY39" fmla="*/ 17253 h 49934"/>
              <a:gd name="connsiteX40" fmla="*/ 74679 w 89366"/>
              <a:gd name="connsiteY40" fmla="*/ 19537 h 49934"/>
              <a:gd name="connsiteX41" fmla="*/ 75047 w 89366"/>
              <a:gd name="connsiteY41" fmla="*/ 23140 h 49934"/>
              <a:gd name="connsiteX42" fmla="*/ 75047 w 89366"/>
              <a:gd name="connsiteY42" fmla="*/ 28113 h 49934"/>
              <a:gd name="connsiteX43" fmla="*/ 73257 w 89366"/>
              <a:gd name="connsiteY43" fmla="*/ 33847 h 49934"/>
              <a:gd name="connsiteX44" fmla="*/ 66910 w 89366"/>
              <a:gd name="connsiteY44" fmla="*/ 35319 h 49934"/>
              <a:gd name="connsiteX45" fmla="*/ 23154 w 89366"/>
              <a:gd name="connsiteY45" fmla="*/ 35319 h 49934"/>
              <a:gd name="connsiteX46" fmla="*/ 21364 w 89366"/>
              <a:gd name="connsiteY46" fmla="*/ 35725 h 49934"/>
              <a:gd name="connsiteX47" fmla="*/ 21021 w 89366"/>
              <a:gd name="connsiteY47" fmla="*/ 37640 h 49934"/>
              <a:gd name="connsiteX48" fmla="*/ 21021 w 89366"/>
              <a:gd name="connsiteY48" fmla="*/ 41713 h 49934"/>
              <a:gd name="connsiteX49" fmla="*/ 21414 w 89366"/>
              <a:gd name="connsiteY49" fmla="*/ 43590 h 49934"/>
              <a:gd name="connsiteX50" fmla="*/ 23255 w 89366"/>
              <a:gd name="connsiteY50" fmla="*/ 44047 h 49934"/>
              <a:gd name="connsiteX51" fmla="*/ 75745 w 89366"/>
              <a:gd name="connsiteY51" fmla="*/ 44047 h 49934"/>
              <a:gd name="connsiteX52" fmla="*/ 76710 w 89366"/>
              <a:gd name="connsiteY52" fmla="*/ 44352 h 49934"/>
              <a:gd name="connsiteX53" fmla="*/ 77180 w 89366"/>
              <a:gd name="connsiteY53" fmla="*/ 45164 h 49934"/>
              <a:gd name="connsiteX54" fmla="*/ 77180 w 89366"/>
              <a:gd name="connsiteY54" fmla="*/ 48716 h 49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89366" h="49934">
                <a:moveTo>
                  <a:pt x="77180" y="48716"/>
                </a:moveTo>
                <a:cubicBezTo>
                  <a:pt x="77180" y="49058"/>
                  <a:pt x="77015" y="49338"/>
                  <a:pt x="76710" y="49578"/>
                </a:cubicBezTo>
                <a:cubicBezTo>
                  <a:pt x="76405" y="49807"/>
                  <a:pt x="76126" y="49934"/>
                  <a:pt x="75847" y="49934"/>
                </a:cubicBezTo>
                <a:lnTo>
                  <a:pt x="21821" y="49934"/>
                </a:lnTo>
                <a:cubicBezTo>
                  <a:pt x="18635" y="49934"/>
                  <a:pt x="16553" y="49401"/>
                  <a:pt x="15575" y="48361"/>
                </a:cubicBezTo>
                <a:cubicBezTo>
                  <a:pt x="14598" y="47308"/>
                  <a:pt x="14103" y="45367"/>
                  <a:pt x="14103" y="42525"/>
                </a:cubicBezTo>
                <a:lnTo>
                  <a:pt x="14103" y="36232"/>
                </a:lnTo>
                <a:cubicBezTo>
                  <a:pt x="14103" y="33390"/>
                  <a:pt x="14725" y="31564"/>
                  <a:pt x="15931" y="30752"/>
                </a:cubicBezTo>
                <a:cubicBezTo>
                  <a:pt x="17149" y="29940"/>
                  <a:pt x="19244" y="29534"/>
                  <a:pt x="22227" y="29534"/>
                </a:cubicBezTo>
                <a:lnTo>
                  <a:pt x="66009" y="29534"/>
                </a:lnTo>
                <a:cubicBezTo>
                  <a:pt x="66948" y="29534"/>
                  <a:pt x="67545" y="29394"/>
                  <a:pt x="67773" y="29128"/>
                </a:cubicBezTo>
                <a:cubicBezTo>
                  <a:pt x="68015" y="28861"/>
                  <a:pt x="68142" y="28214"/>
                  <a:pt x="68142" y="27199"/>
                </a:cubicBezTo>
                <a:lnTo>
                  <a:pt x="68142" y="23850"/>
                </a:lnTo>
                <a:cubicBezTo>
                  <a:pt x="68142" y="22835"/>
                  <a:pt x="68015" y="22201"/>
                  <a:pt x="67773" y="21922"/>
                </a:cubicBezTo>
                <a:cubicBezTo>
                  <a:pt x="67545" y="21655"/>
                  <a:pt x="66948" y="21516"/>
                  <a:pt x="66009" y="21516"/>
                </a:cubicBezTo>
                <a:lnTo>
                  <a:pt x="15334" y="21516"/>
                </a:lnTo>
                <a:cubicBezTo>
                  <a:pt x="14979" y="21516"/>
                  <a:pt x="14674" y="21414"/>
                  <a:pt x="14357" y="21211"/>
                </a:cubicBezTo>
                <a:cubicBezTo>
                  <a:pt x="14052" y="21008"/>
                  <a:pt x="13900" y="20729"/>
                  <a:pt x="13900" y="20399"/>
                </a:cubicBezTo>
                <a:lnTo>
                  <a:pt x="13900" y="16847"/>
                </a:lnTo>
                <a:cubicBezTo>
                  <a:pt x="13900" y="16505"/>
                  <a:pt x="14052" y="16238"/>
                  <a:pt x="14357" y="16035"/>
                </a:cubicBezTo>
                <a:cubicBezTo>
                  <a:pt x="14674" y="15832"/>
                  <a:pt x="14979" y="15731"/>
                  <a:pt x="15334" y="15731"/>
                </a:cubicBezTo>
                <a:lnTo>
                  <a:pt x="40913" y="15731"/>
                </a:lnTo>
                <a:lnTo>
                  <a:pt x="40913" y="6089"/>
                </a:lnTo>
                <a:lnTo>
                  <a:pt x="1523" y="6089"/>
                </a:lnTo>
                <a:cubicBezTo>
                  <a:pt x="1104" y="6089"/>
                  <a:pt x="748" y="5950"/>
                  <a:pt x="456" y="5683"/>
                </a:cubicBezTo>
                <a:cubicBezTo>
                  <a:pt x="139" y="5404"/>
                  <a:pt x="0" y="5112"/>
                  <a:pt x="0" y="4770"/>
                </a:cubicBezTo>
                <a:lnTo>
                  <a:pt x="0" y="1319"/>
                </a:lnTo>
                <a:cubicBezTo>
                  <a:pt x="0" y="913"/>
                  <a:pt x="139" y="596"/>
                  <a:pt x="456" y="355"/>
                </a:cubicBezTo>
                <a:cubicBezTo>
                  <a:pt x="748" y="114"/>
                  <a:pt x="1104" y="0"/>
                  <a:pt x="1523" y="0"/>
                </a:cubicBezTo>
                <a:lnTo>
                  <a:pt x="87830" y="0"/>
                </a:lnTo>
                <a:cubicBezTo>
                  <a:pt x="88173" y="0"/>
                  <a:pt x="88503" y="114"/>
                  <a:pt x="88858" y="355"/>
                </a:cubicBezTo>
                <a:cubicBezTo>
                  <a:pt x="89188" y="596"/>
                  <a:pt x="89366" y="913"/>
                  <a:pt x="89366" y="1319"/>
                </a:cubicBezTo>
                <a:lnTo>
                  <a:pt x="89366" y="4770"/>
                </a:lnTo>
                <a:cubicBezTo>
                  <a:pt x="89366" y="5112"/>
                  <a:pt x="89188" y="5404"/>
                  <a:pt x="88858" y="5683"/>
                </a:cubicBezTo>
                <a:cubicBezTo>
                  <a:pt x="88503" y="5950"/>
                  <a:pt x="88173" y="6089"/>
                  <a:pt x="87830" y="6089"/>
                </a:cubicBezTo>
                <a:lnTo>
                  <a:pt x="48034" y="6089"/>
                </a:lnTo>
                <a:lnTo>
                  <a:pt x="48034" y="15731"/>
                </a:lnTo>
                <a:lnTo>
                  <a:pt x="67012" y="15731"/>
                </a:lnTo>
                <a:cubicBezTo>
                  <a:pt x="68649" y="15731"/>
                  <a:pt x="69957" y="15858"/>
                  <a:pt x="70972" y="16086"/>
                </a:cubicBezTo>
                <a:cubicBezTo>
                  <a:pt x="71988" y="16327"/>
                  <a:pt x="72800" y="16708"/>
                  <a:pt x="73422" y="17253"/>
                </a:cubicBezTo>
                <a:cubicBezTo>
                  <a:pt x="74032" y="17799"/>
                  <a:pt x="74451" y="18560"/>
                  <a:pt x="74679" y="19537"/>
                </a:cubicBezTo>
                <a:cubicBezTo>
                  <a:pt x="74920" y="20514"/>
                  <a:pt x="75047" y="21719"/>
                  <a:pt x="75047" y="23140"/>
                </a:cubicBezTo>
                <a:lnTo>
                  <a:pt x="75047" y="28113"/>
                </a:lnTo>
                <a:cubicBezTo>
                  <a:pt x="75047" y="30955"/>
                  <a:pt x="74451" y="32870"/>
                  <a:pt x="73257" y="33847"/>
                </a:cubicBezTo>
                <a:cubicBezTo>
                  <a:pt x="72077" y="34837"/>
                  <a:pt x="69957" y="35319"/>
                  <a:pt x="66910" y="35319"/>
                </a:cubicBezTo>
                <a:lnTo>
                  <a:pt x="23154" y="35319"/>
                </a:lnTo>
                <a:cubicBezTo>
                  <a:pt x="22202" y="35319"/>
                  <a:pt x="21605" y="35458"/>
                  <a:pt x="21364" y="35725"/>
                </a:cubicBezTo>
                <a:cubicBezTo>
                  <a:pt x="21135" y="36004"/>
                  <a:pt x="21021" y="36638"/>
                  <a:pt x="21021" y="37640"/>
                </a:cubicBezTo>
                <a:lnTo>
                  <a:pt x="21021" y="41713"/>
                </a:lnTo>
                <a:cubicBezTo>
                  <a:pt x="21021" y="42664"/>
                  <a:pt x="21148" y="43286"/>
                  <a:pt x="21414" y="43590"/>
                </a:cubicBezTo>
                <a:cubicBezTo>
                  <a:pt x="21694" y="43895"/>
                  <a:pt x="22290" y="44047"/>
                  <a:pt x="23255" y="44047"/>
                </a:cubicBezTo>
                <a:lnTo>
                  <a:pt x="75745" y="44047"/>
                </a:lnTo>
                <a:cubicBezTo>
                  <a:pt x="76088" y="44047"/>
                  <a:pt x="76405" y="44149"/>
                  <a:pt x="76710" y="44352"/>
                </a:cubicBezTo>
                <a:cubicBezTo>
                  <a:pt x="77015" y="44555"/>
                  <a:pt x="77180" y="44821"/>
                  <a:pt x="77180" y="45164"/>
                </a:cubicBezTo>
                <a:lnTo>
                  <a:pt x="77180" y="4871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1463223" y="3096973"/>
            <a:ext cx="52096" cy="42829"/>
          </a:xfrm>
          <a:custGeom>
            <a:avLst/>
            <a:gdLst>
              <a:gd name="connsiteX0" fmla="*/ 7514 w 52096"/>
              <a:gd name="connsiteY0" fmla="*/ 35928 h 42829"/>
              <a:gd name="connsiteX1" fmla="*/ 9444 w 52096"/>
              <a:gd name="connsiteY1" fmla="*/ 36537 h 42829"/>
              <a:gd name="connsiteX2" fmla="*/ 29551 w 52096"/>
              <a:gd name="connsiteY2" fmla="*/ 36029 h 42829"/>
              <a:gd name="connsiteX3" fmla="*/ 49659 w 52096"/>
              <a:gd name="connsiteY3" fmla="*/ 33390 h 42829"/>
              <a:gd name="connsiteX4" fmla="*/ 51588 w 52096"/>
              <a:gd name="connsiteY4" fmla="*/ 34520 h 42829"/>
              <a:gd name="connsiteX5" fmla="*/ 52096 w 52096"/>
              <a:gd name="connsiteY5" fmla="*/ 37653 h 42829"/>
              <a:gd name="connsiteX6" fmla="*/ 50776 w 52096"/>
              <a:gd name="connsiteY6" fmla="*/ 39290 h 42829"/>
              <a:gd name="connsiteX7" fmla="*/ 41636 w 52096"/>
              <a:gd name="connsiteY7" fmla="*/ 40914 h 42829"/>
              <a:gd name="connsiteX8" fmla="*/ 30567 w 52096"/>
              <a:gd name="connsiteY8" fmla="*/ 42068 h 42829"/>
              <a:gd name="connsiteX9" fmla="*/ 18888 w 52096"/>
              <a:gd name="connsiteY9" fmla="*/ 42778 h 42829"/>
              <a:gd name="connsiteX10" fmla="*/ 8022 w 52096"/>
              <a:gd name="connsiteY10" fmla="*/ 42829 h 42829"/>
              <a:gd name="connsiteX11" fmla="*/ 1726 w 52096"/>
              <a:gd name="connsiteY11" fmla="*/ 40647 h 42829"/>
              <a:gd name="connsiteX12" fmla="*/ 0 w 52096"/>
              <a:gd name="connsiteY12" fmla="*/ 34405 h 42829"/>
              <a:gd name="connsiteX13" fmla="*/ 0 w 52096"/>
              <a:gd name="connsiteY13" fmla="*/ 1420 h 42829"/>
              <a:gd name="connsiteX14" fmla="*/ 1421 w 52096"/>
              <a:gd name="connsiteY14" fmla="*/ 0 h 42829"/>
              <a:gd name="connsiteX15" fmla="*/ 5585 w 52096"/>
              <a:gd name="connsiteY15" fmla="*/ 0 h 42829"/>
              <a:gd name="connsiteX16" fmla="*/ 7007 w 52096"/>
              <a:gd name="connsiteY16" fmla="*/ 1420 h 42829"/>
              <a:gd name="connsiteX17" fmla="*/ 7007 w 52096"/>
              <a:gd name="connsiteY17" fmla="*/ 33898 h 42829"/>
              <a:gd name="connsiteX18" fmla="*/ 7514 w 52096"/>
              <a:gd name="connsiteY18" fmla="*/ 35928 h 42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96" h="42829">
                <a:moveTo>
                  <a:pt x="7514" y="35928"/>
                </a:moveTo>
                <a:cubicBezTo>
                  <a:pt x="7857" y="36270"/>
                  <a:pt x="8505" y="36473"/>
                  <a:pt x="9444" y="36537"/>
                </a:cubicBezTo>
                <a:cubicBezTo>
                  <a:pt x="15804" y="36752"/>
                  <a:pt x="22506" y="36575"/>
                  <a:pt x="29551" y="36029"/>
                </a:cubicBezTo>
                <a:cubicBezTo>
                  <a:pt x="36597" y="35496"/>
                  <a:pt x="43299" y="34621"/>
                  <a:pt x="49659" y="33390"/>
                </a:cubicBezTo>
                <a:cubicBezTo>
                  <a:pt x="50738" y="33188"/>
                  <a:pt x="51385" y="33568"/>
                  <a:pt x="51588" y="34520"/>
                </a:cubicBezTo>
                <a:lnTo>
                  <a:pt x="52096" y="37653"/>
                </a:lnTo>
                <a:cubicBezTo>
                  <a:pt x="52160" y="38465"/>
                  <a:pt x="51728" y="39011"/>
                  <a:pt x="50776" y="39290"/>
                </a:cubicBezTo>
                <a:cubicBezTo>
                  <a:pt x="48212" y="39899"/>
                  <a:pt x="45165" y="40432"/>
                  <a:pt x="41636" y="40914"/>
                </a:cubicBezTo>
                <a:cubicBezTo>
                  <a:pt x="38120" y="41383"/>
                  <a:pt x="34426" y="41764"/>
                  <a:pt x="30567" y="42068"/>
                </a:cubicBezTo>
                <a:cubicBezTo>
                  <a:pt x="26708" y="42372"/>
                  <a:pt x="22823" y="42614"/>
                  <a:pt x="18888" y="42778"/>
                </a:cubicBezTo>
                <a:cubicBezTo>
                  <a:pt x="14966" y="42956"/>
                  <a:pt x="11335" y="42969"/>
                  <a:pt x="8022" y="42829"/>
                </a:cubicBezTo>
                <a:cubicBezTo>
                  <a:pt x="4976" y="42690"/>
                  <a:pt x="2868" y="41979"/>
                  <a:pt x="1726" y="40647"/>
                </a:cubicBezTo>
                <a:cubicBezTo>
                  <a:pt x="583" y="39341"/>
                  <a:pt x="0" y="37260"/>
                  <a:pt x="0" y="34405"/>
                </a:cubicBezTo>
                <a:lnTo>
                  <a:pt x="0" y="1420"/>
                </a:lnTo>
                <a:cubicBezTo>
                  <a:pt x="0" y="482"/>
                  <a:pt x="469" y="0"/>
                  <a:pt x="1421" y="0"/>
                </a:cubicBezTo>
                <a:lnTo>
                  <a:pt x="5585" y="0"/>
                </a:lnTo>
                <a:cubicBezTo>
                  <a:pt x="6537" y="0"/>
                  <a:pt x="7007" y="482"/>
                  <a:pt x="7007" y="1420"/>
                </a:cubicBezTo>
                <a:lnTo>
                  <a:pt x="7007" y="33898"/>
                </a:lnTo>
                <a:cubicBezTo>
                  <a:pt x="7007" y="34913"/>
                  <a:pt x="7172" y="35598"/>
                  <a:pt x="7514" y="359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1549445" y="3138895"/>
            <a:ext cx="89366" cy="48006"/>
          </a:xfrm>
          <a:custGeom>
            <a:avLst/>
            <a:gdLst>
              <a:gd name="connsiteX0" fmla="*/ 14001 w 89366"/>
              <a:gd name="connsiteY0" fmla="*/ 24865 h 48006"/>
              <a:gd name="connsiteX1" fmla="*/ 15626 w 89366"/>
              <a:gd name="connsiteY1" fmla="*/ 19131 h 48006"/>
              <a:gd name="connsiteX2" fmla="*/ 21719 w 89366"/>
              <a:gd name="connsiteY2" fmla="*/ 17660 h 48006"/>
              <a:gd name="connsiteX3" fmla="*/ 41014 w 89366"/>
              <a:gd name="connsiteY3" fmla="*/ 17660 h 48006"/>
              <a:gd name="connsiteX4" fmla="*/ 41014 w 89366"/>
              <a:gd name="connsiteY4" fmla="*/ 6089 h 48006"/>
              <a:gd name="connsiteX5" fmla="*/ 1523 w 89366"/>
              <a:gd name="connsiteY5" fmla="*/ 6089 h 48006"/>
              <a:gd name="connsiteX6" fmla="*/ 456 w 89366"/>
              <a:gd name="connsiteY6" fmla="*/ 5683 h 48006"/>
              <a:gd name="connsiteX7" fmla="*/ 0 w 89366"/>
              <a:gd name="connsiteY7" fmla="*/ 4771 h 48006"/>
              <a:gd name="connsiteX8" fmla="*/ 0 w 89366"/>
              <a:gd name="connsiteY8" fmla="*/ 1320 h 48006"/>
              <a:gd name="connsiteX9" fmla="*/ 456 w 89366"/>
              <a:gd name="connsiteY9" fmla="*/ 355 h 48006"/>
              <a:gd name="connsiteX10" fmla="*/ 1523 w 89366"/>
              <a:gd name="connsiteY10" fmla="*/ 0 h 48006"/>
              <a:gd name="connsiteX11" fmla="*/ 87830 w 89366"/>
              <a:gd name="connsiteY11" fmla="*/ 0 h 48006"/>
              <a:gd name="connsiteX12" fmla="*/ 88858 w 89366"/>
              <a:gd name="connsiteY12" fmla="*/ 355 h 48006"/>
              <a:gd name="connsiteX13" fmla="*/ 89366 w 89366"/>
              <a:gd name="connsiteY13" fmla="*/ 1320 h 48006"/>
              <a:gd name="connsiteX14" fmla="*/ 89366 w 89366"/>
              <a:gd name="connsiteY14" fmla="*/ 4771 h 48006"/>
              <a:gd name="connsiteX15" fmla="*/ 88858 w 89366"/>
              <a:gd name="connsiteY15" fmla="*/ 5683 h 48006"/>
              <a:gd name="connsiteX16" fmla="*/ 87830 w 89366"/>
              <a:gd name="connsiteY16" fmla="*/ 6089 h 48006"/>
              <a:gd name="connsiteX17" fmla="*/ 48034 w 89366"/>
              <a:gd name="connsiteY17" fmla="*/ 6089 h 48006"/>
              <a:gd name="connsiteX18" fmla="*/ 48034 w 89366"/>
              <a:gd name="connsiteY18" fmla="*/ 17660 h 48006"/>
              <a:gd name="connsiteX19" fmla="*/ 67418 w 89366"/>
              <a:gd name="connsiteY19" fmla="*/ 17660 h 48006"/>
              <a:gd name="connsiteX20" fmla="*/ 71340 w 89366"/>
              <a:gd name="connsiteY20" fmla="*/ 17964 h 48006"/>
              <a:gd name="connsiteX21" fmla="*/ 73664 w 89366"/>
              <a:gd name="connsiteY21" fmla="*/ 19081 h 48006"/>
              <a:gd name="connsiteX22" fmla="*/ 74831 w 89366"/>
              <a:gd name="connsiteY22" fmla="*/ 21313 h 48006"/>
              <a:gd name="connsiteX23" fmla="*/ 75136 w 89366"/>
              <a:gd name="connsiteY23" fmla="*/ 24865 h 48006"/>
              <a:gd name="connsiteX24" fmla="*/ 75136 w 89366"/>
              <a:gd name="connsiteY24" fmla="*/ 40800 h 48006"/>
              <a:gd name="connsiteX25" fmla="*/ 73524 w 89366"/>
              <a:gd name="connsiteY25" fmla="*/ 46534 h 48006"/>
              <a:gd name="connsiteX26" fmla="*/ 67418 w 89366"/>
              <a:gd name="connsiteY26" fmla="*/ 48006 h 48006"/>
              <a:gd name="connsiteX27" fmla="*/ 21719 w 89366"/>
              <a:gd name="connsiteY27" fmla="*/ 48006 h 48006"/>
              <a:gd name="connsiteX28" fmla="*/ 17809 w 89366"/>
              <a:gd name="connsiteY28" fmla="*/ 47701 h 48006"/>
              <a:gd name="connsiteX29" fmla="*/ 15474 w 89366"/>
              <a:gd name="connsiteY29" fmla="*/ 46534 h 48006"/>
              <a:gd name="connsiteX30" fmla="*/ 14318 w 89366"/>
              <a:gd name="connsiteY30" fmla="*/ 44301 h 48006"/>
              <a:gd name="connsiteX31" fmla="*/ 14001 w 89366"/>
              <a:gd name="connsiteY31" fmla="*/ 40800 h 48006"/>
              <a:gd name="connsiteX32" fmla="*/ 14001 w 89366"/>
              <a:gd name="connsiteY32" fmla="*/ 24865 h 48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89366" h="48006">
                <a:moveTo>
                  <a:pt x="14001" y="24865"/>
                </a:moveTo>
                <a:cubicBezTo>
                  <a:pt x="14001" y="22024"/>
                  <a:pt x="14547" y="20108"/>
                  <a:pt x="15626" y="19131"/>
                </a:cubicBezTo>
                <a:cubicBezTo>
                  <a:pt x="16718" y="18155"/>
                  <a:pt x="18736" y="17660"/>
                  <a:pt x="21719" y="17660"/>
                </a:cubicBezTo>
                <a:lnTo>
                  <a:pt x="41014" y="17660"/>
                </a:lnTo>
                <a:lnTo>
                  <a:pt x="41014" y="6089"/>
                </a:lnTo>
                <a:lnTo>
                  <a:pt x="1523" y="6089"/>
                </a:lnTo>
                <a:cubicBezTo>
                  <a:pt x="1104" y="6089"/>
                  <a:pt x="748" y="5950"/>
                  <a:pt x="456" y="5683"/>
                </a:cubicBezTo>
                <a:cubicBezTo>
                  <a:pt x="139" y="5418"/>
                  <a:pt x="0" y="5113"/>
                  <a:pt x="0" y="4771"/>
                </a:cubicBezTo>
                <a:lnTo>
                  <a:pt x="0" y="1320"/>
                </a:lnTo>
                <a:cubicBezTo>
                  <a:pt x="0" y="913"/>
                  <a:pt x="139" y="583"/>
                  <a:pt x="456" y="355"/>
                </a:cubicBezTo>
                <a:cubicBezTo>
                  <a:pt x="748" y="114"/>
                  <a:pt x="1104" y="0"/>
                  <a:pt x="1523" y="0"/>
                </a:cubicBezTo>
                <a:lnTo>
                  <a:pt x="87830" y="0"/>
                </a:lnTo>
                <a:cubicBezTo>
                  <a:pt x="88173" y="0"/>
                  <a:pt x="88503" y="114"/>
                  <a:pt x="88858" y="355"/>
                </a:cubicBezTo>
                <a:cubicBezTo>
                  <a:pt x="89189" y="583"/>
                  <a:pt x="89366" y="913"/>
                  <a:pt x="89366" y="1320"/>
                </a:cubicBezTo>
                <a:lnTo>
                  <a:pt x="89366" y="4771"/>
                </a:lnTo>
                <a:cubicBezTo>
                  <a:pt x="89366" y="5113"/>
                  <a:pt x="89189" y="5418"/>
                  <a:pt x="88858" y="5683"/>
                </a:cubicBezTo>
                <a:cubicBezTo>
                  <a:pt x="88503" y="5950"/>
                  <a:pt x="88173" y="6089"/>
                  <a:pt x="87830" y="6089"/>
                </a:cubicBezTo>
                <a:lnTo>
                  <a:pt x="48034" y="6089"/>
                </a:lnTo>
                <a:lnTo>
                  <a:pt x="48034" y="17660"/>
                </a:lnTo>
                <a:lnTo>
                  <a:pt x="67418" y="17660"/>
                </a:lnTo>
                <a:cubicBezTo>
                  <a:pt x="69043" y="17660"/>
                  <a:pt x="70350" y="17761"/>
                  <a:pt x="71340" y="17964"/>
                </a:cubicBezTo>
                <a:cubicBezTo>
                  <a:pt x="72318" y="18167"/>
                  <a:pt x="73092" y="18536"/>
                  <a:pt x="73664" y="19081"/>
                </a:cubicBezTo>
                <a:cubicBezTo>
                  <a:pt x="74235" y="19613"/>
                  <a:pt x="74628" y="20362"/>
                  <a:pt x="74831" y="21313"/>
                </a:cubicBezTo>
                <a:cubicBezTo>
                  <a:pt x="75047" y="22252"/>
                  <a:pt x="75136" y="23445"/>
                  <a:pt x="75136" y="24865"/>
                </a:cubicBezTo>
                <a:lnTo>
                  <a:pt x="75136" y="40800"/>
                </a:lnTo>
                <a:cubicBezTo>
                  <a:pt x="75136" y="43641"/>
                  <a:pt x="74603" y="45545"/>
                  <a:pt x="73524" y="46534"/>
                </a:cubicBezTo>
                <a:cubicBezTo>
                  <a:pt x="72432" y="47511"/>
                  <a:pt x="70401" y="48006"/>
                  <a:pt x="67418" y="48006"/>
                </a:cubicBezTo>
                <a:lnTo>
                  <a:pt x="21719" y="48006"/>
                </a:lnTo>
                <a:cubicBezTo>
                  <a:pt x="20107" y="48006"/>
                  <a:pt x="18800" y="47905"/>
                  <a:pt x="17809" y="47701"/>
                </a:cubicBezTo>
                <a:cubicBezTo>
                  <a:pt x="16832" y="47486"/>
                  <a:pt x="16045" y="47106"/>
                  <a:pt x="15474" y="46534"/>
                </a:cubicBezTo>
                <a:cubicBezTo>
                  <a:pt x="14902" y="45951"/>
                  <a:pt x="14509" y="45215"/>
                  <a:pt x="14318" y="44301"/>
                </a:cubicBezTo>
                <a:cubicBezTo>
                  <a:pt x="14103" y="43388"/>
                  <a:pt x="14001" y="42209"/>
                  <a:pt x="14001" y="40800"/>
                </a:cubicBezTo>
                <a:lnTo>
                  <a:pt x="14001" y="24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1368434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912514" y="2548127"/>
            <a:ext cx="924557" cy="885344"/>
          </a:xfrm>
          <a:custGeom>
            <a:avLst/>
            <a:gdLst>
              <a:gd name="connsiteX0" fmla="*/ 918207 w 924557"/>
              <a:gd name="connsiteY0" fmla="*/ 878994 h 885344"/>
              <a:gd name="connsiteX1" fmla="*/ 6350 w 924557"/>
              <a:gd name="connsiteY1" fmla="*/ 878994 h 885344"/>
              <a:gd name="connsiteX2" fmla="*/ 6350 w 924557"/>
              <a:gd name="connsiteY2" fmla="*/ 6350 h 885344"/>
              <a:gd name="connsiteX3" fmla="*/ 918207 w 924557"/>
              <a:gd name="connsiteY3" fmla="*/ 6350 h 885344"/>
              <a:gd name="connsiteX4" fmla="*/ 918207 w 924557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57" h="885344">
                <a:moveTo>
                  <a:pt x="918207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07" y="6350"/>
                </a:lnTo>
                <a:lnTo>
                  <a:pt x="918207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912512" y="2180908"/>
            <a:ext cx="924557" cy="25390"/>
          </a:xfrm>
          <a:custGeom>
            <a:avLst/>
            <a:gdLst>
              <a:gd name="connsiteX0" fmla="*/ 6350 w 924557"/>
              <a:gd name="connsiteY0" fmla="*/ 6350 h 25390"/>
              <a:gd name="connsiteX1" fmla="*/ 918207 w 924557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57" h="25390">
                <a:moveTo>
                  <a:pt x="6350" y="6350"/>
                </a:moveTo>
                <a:lnTo>
                  <a:pt x="918207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912512" y="2430527"/>
            <a:ext cx="924557" cy="25390"/>
          </a:xfrm>
          <a:custGeom>
            <a:avLst/>
            <a:gdLst>
              <a:gd name="connsiteX0" fmla="*/ 918207 w 924557"/>
              <a:gd name="connsiteY0" fmla="*/ 6350 h 25390"/>
              <a:gd name="connsiteX1" fmla="*/ 6350 w 924557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57" h="25390">
                <a:moveTo>
                  <a:pt x="91820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3362727" y="1989925"/>
            <a:ext cx="19045" cy="203683"/>
          </a:xfrm>
          <a:custGeom>
            <a:avLst/>
            <a:gdLst>
              <a:gd name="connsiteX0" fmla="*/ 6350 w 19045"/>
              <a:gd name="connsiteY0" fmla="*/ 197333 h 203683"/>
              <a:gd name="connsiteX1" fmla="*/ 6350 w 19045"/>
              <a:gd name="connsiteY1" fmla="*/ 6350 h 20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03683">
                <a:moveTo>
                  <a:pt x="6350" y="19733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3046556" y="2264386"/>
            <a:ext cx="91385" cy="92649"/>
          </a:xfrm>
          <a:custGeom>
            <a:avLst/>
            <a:gdLst>
              <a:gd name="connsiteX0" fmla="*/ 77700 w 91385"/>
              <a:gd name="connsiteY0" fmla="*/ 7193 h 92649"/>
              <a:gd name="connsiteX1" fmla="*/ 76685 w 91385"/>
              <a:gd name="connsiteY1" fmla="*/ 25563 h 92649"/>
              <a:gd name="connsiteX2" fmla="*/ 73829 w 91385"/>
              <a:gd name="connsiteY2" fmla="*/ 41903 h 92649"/>
              <a:gd name="connsiteX3" fmla="*/ 89874 w 91385"/>
              <a:gd name="connsiteY3" fmla="*/ 41903 h 92649"/>
              <a:gd name="connsiteX4" fmla="*/ 90889 w 91385"/>
              <a:gd name="connsiteY4" fmla="*/ 42411 h 92649"/>
              <a:gd name="connsiteX5" fmla="*/ 91385 w 91385"/>
              <a:gd name="connsiteY5" fmla="*/ 43426 h 92649"/>
              <a:gd name="connsiteX6" fmla="*/ 91385 w 91385"/>
              <a:gd name="connsiteY6" fmla="*/ 50137 h 92649"/>
              <a:gd name="connsiteX7" fmla="*/ 90889 w 91385"/>
              <a:gd name="connsiteY7" fmla="*/ 51139 h 92649"/>
              <a:gd name="connsiteX8" fmla="*/ 89874 w 91385"/>
              <a:gd name="connsiteY8" fmla="*/ 51647 h 92649"/>
              <a:gd name="connsiteX9" fmla="*/ 50675 w 91385"/>
              <a:gd name="connsiteY9" fmla="*/ 51647 h 92649"/>
              <a:gd name="connsiteX10" fmla="*/ 50675 w 91385"/>
              <a:gd name="connsiteY10" fmla="*/ 91229 h 92649"/>
              <a:gd name="connsiteX11" fmla="*/ 49265 w 91385"/>
              <a:gd name="connsiteY11" fmla="*/ 92649 h 92649"/>
              <a:gd name="connsiteX12" fmla="*/ 40405 w 91385"/>
              <a:gd name="connsiteY12" fmla="*/ 92649 h 92649"/>
              <a:gd name="connsiteX13" fmla="*/ 38996 w 91385"/>
              <a:gd name="connsiteY13" fmla="*/ 91229 h 92649"/>
              <a:gd name="connsiteX14" fmla="*/ 38996 w 91385"/>
              <a:gd name="connsiteY14" fmla="*/ 51647 h 92649"/>
              <a:gd name="connsiteX15" fmla="*/ 1409 w 91385"/>
              <a:gd name="connsiteY15" fmla="*/ 51647 h 92649"/>
              <a:gd name="connsiteX16" fmla="*/ 393 w 91385"/>
              <a:gd name="connsiteY16" fmla="*/ 51139 h 92649"/>
              <a:gd name="connsiteX17" fmla="*/ 0 w 91385"/>
              <a:gd name="connsiteY17" fmla="*/ 50137 h 92649"/>
              <a:gd name="connsiteX18" fmla="*/ 0 w 91385"/>
              <a:gd name="connsiteY18" fmla="*/ 43426 h 92649"/>
              <a:gd name="connsiteX19" fmla="*/ 393 w 91385"/>
              <a:gd name="connsiteY19" fmla="*/ 42360 h 92649"/>
              <a:gd name="connsiteX20" fmla="*/ 1409 w 91385"/>
              <a:gd name="connsiteY20" fmla="*/ 41903 h 92649"/>
              <a:gd name="connsiteX21" fmla="*/ 62645 w 91385"/>
              <a:gd name="connsiteY21" fmla="*/ 41903 h 92649"/>
              <a:gd name="connsiteX22" fmla="*/ 65108 w 91385"/>
              <a:gd name="connsiteY22" fmla="*/ 27745 h 92649"/>
              <a:gd name="connsiteX23" fmla="*/ 66123 w 91385"/>
              <a:gd name="connsiteY23" fmla="*/ 11862 h 92649"/>
              <a:gd name="connsiteX24" fmla="*/ 65400 w 91385"/>
              <a:gd name="connsiteY24" fmla="*/ 10098 h 92649"/>
              <a:gd name="connsiteX25" fmla="*/ 63267 w 91385"/>
              <a:gd name="connsiteY25" fmla="*/ 9730 h 92649"/>
              <a:gd name="connsiteX26" fmla="*/ 14331 w 91385"/>
              <a:gd name="connsiteY26" fmla="*/ 9730 h 92649"/>
              <a:gd name="connsiteX27" fmla="*/ 13316 w 91385"/>
              <a:gd name="connsiteY27" fmla="*/ 9375 h 92649"/>
              <a:gd name="connsiteX28" fmla="*/ 12795 w 91385"/>
              <a:gd name="connsiteY28" fmla="*/ 8512 h 92649"/>
              <a:gd name="connsiteX29" fmla="*/ 12795 w 91385"/>
              <a:gd name="connsiteY29" fmla="*/ 1205 h 92649"/>
              <a:gd name="connsiteX30" fmla="*/ 13316 w 91385"/>
              <a:gd name="connsiteY30" fmla="*/ 291 h 92649"/>
              <a:gd name="connsiteX31" fmla="*/ 14331 w 91385"/>
              <a:gd name="connsiteY31" fmla="*/ 0 h 92649"/>
              <a:gd name="connsiteX32" fmla="*/ 70985 w 91385"/>
              <a:gd name="connsiteY32" fmla="*/ 0 h 92649"/>
              <a:gd name="connsiteX33" fmla="*/ 75961 w 91385"/>
              <a:gd name="connsiteY33" fmla="*/ 1712 h 92649"/>
              <a:gd name="connsiteX34" fmla="*/ 77700 w 91385"/>
              <a:gd name="connsiteY34" fmla="*/ 7193 h 92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91385" h="92649">
                <a:moveTo>
                  <a:pt x="77700" y="7193"/>
                </a:moveTo>
                <a:cubicBezTo>
                  <a:pt x="77700" y="13765"/>
                  <a:pt x="77358" y="19879"/>
                  <a:pt x="76685" y="25563"/>
                </a:cubicBezTo>
                <a:cubicBezTo>
                  <a:pt x="75987" y="31247"/>
                  <a:pt x="75047" y="36702"/>
                  <a:pt x="73829" y="41903"/>
                </a:cubicBezTo>
                <a:lnTo>
                  <a:pt x="89874" y="41903"/>
                </a:lnTo>
                <a:cubicBezTo>
                  <a:pt x="90217" y="41903"/>
                  <a:pt x="90547" y="42081"/>
                  <a:pt x="90889" y="42411"/>
                </a:cubicBezTo>
                <a:cubicBezTo>
                  <a:pt x="91232" y="42753"/>
                  <a:pt x="91385" y="43096"/>
                  <a:pt x="91385" y="43426"/>
                </a:cubicBezTo>
                <a:lnTo>
                  <a:pt x="91385" y="50137"/>
                </a:lnTo>
                <a:cubicBezTo>
                  <a:pt x="91385" y="50467"/>
                  <a:pt x="91232" y="50809"/>
                  <a:pt x="90889" y="51139"/>
                </a:cubicBezTo>
                <a:cubicBezTo>
                  <a:pt x="90547" y="51482"/>
                  <a:pt x="90217" y="51647"/>
                  <a:pt x="89874" y="51647"/>
                </a:cubicBezTo>
                <a:lnTo>
                  <a:pt x="50675" y="51647"/>
                </a:lnTo>
                <a:lnTo>
                  <a:pt x="50675" y="91229"/>
                </a:lnTo>
                <a:cubicBezTo>
                  <a:pt x="50675" y="92180"/>
                  <a:pt x="50205" y="92649"/>
                  <a:pt x="49265" y="92649"/>
                </a:cubicBezTo>
                <a:lnTo>
                  <a:pt x="40405" y="92649"/>
                </a:lnTo>
                <a:cubicBezTo>
                  <a:pt x="39466" y="92649"/>
                  <a:pt x="38996" y="92180"/>
                  <a:pt x="38996" y="91229"/>
                </a:cubicBezTo>
                <a:lnTo>
                  <a:pt x="38996" y="51647"/>
                </a:lnTo>
                <a:lnTo>
                  <a:pt x="1409" y="51647"/>
                </a:lnTo>
                <a:cubicBezTo>
                  <a:pt x="1015" y="51647"/>
                  <a:pt x="672" y="51482"/>
                  <a:pt x="393" y="51139"/>
                </a:cubicBezTo>
                <a:cubicBezTo>
                  <a:pt x="152" y="50809"/>
                  <a:pt x="0" y="50467"/>
                  <a:pt x="0" y="50137"/>
                </a:cubicBezTo>
                <a:lnTo>
                  <a:pt x="0" y="43426"/>
                </a:lnTo>
                <a:cubicBezTo>
                  <a:pt x="0" y="43020"/>
                  <a:pt x="152" y="42665"/>
                  <a:pt x="393" y="42360"/>
                </a:cubicBezTo>
                <a:cubicBezTo>
                  <a:pt x="672" y="42055"/>
                  <a:pt x="1015" y="41903"/>
                  <a:pt x="1409" y="41903"/>
                </a:cubicBezTo>
                <a:lnTo>
                  <a:pt x="62645" y="41903"/>
                </a:lnTo>
                <a:cubicBezTo>
                  <a:pt x="63623" y="37780"/>
                  <a:pt x="64410" y="33061"/>
                  <a:pt x="65108" y="27745"/>
                </a:cubicBezTo>
                <a:cubicBezTo>
                  <a:pt x="65781" y="22442"/>
                  <a:pt x="66123" y="17139"/>
                  <a:pt x="66123" y="11862"/>
                </a:cubicBezTo>
                <a:cubicBezTo>
                  <a:pt x="66123" y="10923"/>
                  <a:pt x="65870" y="10326"/>
                  <a:pt x="65400" y="10098"/>
                </a:cubicBezTo>
                <a:cubicBezTo>
                  <a:pt x="64930" y="9857"/>
                  <a:pt x="64206" y="9730"/>
                  <a:pt x="63267" y="9730"/>
                </a:cubicBezTo>
                <a:lnTo>
                  <a:pt x="14331" y="9730"/>
                </a:lnTo>
                <a:cubicBezTo>
                  <a:pt x="13976" y="9730"/>
                  <a:pt x="13633" y="9616"/>
                  <a:pt x="13316" y="9375"/>
                </a:cubicBezTo>
                <a:cubicBezTo>
                  <a:pt x="12960" y="9134"/>
                  <a:pt x="12795" y="8855"/>
                  <a:pt x="12795" y="8512"/>
                </a:cubicBezTo>
                <a:lnTo>
                  <a:pt x="12795" y="1205"/>
                </a:lnTo>
                <a:cubicBezTo>
                  <a:pt x="12795" y="799"/>
                  <a:pt x="12960" y="507"/>
                  <a:pt x="13316" y="291"/>
                </a:cubicBezTo>
                <a:cubicBezTo>
                  <a:pt x="13633" y="88"/>
                  <a:pt x="13976" y="0"/>
                  <a:pt x="14331" y="0"/>
                </a:cubicBezTo>
                <a:lnTo>
                  <a:pt x="70985" y="0"/>
                </a:lnTo>
                <a:cubicBezTo>
                  <a:pt x="73168" y="0"/>
                  <a:pt x="74793" y="570"/>
                  <a:pt x="75961" y="1712"/>
                </a:cubicBezTo>
                <a:cubicBezTo>
                  <a:pt x="77104" y="2867"/>
                  <a:pt x="77700" y="4694"/>
                  <a:pt x="77700" y="719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3235951" y="2268142"/>
            <a:ext cx="37663" cy="86167"/>
          </a:xfrm>
          <a:custGeom>
            <a:avLst/>
            <a:gdLst>
              <a:gd name="connsiteX0" fmla="*/ 10510 w 37663"/>
              <a:gd name="connsiteY0" fmla="*/ 85900 h 86167"/>
              <a:gd name="connsiteX1" fmla="*/ 9127 w 37663"/>
              <a:gd name="connsiteY1" fmla="*/ 86167 h 86167"/>
              <a:gd name="connsiteX2" fmla="*/ 1802 w 37663"/>
              <a:gd name="connsiteY2" fmla="*/ 86167 h 86167"/>
              <a:gd name="connsiteX3" fmla="*/ 152 w 37663"/>
              <a:gd name="connsiteY3" fmla="*/ 85697 h 86167"/>
              <a:gd name="connsiteX4" fmla="*/ 0 w 37663"/>
              <a:gd name="connsiteY4" fmla="*/ 84035 h 86167"/>
              <a:gd name="connsiteX5" fmla="*/ 26276 w 37663"/>
              <a:gd name="connsiteY5" fmla="*/ 1103 h 86167"/>
              <a:gd name="connsiteX6" fmla="*/ 27914 w 37663"/>
              <a:gd name="connsiteY6" fmla="*/ 0 h 86167"/>
              <a:gd name="connsiteX7" fmla="*/ 35949 w 37663"/>
              <a:gd name="connsiteY7" fmla="*/ 0 h 86167"/>
              <a:gd name="connsiteX8" fmla="*/ 37663 w 37663"/>
              <a:gd name="connsiteY8" fmla="*/ 2029 h 86167"/>
              <a:gd name="connsiteX9" fmla="*/ 11450 w 37663"/>
              <a:gd name="connsiteY9" fmla="*/ 84733 h 86167"/>
              <a:gd name="connsiteX10" fmla="*/ 10510 w 37663"/>
              <a:gd name="connsiteY10" fmla="*/ 85900 h 86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663" h="86167">
                <a:moveTo>
                  <a:pt x="10510" y="85900"/>
                </a:moveTo>
                <a:cubicBezTo>
                  <a:pt x="10142" y="86078"/>
                  <a:pt x="9673" y="86167"/>
                  <a:pt x="9127" y="86167"/>
                </a:cubicBezTo>
                <a:lnTo>
                  <a:pt x="1802" y="86167"/>
                </a:lnTo>
                <a:cubicBezTo>
                  <a:pt x="1066" y="86167"/>
                  <a:pt x="520" y="86014"/>
                  <a:pt x="152" y="85697"/>
                </a:cubicBezTo>
                <a:cubicBezTo>
                  <a:pt x="-228" y="85393"/>
                  <a:pt x="-279" y="84835"/>
                  <a:pt x="0" y="84035"/>
                </a:cubicBezTo>
                <a:lnTo>
                  <a:pt x="26276" y="1103"/>
                </a:lnTo>
                <a:cubicBezTo>
                  <a:pt x="26556" y="368"/>
                  <a:pt x="27102" y="0"/>
                  <a:pt x="27914" y="0"/>
                </a:cubicBezTo>
                <a:lnTo>
                  <a:pt x="35949" y="0"/>
                </a:lnTo>
                <a:cubicBezTo>
                  <a:pt x="37485" y="0"/>
                  <a:pt x="38082" y="659"/>
                  <a:pt x="37663" y="2029"/>
                </a:cubicBezTo>
                <a:lnTo>
                  <a:pt x="11450" y="84733"/>
                </a:lnTo>
                <a:cubicBezTo>
                  <a:pt x="11209" y="85342"/>
                  <a:pt x="10878" y="85735"/>
                  <a:pt x="10510" y="8590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3370998" y="2313710"/>
            <a:ext cx="91385" cy="43337"/>
          </a:xfrm>
          <a:custGeom>
            <a:avLst/>
            <a:gdLst>
              <a:gd name="connsiteX0" fmla="*/ 90890 w 91385"/>
              <a:gd name="connsiteY0" fmla="*/ 9172 h 43337"/>
              <a:gd name="connsiteX1" fmla="*/ 89874 w 91385"/>
              <a:gd name="connsiteY1" fmla="*/ 9730 h 43337"/>
              <a:gd name="connsiteX2" fmla="*/ 51690 w 91385"/>
              <a:gd name="connsiteY2" fmla="*/ 9730 h 43337"/>
              <a:gd name="connsiteX3" fmla="*/ 51690 w 91385"/>
              <a:gd name="connsiteY3" fmla="*/ 41903 h 43337"/>
              <a:gd name="connsiteX4" fmla="*/ 50281 w 91385"/>
              <a:gd name="connsiteY4" fmla="*/ 43337 h 43337"/>
              <a:gd name="connsiteX5" fmla="*/ 41433 w 91385"/>
              <a:gd name="connsiteY5" fmla="*/ 43337 h 43337"/>
              <a:gd name="connsiteX6" fmla="*/ 40011 w 91385"/>
              <a:gd name="connsiteY6" fmla="*/ 41903 h 43337"/>
              <a:gd name="connsiteX7" fmla="*/ 40011 w 91385"/>
              <a:gd name="connsiteY7" fmla="*/ 9730 h 43337"/>
              <a:gd name="connsiteX8" fmla="*/ 1409 w 91385"/>
              <a:gd name="connsiteY8" fmla="*/ 9730 h 43337"/>
              <a:gd name="connsiteX9" fmla="*/ 393 w 91385"/>
              <a:gd name="connsiteY9" fmla="*/ 9172 h 43337"/>
              <a:gd name="connsiteX10" fmla="*/ 0 w 91385"/>
              <a:gd name="connsiteY10" fmla="*/ 8106 h 43337"/>
              <a:gd name="connsiteX11" fmla="*/ 0 w 91385"/>
              <a:gd name="connsiteY11" fmla="*/ 1522 h 43337"/>
              <a:gd name="connsiteX12" fmla="*/ 393 w 91385"/>
              <a:gd name="connsiteY12" fmla="*/ 456 h 43337"/>
              <a:gd name="connsiteX13" fmla="*/ 1409 w 91385"/>
              <a:gd name="connsiteY13" fmla="*/ 0 h 43337"/>
              <a:gd name="connsiteX14" fmla="*/ 89874 w 91385"/>
              <a:gd name="connsiteY14" fmla="*/ 0 h 43337"/>
              <a:gd name="connsiteX15" fmla="*/ 90890 w 91385"/>
              <a:gd name="connsiteY15" fmla="*/ 507 h 43337"/>
              <a:gd name="connsiteX16" fmla="*/ 91385 w 91385"/>
              <a:gd name="connsiteY16" fmla="*/ 1522 h 43337"/>
              <a:gd name="connsiteX17" fmla="*/ 91385 w 91385"/>
              <a:gd name="connsiteY17" fmla="*/ 8106 h 43337"/>
              <a:gd name="connsiteX18" fmla="*/ 90890 w 91385"/>
              <a:gd name="connsiteY18" fmla="*/ 9172 h 43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1385" h="43337">
                <a:moveTo>
                  <a:pt x="90890" y="9172"/>
                </a:moveTo>
                <a:cubicBezTo>
                  <a:pt x="90547" y="9540"/>
                  <a:pt x="90217" y="9730"/>
                  <a:pt x="89874" y="9730"/>
                </a:cubicBezTo>
                <a:lnTo>
                  <a:pt x="51690" y="9730"/>
                </a:lnTo>
                <a:lnTo>
                  <a:pt x="51690" y="41903"/>
                </a:lnTo>
                <a:cubicBezTo>
                  <a:pt x="51690" y="42855"/>
                  <a:pt x="51220" y="43337"/>
                  <a:pt x="50281" y="43337"/>
                </a:cubicBezTo>
                <a:lnTo>
                  <a:pt x="41433" y="43337"/>
                </a:lnTo>
                <a:cubicBezTo>
                  <a:pt x="40481" y="43337"/>
                  <a:pt x="40011" y="42855"/>
                  <a:pt x="40011" y="41903"/>
                </a:cubicBezTo>
                <a:lnTo>
                  <a:pt x="40011" y="9730"/>
                </a:lnTo>
                <a:lnTo>
                  <a:pt x="1409" y="9730"/>
                </a:lnTo>
                <a:cubicBezTo>
                  <a:pt x="1015" y="9730"/>
                  <a:pt x="672" y="9540"/>
                  <a:pt x="393" y="9172"/>
                </a:cubicBezTo>
                <a:cubicBezTo>
                  <a:pt x="152" y="8804"/>
                  <a:pt x="0" y="8462"/>
                  <a:pt x="0" y="8106"/>
                </a:cubicBezTo>
                <a:lnTo>
                  <a:pt x="0" y="1522"/>
                </a:lnTo>
                <a:cubicBezTo>
                  <a:pt x="0" y="1103"/>
                  <a:pt x="152" y="748"/>
                  <a:pt x="393" y="456"/>
                </a:cubicBezTo>
                <a:cubicBezTo>
                  <a:pt x="672" y="139"/>
                  <a:pt x="1015" y="0"/>
                  <a:pt x="1409" y="0"/>
                </a:cubicBezTo>
                <a:lnTo>
                  <a:pt x="89874" y="0"/>
                </a:lnTo>
                <a:cubicBezTo>
                  <a:pt x="90217" y="0"/>
                  <a:pt x="90547" y="165"/>
                  <a:pt x="90890" y="507"/>
                </a:cubicBezTo>
                <a:cubicBezTo>
                  <a:pt x="91245" y="837"/>
                  <a:pt x="91385" y="1179"/>
                  <a:pt x="91385" y="1522"/>
                </a:cubicBezTo>
                <a:lnTo>
                  <a:pt x="91385" y="8106"/>
                </a:lnTo>
                <a:cubicBezTo>
                  <a:pt x="91385" y="8462"/>
                  <a:pt x="91245" y="8804"/>
                  <a:pt x="90890" y="917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3464942" y="2268142"/>
            <a:ext cx="37663" cy="86167"/>
          </a:xfrm>
          <a:custGeom>
            <a:avLst/>
            <a:gdLst>
              <a:gd name="connsiteX0" fmla="*/ 10510 w 37663"/>
              <a:gd name="connsiteY0" fmla="*/ 85900 h 86167"/>
              <a:gd name="connsiteX1" fmla="*/ 9126 w 37663"/>
              <a:gd name="connsiteY1" fmla="*/ 86167 h 86167"/>
              <a:gd name="connsiteX2" fmla="*/ 1802 w 37663"/>
              <a:gd name="connsiteY2" fmla="*/ 86167 h 86167"/>
              <a:gd name="connsiteX3" fmla="*/ 152 w 37663"/>
              <a:gd name="connsiteY3" fmla="*/ 85697 h 86167"/>
              <a:gd name="connsiteX4" fmla="*/ 0 w 37663"/>
              <a:gd name="connsiteY4" fmla="*/ 84035 h 86167"/>
              <a:gd name="connsiteX5" fmla="*/ 26276 w 37663"/>
              <a:gd name="connsiteY5" fmla="*/ 1103 h 86167"/>
              <a:gd name="connsiteX6" fmla="*/ 27914 w 37663"/>
              <a:gd name="connsiteY6" fmla="*/ 0 h 86167"/>
              <a:gd name="connsiteX7" fmla="*/ 35949 w 37663"/>
              <a:gd name="connsiteY7" fmla="*/ 0 h 86167"/>
              <a:gd name="connsiteX8" fmla="*/ 37663 w 37663"/>
              <a:gd name="connsiteY8" fmla="*/ 2029 h 86167"/>
              <a:gd name="connsiteX9" fmla="*/ 11450 w 37663"/>
              <a:gd name="connsiteY9" fmla="*/ 84733 h 86167"/>
              <a:gd name="connsiteX10" fmla="*/ 10510 w 37663"/>
              <a:gd name="connsiteY10" fmla="*/ 85900 h 86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663" h="86167">
                <a:moveTo>
                  <a:pt x="10510" y="85900"/>
                </a:moveTo>
                <a:cubicBezTo>
                  <a:pt x="10142" y="86078"/>
                  <a:pt x="9672" y="86167"/>
                  <a:pt x="9126" y="86167"/>
                </a:cubicBezTo>
                <a:lnTo>
                  <a:pt x="1802" y="86167"/>
                </a:lnTo>
                <a:cubicBezTo>
                  <a:pt x="1066" y="86167"/>
                  <a:pt x="520" y="86014"/>
                  <a:pt x="152" y="85697"/>
                </a:cubicBezTo>
                <a:cubicBezTo>
                  <a:pt x="-228" y="85393"/>
                  <a:pt x="-279" y="84835"/>
                  <a:pt x="0" y="84035"/>
                </a:cubicBezTo>
                <a:lnTo>
                  <a:pt x="26276" y="1103"/>
                </a:lnTo>
                <a:cubicBezTo>
                  <a:pt x="26556" y="368"/>
                  <a:pt x="27101" y="0"/>
                  <a:pt x="27914" y="0"/>
                </a:cubicBezTo>
                <a:lnTo>
                  <a:pt x="35949" y="0"/>
                </a:lnTo>
                <a:cubicBezTo>
                  <a:pt x="37485" y="0"/>
                  <a:pt x="38082" y="659"/>
                  <a:pt x="37663" y="2029"/>
                </a:cubicBezTo>
                <a:lnTo>
                  <a:pt x="11450" y="84733"/>
                </a:lnTo>
                <a:cubicBezTo>
                  <a:pt x="11208" y="85342"/>
                  <a:pt x="10878" y="85735"/>
                  <a:pt x="10510" y="8590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3674639" y="2261438"/>
            <a:ext cx="11462" cy="96519"/>
          </a:xfrm>
          <a:custGeom>
            <a:avLst/>
            <a:gdLst>
              <a:gd name="connsiteX0" fmla="*/ 10142 w 11462"/>
              <a:gd name="connsiteY0" fmla="*/ 96519 h 96519"/>
              <a:gd name="connsiteX1" fmla="*/ 1320 w 11462"/>
              <a:gd name="connsiteY1" fmla="*/ 96519 h 96519"/>
              <a:gd name="connsiteX2" fmla="*/ 0 w 11462"/>
              <a:gd name="connsiteY2" fmla="*/ 95199 h 96519"/>
              <a:gd name="connsiteX3" fmla="*/ 0 w 11462"/>
              <a:gd name="connsiteY3" fmla="*/ 1319 h 96519"/>
              <a:gd name="connsiteX4" fmla="*/ 1409 w 11462"/>
              <a:gd name="connsiteY4" fmla="*/ 0 h 96519"/>
              <a:gd name="connsiteX5" fmla="*/ 10142 w 11462"/>
              <a:gd name="connsiteY5" fmla="*/ 0 h 96519"/>
              <a:gd name="connsiteX6" fmla="*/ 11462 w 11462"/>
              <a:gd name="connsiteY6" fmla="*/ 1319 h 96519"/>
              <a:gd name="connsiteX7" fmla="*/ 11462 w 11462"/>
              <a:gd name="connsiteY7" fmla="*/ 95199 h 96519"/>
              <a:gd name="connsiteX8" fmla="*/ 10142 w 11462"/>
              <a:gd name="connsiteY8" fmla="*/ 96519 h 96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462" h="96519">
                <a:moveTo>
                  <a:pt x="10142" y="96519"/>
                </a:moveTo>
                <a:lnTo>
                  <a:pt x="1320" y="96519"/>
                </a:lnTo>
                <a:cubicBezTo>
                  <a:pt x="418" y="96519"/>
                  <a:pt x="0" y="96075"/>
                  <a:pt x="0" y="95199"/>
                </a:cubicBezTo>
                <a:lnTo>
                  <a:pt x="0" y="1319"/>
                </a:lnTo>
                <a:cubicBezTo>
                  <a:pt x="0" y="443"/>
                  <a:pt x="469" y="0"/>
                  <a:pt x="1409" y="0"/>
                </a:cubicBezTo>
                <a:lnTo>
                  <a:pt x="10142" y="0"/>
                </a:lnTo>
                <a:cubicBezTo>
                  <a:pt x="11031" y="0"/>
                  <a:pt x="11462" y="443"/>
                  <a:pt x="11462" y="1319"/>
                </a:cubicBezTo>
                <a:lnTo>
                  <a:pt x="11462" y="95199"/>
                </a:lnTo>
                <a:cubicBezTo>
                  <a:pt x="11462" y="96075"/>
                  <a:pt x="11031" y="96519"/>
                  <a:pt x="10142" y="9651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3602790" y="2263151"/>
            <a:ext cx="63915" cy="91355"/>
          </a:xfrm>
          <a:custGeom>
            <a:avLst/>
            <a:gdLst>
              <a:gd name="connsiteX0" fmla="*/ 7261 w 63915"/>
              <a:gd name="connsiteY0" fmla="*/ 71260 h 91355"/>
              <a:gd name="connsiteX1" fmla="*/ 5623 w 63915"/>
              <a:gd name="connsiteY1" fmla="*/ 71856 h 91355"/>
              <a:gd name="connsiteX2" fmla="*/ 4316 w 63915"/>
              <a:gd name="connsiteY2" fmla="*/ 71260 h 91355"/>
              <a:gd name="connsiteX3" fmla="*/ 253 w 63915"/>
              <a:gd name="connsiteY3" fmla="*/ 65678 h 91355"/>
              <a:gd name="connsiteX4" fmla="*/ 0 w 63915"/>
              <a:gd name="connsiteY4" fmla="*/ 63991 h 91355"/>
              <a:gd name="connsiteX5" fmla="*/ 863 w 63915"/>
              <a:gd name="connsiteY5" fmla="*/ 62823 h 91355"/>
              <a:gd name="connsiteX6" fmla="*/ 13291 w 63915"/>
              <a:gd name="connsiteY6" fmla="*/ 53144 h 91355"/>
              <a:gd name="connsiteX7" fmla="*/ 22735 w 63915"/>
              <a:gd name="connsiteY7" fmla="*/ 41878 h 91355"/>
              <a:gd name="connsiteX8" fmla="*/ 28790 w 63915"/>
              <a:gd name="connsiteY8" fmla="*/ 30143 h 91355"/>
              <a:gd name="connsiteX9" fmla="*/ 31113 w 63915"/>
              <a:gd name="connsiteY9" fmla="*/ 19194 h 91355"/>
              <a:gd name="connsiteX10" fmla="*/ 30719 w 63915"/>
              <a:gd name="connsiteY10" fmla="*/ 16302 h 91355"/>
              <a:gd name="connsiteX11" fmla="*/ 28066 w 63915"/>
              <a:gd name="connsiteY11" fmla="*/ 15540 h 91355"/>
              <a:gd name="connsiteX12" fmla="*/ 5623 w 63915"/>
              <a:gd name="connsiteY12" fmla="*/ 15540 h 91355"/>
              <a:gd name="connsiteX13" fmla="*/ 4214 w 63915"/>
              <a:gd name="connsiteY13" fmla="*/ 14208 h 91355"/>
              <a:gd name="connsiteX14" fmla="*/ 4214 w 63915"/>
              <a:gd name="connsiteY14" fmla="*/ 7320 h 91355"/>
              <a:gd name="connsiteX15" fmla="*/ 4659 w 63915"/>
              <a:gd name="connsiteY15" fmla="*/ 6393 h 91355"/>
              <a:gd name="connsiteX16" fmla="*/ 5623 w 63915"/>
              <a:gd name="connsiteY16" fmla="*/ 6000 h 91355"/>
              <a:gd name="connsiteX17" fmla="*/ 35175 w 63915"/>
              <a:gd name="connsiteY17" fmla="*/ 6000 h 91355"/>
              <a:gd name="connsiteX18" fmla="*/ 41180 w 63915"/>
              <a:gd name="connsiteY18" fmla="*/ 7675 h 91355"/>
              <a:gd name="connsiteX19" fmla="*/ 42690 w 63915"/>
              <a:gd name="connsiteY19" fmla="*/ 13308 h 91355"/>
              <a:gd name="connsiteX20" fmla="*/ 42449 w 63915"/>
              <a:gd name="connsiteY20" fmla="*/ 17367 h 91355"/>
              <a:gd name="connsiteX21" fmla="*/ 41979 w 63915"/>
              <a:gd name="connsiteY21" fmla="*/ 21326 h 91355"/>
              <a:gd name="connsiteX22" fmla="*/ 52858 w 63915"/>
              <a:gd name="connsiteY22" fmla="*/ 21326 h 91355"/>
              <a:gd name="connsiteX23" fmla="*/ 52858 w 63915"/>
              <a:gd name="connsiteY23" fmla="*/ 1332 h 91355"/>
              <a:gd name="connsiteX24" fmla="*/ 54267 w 63915"/>
              <a:gd name="connsiteY24" fmla="*/ 0 h 91355"/>
              <a:gd name="connsiteX25" fmla="*/ 62607 w 63915"/>
              <a:gd name="connsiteY25" fmla="*/ 0 h 91355"/>
              <a:gd name="connsiteX26" fmla="*/ 63915 w 63915"/>
              <a:gd name="connsiteY26" fmla="*/ 1332 h 91355"/>
              <a:gd name="connsiteX27" fmla="*/ 63915 w 63915"/>
              <a:gd name="connsiteY27" fmla="*/ 89935 h 91355"/>
              <a:gd name="connsiteX28" fmla="*/ 62607 w 63915"/>
              <a:gd name="connsiteY28" fmla="*/ 91355 h 91355"/>
              <a:gd name="connsiteX29" fmla="*/ 54267 w 63915"/>
              <a:gd name="connsiteY29" fmla="*/ 91355 h 91355"/>
              <a:gd name="connsiteX30" fmla="*/ 52858 w 63915"/>
              <a:gd name="connsiteY30" fmla="*/ 89935 h 91355"/>
              <a:gd name="connsiteX31" fmla="*/ 52858 w 63915"/>
              <a:gd name="connsiteY31" fmla="*/ 53296 h 91355"/>
              <a:gd name="connsiteX32" fmla="*/ 38336 w 63915"/>
              <a:gd name="connsiteY32" fmla="*/ 53296 h 91355"/>
              <a:gd name="connsiteX33" fmla="*/ 37358 w 63915"/>
              <a:gd name="connsiteY33" fmla="*/ 52877 h 91355"/>
              <a:gd name="connsiteX34" fmla="*/ 36914 w 63915"/>
              <a:gd name="connsiteY34" fmla="*/ 51976 h 91355"/>
              <a:gd name="connsiteX35" fmla="*/ 36914 w 63915"/>
              <a:gd name="connsiteY35" fmla="*/ 45278 h 91355"/>
              <a:gd name="connsiteX36" fmla="*/ 37358 w 63915"/>
              <a:gd name="connsiteY36" fmla="*/ 44402 h 91355"/>
              <a:gd name="connsiteX37" fmla="*/ 38336 w 63915"/>
              <a:gd name="connsiteY37" fmla="*/ 44060 h 91355"/>
              <a:gd name="connsiteX38" fmla="*/ 52858 w 63915"/>
              <a:gd name="connsiteY38" fmla="*/ 44060 h 91355"/>
              <a:gd name="connsiteX39" fmla="*/ 52858 w 63915"/>
              <a:gd name="connsiteY39" fmla="*/ 30650 h 91355"/>
              <a:gd name="connsiteX40" fmla="*/ 39935 w 63915"/>
              <a:gd name="connsiteY40" fmla="*/ 30650 h 91355"/>
              <a:gd name="connsiteX41" fmla="*/ 27673 w 63915"/>
              <a:gd name="connsiteY41" fmla="*/ 53296 h 91355"/>
              <a:gd name="connsiteX42" fmla="*/ 7261 w 63915"/>
              <a:gd name="connsiteY42" fmla="*/ 71260 h 9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63915" h="91355">
                <a:moveTo>
                  <a:pt x="7261" y="71260"/>
                </a:moveTo>
                <a:cubicBezTo>
                  <a:pt x="6715" y="71602"/>
                  <a:pt x="6169" y="71805"/>
                  <a:pt x="5623" y="71856"/>
                </a:cubicBezTo>
                <a:cubicBezTo>
                  <a:pt x="5077" y="71932"/>
                  <a:pt x="4633" y="71729"/>
                  <a:pt x="4316" y="71260"/>
                </a:cubicBezTo>
                <a:lnTo>
                  <a:pt x="253" y="65678"/>
                </a:lnTo>
                <a:cubicBezTo>
                  <a:pt x="-152" y="65056"/>
                  <a:pt x="-253" y="64498"/>
                  <a:pt x="0" y="63991"/>
                </a:cubicBezTo>
                <a:cubicBezTo>
                  <a:pt x="228" y="63483"/>
                  <a:pt x="520" y="63102"/>
                  <a:pt x="863" y="62823"/>
                </a:cubicBezTo>
                <a:cubicBezTo>
                  <a:pt x="5458" y="59994"/>
                  <a:pt x="9596" y="56759"/>
                  <a:pt x="13291" y="53144"/>
                </a:cubicBezTo>
                <a:cubicBezTo>
                  <a:pt x="16985" y="49528"/>
                  <a:pt x="20132" y="45772"/>
                  <a:pt x="22735" y="41878"/>
                </a:cubicBezTo>
                <a:cubicBezTo>
                  <a:pt x="25337" y="37983"/>
                  <a:pt x="27368" y="34076"/>
                  <a:pt x="28790" y="30143"/>
                </a:cubicBezTo>
                <a:cubicBezTo>
                  <a:pt x="30199" y="26235"/>
                  <a:pt x="30986" y="22581"/>
                  <a:pt x="31113" y="19194"/>
                </a:cubicBezTo>
                <a:cubicBezTo>
                  <a:pt x="31189" y="17773"/>
                  <a:pt x="31037" y="16809"/>
                  <a:pt x="30719" y="16302"/>
                </a:cubicBezTo>
                <a:cubicBezTo>
                  <a:pt x="30377" y="15781"/>
                  <a:pt x="29501" y="15540"/>
                  <a:pt x="28066" y="15540"/>
                </a:cubicBezTo>
                <a:lnTo>
                  <a:pt x="5623" y="15540"/>
                </a:lnTo>
                <a:cubicBezTo>
                  <a:pt x="4684" y="15540"/>
                  <a:pt x="4214" y="15096"/>
                  <a:pt x="4214" y="14208"/>
                </a:cubicBezTo>
                <a:lnTo>
                  <a:pt x="4214" y="7320"/>
                </a:lnTo>
                <a:cubicBezTo>
                  <a:pt x="4214" y="6977"/>
                  <a:pt x="4366" y="6673"/>
                  <a:pt x="4659" y="6393"/>
                </a:cubicBezTo>
                <a:cubicBezTo>
                  <a:pt x="4963" y="6140"/>
                  <a:pt x="5280" y="6000"/>
                  <a:pt x="5623" y="6000"/>
                </a:cubicBezTo>
                <a:lnTo>
                  <a:pt x="35175" y="6000"/>
                </a:lnTo>
                <a:cubicBezTo>
                  <a:pt x="38082" y="6000"/>
                  <a:pt x="40088" y="6558"/>
                  <a:pt x="41180" y="7675"/>
                </a:cubicBezTo>
                <a:cubicBezTo>
                  <a:pt x="42246" y="8791"/>
                  <a:pt x="42766" y="10669"/>
                  <a:pt x="42690" y="13308"/>
                </a:cubicBezTo>
                <a:cubicBezTo>
                  <a:pt x="42614" y="14665"/>
                  <a:pt x="42550" y="16010"/>
                  <a:pt x="42449" y="17367"/>
                </a:cubicBezTo>
                <a:cubicBezTo>
                  <a:pt x="42347" y="18725"/>
                  <a:pt x="42195" y="20032"/>
                  <a:pt x="41979" y="21326"/>
                </a:cubicBezTo>
                <a:lnTo>
                  <a:pt x="52858" y="21326"/>
                </a:lnTo>
                <a:lnTo>
                  <a:pt x="52858" y="1332"/>
                </a:lnTo>
                <a:cubicBezTo>
                  <a:pt x="52858" y="443"/>
                  <a:pt x="53328" y="0"/>
                  <a:pt x="54267" y="0"/>
                </a:cubicBezTo>
                <a:lnTo>
                  <a:pt x="62607" y="0"/>
                </a:lnTo>
                <a:cubicBezTo>
                  <a:pt x="63470" y="0"/>
                  <a:pt x="63915" y="443"/>
                  <a:pt x="63915" y="1332"/>
                </a:cubicBezTo>
                <a:lnTo>
                  <a:pt x="63915" y="89935"/>
                </a:lnTo>
                <a:cubicBezTo>
                  <a:pt x="63915" y="90873"/>
                  <a:pt x="63470" y="91355"/>
                  <a:pt x="62607" y="91355"/>
                </a:cubicBezTo>
                <a:lnTo>
                  <a:pt x="54267" y="91355"/>
                </a:lnTo>
                <a:cubicBezTo>
                  <a:pt x="53328" y="91355"/>
                  <a:pt x="52858" y="90873"/>
                  <a:pt x="52858" y="89935"/>
                </a:cubicBezTo>
                <a:lnTo>
                  <a:pt x="52858" y="53296"/>
                </a:lnTo>
                <a:lnTo>
                  <a:pt x="38336" y="53296"/>
                </a:lnTo>
                <a:cubicBezTo>
                  <a:pt x="37981" y="53296"/>
                  <a:pt x="37663" y="53156"/>
                  <a:pt x="37358" y="52877"/>
                </a:cubicBezTo>
                <a:cubicBezTo>
                  <a:pt x="37067" y="52623"/>
                  <a:pt x="36914" y="52306"/>
                  <a:pt x="36914" y="51976"/>
                </a:cubicBezTo>
                <a:lnTo>
                  <a:pt x="36914" y="45278"/>
                </a:lnTo>
                <a:cubicBezTo>
                  <a:pt x="36914" y="44935"/>
                  <a:pt x="37067" y="44656"/>
                  <a:pt x="37358" y="44402"/>
                </a:cubicBezTo>
                <a:cubicBezTo>
                  <a:pt x="37663" y="44174"/>
                  <a:pt x="37981" y="44060"/>
                  <a:pt x="38336" y="44060"/>
                </a:cubicBezTo>
                <a:lnTo>
                  <a:pt x="52858" y="44060"/>
                </a:lnTo>
                <a:lnTo>
                  <a:pt x="52858" y="30650"/>
                </a:lnTo>
                <a:lnTo>
                  <a:pt x="39935" y="30650"/>
                </a:lnTo>
                <a:cubicBezTo>
                  <a:pt x="37384" y="38846"/>
                  <a:pt x="33271" y="46394"/>
                  <a:pt x="27673" y="53296"/>
                </a:cubicBezTo>
                <a:cubicBezTo>
                  <a:pt x="22037" y="60185"/>
                  <a:pt x="15245" y="66185"/>
                  <a:pt x="7261" y="7126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3276683" y="2640263"/>
            <a:ext cx="89354" cy="90125"/>
          </a:xfrm>
          <a:custGeom>
            <a:avLst/>
            <a:gdLst>
              <a:gd name="connsiteX0" fmla="*/ 12795 w 89354"/>
              <a:gd name="connsiteY0" fmla="*/ 304 h 90125"/>
              <a:gd name="connsiteX1" fmla="*/ 13811 w 89354"/>
              <a:gd name="connsiteY1" fmla="*/ 0 h 90125"/>
              <a:gd name="connsiteX2" fmla="*/ 67520 w 89354"/>
              <a:gd name="connsiteY2" fmla="*/ 0 h 90125"/>
              <a:gd name="connsiteX3" fmla="*/ 71429 w 89354"/>
              <a:gd name="connsiteY3" fmla="*/ 507 h 90125"/>
              <a:gd name="connsiteX4" fmla="*/ 73714 w 89354"/>
              <a:gd name="connsiteY4" fmla="*/ 1979 h 90125"/>
              <a:gd name="connsiteX5" fmla="*/ 74882 w 89354"/>
              <a:gd name="connsiteY5" fmla="*/ 4465 h 90125"/>
              <a:gd name="connsiteX6" fmla="*/ 75250 w 89354"/>
              <a:gd name="connsiteY6" fmla="*/ 8119 h 90125"/>
              <a:gd name="connsiteX7" fmla="*/ 74286 w 89354"/>
              <a:gd name="connsiteY7" fmla="*/ 24256 h 90125"/>
              <a:gd name="connsiteX8" fmla="*/ 71087 w 89354"/>
              <a:gd name="connsiteY8" fmla="*/ 42017 h 90125"/>
              <a:gd name="connsiteX9" fmla="*/ 87843 w 89354"/>
              <a:gd name="connsiteY9" fmla="*/ 42017 h 90125"/>
              <a:gd name="connsiteX10" fmla="*/ 88858 w 89354"/>
              <a:gd name="connsiteY10" fmla="*/ 42360 h 90125"/>
              <a:gd name="connsiteX11" fmla="*/ 89354 w 89354"/>
              <a:gd name="connsiteY11" fmla="*/ 43337 h 90125"/>
              <a:gd name="connsiteX12" fmla="*/ 89354 w 89354"/>
              <a:gd name="connsiteY12" fmla="*/ 46788 h 90125"/>
              <a:gd name="connsiteX13" fmla="*/ 88858 w 89354"/>
              <a:gd name="connsiteY13" fmla="*/ 47688 h 90125"/>
              <a:gd name="connsiteX14" fmla="*/ 87843 w 89354"/>
              <a:gd name="connsiteY14" fmla="*/ 48107 h 90125"/>
              <a:gd name="connsiteX15" fmla="*/ 47933 w 89354"/>
              <a:gd name="connsiteY15" fmla="*/ 48107 h 90125"/>
              <a:gd name="connsiteX16" fmla="*/ 47933 w 89354"/>
              <a:gd name="connsiteY16" fmla="*/ 88602 h 90125"/>
              <a:gd name="connsiteX17" fmla="*/ 47577 w 89354"/>
              <a:gd name="connsiteY17" fmla="*/ 89668 h 90125"/>
              <a:gd name="connsiteX18" fmla="*/ 46613 w 89354"/>
              <a:gd name="connsiteY18" fmla="*/ 90125 h 90125"/>
              <a:gd name="connsiteX19" fmla="*/ 42246 w 89354"/>
              <a:gd name="connsiteY19" fmla="*/ 90125 h 90125"/>
              <a:gd name="connsiteX20" fmla="*/ 41331 w 89354"/>
              <a:gd name="connsiteY20" fmla="*/ 89668 h 90125"/>
              <a:gd name="connsiteX21" fmla="*/ 40913 w 89354"/>
              <a:gd name="connsiteY21" fmla="*/ 88602 h 90125"/>
              <a:gd name="connsiteX22" fmla="*/ 40913 w 89354"/>
              <a:gd name="connsiteY22" fmla="*/ 48107 h 90125"/>
              <a:gd name="connsiteX23" fmla="*/ 1510 w 89354"/>
              <a:gd name="connsiteY23" fmla="*/ 48107 h 90125"/>
              <a:gd name="connsiteX24" fmla="*/ 444 w 89354"/>
              <a:gd name="connsiteY24" fmla="*/ 47688 h 90125"/>
              <a:gd name="connsiteX25" fmla="*/ 0 w 89354"/>
              <a:gd name="connsiteY25" fmla="*/ 46788 h 90125"/>
              <a:gd name="connsiteX26" fmla="*/ 0 w 89354"/>
              <a:gd name="connsiteY26" fmla="*/ 43337 h 90125"/>
              <a:gd name="connsiteX27" fmla="*/ 444 w 89354"/>
              <a:gd name="connsiteY27" fmla="*/ 42360 h 90125"/>
              <a:gd name="connsiteX28" fmla="*/ 1510 w 89354"/>
              <a:gd name="connsiteY28" fmla="*/ 42017 h 90125"/>
              <a:gd name="connsiteX29" fmla="*/ 64168 w 89354"/>
              <a:gd name="connsiteY29" fmla="*/ 42017 h 90125"/>
              <a:gd name="connsiteX30" fmla="*/ 66098 w 89354"/>
              <a:gd name="connsiteY30" fmla="*/ 33378 h 90125"/>
              <a:gd name="connsiteX31" fmla="*/ 67583 w 89354"/>
              <a:gd name="connsiteY31" fmla="*/ 24053 h 90125"/>
              <a:gd name="connsiteX32" fmla="*/ 68332 w 89354"/>
              <a:gd name="connsiteY32" fmla="*/ 15223 h 90125"/>
              <a:gd name="connsiteX33" fmla="*/ 68332 w 89354"/>
              <a:gd name="connsiteY33" fmla="*/ 8220 h 90125"/>
              <a:gd name="connsiteX34" fmla="*/ 67786 w 89354"/>
              <a:gd name="connsiteY34" fmla="*/ 6431 h 90125"/>
              <a:gd name="connsiteX35" fmla="*/ 65996 w 89354"/>
              <a:gd name="connsiteY35" fmla="*/ 6089 h 90125"/>
              <a:gd name="connsiteX36" fmla="*/ 13811 w 89354"/>
              <a:gd name="connsiteY36" fmla="*/ 6089 h 90125"/>
              <a:gd name="connsiteX37" fmla="*/ 12795 w 89354"/>
              <a:gd name="connsiteY37" fmla="*/ 5734 h 90125"/>
              <a:gd name="connsiteX38" fmla="*/ 12275 w 89354"/>
              <a:gd name="connsiteY38" fmla="*/ 4859 h 90125"/>
              <a:gd name="connsiteX39" fmla="*/ 12275 w 89354"/>
              <a:gd name="connsiteY39" fmla="*/ 1217 h 90125"/>
              <a:gd name="connsiteX40" fmla="*/ 12795 w 89354"/>
              <a:gd name="connsiteY40" fmla="*/ 304 h 90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89354" h="90125">
                <a:moveTo>
                  <a:pt x="12795" y="304"/>
                </a:moveTo>
                <a:cubicBezTo>
                  <a:pt x="13113" y="88"/>
                  <a:pt x="13468" y="0"/>
                  <a:pt x="13811" y="0"/>
                </a:cubicBezTo>
                <a:lnTo>
                  <a:pt x="67520" y="0"/>
                </a:lnTo>
                <a:cubicBezTo>
                  <a:pt x="69145" y="0"/>
                  <a:pt x="70465" y="164"/>
                  <a:pt x="71429" y="507"/>
                </a:cubicBezTo>
                <a:cubicBezTo>
                  <a:pt x="72420" y="849"/>
                  <a:pt x="73169" y="1332"/>
                  <a:pt x="73714" y="1979"/>
                </a:cubicBezTo>
                <a:cubicBezTo>
                  <a:pt x="74260" y="2626"/>
                  <a:pt x="74654" y="3450"/>
                  <a:pt x="74882" y="4465"/>
                </a:cubicBezTo>
                <a:cubicBezTo>
                  <a:pt x="75124" y="5480"/>
                  <a:pt x="75250" y="6698"/>
                  <a:pt x="75250" y="8119"/>
                </a:cubicBezTo>
                <a:cubicBezTo>
                  <a:pt x="75377" y="13397"/>
                  <a:pt x="75047" y="18775"/>
                  <a:pt x="74286" y="24256"/>
                </a:cubicBezTo>
                <a:cubicBezTo>
                  <a:pt x="73486" y="29724"/>
                  <a:pt x="72420" y="35649"/>
                  <a:pt x="71087" y="42017"/>
                </a:cubicBezTo>
                <a:lnTo>
                  <a:pt x="87843" y="42017"/>
                </a:lnTo>
                <a:cubicBezTo>
                  <a:pt x="88173" y="42017"/>
                  <a:pt x="88516" y="42132"/>
                  <a:pt x="88858" y="42360"/>
                </a:cubicBezTo>
                <a:cubicBezTo>
                  <a:pt x="89189" y="42614"/>
                  <a:pt x="89354" y="42918"/>
                  <a:pt x="89354" y="43337"/>
                </a:cubicBezTo>
                <a:lnTo>
                  <a:pt x="89354" y="46788"/>
                </a:lnTo>
                <a:cubicBezTo>
                  <a:pt x="89354" y="47117"/>
                  <a:pt x="89189" y="47435"/>
                  <a:pt x="88858" y="47688"/>
                </a:cubicBezTo>
                <a:cubicBezTo>
                  <a:pt x="88516" y="47967"/>
                  <a:pt x="88173" y="48107"/>
                  <a:pt x="87843" y="48107"/>
                </a:cubicBezTo>
                <a:lnTo>
                  <a:pt x="47933" y="48107"/>
                </a:lnTo>
                <a:lnTo>
                  <a:pt x="47933" y="88602"/>
                </a:lnTo>
                <a:cubicBezTo>
                  <a:pt x="47933" y="89008"/>
                  <a:pt x="47805" y="89364"/>
                  <a:pt x="47577" y="89668"/>
                </a:cubicBezTo>
                <a:cubicBezTo>
                  <a:pt x="47336" y="89960"/>
                  <a:pt x="47006" y="90125"/>
                  <a:pt x="46613" y="90125"/>
                </a:cubicBezTo>
                <a:lnTo>
                  <a:pt x="42246" y="90125"/>
                </a:lnTo>
                <a:cubicBezTo>
                  <a:pt x="41903" y="90125"/>
                  <a:pt x="41611" y="89960"/>
                  <a:pt x="41331" y="89668"/>
                </a:cubicBezTo>
                <a:cubicBezTo>
                  <a:pt x="41065" y="89364"/>
                  <a:pt x="40913" y="89008"/>
                  <a:pt x="40913" y="88602"/>
                </a:cubicBezTo>
                <a:lnTo>
                  <a:pt x="40913" y="48107"/>
                </a:lnTo>
                <a:lnTo>
                  <a:pt x="1510" y="48107"/>
                </a:lnTo>
                <a:cubicBezTo>
                  <a:pt x="1116" y="48107"/>
                  <a:pt x="749" y="47967"/>
                  <a:pt x="444" y="47688"/>
                </a:cubicBezTo>
                <a:cubicBezTo>
                  <a:pt x="152" y="47435"/>
                  <a:pt x="0" y="47117"/>
                  <a:pt x="0" y="46788"/>
                </a:cubicBezTo>
                <a:lnTo>
                  <a:pt x="0" y="43337"/>
                </a:lnTo>
                <a:cubicBezTo>
                  <a:pt x="0" y="42918"/>
                  <a:pt x="152" y="42614"/>
                  <a:pt x="444" y="42360"/>
                </a:cubicBezTo>
                <a:cubicBezTo>
                  <a:pt x="749" y="42132"/>
                  <a:pt x="1116" y="42017"/>
                  <a:pt x="1510" y="42017"/>
                </a:cubicBezTo>
                <a:lnTo>
                  <a:pt x="64168" y="42017"/>
                </a:lnTo>
                <a:cubicBezTo>
                  <a:pt x="64866" y="39378"/>
                  <a:pt x="65501" y="36511"/>
                  <a:pt x="66098" y="33378"/>
                </a:cubicBezTo>
                <a:cubicBezTo>
                  <a:pt x="66720" y="30270"/>
                  <a:pt x="67190" y="27161"/>
                  <a:pt x="67583" y="24053"/>
                </a:cubicBezTo>
                <a:cubicBezTo>
                  <a:pt x="67938" y="20945"/>
                  <a:pt x="68205" y="18002"/>
                  <a:pt x="68332" y="15223"/>
                </a:cubicBezTo>
                <a:cubicBezTo>
                  <a:pt x="68484" y="12445"/>
                  <a:pt x="68484" y="10111"/>
                  <a:pt x="68332" y="8220"/>
                </a:cubicBezTo>
                <a:cubicBezTo>
                  <a:pt x="68205" y="7269"/>
                  <a:pt x="68015" y="6685"/>
                  <a:pt x="67786" y="6431"/>
                </a:cubicBezTo>
                <a:cubicBezTo>
                  <a:pt x="67545" y="6203"/>
                  <a:pt x="66949" y="6089"/>
                  <a:pt x="65996" y="6089"/>
                </a:cubicBezTo>
                <a:lnTo>
                  <a:pt x="13811" y="6089"/>
                </a:lnTo>
                <a:cubicBezTo>
                  <a:pt x="13468" y="6089"/>
                  <a:pt x="13113" y="5962"/>
                  <a:pt x="12795" y="5734"/>
                </a:cubicBezTo>
                <a:cubicBezTo>
                  <a:pt x="12453" y="5493"/>
                  <a:pt x="12275" y="5214"/>
                  <a:pt x="12275" y="4859"/>
                </a:cubicBezTo>
                <a:lnTo>
                  <a:pt x="12275" y="1217"/>
                </a:lnTo>
                <a:cubicBezTo>
                  <a:pt x="12275" y="811"/>
                  <a:pt x="12453" y="507"/>
                  <a:pt x="12795" y="3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3372136" y="2842837"/>
            <a:ext cx="89353" cy="39784"/>
          </a:xfrm>
          <a:custGeom>
            <a:avLst/>
            <a:gdLst>
              <a:gd name="connsiteX0" fmla="*/ 42245 w 89353"/>
              <a:gd name="connsiteY0" fmla="*/ 39784 h 39784"/>
              <a:gd name="connsiteX1" fmla="*/ 41331 w 89353"/>
              <a:gd name="connsiteY1" fmla="*/ 39328 h 39784"/>
              <a:gd name="connsiteX2" fmla="*/ 40913 w 89353"/>
              <a:gd name="connsiteY2" fmla="*/ 38262 h 39784"/>
              <a:gd name="connsiteX3" fmla="*/ 40913 w 89353"/>
              <a:gd name="connsiteY3" fmla="*/ 6089 h 39784"/>
              <a:gd name="connsiteX4" fmla="*/ 1510 w 89353"/>
              <a:gd name="connsiteY4" fmla="*/ 6089 h 39784"/>
              <a:gd name="connsiteX5" fmla="*/ 444 w 89353"/>
              <a:gd name="connsiteY5" fmla="*/ 5683 h 39784"/>
              <a:gd name="connsiteX6" fmla="*/ 0 w 89353"/>
              <a:gd name="connsiteY6" fmla="*/ 4770 h 39784"/>
              <a:gd name="connsiteX7" fmla="*/ 0 w 89353"/>
              <a:gd name="connsiteY7" fmla="*/ 1319 h 39784"/>
              <a:gd name="connsiteX8" fmla="*/ 444 w 89353"/>
              <a:gd name="connsiteY8" fmla="*/ 355 h 39784"/>
              <a:gd name="connsiteX9" fmla="*/ 1510 w 89353"/>
              <a:gd name="connsiteY9" fmla="*/ 0 h 39784"/>
              <a:gd name="connsiteX10" fmla="*/ 87843 w 89353"/>
              <a:gd name="connsiteY10" fmla="*/ 0 h 39784"/>
              <a:gd name="connsiteX11" fmla="*/ 88858 w 89353"/>
              <a:gd name="connsiteY11" fmla="*/ 355 h 39784"/>
              <a:gd name="connsiteX12" fmla="*/ 89353 w 89353"/>
              <a:gd name="connsiteY12" fmla="*/ 1319 h 39784"/>
              <a:gd name="connsiteX13" fmla="*/ 89353 w 89353"/>
              <a:gd name="connsiteY13" fmla="*/ 4770 h 39784"/>
              <a:gd name="connsiteX14" fmla="*/ 88858 w 89353"/>
              <a:gd name="connsiteY14" fmla="*/ 5683 h 39784"/>
              <a:gd name="connsiteX15" fmla="*/ 87843 w 89353"/>
              <a:gd name="connsiteY15" fmla="*/ 6089 h 39784"/>
              <a:gd name="connsiteX16" fmla="*/ 47933 w 89353"/>
              <a:gd name="connsiteY16" fmla="*/ 6089 h 39784"/>
              <a:gd name="connsiteX17" fmla="*/ 47933 w 89353"/>
              <a:gd name="connsiteY17" fmla="*/ 38262 h 39784"/>
              <a:gd name="connsiteX18" fmla="*/ 47577 w 89353"/>
              <a:gd name="connsiteY18" fmla="*/ 39328 h 39784"/>
              <a:gd name="connsiteX19" fmla="*/ 46612 w 89353"/>
              <a:gd name="connsiteY19" fmla="*/ 39784 h 39784"/>
              <a:gd name="connsiteX20" fmla="*/ 42245 w 89353"/>
              <a:gd name="connsiteY20" fmla="*/ 39784 h 39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89353" h="39784">
                <a:moveTo>
                  <a:pt x="42245" y="39784"/>
                </a:moveTo>
                <a:cubicBezTo>
                  <a:pt x="41903" y="39784"/>
                  <a:pt x="41611" y="39632"/>
                  <a:pt x="41331" y="39328"/>
                </a:cubicBezTo>
                <a:cubicBezTo>
                  <a:pt x="41065" y="39023"/>
                  <a:pt x="40913" y="38681"/>
                  <a:pt x="40913" y="38262"/>
                </a:cubicBezTo>
                <a:lnTo>
                  <a:pt x="40913" y="6089"/>
                </a:lnTo>
                <a:lnTo>
                  <a:pt x="1510" y="6089"/>
                </a:lnTo>
                <a:cubicBezTo>
                  <a:pt x="1116" y="6089"/>
                  <a:pt x="748" y="5949"/>
                  <a:pt x="444" y="5683"/>
                </a:cubicBezTo>
                <a:cubicBezTo>
                  <a:pt x="152" y="5417"/>
                  <a:pt x="0" y="5112"/>
                  <a:pt x="0" y="4770"/>
                </a:cubicBezTo>
                <a:lnTo>
                  <a:pt x="0" y="1319"/>
                </a:lnTo>
                <a:cubicBezTo>
                  <a:pt x="0" y="913"/>
                  <a:pt x="152" y="596"/>
                  <a:pt x="444" y="355"/>
                </a:cubicBezTo>
                <a:cubicBezTo>
                  <a:pt x="748" y="126"/>
                  <a:pt x="1116" y="0"/>
                  <a:pt x="1510" y="0"/>
                </a:cubicBezTo>
                <a:lnTo>
                  <a:pt x="87843" y="0"/>
                </a:lnTo>
                <a:cubicBezTo>
                  <a:pt x="88173" y="0"/>
                  <a:pt x="88516" y="126"/>
                  <a:pt x="88858" y="355"/>
                </a:cubicBezTo>
                <a:cubicBezTo>
                  <a:pt x="89189" y="596"/>
                  <a:pt x="89353" y="913"/>
                  <a:pt x="89353" y="1319"/>
                </a:cubicBezTo>
                <a:lnTo>
                  <a:pt x="89353" y="4770"/>
                </a:lnTo>
                <a:cubicBezTo>
                  <a:pt x="89353" y="5112"/>
                  <a:pt x="89189" y="5417"/>
                  <a:pt x="88858" y="5683"/>
                </a:cubicBezTo>
                <a:cubicBezTo>
                  <a:pt x="88516" y="5949"/>
                  <a:pt x="88173" y="6089"/>
                  <a:pt x="87843" y="6089"/>
                </a:cubicBezTo>
                <a:lnTo>
                  <a:pt x="47933" y="6089"/>
                </a:lnTo>
                <a:lnTo>
                  <a:pt x="47933" y="38262"/>
                </a:lnTo>
                <a:cubicBezTo>
                  <a:pt x="47933" y="38681"/>
                  <a:pt x="47805" y="39023"/>
                  <a:pt x="47577" y="39328"/>
                </a:cubicBezTo>
                <a:cubicBezTo>
                  <a:pt x="47336" y="39632"/>
                  <a:pt x="47006" y="39784"/>
                  <a:pt x="46612" y="39784"/>
                </a:cubicBezTo>
                <a:lnTo>
                  <a:pt x="42245" y="3978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3447490" y="2941894"/>
            <a:ext cx="6689" cy="93576"/>
          </a:xfrm>
          <a:custGeom>
            <a:avLst/>
            <a:gdLst>
              <a:gd name="connsiteX0" fmla="*/ 6689 w 6689"/>
              <a:gd name="connsiteY0" fmla="*/ 92155 h 93576"/>
              <a:gd name="connsiteX1" fmla="*/ 5280 w 6689"/>
              <a:gd name="connsiteY1" fmla="*/ 93576 h 93576"/>
              <a:gd name="connsiteX2" fmla="*/ 1409 w 6689"/>
              <a:gd name="connsiteY2" fmla="*/ 93576 h 93576"/>
              <a:gd name="connsiteX3" fmla="*/ 0 w 6689"/>
              <a:gd name="connsiteY3" fmla="*/ 92155 h 93576"/>
              <a:gd name="connsiteX4" fmla="*/ 0 w 6689"/>
              <a:gd name="connsiteY4" fmla="*/ 1433 h 93576"/>
              <a:gd name="connsiteX5" fmla="*/ 1409 w 6689"/>
              <a:gd name="connsiteY5" fmla="*/ 0 h 93576"/>
              <a:gd name="connsiteX6" fmla="*/ 5280 w 6689"/>
              <a:gd name="connsiteY6" fmla="*/ 0 h 93576"/>
              <a:gd name="connsiteX7" fmla="*/ 6689 w 6689"/>
              <a:gd name="connsiteY7" fmla="*/ 1433 h 93576"/>
              <a:gd name="connsiteX8" fmla="*/ 6689 w 6689"/>
              <a:gd name="connsiteY8" fmla="*/ 92155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89" h="93576">
                <a:moveTo>
                  <a:pt x="6689" y="92155"/>
                </a:moveTo>
                <a:cubicBezTo>
                  <a:pt x="6689" y="93106"/>
                  <a:pt x="6220" y="93576"/>
                  <a:pt x="5280" y="93576"/>
                </a:cubicBezTo>
                <a:lnTo>
                  <a:pt x="1409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33"/>
                </a:lnTo>
                <a:cubicBezTo>
                  <a:pt x="0" y="469"/>
                  <a:pt x="469" y="0"/>
                  <a:pt x="1409" y="0"/>
                </a:cubicBezTo>
                <a:lnTo>
                  <a:pt x="5280" y="0"/>
                </a:lnTo>
                <a:cubicBezTo>
                  <a:pt x="6220" y="0"/>
                  <a:pt x="6689" y="469"/>
                  <a:pt x="6689" y="1433"/>
                </a:cubicBezTo>
                <a:lnTo>
                  <a:pt x="6689" y="92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1" name="Freeform 3"/>
          <p:cNvSpPr/>
          <p:nvPr/>
        </p:nvSpPr>
        <p:spPr>
          <a:xfrm>
            <a:off x="3376085" y="2943620"/>
            <a:ext cx="60119" cy="88006"/>
          </a:xfrm>
          <a:custGeom>
            <a:avLst/>
            <a:gdLst>
              <a:gd name="connsiteX0" fmla="*/ 39618 w 60119"/>
              <a:gd name="connsiteY0" fmla="*/ 14208 h 88006"/>
              <a:gd name="connsiteX1" fmla="*/ 39047 w 60119"/>
              <a:gd name="connsiteY1" fmla="*/ 18928 h 88006"/>
              <a:gd name="connsiteX2" fmla="*/ 38171 w 60119"/>
              <a:gd name="connsiteY2" fmla="*/ 23558 h 88006"/>
              <a:gd name="connsiteX3" fmla="*/ 53429 w 60119"/>
              <a:gd name="connsiteY3" fmla="*/ 23558 h 88006"/>
              <a:gd name="connsiteX4" fmla="*/ 53429 w 60119"/>
              <a:gd name="connsiteY4" fmla="*/ 1420 h 88006"/>
              <a:gd name="connsiteX5" fmla="*/ 54838 w 60119"/>
              <a:gd name="connsiteY5" fmla="*/ 0 h 88006"/>
              <a:gd name="connsiteX6" fmla="*/ 58710 w 60119"/>
              <a:gd name="connsiteY6" fmla="*/ 0 h 88006"/>
              <a:gd name="connsiteX7" fmla="*/ 60119 w 60119"/>
              <a:gd name="connsiteY7" fmla="*/ 1420 h 88006"/>
              <a:gd name="connsiteX8" fmla="*/ 60119 w 60119"/>
              <a:gd name="connsiteY8" fmla="*/ 86573 h 88006"/>
              <a:gd name="connsiteX9" fmla="*/ 58710 w 60119"/>
              <a:gd name="connsiteY9" fmla="*/ 88006 h 88006"/>
              <a:gd name="connsiteX10" fmla="*/ 54838 w 60119"/>
              <a:gd name="connsiteY10" fmla="*/ 88006 h 88006"/>
              <a:gd name="connsiteX11" fmla="*/ 53429 w 60119"/>
              <a:gd name="connsiteY11" fmla="*/ 86573 h 88006"/>
              <a:gd name="connsiteX12" fmla="*/ 53429 w 60119"/>
              <a:gd name="connsiteY12" fmla="*/ 52776 h 88006"/>
              <a:gd name="connsiteX13" fmla="*/ 34033 w 60119"/>
              <a:gd name="connsiteY13" fmla="*/ 52776 h 88006"/>
              <a:gd name="connsiteX14" fmla="*/ 32700 w 60119"/>
              <a:gd name="connsiteY14" fmla="*/ 51570 h 88006"/>
              <a:gd name="connsiteX15" fmla="*/ 32700 w 60119"/>
              <a:gd name="connsiteY15" fmla="*/ 48005 h 88006"/>
              <a:gd name="connsiteX16" fmla="*/ 34033 w 60119"/>
              <a:gd name="connsiteY16" fmla="*/ 46800 h 88006"/>
              <a:gd name="connsiteX17" fmla="*/ 53429 w 60119"/>
              <a:gd name="connsiteY17" fmla="*/ 46800 h 88006"/>
              <a:gd name="connsiteX18" fmla="*/ 53429 w 60119"/>
              <a:gd name="connsiteY18" fmla="*/ 29534 h 88006"/>
              <a:gd name="connsiteX19" fmla="*/ 36470 w 60119"/>
              <a:gd name="connsiteY19" fmla="*/ 29534 h 88006"/>
              <a:gd name="connsiteX20" fmla="*/ 4582 w 60119"/>
              <a:gd name="connsiteY20" fmla="*/ 68608 h 88006"/>
              <a:gd name="connsiteX21" fmla="*/ 2551 w 60119"/>
              <a:gd name="connsiteY21" fmla="*/ 68507 h 88006"/>
              <a:gd name="connsiteX22" fmla="*/ 317 w 60119"/>
              <a:gd name="connsiteY22" fmla="*/ 65361 h 88006"/>
              <a:gd name="connsiteX23" fmla="*/ 0 w 60119"/>
              <a:gd name="connsiteY23" fmla="*/ 64143 h 88006"/>
              <a:gd name="connsiteX24" fmla="*/ 711 w 60119"/>
              <a:gd name="connsiteY24" fmla="*/ 63229 h 88006"/>
              <a:gd name="connsiteX25" fmla="*/ 13062 w 60119"/>
              <a:gd name="connsiteY25" fmla="*/ 53740 h 88006"/>
              <a:gd name="connsiteX26" fmla="*/ 22659 w 60119"/>
              <a:gd name="connsiteY26" fmla="*/ 42588 h 88006"/>
              <a:gd name="connsiteX27" fmla="*/ 29158 w 60119"/>
              <a:gd name="connsiteY27" fmla="*/ 30092 h 88006"/>
              <a:gd name="connsiteX28" fmla="*/ 32205 w 60119"/>
              <a:gd name="connsiteY28" fmla="*/ 16657 h 88006"/>
              <a:gd name="connsiteX29" fmla="*/ 31786 w 60119"/>
              <a:gd name="connsiteY29" fmla="*/ 13346 h 88006"/>
              <a:gd name="connsiteX30" fmla="*/ 29158 w 60119"/>
              <a:gd name="connsiteY30" fmla="*/ 12585 h 88006"/>
              <a:gd name="connsiteX31" fmla="*/ 4481 w 60119"/>
              <a:gd name="connsiteY31" fmla="*/ 12585 h 88006"/>
              <a:gd name="connsiteX32" fmla="*/ 3249 w 60119"/>
              <a:gd name="connsiteY32" fmla="*/ 11379 h 88006"/>
              <a:gd name="connsiteX33" fmla="*/ 3249 w 60119"/>
              <a:gd name="connsiteY33" fmla="*/ 7713 h 88006"/>
              <a:gd name="connsiteX34" fmla="*/ 3668 w 60119"/>
              <a:gd name="connsiteY34" fmla="*/ 6850 h 88006"/>
              <a:gd name="connsiteX35" fmla="*/ 4582 w 60119"/>
              <a:gd name="connsiteY35" fmla="*/ 6495 h 88006"/>
              <a:gd name="connsiteX36" fmla="*/ 31583 w 60119"/>
              <a:gd name="connsiteY36" fmla="*/ 6495 h 88006"/>
              <a:gd name="connsiteX37" fmla="*/ 38031 w 60119"/>
              <a:gd name="connsiteY37" fmla="*/ 8423 h 88006"/>
              <a:gd name="connsiteX38" fmla="*/ 39618 w 60119"/>
              <a:gd name="connsiteY38" fmla="*/ 14208 h 88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0119" h="88006">
                <a:moveTo>
                  <a:pt x="39618" y="14208"/>
                </a:moveTo>
                <a:cubicBezTo>
                  <a:pt x="39466" y="15832"/>
                  <a:pt x="39288" y="17405"/>
                  <a:pt x="39047" y="18928"/>
                </a:cubicBezTo>
                <a:cubicBezTo>
                  <a:pt x="38818" y="20450"/>
                  <a:pt x="38526" y="21985"/>
                  <a:pt x="38171" y="23558"/>
                </a:cubicBezTo>
                <a:lnTo>
                  <a:pt x="53429" y="23558"/>
                </a:lnTo>
                <a:lnTo>
                  <a:pt x="53429" y="1420"/>
                </a:lnTo>
                <a:cubicBezTo>
                  <a:pt x="53429" y="469"/>
                  <a:pt x="53899" y="0"/>
                  <a:pt x="54838" y="0"/>
                </a:cubicBezTo>
                <a:lnTo>
                  <a:pt x="58710" y="0"/>
                </a:lnTo>
                <a:cubicBezTo>
                  <a:pt x="59649" y="0"/>
                  <a:pt x="60119" y="469"/>
                  <a:pt x="60119" y="1420"/>
                </a:cubicBezTo>
                <a:lnTo>
                  <a:pt x="60119" y="86573"/>
                </a:lnTo>
                <a:cubicBezTo>
                  <a:pt x="60119" y="87524"/>
                  <a:pt x="59649" y="88006"/>
                  <a:pt x="58710" y="88006"/>
                </a:cubicBezTo>
                <a:lnTo>
                  <a:pt x="54838" y="88006"/>
                </a:lnTo>
                <a:cubicBezTo>
                  <a:pt x="53899" y="88006"/>
                  <a:pt x="53429" y="87524"/>
                  <a:pt x="53429" y="86573"/>
                </a:cubicBezTo>
                <a:lnTo>
                  <a:pt x="53429" y="52776"/>
                </a:lnTo>
                <a:lnTo>
                  <a:pt x="34033" y="52776"/>
                </a:lnTo>
                <a:cubicBezTo>
                  <a:pt x="33144" y="52776"/>
                  <a:pt x="32700" y="52370"/>
                  <a:pt x="32700" y="51570"/>
                </a:cubicBezTo>
                <a:lnTo>
                  <a:pt x="32700" y="48005"/>
                </a:lnTo>
                <a:cubicBezTo>
                  <a:pt x="32700" y="47194"/>
                  <a:pt x="33144" y="46800"/>
                  <a:pt x="34033" y="46800"/>
                </a:cubicBezTo>
                <a:lnTo>
                  <a:pt x="53429" y="46800"/>
                </a:lnTo>
                <a:lnTo>
                  <a:pt x="53429" y="29534"/>
                </a:lnTo>
                <a:lnTo>
                  <a:pt x="36470" y="29534"/>
                </a:lnTo>
                <a:cubicBezTo>
                  <a:pt x="31506" y="44758"/>
                  <a:pt x="20894" y="57787"/>
                  <a:pt x="4582" y="68608"/>
                </a:cubicBezTo>
                <a:cubicBezTo>
                  <a:pt x="3693" y="69217"/>
                  <a:pt x="3021" y="69179"/>
                  <a:pt x="2551" y="68507"/>
                </a:cubicBezTo>
                <a:lnTo>
                  <a:pt x="317" y="65361"/>
                </a:lnTo>
                <a:cubicBezTo>
                  <a:pt x="-25" y="64955"/>
                  <a:pt x="-126" y="64549"/>
                  <a:pt x="0" y="64143"/>
                </a:cubicBezTo>
                <a:cubicBezTo>
                  <a:pt x="139" y="63737"/>
                  <a:pt x="368" y="63432"/>
                  <a:pt x="711" y="63229"/>
                </a:cubicBezTo>
                <a:cubicBezTo>
                  <a:pt x="5255" y="60387"/>
                  <a:pt x="9368" y="57229"/>
                  <a:pt x="13062" y="53740"/>
                </a:cubicBezTo>
                <a:cubicBezTo>
                  <a:pt x="16756" y="50264"/>
                  <a:pt x="19955" y="46534"/>
                  <a:pt x="22659" y="42588"/>
                </a:cubicBezTo>
                <a:cubicBezTo>
                  <a:pt x="25363" y="38617"/>
                  <a:pt x="27521" y="34456"/>
                  <a:pt x="29158" y="30092"/>
                </a:cubicBezTo>
                <a:cubicBezTo>
                  <a:pt x="30758" y="25728"/>
                  <a:pt x="31786" y="21249"/>
                  <a:pt x="32205" y="16657"/>
                </a:cubicBezTo>
                <a:cubicBezTo>
                  <a:pt x="32332" y="14957"/>
                  <a:pt x="32205" y="13853"/>
                  <a:pt x="31786" y="13346"/>
                </a:cubicBezTo>
                <a:cubicBezTo>
                  <a:pt x="31379" y="12838"/>
                  <a:pt x="30516" y="12585"/>
                  <a:pt x="29158" y="12585"/>
                </a:cubicBezTo>
                <a:lnTo>
                  <a:pt x="4481" y="12585"/>
                </a:lnTo>
                <a:cubicBezTo>
                  <a:pt x="3668" y="12585"/>
                  <a:pt x="3249" y="12179"/>
                  <a:pt x="3249" y="11379"/>
                </a:cubicBezTo>
                <a:lnTo>
                  <a:pt x="3249" y="7713"/>
                </a:lnTo>
                <a:cubicBezTo>
                  <a:pt x="3249" y="7370"/>
                  <a:pt x="3389" y="7091"/>
                  <a:pt x="3668" y="6850"/>
                </a:cubicBezTo>
                <a:cubicBezTo>
                  <a:pt x="3935" y="6622"/>
                  <a:pt x="4240" y="6495"/>
                  <a:pt x="4582" y="6495"/>
                </a:cubicBezTo>
                <a:lnTo>
                  <a:pt x="31583" y="6495"/>
                </a:lnTo>
                <a:cubicBezTo>
                  <a:pt x="34629" y="6495"/>
                  <a:pt x="36787" y="7142"/>
                  <a:pt x="38031" y="8423"/>
                </a:cubicBezTo>
                <a:cubicBezTo>
                  <a:pt x="39288" y="9717"/>
                  <a:pt x="39808" y="11646"/>
                  <a:pt x="39618" y="1420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Freeform 3"/>
          <p:cNvSpPr/>
          <p:nvPr/>
        </p:nvSpPr>
        <p:spPr>
          <a:xfrm>
            <a:off x="3362727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3" name="Freeform 3"/>
          <p:cNvSpPr/>
          <p:nvPr/>
        </p:nvSpPr>
        <p:spPr>
          <a:xfrm>
            <a:off x="2906800" y="2548127"/>
            <a:ext cx="924557" cy="885344"/>
          </a:xfrm>
          <a:custGeom>
            <a:avLst/>
            <a:gdLst>
              <a:gd name="connsiteX0" fmla="*/ 918207 w 924557"/>
              <a:gd name="connsiteY0" fmla="*/ 878994 h 885344"/>
              <a:gd name="connsiteX1" fmla="*/ 6350 w 924557"/>
              <a:gd name="connsiteY1" fmla="*/ 878994 h 885344"/>
              <a:gd name="connsiteX2" fmla="*/ 6350 w 924557"/>
              <a:gd name="connsiteY2" fmla="*/ 6350 h 885344"/>
              <a:gd name="connsiteX3" fmla="*/ 918207 w 924557"/>
              <a:gd name="connsiteY3" fmla="*/ 6350 h 885344"/>
              <a:gd name="connsiteX4" fmla="*/ 918207 w 924557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57" h="885344">
                <a:moveTo>
                  <a:pt x="918207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07" y="6350"/>
                </a:lnTo>
                <a:lnTo>
                  <a:pt x="918207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4" name="Freeform 3"/>
          <p:cNvSpPr/>
          <p:nvPr/>
        </p:nvSpPr>
        <p:spPr>
          <a:xfrm>
            <a:off x="2906817" y="2180908"/>
            <a:ext cx="924532" cy="25390"/>
          </a:xfrm>
          <a:custGeom>
            <a:avLst/>
            <a:gdLst>
              <a:gd name="connsiteX0" fmla="*/ 6350 w 924532"/>
              <a:gd name="connsiteY0" fmla="*/ 6350 h 25390"/>
              <a:gd name="connsiteX1" fmla="*/ 918182 w 924532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32" h="25390">
                <a:moveTo>
                  <a:pt x="6350" y="6350"/>
                </a:moveTo>
                <a:lnTo>
                  <a:pt x="918182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5" name="Freeform 3"/>
          <p:cNvSpPr/>
          <p:nvPr/>
        </p:nvSpPr>
        <p:spPr>
          <a:xfrm>
            <a:off x="2906817" y="2430527"/>
            <a:ext cx="924532" cy="25390"/>
          </a:xfrm>
          <a:custGeom>
            <a:avLst/>
            <a:gdLst>
              <a:gd name="connsiteX0" fmla="*/ 918182 w 924532"/>
              <a:gd name="connsiteY0" fmla="*/ 6350 h 25390"/>
              <a:gd name="connsiteX1" fmla="*/ 6350 w 924532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32" h="25390">
                <a:moveTo>
                  <a:pt x="91818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Freeform 3"/>
          <p:cNvSpPr/>
          <p:nvPr/>
        </p:nvSpPr>
        <p:spPr>
          <a:xfrm>
            <a:off x="5357007" y="1989925"/>
            <a:ext cx="19045" cy="203683"/>
          </a:xfrm>
          <a:custGeom>
            <a:avLst/>
            <a:gdLst>
              <a:gd name="connsiteX0" fmla="*/ 6350 w 19045"/>
              <a:gd name="connsiteY0" fmla="*/ 197333 h 203683"/>
              <a:gd name="connsiteX1" fmla="*/ 6350 w 19045"/>
              <a:gd name="connsiteY1" fmla="*/ 6350 h 20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03683">
                <a:moveTo>
                  <a:pt x="6350" y="19733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7" name="Freeform 3"/>
          <p:cNvSpPr/>
          <p:nvPr/>
        </p:nvSpPr>
        <p:spPr>
          <a:xfrm>
            <a:off x="5078906" y="2264386"/>
            <a:ext cx="91385" cy="92649"/>
          </a:xfrm>
          <a:custGeom>
            <a:avLst/>
            <a:gdLst>
              <a:gd name="connsiteX0" fmla="*/ 77700 w 91385"/>
              <a:gd name="connsiteY0" fmla="*/ 7193 h 92649"/>
              <a:gd name="connsiteX1" fmla="*/ 76685 w 91385"/>
              <a:gd name="connsiteY1" fmla="*/ 25563 h 92649"/>
              <a:gd name="connsiteX2" fmla="*/ 73828 w 91385"/>
              <a:gd name="connsiteY2" fmla="*/ 41903 h 92649"/>
              <a:gd name="connsiteX3" fmla="*/ 89874 w 91385"/>
              <a:gd name="connsiteY3" fmla="*/ 41903 h 92649"/>
              <a:gd name="connsiteX4" fmla="*/ 90889 w 91385"/>
              <a:gd name="connsiteY4" fmla="*/ 42411 h 92649"/>
              <a:gd name="connsiteX5" fmla="*/ 91385 w 91385"/>
              <a:gd name="connsiteY5" fmla="*/ 43426 h 92649"/>
              <a:gd name="connsiteX6" fmla="*/ 91385 w 91385"/>
              <a:gd name="connsiteY6" fmla="*/ 50137 h 92649"/>
              <a:gd name="connsiteX7" fmla="*/ 90889 w 91385"/>
              <a:gd name="connsiteY7" fmla="*/ 51139 h 92649"/>
              <a:gd name="connsiteX8" fmla="*/ 89874 w 91385"/>
              <a:gd name="connsiteY8" fmla="*/ 51647 h 92649"/>
              <a:gd name="connsiteX9" fmla="*/ 50674 w 91385"/>
              <a:gd name="connsiteY9" fmla="*/ 51647 h 92649"/>
              <a:gd name="connsiteX10" fmla="*/ 50674 w 91385"/>
              <a:gd name="connsiteY10" fmla="*/ 91229 h 92649"/>
              <a:gd name="connsiteX11" fmla="*/ 49265 w 91385"/>
              <a:gd name="connsiteY11" fmla="*/ 92649 h 92649"/>
              <a:gd name="connsiteX12" fmla="*/ 40405 w 91385"/>
              <a:gd name="connsiteY12" fmla="*/ 92649 h 92649"/>
              <a:gd name="connsiteX13" fmla="*/ 38996 w 91385"/>
              <a:gd name="connsiteY13" fmla="*/ 91229 h 92649"/>
              <a:gd name="connsiteX14" fmla="*/ 38996 w 91385"/>
              <a:gd name="connsiteY14" fmla="*/ 51647 h 92649"/>
              <a:gd name="connsiteX15" fmla="*/ 1408 w 91385"/>
              <a:gd name="connsiteY15" fmla="*/ 51647 h 92649"/>
              <a:gd name="connsiteX16" fmla="*/ 393 w 91385"/>
              <a:gd name="connsiteY16" fmla="*/ 51139 h 92649"/>
              <a:gd name="connsiteX17" fmla="*/ 0 w 91385"/>
              <a:gd name="connsiteY17" fmla="*/ 50137 h 92649"/>
              <a:gd name="connsiteX18" fmla="*/ 0 w 91385"/>
              <a:gd name="connsiteY18" fmla="*/ 43426 h 92649"/>
              <a:gd name="connsiteX19" fmla="*/ 393 w 91385"/>
              <a:gd name="connsiteY19" fmla="*/ 42360 h 92649"/>
              <a:gd name="connsiteX20" fmla="*/ 1408 w 91385"/>
              <a:gd name="connsiteY20" fmla="*/ 41903 h 92649"/>
              <a:gd name="connsiteX21" fmla="*/ 62645 w 91385"/>
              <a:gd name="connsiteY21" fmla="*/ 41903 h 92649"/>
              <a:gd name="connsiteX22" fmla="*/ 65108 w 91385"/>
              <a:gd name="connsiteY22" fmla="*/ 27745 h 92649"/>
              <a:gd name="connsiteX23" fmla="*/ 66123 w 91385"/>
              <a:gd name="connsiteY23" fmla="*/ 11862 h 92649"/>
              <a:gd name="connsiteX24" fmla="*/ 65399 w 91385"/>
              <a:gd name="connsiteY24" fmla="*/ 10098 h 92649"/>
              <a:gd name="connsiteX25" fmla="*/ 63267 w 91385"/>
              <a:gd name="connsiteY25" fmla="*/ 9730 h 92649"/>
              <a:gd name="connsiteX26" fmla="*/ 14331 w 91385"/>
              <a:gd name="connsiteY26" fmla="*/ 9730 h 92649"/>
              <a:gd name="connsiteX27" fmla="*/ 13315 w 91385"/>
              <a:gd name="connsiteY27" fmla="*/ 9375 h 92649"/>
              <a:gd name="connsiteX28" fmla="*/ 12795 w 91385"/>
              <a:gd name="connsiteY28" fmla="*/ 8512 h 92649"/>
              <a:gd name="connsiteX29" fmla="*/ 12795 w 91385"/>
              <a:gd name="connsiteY29" fmla="*/ 1205 h 92649"/>
              <a:gd name="connsiteX30" fmla="*/ 13315 w 91385"/>
              <a:gd name="connsiteY30" fmla="*/ 291 h 92649"/>
              <a:gd name="connsiteX31" fmla="*/ 14331 w 91385"/>
              <a:gd name="connsiteY31" fmla="*/ 0 h 92649"/>
              <a:gd name="connsiteX32" fmla="*/ 70985 w 91385"/>
              <a:gd name="connsiteY32" fmla="*/ 0 h 92649"/>
              <a:gd name="connsiteX33" fmla="*/ 75961 w 91385"/>
              <a:gd name="connsiteY33" fmla="*/ 1712 h 92649"/>
              <a:gd name="connsiteX34" fmla="*/ 77700 w 91385"/>
              <a:gd name="connsiteY34" fmla="*/ 7193 h 92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91385" h="92649">
                <a:moveTo>
                  <a:pt x="77700" y="7193"/>
                </a:moveTo>
                <a:cubicBezTo>
                  <a:pt x="77700" y="13765"/>
                  <a:pt x="77358" y="19879"/>
                  <a:pt x="76685" y="25563"/>
                </a:cubicBezTo>
                <a:cubicBezTo>
                  <a:pt x="75986" y="31247"/>
                  <a:pt x="75047" y="36702"/>
                  <a:pt x="73828" y="41903"/>
                </a:cubicBezTo>
                <a:lnTo>
                  <a:pt x="89874" y="41903"/>
                </a:lnTo>
                <a:cubicBezTo>
                  <a:pt x="90216" y="41903"/>
                  <a:pt x="90547" y="42081"/>
                  <a:pt x="90889" y="42411"/>
                </a:cubicBezTo>
                <a:cubicBezTo>
                  <a:pt x="91232" y="42753"/>
                  <a:pt x="91385" y="43096"/>
                  <a:pt x="91385" y="43426"/>
                </a:cubicBezTo>
                <a:lnTo>
                  <a:pt x="91385" y="50137"/>
                </a:lnTo>
                <a:cubicBezTo>
                  <a:pt x="91385" y="50467"/>
                  <a:pt x="91232" y="50809"/>
                  <a:pt x="90889" y="51139"/>
                </a:cubicBezTo>
                <a:cubicBezTo>
                  <a:pt x="90547" y="51482"/>
                  <a:pt x="90216" y="51647"/>
                  <a:pt x="89874" y="51647"/>
                </a:cubicBezTo>
                <a:lnTo>
                  <a:pt x="50674" y="51647"/>
                </a:lnTo>
                <a:lnTo>
                  <a:pt x="50674" y="91229"/>
                </a:lnTo>
                <a:cubicBezTo>
                  <a:pt x="50674" y="92180"/>
                  <a:pt x="50205" y="92649"/>
                  <a:pt x="49265" y="92649"/>
                </a:cubicBezTo>
                <a:lnTo>
                  <a:pt x="40405" y="92649"/>
                </a:lnTo>
                <a:cubicBezTo>
                  <a:pt x="39465" y="92649"/>
                  <a:pt x="38996" y="92180"/>
                  <a:pt x="38996" y="91229"/>
                </a:cubicBezTo>
                <a:lnTo>
                  <a:pt x="38996" y="51647"/>
                </a:lnTo>
                <a:lnTo>
                  <a:pt x="1408" y="51647"/>
                </a:lnTo>
                <a:cubicBezTo>
                  <a:pt x="1015" y="51647"/>
                  <a:pt x="672" y="51482"/>
                  <a:pt x="393" y="51139"/>
                </a:cubicBezTo>
                <a:cubicBezTo>
                  <a:pt x="152" y="50809"/>
                  <a:pt x="0" y="50467"/>
                  <a:pt x="0" y="50137"/>
                </a:cubicBezTo>
                <a:lnTo>
                  <a:pt x="0" y="43426"/>
                </a:lnTo>
                <a:cubicBezTo>
                  <a:pt x="0" y="43020"/>
                  <a:pt x="152" y="42665"/>
                  <a:pt x="393" y="42360"/>
                </a:cubicBezTo>
                <a:cubicBezTo>
                  <a:pt x="672" y="42055"/>
                  <a:pt x="1015" y="41903"/>
                  <a:pt x="1408" y="41903"/>
                </a:cubicBezTo>
                <a:lnTo>
                  <a:pt x="62645" y="41903"/>
                </a:lnTo>
                <a:cubicBezTo>
                  <a:pt x="63622" y="37780"/>
                  <a:pt x="64410" y="33061"/>
                  <a:pt x="65108" y="27745"/>
                </a:cubicBezTo>
                <a:cubicBezTo>
                  <a:pt x="65780" y="22442"/>
                  <a:pt x="66123" y="17139"/>
                  <a:pt x="66123" y="11862"/>
                </a:cubicBezTo>
                <a:cubicBezTo>
                  <a:pt x="66123" y="10923"/>
                  <a:pt x="65869" y="10326"/>
                  <a:pt x="65399" y="10098"/>
                </a:cubicBezTo>
                <a:cubicBezTo>
                  <a:pt x="64930" y="9857"/>
                  <a:pt x="64206" y="9730"/>
                  <a:pt x="63267" y="9730"/>
                </a:cubicBezTo>
                <a:lnTo>
                  <a:pt x="14331" y="9730"/>
                </a:lnTo>
                <a:cubicBezTo>
                  <a:pt x="13976" y="9730"/>
                  <a:pt x="13633" y="9616"/>
                  <a:pt x="13315" y="9375"/>
                </a:cubicBezTo>
                <a:cubicBezTo>
                  <a:pt x="12960" y="9134"/>
                  <a:pt x="12795" y="8855"/>
                  <a:pt x="12795" y="8512"/>
                </a:cubicBezTo>
                <a:lnTo>
                  <a:pt x="12795" y="1205"/>
                </a:lnTo>
                <a:cubicBezTo>
                  <a:pt x="12795" y="799"/>
                  <a:pt x="12960" y="507"/>
                  <a:pt x="13315" y="291"/>
                </a:cubicBezTo>
                <a:cubicBezTo>
                  <a:pt x="13633" y="88"/>
                  <a:pt x="13976" y="0"/>
                  <a:pt x="14331" y="0"/>
                </a:cubicBezTo>
                <a:lnTo>
                  <a:pt x="70985" y="0"/>
                </a:lnTo>
                <a:cubicBezTo>
                  <a:pt x="73168" y="0"/>
                  <a:pt x="74793" y="570"/>
                  <a:pt x="75961" y="1712"/>
                </a:cubicBezTo>
                <a:cubicBezTo>
                  <a:pt x="77104" y="2867"/>
                  <a:pt x="77700" y="4694"/>
                  <a:pt x="77700" y="719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8" name="Freeform 3"/>
          <p:cNvSpPr/>
          <p:nvPr/>
        </p:nvSpPr>
        <p:spPr>
          <a:xfrm>
            <a:off x="5228584" y="2261440"/>
            <a:ext cx="32001" cy="96303"/>
          </a:xfrm>
          <a:custGeom>
            <a:avLst/>
            <a:gdLst>
              <a:gd name="connsiteX0" fmla="*/ 20526 w 32001"/>
              <a:gd name="connsiteY0" fmla="*/ 1319 h 96303"/>
              <a:gd name="connsiteX1" fmla="*/ 21935 w 32001"/>
              <a:gd name="connsiteY1" fmla="*/ 0 h 96303"/>
              <a:gd name="connsiteX2" fmla="*/ 30669 w 32001"/>
              <a:gd name="connsiteY2" fmla="*/ 0 h 96303"/>
              <a:gd name="connsiteX3" fmla="*/ 32001 w 32001"/>
              <a:gd name="connsiteY3" fmla="*/ 1319 h 96303"/>
              <a:gd name="connsiteX4" fmla="*/ 32001 w 32001"/>
              <a:gd name="connsiteY4" fmla="*/ 94997 h 96303"/>
              <a:gd name="connsiteX5" fmla="*/ 30669 w 32001"/>
              <a:gd name="connsiteY5" fmla="*/ 96303 h 96303"/>
              <a:gd name="connsiteX6" fmla="*/ 21846 w 32001"/>
              <a:gd name="connsiteY6" fmla="*/ 96303 h 96303"/>
              <a:gd name="connsiteX7" fmla="*/ 20526 w 32001"/>
              <a:gd name="connsiteY7" fmla="*/ 94997 h 96303"/>
              <a:gd name="connsiteX8" fmla="*/ 20526 w 32001"/>
              <a:gd name="connsiteY8" fmla="*/ 46991 h 96303"/>
              <a:gd name="connsiteX9" fmla="*/ 11081 w 32001"/>
              <a:gd name="connsiteY9" fmla="*/ 46991 h 96303"/>
              <a:gd name="connsiteX10" fmla="*/ 11081 w 32001"/>
              <a:gd name="connsiteY10" fmla="*/ 91140 h 96303"/>
              <a:gd name="connsiteX11" fmla="*/ 9761 w 32001"/>
              <a:gd name="connsiteY11" fmla="*/ 92548 h 96303"/>
              <a:gd name="connsiteX12" fmla="*/ 1434 w 32001"/>
              <a:gd name="connsiteY12" fmla="*/ 92548 h 96303"/>
              <a:gd name="connsiteX13" fmla="*/ 0 w 32001"/>
              <a:gd name="connsiteY13" fmla="*/ 91140 h 96303"/>
              <a:gd name="connsiteX14" fmla="*/ 0 w 32001"/>
              <a:gd name="connsiteY14" fmla="*/ 3146 h 96303"/>
              <a:gd name="connsiteX15" fmla="*/ 1434 w 32001"/>
              <a:gd name="connsiteY15" fmla="*/ 1827 h 96303"/>
              <a:gd name="connsiteX16" fmla="*/ 9761 w 32001"/>
              <a:gd name="connsiteY16" fmla="*/ 1827 h 96303"/>
              <a:gd name="connsiteX17" fmla="*/ 11081 w 32001"/>
              <a:gd name="connsiteY17" fmla="*/ 3146 h 96303"/>
              <a:gd name="connsiteX18" fmla="*/ 11081 w 32001"/>
              <a:gd name="connsiteY18" fmla="*/ 37247 h 96303"/>
              <a:gd name="connsiteX19" fmla="*/ 20526 w 32001"/>
              <a:gd name="connsiteY19" fmla="*/ 37247 h 96303"/>
              <a:gd name="connsiteX20" fmla="*/ 20526 w 32001"/>
              <a:gd name="connsiteY20" fmla="*/ 1319 h 96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001" h="96303">
                <a:moveTo>
                  <a:pt x="20526" y="1319"/>
                </a:moveTo>
                <a:cubicBezTo>
                  <a:pt x="20526" y="444"/>
                  <a:pt x="20996" y="0"/>
                  <a:pt x="21935" y="0"/>
                </a:cubicBezTo>
                <a:lnTo>
                  <a:pt x="30669" y="0"/>
                </a:lnTo>
                <a:cubicBezTo>
                  <a:pt x="31557" y="0"/>
                  <a:pt x="32001" y="444"/>
                  <a:pt x="32001" y="1319"/>
                </a:cubicBezTo>
                <a:lnTo>
                  <a:pt x="32001" y="94997"/>
                </a:lnTo>
                <a:cubicBezTo>
                  <a:pt x="32001" y="95872"/>
                  <a:pt x="31557" y="96303"/>
                  <a:pt x="30669" y="96303"/>
                </a:cubicBezTo>
                <a:lnTo>
                  <a:pt x="21846" y="96303"/>
                </a:lnTo>
                <a:cubicBezTo>
                  <a:pt x="20945" y="96303"/>
                  <a:pt x="20526" y="95872"/>
                  <a:pt x="20526" y="94997"/>
                </a:cubicBezTo>
                <a:lnTo>
                  <a:pt x="20526" y="46991"/>
                </a:lnTo>
                <a:lnTo>
                  <a:pt x="11081" y="46991"/>
                </a:lnTo>
                <a:lnTo>
                  <a:pt x="11081" y="91140"/>
                </a:lnTo>
                <a:cubicBezTo>
                  <a:pt x="11081" y="92079"/>
                  <a:pt x="10637" y="92548"/>
                  <a:pt x="9761" y="92548"/>
                </a:cubicBezTo>
                <a:lnTo>
                  <a:pt x="1434" y="92548"/>
                </a:lnTo>
                <a:cubicBezTo>
                  <a:pt x="469" y="92548"/>
                  <a:pt x="0" y="92079"/>
                  <a:pt x="0" y="91140"/>
                </a:cubicBezTo>
                <a:lnTo>
                  <a:pt x="0" y="3146"/>
                </a:lnTo>
                <a:cubicBezTo>
                  <a:pt x="0" y="2258"/>
                  <a:pt x="469" y="1827"/>
                  <a:pt x="1434" y="1827"/>
                </a:cubicBezTo>
                <a:lnTo>
                  <a:pt x="9761" y="1827"/>
                </a:lnTo>
                <a:cubicBezTo>
                  <a:pt x="10637" y="1827"/>
                  <a:pt x="11081" y="2258"/>
                  <a:pt x="11081" y="3146"/>
                </a:cubicBezTo>
                <a:lnTo>
                  <a:pt x="11081" y="37247"/>
                </a:lnTo>
                <a:lnTo>
                  <a:pt x="20526" y="37247"/>
                </a:lnTo>
                <a:lnTo>
                  <a:pt x="20526" y="131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9" name="Freeform 3"/>
          <p:cNvSpPr/>
          <p:nvPr/>
        </p:nvSpPr>
        <p:spPr>
          <a:xfrm>
            <a:off x="5177160" y="2269356"/>
            <a:ext cx="42690" cy="65652"/>
          </a:xfrm>
          <a:custGeom>
            <a:avLst/>
            <a:gdLst>
              <a:gd name="connsiteX0" fmla="*/ 7260 w 42690"/>
              <a:gd name="connsiteY0" fmla="*/ 65043 h 65652"/>
              <a:gd name="connsiteX1" fmla="*/ 5623 w 42690"/>
              <a:gd name="connsiteY1" fmla="*/ 65652 h 65652"/>
              <a:gd name="connsiteX2" fmla="*/ 4316 w 42690"/>
              <a:gd name="connsiteY2" fmla="*/ 65043 h 65652"/>
              <a:gd name="connsiteX3" fmla="*/ 253 w 42690"/>
              <a:gd name="connsiteY3" fmla="*/ 59474 h 65652"/>
              <a:gd name="connsiteX4" fmla="*/ 0 w 42690"/>
              <a:gd name="connsiteY4" fmla="*/ 57787 h 65652"/>
              <a:gd name="connsiteX5" fmla="*/ 863 w 42690"/>
              <a:gd name="connsiteY5" fmla="*/ 56619 h 65652"/>
              <a:gd name="connsiteX6" fmla="*/ 13290 w 42690"/>
              <a:gd name="connsiteY6" fmla="*/ 46990 h 65652"/>
              <a:gd name="connsiteX7" fmla="*/ 22735 w 42690"/>
              <a:gd name="connsiteY7" fmla="*/ 35776 h 65652"/>
              <a:gd name="connsiteX8" fmla="*/ 28790 w 42690"/>
              <a:gd name="connsiteY8" fmla="*/ 24104 h 65652"/>
              <a:gd name="connsiteX9" fmla="*/ 31113 w 42690"/>
              <a:gd name="connsiteY9" fmla="*/ 13193 h 65652"/>
              <a:gd name="connsiteX10" fmla="*/ 30719 w 42690"/>
              <a:gd name="connsiteY10" fmla="*/ 10301 h 65652"/>
              <a:gd name="connsiteX11" fmla="*/ 28066 w 42690"/>
              <a:gd name="connsiteY11" fmla="*/ 9527 h 65652"/>
              <a:gd name="connsiteX12" fmla="*/ 5623 w 42690"/>
              <a:gd name="connsiteY12" fmla="*/ 9527 h 65652"/>
              <a:gd name="connsiteX13" fmla="*/ 4214 w 42690"/>
              <a:gd name="connsiteY13" fmla="*/ 8220 h 65652"/>
              <a:gd name="connsiteX14" fmla="*/ 4214 w 42690"/>
              <a:gd name="connsiteY14" fmla="*/ 1319 h 65652"/>
              <a:gd name="connsiteX15" fmla="*/ 4658 w 42690"/>
              <a:gd name="connsiteY15" fmla="*/ 405 h 65652"/>
              <a:gd name="connsiteX16" fmla="*/ 5623 w 42690"/>
              <a:gd name="connsiteY16" fmla="*/ 0 h 65652"/>
              <a:gd name="connsiteX17" fmla="*/ 35188 w 42690"/>
              <a:gd name="connsiteY17" fmla="*/ 0 h 65652"/>
              <a:gd name="connsiteX18" fmla="*/ 41179 w 42690"/>
              <a:gd name="connsiteY18" fmla="*/ 1661 h 65652"/>
              <a:gd name="connsiteX19" fmla="*/ 42690 w 42690"/>
              <a:gd name="connsiteY19" fmla="*/ 7307 h 65652"/>
              <a:gd name="connsiteX20" fmla="*/ 39948 w 42690"/>
              <a:gd name="connsiteY20" fmla="*/ 24345 h 65652"/>
              <a:gd name="connsiteX21" fmla="*/ 32852 w 42690"/>
              <a:gd name="connsiteY21" fmla="*/ 39886 h 65652"/>
              <a:gd name="connsiteX22" fmla="*/ 21770 w 42690"/>
              <a:gd name="connsiteY22" fmla="*/ 53524 h 65652"/>
              <a:gd name="connsiteX23" fmla="*/ 7260 w 42690"/>
              <a:gd name="connsiteY23" fmla="*/ 65043 h 65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42690" h="65652">
                <a:moveTo>
                  <a:pt x="7260" y="65043"/>
                </a:moveTo>
                <a:cubicBezTo>
                  <a:pt x="6715" y="65399"/>
                  <a:pt x="6169" y="65589"/>
                  <a:pt x="5623" y="65652"/>
                </a:cubicBezTo>
                <a:cubicBezTo>
                  <a:pt x="5077" y="65728"/>
                  <a:pt x="4633" y="65526"/>
                  <a:pt x="4316" y="65043"/>
                </a:cubicBezTo>
                <a:lnTo>
                  <a:pt x="253" y="59474"/>
                </a:lnTo>
                <a:cubicBezTo>
                  <a:pt x="-152" y="58852"/>
                  <a:pt x="-253" y="58294"/>
                  <a:pt x="0" y="57787"/>
                </a:cubicBezTo>
                <a:cubicBezTo>
                  <a:pt x="228" y="57279"/>
                  <a:pt x="520" y="56899"/>
                  <a:pt x="863" y="56619"/>
                </a:cubicBezTo>
                <a:cubicBezTo>
                  <a:pt x="5458" y="53790"/>
                  <a:pt x="9596" y="50581"/>
                  <a:pt x="13290" y="46990"/>
                </a:cubicBezTo>
                <a:cubicBezTo>
                  <a:pt x="16984" y="43400"/>
                  <a:pt x="20132" y="39658"/>
                  <a:pt x="22735" y="35776"/>
                </a:cubicBezTo>
                <a:cubicBezTo>
                  <a:pt x="25337" y="31881"/>
                  <a:pt x="27368" y="27999"/>
                  <a:pt x="28790" y="24104"/>
                </a:cubicBezTo>
                <a:cubicBezTo>
                  <a:pt x="30199" y="20209"/>
                  <a:pt x="30986" y="16568"/>
                  <a:pt x="31113" y="13193"/>
                </a:cubicBezTo>
                <a:cubicBezTo>
                  <a:pt x="31189" y="11760"/>
                  <a:pt x="31037" y="10808"/>
                  <a:pt x="30719" y="10301"/>
                </a:cubicBezTo>
                <a:cubicBezTo>
                  <a:pt x="30376" y="9793"/>
                  <a:pt x="29500" y="9527"/>
                  <a:pt x="28066" y="9527"/>
                </a:cubicBezTo>
                <a:lnTo>
                  <a:pt x="5623" y="9527"/>
                </a:lnTo>
                <a:cubicBezTo>
                  <a:pt x="4684" y="9527"/>
                  <a:pt x="4214" y="9096"/>
                  <a:pt x="4214" y="8220"/>
                </a:cubicBezTo>
                <a:lnTo>
                  <a:pt x="4214" y="1319"/>
                </a:lnTo>
                <a:cubicBezTo>
                  <a:pt x="4214" y="976"/>
                  <a:pt x="4366" y="672"/>
                  <a:pt x="4658" y="405"/>
                </a:cubicBezTo>
                <a:cubicBezTo>
                  <a:pt x="4963" y="126"/>
                  <a:pt x="5280" y="0"/>
                  <a:pt x="5623" y="0"/>
                </a:cubicBezTo>
                <a:lnTo>
                  <a:pt x="35188" y="0"/>
                </a:lnTo>
                <a:cubicBezTo>
                  <a:pt x="38082" y="0"/>
                  <a:pt x="40087" y="545"/>
                  <a:pt x="41179" y="1661"/>
                </a:cubicBezTo>
                <a:cubicBezTo>
                  <a:pt x="42245" y="2778"/>
                  <a:pt x="42766" y="4668"/>
                  <a:pt x="42690" y="7307"/>
                </a:cubicBezTo>
                <a:cubicBezTo>
                  <a:pt x="42576" y="13193"/>
                  <a:pt x="41649" y="18877"/>
                  <a:pt x="39948" y="24345"/>
                </a:cubicBezTo>
                <a:cubicBezTo>
                  <a:pt x="38260" y="29838"/>
                  <a:pt x="35898" y="35002"/>
                  <a:pt x="32852" y="39886"/>
                </a:cubicBezTo>
                <a:cubicBezTo>
                  <a:pt x="29805" y="44758"/>
                  <a:pt x="26111" y="49299"/>
                  <a:pt x="21770" y="53524"/>
                </a:cubicBezTo>
                <a:cubicBezTo>
                  <a:pt x="17454" y="57761"/>
                  <a:pt x="12592" y="61605"/>
                  <a:pt x="7260" y="65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0" name="Freeform 3"/>
          <p:cNvSpPr/>
          <p:nvPr/>
        </p:nvSpPr>
        <p:spPr>
          <a:xfrm>
            <a:off x="5368866" y="2267925"/>
            <a:ext cx="57237" cy="53093"/>
          </a:xfrm>
          <a:custGeom>
            <a:avLst/>
            <a:gdLst>
              <a:gd name="connsiteX0" fmla="*/ 4874 w 57237"/>
              <a:gd name="connsiteY0" fmla="*/ 53093 h 53093"/>
              <a:gd name="connsiteX1" fmla="*/ 3313 w 57237"/>
              <a:gd name="connsiteY1" fmla="*/ 51976 h 53093"/>
              <a:gd name="connsiteX2" fmla="*/ 266 w 57237"/>
              <a:gd name="connsiteY2" fmla="*/ 46991 h 53093"/>
              <a:gd name="connsiteX3" fmla="*/ 0 w 57237"/>
              <a:gd name="connsiteY3" fmla="*/ 45316 h 53093"/>
              <a:gd name="connsiteX4" fmla="*/ 1180 w 57237"/>
              <a:gd name="connsiteY4" fmla="*/ 43958 h 53093"/>
              <a:gd name="connsiteX5" fmla="*/ 11945 w 57237"/>
              <a:gd name="connsiteY5" fmla="*/ 37450 h 53093"/>
              <a:gd name="connsiteX6" fmla="*/ 21339 w 57237"/>
              <a:gd name="connsiteY6" fmla="*/ 29432 h 53093"/>
              <a:gd name="connsiteX7" fmla="*/ 28650 w 57237"/>
              <a:gd name="connsiteY7" fmla="*/ 20717 h 53093"/>
              <a:gd name="connsiteX8" fmla="*/ 33271 w 57237"/>
              <a:gd name="connsiteY8" fmla="*/ 12077 h 53093"/>
              <a:gd name="connsiteX9" fmla="*/ 33614 w 57237"/>
              <a:gd name="connsiteY9" fmla="*/ 10403 h 53093"/>
              <a:gd name="connsiteX10" fmla="*/ 31849 w 57237"/>
              <a:gd name="connsiteY10" fmla="*/ 9755 h 53093"/>
              <a:gd name="connsiteX11" fmla="*/ 6867 w 57237"/>
              <a:gd name="connsiteY11" fmla="*/ 9755 h 53093"/>
              <a:gd name="connsiteX12" fmla="*/ 5801 w 57237"/>
              <a:gd name="connsiteY12" fmla="*/ 9286 h 53093"/>
              <a:gd name="connsiteX13" fmla="*/ 5445 w 57237"/>
              <a:gd name="connsiteY13" fmla="*/ 8221 h 53093"/>
              <a:gd name="connsiteX14" fmla="*/ 5445 w 57237"/>
              <a:gd name="connsiteY14" fmla="*/ 1421 h 53093"/>
              <a:gd name="connsiteX15" fmla="*/ 6956 w 57237"/>
              <a:gd name="connsiteY15" fmla="*/ 0 h 53093"/>
              <a:gd name="connsiteX16" fmla="*/ 39148 w 57237"/>
              <a:gd name="connsiteY16" fmla="*/ 0 h 53093"/>
              <a:gd name="connsiteX17" fmla="*/ 45762 w 57237"/>
              <a:gd name="connsiteY17" fmla="*/ 1687 h 53093"/>
              <a:gd name="connsiteX18" fmla="*/ 47374 w 57237"/>
              <a:gd name="connsiteY18" fmla="*/ 6609 h 53093"/>
              <a:gd name="connsiteX19" fmla="*/ 46879 w 57237"/>
              <a:gd name="connsiteY19" fmla="*/ 8829 h 53093"/>
              <a:gd name="connsiteX20" fmla="*/ 46257 w 57237"/>
              <a:gd name="connsiteY20" fmla="*/ 10859 h 53093"/>
              <a:gd name="connsiteX21" fmla="*/ 43007 w 57237"/>
              <a:gd name="connsiteY21" fmla="*/ 18738 h 53093"/>
              <a:gd name="connsiteX22" fmla="*/ 38031 w 57237"/>
              <a:gd name="connsiteY22" fmla="*/ 26705 h 53093"/>
              <a:gd name="connsiteX23" fmla="*/ 42195 w 57237"/>
              <a:gd name="connsiteY23" fmla="*/ 30764 h 53093"/>
              <a:gd name="connsiteX24" fmla="*/ 47032 w 57237"/>
              <a:gd name="connsiteY24" fmla="*/ 34659 h 53093"/>
              <a:gd name="connsiteX25" fmla="*/ 51957 w 57237"/>
              <a:gd name="connsiteY25" fmla="*/ 38173 h 53093"/>
              <a:gd name="connsiteX26" fmla="*/ 56425 w 57237"/>
              <a:gd name="connsiteY26" fmla="*/ 40914 h 53093"/>
              <a:gd name="connsiteX27" fmla="*/ 57237 w 57237"/>
              <a:gd name="connsiteY27" fmla="*/ 43958 h 53093"/>
              <a:gd name="connsiteX28" fmla="*/ 53873 w 57237"/>
              <a:gd name="connsiteY28" fmla="*/ 49122 h 53093"/>
              <a:gd name="connsiteX29" fmla="*/ 50725 w 57237"/>
              <a:gd name="connsiteY29" fmla="*/ 49731 h 53093"/>
              <a:gd name="connsiteX30" fmla="*/ 46409 w 57237"/>
              <a:gd name="connsiteY30" fmla="*/ 47156 h 53093"/>
              <a:gd name="connsiteX31" fmla="*/ 41230 w 57237"/>
              <a:gd name="connsiteY31" fmla="*/ 43388 h 53093"/>
              <a:gd name="connsiteX32" fmla="*/ 35949 w 57237"/>
              <a:gd name="connsiteY32" fmla="*/ 38973 h 53093"/>
              <a:gd name="connsiteX33" fmla="*/ 31329 w 57237"/>
              <a:gd name="connsiteY33" fmla="*/ 34520 h 53093"/>
              <a:gd name="connsiteX34" fmla="*/ 19853 w 57237"/>
              <a:gd name="connsiteY34" fmla="*/ 44669 h 53093"/>
              <a:gd name="connsiteX35" fmla="*/ 6461 w 57237"/>
              <a:gd name="connsiteY35" fmla="*/ 52776 h 53093"/>
              <a:gd name="connsiteX36" fmla="*/ 4874 w 57237"/>
              <a:gd name="connsiteY36" fmla="*/ 53093 h 530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7237" h="53093">
                <a:moveTo>
                  <a:pt x="4874" y="53093"/>
                </a:moveTo>
                <a:cubicBezTo>
                  <a:pt x="4240" y="53093"/>
                  <a:pt x="3719" y="52712"/>
                  <a:pt x="3313" y="51976"/>
                </a:cubicBezTo>
                <a:lnTo>
                  <a:pt x="266" y="46991"/>
                </a:lnTo>
                <a:cubicBezTo>
                  <a:pt x="-75" y="46458"/>
                  <a:pt x="-152" y="45900"/>
                  <a:pt x="0" y="45316"/>
                </a:cubicBezTo>
                <a:cubicBezTo>
                  <a:pt x="165" y="44745"/>
                  <a:pt x="571" y="44288"/>
                  <a:pt x="1180" y="43958"/>
                </a:cubicBezTo>
                <a:cubicBezTo>
                  <a:pt x="4900" y="42119"/>
                  <a:pt x="8479" y="39950"/>
                  <a:pt x="11945" y="37450"/>
                </a:cubicBezTo>
                <a:cubicBezTo>
                  <a:pt x="15397" y="34951"/>
                  <a:pt x="18520" y="32274"/>
                  <a:pt x="21339" y="29432"/>
                </a:cubicBezTo>
                <a:cubicBezTo>
                  <a:pt x="24144" y="26603"/>
                  <a:pt x="26568" y="23685"/>
                  <a:pt x="28650" y="20717"/>
                </a:cubicBezTo>
                <a:cubicBezTo>
                  <a:pt x="30719" y="17723"/>
                  <a:pt x="32255" y="14856"/>
                  <a:pt x="33271" y="12077"/>
                </a:cubicBezTo>
                <a:cubicBezTo>
                  <a:pt x="33537" y="11405"/>
                  <a:pt x="33665" y="10847"/>
                  <a:pt x="33614" y="10403"/>
                </a:cubicBezTo>
                <a:cubicBezTo>
                  <a:pt x="33588" y="9971"/>
                  <a:pt x="32992" y="9755"/>
                  <a:pt x="31849" y="9755"/>
                </a:cubicBezTo>
                <a:lnTo>
                  <a:pt x="6867" y="9755"/>
                </a:lnTo>
                <a:cubicBezTo>
                  <a:pt x="6398" y="9755"/>
                  <a:pt x="6017" y="9603"/>
                  <a:pt x="5801" y="9286"/>
                </a:cubicBezTo>
                <a:cubicBezTo>
                  <a:pt x="5547" y="8982"/>
                  <a:pt x="5445" y="8639"/>
                  <a:pt x="5445" y="8221"/>
                </a:cubicBezTo>
                <a:lnTo>
                  <a:pt x="5445" y="1421"/>
                </a:lnTo>
                <a:cubicBezTo>
                  <a:pt x="5445" y="482"/>
                  <a:pt x="5941" y="0"/>
                  <a:pt x="6956" y="0"/>
                </a:cubicBezTo>
                <a:lnTo>
                  <a:pt x="39148" y="0"/>
                </a:lnTo>
                <a:cubicBezTo>
                  <a:pt x="42144" y="0"/>
                  <a:pt x="44327" y="558"/>
                  <a:pt x="45762" y="1687"/>
                </a:cubicBezTo>
                <a:cubicBezTo>
                  <a:pt x="47171" y="2803"/>
                  <a:pt x="47717" y="4440"/>
                  <a:pt x="47374" y="6609"/>
                </a:cubicBezTo>
                <a:cubicBezTo>
                  <a:pt x="47247" y="7345"/>
                  <a:pt x="47082" y="8094"/>
                  <a:pt x="46879" y="8829"/>
                </a:cubicBezTo>
                <a:cubicBezTo>
                  <a:pt x="46676" y="9578"/>
                  <a:pt x="46460" y="10263"/>
                  <a:pt x="46257" y="10859"/>
                </a:cubicBezTo>
                <a:cubicBezTo>
                  <a:pt x="45521" y="13447"/>
                  <a:pt x="44429" y="16061"/>
                  <a:pt x="43007" y="18738"/>
                </a:cubicBezTo>
                <a:cubicBezTo>
                  <a:pt x="41598" y="21414"/>
                  <a:pt x="39935" y="24066"/>
                  <a:pt x="38031" y="26705"/>
                </a:cubicBezTo>
                <a:cubicBezTo>
                  <a:pt x="39263" y="28050"/>
                  <a:pt x="40659" y="29394"/>
                  <a:pt x="42195" y="30764"/>
                </a:cubicBezTo>
                <a:cubicBezTo>
                  <a:pt x="43756" y="32109"/>
                  <a:pt x="45368" y="33416"/>
                  <a:pt x="47032" y="34659"/>
                </a:cubicBezTo>
                <a:cubicBezTo>
                  <a:pt x="48694" y="35915"/>
                  <a:pt x="50332" y="37082"/>
                  <a:pt x="51957" y="38173"/>
                </a:cubicBezTo>
                <a:cubicBezTo>
                  <a:pt x="53569" y="39252"/>
                  <a:pt x="55067" y="40165"/>
                  <a:pt x="56425" y="40914"/>
                </a:cubicBezTo>
                <a:cubicBezTo>
                  <a:pt x="57758" y="41573"/>
                  <a:pt x="58037" y="42588"/>
                  <a:pt x="57237" y="43958"/>
                </a:cubicBezTo>
                <a:lnTo>
                  <a:pt x="53873" y="49122"/>
                </a:lnTo>
                <a:cubicBezTo>
                  <a:pt x="53125" y="50213"/>
                  <a:pt x="52084" y="50416"/>
                  <a:pt x="50725" y="49731"/>
                </a:cubicBezTo>
                <a:cubicBezTo>
                  <a:pt x="49507" y="49122"/>
                  <a:pt x="48072" y="48272"/>
                  <a:pt x="46409" y="47156"/>
                </a:cubicBezTo>
                <a:cubicBezTo>
                  <a:pt x="44746" y="46026"/>
                  <a:pt x="43033" y="44770"/>
                  <a:pt x="41230" y="43388"/>
                </a:cubicBezTo>
                <a:cubicBezTo>
                  <a:pt x="39440" y="42017"/>
                  <a:pt x="37676" y="40533"/>
                  <a:pt x="35949" y="38973"/>
                </a:cubicBezTo>
                <a:cubicBezTo>
                  <a:pt x="34236" y="37425"/>
                  <a:pt x="32700" y="35928"/>
                  <a:pt x="31329" y="34520"/>
                </a:cubicBezTo>
                <a:cubicBezTo>
                  <a:pt x="27888" y="38173"/>
                  <a:pt x="24068" y="41548"/>
                  <a:pt x="19853" y="44669"/>
                </a:cubicBezTo>
                <a:cubicBezTo>
                  <a:pt x="15664" y="47777"/>
                  <a:pt x="11196" y="50492"/>
                  <a:pt x="6461" y="52776"/>
                </a:cubicBezTo>
                <a:cubicBezTo>
                  <a:pt x="6042" y="52991"/>
                  <a:pt x="5522" y="53093"/>
                  <a:pt x="4874" y="5309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1" name="Freeform 3"/>
          <p:cNvSpPr/>
          <p:nvPr/>
        </p:nvSpPr>
        <p:spPr>
          <a:xfrm>
            <a:off x="5468535" y="2265906"/>
            <a:ext cx="52909" cy="45468"/>
          </a:xfrm>
          <a:custGeom>
            <a:avLst/>
            <a:gdLst>
              <a:gd name="connsiteX0" fmla="*/ 52553 w 52909"/>
              <a:gd name="connsiteY0" fmla="*/ 41358 h 45468"/>
              <a:gd name="connsiteX1" fmla="*/ 51487 w 52909"/>
              <a:gd name="connsiteY1" fmla="*/ 41916 h 45468"/>
              <a:gd name="connsiteX2" fmla="*/ 41941 w 52909"/>
              <a:gd name="connsiteY2" fmla="*/ 43679 h 45468"/>
              <a:gd name="connsiteX3" fmla="*/ 30313 w 52909"/>
              <a:gd name="connsiteY3" fmla="*/ 44910 h 45468"/>
              <a:gd name="connsiteX4" fmla="*/ 18292 w 52909"/>
              <a:gd name="connsiteY4" fmla="*/ 45468 h 45468"/>
              <a:gd name="connsiteX5" fmla="*/ 7311 w 52909"/>
              <a:gd name="connsiteY5" fmla="*/ 45354 h 45468"/>
              <a:gd name="connsiteX6" fmla="*/ 1980 w 52909"/>
              <a:gd name="connsiteY6" fmla="*/ 43629 h 45468"/>
              <a:gd name="connsiteX7" fmla="*/ 0 w 52909"/>
              <a:gd name="connsiteY7" fmla="*/ 38567 h 45468"/>
              <a:gd name="connsiteX8" fmla="*/ 0 w 52909"/>
              <a:gd name="connsiteY8" fmla="*/ 6393 h 45468"/>
              <a:gd name="connsiteX9" fmla="*/ 1485 w 52909"/>
              <a:gd name="connsiteY9" fmla="*/ 1408 h 45468"/>
              <a:gd name="connsiteX10" fmla="*/ 6816 w 52909"/>
              <a:gd name="connsiteY10" fmla="*/ 0 h 45468"/>
              <a:gd name="connsiteX11" fmla="*/ 42563 w 52909"/>
              <a:gd name="connsiteY11" fmla="*/ 0 h 45468"/>
              <a:gd name="connsiteX12" fmla="*/ 43972 w 52909"/>
              <a:gd name="connsiteY12" fmla="*/ 1306 h 45468"/>
              <a:gd name="connsiteX13" fmla="*/ 43972 w 52909"/>
              <a:gd name="connsiteY13" fmla="*/ 8309 h 45468"/>
              <a:gd name="connsiteX14" fmla="*/ 43579 w 52909"/>
              <a:gd name="connsiteY14" fmla="*/ 9273 h 45468"/>
              <a:gd name="connsiteX15" fmla="*/ 42563 w 52909"/>
              <a:gd name="connsiteY15" fmla="*/ 9730 h 45468"/>
              <a:gd name="connsiteX16" fmla="*/ 13506 w 52909"/>
              <a:gd name="connsiteY16" fmla="*/ 9730 h 45468"/>
              <a:gd name="connsiteX17" fmla="*/ 11703 w 52909"/>
              <a:gd name="connsiteY17" fmla="*/ 11455 h 45468"/>
              <a:gd name="connsiteX18" fmla="*/ 11703 w 52909"/>
              <a:gd name="connsiteY18" fmla="*/ 32782 h 45468"/>
              <a:gd name="connsiteX19" fmla="*/ 12237 w 52909"/>
              <a:gd name="connsiteY19" fmla="*/ 34964 h 45468"/>
              <a:gd name="connsiteX20" fmla="*/ 14725 w 52909"/>
              <a:gd name="connsiteY20" fmla="*/ 35623 h 45468"/>
              <a:gd name="connsiteX21" fmla="*/ 22240 w 52909"/>
              <a:gd name="connsiteY21" fmla="*/ 35712 h 45468"/>
              <a:gd name="connsiteX22" fmla="*/ 31240 w 52909"/>
              <a:gd name="connsiteY22" fmla="*/ 35306 h 45468"/>
              <a:gd name="connsiteX23" fmla="*/ 40684 w 52909"/>
              <a:gd name="connsiteY23" fmla="*/ 34405 h 45468"/>
              <a:gd name="connsiteX24" fmla="*/ 49557 w 52909"/>
              <a:gd name="connsiteY24" fmla="*/ 32985 h 45468"/>
              <a:gd name="connsiteX25" fmla="*/ 50992 w 52909"/>
              <a:gd name="connsiteY25" fmla="*/ 32985 h 45468"/>
              <a:gd name="connsiteX26" fmla="*/ 51792 w 52909"/>
              <a:gd name="connsiteY26" fmla="*/ 33999 h 45468"/>
              <a:gd name="connsiteX27" fmla="*/ 52909 w 52909"/>
              <a:gd name="connsiteY27" fmla="*/ 39784 h 45468"/>
              <a:gd name="connsiteX28" fmla="*/ 52553 w 52909"/>
              <a:gd name="connsiteY28" fmla="*/ 41358 h 45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52909" h="45468">
                <a:moveTo>
                  <a:pt x="52553" y="41358"/>
                </a:moveTo>
                <a:cubicBezTo>
                  <a:pt x="52185" y="41649"/>
                  <a:pt x="51842" y="41840"/>
                  <a:pt x="51487" y="41916"/>
                </a:cubicBezTo>
                <a:cubicBezTo>
                  <a:pt x="48859" y="42588"/>
                  <a:pt x="45660" y="43172"/>
                  <a:pt x="41941" y="43679"/>
                </a:cubicBezTo>
                <a:cubicBezTo>
                  <a:pt x="38222" y="44187"/>
                  <a:pt x="34363" y="44605"/>
                  <a:pt x="30313" y="44910"/>
                </a:cubicBezTo>
                <a:cubicBezTo>
                  <a:pt x="26302" y="45202"/>
                  <a:pt x="22290" y="45392"/>
                  <a:pt x="18292" y="45468"/>
                </a:cubicBezTo>
                <a:cubicBezTo>
                  <a:pt x="14306" y="45532"/>
                  <a:pt x="10637" y="45493"/>
                  <a:pt x="7311" y="45354"/>
                </a:cubicBezTo>
                <a:cubicBezTo>
                  <a:pt x="5077" y="45227"/>
                  <a:pt x="3312" y="44643"/>
                  <a:pt x="1980" y="43629"/>
                </a:cubicBezTo>
                <a:cubicBezTo>
                  <a:pt x="660" y="42614"/>
                  <a:pt x="0" y="40926"/>
                  <a:pt x="0" y="38567"/>
                </a:cubicBezTo>
                <a:lnTo>
                  <a:pt x="0" y="6393"/>
                </a:lnTo>
                <a:cubicBezTo>
                  <a:pt x="0" y="4021"/>
                  <a:pt x="494" y="2359"/>
                  <a:pt x="1485" y="1408"/>
                </a:cubicBezTo>
                <a:cubicBezTo>
                  <a:pt x="2449" y="469"/>
                  <a:pt x="4239" y="0"/>
                  <a:pt x="6816" y="0"/>
                </a:cubicBezTo>
                <a:lnTo>
                  <a:pt x="42563" y="0"/>
                </a:lnTo>
                <a:cubicBezTo>
                  <a:pt x="43502" y="0"/>
                  <a:pt x="43972" y="431"/>
                  <a:pt x="43972" y="1306"/>
                </a:cubicBezTo>
                <a:lnTo>
                  <a:pt x="43972" y="8309"/>
                </a:lnTo>
                <a:cubicBezTo>
                  <a:pt x="43972" y="8664"/>
                  <a:pt x="43858" y="8982"/>
                  <a:pt x="43579" y="9273"/>
                </a:cubicBezTo>
                <a:cubicBezTo>
                  <a:pt x="43312" y="9591"/>
                  <a:pt x="42957" y="9730"/>
                  <a:pt x="42563" y="9730"/>
                </a:cubicBezTo>
                <a:lnTo>
                  <a:pt x="13506" y="9730"/>
                </a:lnTo>
                <a:cubicBezTo>
                  <a:pt x="12288" y="9730"/>
                  <a:pt x="11703" y="10301"/>
                  <a:pt x="11703" y="11455"/>
                </a:cubicBezTo>
                <a:lnTo>
                  <a:pt x="11703" y="32782"/>
                </a:lnTo>
                <a:cubicBezTo>
                  <a:pt x="11703" y="33860"/>
                  <a:pt x="11869" y="34583"/>
                  <a:pt x="12237" y="34964"/>
                </a:cubicBezTo>
                <a:cubicBezTo>
                  <a:pt x="12617" y="35331"/>
                  <a:pt x="13430" y="35560"/>
                  <a:pt x="14725" y="35623"/>
                </a:cubicBezTo>
                <a:cubicBezTo>
                  <a:pt x="16908" y="35750"/>
                  <a:pt x="19409" y="35788"/>
                  <a:pt x="22240" y="35712"/>
                </a:cubicBezTo>
                <a:cubicBezTo>
                  <a:pt x="25083" y="35649"/>
                  <a:pt x="28092" y="35522"/>
                  <a:pt x="31240" y="35306"/>
                </a:cubicBezTo>
                <a:cubicBezTo>
                  <a:pt x="34388" y="35103"/>
                  <a:pt x="37536" y="34799"/>
                  <a:pt x="40684" y="34405"/>
                </a:cubicBezTo>
                <a:cubicBezTo>
                  <a:pt x="43832" y="33999"/>
                  <a:pt x="46777" y="33517"/>
                  <a:pt x="49557" y="32985"/>
                </a:cubicBezTo>
                <a:cubicBezTo>
                  <a:pt x="50103" y="32845"/>
                  <a:pt x="50573" y="32845"/>
                  <a:pt x="50992" y="32985"/>
                </a:cubicBezTo>
                <a:cubicBezTo>
                  <a:pt x="51386" y="33111"/>
                  <a:pt x="51665" y="33454"/>
                  <a:pt x="51792" y="33999"/>
                </a:cubicBezTo>
                <a:lnTo>
                  <a:pt x="52909" y="39784"/>
                </a:lnTo>
                <a:cubicBezTo>
                  <a:pt x="53048" y="40520"/>
                  <a:pt x="52934" y="41040"/>
                  <a:pt x="52553" y="4135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2" name="Freeform 3"/>
          <p:cNvSpPr/>
          <p:nvPr/>
        </p:nvSpPr>
        <p:spPr>
          <a:xfrm>
            <a:off x="5556179" y="2314922"/>
            <a:ext cx="91385" cy="42119"/>
          </a:xfrm>
          <a:custGeom>
            <a:avLst/>
            <a:gdLst>
              <a:gd name="connsiteX0" fmla="*/ 90889 w 91385"/>
              <a:gd name="connsiteY0" fmla="*/ 9235 h 42119"/>
              <a:gd name="connsiteX1" fmla="*/ 89874 w 91385"/>
              <a:gd name="connsiteY1" fmla="*/ 9743 h 42119"/>
              <a:gd name="connsiteX2" fmla="*/ 51487 w 91385"/>
              <a:gd name="connsiteY2" fmla="*/ 9743 h 42119"/>
              <a:gd name="connsiteX3" fmla="*/ 51487 w 91385"/>
              <a:gd name="connsiteY3" fmla="*/ 40698 h 42119"/>
              <a:gd name="connsiteX4" fmla="*/ 50052 w 91385"/>
              <a:gd name="connsiteY4" fmla="*/ 42119 h 42119"/>
              <a:gd name="connsiteX5" fmla="*/ 41230 w 91385"/>
              <a:gd name="connsiteY5" fmla="*/ 42119 h 42119"/>
              <a:gd name="connsiteX6" fmla="*/ 39808 w 91385"/>
              <a:gd name="connsiteY6" fmla="*/ 40698 h 42119"/>
              <a:gd name="connsiteX7" fmla="*/ 39808 w 91385"/>
              <a:gd name="connsiteY7" fmla="*/ 9743 h 42119"/>
              <a:gd name="connsiteX8" fmla="*/ 1408 w 91385"/>
              <a:gd name="connsiteY8" fmla="*/ 9743 h 42119"/>
              <a:gd name="connsiteX9" fmla="*/ 393 w 91385"/>
              <a:gd name="connsiteY9" fmla="*/ 9235 h 42119"/>
              <a:gd name="connsiteX10" fmla="*/ 0 w 91385"/>
              <a:gd name="connsiteY10" fmla="*/ 8220 h 42119"/>
              <a:gd name="connsiteX11" fmla="*/ 0 w 91385"/>
              <a:gd name="connsiteY11" fmla="*/ 1522 h 42119"/>
              <a:gd name="connsiteX12" fmla="*/ 393 w 91385"/>
              <a:gd name="connsiteY12" fmla="*/ 456 h 42119"/>
              <a:gd name="connsiteX13" fmla="*/ 1408 w 91385"/>
              <a:gd name="connsiteY13" fmla="*/ 0 h 42119"/>
              <a:gd name="connsiteX14" fmla="*/ 89874 w 91385"/>
              <a:gd name="connsiteY14" fmla="*/ 0 h 42119"/>
              <a:gd name="connsiteX15" fmla="*/ 90889 w 91385"/>
              <a:gd name="connsiteY15" fmla="*/ 507 h 42119"/>
              <a:gd name="connsiteX16" fmla="*/ 91385 w 91385"/>
              <a:gd name="connsiteY16" fmla="*/ 1522 h 42119"/>
              <a:gd name="connsiteX17" fmla="*/ 91385 w 91385"/>
              <a:gd name="connsiteY17" fmla="*/ 8220 h 42119"/>
              <a:gd name="connsiteX18" fmla="*/ 90889 w 91385"/>
              <a:gd name="connsiteY18" fmla="*/ 9235 h 42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91385" h="42119">
                <a:moveTo>
                  <a:pt x="90889" y="9235"/>
                </a:moveTo>
                <a:cubicBezTo>
                  <a:pt x="90534" y="9578"/>
                  <a:pt x="90216" y="9743"/>
                  <a:pt x="89874" y="9743"/>
                </a:cubicBezTo>
                <a:lnTo>
                  <a:pt x="51487" y="9743"/>
                </a:lnTo>
                <a:lnTo>
                  <a:pt x="51487" y="40698"/>
                </a:lnTo>
                <a:cubicBezTo>
                  <a:pt x="51487" y="41649"/>
                  <a:pt x="51017" y="42119"/>
                  <a:pt x="50052" y="42119"/>
                </a:cubicBezTo>
                <a:lnTo>
                  <a:pt x="41230" y="42119"/>
                </a:lnTo>
                <a:cubicBezTo>
                  <a:pt x="40278" y="42119"/>
                  <a:pt x="39808" y="41649"/>
                  <a:pt x="39808" y="40698"/>
                </a:cubicBezTo>
                <a:lnTo>
                  <a:pt x="39808" y="9743"/>
                </a:lnTo>
                <a:lnTo>
                  <a:pt x="1408" y="9743"/>
                </a:lnTo>
                <a:cubicBezTo>
                  <a:pt x="1015" y="9743"/>
                  <a:pt x="660" y="9578"/>
                  <a:pt x="393" y="9235"/>
                </a:cubicBezTo>
                <a:cubicBezTo>
                  <a:pt x="139" y="8905"/>
                  <a:pt x="0" y="8550"/>
                  <a:pt x="0" y="8220"/>
                </a:cubicBezTo>
                <a:lnTo>
                  <a:pt x="0" y="1522"/>
                </a:lnTo>
                <a:cubicBezTo>
                  <a:pt x="0" y="1116"/>
                  <a:pt x="139" y="761"/>
                  <a:pt x="393" y="456"/>
                </a:cubicBezTo>
                <a:cubicBezTo>
                  <a:pt x="660" y="152"/>
                  <a:pt x="1015" y="0"/>
                  <a:pt x="1408" y="0"/>
                </a:cubicBezTo>
                <a:lnTo>
                  <a:pt x="89874" y="0"/>
                </a:lnTo>
                <a:cubicBezTo>
                  <a:pt x="90216" y="0"/>
                  <a:pt x="90534" y="164"/>
                  <a:pt x="90889" y="507"/>
                </a:cubicBezTo>
                <a:cubicBezTo>
                  <a:pt x="91232" y="849"/>
                  <a:pt x="91385" y="1179"/>
                  <a:pt x="91385" y="1522"/>
                </a:cubicBezTo>
                <a:lnTo>
                  <a:pt x="91385" y="8220"/>
                </a:lnTo>
                <a:cubicBezTo>
                  <a:pt x="91385" y="8550"/>
                  <a:pt x="91232" y="8905"/>
                  <a:pt x="90889" y="92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3" name="Freeform 3"/>
          <p:cNvSpPr/>
          <p:nvPr/>
        </p:nvSpPr>
        <p:spPr>
          <a:xfrm>
            <a:off x="5270959" y="2682179"/>
            <a:ext cx="89366" cy="48007"/>
          </a:xfrm>
          <a:custGeom>
            <a:avLst/>
            <a:gdLst>
              <a:gd name="connsiteX0" fmla="*/ 14001 w 89366"/>
              <a:gd name="connsiteY0" fmla="*/ 24865 h 48007"/>
              <a:gd name="connsiteX1" fmla="*/ 15626 w 89366"/>
              <a:gd name="connsiteY1" fmla="*/ 19131 h 48007"/>
              <a:gd name="connsiteX2" fmla="*/ 21719 w 89366"/>
              <a:gd name="connsiteY2" fmla="*/ 17660 h 48007"/>
              <a:gd name="connsiteX3" fmla="*/ 41014 w 89366"/>
              <a:gd name="connsiteY3" fmla="*/ 17660 h 48007"/>
              <a:gd name="connsiteX4" fmla="*/ 41014 w 89366"/>
              <a:gd name="connsiteY4" fmla="*/ 6089 h 48007"/>
              <a:gd name="connsiteX5" fmla="*/ 1523 w 89366"/>
              <a:gd name="connsiteY5" fmla="*/ 6089 h 48007"/>
              <a:gd name="connsiteX6" fmla="*/ 456 w 89366"/>
              <a:gd name="connsiteY6" fmla="*/ 5684 h 48007"/>
              <a:gd name="connsiteX7" fmla="*/ 0 w 89366"/>
              <a:gd name="connsiteY7" fmla="*/ 4771 h 48007"/>
              <a:gd name="connsiteX8" fmla="*/ 0 w 89366"/>
              <a:gd name="connsiteY8" fmla="*/ 1320 h 48007"/>
              <a:gd name="connsiteX9" fmla="*/ 456 w 89366"/>
              <a:gd name="connsiteY9" fmla="*/ 355 h 48007"/>
              <a:gd name="connsiteX10" fmla="*/ 1523 w 89366"/>
              <a:gd name="connsiteY10" fmla="*/ 0 h 48007"/>
              <a:gd name="connsiteX11" fmla="*/ 87830 w 89366"/>
              <a:gd name="connsiteY11" fmla="*/ 0 h 48007"/>
              <a:gd name="connsiteX12" fmla="*/ 88858 w 89366"/>
              <a:gd name="connsiteY12" fmla="*/ 355 h 48007"/>
              <a:gd name="connsiteX13" fmla="*/ 89366 w 89366"/>
              <a:gd name="connsiteY13" fmla="*/ 1320 h 48007"/>
              <a:gd name="connsiteX14" fmla="*/ 89366 w 89366"/>
              <a:gd name="connsiteY14" fmla="*/ 4771 h 48007"/>
              <a:gd name="connsiteX15" fmla="*/ 88858 w 89366"/>
              <a:gd name="connsiteY15" fmla="*/ 5684 h 48007"/>
              <a:gd name="connsiteX16" fmla="*/ 87830 w 89366"/>
              <a:gd name="connsiteY16" fmla="*/ 6089 h 48007"/>
              <a:gd name="connsiteX17" fmla="*/ 48035 w 89366"/>
              <a:gd name="connsiteY17" fmla="*/ 6089 h 48007"/>
              <a:gd name="connsiteX18" fmla="*/ 48035 w 89366"/>
              <a:gd name="connsiteY18" fmla="*/ 17660 h 48007"/>
              <a:gd name="connsiteX19" fmla="*/ 67418 w 89366"/>
              <a:gd name="connsiteY19" fmla="*/ 17660 h 48007"/>
              <a:gd name="connsiteX20" fmla="*/ 71340 w 89366"/>
              <a:gd name="connsiteY20" fmla="*/ 17965 h 48007"/>
              <a:gd name="connsiteX21" fmla="*/ 73664 w 89366"/>
              <a:gd name="connsiteY21" fmla="*/ 19081 h 48007"/>
              <a:gd name="connsiteX22" fmla="*/ 74831 w 89366"/>
              <a:gd name="connsiteY22" fmla="*/ 21313 h 48007"/>
              <a:gd name="connsiteX23" fmla="*/ 75136 w 89366"/>
              <a:gd name="connsiteY23" fmla="*/ 24865 h 48007"/>
              <a:gd name="connsiteX24" fmla="*/ 75136 w 89366"/>
              <a:gd name="connsiteY24" fmla="*/ 40801 h 48007"/>
              <a:gd name="connsiteX25" fmla="*/ 73524 w 89366"/>
              <a:gd name="connsiteY25" fmla="*/ 46535 h 48007"/>
              <a:gd name="connsiteX26" fmla="*/ 67418 w 89366"/>
              <a:gd name="connsiteY26" fmla="*/ 48007 h 48007"/>
              <a:gd name="connsiteX27" fmla="*/ 21719 w 89366"/>
              <a:gd name="connsiteY27" fmla="*/ 48007 h 48007"/>
              <a:gd name="connsiteX28" fmla="*/ 17810 w 89366"/>
              <a:gd name="connsiteY28" fmla="*/ 47701 h 48007"/>
              <a:gd name="connsiteX29" fmla="*/ 15474 w 89366"/>
              <a:gd name="connsiteY29" fmla="*/ 46535 h 48007"/>
              <a:gd name="connsiteX30" fmla="*/ 14306 w 89366"/>
              <a:gd name="connsiteY30" fmla="*/ 44301 h 48007"/>
              <a:gd name="connsiteX31" fmla="*/ 14001 w 89366"/>
              <a:gd name="connsiteY31" fmla="*/ 40801 h 48007"/>
              <a:gd name="connsiteX32" fmla="*/ 14001 w 89366"/>
              <a:gd name="connsiteY32" fmla="*/ 24865 h 48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89366" h="48007">
                <a:moveTo>
                  <a:pt x="14001" y="24865"/>
                </a:moveTo>
                <a:cubicBezTo>
                  <a:pt x="14001" y="22024"/>
                  <a:pt x="14547" y="20108"/>
                  <a:pt x="15626" y="19131"/>
                </a:cubicBezTo>
                <a:cubicBezTo>
                  <a:pt x="16718" y="18155"/>
                  <a:pt x="18736" y="17660"/>
                  <a:pt x="21719" y="17660"/>
                </a:cubicBezTo>
                <a:lnTo>
                  <a:pt x="41014" y="17660"/>
                </a:lnTo>
                <a:lnTo>
                  <a:pt x="41014" y="6089"/>
                </a:lnTo>
                <a:lnTo>
                  <a:pt x="1523" y="6089"/>
                </a:lnTo>
                <a:cubicBezTo>
                  <a:pt x="1104" y="6089"/>
                  <a:pt x="748" y="5950"/>
                  <a:pt x="456" y="5684"/>
                </a:cubicBezTo>
                <a:cubicBezTo>
                  <a:pt x="139" y="5418"/>
                  <a:pt x="0" y="5113"/>
                  <a:pt x="0" y="4771"/>
                </a:cubicBezTo>
                <a:lnTo>
                  <a:pt x="0" y="1320"/>
                </a:lnTo>
                <a:cubicBezTo>
                  <a:pt x="0" y="913"/>
                  <a:pt x="139" y="583"/>
                  <a:pt x="456" y="355"/>
                </a:cubicBezTo>
                <a:cubicBezTo>
                  <a:pt x="748" y="114"/>
                  <a:pt x="1104" y="0"/>
                  <a:pt x="1523" y="0"/>
                </a:cubicBezTo>
                <a:lnTo>
                  <a:pt x="87830" y="0"/>
                </a:lnTo>
                <a:cubicBezTo>
                  <a:pt x="88173" y="0"/>
                  <a:pt x="88503" y="114"/>
                  <a:pt x="88858" y="355"/>
                </a:cubicBezTo>
                <a:cubicBezTo>
                  <a:pt x="89189" y="583"/>
                  <a:pt x="89366" y="913"/>
                  <a:pt x="89366" y="1320"/>
                </a:cubicBezTo>
                <a:lnTo>
                  <a:pt x="89366" y="4771"/>
                </a:lnTo>
                <a:cubicBezTo>
                  <a:pt x="89366" y="5113"/>
                  <a:pt x="89189" y="5418"/>
                  <a:pt x="88858" y="5684"/>
                </a:cubicBezTo>
                <a:cubicBezTo>
                  <a:pt x="88503" y="5950"/>
                  <a:pt x="88173" y="6089"/>
                  <a:pt x="87830" y="6089"/>
                </a:cubicBezTo>
                <a:lnTo>
                  <a:pt x="48035" y="6089"/>
                </a:lnTo>
                <a:lnTo>
                  <a:pt x="48035" y="17660"/>
                </a:lnTo>
                <a:lnTo>
                  <a:pt x="67418" y="17660"/>
                </a:lnTo>
                <a:cubicBezTo>
                  <a:pt x="69043" y="17660"/>
                  <a:pt x="70351" y="17761"/>
                  <a:pt x="71340" y="17965"/>
                </a:cubicBezTo>
                <a:cubicBezTo>
                  <a:pt x="72318" y="18167"/>
                  <a:pt x="73092" y="18536"/>
                  <a:pt x="73664" y="19081"/>
                </a:cubicBezTo>
                <a:cubicBezTo>
                  <a:pt x="74235" y="19613"/>
                  <a:pt x="74628" y="20362"/>
                  <a:pt x="74831" y="21313"/>
                </a:cubicBezTo>
                <a:cubicBezTo>
                  <a:pt x="75047" y="22252"/>
                  <a:pt x="75136" y="23445"/>
                  <a:pt x="75136" y="24865"/>
                </a:cubicBezTo>
                <a:lnTo>
                  <a:pt x="75136" y="40801"/>
                </a:lnTo>
                <a:cubicBezTo>
                  <a:pt x="75136" y="43642"/>
                  <a:pt x="74590" y="45545"/>
                  <a:pt x="73524" y="46535"/>
                </a:cubicBezTo>
                <a:cubicBezTo>
                  <a:pt x="72432" y="47511"/>
                  <a:pt x="70401" y="48007"/>
                  <a:pt x="67418" y="48007"/>
                </a:cubicBezTo>
                <a:lnTo>
                  <a:pt x="21719" y="48007"/>
                </a:lnTo>
                <a:cubicBezTo>
                  <a:pt x="20107" y="48007"/>
                  <a:pt x="18800" y="47905"/>
                  <a:pt x="17810" y="47701"/>
                </a:cubicBezTo>
                <a:cubicBezTo>
                  <a:pt x="16832" y="47486"/>
                  <a:pt x="16045" y="47106"/>
                  <a:pt x="15474" y="46535"/>
                </a:cubicBezTo>
                <a:cubicBezTo>
                  <a:pt x="14902" y="45951"/>
                  <a:pt x="14509" y="45215"/>
                  <a:pt x="14306" y="44301"/>
                </a:cubicBezTo>
                <a:cubicBezTo>
                  <a:pt x="14103" y="43388"/>
                  <a:pt x="14001" y="42209"/>
                  <a:pt x="14001" y="40801"/>
                </a:cubicBezTo>
                <a:lnTo>
                  <a:pt x="14001" y="24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4" name="Freeform 3"/>
          <p:cNvSpPr/>
          <p:nvPr/>
        </p:nvSpPr>
        <p:spPr>
          <a:xfrm>
            <a:off x="5438103" y="2637419"/>
            <a:ext cx="7006" cy="49223"/>
          </a:xfrm>
          <a:custGeom>
            <a:avLst/>
            <a:gdLst>
              <a:gd name="connsiteX0" fmla="*/ 5585 w 7006"/>
              <a:gd name="connsiteY0" fmla="*/ 49223 h 49223"/>
              <a:gd name="connsiteX1" fmla="*/ 1421 w 7006"/>
              <a:gd name="connsiteY1" fmla="*/ 49223 h 49223"/>
              <a:gd name="connsiteX2" fmla="*/ 0 w 7006"/>
              <a:gd name="connsiteY2" fmla="*/ 47803 h 49223"/>
              <a:gd name="connsiteX3" fmla="*/ 0 w 7006"/>
              <a:gd name="connsiteY3" fmla="*/ 1421 h 49223"/>
              <a:gd name="connsiteX4" fmla="*/ 1421 w 7006"/>
              <a:gd name="connsiteY4" fmla="*/ 0 h 49223"/>
              <a:gd name="connsiteX5" fmla="*/ 5585 w 7006"/>
              <a:gd name="connsiteY5" fmla="*/ 0 h 49223"/>
              <a:gd name="connsiteX6" fmla="*/ 7006 w 7006"/>
              <a:gd name="connsiteY6" fmla="*/ 1421 h 49223"/>
              <a:gd name="connsiteX7" fmla="*/ 7006 w 7006"/>
              <a:gd name="connsiteY7" fmla="*/ 47803 h 49223"/>
              <a:gd name="connsiteX8" fmla="*/ 5585 w 7006"/>
              <a:gd name="connsiteY8" fmla="*/ 49223 h 4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6" h="49223">
                <a:moveTo>
                  <a:pt x="5585" y="49223"/>
                </a:moveTo>
                <a:lnTo>
                  <a:pt x="1421" y="49223"/>
                </a:lnTo>
                <a:cubicBezTo>
                  <a:pt x="469" y="49223"/>
                  <a:pt x="0" y="48754"/>
                  <a:pt x="0" y="47803"/>
                </a:cubicBezTo>
                <a:lnTo>
                  <a:pt x="0" y="1421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6" y="469"/>
                  <a:pt x="7006" y="1421"/>
                </a:cubicBezTo>
                <a:lnTo>
                  <a:pt x="7006" y="47803"/>
                </a:lnTo>
                <a:cubicBezTo>
                  <a:pt x="7006" y="48754"/>
                  <a:pt x="6524" y="49223"/>
                  <a:pt x="5585" y="4922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5" name="Freeform 3"/>
          <p:cNvSpPr/>
          <p:nvPr/>
        </p:nvSpPr>
        <p:spPr>
          <a:xfrm>
            <a:off x="5386920" y="2692327"/>
            <a:ext cx="60322" cy="38973"/>
          </a:xfrm>
          <a:custGeom>
            <a:avLst/>
            <a:gdLst>
              <a:gd name="connsiteX0" fmla="*/ 60322 w 60322"/>
              <a:gd name="connsiteY0" fmla="*/ 37755 h 38973"/>
              <a:gd name="connsiteX1" fmla="*/ 59865 w 60322"/>
              <a:gd name="connsiteY1" fmla="*/ 38617 h 38973"/>
              <a:gd name="connsiteX2" fmla="*/ 59002 w 60322"/>
              <a:gd name="connsiteY2" fmla="*/ 38973 h 38973"/>
              <a:gd name="connsiteX3" fmla="*/ 7921 w 60322"/>
              <a:gd name="connsiteY3" fmla="*/ 38973 h 38973"/>
              <a:gd name="connsiteX4" fmla="*/ 1675 w 60322"/>
              <a:gd name="connsiteY4" fmla="*/ 37196 h 38973"/>
              <a:gd name="connsiteX5" fmla="*/ 203 w 60322"/>
              <a:gd name="connsiteY5" fmla="*/ 31158 h 38973"/>
              <a:gd name="connsiteX6" fmla="*/ 203 w 60322"/>
              <a:gd name="connsiteY6" fmla="*/ 23546 h 38973"/>
              <a:gd name="connsiteX7" fmla="*/ 1980 w 60322"/>
              <a:gd name="connsiteY7" fmla="*/ 17811 h 38973"/>
              <a:gd name="connsiteX8" fmla="*/ 8327 w 60322"/>
              <a:gd name="connsiteY8" fmla="*/ 16340 h 38973"/>
              <a:gd name="connsiteX9" fmla="*/ 48948 w 60322"/>
              <a:gd name="connsiteY9" fmla="*/ 16340 h 38973"/>
              <a:gd name="connsiteX10" fmla="*/ 50776 w 60322"/>
              <a:gd name="connsiteY10" fmla="*/ 15934 h 38973"/>
              <a:gd name="connsiteX11" fmla="*/ 51182 w 60322"/>
              <a:gd name="connsiteY11" fmla="*/ 14005 h 38973"/>
              <a:gd name="connsiteX12" fmla="*/ 51182 w 60322"/>
              <a:gd name="connsiteY12" fmla="*/ 8220 h 38973"/>
              <a:gd name="connsiteX13" fmla="*/ 50827 w 60322"/>
              <a:gd name="connsiteY13" fmla="*/ 6292 h 38973"/>
              <a:gd name="connsiteX14" fmla="*/ 49050 w 60322"/>
              <a:gd name="connsiteY14" fmla="*/ 5886 h 38973"/>
              <a:gd name="connsiteX15" fmla="*/ 1422 w 60322"/>
              <a:gd name="connsiteY15" fmla="*/ 5886 h 38973"/>
              <a:gd name="connsiteX16" fmla="*/ 444 w 60322"/>
              <a:gd name="connsiteY16" fmla="*/ 5582 h 38973"/>
              <a:gd name="connsiteX17" fmla="*/ 0 w 60322"/>
              <a:gd name="connsiteY17" fmla="*/ 4770 h 38973"/>
              <a:gd name="connsiteX18" fmla="*/ 0 w 60322"/>
              <a:gd name="connsiteY18" fmla="*/ 1116 h 38973"/>
              <a:gd name="connsiteX19" fmla="*/ 444 w 60322"/>
              <a:gd name="connsiteY19" fmla="*/ 304 h 38973"/>
              <a:gd name="connsiteX20" fmla="*/ 1422 w 60322"/>
              <a:gd name="connsiteY20" fmla="*/ 0 h 38973"/>
              <a:gd name="connsiteX21" fmla="*/ 50154 w 60322"/>
              <a:gd name="connsiteY21" fmla="*/ 0 h 38973"/>
              <a:gd name="connsiteX22" fmla="*/ 54127 w 60322"/>
              <a:gd name="connsiteY22" fmla="*/ 355 h 38973"/>
              <a:gd name="connsiteX23" fmla="*/ 56552 w 60322"/>
              <a:gd name="connsiteY23" fmla="*/ 1522 h 38973"/>
              <a:gd name="connsiteX24" fmla="*/ 57834 w 60322"/>
              <a:gd name="connsiteY24" fmla="*/ 3805 h 38973"/>
              <a:gd name="connsiteX25" fmla="*/ 58189 w 60322"/>
              <a:gd name="connsiteY25" fmla="*/ 7409 h 38973"/>
              <a:gd name="connsiteX26" fmla="*/ 58189 w 60322"/>
              <a:gd name="connsiteY26" fmla="*/ 15020 h 38973"/>
              <a:gd name="connsiteX27" fmla="*/ 56412 w 60322"/>
              <a:gd name="connsiteY27" fmla="*/ 20755 h 38973"/>
              <a:gd name="connsiteX28" fmla="*/ 50065 w 60322"/>
              <a:gd name="connsiteY28" fmla="*/ 22226 h 38973"/>
              <a:gd name="connsiteX29" fmla="*/ 9342 w 60322"/>
              <a:gd name="connsiteY29" fmla="*/ 22226 h 38973"/>
              <a:gd name="connsiteX30" fmla="*/ 7565 w 60322"/>
              <a:gd name="connsiteY30" fmla="*/ 22632 h 38973"/>
              <a:gd name="connsiteX31" fmla="*/ 7210 w 60322"/>
              <a:gd name="connsiteY31" fmla="*/ 24561 h 38973"/>
              <a:gd name="connsiteX32" fmla="*/ 7210 w 60322"/>
              <a:gd name="connsiteY32" fmla="*/ 30752 h 38973"/>
              <a:gd name="connsiteX33" fmla="*/ 7616 w 60322"/>
              <a:gd name="connsiteY33" fmla="*/ 32629 h 38973"/>
              <a:gd name="connsiteX34" fmla="*/ 9431 w 60322"/>
              <a:gd name="connsiteY34" fmla="*/ 33086 h 38973"/>
              <a:gd name="connsiteX35" fmla="*/ 58900 w 60322"/>
              <a:gd name="connsiteY35" fmla="*/ 33086 h 38973"/>
              <a:gd name="connsiteX36" fmla="*/ 59865 w 60322"/>
              <a:gd name="connsiteY36" fmla="*/ 33390 h 38973"/>
              <a:gd name="connsiteX37" fmla="*/ 60322 w 60322"/>
              <a:gd name="connsiteY37" fmla="*/ 34202 h 38973"/>
              <a:gd name="connsiteX38" fmla="*/ 60322 w 60322"/>
              <a:gd name="connsiteY38" fmla="*/ 37755 h 38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0322" h="38973">
                <a:moveTo>
                  <a:pt x="60322" y="37755"/>
                </a:moveTo>
                <a:cubicBezTo>
                  <a:pt x="60322" y="38085"/>
                  <a:pt x="60170" y="38389"/>
                  <a:pt x="59865" y="38617"/>
                </a:cubicBezTo>
                <a:cubicBezTo>
                  <a:pt x="59561" y="38858"/>
                  <a:pt x="59268" y="38973"/>
                  <a:pt x="59002" y="38973"/>
                </a:cubicBezTo>
                <a:lnTo>
                  <a:pt x="7921" y="38973"/>
                </a:lnTo>
                <a:cubicBezTo>
                  <a:pt x="4734" y="38973"/>
                  <a:pt x="2653" y="38389"/>
                  <a:pt x="1675" y="37196"/>
                </a:cubicBezTo>
                <a:cubicBezTo>
                  <a:pt x="685" y="36004"/>
                  <a:pt x="203" y="34000"/>
                  <a:pt x="203" y="31158"/>
                </a:cubicBezTo>
                <a:lnTo>
                  <a:pt x="203" y="23546"/>
                </a:lnTo>
                <a:cubicBezTo>
                  <a:pt x="203" y="20704"/>
                  <a:pt x="799" y="18801"/>
                  <a:pt x="1980" y="17811"/>
                </a:cubicBezTo>
                <a:cubicBezTo>
                  <a:pt x="3161" y="16822"/>
                  <a:pt x="5280" y="16340"/>
                  <a:pt x="8327" y="16340"/>
                </a:cubicBezTo>
                <a:lnTo>
                  <a:pt x="48948" y="16340"/>
                </a:lnTo>
                <a:cubicBezTo>
                  <a:pt x="49900" y="16340"/>
                  <a:pt x="50510" y="16213"/>
                  <a:pt x="50776" y="15934"/>
                </a:cubicBezTo>
                <a:cubicBezTo>
                  <a:pt x="51043" y="15667"/>
                  <a:pt x="51182" y="15020"/>
                  <a:pt x="51182" y="14005"/>
                </a:cubicBezTo>
                <a:lnTo>
                  <a:pt x="51182" y="8220"/>
                </a:lnTo>
                <a:cubicBezTo>
                  <a:pt x="51182" y="7205"/>
                  <a:pt x="51068" y="6571"/>
                  <a:pt x="50827" y="6292"/>
                </a:cubicBezTo>
                <a:cubicBezTo>
                  <a:pt x="50586" y="6026"/>
                  <a:pt x="50002" y="5886"/>
                  <a:pt x="49050" y="5886"/>
                </a:cubicBezTo>
                <a:lnTo>
                  <a:pt x="1422" y="5886"/>
                </a:lnTo>
                <a:cubicBezTo>
                  <a:pt x="1079" y="5886"/>
                  <a:pt x="761" y="5785"/>
                  <a:pt x="444" y="5582"/>
                </a:cubicBezTo>
                <a:cubicBezTo>
                  <a:pt x="152" y="5379"/>
                  <a:pt x="0" y="5112"/>
                  <a:pt x="0" y="4770"/>
                </a:cubicBezTo>
                <a:lnTo>
                  <a:pt x="0" y="1116"/>
                </a:lnTo>
                <a:cubicBezTo>
                  <a:pt x="0" y="786"/>
                  <a:pt x="152" y="507"/>
                  <a:pt x="444" y="304"/>
                </a:cubicBezTo>
                <a:cubicBezTo>
                  <a:pt x="761" y="101"/>
                  <a:pt x="1079" y="0"/>
                  <a:pt x="1422" y="0"/>
                </a:cubicBezTo>
                <a:lnTo>
                  <a:pt x="50154" y="0"/>
                </a:lnTo>
                <a:cubicBezTo>
                  <a:pt x="51779" y="0"/>
                  <a:pt x="53112" y="114"/>
                  <a:pt x="54127" y="355"/>
                </a:cubicBezTo>
                <a:cubicBezTo>
                  <a:pt x="55143" y="596"/>
                  <a:pt x="55955" y="976"/>
                  <a:pt x="56552" y="1522"/>
                </a:cubicBezTo>
                <a:cubicBezTo>
                  <a:pt x="57174" y="2055"/>
                  <a:pt x="57593" y="2829"/>
                  <a:pt x="57834" y="3805"/>
                </a:cubicBezTo>
                <a:cubicBezTo>
                  <a:pt x="58075" y="4782"/>
                  <a:pt x="58189" y="5988"/>
                  <a:pt x="58189" y="7409"/>
                </a:cubicBezTo>
                <a:lnTo>
                  <a:pt x="58189" y="15020"/>
                </a:lnTo>
                <a:cubicBezTo>
                  <a:pt x="58189" y="17862"/>
                  <a:pt x="57593" y="19778"/>
                  <a:pt x="56412" y="20755"/>
                </a:cubicBezTo>
                <a:cubicBezTo>
                  <a:pt x="55232" y="21732"/>
                  <a:pt x="53112" y="22226"/>
                  <a:pt x="50065" y="22226"/>
                </a:cubicBezTo>
                <a:lnTo>
                  <a:pt x="9342" y="22226"/>
                </a:lnTo>
                <a:cubicBezTo>
                  <a:pt x="8390" y="22226"/>
                  <a:pt x="7806" y="22366"/>
                  <a:pt x="7565" y="22632"/>
                </a:cubicBezTo>
                <a:cubicBezTo>
                  <a:pt x="7324" y="22899"/>
                  <a:pt x="7210" y="23546"/>
                  <a:pt x="7210" y="24561"/>
                </a:cubicBezTo>
                <a:lnTo>
                  <a:pt x="7210" y="30752"/>
                </a:lnTo>
                <a:cubicBezTo>
                  <a:pt x="7210" y="31691"/>
                  <a:pt x="7337" y="32325"/>
                  <a:pt x="7616" y="32629"/>
                </a:cubicBezTo>
                <a:cubicBezTo>
                  <a:pt x="7883" y="32934"/>
                  <a:pt x="8492" y="33086"/>
                  <a:pt x="9431" y="33086"/>
                </a:cubicBezTo>
                <a:lnTo>
                  <a:pt x="58900" y="33086"/>
                </a:lnTo>
                <a:cubicBezTo>
                  <a:pt x="59230" y="33086"/>
                  <a:pt x="59561" y="33188"/>
                  <a:pt x="59865" y="33390"/>
                </a:cubicBezTo>
                <a:cubicBezTo>
                  <a:pt x="60170" y="33594"/>
                  <a:pt x="60322" y="33860"/>
                  <a:pt x="60322" y="34202"/>
                </a:cubicBezTo>
                <a:lnTo>
                  <a:pt x="60322" y="377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Freeform 3"/>
          <p:cNvSpPr/>
          <p:nvPr/>
        </p:nvSpPr>
        <p:spPr>
          <a:xfrm>
            <a:off x="5370875" y="2641175"/>
            <a:ext cx="56107" cy="44402"/>
          </a:xfrm>
          <a:custGeom>
            <a:avLst/>
            <a:gdLst>
              <a:gd name="connsiteX0" fmla="*/ 45394 w 56107"/>
              <a:gd name="connsiteY0" fmla="*/ 8322 h 44402"/>
              <a:gd name="connsiteX1" fmla="*/ 35746 w 56107"/>
              <a:gd name="connsiteY1" fmla="*/ 22937 h 44402"/>
              <a:gd name="connsiteX2" fmla="*/ 40113 w 56107"/>
              <a:gd name="connsiteY2" fmla="*/ 26895 h 44402"/>
              <a:gd name="connsiteX3" fmla="*/ 45140 w 56107"/>
              <a:gd name="connsiteY3" fmla="*/ 30549 h 44402"/>
              <a:gd name="connsiteX4" fmla="*/ 50319 w 56107"/>
              <a:gd name="connsiteY4" fmla="*/ 33644 h 44402"/>
              <a:gd name="connsiteX5" fmla="*/ 55130 w 56107"/>
              <a:gd name="connsiteY5" fmla="*/ 35725 h 44402"/>
              <a:gd name="connsiteX6" fmla="*/ 56107 w 56107"/>
              <a:gd name="connsiteY6" fmla="*/ 36537 h 44402"/>
              <a:gd name="connsiteX7" fmla="*/ 55955 w 56107"/>
              <a:gd name="connsiteY7" fmla="*/ 37653 h 44402"/>
              <a:gd name="connsiteX8" fmla="*/ 54026 w 56107"/>
              <a:gd name="connsiteY8" fmla="*/ 41205 h 44402"/>
              <a:gd name="connsiteX9" fmla="*/ 53163 w 56107"/>
              <a:gd name="connsiteY9" fmla="*/ 41814 h 44402"/>
              <a:gd name="connsiteX10" fmla="*/ 51994 w 56107"/>
              <a:gd name="connsiteY10" fmla="*/ 41713 h 44402"/>
              <a:gd name="connsiteX11" fmla="*/ 46511 w 56107"/>
              <a:gd name="connsiteY11" fmla="*/ 38973 h 44402"/>
              <a:gd name="connsiteX12" fmla="*/ 40925 w 56107"/>
              <a:gd name="connsiteY12" fmla="*/ 35420 h 44402"/>
              <a:gd name="connsiteX13" fmla="*/ 35645 w 56107"/>
              <a:gd name="connsiteY13" fmla="*/ 31462 h 44402"/>
              <a:gd name="connsiteX14" fmla="*/ 31176 w 56107"/>
              <a:gd name="connsiteY14" fmla="*/ 27402 h 44402"/>
              <a:gd name="connsiteX15" fmla="*/ 18584 w 56107"/>
              <a:gd name="connsiteY15" fmla="*/ 36740 h 44402"/>
              <a:gd name="connsiteX16" fmla="*/ 3655 w 56107"/>
              <a:gd name="connsiteY16" fmla="*/ 44149 h 44402"/>
              <a:gd name="connsiteX17" fmla="*/ 2589 w 56107"/>
              <a:gd name="connsiteY17" fmla="*/ 44402 h 44402"/>
              <a:gd name="connsiteX18" fmla="*/ 1827 w 56107"/>
              <a:gd name="connsiteY18" fmla="*/ 43946 h 44402"/>
              <a:gd name="connsiteX19" fmla="*/ 0 w 56107"/>
              <a:gd name="connsiteY19" fmla="*/ 40292 h 44402"/>
              <a:gd name="connsiteX20" fmla="*/ 0 w 56107"/>
              <a:gd name="connsiteY20" fmla="*/ 39226 h 44402"/>
              <a:gd name="connsiteX21" fmla="*/ 812 w 56107"/>
              <a:gd name="connsiteY21" fmla="*/ 38465 h 44402"/>
              <a:gd name="connsiteX22" fmla="*/ 12947 w 56107"/>
              <a:gd name="connsiteY22" fmla="*/ 32731 h 44402"/>
              <a:gd name="connsiteX23" fmla="*/ 23509 w 56107"/>
              <a:gd name="connsiteY23" fmla="*/ 25525 h 44402"/>
              <a:gd name="connsiteX24" fmla="*/ 31938 w 56107"/>
              <a:gd name="connsiteY24" fmla="*/ 17355 h 44402"/>
              <a:gd name="connsiteX25" fmla="*/ 37663 w 56107"/>
              <a:gd name="connsiteY25" fmla="*/ 8728 h 44402"/>
              <a:gd name="connsiteX26" fmla="*/ 37879 w 56107"/>
              <a:gd name="connsiteY26" fmla="*/ 6698 h 44402"/>
              <a:gd name="connsiteX27" fmla="*/ 35949 w 56107"/>
              <a:gd name="connsiteY27" fmla="*/ 6089 h 44402"/>
              <a:gd name="connsiteX28" fmla="*/ 6194 w 56107"/>
              <a:gd name="connsiteY28" fmla="*/ 6089 h 44402"/>
              <a:gd name="connsiteX29" fmla="*/ 4976 w 56107"/>
              <a:gd name="connsiteY29" fmla="*/ 4770 h 44402"/>
              <a:gd name="connsiteX30" fmla="*/ 4976 w 56107"/>
              <a:gd name="connsiteY30" fmla="*/ 1217 h 44402"/>
              <a:gd name="connsiteX31" fmla="*/ 6194 w 56107"/>
              <a:gd name="connsiteY31" fmla="*/ 0 h 44402"/>
              <a:gd name="connsiteX32" fmla="*/ 38691 w 56107"/>
              <a:gd name="connsiteY32" fmla="*/ 0 h 44402"/>
              <a:gd name="connsiteX33" fmla="*/ 45495 w 56107"/>
              <a:gd name="connsiteY33" fmla="*/ 1877 h 44402"/>
              <a:gd name="connsiteX34" fmla="*/ 45394 w 56107"/>
              <a:gd name="connsiteY34" fmla="*/ 8322 h 44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56107" h="44402">
                <a:moveTo>
                  <a:pt x="45394" y="8322"/>
                </a:moveTo>
                <a:cubicBezTo>
                  <a:pt x="43769" y="12990"/>
                  <a:pt x="40557" y="17862"/>
                  <a:pt x="35746" y="22937"/>
                </a:cubicBezTo>
                <a:cubicBezTo>
                  <a:pt x="37028" y="24294"/>
                  <a:pt x="38488" y="25614"/>
                  <a:pt x="40113" y="26895"/>
                </a:cubicBezTo>
                <a:cubicBezTo>
                  <a:pt x="41738" y="28189"/>
                  <a:pt x="43413" y="29394"/>
                  <a:pt x="45140" y="30549"/>
                </a:cubicBezTo>
                <a:cubicBezTo>
                  <a:pt x="46866" y="31703"/>
                  <a:pt x="48593" y="32731"/>
                  <a:pt x="50319" y="33644"/>
                </a:cubicBezTo>
                <a:cubicBezTo>
                  <a:pt x="52045" y="34558"/>
                  <a:pt x="53645" y="35243"/>
                  <a:pt x="55130" y="35725"/>
                </a:cubicBezTo>
                <a:cubicBezTo>
                  <a:pt x="55676" y="35864"/>
                  <a:pt x="56006" y="36131"/>
                  <a:pt x="56107" y="36537"/>
                </a:cubicBezTo>
                <a:cubicBezTo>
                  <a:pt x="56196" y="36943"/>
                  <a:pt x="56145" y="37311"/>
                  <a:pt x="55955" y="37653"/>
                </a:cubicBezTo>
                <a:lnTo>
                  <a:pt x="54026" y="41205"/>
                </a:lnTo>
                <a:cubicBezTo>
                  <a:pt x="53886" y="41535"/>
                  <a:pt x="53594" y="41751"/>
                  <a:pt x="53163" y="41814"/>
                </a:cubicBezTo>
                <a:cubicBezTo>
                  <a:pt x="52718" y="41890"/>
                  <a:pt x="52337" y="41852"/>
                  <a:pt x="51994" y="41713"/>
                </a:cubicBezTo>
                <a:cubicBezTo>
                  <a:pt x="50230" y="40977"/>
                  <a:pt x="48402" y="40051"/>
                  <a:pt x="46511" y="38973"/>
                </a:cubicBezTo>
                <a:cubicBezTo>
                  <a:pt x="44606" y="37881"/>
                  <a:pt x="42753" y="36714"/>
                  <a:pt x="40925" y="35420"/>
                </a:cubicBezTo>
                <a:cubicBezTo>
                  <a:pt x="39097" y="34126"/>
                  <a:pt x="37333" y="32820"/>
                  <a:pt x="35645" y="31462"/>
                </a:cubicBezTo>
                <a:cubicBezTo>
                  <a:pt x="33944" y="30105"/>
                  <a:pt x="32458" y="28760"/>
                  <a:pt x="31176" y="27402"/>
                </a:cubicBezTo>
                <a:cubicBezTo>
                  <a:pt x="27457" y="30714"/>
                  <a:pt x="23255" y="33834"/>
                  <a:pt x="18584" y="36740"/>
                </a:cubicBezTo>
                <a:cubicBezTo>
                  <a:pt x="13912" y="39645"/>
                  <a:pt x="8936" y="42119"/>
                  <a:pt x="3655" y="44149"/>
                </a:cubicBezTo>
                <a:cubicBezTo>
                  <a:pt x="3312" y="44275"/>
                  <a:pt x="2957" y="44364"/>
                  <a:pt x="2589" y="44402"/>
                </a:cubicBezTo>
                <a:cubicBezTo>
                  <a:pt x="2208" y="44440"/>
                  <a:pt x="1967" y="44275"/>
                  <a:pt x="1827" y="43946"/>
                </a:cubicBezTo>
                <a:lnTo>
                  <a:pt x="0" y="40292"/>
                </a:lnTo>
                <a:cubicBezTo>
                  <a:pt x="-203" y="39949"/>
                  <a:pt x="-203" y="39594"/>
                  <a:pt x="0" y="39226"/>
                </a:cubicBezTo>
                <a:cubicBezTo>
                  <a:pt x="203" y="38858"/>
                  <a:pt x="469" y="38605"/>
                  <a:pt x="812" y="38465"/>
                </a:cubicBezTo>
                <a:cubicBezTo>
                  <a:pt x="5077" y="36841"/>
                  <a:pt x="9114" y="34925"/>
                  <a:pt x="12947" y="32731"/>
                </a:cubicBezTo>
                <a:cubicBezTo>
                  <a:pt x="16768" y="30523"/>
                  <a:pt x="20285" y="28138"/>
                  <a:pt x="23509" y="25525"/>
                </a:cubicBezTo>
                <a:cubicBezTo>
                  <a:pt x="26720" y="22924"/>
                  <a:pt x="29538" y="20196"/>
                  <a:pt x="31938" y="17355"/>
                </a:cubicBezTo>
                <a:cubicBezTo>
                  <a:pt x="34337" y="14513"/>
                  <a:pt x="36254" y="11633"/>
                  <a:pt x="37663" y="8728"/>
                </a:cubicBezTo>
                <a:cubicBezTo>
                  <a:pt x="38158" y="7776"/>
                  <a:pt x="38209" y="7104"/>
                  <a:pt x="37879" y="6698"/>
                </a:cubicBezTo>
                <a:cubicBezTo>
                  <a:pt x="37536" y="6292"/>
                  <a:pt x="36901" y="6089"/>
                  <a:pt x="35949" y="6089"/>
                </a:cubicBezTo>
                <a:lnTo>
                  <a:pt x="6194" y="6089"/>
                </a:lnTo>
                <a:cubicBezTo>
                  <a:pt x="5369" y="6089"/>
                  <a:pt x="4976" y="5645"/>
                  <a:pt x="4976" y="4770"/>
                </a:cubicBezTo>
                <a:lnTo>
                  <a:pt x="4976" y="1217"/>
                </a:lnTo>
                <a:cubicBezTo>
                  <a:pt x="4976" y="405"/>
                  <a:pt x="5369" y="0"/>
                  <a:pt x="6194" y="0"/>
                </a:cubicBezTo>
                <a:lnTo>
                  <a:pt x="38691" y="0"/>
                </a:lnTo>
                <a:cubicBezTo>
                  <a:pt x="42207" y="0"/>
                  <a:pt x="44480" y="634"/>
                  <a:pt x="45495" y="1877"/>
                </a:cubicBezTo>
                <a:cubicBezTo>
                  <a:pt x="46511" y="3133"/>
                  <a:pt x="46473" y="5277"/>
                  <a:pt x="45394" y="832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7" name="Freeform 3"/>
          <p:cNvSpPr/>
          <p:nvPr/>
        </p:nvSpPr>
        <p:spPr>
          <a:xfrm>
            <a:off x="5137509" y="2789659"/>
            <a:ext cx="7006" cy="93576"/>
          </a:xfrm>
          <a:custGeom>
            <a:avLst/>
            <a:gdLst>
              <a:gd name="connsiteX0" fmla="*/ 5585 w 7006"/>
              <a:gd name="connsiteY0" fmla="*/ 93576 h 93576"/>
              <a:gd name="connsiteX1" fmla="*/ 1421 w 7006"/>
              <a:gd name="connsiteY1" fmla="*/ 93576 h 93576"/>
              <a:gd name="connsiteX2" fmla="*/ 0 w 7006"/>
              <a:gd name="connsiteY2" fmla="*/ 92155 h 93576"/>
              <a:gd name="connsiteX3" fmla="*/ 0 w 7006"/>
              <a:gd name="connsiteY3" fmla="*/ 1420 h 93576"/>
              <a:gd name="connsiteX4" fmla="*/ 1421 w 7006"/>
              <a:gd name="connsiteY4" fmla="*/ 0 h 93576"/>
              <a:gd name="connsiteX5" fmla="*/ 5585 w 7006"/>
              <a:gd name="connsiteY5" fmla="*/ 0 h 93576"/>
              <a:gd name="connsiteX6" fmla="*/ 7006 w 7006"/>
              <a:gd name="connsiteY6" fmla="*/ 1420 h 93576"/>
              <a:gd name="connsiteX7" fmla="*/ 7006 w 7006"/>
              <a:gd name="connsiteY7" fmla="*/ 92155 h 93576"/>
              <a:gd name="connsiteX8" fmla="*/ 5585 w 7006"/>
              <a:gd name="connsiteY8" fmla="*/ 93576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006" h="93576">
                <a:moveTo>
                  <a:pt x="5585" y="93576"/>
                </a:moveTo>
                <a:lnTo>
                  <a:pt x="1421" y="93576"/>
                </a:lnTo>
                <a:cubicBezTo>
                  <a:pt x="469" y="93576"/>
                  <a:pt x="0" y="93106"/>
                  <a:pt x="0" y="92155"/>
                </a:cubicBezTo>
                <a:lnTo>
                  <a:pt x="0" y="1420"/>
                </a:lnTo>
                <a:cubicBezTo>
                  <a:pt x="0" y="469"/>
                  <a:pt x="469" y="0"/>
                  <a:pt x="1421" y="0"/>
                </a:cubicBezTo>
                <a:lnTo>
                  <a:pt x="5585" y="0"/>
                </a:lnTo>
                <a:cubicBezTo>
                  <a:pt x="6524" y="0"/>
                  <a:pt x="7006" y="469"/>
                  <a:pt x="7006" y="1420"/>
                </a:cubicBezTo>
                <a:lnTo>
                  <a:pt x="7006" y="92155"/>
                </a:lnTo>
                <a:cubicBezTo>
                  <a:pt x="7006" y="93106"/>
                  <a:pt x="6524" y="93576"/>
                  <a:pt x="5585" y="93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8" name="Freeform 3"/>
          <p:cNvSpPr/>
          <p:nvPr/>
        </p:nvSpPr>
        <p:spPr>
          <a:xfrm>
            <a:off x="5072211" y="2797271"/>
            <a:ext cx="45089" cy="66274"/>
          </a:xfrm>
          <a:custGeom>
            <a:avLst/>
            <a:gdLst>
              <a:gd name="connsiteX0" fmla="*/ 45089 w 45089"/>
              <a:gd name="connsiteY0" fmla="*/ 7307 h 66274"/>
              <a:gd name="connsiteX1" fmla="*/ 41636 w 45089"/>
              <a:gd name="connsiteY1" fmla="*/ 24459 h 66274"/>
              <a:gd name="connsiteX2" fmla="*/ 33461 w 45089"/>
              <a:gd name="connsiteY2" fmla="*/ 40546 h 66274"/>
              <a:gd name="connsiteX3" fmla="*/ 20869 w 45089"/>
              <a:gd name="connsiteY3" fmla="*/ 54755 h 66274"/>
              <a:gd name="connsiteX4" fmla="*/ 4163 w 45089"/>
              <a:gd name="connsiteY4" fmla="*/ 66274 h 66274"/>
              <a:gd name="connsiteX5" fmla="*/ 2234 w 45089"/>
              <a:gd name="connsiteY5" fmla="*/ 65970 h 66274"/>
              <a:gd name="connsiteX6" fmla="*/ 0 w 45089"/>
              <a:gd name="connsiteY6" fmla="*/ 62417 h 66274"/>
              <a:gd name="connsiteX7" fmla="*/ 406 w 45089"/>
              <a:gd name="connsiteY7" fmla="*/ 60692 h 66274"/>
              <a:gd name="connsiteX8" fmla="*/ 15690 w 45089"/>
              <a:gd name="connsiteY8" fmla="*/ 50492 h 66274"/>
              <a:gd name="connsiteX9" fmla="*/ 27063 w 45089"/>
              <a:gd name="connsiteY9" fmla="*/ 38059 h 66274"/>
              <a:gd name="connsiteX10" fmla="*/ 34528 w 45089"/>
              <a:gd name="connsiteY10" fmla="*/ 23952 h 66274"/>
              <a:gd name="connsiteX11" fmla="*/ 37981 w 45089"/>
              <a:gd name="connsiteY11" fmla="*/ 8728 h 66274"/>
              <a:gd name="connsiteX12" fmla="*/ 37574 w 45089"/>
              <a:gd name="connsiteY12" fmla="*/ 6647 h 66274"/>
              <a:gd name="connsiteX13" fmla="*/ 35543 w 45089"/>
              <a:gd name="connsiteY13" fmla="*/ 6089 h 66274"/>
              <a:gd name="connsiteX14" fmla="*/ 3249 w 45089"/>
              <a:gd name="connsiteY14" fmla="*/ 6089 h 66274"/>
              <a:gd name="connsiteX15" fmla="*/ 2030 w 45089"/>
              <a:gd name="connsiteY15" fmla="*/ 4770 h 66274"/>
              <a:gd name="connsiteX16" fmla="*/ 2030 w 45089"/>
              <a:gd name="connsiteY16" fmla="*/ 1217 h 66274"/>
              <a:gd name="connsiteX17" fmla="*/ 3249 w 45089"/>
              <a:gd name="connsiteY17" fmla="*/ 0 h 66274"/>
              <a:gd name="connsiteX18" fmla="*/ 37472 w 45089"/>
              <a:gd name="connsiteY18" fmla="*/ 0 h 66274"/>
              <a:gd name="connsiteX19" fmla="*/ 43769 w 45089"/>
              <a:gd name="connsiteY19" fmla="*/ 1776 h 66274"/>
              <a:gd name="connsiteX20" fmla="*/ 45089 w 45089"/>
              <a:gd name="connsiteY20" fmla="*/ 7307 h 66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5089" h="66274">
                <a:moveTo>
                  <a:pt x="45089" y="7307"/>
                </a:moveTo>
                <a:cubicBezTo>
                  <a:pt x="44746" y="13130"/>
                  <a:pt x="43604" y="18839"/>
                  <a:pt x="41636" y="24459"/>
                </a:cubicBezTo>
                <a:cubicBezTo>
                  <a:pt x="39669" y="30079"/>
                  <a:pt x="36939" y="35446"/>
                  <a:pt x="33461" y="40546"/>
                </a:cubicBezTo>
                <a:cubicBezTo>
                  <a:pt x="29971" y="45646"/>
                  <a:pt x="25768" y="50391"/>
                  <a:pt x="20869" y="54755"/>
                </a:cubicBezTo>
                <a:cubicBezTo>
                  <a:pt x="15956" y="59119"/>
                  <a:pt x="10383" y="62963"/>
                  <a:pt x="4163" y="66274"/>
                </a:cubicBezTo>
                <a:cubicBezTo>
                  <a:pt x="3287" y="66743"/>
                  <a:pt x="2640" y="66655"/>
                  <a:pt x="2234" y="65970"/>
                </a:cubicBezTo>
                <a:lnTo>
                  <a:pt x="0" y="62417"/>
                </a:lnTo>
                <a:cubicBezTo>
                  <a:pt x="-469" y="61605"/>
                  <a:pt x="-342" y="61022"/>
                  <a:pt x="406" y="60692"/>
                </a:cubicBezTo>
                <a:cubicBezTo>
                  <a:pt x="6156" y="57711"/>
                  <a:pt x="11259" y="54311"/>
                  <a:pt x="15690" y="50492"/>
                </a:cubicBezTo>
                <a:cubicBezTo>
                  <a:pt x="20120" y="46661"/>
                  <a:pt x="23915" y="42525"/>
                  <a:pt x="27063" y="38059"/>
                </a:cubicBezTo>
                <a:cubicBezTo>
                  <a:pt x="30212" y="33594"/>
                  <a:pt x="32699" y="28887"/>
                  <a:pt x="34528" y="23952"/>
                </a:cubicBezTo>
                <a:cubicBezTo>
                  <a:pt x="36355" y="19017"/>
                  <a:pt x="37498" y="13929"/>
                  <a:pt x="37981" y="8728"/>
                </a:cubicBezTo>
                <a:cubicBezTo>
                  <a:pt x="38120" y="7713"/>
                  <a:pt x="37981" y="7015"/>
                  <a:pt x="37574" y="6647"/>
                </a:cubicBezTo>
                <a:cubicBezTo>
                  <a:pt x="37168" y="6279"/>
                  <a:pt x="36483" y="6089"/>
                  <a:pt x="35543" y="6089"/>
                </a:cubicBezTo>
                <a:lnTo>
                  <a:pt x="3249" y="6089"/>
                </a:lnTo>
                <a:cubicBezTo>
                  <a:pt x="2424" y="6089"/>
                  <a:pt x="2030" y="5645"/>
                  <a:pt x="2030" y="4770"/>
                </a:cubicBezTo>
                <a:lnTo>
                  <a:pt x="2030" y="1217"/>
                </a:lnTo>
                <a:cubicBezTo>
                  <a:pt x="2030" y="405"/>
                  <a:pt x="2424" y="0"/>
                  <a:pt x="3249" y="0"/>
                </a:cubicBezTo>
                <a:lnTo>
                  <a:pt x="37472" y="0"/>
                </a:lnTo>
                <a:cubicBezTo>
                  <a:pt x="40646" y="0"/>
                  <a:pt x="42753" y="596"/>
                  <a:pt x="43769" y="1776"/>
                </a:cubicBezTo>
                <a:cubicBezTo>
                  <a:pt x="44784" y="2956"/>
                  <a:pt x="45229" y="4808"/>
                  <a:pt x="45089" y="730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9" name="Freeform 3"/>
          <p:cNvSpPr/>
          <p:nvPr/>
        </p:nvSpPr>
        <p:spPr>
          <a:xfrm>
            <a:off x="5170049" y="2788747"/>
            <a:ext cx="71645" cy="31665"/>
          </a:xfrm>
          <a:custGeom>
            <a:avLst/>
            <a:gdLst>
              <a:gd name="connsiteX0" fmla="*/ 39453 w 71645"/>
              <a:gd name="connsiteY0" fmla="*/ 1928 h 31665"/>
              <a:gd name="connsiteX1" fmla="*/ 39148 w 71645"/>
              <a:gd name="connsiteY1" fmla="*/ 2943 h 31665"/>
              <a:gd name="connsiteX2" fmla="*/ 38844 w 71645"/>
              <a:gd name="connsiteY2" fmla="*/ 3958 h 31665"/>
              <a:gd name="connsiteX3" fmla="*/ 40976 w 71645"/>
              <a:gd name="connsiteY3" fmla="*/ 8614 h 31665"/>
              <a:gd name="connsiteX4" fmla="*/ 52502 w 71645"/>
              <a:gd name="connsiteY4" fmla="*/ 19029 h 31665"/>
              <a:gd name="connsiteX5" fmla="*/ 70922 w 71645"/>
              <a:gd name="connsiteY5" fmla="*/ 25373 h 31665"/>
              <a:gd name="connsiteX6" fmla="*/ 71645 w 71645"/>
              <a:gd name="connsiteY6" fmla="*/ 26070 h 31665"/>
              <a:gd name="connsiteX7" fmla="*/ 71544 w 71645"/>
              <a:gd name="connsiteY7" fmla="*/ 27085 h 31665"/>
              <a:gd name="connsiteX8" fmla="*/ 69919 w 71645"/>
              <a:gd name="connsiteY8" fmla="*/ 30549 h 31665"/>
              <a:gd name="connsiteX9" fmla="*/ 69360 w 71645"/>
              <a:gd name="connsiteY9" fmla="*/ 31297 h 31665"/>
              <a:gd name="connsiteX10" fmla="*/ 67989 w 71645"/>
              <a:gd name="connsiteY10" fmla="*/ 31348 h 31665"/>
              <a:gd name="connsiteX11" fmla="*/ 48694 w 71645"/>
              <a:gd name="connsiteY11" fmla="*/ 24002 h 31665"/>
              <a:gd name="connsiteX12" fmla="*/ 36102 w 71645"/>
              <a:gd name="connsiteY12" fmla="*/ 12382 h 31665"/>
              <a:gd name="connsiteX13" fmla="*/ 35797 w 71645"/>
              <a:gd name="connsiteY13" fmla="*/ 11874 h 31665"/>
              <a:gd name="connsiteX14" fmla="*/ 35480 w 71645"/>
              <a:gd name="connsiteY14" fmla="*/ 11367 h 31665"/>
              <a:gd name="connsiteX15" fmla="*/ 3808 w 71645"/>
              <a:gd name="connsiteY15" fmla="*/ 31665 h 31665"/>
              <a:gd name="connsiteX16" fmla="*/ 1777 w 71645"/>
              <a:gd name="connsiteY16" fmla="*/ 31158 h 31665"/>
              <a:gd name="connsiteX17" fmla="*/ 50 w 71645"/>
              <a:gd name="connsiteY17" fmla="*/ 27593 h 31665"/>
              <a:gd name="connsiteX18" fmla="*/ 0 w 71645"/>
              <a:gd name="connsiteY18" fmla="*/ 26489 h 31665"/>
              <a:gd name="connsiteX19" fmla="*/ 863 w 71645"/>
              <a:gd name="connsiteY19" fmla="*/ 25677 h 31665"/>
              <a:gd name="connsiteX20" fmla="*/ 22493 w 71645"/>
              <a:gd name="connsiteY20" fmla="*/ 15883 h 31665"/>
              <a:gd name="connsiteX21" fmla="*/ 32446 w 71645"/>
              <a:gd name="connsiteY21" fmla="*/ 1205 h 31665"/>
              <a:gd name="connsiteX22" fmla="*/ 33766 w 71645"/>
              <a:gd name="connsiteY22" fmla="*/ 0 h 31665"/>
              <a:gd name="connsiteX23" fmla="*/ 38336 w 71645"/>
              <a:gd name="connsiteY23" fmla="*/ 507 h 31665"/>
              <a:gd name="connsiteX24" fmla="*/ 39250 w 71645"/>
              <a:gd name="connsiteY24" fmla="*/ 913 h 31665"/>
              <a:gd name="connsiteX25" fmla="*/ 39453 w 71645"/>
              <a:gd name="connsiteY25" fmla="*/ 1928 h 31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1645" h="31665">
                <a:moveTo>
                  <a:pt x="39453" y="1928"/>
                </a:moveTo>
                <a:cubicBezTo>
                  <a:pt x="39313" y="2258"/>
                  <a:pt x="39212" y="2600"/>
                  <a:pt x="39148" y="2943"/>
                </a:cubicBezTo>
                <a:cubicBezTo>
                  <a:pt x="39085" y="3273"/>
                  <a:pt x="38983" y="3615"/>
                  <a:pt x="38844" y="3958"/>
                </a:cubicBezTo>
                <a:cubicBezTo>
                  <a:pt x="39250" y="5645"/>
                  <a:pt x="39961" y="7205"/>
                  <a:pt x="40976" y="8614"/>
                </a:cubicBezTo>
                <a:cubicBezTo>
                  <a:pt x="43540" y="12686"/>
                  <a:pt x="47387" y="16149"/>
                  <a:pt x="52502" y="19029"/>
                </a:cubicBezTo>
                <a:cubicBezTo>
                  <a:pt x="57618" y="21896"/>
                  <a:pt x="63762" y="24015"/>
                  <a:pt x="70922" y="25373"/>
                </a:cubicBezTo>
                <a:cubicBezTo>
                  <a:pt x="71340" y="25499"/>
                  <a:pt x="71569" y="25741"/>
                  <a:pt x="71645" y="26070"/>
                </a:cubicBezTo>
                <a:cubicBezTo>
                  <a:pt x="71709" y="26426"/>
                  <a:pt x="71684" y="26755"/>
                  <a:pt x="71544" y="27085"/>
                </a:cubicBezTo>
                <a:lnTo>
                  <a:pt x="69919" y="30549"/>
                </a:lnTo>
                <a:cubicBezTo>
                  <a:pt x="69792" y="30879"/>
                  <a:pt x="69601" y="31145"/>
                  <a:pt x="69360" y="31297"/>
                </a:cubicBezTo>
                <a:cubicBezTo>
                  <a:pt x="69119" y="31475"/>
                  <a:pt x="68662" y="31488"/>
                  <a:pt x="67989" y="31348"/>
                </a:cubicBezTo>
                <a:cubicBezTo>
                  <a:pt x="60614" y="29800"/>
                  <a:pt x="54178" y="27352"/>
                  <a:pt x="48694" y="24002"/>
                </a:cubicBezTo>
                <a:cubicBezTo>
                  <a:pt x="43210" y="20653"/>
                  <a:pt x="39009" y="16784"/>
                  <a:pt x="36102" y="12382"/>
                </a:cubicBezTo>
                <a:cubicBezTo>
                  <a:pt x="35975" y="12242"/>
                  <a:pt x="35860" y="12077"/>
                  <a:pt x="35797" y="11874"/>
                </a:cubicBezTo>
                <a:cubicBezTo>
                  <a:pt x="35733" y="11671"/>
                  <a:pt x="35619" y="11506"/>
                  <a:pt x="35480" y="11367"/>
                </a:cubicBezTo>
                <a:cubicBezTo>
                  <a:pt x="29666" y="20501"/>
                  <a:pt x="19104" y="27263"/>
                  <a:pt x="3808" y="31665"/>
                </a:cubicBezTo>
                <a:cubicBezTo>
                  <a:pt x="2716" y="31932"/>
                  <a:pt x="2043" y="31767"/>
                  <a:pt x="1777" y="31158"/>
                </a:cubicBezTo>
                <a:lnTo>
                  <a:pt x="50" y="27593"/>
                </a:lnTo>
                <a:cubicBezTo>
                  <a:pt x="-88" y="27263"/>
                  <a:pt x="-101" y="26895"/>
                  <a:pt x="0" y="26489"/>
                </a:cubicBezTo>
                <a:cubicBezTo>
                  <a:pt x="101" y="26070"/>
                  <a:pt x="393" y="25817"/>
                  <a:pt x="863" y="25677"/>
                </a:cubicBezTo>
                <a:cubicBezTo>
                  <a:pt x="10002" y="23241"/>
                  <a:pt x="17213" y="19981"/>
                  <a:pt x="22493" y="15883"/>
                </a:cubicBezTo>
                <a:cubicBezTo>
                  <a:pt x="27774" y="11785"/>
                  <a:pt x="31088" y="6901"/>
                  <a:pt x="32446" y="1205"/>
                </a:cubicBezTo>
                <a:cubicBezTo>
                  <a:pt x="32649" y="342"/>
                  <a:pt x="33093" y="-63"/>
                  <a:pt x="33766" y="0"/>
                </a:cubicBezTo>
                <a:lnTo>
                  <a:pt x="38336" y="507"/>
                </a:lnTo>
                <a:cubicBezTo>
                  <a:pt x="38666" y="583"/>
                  <a:pt x="38983" y="697"/>
                  <a:pt x="39250" y="913"/>
                </a:cubicBezTo>
                <a:cubicBezTo>
                  <a:pt x="39516" y="1116"/>
                  <a:pt x="39592" y="1459"/>
                  <a:pt x="39453" y="19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0" name="Freeform 3"/>
          <p:cNvSpPr/>
          <p:nvPr/>
        </p:nvSpPr>
        <p:spPr>
          <a:xfrm>
            <a:off x="5161265" y="2829141"/>
            <a:ext cx="89366" cy="53486"/>
          </a:xfrm>
          <a:custGeom>
            <a:avLst/>
            <a:gdLst>
              <a:gd name="connsiteX0" fmla="*/ 88858 w 89366"/>
              <a:gd name="connsiteY0" fmla="*/ 355 h 53486"/>
              <a:gd name="connsiteX1" fmla="*/ 89366 w 89366"/>
              <a:gd name="connsiteY1" fmla="*/ 1319 h 53486"/>
              <a:gd name="connsiteX2" fmla="*/ 89366 w 89366"/>
              <a:gd name="connsiteY2" fmla="*/ 4770 h 53486"/>
              <a:gd name="connsiteX3" fmla="*/ 88858 w 89366"/>
              <a:gd name="connsiteY3" fmla="*/ 5670 h 53486"/>
              <a:gd name="connsiteX4" fmla="*/ 87843 w 89366"/>
              <a:gd name="connsiteY4" fmla="*/ 6089 h 53486"/>
              <a:gd name="connsiteX5" fmla="*/ 48034 w 89366"/>
              <a:gd name="connsiteY5" fmla="*/ 6089 h 53486"/>
              <a:gd name="connsiteX6" fmla="*/ 48034 w 89366"/>
              <a:gd name="connsiteY6" fmla="*/ 16644 h 53486"/>
              <a:gd name="connsiteX7" fmla="*/ 67012 w 89366"/>
              <a:gd name="connsiteY7" fmla="*/ 16644 h 53486"/>
              <a:gd name="connsiteX8" fmla="*/ 70985 w 89366"/>
              <a:gd name="connsiteY8" fmla="*/ 16999 h 53486"/>
              <a:gd name="connsiteX9" fmla="*/ 73423 w 89366"/>
              <a:gd name="connsiteY9" fmla="*/ 18167 h 53486"/>
              <a:gd name="connsiteX10" fmla="*/ 74692 w 89366"/>
              <a:gd name="connsiteY10" fmla="*/ 20450 h 53486"/>
              <a:gd name="connsiteX11" fmla="*/ 75047 w 89366"/>
              <a:gd name="connsiteY11" fmla="*/ 24053 h 53486"/>
              <a:gd name="connsiteX12" fmla="*/ 75047 w 89366"/>
              <a:gd name="connsiteY12" fmla="*/ 30536 h 53486"/>
              <a:gd name="connsiteX13" fmla="*/ 73270 w 89366"/>
              <a:gd name="connsiteY13" fmla="*/ 36283 h 53486"/>
              <a:gd name="connsiteX14" fmla="*/ 66923 w 89366"/>
              <a:gd name="connsiteY14" fmla="*/ 37755 h 53486"/>
              <a:gd name="connsiteX15" fmla="*/ 23154 w 89366"/>
              <a:gd name="connsiteY15" fmla="*/ 37755 h 53486"/>
              <a:gd name="connsiteX16" fmla="*/ 21376 w 89366"/>
              <a:gd name="connsiteY16" fmla="*/ 38161 h 53486"/>
              <a:gd name="connsiteX17" fmla="*/ 21021 w 89366"/>
              <a:gd name="connsiteY17" fmla="*/ 40076 h 53486"/>
              <a:gd name="connsiteX18" fmla="*/ 21021 w 89366"/>
              <a:gd name="connsiteY18" fmla="*/ 45265 h 53486"/>
              <a:gd name="connsiteX19" fmla="*/ 21427 w 89366"/>
              <a:gd name="connsiteY19" fmla="*/ 47143 h 53486"/>
              <a:gd name="connsiteX20" fmla="*/ 23255 w 89366"/>
              <a:gd name="connsiteY20" fmla="*/ 47600 h 53486"/>
              <a:gd name="connsiteX21" fmla="*/ 75758 w 89366"/>
              <a:gd name="connsiteY21" fmla="*/ 47600 h 53486"/>
              <a:gd name="connsiteX22" fmla="*/ 76723 w 89366"/>
              <a:gd name="connsiteY22" fmla="*/ 47904 h 53486"/>
              <a:gd name="connsiteX23" fmla="*/ 77180 w 89366"/>
              <a:gd name="connsiteY23" fmla="*/ 48716 h 53486"/>
              <a:gd name="connsiteX24" fmla="*/ 77180 w 89366"/>
              <a:gd name="connsiteY24" fmla="*/ 52255 h 53486"/>
              <a:gd name="connsiteX25" fmla="*/ 76723 w 89366"/>
              <a:gd name="connsiteY25" fmla="*/ 53131 h 53486"/>
              <a:gd name="connsiteX26" fmla="*/ 75860 w 89366"/>
              <a:gd name="connsiteY26" fmla="*/ 53486 h 53486"/>
              <a:gd name="connsiteX27" fmla="*/ 21833 w 89366"/>
              <a:gd name="connsiteY27" fmla="*/ 53486 h 53486"/>
              <a:gd name="connsiteX28" fmla="*/ 15588 w 89366"/>
              <a:gd name="connsiteY28" fmla="*/ 51697 h 53486"/>
              <a:gd name="connsiteX29" fmla="*/ 14115 w 89366"/>
              <a:gd name="connsiteY29" fmla="*/ 45671 h 53486"/>
              <a:gd name="connsiteX30" fmla="*/ 14115 w 89366"/>
              <a:gd name="connsiteY30" fmla="*/ 39176 h 53486"/>
              <a:gd name="connsiteX31" fmla="*/ 15893 w 89366"/>
              <a:gd name="connsiteY31" fmla="*/ 33441 h 53486"/>
              <a:gd name="connsiteX32" fmla="*/ 22240 w 89366"/>
              <a:gd name="connsiteY32" fmla="*/ 31970 h 53486"/>
              <a:gd name="connsiteX33" fmla="*/ 65907 w 89366"/>
              <a:gd name="connsiteY33" fmla="*/ 31970 h 53486"/>
              <a:gd name="connsiteX34" fmla="*/ 67735 w 89366"/>
              <a:gd name="connsiteY34" fmla="*/ 31564 h 53486"/>
              <a:gd name="connsiteX35" fmla="*/ 68141 w 89366"/>
              <a:gd name="connsiteY35" fmla="*/ 29635 h 53486"/>
              <a:gd name="connsiteX36" fmla="*/ 68141 w 89366"/>
              <a:gd name="connsiteY36" fmla="*/ 24751 h 53486"/>
              <a:gd name="connsiteX37" fmla="*/ 67786 w 89366"/>
              <a:gd name="connsiteY37" fmla="*/ 22835 h 53486"/>
              <a:gd name="connsiteX38" fmla="*/ 66009 w 89366"/>
              <a:gd name="connsiteY38" fmla="*/ 22429 h 53486"/>
              <a:gd name="connsiteX39" fmla="*/ 15334 w 89366"/>
              <a:gd name="connsiteY39" fmla="*/ 22429 h 53486"/>
              <a:gd name="connsiteX40" fmla="*/ 14369 w 89366"/>
              <a:gd name="connsiteY40" fmla="*/ 22112 h 53486"/>
              <a:gd name="connsiteX41" fmla="*/ 13912 w 89366"/>
              <a:gd name="connsiteY41" fmla="*/ 21313 h 53486"/>
              <a:gd name="connsiteX42" fmla="*/ 13912 w 89366"/>
              <a:gd name="connsiteY42" fmla="*/ 17761 h 53486"/>
              <a:gd name="connsiteX43" fmla="*/ 14369 w 89366"/>
              <a:gd name="connsiteY43" fmla="*/ 16949 h 53486"/>
              <a:gd name="connsiteX44" fmla="*/ 15334 w 89366"/>
              <a:gd name="connsiteY44" fmla="*/ 16644 h 53486"/>
              <a:gd name="connsiteX45" fmla="*/ 41027 w 89366"/>
              <a:gd name="connsiteY45" fmla="*/ 16644 h 53486"/>
              <a:gd name="connsiteX46" fmla="*/ 41027 w 89366"/>
              <a:gd name="connsiteY46" fmla="*/ 6089 h 53486"/>
              <a:gd name="connsiteX47" fmla="*/ 1523 w 89366"/>
              <a:gd name="connsiteY47" fmla="*/ 6089 h 53486"/>
              <a:gd name="connsiteX48" fmla="*/ 456 w 89366"/>
              <a:gd name="connsiteY48" fmla="*/ 5670 h 53486"/>
              <a:gd name="connsiteX49" fmla="*/ 0 w 89366"/>
              <a:gd name="connsiteY49" fmla="*/ 4770 h 53486"/>
              <a:gd name="connsiteX50" fmla="*/ 0 w 89366"/>
              <a:gd name="connsiteY50" fmla="*/ 1319 h 53486"/>
              <a:gd name="connsiteX51" fmla="*/ 456 w 89366"/>
              <a:gd name="connsiteY51" fmla="*/ 355 h 53486"/>
              <a:gd name="connsiteX52" fmla="*/ 1523 w 89366"/>
              <a:gd name="connsiteY52" fmla="*/ 0 h 53486"/>
              <a:gd name="connsiteX53" fmla="*/ 87843 w 89366"/>
              <a:gd name="connsiteY53" fmla="*/ 0 h 53486"/>
              <a:gd name="connsiteX54" fmla="*/ 88858 w 89366"/>
              <a:gd name="connsiteY54" fmla="*/ 355 h 53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89366" h="53486">
                <a:moveTo>
                  <a:pt x="88858" y="355"/>
                </a:moveTo>
                <a:cubicBezTo>
                  <a:pt x="89201" y="583"/>
                  <a:pt x="89366" y="913"/>
                  <a:pt x="89366" y="1319"/>
                </a:cubicBezTo>
                <a:lnTo>
                  <a:pt x="89366" y="4770"/>
                </a:lnTo>
                <a:cubicBezTo>
                  <a:pt x="89366" y="5112"/>
                  <a:pt x="89201" y="5417"/>
                  <a:pt x="88858" y="5670"/>
                </a:cubicBezTo>
                <a:cubicBezTo>
                  <a:pt x="88516" y="5950"/>
                  <a:pt x="88173" y="6089"/>
                  <a:pt x="87843" y="6089"/>
                </a:cubicBezTo>
                <a:lnTo>
                  <a:pt x="48034" y="6089"/>
                </a:lnTo>
                <a:lnTo>
                  <a:pt x="48034" y="16644"/>
                </a:lnTo>
                <a:lnTo>
                  <a:pt x="67012" y="16644"/>
                </a:lnTo>
                <a:cubicBezTo>
                  <a:pt x="68650" y="16644"/>
                  <a:pt x="69970" y="16771"/>
                  <a:pt x="70985" y="16999"/>
                </a:cubicBezTo>
                <a:cubicBezTo>
                  <a:pt x="72001" y="17241"/>
                  <a:pt x="72813" y="17621"/>
                  <a:pt x="73423" y="18167"/>
                </a:cubicBezTo>
                <a:cubicBezTo>
                  <a:pt x="74032" y="18712"/>
                  <a:pt x="74451" y="19461"/>
                  <a:pt x="74692" y="20450"/>
                </a:cubicBezTo>
                <a:cubicBezTo>
                  <a:pt x="74933" y="21427"/>
                  <a:pt x="75047" y="22620"/>
                  <a:pt x="75047" y="24053"/>
                </a:cubicBezTo>
                <a:lnTo>
                  <a:pt x="75047" y="30536"/>
                </a:lnTo>
                <a:cubicBezTo>
                  <a:pt x="75047" y="33390"/>
                  <a:pt x="74451" y="35293"/>
                  <a:pt x="73270" y="36283"/>
                </a:cubicBezTo>
                <a:cubicBezTo>
                  <a:pt x="72090" y="37260"/>
                  <a:pt x="69970" y="37755"/>
                  <a:pt x="66923" y="37755"/>
                </a:cubicBezTo>
                <a:lnTo>
                  <a:pt x="23154" y="37755"/>
                </a:lnTo>
                <a:cubicBezTo>
                  <a:pt x="22202" y="37755"/>
                  <a:pt x="21605" y="37894"/>
                  <a:pt x="21376" y="38161"/>
                </a:cubicBezTo>
                <a:cubicBezTo>
                  <a:pt x="21135" y="38440"/>
                  <a:pt x="21021" y="39061"/>
                  <a:pt x="21021" y="40076"/>
                </a:cubicBezTo>
                <a:lnTo>
                  <a:pt x="21021" y="45265"/>
                </a:lnTo>
                <a:cubicBezTo>
                  <a:pt x="21021" y="46217"/>
                  <a:pt x="21148" y="46838"/>
                  <a:pt x="21427" y="47143"/>
                </a:cubicBezTo>
                <a:cubicBezTo>
                  <a:pt x="21694" y="47435"/>
                  <a:pt x="22303" y="47600"/>
                  <a:pt x="23255" y="47600"/>
                </a:cubicBezTo>
                <a:lnTo>
                  <a:pt x="75758" y="47600"/>
                </a:lnTo>
                <a:cubicBezTo>
                  <a:pt x="76088" y="47600"/>
                  <a:pt x="76418" y="47701"/>
                  <a:pt x="76723" y="47904"/>
                </a:cubicBezTo>
                <a:cubicBezTo>
                  <a:pt x="77027" y="48107"/>
                  <a:pt x="77180" y="48373"/>
                  <a:pt x="77180" y="48716"/>
                </a:cubicBezTo>
                <a:lnTo>
                  <a:pt x="77180" y="52255"/>
                </a:lnTo>
                <a:cubicBezTo>
                  <a:pt x="77180" y="52611"/>
                  <a:pt x="77027" y="52890"/>
                  <a:pt x="76723" y="53131"/>
                </a:cubicBezTo>
                <a:cubicBezTo>
                  <a:pt x="76418" y="53359"/>
                  <a:pt x="76126" y="53486"/>
                  <a:pt x="75860" y="53486"/>
                </a:cubicBezTo>
                <a:lnTo>
                  <a:pt x="21833" y="53486"/>
                </a:lnTo>
                <a:cubicBezTo>
                  <a:pt x="18647" y="53486"/>
                  <a:pt x="16566" y="52890"/>
                  <a:pt x="15588" y="51697"/>
                </a:cubicBezTo>
                <a:cubicBezTo>
                  <a:pt x="14611" y="50530"/>
                  <a:pt x="14115" y="48500"/>
                  <a:pt x="14115" y="45671"/>
                </a:cubicBezTo>
                <a:lnTo>
                  <a:pt x="14115" y="39176"/>
                </a:lnTo>
                <a:cubicBezTo>
                  <a:pt x="14115" y="36334"/>
                  <a:pt x="14699" y="34418"/>
                  <a:pt x="15893" y="33441"/>
                </a:cubicBezTo>
                <a:cubicBezTo>
                  <a:pt x="17073" y="32464"/>
                  <a:pt x="19193" y="31970"/>
                  <a:pt x="22240" y="31970"/>
                </a:cubicBezTo>
                <a:lnTo>
                  <a:pt x="65907" y="31970"/>
                </a:lnTo>
                <a:cubicBezTo>
                  <a:pt x="66859" y="31970"/>
                  <a:pt x="67469" y="31830"/>
                  <a:pt x="67735" y="31564"/>
                </a:cubicBezTo>
                <a:cubicBezTo>
                  <a:pt x="68015" y="31285"/>
                  <a:pt x="68141" y="30650"/>
                  <a:pt x="68141" y="29635"/>
                </a:cubicBezTo>
                <a:lnTo>
                  <a:pt x="68141" y="24751"/>
                </a:lnTo>
                <a:cubicBezTo>
                  <a:pt x="68141" y="23736"/>
                  <a:pt x="68028" y="23114"/>
                  <a:pt x="67786" y="22835"/>
                </a:cubicBezTo>
                <a:cubicBezTo>
                  <a:pt x="67545" y="22569"/>
                  <a:pt x="66961" y="22429"/>
                  <a:pt x="66009" y="22429"/>
                </a:cubicBezTo>
                <a:lnTo>
                  <a:pt x="15334" y="22429"/>
                </a:lnTo>
                <a:cubicBezTo>
                  <a:pt x="14991" y="22429"/>
                  <a:pt x="14674" y="22328"/>
                  <a:pt x="14369" y="22112"/>
                </a:cubicBezTo>
                <a:cubicBezTo>
                  <a:pt x="14065" y="21922"/>
                  <a:pt x="13912" y="21643"/>
                  <a:pt x="13912" y="21313"/>
                </a:cubicBezTo>
                <a:lnTo>
                  <a:pt x="13912" y="17761"/>
                </a:lnTo>
                <a:cubicBezTo>
                  <a:pt x="13912" y="17418"/>
                  <a:pt x="14065" y="17152"/>
                  <a:pt x="14369" y="16949"/>
                </a:cubicBezTo>
                <a:cubicBezTo>
                  <a:pt x="14674" y="16746"/>
                  <a:pt x="14991" y="16644"/>
                  <a:pt x="15334" y="16644"/>
                </a:cubicBezTo>
                <a:lnTo>
                  <a:pt x="41027" y="16644"/>
                </a:lnTo>
                <a:lnTo>
                  <a:pt x="41027" y="6089"/>
                </a:lnTo>
                <a:lnTo>
                  <a:pt x="1523" y="6089"/>
                </a:lnTo>
                <a:cubicBezTo>
                  <a:pt x="1116" y="6089"/>
                  <a:pt x="761" y="5950"/>
                  <a:pt x="456" y="5670"/>
                </a:cubicBezTo>
                <a:cubicBezTo>
                  <a:pt x="152" y="5417"/>
                  <a:pt x="0" y="5112"/>
                  <a:pt x="0" y="4770"/>
                </a:cubicBezTo>
                <a:lnTo>
                  <a:pt x="0" y="1319"/>
                </a:lnTo>
                <a:cubicBezTo>
                  <a:pt x="0" y="913"/>
                  <a:pt x="152" y="583"/>
                  <a:pt x="456" y="355"/>
                </a:cubicBezTo>
                <a:cubicBezTo>
                  <a:pt x="761" y="114"/>
                  <a:pt x="1116" y="0"/>
                  <a:pt x="1523" y="0"/>
                </a:cubicBezTo>
                <a:lnTo>
                  <a:pt x="87843" y="0"/>
                </a:lnTo>
                <a:cubicBezTo>
                  <a:pt x="88173" y="0"/>
                  <a:pt x="88516" y="114"/>
                  <a:pt x="88858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1" name="Freeform 3"/>
          <p:cNvSpPr/>
          <p:nvPr/>
        </p:nvSpPr>
        <p:spPr>
          <a:xfrm>
            <a:off x="5312474" y="2789654"/>
            <a:ext cx="26302" cy="93576"/>
          </a:xfrm>
          <a:custGeom>
            <a:avLst/>
            <a:gdLst>
              <a:gd name="connsiteX0" fmla="*/ 6702 w 26302"/>
              <a:gd name="connsiteY0" fmla="*/ 38262 h 93576"/>
              <a:gd name="connsiteX1" fmla="*/ 19599 w 26302"/>
              <a:gd name="connsiteY1" fmla="*/ 38262 h 93576"/>
              <a:gd name="connsiteX2" fmla="*/ 19599 w 26302"/>
              <a:gd name="connsiteY2" fmla="*/ 1433 h 93576"/>
              <a:gd name="connsiteX3" fmla="*/ 21021 w 26302"/>
              <a:gd name="connsiteY3" fmla="*/ 0 h 93576"/>
              <a:gd name="connsiteX4" fmla="*/ 24880 w 26302"/>
              <a:gd name="connsiteY4" fmla="*/ 0 h 93576"/>
              <a:gd name="connsiteX5" fmla="*/ 26302 w 26302"/>
              <a:gd name="connsiteY5" fmla="*/ 1433 h 93576"/>
              <a:gd name="connsiteX6" fmla="*/ 26302 w 26302"/>
              <a:gd name="connsiteY6" fmla="*/ 92155 h 93576"/>
              <a:gd name="connsiteX7" fmla="*/ 24880 w 26302"/>
              <a:gd name="connsiteY7" fmla="*/ 93576 h 93576"/>
              <a:gd name="connsiteX8" fmla="*/ 21021 w 26302"/>
              <a:gd name="connsiteY8" fmla="*/ 93576 h 93576"/>
              <a:gd name="connsiteX9" fmla="*/ 19599 w 26302"/>
              <a:gd name="connsiteY9" fmla="*/ 92155 h 93576"/>
              <a:gd name="connsiteX10" fmla="*/ 19599 w 26302"/>
              <a:gd name="connsiteY10" fmla="*/ 44352 h 93576"/>
              <a:gd name="connsiteX11" fmla="*/ 6702 w 26302"/>
              <a:gd name="connsiteY11" fmla="*/ 44352 h 93576"/>
              <a:gd name="connsiteX12" fmla="*/ 6702 w 26302"/>
              <a:gd name="connsiteY12" fmla="*/ 88298 h 93576"/>
              <a:gd name="connsiteX13" fmla="*/ 5281 w 26302"/>
              <a:gd name="connsiteY13" fmla="*/ 89731 h 93576"/>
              <a:gd name="connsiteX14" fmla="*/ 1422 w 26302"/>
              <a:gd name="connsiteY14" fmla="*/ 89731 h 93576"/>
              <a:gd name="connsiteX15" fmla="*/ 0 w 26302"/>
              <a:gd name="connsiteY15" fmla="*/ 88298 h 93576"/>
              <a:gd name="connsiteX16" fmla="*/ 0 w 26302"/>
              <a:gd name="connsiteY16" fmla="*/ 3146 h 93576"/>
              <a:gd name="connsiteX17" fmla="*/ 1422 w 26302"/>
              <a:gd name="connsiteY17" fmla="*/ 1725 h 93576"/>
              <a:gd name="connsiteX18" fmla="*/ 5281 w 26302"/>
              <a:gd name="connsiteY18" fmla="*/ 1725 h 93576"/>
              <a:gd name="connsiteX19" fmla="*/ 6702 w 26302"/>
              <a:gd name="connsiteY19" fmla="*/ 3146 h 93576"/>
              <a:gd name="connsiteX20" fmla="*/ 6702 w 26302"/>
              <a:gd name="connsiteY20" fmla="*/ 38262 h 93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6302" h="93576">
                <a:moveTo>
                  <a:pt x="6702" y="38262"/>
                </a:moveTo>
                <a:lnTo>
                  <a:pt x="19599" y="38262"/>
                </a:lnTo>
                <a:lnTo>
                  <a:pt x="19599" y="1433"/>
                </a:lnTo>
                <a:cubicBezTo>
                  <a:pt x="19599" y="469"/>
                  <a:pt x="20069" y="0"/>
                  <a:pt x="21021" y="0"/>
                </a:cubicBezTo>
                <a:lnTo>
                  <a:pt x="24880" y="0"/>
                </a:lnTo>
                <a:cubicBezTo>
                  <a:pt x="25832" y="0"/>
                  <a:pt x="26302" y="469"/>
                  <a:pt x="26302" y="1433"/>
                </a:cubicBezTo>
                <a:lnTo>
                  <a:pt x="26302" y="92155"/>
                </a:lnTo>
                <a:cubicBezTo>
                  <a:pt x="26302" y="93106"/>
                  <a:pt x="25832" y="93576"/>
                  <a:pt x="24880" y="93576"/>
                </a:cubicBezTo>
                <a:lnTo>
                  <a:pt x="21021" y="93576"/>
                </a:lnTo>
                <a:cubicBezTo>
                  <a:pt x="20069" y="93576"/>
                  <a:pt x="19599" y="93106"/>
                  <a:pt x="19599" y="92155"/>
                </a:cubicBezTo>
                <a:lnTo>
                  <a:pt x="19599" y="44352"/>
                </a:lnTo>
                <a:lnTo>
                  <a:pt x="6702" y="44352"/>
                </a:lnTo>
                <a:lnTo>
                  <a:pt x="6702" y="88298"/>
                </a:lnTo>
                <a:cubicBezTo>
                  <a:pt x="6702" y="89249"/>
                  <a:pt x="6232" y="89731"/>
                  <a:pt x="5281" y="89731"/>
                </a:cubicBezTo>
                <a:lnTo>
                  <a:pt x="1422" y="89731"/>
                </a:lnTo>
                <a:cubicBezTo>
                  <a:pt x="469" y="89731"/>
                  <a:pt x="0" y="89249"/>
                  <a:pt x="0" y="88298"/>
                </a:cubicBezTo>
                <a:lnTo>
                  <a:pt x="0" y="3146"/>
                </a:lnTo>
                <a:cubicBezTo>
                  <a:pt x="0" y="2194"/>
                  <a:pt x="469" y="1725"/>
                  <a:pt x="1422" y="1725"/>
                </a:cubicBezTo>
                <a:lnTo>
                  <a:pt x="5281" y="1725"/>
                </a:lnTo>
                <a:cubicBezTo>
                  <a:pt x="6232" y="1725"/>
                  <a:pt x="6702" y="2194"/>
                  <a:pt x="6702" y="3146"/>
                </a:cubicBezTo>
                <a:lnTo>
                  <a:pt x="6702" y="3826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2" name="Freeform 3"/>
          <p:cNvSpPr/>
          <p:nvPr/>
        </p:nvSpPr>
        <p:spPr>
          <a:xfrm>
            <a:off x="5260986" y="2797773"/>
            <a:ext cx="39301" cy="62126"/>
          </a:xfrm>
          <a:custGeom>
            <a:avLst/>
            <a:gdLst>
              <a:gd name="connsiteX0" fmla="*/ 39301 w 39301"/>
              <a:gd name="connsiteY0" fmla="*/ 7713 h 62126"/>
              <a:gd name="connsiteX1" fmla="*/ 29196 w 39301"/>
              <a:gd name="connsiteY1" fmla="*/ 37856 h 62126"/>
              <a:gd name="connsiteX2" fmla="*/ 4265 w 39301"/>
              <a:gd name="connsiteY2" fmla="*/ 62126 h 62126"/>
              <a:gd name="connsiteX3" fmla="*/ 2233 w 39301"/>
              <a:gd name="connsiteY3" fmla="*/ 62024 h 62126"/>
              <a:gd name="connsiteX4" fmla="*/ 0 w 39301"/>
              <a:gd name="connsiteY4" fmla="*/ 58878 h 62126"/>
              <a:gd name="connsiteX5" fmla="*/ 406 w 39301"/>
              <a:gd name="connsiteY5" fmla="*/ 56747 h 62126"/>
              <a:gd name="connsiteX6" fmla="*/ 12795 w 39301"/>
              <a:gd name="connsiteY6" fmla="*/ 47143 h 62126"/>
              <a:gd name="connsiteX7" fmla="*/ 22443 w 39301"/>
              <a:gd name="connsiteY7" fmla="*/ 36029 h 62126"/>
              <a:gd name="connsiteX8" fmla="*/ 28879 w 39301"/>
              <a:gd name="connsiteY8" fmla="*/ 23597 h 62126"/>
              <a:gd name="connsiteX9" fmla="*/ 31887 w 39301"/>
              <a:gd name="connsiteY9" fmla="*/ 10149 h 62126"/>
              <a:gd name="connsiteX10" fmla="*/ 31481 w 39301"/>
              <a:gd name="connsiteY10" fmla="*/ 6850 h 62126"/>
              <a:gd name="connsiteX11" fmla="*/ 28828 w 39301"/>
              <a:gd name="connsiteY11" fmla="*/ 6089 h 62126"/>
              <a:gd name="connsiteX12" fmla="*/ 4557 w 39301"/>
              <a:gd name="connsiteY12" fmla="*/ 6089 h 62126"/>
              <a:gd name="connsiteX13" fmla="*/ 3351 w 39301"/>
              <a:gd name="connsiteY13" fmla="*/ 4871 h 62126"/>
              <a:gd name="connsiteX14" fmla="*/ 3351 w 39301"/>
              <a:gd name="connsiteY14" fmla="*/ 1230 h 62126"/>
              <a:gd name="connsiteX15" fmla="*/ 3757 w 39301"/>
              <a:gd name="connsiteY15" fmla="*/ 355 h 62126"/>
              <a:gd name="connsiteX16" fmla="*/ 4671 w 39301"/>
              <a:gd name="connsiteY16" fmla="*/ 0 h 62126"/>
              <a:gd name="connsiteX17" fmla="*/ 31278 w 39301"/>
              <a:gd name="connsiteY17" fmla="*/ 0 h 62126"/>
              <a:gd name="connsiteX18" fmla="*/ 37726 w 39301"/>
              <a:gd name="connsiteY18" fmla="*/ 1928 h 62126"/>
              <a:gd name="connsiteX19" fmla="*/ 39301 w 39301"/>
              <a:gd name="connsiteY19" fmla="*/ 7713 h 62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9301" h="62126">
                <a:moveTo>
                  <a:pt x="39301" y="7713"/>
                </a:moveTo>
                <a:cubicBezTo>
                  <a:pt x="38348" y="18877"/>
                  <a:pt x="34985" y="28925"/>
                  <a:pt x="29196" y="37856"/>
                </a:cubicBezTo>
                <a:cubicBezTo>
                  <a:pt x="23407" y="46800"/>
                  <a:pt x="15093" y="54869"/>
                  <a:pt x="4265" y="62126"/>
                </a:cubicBezTo>
                <a:cubicBezTo>
                  <a:pt x="3389" y="62722"/>
                  <a:pt x="2703" y="62684"/>
                  <a:pt x="2233" y="62024"/>
                </a:cubicBezTo>
                <a:lnTo>
                  <a:pt x="0" y="58878"/>
                </a:lnTo>
                <a:cubicBezTo>
                  <a:pt x="-609" y="57914"/>
                  <a:pt x="-469" y="57216"/>
                  <a:pt x="406" y="56747"/>
                </a:cubicBezTo>
                <a:cubicBezTo>
                  <a:pt x="4938" y="53829"/>
                  <a:pt x="9076" y="50632"/>
                  <a:pt x="12795" y="47143"/>
                </a:cubicBezTo>
                <a:cubicBezTo>
                  <a:pt x="16514" y="43654"/>
                  <a:pt x="19739" y="39950"/>
                  <a:pt x="22443" y="36029"/>
                </a:cubicBezTo>
                <a:cubicBezTo>
                  <a:pt x="25146" y="32109"/>
                  <a:pt x="27292" y="27961"/>
                  <a:pt x="28879" y="23597"/>
                </a:cubicBezTo>
                <a:cubicBezTo>
                  <a:pt x="30478" y="19245"/>
                  <a:pt x="31481" y="14754"/>
                  <a:pt x="31887" y="10149"/>
                </a:cubicBezTo>
                <a:cubicBezTo>
                  <a:pt x="32014" y="8462"/>
                  <a:pt x="31887" y="7358"/>
                  <a:pt x="31481" y="6850"/>
                </a:cubicBezTo>
                <a:cubicBezTo>
                  <a:pt x="31075" y="6343"/>
                  <a:pt x="30199" y="6089"/>
                  <a:pt x="28828" y="6089"/>
                </a:cubicBezTo>
                <a:lnTo>
                  <a:pt x="4557" y="6089"/>
                </a:lnTo>
                <a:cubicBezTo>
                  <a:pt x="3757" y="6089"/>
                  <a:pt x="3351" y="5683"/>
                  <a:pt x="3351" y="4871"/>
                </a:cubicBezTo>
                <a:lnTo>
                  <a:pt x="3351" y="1230"/>
                </a:lnTo>
                <a:cubicBezTo>
                  <a:pt x="3351" y="875"/>
                  <a:pt x="3478" y="596"/>
                  <a:pt x="3757" y="355"/>
                </a:cubicBezTo>
                <a:cubicBezTo>
                  <a:pt x="4024" y="126"/>
                  <a:pt x="4328" y="0"/>
                  <a:pt x="4671" y="0"/>
                </a:cubicBezTo>
                <a:lnTo>
                  <a:pt x="31278" y="0"/>
                </a:lnTo>
                <a:cubicBezTo>
                  <a:pt x="34325" y="0"/>
                  <a:pt x="36470" y="647"/>
                  <a:pt x="37726" y="1928"/>
                </a:cubicBezTo>
                <a:cubicBezTo>
                  <a:pt x="38970" y="3222"/>
                  <a:pt x="39504" y="5138"/>
                  <a:pt x="39301" y="771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3" name="Freeform 3"/>
          <p:cNvSpPr/>
          <p:nvPr/>
        </p:nvSpPr>
        <p:spPr>
          <a:xfrm>
            <a:off x="5571519" y="2792501"/>
            <a:ext cx="89366" cy="90125"/>
          </a:xfrm>
          <a:custGeom>
            <a:avLst/>
            <a:gdLst>
              <a:gd name="connsiteX0" fmla="*/ 12795 w 89366"/>
              <a:gd name="connsiteY0" fmla="*/ 304 h 90125"/>
              <a:gd name="connsiteX1" fmla="*/ 13811 w 89366"/>
              <a:gd name="connsiteY1" fmla="*/ 0 h 90125"/>
              <a:gd name="connsiteX2" fmla="*/ 67532 w 89366"/>
              <a:gd name="connsiteY2" fmla="*/ 0 h 90125"/>
              <a:gd name="connsiteX3" fmla="*/ 71442 w 89366"/>
              <a:gd name="connsiteY3" fmla="*/ 507 h 90125"/>
              <a:gd name="connsiteX4" fmla="*/ 73727 w 89366"/>
              <a:gd name="connsiteY4" fmla="*/ 1979 h 90125"/>
              <a:gd name="connsiteX5" fmla="*/ 74895 w 89366"/>
              <a:gd name="connsiteY5" fmla="*/ 4465 h 90125"/>
              <a:gd name="connsiteX6" fmla="*/ 75250 w 89366"/>
              <a:gd name="connsiteY6" fmla="*/ 8119 h 90125"/>
              <a:gd name="connsiteX7" fmla="*/ 74286 w 89366"/>
              <a:gd name="connsiteY7" fmla="*/ 24256 h 90125"/>
              <a:gd name="connsiteX8" fmla="*/ 71087 w 89366"/>
              <a:gd name="connsiteY8" fmla="*/ 42017 h 90125"/>
              <a:gd name="connsiteX9" fmla="*/ 87843 w 89366"/>
              <a:gd name="connsiteY9" fmla="*/ 42017 h 90125"/>
              <a:gd name="connsiteX10" fmla="*/ 88858 w 89366"/>
              <a:gd name="connsiteY10" fmla="*/ 42360 h 90125"/>
              <a:gd name="connsiteX11" fmla="*/ 89366 w 89366"/>
              <a:gd name="connsiteY11" fmla="*/ 43337 h 90125"/>
              <a:gd name="connsiteX12" fmla="*/ 89366 w 89366"/>
              <a:gd name="connsiteY12" fmla="*/ 46788 h 90125"/>
              <a:gd name="connsiteX13" fmla="*/ 88858 w 89366"/>
              <a:gd name="connsiteY13" fmla="*/ 47688 h 90125"/>
              <a:gd name="connsiteX14" fmla="*/ 87843 w 89366"/>
              <a:gd name="connsiteY14" fmla="*/ 48107 h 90125"/>
              <a:gd name="connsiteX15" fmla="*/ 47933 w 89366"/>
              <a:gd name="connsiteY15" fmla="*/ 48107 h 90125"/>
              <a:gd name="connsiteX16" fmla="*/ 47933 w 89366"/>
              <a:gd name="connsiteY16" fmla="*/ 88602 h 90125"/>
              <a:gd name="connsiteX17" fmla="*/ 47577 w 89366"/>
              <a:gd name="connsiteY17" fmla="*/ 89668 h 90125"/>
              <a:gd name="connsiteX18" fmla="*/ 46613 w 89366"/>
              <a:gd name="connsiteY18" fmla="*/ 90125 h 90125"/>
              <a:gd name="connsiteX19" fmla="*/ 42246 w 89366"/>
              <a:gd name="connsiteY19" fmla="*/ 90125 h 90125"/>
              <a:gd name="connsiteX20" fmla="*/ 41331 w 89366"/>
              <a:gd name="connsiteY20" fmla="*/ 89668 h 90125"/>
              <a:gd name="connsiteX21" fmla="*/ 40925 w 89366"/>
              <a:gd name="connsiteY21" fmla="*/ 88602 h 90125"/>
              <a:gd name="connsiteX22" fmla="*/ 40925 w 89366"/>
              <a:gd name="connsiteY22" fmla="*/ 48107 h 90125"/>
              <a:gd name="connsiteX23" fmla="*/ 1523 w 89366"/>
              <a:gd name="connsiteY23" fmla="*/ 48107 h 90125"/>
              <a:gd name="connsiteX24" fmla="*/ 456 w 89366"/>
              <a:gd name="connsiteY24" fmla="*/ 47688 h 90125"/>
              <a:gd name="connsiteX25" fmla="*/ 0 w 89366"/>
              <a:gd name="connsiteY25" fmla="*/ 46788 h 90125"/>
              <a:gd name="connsiteX26" fmla="*/ 0 w 89366"/>
              <a:gd name="connsiteY26" fmla="*/ 43337 h 90125"/>
              <a:gd name="connsiteX27" fmla="*/ 456 w 89366"/>
              <a:gd name="connsiteY27" fmla="*/ 42360 h 90125"/>
              <a:gd name="connsiteX28" fmla="*/ 1523 w 89366"/>
              <a:gd name="connsiteY28" fmla="*/ 42017 h 90125"/>
              <a:gd name="connsiteX29" fmla="*/ 64181 w 89366"/>
              <a:gd name="connsiteY29" fmla="*/ 42017 h 90125"/>
              <a:gd name="connsiteX30" fmla="*/ 66111 w 89366"/>
              <a:gd name="connsiteY30" fmla="*/ 33378 h 90125"/>
              <a:gd name="connsiteX31" fmla="*/ 67583 w 89366"/>
              <a:gd name="connsiteY31" fmla="*/ 24053 h 90125"/>
              <a:gd name="connsiteX32" fmla="*/ 68345 w 89366"/>
              <a:gd name="connsiteY32" fmla="*/ 15223 h 90125"/>
              <a:gd name="connsiteX33" fmla="*/ 68345 w 89366"/>
              <a:gd name="connsiteY33" fmla="*/ 8220 h 90125"/>
              <a:gd name="connsiteX34" fmla="*/ 67786 w 89366"/>
              <a:gd name="connsiteY34" fmla="*/ 6431 h 90125"/>
              <a:gd name="connsiteX35" fmla="*/ 66009 w 89366"/>
              <a:gd name="connsiteY35" fmla="*/ 6089 h 90125"/>
              <a:gd name="connsiteX36" fmla="*/ 13811 w 89366"/>
              <a:gd name="connsiteY36" fmla="*/ 6089 h 90125"/>
              <a:gd name="connsiteX37" fmla="*/ 12795 w 89366"/>
              <a:gd name="connsiteY37" fmla="*/ 5734 h 90125"/>
              <a:gd name="connsiteX38" fmla="*/ 12288 w 89366"/>
              <a:gd name="connsiteY38" fmla="*/ 4859 h 90125"/>
              <a:gd name="connsiteX39" fmla="*/ 12288 w 89366"/>
              <a:gd name="connsiteY39" fmla="*/ 1217 h 90125"/>
              <a:gd name="connsiteX40" fmla="*/ 12795 w 89366"/>
              <a:gd name="connsiteY40" fmla="*/ 304 h 90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89366" h="90125">
                <a:moveTo>
                  <a:pt x="12795" y="304"/>
                </a:moveTo>
                <a:cubicBezTo>
                  <a:pt x="13125" y="88"/>
                  <a:pt x="13468" y="0"/>
                  <a:pt x="13811" y="0"/>
                </a:cubicBezTo>
                <a:lnTo>
                  <a:pt x="67532" y="0"/>
                </a:lnTo>
                <a:cubicBezTo>
                  <a:pt x="69157" y="0"/>
                  <a:pt x="70465" y="164"/>
                  <a:pt x="71442" y="507"/>
                </a:cubicBezTo>
                <a:cubicBezTo>
                  <a:pt x="72420" y="849"/>
                  <a:pt x="73181" y="1332"/>
                  <a:pt x="73727" y="1979"/>
                </a:cubicBezTo>
                <a:cubicBezTo>
                  <a:pt x="74273" y="2626"/>
                  <a:pt x="74654" y="3450"/>
                  <a:pt x="74895" y="4465"/>
                </a:cubicBezTo>
                <a:cubicBezTo>
                  <a:pt x="75124" y="5480"/>
                  <a:pt x="75250" y="6698"/>
                  <a:pt x="75250" y="8119"/>
                </a:cubicBezTo>
                <a:cubicBezTo>
                  <a:pt x="75390" y="13397"/>
                  <a:pt x="75060" y="18775"/>
                  <a:pt x="74286" y="24256"/>
                </a:cubicBezTo>
                <a:cubicBezTo>
                  <a:pt x="73499" y="29724"/>
                  <a:pt x="72432" y="35649"/>
                  <a:pt x="71087" y="42017"/>
                </a:cubicBezTo>
                <a:lnTo>
                  <a:pt x="87843" y="42017"/>
                </a:lnTo>
                <a:cubicBezTo>
                  <a:pt x="88173" y="42017"/>
                  <a:pt x="88516" y="42132"/>
                  <a:pt x="88858" y="42360"/>
                </a:cubicBezTo>
                <a:cubicBezTo>
                  <a:pt x="89201" y="42614"/>
                  <a:pt x="89366" y="42918"/>
                  <a:pt x="89366" y="43337"/>
                </a:cubicBezTo>
                <a:lnTo>
                  <a:pt x="89366" y="46788"/>
                </a:lnTo>
                <a:cubicBezTo>
                  <a:pt x="89366" y="47117"/>
                  <a:pt x="89201" y="47435"/>
                  <a:pt x="88858" y="47688"/>
                </a:cubicBezTo>
                <a:cubicBezTo>
                  <a:pt x="88516" y="47967"/>
                  <a:pt x="88173" y="48107"/>
                  <a:pt x="87843" y="48107"/>
                </a:cubicBezTo>
                <a:lnTo>
                  <a:pt x="47933" y="48107"/>
                </a:lnTo>
                <a:lnTo>
                  <a:pt x="47933" y="88602"/>
                </a:lnTo>
                <a:cubicBezTo>
                  <a:pt x="47933" y="89008"/>
                  <a:pt x="47818" y="89364"/>
                  <a:pt x="47577" y="89668"/>
                </a:cubicBezTo>
                <a:cubicBezTo>
                  <a:pt x="47349" y="89960"/>
                  <a:pt x="47019" y="90125"/>
                  <a:pt x="46613" y="90125"/>
                </a:cubicBezTo>
                <a:lnTo>
                  <a:pt x="42246" y="90125"/>
                </a:lnTo>
                <a:cubicBezTo>
                  <a:pt x="41903" y="90125"/>
                  <a:pt x="41611" y="89960"/>
                  <a:pt x="41331" y="89668"/>
                </a:cubicBezTo>
                <a:cubicBezTo>
                  <a:pt x="41065" y="89364"/>
                  <a:pt x="40925" y="89008"/>
                  <a:pt x="40925" y="88602"/>
                </a:cubicBezTo>
                <a:lnTo>
                  <a:pt x="40925" y="48107"/>
                </a:lnTo>
                <a:lnTo>
                  <a:pt x="1523" y="48107"/>
                </a:lnTo>
                <a:cubicBezTo>
                  <a:pt x="1116" y="48107"/>
                  <a:pt x="761" y="47967"/>
                  <a:pt x="456" y="47688"/>
                </a:cubicBezTo>
                <a:cubicBezTo>
                  <a:pt x="152" y="47435"/>
                  <a:pt x="0" y="47117"/>
                  <a:pt x="0" y="46788"/>
                </a:cubicBezTo>
                <a:lnTo>
                  <a:pt x="0" y="43337"/>
                </a:lnTo>
                <a:cubicBezTo>
                  <a:pt x="0" y="42918"/>
                  <a:pt x="152" y="42614"/>
                  <a:pt x="456" y="42360"/>
                </a:cubicBezTo>
                <a:cubicBezTo>
                  <a:pt x="761" y="42132"/>
                  <a:pt x="1116" y="42017"/>
                  <a:pt x="1523" y="42017"/>
                </a:cubicBezTo>
                <a:lnTo>
                  <a:pt x="64181" y="42017"/>
                </a:lnTo>
                <a:cubicBezTo>
                  <a:pt x="64866" y="39378"/>
                  <a:pt x="65501" y="36511"/>
                  <a:pt x="66111" y="33378"/>
                </a:cubicBezTo>
                <a:cubicBezTo>
                  <a:pt x="66720" y="30270"/>
                  <a:pt x="67202" y="27161"/>
                  <a:pt x="67583" y="24053"/>
                </a:cubicBezTo>
                <a:cubicBezTo>
                  <a:pt x="67951" y="20945"/>
                  <a:pt x="68205" y="18002"/>
                  <a:pt x="68345" y="15223"/>
                </a:cubicBezTo>
                <a:cubicBezTo>
                  <a:pt x="68484" y="12445"/>
                  <a:pt x="68484" y="10111"/>
                  <a:pt x="68345" y="8220"/>
                </a:cubicBezTo>
                <a:cubicBezTo>
                  <a:pt x="68205" y="7269"/>
                  <a:pt x="68028" y="6685"/>
                  <a:pt x="67786" y="6431"/>
                </a:cubicBezTo>
                <a:cubicBezTo>
                  <a:pt x="67545" y="6203"/>
                  <a:pt x="66961" y="6089"/>
                  <a:pt x="66009" y="6089"/>
                </a:cubicBezTo>
                <a:lnTo>
                  <a:pt x="13811" y="6089"/>
                </a:lnTo>
                <a:cubicBezTo>
                  <a:pt x="13468" y="6089"/>
                  <a:pt x="13125" y="5962"/>
                  <a:pt x="12795" y="5734"/>
                </a:cubicBezTo>
                <a:cubicBezTo>
                  <a:pt x="12465" y="5493"/>
                  <a:pt x="12288" y="5214"/>
                  <a:pt x="12288" y="4859"/>
                </a:cubicBezTo>
                <a:lnTo>
                  <a:pt x="12288" y="1217"/>
                </a:lnTo>
                <a:cubicBezTo>
                  <a:pt x="12288" y="811"/>
                  <a:pt x="12465" y="507"/>
                  <a:pt x="12795" y="3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Freeform 3"/>
          <p:cNvSpPr/>
          <p:nvPr/>
        </p:nvSpPr>
        <p:spPr>
          <a:xfrm>
            <a:off x="5357007" y="2430520"/>
            <a:ext cx="19045" cy="130304"/>
          </a:xfrm>
          <a:custGeom>
            <a:avLst/>
            <a:gdLst>
              <a:gd name="connsiteX0" fmla="*/ 6350 w 19045"/>
              <a:gd name="connsiteY0" fmla="*/ 123954 h 130304"/>
              <a:gd name="connsiteX1" fmla="*/ 6350 w 19045"/>
              <a:gd name="connsiteY1" fmla="*/ 6350 h 130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130304">
                <a:moveTo>
                  <a:pt x="6350" y="12395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Freeform 3"/>
          <p:cNvSpPr/>
          <p:nvPr/>
        </p:nvSpPr>
        <p:spPr>
          <a:xfrm>
            <a:off x="4901112" y="2548127"/>
            <a:ext cx="924570" cy="885344"/>
          </a:xfrm>
          <a:custGeom>
            <a:avLst/>
            <a:gdLst>
              <a:gd name="connsiteX0" fmla="*/ 918220 w 924570"/>
              <a:gd name="connsiteY0" fmla="*/ 878994 h 885344"/>
              <a:gd name="connsiteX1" fmla="*/ 6350 w 924570"/>
              <a:gd name="connsiteY1" fmla="*/ 878994 h 885344"/>
              <a:gd name="connsiteX2" fmla="*/ 6350 w 924570"/>
              <a:gd name="connsiteY2" fmla="*/ 6350 h 885344"/>
              <a:gd name="connsiteX3" fmla="*/ 918220 w 924570"/>
              <a:gd name="connsiteY3" fmla="*/ 6350 h 885344"/>
              <a:gd name="connsiteX4" fmla="*/ 918220 w 924570"/>
              <a:gd name="connsiteY4" fmla="*/ 878994 h 88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4570" h="885344">
                <a:moveTo>
                  <a:pt x="918220" y="878994"/>
                </a:moveTo>
                <a:lnTo>
                  <a:pt x="6350" y="878994"/>
                </a:lnTo>
                <a:lnTo>
                  <a:pt x="6350" y="6350"/>
                </a:lnTo>
                <a:lnTo>
                  <a:pt x="918220" y="6350"/>
                </a:lnTo>
                <a:lnTo>
                  <a:pt x="918220" y="878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Freeform 3"/>
          <p:cNvSpPr/>
          <p:nvPr/>
        </p:nvSpPr>
        <p:spPr>
          <a:xfrm>
            <a:off x="4901085" y="2180908"/>
            <a:ext cx="924544" cy="25390"/>
          </a:xfrm>
          <a:custGeom>
            <a:avLst/>
            <a:gdLst>
              <a:gd name="connsiteX0" fmla="*/ 6350 w 924544"/>
              <a:gd name="connsiteY0" fmla="*/ 6350 h 25390"/>
              <a:gd name="connsiteX1" fmla="*/ 918194 w 92454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4" h="25390">
                <a:moveTo>
                  <a:pt x="6350" y="6350"/>
                </a:moveTo>
                <a:lnTo>
                  <a:pt x="918194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7" name="Freeform 3"/>
          <p:cNvSpPr/>
          <p:nvPr/>
        </p:nvSpPr>
        <p:spPr>
          <a:xfrm>
            <a:off x="4901086" y="2430527"/>
            <a:ext cx="924544" cy="25390"/>
          </a:xfrm>
          <a:custGeom>
            <a:avLst/>
            <a:gdLst>
              <a:gd name="connsiteX0" fmla="*/ 918194 w 924544"/>
              <a:gd name="connsiteY0" fmla="*/ 6350 h 25390"/>
              <a:gd name="connsiteX1" fmla="*/ 6350 w 92454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4544" h="25390">
                <a:moveTo>
                  <a:pt x="91819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698500"/>
            <a:ext cx="139700" cy="114300"/>
          </a:xfrm>
          <a:prstGeom prst="rect">
            <a:avLst/>
          </a:prstGeom>
          <a:noFill/>
        </p:spPr>
      </p:pic>
      <p:pic>
        <p:nvPicPr>
          <p:cNvPr id="11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901700"/>
            <a:ext cx="114300" cy="177800"/>
          </a:xfrm>
          <a:prstGeom prst="rect">
            <a:avLst/>
          </a:prstGeom>
          <a:noFill/>
        </p:spPr>
      </p:pic>
      <p:pic>
        <p:nvPicPr>
          <p:cNvPr id="11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952500"/>
            <a:ext cx="203200" cy="165100"/>
          </a:xfrm>
          <a:prstGeom prst="rect">
            <a:avLst/>
          </a:prstGeom>
          <a:noFill/>
        </p:spPr>
      </p:pic>
      <p:pic>
        <p:nvPicPr>
          <p:cNvPr id="117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8100" y="952500"/>
            <a:ext cx="101600" cy="127000"/>
          </a:xfrm>
          <a:prstGeom prst="rect">
            <a:avLst/>
          </a:prstGeom>
          <a:noFill/>
        </p:spPr>
      </p:pic>
      <p:pic>
        <p:nvPicPr>
          <p:cNvPr id="1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6700" y="952500"/>
            <a:ext cx="101600" cy="127000"/>
          </a:xfrm>
          <a:prstGeom prst="rect">
            <a:avLst/>
          </a:prstGeom>
          <a:noFill/>
        </p:spPr>
      </p:pic>
      <p:pic>
        <p:nvPicPr>
          <p:cNvPr id="117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9300" y="952500"/>
            <a:ext cx="101600" cy="127000"/>
          </a:xfrm>
          <a:prstGeom prst="rect">
            <a:avLst/>
          </a:prstGeom>
          <a:noFill/>
        </p:spPr>
      </p:pic>
      <p:pic>
        <p:nvPicPr>
          <p:cNvPr id="117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9500" y="914400"/>
            <a:ext cx="292100" cy="165100"/>
          </a:xfrm>
          <a:prstGeom prst="rect">
            <a:avLst/>
          </a:prstGeom>
          <a:noFill/>
        </p:spPr>
      </p:pic>
      <p:pic>
        <p:nvPicPr>
          <p:cNvPr id="117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0" y="965200"/>
            <a:ext cx="88900" cy="114300"/>
          </a:xfrm>
          <a:prstGeom prst="rect">
            <a:avLst/>
          </a:prstGeom>
          <a:noFill/>
        </p:spPr>
      </p:pic>
      <p:pic>
        <p:nvPicPr>
          <p:cNvPr id="11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9600" y="965200"/>
            <a:ext cx="165100" cy="152400"/>
          </a:xfrm>
          <a:prstGeom prst="rect">
            <a:avLst/>
          </a:prstGeom>
          <a:noFill/>
        </p:spPr>
      </p:pic>
      <p:pic>
        <p:nvPicPr>
          <p:cNvPr id="117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46500" y="1574800"/>
            <a:ext cx="228600" cy="127000"/>
          </a:xfrm>
          <a:prstGeom prst="rect">
            <a:avLst/>
          </a:prstGeom>
          <a:noFill/>
        </p:spPr>
      </p:pic>
      <p:pic>
        <p:nvPicPr>
          <p:cNvPr id="117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" y="2260600"/>
            <a:ext cx="203200" cy="101600"/>
          </a:xfrm>
          <a:prstGeom prst="rect">
            <a:avLst/>
          </a:prstGeom>
          <a:noFill/>
        </p:spPr>
      </p:pic>
      <p:pic>
        <p:nvPicPr>
          <p:cNvPr id="117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57300" y="2260600"/>
            <a:ext cx="190500" cy="101600"/>
          </a:xfrm>
          <a:prstGeom prst="rect">
            <a:avLst/>
          </a:prstGeom>
          <a:noFill/>
        </p:spPr>
      </p:pic>
      <p:pic>
        <p:nvPicPr>
          <p:cNvPr id="117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2260600"/>
            <a:ext cx="101600" cy="101600"/>
          </a:xfrm>
          <a:prstGeom prst="rect">
            <a:avLst/>
          </a:prstGeom>
          <a:noFill/>
        </p:spPr>
      </p:pic>
      <p:pic>
        <p:nvPicPr>
          <p:cNvPr id="1180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74900" y="2260600"/>
            <a:ext cx="101600" cy="101600"/>
          </a:xfrm>
          <a:prstGeom prst="rect">
            <a:avLst/>
          </a:prstGeom>
          <a:noFill/>
        </p:spPr>
      </p:pic>
      <p:pic>
        <p:nvPicPr>
          <p:cNvPr id="118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36900" y="2260600"/>
            <a:ext cx="101600" cy="101600"/>
          </a:xfrm>
          <a:prstGeom prst="rect">
            <a:avLst/>
          </a:prstGeom>
          <a:noFill/>
        </p:spPr>
      </p:pic>
      <p:pic>
        <p:nvPicPr>
          <p:cNvPr id="1182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63900" y="2260600"/>
            <a:ext cx="203200" cy="101600"/>
          </a:xfrm>
          <a:prstGeom prst="rect">
            <a:avLst/>
          </a:prstGeom>
          <a:noFill/>
        </p:spPr>
      </p:pic>
      <p:pic>
        <p:nvPicPr>
          <p:cNvPr id="1183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5200" y="2260600"/>
            <a:ext cx="88900" cy="101600"/>
          </a:xfrm>
          <a:prstGeom prst="rect">
            <a:avLst/>
          </a:prstGeom>
          <a:noFill/>
        </p:spPr>
      </p:pic>
      <p:pic>
        <p:nvPicPr>
          <p:cNvPr id="1184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78300" y="2260600"/>
            <a:ext cx="292100" cy="101600"/>
          </a:xfrm>
          <a:prstGeom prst="rect">
            <a:avLst/>
          </a:prstGeom>
          <a:noFill/>
        </p:spPr>
      </p:pic>
      <p:pic>
        <p:nvPicPr>
          <p:cNvPr id="1185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78400" y="2260600"/>
            <a:ext cx="101600" cy="101600"/>
          </a:xfrm>
          <a:prstGeom prst="rect">
            <a:avLst/>
          </a:prstGeom>
          <a:noFill/>
        </p:spPr>
      </p:pic>
      <p:pic>
        <p:nvPicPr>
          <p:cNvPr id="11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70500" y="2260600"/>
            <a:ext cx="469900" cy="101600"/>
          </a:xfrm>
          <a:prstGeom prst="rect">
            <a:avLst/>
          </a:prstGeom>
          <a:noFill/>
        </p:spPr>
      </p:pic>
      <p:pic>
        <p:nvPicPr>
          <p:cNvPr id="1187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72200" y="2260600"/>
            <a:ext cx="368300" cy="101600"/>
          </a:xfrm>
          <a:prstGeom prst="rect">
            <a:avLst/>
          </a:prstGeom>
          <a:noFill/>
        </p:spPr>
      </p:pic>
      <p:pic>
        <p:nvPicPr>
          <p:cNvPr id="1188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181100" y="2628900"/>
            <a:ext cx="101600" cy="101600"/>
          </a:xfrm>
          <a:prstGeom prst="rect">
            <a:avLst/>
          </a:prstGeom>
          <a:noFill/>
        </p:spPr>
      </p:pic>
      <p:pic>
        <p:nvPicPr>
          <p:cNvPr id="1189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71600" y="2628900"/>
            <a:ext cx="190500" cy="101600"/>
          </a:xfrm>
          <a:prstGeom prst="rect">
            <a:avLst/>
          </a:prstGeom>
          <a:noFill/>
        </p:spPr>
      </p:pic>
      <p:pic>
        <p:nvPicPr>
          <p:cNvPr id="1190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79500" y="2781300"/>
            <a:ext cx="279400" cy="114300"/>
          </a:xfrm>
          <a:prstGeom prst="rect">
            <a:avLst/>
          </a:prstGeom>
          <a:noFill/>
        </p:spPr>
      </p:pic>
      <p:pic>
        <p:nvPicPr>
          <p:cNvPr id="1191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485900" y="2781300"/>
            <a:ext cx="177800" cy="101600"/>
          </a:xfrm>
          <a:prstGeom prst="rect">
            <a:avLst/>
          </a:prstGeom>
          <a:noFill/>
        </p:spPr>
      </p:pic>
      <p:pic>
        <p:nvPicPr>
          <p:cNvPr id="1192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219200" y="2933700"/>
            <a:ext cx="177800" cy="114300"/>
          </a:xfrm>
          <a:prstGeom prst="rect">
            <a:avLst/>
          </a:prstGeom>
          <a:noFill/>
        </p:spPr>
      </p:pic>
      <p:pic>
        <p:nvPicPr>
          <p:cNvPr id="1193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435100" y="2933700"/>
            <a:ext cx="203200" cy="114300"/>
          </a:xfrm>
          <a:prstGeom prst="rect">
            <a:avLst/>
          </a:prstGeom>
          <a:noFill/>
        </p:spPr>
      </p:pic>
      <p:pic>
        <p:nvPicPr>
          <p:cNvPr id="1194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193800" y="3098800"/>
            <a:ext cx="114300" cy="76200"/>
          </a:xfrm>
          <a:prstGeom prst="rect">
            <a:avLst/>
          </a:prstGeom>
          <a:noFill/>
        </p:spPr>
      </p:pic>
      <p:pic>
        <p:nvPicPr>
          <p:cNvPr id="1195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33500" y="3086100"/>
            <a:ext cx="88900" cy="114300"/>
          </a:xfrm>
          <a:prstGeom prst="rect">
            <a:avLst/>
          </a:prstGeom>
          <a:noFill/>
        </p:spPr>
      </p:pic>
      <p:pic>
        <p:nvPicPr>
          <p:cNvPr id="1196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460500" y="3086100"/>
            <a:ext cx="190500" cy="101600"/>
          </a:xfrm>
          <a:prstGeom prst="rect">
            <a:avLst/>
          </a:prstGeom>
          <a:noFill/>
        </p:spPr>
      </p:pic>
      <p:pic>
        <p:nvPicPr>
          <p:cNvPr id="1197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273300" y="2628900"/>
            <a:ext cx="190500" cy="101600"/>
          </a:xfrm>
          <a:prstGeom prst="rect">
            <a:avLst/>
          </a:prstGeom>
          <a:noFill/>
        </p:spPr>
      </p:pic>
      <p:pic>
        <p:nvPicPr>
          <p:cNvPr id="1198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273300" y="2781300"/>
            <a:ext cx="190500" cy="114300"/>
          </a:xfrm>
          <a:prstGeom prst="rect">
            <a:avLst/>
          </a:prstGeom>
          <a:noFill/>
        </p:spPr>
      </p:pic>
      <p:pic>
        <p:nvPicPr>
          <p:cNvPr id="1199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374900" y="2933700"/>
            <a:ext cx="101600" cy="101600"/>
          </a:xfrm>
          <a:prstGeom prst="rect">
            <a:avLst/>
          </a:prstGeom>
          <a:noFill/>
        </p:spPr>
      </p:pic>
      <p:pic>
        <p:nvPicPr>
          <p:cNvPr id="1200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84400" y="3086100"/>
            <a:ext cx="88900" cy="114300"/>
          </a:xfrm>
          <a:prstGeom prst="rect">
            <a:avLst/>
          </a:prstGeom>
          <a:noFill/>
        </p:spPr>
      </p:pic>
      <p:pic>
        <p:nvPicPr>
          <p:cNvPr id="1201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374900" y="3086100"/>
            <a:ext cx="101600" cy="101600"/>
          </a:xfrm>
          <a:prstGeom prst="rect">
            <a:avLst/>
          </a:prstGeom>
          <a:noFill/>
        </p:spPr>
      </p:pic>
      <p:pic>
        <p:nvPicPr>
          <p:cNvPr id="1202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365500" y="2628900"/>
            <a:ext cx="88900" cy="114300"/>
          </a:xfrm>
          <a:prstGeom prst="rect">
            <a:avLst/>
          </a:prstGeom>
          <a:noFill/>
        </p:spPr>
      </p:pic>
      <p:pic>
        <p:nvPicPr>
          <p:cNvPr id="1203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276600" y="2781300"/>
            <a:ext cx="190500" cy="114300"/>
          </a:xfrm>
          <a:prstGeom prst="rect">
            <a:avLst/>
          </a:prstGeom>
          <a:noFill/>
        </p:spPr>
      </p:pic>
      <p:pic>
        <p:nvPicPr>
          <p:cNvPr id="1204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276600" y="2933700"/>
            <a:ext cx="88900" cy="114300"/>
          </a:xfrm>
          <a:prstGeom prst="rect">
            <a:avLst/>
          </a:prstGeom>
          <a:noFill/>
        </p:spPr>
      </p:pic>
      <p:pic>
        <p:nvPicPr>
          <p:cNvPr id="1205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229100" y="2628900"/>
            <a:ext cx="88900" cy="114300"/>
          </a:xfrm>
          <a:prstGeom prst="rect">
            <a:avLst/>
          </a:prstGeom>
          <a:noFill/>
        </p:spPr>
      </p:pic>
      <p:pic>
        <p:nvPicPr>
          <p:cNvPr id="1206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419600" y="2628900"/>
            <a:ext cx="88900" cy="114300"/>
          </a:xfrm>
          <a:prstGeom prst="rect">
            <a:avLst/>
          </a:prstGeom>
          <a:noFill/>
        </p:spPr>
      </p:pic>
      <p:pic>
        <p:nvPicPr>
          <p:cNvPr id="1207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267200" y="2781300"/>
            <a:ext cx="190500" cy="114300"/>
          </a:xfrm>
          <a:prstGeom prst="rect">
            <a:avLst/>
          </a:prstGeom>
          <a:noFill/>
        </p:spPr>
      </p:pic>
      <p:pic>
        <p:nvPicPr>
          <p:cNvPr id="1208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270500" y="2628900"/>
            <a:ext cx="101600" cy="101600"/>
          </a:xfrm>
          <a:prstGeom prst="rect">
            <a:avLst/>
          </a:prstGeom>
          <a:noFill/>
        </p:spPr>
      </p:pic>
      <p:pic>
        <p:nvPicPr>
          <p:cNvPr id="1209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359400" y="2781300"/>
            <a:ext cx="88900" cy="114300"/>
          </a:xfrm>
          <a:prstGeom prst="rect">
            <a:avLst/>
          </a:prstGeom>
          <a:noFill/>
        </p:spPr>
      </p:pic>
      <p:pic>
        <p:nvPicPr>
          <p:cNvPr id="1210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473700" y="2781300"/>
            <a:ext cx="88900" cy="101600"/>
          </a:xfrm>
          <a:prstGeom prst="rect">
            <a:avLst/>
          </a:prstGeom>
          <a:noFill/>
        </p:spPr>
      </p:pic>
      <p:pic>
        <p:nvPicPr>
          <p:cNvPr id="1211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6223000" y="2628900"/>
            <a:ext cx="88900" cy="114300"/>
          </a:xfrm>
          <a:prstGeom prst="rect">
            <a:avLst/>
          </a:prstGeom>
          <a:noFill/>
        </p:spPr>
      </p:pic>
      <p:pic>
        <p:nvPicPr>
          <p:cNvPr id="1212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413500" y="2628900"/>
            <a:ext cx="88900" cy="101600"/>
          </a:xfrm>
          <a:prstGeom prst="rect">
            <a:avLst/>
          </a:prstGeom>
          <a:noFill/>
        </p:spPr>
      </p:pic>
      <p:pic>
        <p:nvPicPr>
          <p:cNvPr id="1213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273800" y="2781300"/>
            <a:ext cx="76200" cy="101600"/>
          </a:xfrm>
          <a:prstGeom prst="rect">
            <a:avLst/>
          </a:prstGeom>
          <a:noFill/>
        </p:spPr>
      </p:pic>
      <p:pic>
        <p:nvPicPr>
          <p:cNvPr id="1214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6223000" y="2933700"/>
            <a:ext cx="279400" cy="114300"/>
          </a:xfrm>
          <a:prstGeom prst="rect">
            <a:avLst/>
          </a:prstGeom>
          <a:noFill/>
        </p:spPr>
      </p:pic>
      <p:pic>
        <p:nvPicPr>
          <p:cNvPr id="1215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210300" y="3086100"/>
            <a:ext cx="101600" cy="114300"/>
          </a:xfrm>
          <a:prstGeom prst="rect">
            <a:avLst/>
          </a:prstGeom>
          <a:noFill/>
        </p:spPr>
      </p:pic>
      <p:pic>
        <p:nvPicPr>
          <p:cNvPr id="1216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413500" y="3086100"/>
            <a:ext cx="88900" cy="101600"/>
          </a:xfrm>
          <a:prstGeom prst="rect">
            <a:avLst/>
          </a:prstGeom>
          <a:noFill/>
        </p:spPr>
      </p:pic>
      <p:pic>
        <p:nvPicPr>
          <p:cNvPr id="1217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108700" y="3238500"/>
            <a:ext cx="292100" cy="114300"/>
          </a:xfrm>
          <a:prstGeom prst="rect">
            <a:avLst/>
          </a:prstGeom>
          <a:noFill/>
        </p:spPr>
      </p:pic>
      <p:pic>
        <p:nvPicPr>
          <p:cNvPr id="1218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515100" y="3238500"/>
            <a:ext cx="88900" cy="114300"/>
          </a:xfrm>
          <a:prstGeom prst="rect">
            <a:avLst/>
          </a:prstGeom>
          <a:noFill/>
        </p:spPr>
      </p:pic>
      <p:pic>
        <p:nvPicPr>
          <p:cNvPr id="1219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47700" y="4064000"/>
            <a:ext cx="355600" cy="139700"/>
          </a:xfrm>
          <a:prstGeom prst="rect">
            <a:avLst/>
          </a:prstGeom>
          <a:noFill/>
        </p:spPr>
      </p:pic>
      <p:pic>
        <p:nvPicPr>
          <p:cNvPr id="1220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762000" y="4318000"/>
            <a:ext cx="101600" cy="127000"/>
          </a:xfrm>
          <a:prstGeom prst="rect">
            <a:avLst/>
          </a:prstGeom>
          <a:noFill/>
        </p:spPr>
      </p:pic>
      <p:pic>
        <p:nvPicPr>
          <p:cNvPr id="1221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1295400" y="4318000"/>
            <a:ext cx="88900" cy="127000"/>
          </a:xfrm>
          <a:prstGeom prst="rect">
            <a:avLst/>
          </a:prstGeom>
          <a:noFill/>
        </p:spPr>
      </p:pic>
      <p:pic>
        <p:nvPicPr>
          <p:cNvPr id="1222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1524000" y="4318000"/>
            <a:ext cx="101600" cy="127000"/>
          </a:xfrm>
          <a:prstGeom prst="rect">
            <a:avLst/>
          </a:prstGeom>
          <a:noFill/>
        </p:spPr>
      </p:pic>
      <p:pic>
        <p:nvPicPr>
          <p:cNvPr id="1223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1816100" y="4279900"/>
            <a:ext cx="292100" cy="165100"/>
          </a:xfrm>
          <a:prstGeom prst="rect">
            <a:avLst/>
          </a:prstGeom>
          <a:noFill/>
        </p:spPr>
      </p:pic>
      <p:pic>
        <p:nvPicPr>
          <p:cNvPr id="1224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387600" y="4330700"/>
            <a:ext cx="88900" cy="114300"/>
          </a:xfrm>
          <a:prstGeom prst="rect">
            <a:avLst/>
          </a:prstGeom>
          <a:noFill/>
        </p:spPr>
      </p:pic>
      <p:pic>
        <p:nvPicPr>
          <p:cNvPr id="1225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616200" y="4330700"/>
            <a:ext cx="165100" cy="152400"/>
          </a:xfrm>
          <a:prstGeom prst="rect">
            <a:avLst/>
          </a:prstGeom>
          <a:noFill/>
        </p:spPr>
      </p:pic>
      <p:pic>
        <p:nvPicPr>
          <p:cNvPr id="1226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914400" y="4813300"/>
            <a:ext cx="762000" cy="1066800"/>
          </a:xfrm>
          <a:prstGeom prst="rect">
            <a:avLst/>
          </a:prstGeom>
          <a:noFill/>
        </p:spPr>
      </p:pic>
      <p:pic>
        <p:nvPicPr>
          <p:cNvPr id="1227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2120900" y="4813300"/>
            <a:ext cx="774700" cy="1066800"/>
          </a:xfrm>
          <a:prstGeom prst="rect">
            <a:avLst/>
          </a:prstGeom>
          <a:noFill/>
        </p:spPr>
      </p:pic>
      <p:pic>
        <p:nvPicPr>
          <p:cNvPr id="1228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3429000" y="4813300"/>
            <a:ext cx="762000" cy="1066800"/>
          </a:xfrm>
          <a:prstGeom prst="rect">
            <a:avLst/>
          </a:prstGeom>
          <a:noFill/>
        </p:spPr>
      </p:pic>
      <p:pic>
        <p:nvPicPr>
          <p:cNvPr id="1229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4724400" y="4813300"/>
            <a:ext cx="762000" cy="1066800"/>
          </a:xfrm>
          <a:prstGeom prst="rect">
            <a:avLst/>
          </a:prstGeom>
          <a:noFill/>
        </p:spPr>
      </p:pic>
      <p:pic>
        <p:nvPicPr>
          <p:cNvPr id="1230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6019800" y="4813300"/>
            <a:ext cx="774700" cy="1066800"/>
          </a:xfrm>
          <a:prstGeom prst="rect">
            <a:avLst/>
          </a:prstGeom>
          <a:noFill/>
        </p:spPr>
      </p:pic>
      <p:pic>
        <p:nvPicPr>
          <p:cNvPr id="1231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914400" y="6045200"/>
            <a:ext cx="762000" cy="1066800"/>
          </a:xfrm>
          <a:prstGeom prst="rect">
            <a:avLst/>
          </a:prstGeom>
          <a:noFill/>
        </p:spPr>
      </p:pic>
      <p:pic>
        <p:nvPicPr>
          <p:cNvPr id="1232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2120900" y="6045200"/>
            <a:ext cx="774700" cy="1066800"/>
          </a:xfrm>
          <a:prstGeom prst="rect">
            <a:avLst/>
          </a:prstGeom>
          <a:noFill/>
        </p:spPr>
      </p:pic>
      <p:pic>
        <p:nvPicPr>
          <p:cNvPr id="1233" name="Picture 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3429000" y="6045200"/>
            <a:ext cx="762000" cy="1066800"/>
          </a:xfrm>
          <a:prstGeom prst="rect">
            <a:avLst/>
          </a:prstGeom>
          <a:noFill/>
        </p:spPr>
      </p:pic>
      <p:pic>
        <p:nvPicPr>
          <p:cNvPr id="1234" name="Picture 3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4724400" y="6045200"/>
            <a:ext cx="762000" cy="1066800"/>
          </a:xfrm>
          <a:prstGeom prst="rect">
            <a:avLst/>
          </a:prstGeom>
          <a:noFill/>
        </p:spPr>
      </p:pic>
      <p:pic>
        <p:nvPicPr>
          <p:cNvPr id="1235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6019800" y="6045200"/>
            <a:ext cx="774700" cy="1066800"/>
          </a:xfrm>
          <a:prstGeom prst="rect">
            <a:avLst/>
          </a:prstGeom>
          <a:noFill/>
        </p:spPr>
      </p:pic>
      <p:pic>
        <p:nvPicPr>
          <p:cNvPr id="1236" name="Picture 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0" y="7962900"/>
            <a:ext cx="647700" cy="1727200"/>
          </a:xfrm>
          <a:prstGeom prst="rect">
            <a:avLst/>
          </a:prstGeom>
          <a:noFill/>
        </p:spPr>
      </p:pic>
      <p:pic>
        <p:nvPicPr>
          <p:cNvPr id="1237" name="Picture 3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7035800" y="10045700"/>
            <a:ext cx="63500" cy="10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5013" y="6216947"/>
            <a:ext cx="120111" cy="533977"/>
          </a:xfrm>
          <a:custGeom>
            <a:avLst/>
            <a:gdLst>
              <a:gd name="connsiteX0" fmla="*/ 120111 w 120111"/>
              <a:gd name="connsiteY0" fmla="*/ 533977 h 533977"/>
              <a:gd name="connsiteX1" fmla="*/ 0 w 120111"/>
              <a:gd name="connsiteY1" fmla="*/ 533977 h 533977"/>
              <a:gd name="connsiteX2" fmla="*/ 0 w 120111"/>
              <a:gd name="connsiteY2" fmla="*/ 0 h 533977"/>
              <a:gd name="connsiteX3" fmla="*/ 120111 w 120111"/>
              <a:gd name="connsiteY3" fmla="*/ 0 h 533977"/>
              <a:gd name="connsiteX4" fmla="*/ 120111 w 120111"/>
              <a:gd name="connsiteY4" fmla="*/ 533977 h 53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7">
                <a:moveTo>
                  <a:pt x="120111" y="533977"/>
                </a:moveTo>
                <a:lnTo>
                  <a:pt x="0" y="533977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171377" y="7825139"/>
            <a:ext cx="149384" cy="62087"/>
          </a:xfrm>
          <a:custGeom>
            <a:avLst/>
            <a:gdLst>
              <a:gd name="connsiteX0" fmla="*/ 149384 w 149384"/>
              <a:gd name="connsiteY0" fmla="*/ 62087 h 62087"/>
              <a:gd name="connsiteX1" fmla="*/ 8327 w 149384"/>
              <a:gd name="connsiteY1" fmla="*/ 62087 h 62087"/>
              <a:gd name="connsiteX2" fmla="*/ 1865 w 149384"/>
              <a:gd name="connsiteY2" fmla="*/ 60210 h 62087"/>
              <a:gd name="connsiteX3" fmla="*/ 0 w 149384"/>
              <a:gd name="connsiteY3" fmla="*/ 53740 h 62087"/>
              <a:gd name="connsiteX4" fmla="*/ 0 w 149384"/>
              <a:gd name="connsiteY4" fmla="*/ 0 h 62087"/>
              <a:gd name="connsiteX5" fmla="*/ 33448 w 149384"/>
              <a:gd name="connsiteY5" fmla="*/ 0 h 62087"/>
              <a:gd name="connsiteX6" fmla="*/ 33448 w 149384"/>
              <a:gd name="connsiteY6" fmla="*/ 35104 h 62087"/>
              <a:gd name="connsiteX7" fmla="*/ 149384 w 149384"/>
              <a:gd name="connsiteY7" fmla="*/ 35104 h 62087"/>
              <a:gd name="connsiteX8" fmla="*/ 149384 w 149384"/>
              <a:gd name="connsiteY8" fmla="*/ 62087 h 62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49384" h="62087">
                <a:moveTo>
                  <a:pt x="149384" y="62087"/>
                </a:moveTo>
                <a:lnTo>
                  <a:pt x="8327" y="62087"/>
                </a:lnTo>
                <a:cubicBezTo>
                  <a:pt x="6448" y="62087"/>
                  <a:pt x="3554" y="61872"/>
                  <a:pt x="1865" y="60210"/>
                </a:cubicBezTo>
                <a:cubicBezTo>
                  <a:pt x="228" y="58548"/>
                  <a:pt x="0" y="55643"/>
                  <a:pt x="0" y="53740"/>
                </a:cubicBezTo>
                <a:lnTo>
                  <a:pt x="0" y="0"/>
                </a:lnTo>
                <a:lnTo>
                  <a:pt x="33448" y="0"/>
                </a:lnTo>
                <a:lnTo>
                  <a:pt x="33448" y="35104"/>
                </a:lnTo>
                <a:lnTo>
                  <a:pt x="149384" y="35104"/>
                </a:lnTo>
                <a:lnTo>
                  <a:pt x="149384" y="62087"/>
                </a:ln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346817" y="7683179"/>
            <a:ext cx="125722" cy="144778"/>
          </a:xfrm>
          <a:custGeom>
            <a:avLst/>
            <a:gdLst>
              <a:gd name="connsiteX0" fmla="*/ 12668 w 125722"/>
              <a:gd name="connsiteY0" fmla="*/ 144778 h 144778"/>
              <a:gd name="connsiteX1" fmla="*/ 0 w 125722"/>
              <a:gd name="connsiteY1" fmla="*/ 120394 h 144778"/>
              <a:gd name="connsiteX2" fmla="*/ 44949 w 125722"/>
              <a:gd name="connsiteY2" fmla="*/ 30828 h 144778"/>
              <a:gd name="connsiteX3" fmla="*/ 44949 w 125722"/>
              <a:gd name="connsiteY3" fmla="*/ 0 h 144778"/>
              <a:gd name="connsiteX4" fmla="*/ 80798 w 125722"/>
              <a:gd name="connsiteY4" fmla="*/ 0 h 144778"/>
              <a:gd name="connsiteX5" fmla="*/ 80798 w 125722"/>
              <a:gd name="connsiteY5" fmla="*/ 30828 h 144778"/>
              <a:gd name="connsiteX6" fmla="*/ 125722 w 125722"/>
              <a:gd name="connsiteY6" fmla="*/ 120394 h 144778"/>
              <a:gd name="connsiteX7" fmla="*/ 113053 w 125722"/>
              <a:gd name="connsiteY7" fmla="*/ 144778 h 144778"/>
              <a:gd name="connsiteX8" fmla="*/ 62848 w 125722"/>
              <a:gd name="connsiteY8" fmla="*/ 88602 h 144778"/>
              <a:gd name="connsiteX9" fmla="*/ 12668 w 125722"/>
              <a:gd name="connsiteY9" fmla="*/ 144778 h 1447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5722" h="144778">
                <a:moveTo>
                  <a:pt x="12668" y="144778"/>
                </a:moveTo>
                <a:lnTo>
                  <a:pt x="0" y="120394"/>
                </a:lnTo>
                <a:cubicBezTo>
                  <a:pt x="28688" y="99157"/>
                  <a:pt x="44949" y="67847"/>
                  <a:pt x="44949" y="30828"/>
                </a:cubicBezTo>
                <a:lnTo>
                  <a:pt x="44949" y="0"/>
                </a:lnTo>
                <a:lnTo>
                  <a:pt x="80798" y="0"/>
                </a:lnTo>
                <a:lnTo>
                  <a:pt x="80798" y="30828"/>
                </a:lnTo>
                <a:cubicBezTo>
                  <a:pt x="80798" y="67847"/>
                  <a:pt x="97059" y="99157"/>
                  <a:pt x="125722" y="120394"/>
                </a:cubicBezTo>
                <a:lnTo>
                  <a:pt x="113053" y="144778"/>
                </a:lnTo>
                <a:cubicBezTo>
                  <a:pt x="94190" y="135213"/>
                  <a:pt x="70541" y="110855"/>
                  <a:pt x="62848" y="88602"/>
                </a:cubicBezTo>
                <a:cubicBezTo>
                  <a:pt x="55219" y="110855"/>
                  <a:pt x="31532" y="135213"/>
                  <a:pt x="12668" y="144778"/>
                </a:cubicBez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491441" y="7675985"/>
            <a:ext cx="58304" cy="211421"/>
          </a:xfrm>
          <a:custGeom>
            <a:avLst/>
            <a:gdLst>
              <a:gd name="connsiteX0" fmla="*/ 32281 w 58304"/>
              <a:gd name="connsiteY0" fmla="*/ 127588 h 211421"/>
              <a:gd name="connsiteX1" fmla="*/ 32281 w 58304"/>
              <a:gd name="connsiteY1" fmla="*/ 211421 h 211421"/>
              <a:gd name="connsiteX2" fmla="*/ 0 w 58304"/>
              <a:gd name="connsiteY2" fmla="*/ 211421 h 211421"/>
              <a:gd name="connsiteX3" fmla="*/ 0 w 58304"/>
              <a:gd name="connsiteY3" fmla="*/ 0 h 211421"/>
              <a:gd name="connsiteX4" fmla="*/ 32281 w 58304"/>
              <a:gd name="connsiteY4" fmla="*/ 0 h 211421"/>
              <a:gd name="connsiteX5" fmla="*/ 32281 w 58304"/>
              <a:gd name="connsiteY5" fmla="*/ 34177 h 211421"/>
              <a:gd name="connsiteX6" fmla="*/ 58304 w 58304"/>
              <a:gd name="connsiteY6" fmla="*/ 34177 h 211421"/>
              <a:gd name="connsiteX7" fmla="*/ 58304 w 58304"/>
              <a:gd name="connsiteY7" fmla="*/ 65271 h 211421"/>
              <a:gd name="connsiteX8" fmla="*/ 32281 w 58304"/>
              <a:gd name="connsiteY8" fmla="*/ 65271 h 211421"/>
              <a:gd name="connsiteX9" fmla="*/ 32281 w 58304"/>
              <a:gd name="connsiteY9" fmla="*/ 96518 h 211421"/>
              <a:gd name="connsiteX10" fmla="*/ 58304 w 58304"/>
              <a:gd name="connsiteY10" fmla="*/ 96518 h 211421"/>
              <a:gd name="connsiteX11" fmla="*/ 58304 w 58304"/>
              <a:gd name="connsiteY11" fmla="*/ 127588 h 211421"/>
              <a:gd name="connsiteX12" fmla="*/ 32281 w 58304"/>
              <a:gd name="connsiteY12" fmla="*/ 127588 h 211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8304" h="211421">
                <a:moveTo>
                  <a:pt x="32281" y="127588"/>
                </a:moveTo>
                <a:lnTo>
                  <a:pt x="32281" y="211421"/>
                </a:lnTo>
                <a:lnTo>
                  <a:pt x="0" y="211421"/>
                </a:lnTo>
                <a:lnTo>
                  <a:pt x="0" y="0"/>
                </a:lnTo>
                <a:lnTo>
                  <a:pt x="32281" y="0"/>
                </a:lnTo>
                <a:lnTo>
                  <a:pt x="32281" y="34177"/>
                </a:lnTo>
                <a:lnTo>
                  <a:pt x="58304" y="34177"/>
                </a:lnTo>
                <a:lnTo>
                  <a:pt x="58304" y="65271"/>
                </a:lnTo>
                <a:lnTo>
                  <a:pt x="32281" y="65271"/>
                </a:lnTo>
                <a:lnTo>
                  <a:pt x="32281" y="96518"/>
                </a:lnTo>
                <a:lnTo>
                  <a:pt x="58304" y="96518"/>
                </a:lnTo>
                <a:lnTo>
                  <a:pt x="58304" y="127588"/>
                </a:lnTo>
                <a:lnTo>
                  <a:pt x="32281" y="127588"/>
                </a:ln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9992" y="7683204"/>
            <a:ext cx="125722" cy="144753"/>
          </a:xfrm>
          <a:custGeom>
            <a:avLst/>
            <a:gdLst>
              <a:gd name="connsiteX0" fmla="*/ 12668 w 125722"/>
              <a:gd name="connsiteY0" fmla="*/ 144753 h 144753"/>
              <a:gd name="connsiteX1" fmla="*/ 0 w 125722"/>
              <a:gd name="connsiteY1" fmla="*/ 120370 h 144753"/>
              <a:gd name="connsiteX2" fmla="*/ 44924 w 125722"/>
              <a:gd name="connsiteY2" fmla="*/ 30803 h 144753"/>
              <a:gd name="connsiteX3" fmla="*/ 44924 w 125722"/>
              <a:gd name="connsiteY3" fmla="*/ 0 h 144753"/>
              <a:gd name="connsiteX4" fmla="*/ 80798 w 125722"/>
              <a:gd name="connsiteY4" fmla="*/ 0 h 144753"/>
              <a:gd name="connsiteX5" fmla="*/ 80798 w 125722"/>
              <a:gd name="connsiteY5" fmla="*/ 30803 h 144753"/>
              <a:gd name="connsiteX6" fmla="*/ 125722 w 125722"/>
              <a:gd name="connsiteY6" fmla="*/ 120370 h 144753"/>
              <a:gd name="connsiteX7" fmla="*/ 113053 w 125722"/>
              <a:gd name="connsiteY7" fmla="*/ 144753 h 144753"/>
              <a:gd name="connsiteX8" fmla="*/ 62848 w 125722"/>
              <a:gd name="connsiteY8" fmla="*/ 88577 h 144753"/>
              <a:gd name="connsiteX9" fmla="*/ 12668 w 125722"/>
              <a:gd name="connsiteY9" fmla="*/ 144753 h 144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5722" h="144753">
                <a:moveTo>
                  <a:pt x="12668" y="144753"/>
                </a:moveTo>
                <a:lnTo>
                  <a:pt x="0" y="120370"/>
                </a:lnTo>
                <a:cubicBezTo>
                  <a:pt x="28688" y="99107"/>
                  <a:pt x="44924" y="67822"/>
                  <a:pt x="44924" y="30803"/>
                </a:cubicBezTo>
                <a:lnTo>
                  <a:pt x="44924" y="0"/>
                </a:lnTo>
                <a:lnTo>
                  <a:pt x="80798" y="0"/>
                </a:lnTo>
                <a:lnTo>
                  <a:pt x="80798" y="30803"/>
                </a:lnTo>
                <a:cubicBezTo>
                  <a:pt x="80798" y="67822"/>
                  <a:pt x="97059" y="99107"/>
                  <a:pt x="125722" y="120370"/>
                </a:cubicBezTo>
                <a:lnTo>
                  <a:pt x="113053" y="144753"/>
                </a:lnTo>
                <a:cubicBezTo>
                  <a:pt x="94190" y="135188"/>
                  <a:pt x="70515" y="110830"/>
                  <a:pt x="62848" y="88577"/>
                </a:cubicBezTo>
                <a:cubicBezTo>
                  <a:pt x="55219" y="110830"/>
                  <a:pt x="31557" y="135188"/>
                  <a:pt x="12668" y="144753"/>
                </a:cubicBez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99376" y="7675998"/>
            <a:ext cx="32281" cy="211434"/>
          </a:xfrm>
          <a:custGeom>
            <a:avLst/>
            <a:gdLst>
              <a:gd name="connsiteX0" fmla="*/ 16140 w 32281"/>
              <a:gd name="connsiteY0" fmla="*/ 0 h 211434"/>
              <a:gd name="connsiteX1" fmla="*/ 16140 w 32281"/>
              <a:gd name="connsiteY1" fmla="*/ 211434 h 211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281" h="211434">
                <a:moveTo>
                  <a:pt x="16140" y="0"/>
                </a:moveTo>
                <a:lnTo>
                  <a:pt x="16140" y="211434"/>
                </a:lnTo>
              </a:path>
            </a:pathLst>
          </a:custGeom>
          <a:ln w="25400">
            <a:solidFill>
              <a:srgbClr val="2F7DC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352138" y="7675348"/>
            <a:ext cx="245910" cy="210470"/>
          </a:xfrm>
          <a:custGeom>
            <a:avLst/>
            <a:gdLst>
              <a:gd name="connsiteX0" fmla="*/ 186946 w 245910"/>
              <a:gd name="connsiteY0" fmla="*/ 0 h 210470"/>
              <a:gd name="connsiteX1" fmla="*/ 186946 w 245910"/>
              <a:gd name="connsiteY1" fmla="*/ 161931 h 210470"/>
              <a:gd name="connsiteX2" fmla="*/ 93009 w 245910"/>
              <a:gd name="connsiteY2" fmla="*/ 18687 h 210470"/>
              <a:gd name="connsiteX3" fmla="*/ 58989 w 245910"/>
              <a:gd name="connsiteY3" fmla="*/ 0 h 210470"/>
              <a:gd name="connsiteX4" fmla="*/ 0 w 245910"/>
              <a:gd name="connsiteY4" fmla="*/ 0 h 210470"/>
              <a:gd name="connsiteX5" fmla="*/ 0 w 245910"/>
              <a:gd name="connsiteY5" fmla="*/ 210470 h 210470"/>
              <a:gd name="connsiteX6" fmla="*/ 58989 w 245910"/>
              <a:gd name="connsiteY6" fmla="*/ 210470 h 210470"/>
              <a:gd name="connsiteX7" fmla="*/ 58989 w 245910"/>
              <a:gd name="connsiteY7" fmla="*/ 48373 h 210470"/>
              <a:gd name="connsiteX8" fmla="*/ 153256 w 245910"/>
              <a:gd name="connsiteY8" fmla="*/ 192061 h 210470"/>
              <a:gd name="connsiteX9" fmla="*/ 186946 w 245910"/>
              <a:gd name="connsiteY9" fmla="*/ 210444 h 210470"/>
              <a:gd name="connsiteX10" fmla="*/ 186946 w 245910"/>
              <a:gd name="connsiteY10" fmla="*/ 210470 h 210470"/>
              <a:gd name="connsiteX11" fmla="*/ 245910 w 245910"/>
              <a:gd name="connsiteY11" fmla="*/ 210470 h 210470"/>
              <a:gd name="connsiteX12" fmla="*/ 245910 w 245910"/>
              <a:gd name="connsiteY12" fmla="*/ 0 h 210470"/>
              <a:gd name="connsiteX13" fmla="*/ 186946 w 245910"/>
              <a:gd name="connsiteY13" fmla="*/ 0 h 210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45910" h="210470">
                <a:moveTo>
                  <a:pt x="186946" y="0"/>
                </a:moveTo>
                <a:lnTo>
                  <a:pt x="186946" y="161931"/>
                </a:lnTo>
                <a:lnTo>
                  <a:pt x="93009" y="18687"/>
                </a:lnTo>
                <a:cubicBezTo>
                  <a:pt x="85342" y="6597"/>
                  <a:pt x="72330" y="25"/>
                  <a:pt x="58989" y="0"/>
                </a:cubicBezTo>
                <a:lnTo>
                  <a:pt x="0" y="0"/>
                </a:lnTo>
                <a:lnTo>
                  <a:pt x="0" y="210470"/>
                </a:lnTo>
                <a:lnTo>
                  <a:pt x="58989" y="210470"/>
                </a:lnTo>
                <a:lnTo>
                  <a:pt x="58989" y="48373"/>
                </a:lnTo>
                <a:lnTo>
                  <a:pt x="153256" y="192061"/>
                </a:lnTo>
                <a:cubicBezTo>
                  <a:pt x="160910" y="203948"/>
                  <a:pt x="173782" y="210418"/>
                  <a:pt x="186946" y="210444"/>
                </a:cubicBezTo>
                <a:lnTo>
                  <a:pt x="186946" y="210470"/>
                </a:lnTo>
                <a:lnTo>
                  <a:pt x="245910" y="210470"/>
                </a:lnTo>
                <a:lnTo>
                  <a:pt x="245910" y="0"/>
                </a:lnTo>
                <a:lnTo>
                  <a:pt x="186946" y="0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083114" y="7675278"/>
            <a:ext cx="245898" cy="210533"/>
          </a:xfrm>
          <a:custGeom>
            <a:avLst/>
            <a:gdLst>
              <a:gd name="connsiteX0" fmla="*/ 245872 w 245898"/>
              <a:gd name="connsiteY0" fmla="*/ 40508 h 210533"/>
              <a:gd name="connsiteX1" fmla="*/ 207536 w 245898"/>
              <a:gd name="connsiteY1" fmla="*/ 114 h 210533"/>
              <a:gd name="connsiteX2" fmla="*/ 207536 w 245898"/>
              <a:gd name="connsiteY2" fmla="*/ 51 h 210533"/>
              <a:gd name="connsiteX3" fmla="*/ 206228 w 245898"/>
              <a:gd name="connsiteY3" fmla="*/ 51 h 210533"/>
              <a:gd name="connsiteX4" fmla="*/ 205390 w 245898"/>
              <a:gd name="connsiteY4" fmla="*/ 0 h 210533"/>
              <a:gd name="connsiteX5" fmla="*/ 205365 w 245898"/>
              <a:gd name="connsiteY5" fmla="*/ 51 h 210533"/>
              <a:gd name="connsiteX6" fmla="*/ 0 w 245898"/>
              <a:gd name="connsiteY6" fmla="*/ 51 h 210533"/>
              <a:gd name="connsiteX7" fmla="*/ 0 w 245898"/>
              <a:gd name="connsiteY7" fmla="*/ 210533 h 210533"/>
              <a:gd name="connsiteX8" fmla="*/ 58976 w 245898"/>
              <a:gd name="connsiteY8" fmla="*/ 210533 h 210533"/>
              <a:gd name="connsiteX9" fmla="*/ 58976 w 245898"/>
              <a:gd name="connsiteY9" fmla="*/ 28963 h 210533"/>
              <a:gd name="connsiteX10" fmla="*/ 167003 w 245898"/>
              <a:gd name="connsiteY10" fmla="*/ 28963 h 210533"/>
              <a:gd name="connsiteX11" fmla="*/ 186933 w 245898"/>
              <a:gd name="connsiteY11" fmla="*/ 49249 h 210533"/>
              <a:gd name="connsiteX12" fmla="*/ 186933 w 245898"/>
              <a:gd name="connsiteY12" fmla="*/ 45342 h 210533"/>
              <a:gd name="connsiteX13" fmla="*/ 186895 w 245898"/>
              <a:gd name="connsiteY13" fmla="*/ 45418 h 210533"/>
              <a:gd name="connsiteX14" fmla="*/ 186895 w 245898"/>
              <a:gd name="connsiteY14" fmla="*/ 66478 h 210533"/>
              <a:gd name="connsiteX15" fmla="*/ 186933 w 245898"/>
              <a:gd name="connsiteY15" fmla="*/ 66554 h 210533"/>
              <a:gd name="connsiteX16" fmla="*/ 167003 w 245898"/>
              <a:gd name="connsiteY16" fmla="*/ 86865 h 210533"/>
              <a:gd name="connsiteX17" fmla="*/ 82042 w 245898"/>
              <a:gd name="connsiteY17" fmla="*/ 86865 h 210533"/>
              <a:gd name="connsiteX18" fmla="*/ 90839 w 245898"/>
              <a:gd name="connsiteY18" fmla="*/ 115739 h 210533"/>
              <a:gd name="connsiteX19" fmla="*/ 205365 w 245898"/>
              <a:gd name="connsiteY19" fmla="*/ 115739 h 210533"/>
              <a:gd name="connsiteX20" fmla="*/ 205390 w 245898"/>
              <a:gd name="connsiteY20" fmla="*/ 115765 h 210533"/>
              <a:gd name="connsiteX21" fmla="*/ 206228 w 245898"/>
              <a:gd name="connsiteY21" fmla="*/ 115739 h 210533"/>
              <a:gd name="connsiteX22" fmla="*/ 207536 w 245898"/>
              <a:gd name="connsiteY22" fmla="*/ 115739 h 210533"/>
              <a:gd name="connsiteX23" fmla="*/ 207536 w 245898"/>
              <a:gd name="connsiteY23" fmla="*/ 115663 h 210533"/>
              <a:gd name="connsiteX24" fmla="*/ 245872 w 245898"/>
              <a:gd name="connsiteY24" fmla="*/ 75320 h 210533"/>
              <a:gd name="connsiteX25" fmla="*/ 245898 w 245898"/>
              <a:gd name="connsiteY25" fmla="*/ 74305 h 210533"/>
              <a:gd name="connsiteX26" fmla="*/ 245898 w 245898"/>
              <a:gd name="connsiteY26" fmla="*/ 41472 h 210533"/>
              <a:gd name="connsiteX27" fmla="*/ 245872 w 245898"/>
              <a:gd name="connsiteY27" fmla="*/ 40508 h 210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45898" h="210533">
                <a:moveTo>
                  <a:pt x="245872" y="40508"/>
                </a:moveTo>
                <a:cubicBezTo>
                  <a:pt x="245872" y="18852"/>
                  <a:pt x="228862" y="1256"/>
                  <a:pt x="207536" y="114"/>
                </a:cubicBezTo>
                <a:lnTo>
                  <a:pt x="207536" y="51"/>
                </a:lnTo>
                <a:lnTo>
                  <a:pt x="206228" y="51"/>
                </a:lnTo>
                <a:lnTo>
                  <a:pt x="205390" y="0"/>
                </a:lnTo>
                <a:lnTo>
                  <a:pt x="205365" y="51"/>
                </a:lnTo>
                <a:lnTo>
                  <a:pt x="0" y="51"/>
                </a:lnTo>
                <a:lnTo>
                  <a:pt x="0" y="210533"/>
                </a:lnTo>
                <a:lnTo>
                  <a:pt x="58976" y="210533"/>
                </a:lnTo>
                <a:lnTo>
                  <a:pt x="58976" y="28963"/>
                </a:lnTo>
                <a:lnTo>
                  <a:pt x="167003" y="28963"/>
                </a:lnTo>
                <a:cubicBezTo>
                  <a:pt x="178035" y="29140"/>
                  <a:pt x="186933" y="38174"/>
                  <a:pt x="186933" y="49249"/>
                </a:cubicBezTo>
                <a:lnTo>
                  <a:pt x="186933" y="45342"/>
                </a:lnTo>
                <a:lnTo>
                  <a:pt x="186895" y="45418"/>
                </a:lnTo>
                <a:lnTo>
                  <a:pt x="186895" y="66478"/>
                </a:lnTo>
                <a:lnTo>
                  <a:pt x="186933" y="66554"/>
                </a:lnTo>
                <a:cubicBezTo>
                  <a:pt x="186933" y="77654"/>
                  <a:pt x="178035" y="86624"/>
                  <a:pt x="167003" y="86865"/>
                </a:cubicBezTo>
                <a:lnTo>
                  <a:pt x="82042" y="86865"/>
                </a:lnTo>
                <a:lnTo>
                  <a:pt x="90839" y="115739"/>
                </a:lnTo>
                <a:lnTo>
                  <a:pt x="205365" y="115739"/>
                </a:lnTo>
                <a:lnTo>
                  <a:pt x="205390" y="115765"/>
                </a:lnTo>
                <a:lnTo>
                  <a:pt x="206228" y="115739"/>
                </a:lnTo>
                <a:lnTo>
                  <a:pt x="207536" y="115739"/>
                </a:lnTo>
                <a:lnTo>
                  <a:pt x="207536" y="115663"/>
                </a:lnTo>
                <a:cubicBezTo>
                  <a:pt x="228862" y="114547"/>
                  <a:pt x="245872" y="96925"/>
                  <a:pt x="245872" y="75320"/>
                </a:cubicBezTo>
                <a:lnTo>
                  <a:pt x="245898" y="74305"/>
                </a:lnTo>
                <a:lnTo>
                  <a:pt x="245898" y="41472"/>
                </a:lnTo>
                <a:lnTo>
                  <a:pt x="245872" y="40508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622237" y="7675277"/>
            <a:ext cx="245034" cy="210418"/>
          </a:xfrm>
          <a:custGeom>
            <a:avLst/>
            <a:gdLst>
              <a:gd name="connsiteX0" fmla="*/ 245034 w 245034"/>
              <a:gd name="connsiteY0" fmla="*/ 134122 h 210418"/>
              <a:gd name="connsiteX1" fmla="*/ 206685 w 245034"/>
              <a:gd name="connsiteY1" fmla="*/ 90835 h 210418"/>
              <a:gd name="connsiteX2" fmla="*/ 206685 w 245034"/>
              <a:gd name="connsiteY2" fmla="*/ 90759 h 210418"/>
              <a:gd name="connsiteX3" fmla="*/ 205390 w 245034"/>
              <a:gd name="connsiteY3" fmla="*/ 90759 h 210418"/>
              <a:gd name="connsiteX4" fmla="*/ 204527 w 245034"/>
              <a:gd name="connsiteY4" fmla="*/ 90708 h 210418"/>
              <a:gd name="connsiteX5" fmla="*/ 204527 w 245034"/>
              <a:gd name="connsiteY5" fmla="*/ 90759 h 210418"/>
              <a:gd name="connsiteX6" fmla="*/ 87246 w 245034"/>
              <a:gd name="connsiteY6" fmla="*/ 90759 h 210418"/>
              <a:gd name="connsiteX7" fmla="*/ 78894 w 245034"/>
              <a:gd name="connsiteY7" fmla="*/ 90759 h 210418"/>
              <a:gd name="connsiteX8" fmla="*/ 58938 w 245034"/>
              <a:gd name="connsiteY8" fmla="*/ 70435 h 210418"/>
              <a:gd name="connsiteX9" fmla="*/ 58964 w 245034"/>
              <a:gd name="connsiteY9" fmla="*/ 70372 h 210418"/>
              <a:gd name="connsiteX10" fmla="*/ 58964 w 245034"/>
              <a:gd name="connsiteY10" fmla="*/ 49350 h 210418"/>
              <a:gd name="connsiteX11" fmla="*/ 58938 w 245034"/>
              <a:gd name="connsiteY11" fmla="*/ 49274 h 210418"/>
              <a:gd name="connsiteX12" fmla="*/ 58938 w 245034"/>
              <a:gd name="connsiteY12" fmla="*/ 49261 h 210418"/>
              <a:gd name="connsiteX13" fmla="*/ 78894 w 245034"/>
              <a:gd name="connsiteY13" fmla="*/ 28963 h 210418"/>
              <a:gd name="connsiteX14" fmla="*/ 236263 w 245034"/>
              <a:gd name="connsiteY14" fmla="*/ 28963 h 210418"/>
              <a:gd name="connsiteX15" fmla="*/ 244856 w 245034"/>
              <a:gd name="connsiteY15" fmla="*/ 50 h 210418"/>
              <a:gd name="connsiteX16" fmla="*/ 40544 w 245034"/>
              <a:gd name="connsiteY16" fmla="*/ 50 h 210418"/>
              <a:gd name="connsiteX17" fmla="*/ 40494 w 245034"/>
              <a:gd name="connsiteY17" fmla="*/ 0 h 210418"/>
              <a:gd name="connsiteX18" fmla="*/ 39643 w 245034"/>
              <a:gd name="connsiteY18" fmla="*/ 50 h 210418"/>
              <a:gd name="connsiteX19" fmla="*/ 38336 w 245034"/>
              <a:gd name="connsiteY19" fmla="*/ 50 h 210418"/>
              <a:gd name="connsiteX20" fmla="*/ 38336 w 245034"/>
              <a:gd name="connsiteY20" fmla="*/ 113 h 210418"/>
              <a:gd name="connsiteX21" fmla="*/ 0 w 245034"/>
              <a:gd name="connsiteY21" fmla="*/ 40507 h 210418"/>
              <a:gd name="connsiteX22" fmla="*/ 0 w 245034"/>
              <a:gd name="connsiteY22" fmla="*/ 41471 h 210418"/>
              <a:gd name="connsiteX23" fmla="*/ 0 w 245034"/>
              <a:gd name="connsiteY23" fmla="*/ 75294 h 210418"/>
              <a:gd name="connsiteX24" fmla="*/ 0 w 245034"/>
              <a:gd name="connsiteY24" fmla="*/ 76283 h 210418"/>
              <a:gd name="connsiteX25" fmla="*/ 38336 w 245034"/>
              <a:gd name="connsiteY25" fmla="*/ 119583 h 210418"/>
              <a:gd name="connsiteX26" fmla="*/ 38336 w 245034"/>
              <a:gd name="connsiteY26" fmla="*/ 119646 h 210418"/>
              <a:gd name="connsiteX27" fmla="*/ 39643 w 245034"/>
              <a:gd name="connsiteY27" fmla="*/ 119646 h 210418"/>
              <a:gd name="connsiteX28" fmla="*/ 40494 w 245034"/>
              <a:gd name="connsiteY28" fmla="*/ 119671 h 210418"/>
              <a:gd name="connsiteX29" fmla="*/ 40544 w 245034"/>
              <a:gd name="connsiteY29" fmla="*/ 119646 h 210418"/>
              <a:gd name="connsiteX30" fmla="*/ 157788 w 245034"/>
              <a:gd name="connsiteY30" fmla="*/ 119646 h 210418"/>
              <a:gd name="connsiteX31" fmla="*/ 157788 w 245034"/>
              <a:gd name="connsiteY31" fmla="*/ 119621 h 210418"/>
              <a:gd name="connsiteX32" fmla="*/ 166140 w 245034"/>
              <a:gd name="connsiteY32" fmla="*/ 119621 h 210418"/>
              <a:gd name="connsiteX33" fmla="*/ 186095 w 245034"/>
              <a:gd name="connsiteY33" fmla="*/ 139920 h 210418"/>
              <a:gd name="connsiteX34" fmla="*/ 186057 w 245034"/>
              <a:gd name="connsiteY34" fmla="*/ 140020 h 210418"/>
              <a:gd name="connsiteX35" fmla="*/ 186057 w 245034"/>
              <a:gd name="connsiteY35" fmla="*/ 161080 h 210418"/>
              <a:gd name="connsiteX36" fmla="*/ 186095 w 245034"/>
              <a:gd name="connsiteY36" fmla="*/ 161156 h 210418"/>
              <a:gd name="connsiteX37" fmla="*/ 186095 w 245034"/>
              <a:gd name="connsiteY37" fmla="*/ 161182 h 210418"/>
              <a:gd name="connsiteX38" fmla="*/ 166140 w 245034"/>
              <a:gd name="connsiteY38" fmla="*/ 181468 h 210418"/>
              <a:gd name="connsiteX39" fmla="*/ 75 w 245034"/>
              <a:gd name="connsiteY39" fmla="*/ 181468 h 210418"/>
              <a:gd name="connsiteX40" fmla="*/ 75 w 245034"/>
              <a:gd name="connsiteY40" fmla="*/ 210342 h 210418"/>
              <a:gd name="connsiteX41" fmla="*/ 204527 w 245034"/>
              <a:gd name="connsiteY41" fmla="*/ 210342 h 210418"/>
              <a:gd name="connsiteX42" fmla="*/ 204527 w 245034"/>
              <a:gd name="connsiteY42" fmla="*/ 210418 h 210418"/>
              <a:gd name="connsiteX43" fmla="*/ 205390 w 245034"/>
              <a:gd name="connsiteY43" fmla="*/ 210342 h 210418"/>
              <a:gd name="connsiteX44" fmla="*/ 206685 w 245034"/>
              <a:gd name="connsiteY44" fmla="*/ 210342 h 210418"/>
              <a:gd name="connsiteX45" fmla="*/ 206685 w 245034"/>
              <a:gd name="connsiteY45" fmla="*/ 210291 h 210418"/>
              <a:gd name="connsiteX46" fmla="*/ 245034 w 245034"/>
              <a:gd name="connsiteY46" fmla="*/ 169923 h 210418"/>
              <a:gd name="connsiteX47" fmla="*/ 245034 w 245034"/>
              <a:gd name="connsiteY47" fmla="*/ 168933 h 210418"/>
              <a:gd name="connsiteX48" fmla="*/ 245034 w 245034"/>
              <a:gd name="connsiteY48" fmla="*/ 135136 h 210418"/>
              <a:gd name="connsiteX49" fmla="*/ 245034 w 245034"/>
              <a:gd name="connsiteY49" fmla="*/ 134122 h 210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</a:cxnLst>
            <a:rect l="l" t="t" r="r" b="b"/>
            <a:pathLst>
              <a:path w="245034" h="210418">
                <a:moveTo>
                  <a:pt x="245034" y="134122"/>
                </a:moveTo>
                <a:cubicBezTo>
                  <a:pt x="245034" y="112517"/>
                  <a:pt x="228050" y="91977"/>
                  <a:pt x="206685" y="90835"/>
                </a:cubicBezTo>
                <a:lnTo>
                  <a:pt x="206685" y="90759"/>
                </a:lnTo>
                <a:lnTo>
                  <a:pt x="205390" y="90759"/>
                </a:lnTo>
                <a:lnTo>
                  <a:pt x="204527" y="90708"/>
                </a:lnTo>
                <a:lnTo>
                  <a:pt x="204527" y="90759"/>
                </a:lnTo>
                <a:lnTo>
                  <a:pt x="87246" y="90759"/>
                </a:lnTo>
                <a:lnTo>
                  <a:pt x="78894" y="90759"/>
                </a:lnTo>
                <a:cubicBezTo>
                  <a:pt x="67837" y="90556"/>
                  <a:pt x="58938" y="81536"/>
                  <a:pt x="58938" y="70435"/>
                </a:cubicBezTo>
                <a:lnTo>
                  <a:pt x="58964" y="70372"/>
                </a:lnTo>
                <a:lnTo>
                  <a:pt x="58964" y="49350"/>
                </a:lnTo>
                <a:lnTo>
                  <a:pt x="58938" y="49274"/>
                </a:lnTo>
                <a:lnTo>
                  <a:pt x="58938" y="49261"/>
                </a:lnTo>
                <a:cubicBezTo>
                  <a:pt x="58938" y="38173"/>
                  <a:pt x="67837" y="29166"/>
                  <a:pt x="78894" y="28963"/>
                </a:cubicBezTo>
                <a:lnTo>
                  <a:pt x="236263" y="28963"/>
                </a:lnTo>
                <a:lnTo>
                  <a:pt x="244856" y="50"/>
                </a:lnTo>
                <a:lnTo>
                  <a:pt x="40544" y="50"/>
                </a:lnTo>
                <a:lnTo>
                  <a:pt x="40494" y="0"/>
                </a:lnTo>
                <a:lnTo>
                  <a:pt x="39643" y="50"/>
                </a:lnTo>
                <a:lnTo>
                  <a:pt x="38336" y="50"/>
                </a:lnTo>
                <a:lnTo>
                  <a:pt x="38336" y="113"/>
                </a:lnTo>
                <a:cubicBezTo>
                  <a:pt x="16984" y="1255"/>
                  <a:pt x="0" y="18852"/>
                  <a:pt x="0" y="40507"/>
                </a:cubicBezTo>
                <a:lnTo>
                  <a:pt x="0" y="41471"/>
                </a:lnTo>
                <a:lnTo>
                  <a:pt x="0" y="75294"/>
                </a:lnTo>
                <a:lnTo>
                  <a:pt x="0" y="76283"/>
                </a:lnTo>
                <a:cubicBezTo>
                  <a:pt x="0" y="97901"/>
                  <a:pt x="16984" y="118467"/>
                  <a:pt x="38336" y="119583"/>
                </a:cubicBezTo>
                <a:lnTo>
                  <a:pt x="38336" y="119646"/>
                </a:lnTo>
                <a:lnTo>
                  <a:pt x="39643" y="119646"/>
                </a:lnTo>
                <a:lnTo>
                  <a:pt x="40494" y="119671"/>
                </a:lnTo>
                <a:lnTo>
                  <a:pt x="40544" y="119646"/>
                </a:lnTo>
                <a:lnTo>
                  <a:pt x="157788" y="119646"/>
                </a:lnTo>
                <a:lnTo>
                  <a:pt x="157788" y="119621"/>
                </a:lnTo>
                <a:lnTo>
                  <a:pt x="166140" y="119621"/>
                </a:lnTo>
                <a:cubicBezTo>
                  <a:pt x="177197" y="119850"/>
                  <a:pt x="186095" y="128869"/>
                  <a:pt x="186095" y="139920"/>
                </a:cubicBezTo>
                <a:lnTo>
                  <a:pt x="186057" y="140020"/>
                </a:lnTo>
                <a:lnTo>
                  <a:pt x="186057" y="161080"/>
                </a:lnTo>
                <a:lnTo>
                  <a:pt x="186095" y="161156"/>
                </a:lnTo>
                <a:lnTo>
                  <a:pt x="186095" y="161182"/>
                </a:lnTo>
                <a:cubicBezTo>
                  <a:pt x="186095" y="172257"/>
                  <a:pt x="177197" y="181278"/>
                  <a:pt x="166140" y="181468"/>
                </a:cubicBezTo>
                <a:lnTo>
                  <a:pt x="75" y="181468"/>
                </a:lnTo>
                <a:lnTo>
                  <a:pt x="75" y="210342"/>
                </a:lnTo>
                <a:lnTo>
                  <a:pt x="204527" y="210342"/>
                </a:lnTo>
                <a:lnTo>
                  <a:pt x="204527" y="210418"/>
                </a:lnTo>
                <a:lnTo>
                  <a:pt x="205390" y="210342"/>
                </a:lnTo>
                <a:lnTo>
                  <a:pt x="206685" y="210342"/>
                </a:lnTo>
                <a:lnTo>
                  <a:pt x="206685" y="210291"/>
                </a:lnTo>
                <a:cubicBezTo>
                  <a:pt x="228050" y="209175"/>
                  <a:pt x="245034" y="191554"/>
                  <a:pt x="245034" y="169923"/>
                </a:cubicBezTo>
                <a:lnTo>
                  <a:pt x="245034" y="168933"/>
                </a:lnTo>
                <a:lnTo>
                  <a:pt x="245034" y="135136"/>
                </a:lnTo>
                <a:lnTo>
                  <a:pt x="245034" y="134122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366298" y="7539881"/>
            <a:ext cx="23979" cy="56721"/>
          </a:xfrm>
          <a:custGeom>
            <a:avLst/>
            <a:gdLst>
              <a:gd name="connsiteX0" fmla="*/ 10561 w 23979"/>
              <a:gd name="connsiteY0" fmla="*/ 32934 h 56721"/>
              <a:gd name="connsiteX1" fmla="*/ 10561 w 23979"/>
              <a:gd name="connsiteY1" fmla="*/ 56721 h 56721"/>
              <a:gd name="connsiteX2" fmla="*/ 0 w 23979"/>
              <a:gd name="connsiteY2" fmla="*/ 56721 h 56721"/>
              <a:gd name="connsiteX3" fmla="*/ 0 w 23979"/>
              <a:gd name="connsiteY3" fmla="*/ 0 h 56721"/>
              <a:gd name="connsiteX4" fmla="*/ 10561 w 23979"/>
              <a:gd name="connsiteY4" fmla="*/ 0 h 56721"/>
              <a:gd name="connsiteX5" fmla="*/ 10561 w 23979"/>
              <a:gd name="connsiteY5" fmla="*/ 23521 h 56721"/>
              <a:gd name="connsiteX6" fmla="*/ 23979 w 23979"/>
              <a:gd name="connsiteY6" fmla="*/ 23521 h 56721"/>
              <a:gd name="connsiteX7" fmla="*/ 23979 w 23979"/>
              <a:gd name="connsiteY7" fmla="*/ 32934 h 56721"/>
              <a:gd name="connsiteX8" fmla="*/ 10561 w 23979"/>
              <a:gd name="connsiteY8" fmla="*/ 32934 h 56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979" h="56721">
                <a:moveTo>
                  <a:pt x="10561" y="32934"/>
                </a:moveTo>
                <a:lnTo>
                  <a:pt x="10561" y="56721"/>
                </a:lnTo>
                <a:lnTo>
                  <a:pt x="0" y="56721"/>
                </a:lnTo>
                <a:lnTo>
                  <a:pt x="0" y="0"/>
                </a:lnTo>
                <a:lnTo>
                  <a:pt x="10561" y="0"/>
                </a:lnTo>
                <a:lnTo>
                  <a:pt x="10561" y="23521"/>
                </a:lnTo>
                <a:lnTo>
                  <a:pt x="23979" y="23521"/>
                </a:lnTo>
                <a:lnTo>
                  <a:pt x="23979" y="32934"/>
                </a:lnTo>
                <a:lnTo>
                  <a:pt x="10561" y="32934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559220" y="7539887"/>
            <a:ext cx="23674" cy="70143"/>
          </a:xfrm>
          <a:custGeom>
            <a:avLst/>
            <a:gdLst>
              <a:gd name="connsiteX0" fmla="*/ 10561 w 23674"/>
              <a:gd name="connsiteY0" fmla="*/ 36866 h 70143"/>
              <a:gd name="connsiteX1" fmla="*/ 10561 w 23674"/>
              <a:gd name="connsiteY1" fmla="*/ 70143 h 70143"/>
              <a:gd name="connsiteX2" fmla="*/ 0 w 23674"/>
              <a:gd name="connsiteY2" fmla="*/ 70143 h 70143"/>
              <a:gd name="connsiteX3" fmla="*/ 0 w 23674"/>
              <a:gd name="connsiteY3" fmla="*/ 0 h 70143"/>
              <a:gd name="connsiteX4" fmla="*/ 10561 w 23674"/>
              <a:gd name="connsiteY4" fmla="*/ 0 h 70143"/>
              <a:gd name="connsiteX5" fmla="*/ 10561 w 23674"/>
              <a:gd name="connsiteY5" fmla="*/ 27871 h 70143"/>
              <a:gd name="connsiteX6" fmla="*/ 23674 w 23674"/>
              <a:gd name="connsiteY6" fmla="*/ 27871 h 70143"/>
              <a:gd name="connsiteX7" fmla="*/ 23674 w 23674"/>
              <a:gd name="connsiteY7" fmla="*/ 36866 h 70143"/>
              <a:gd name="connsiteX8" fmla="*/ 10561 w 23674"/>
              <a:gd name="connsiteY8" fmla="*/ 36866 h 701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674" h="70143">
                <a:moveTo>
                  <a:pt x="10561" y="36866"/>
                </a:moveTo>
                <a:lnTo>
                  <a:pt x="10561" y="70143"/>
                </a:lnTo>
                <a:lnTo>
                  <a:pt x="0" y="70143"/>
                </a:lnTo>
                <a:lnTo>
                  <a:pt x="0" y="0"/>
                </a:lnTo>
                <a:lnTo>
                  <a:pt x="10561" y="0"/>
                </a:lnTo>
                <a:lnTo>
                  <a:pt x="10561" y="27871"/>
                </a:lnTo>
                <a:lnTo>
                  <a:pt x="23674" y="27871"/>
                </a:lnTo>
                <a:lnTo>
                  <a:pt x="23674" y="36866"/>
                </a:lnTo>
                <a:lnTo>
                  <a:pt x="10561" y="36866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638524" y="7563848"/>
            <a:ext cx="21402" cy="10262"/>
          </a:xfrm>
          <a:custGeom>
            <a:avLst/>
            <a:gdLst>
              <a:gd name="connsiteX0" fmla="*/ 21402 w 21402"/>
              <a:gd name="connsiteY0" fmla="*/ 0 h 10262"/>
              <a:gd name="connsiteX1" fmla="*/ 0 w 21402"/>
              <a:gd name="connsiteY1" fmla="*/ 0 h 10262"/>
              <a:gd name="connsiteX2" fmla="*/ 0 w 21402"/>
              <a:gd name="connsiteY2" fmla="*/ 10262 h 10262"/>
              <a:gd name="connsiteX3" fmla="*/ 21402 w 21402"/>
              <a:gd name="connsiteY3" fmla="*/ 10262 h 10262"/>
              <a:gd name="connsiteX4" fmla="*/ 21402 w 21402"/>
              <a:gd name="connsiteY4" fmla="*/ 0 h 10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02" h="10262">
                <a:moveTo>
                  <a:pt x="21402" y="0"/>
                </a:moveTo>
                <a:lnTo>
                  <a:pt x="0" y="0"/>
                </a:lnTo>
                <a:lnTo>
                  <a:pt x="0" y="10262"/>
                </a:lnTo>
                <a:lnTo>
                  <a:pt x="21402" y="10262"/>
                </a:lnTo>
                <a:lnTo>
                  <a:pt x="21402" y="0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682861" y="7591750"/>
            <a:ext cx="93022" cy="41130"/>
          </a:xfrm>
          <a:custGeom>
            <a:avLst/>
            <a:gdLst>
              <a:gd name="connsiteX0" fmla="*/ 51817 w 93022"/>
              <a:gd name="connsiteY0" fmla="*/ 8791 h 41130"/>
              <a:gd name="connsiteX1" fmla="*/ 51817 w 93022"/>
              <a:gd name="connsiteY1" fmla="*/ 41130 h 41130"/>
              <a:gd name="connsiteX2" fmla="*/ 41205 w 93022"/>
              <a:gd name="connsiteY2" fmla="*/ 41130 h 41130"/>
              <a:gd name="connsiteX3" fmla="*/ 41205 w 93022"/>
              <a:gd name="connsiteY3" fmla="*/ 8791 h 41130"/>
              <a:gd name="connsiteX4" fmla="*/ 0 w 93022"/>
              <a:gd name="connsiteY4" fmla="*/ 8791 h 41130"/>
              <a:gd name="connsiteX5" fmla="*/ 0 w 93022"/>
              <a:gd name="connsiteY5" fmla="*/ 0 h 41130"/>
              <a:gd name="connsiteX6" fmla="*/ 93022 w 93022"/>
              <a:gd name="connsiteY6" fmla="*/ 0 h 41130"/>
              <a:gd name="connsiteX7" fmla="*/ 93022 w 93022"/>
              <a:gd name="connsiteY7" fmla="*/ 8791 h 41130"/>
              <a:gd name="connsiteX8" fmla="*/ 51817 w 93022"/>
              <a:gd name="connsiteY8" fmla="*/ 8791 h 41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3022" h="41130">
                <a:moveTo>
                  <a:pt x="51817" y="8791"/>
                </a:moveTo>
                <a:lnTo>
                  <a:pt x="51817" y="41130"/>
                </a:lnTo>
                <a:lnTo>
                  <a:pt x="41205" y="41130"/>
                </a:lnTo>
                <a:lnTo>
                  <a:pt x="41205" y="8791"/>
                </a:lnTo>
                <a:lnTo>
                  <a:pt x="0" y="8791"/>
                </a:lnTo>
                <a:lnTo>
                  <a:pt x="0" y="0"/>
                </a:lnTo>
                <a:lnTo>
                  <a:pt x="93022" y="0"/>
                </a:lnTo>
                <a:lnTo>
                  <a:pt x="93022" y="8791"/>
                </a:lnTo>
                <a:lnTo>
                  <a:pt x="51817" y="8791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688535" y="7543452"/>
            <a:ext cx="81674" cy="40558"/>
          </a:xfrm>
          <a:custGeom>
            <a:avLst/>
            <a:gdLst>
              <a:gd name="connsiteX0" fmla="*/ 81674 w 81674"/>
              <a:gd name="connsiteY0" fmla="*/ 33048 h 40558"/>
              <a:gd name="connsiteX1" fmla="*/ 74578 w 81674"/>
              <a:gd name="connsiteY1" fmla="*/ 40558 h 40558"/>
              <a:gd name="connsiteX2" fmla="*/ 40837 w 81674"/>
              <a:gd name="connsiteY2" fmla="*/ 20197 h 40558"/>
              <a:gd name="connsiteX3" fmla="*/ 7121 w 81674"/>
              <a:gd name="connsiteY3" fmla="*/ 40558 h 40558"/>
              <a:gd name="connsiteX4" fmla="*/ 0 w 81674"/>
              <a:gd name="connsiteY4" fmla="*/ 33048 h 40558"/>
              <a:gd name="connsiteX5" fmla="*/ 35264 w 81674"/>
              <a:gd name="connsiteY5" fmla="*/ 8867 h 40558"/>
              <a:gd name="connsiteX6" fmla="*/ 5306 w 81674"/>
              <a:gd name="connsiteY6" fmla="*/ 8867 h 40558"/>
              <a:gd name="connsiteX7" fmla="*/ 5306 w 81674"/>
              <a:gd name="connsiteY7" fmla="*/ 0 h 40558"/>
              <a:gd name="connsiteX8" fmla="*/ 76368 w 81674"/>
              <a:gd name="connsiteY8" fmla="*/ 0 h 40558"/>
              <a:gd name="connsiteX9" fmla="*/ 76368 w 81674"/>
              <a:gd name="connsiteY9" fmla="*/ 8867 h 40558"/>
              <a:gd name="connsiteX10" fmla="*/ 46435 w 81674"/>
              <a:gd name="connsiteY10" fmla="*/ 8867 h 40558"/>
              <a:gd name="connsiteX11" fmla="*/ 81674 w 81674"/>
              <a:gd name="connsiteY11" fmla="*/ 33048 h 40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1674" h="40558">
                <a:moveTo>
                  <a:pt x="81674" y="33048"/>
                </a:moveTo>
                <a:lnTo>
                  <a:pt x="74578" y="40558"/>
                </a:lnTo>
                <a:cubicBezTo>
                  <a:pt x="61668" y="37615"/>
                  <a:pt x="46536" y="28937"/>
                  <a:pt x="40837" y="20197"/>
                </a:cubicBezTo>
                <a:cubicBezTo>
                  <a:pt x="35137" y="28544"/>
                  <a:pt x="23065" y="36841"/>
                  <a:pt x="7121" y="40558"/>
                </a:cubicBezTo>
                <a:lnTo>
                  <a:pt x="0" y="33048"/>
                </a:lnTo>
                <a:cubicBezTo>
                  <a:pt x="24766" y="27771"/>
                  <a:pt x="33868" y="14564"/>
                  <a:pt x="35264" y="8867"/>
                </a:cubicBezTo>
                <a:lnTo>
                  <a:pt x="5306" y="8867"/>
                </a:lnTo>
                <a:lnTo>
                  <a:pt x="5306" y="0"/>
                </a:lnTo>
                <a:lnTo>
                  <a:pt x="76368" y="0"/>
                </a:lnTo>
                <a:lnTo>
                  <a:pt x="76368" y="8867"/>
                </a:lnTo>
                <a:lnTo>
                  <a:pt x="46435" y="8867"/>
                </a:lnTo>
                <a:cubicBezTo>
                  <a:pt x="47806" y="14564"/>
                  <a:pt x="56501" y="27161"/>
                  <a:pt x="81674" y="33048"/>
                </a:cubicBez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856457" y="7539885"/>
            <a:ext cx="10612" cy="92992"/>
          </a:xfrm>
          <a:custGeom>
            <a:avLst/>
            <a:gdLst>
              <a:gd name="connsiteX0" fmla="*/ 5306 w 10612"/>
              <a:gd name="connsiteY0" fmla="*/ 0 h 92992"/>
              <a:gd name="connsiteX1" fmla="*/ 5306 w 10612"/>
              <a:gd name="connsiteY1" fmla="*/ 92992 h 92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12" h="92992">
                <a:moveTo>
                  <a:pt x="5306" y="0"/>
                </a:moveTo>
                <a:lnTo>
                  <a:pt x="5306" y="92992"/>
                </a:lnTo>
              </a:path>
            </a:pathLst>
          </a:custGeom>
          <a:ln w="0">
            <a:solidFill>
              <a:srgbClr val="00377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910178" y="7522517"/>
            <a:ext cx="366073" cy="433740"/>
          </a:xfrm>
          <a:custGeom>
            <a:avLst/>
            <a:gdLst>
              <a:gd name="connsiteX0" fmla="*/ 366073 w 366073"/>
              <a:gd name="connsiteY0" fmla="*/ 388424 h 433740"/>
              <a:gd name="connsiteX1" fmla="*/ 293970 w 366073"/>
              <a:gd name="connsiteY1" fmla="*/ 408291 h 433740"/>
              <a:gd name="connsiteX2" fmla="*/ 112711 w 366073"/>
              <a:gd name="connsiteY2" fmla="*/ 433740 h 433740"/>
              <a:gd name="connsiteX3" fmla="*/ 70934 w 366073"/>
              <a:gd name="connsiteY3" fmla="*/ 396378 h 433740"/>
              <a:gd name="connsiteX4" fmla="*/ 0 w 366073"/>
              <a:gd name="connsiteY4" fmla="*/ 53613 h 433740"/>
              <a:gd name="connsiteX5" fmla="*/ 58989 w 366073"/>
              <a:gd name="connsiteY5" fmla="*/ 0 h 433740"/>
              <a:gd name="connsiteX6" fmla="*/ 144738 w 366073"/>
              <a:gd name="connsiteY6" fmla="*/ 363025 h 433740"/>
              <a:gd name="connsiteX7" fmla="*/ 183417 w 366073"/>
              <a:gd name="connsiteY7" fmla="*/ 405792 h 433740"/>
              <a:gd name="connsiteX8" fmla="*/ 366073 w 366073"/>
              <a:gd name="connsiteY8" fmla="*/ 388424 h 433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6073" h="433740">
                <a:moveTo>
                  <a:pt x="366073" y="388424"/>
                </a:moveTo>
                <a:lnTo>
                  <a:pt x="293970" y="408291"/>
                </a:lnTo>
                <a:cubicBezTo>
                  <a:pt x="293970" y="408291"/>
                  <a:pt x="147226" y="429338"/>
                  <a:pt x="112711" y="433740"/>
                </a:cubicBezTo>
                <a:cubicBezTo>
                  <a:pt x="80683" y="437876"/>
                  <a:pt x="70934" y="396378"/>
                  <a:pt x="70934" y="396378"/>
                </a:cubicBezTo>
                <a:lnTo>
                  <a:pt x="0" y="53613"/>
                </a:lnTo>
                <a:lnTo>
                  <a:pt x="58989" y="0"/>
                </a:lnTo>
                <a:lnTo>
                  <a:pt x="144738" y="363025"/>
                </a:lnTo>
                <a:cubicBezTo>
                  <a:pt x="155287" y="408418"/>
                  <a:pt x="183417" y="405792"/>
                  <a:pt x="183417" y="405792"/>
                </a:cubicBezTo>
                <a:lnTo>
                  <a:pt x="366073" y="388424"/>
                </a:lnTo>
              </a:path>
            </a:pathLst>
          </a:custGeom>
          <a:solidFill>
            <a:srgbClr val="0037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179663" y="7806155"/>
            <a:ext cx="96589" cy="110956"/>
          </a:xfrm>
          <a:custGeom>
            <a:avLst/>
            <a:gdLst>
              <a:gd name="connsiteX0" fmla="*/ 33068 w 96589"/>
              <a:gd name="connsiteY0" fmla="*/ 110956 h 110956"/>
              <a:gd name="connsiteX1" fmla="*/ 96589 w 96589"/>
              <a:gd name="connsiteY1" fmla="*/ 104816 h 110956"/>
              <a:gd name="connsiteX2" fmla="*/ 64283 w 96589"/>
              <a:gd name="connsiteY2" fmla="*/ 0 h 110956"/>
              <a:gd name="connsiteX3" fmla="*/ 0 w 96589"/>
              <a:gd name="connsiteY3" fmla="*/ 266 h 110956"/>
              <a:gd name="connsiteX4" fmla="*/ 33068 w 96589"/>
              <a:gd name="connsiteY4" fmla="*/ 110956 h 110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589" h="110956">
                <a:moveTo>
                  <a:pt x="33068" y="110956"/>
                </a:moveTo>
                <a:lnTo>
                  <a:pt x="96589" y="104816"/>
                </a:lnTo>
                <a:cubicBezTo>
                  <a:pt x="93162" y="94210"/>
                  <a:pt x="73232" y="30574"/>
                  <a:pt x="64283" y="0"/>
                </a:cubicBezTo>
                <a:lnTo>
                  <a:pt x="0" y="266"/>
                </a:lnTo>
                <a:lnTo>
                  <a:pt x="33068" y="110956"/>
                </a:ln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969136" y="7522496"/>
            <a:ext cx="227212" cy="136799"/>
          </a:xfrm>
          <a:custGeom>
            <a:avLst/>
            <a:gdLst>
              <a:gd name="connsiteX0" fmla="*/ 18076 w 227212"/>
              <a:gd name="connsiteY0" fmla="*/ 76436 h 136799"/>
              <a:gd name="connsiteX1" fmla="*/ 139965 w 227212"/>
              <a:gd name="connsiteY1" fmla="*/ 112123 h 136799"/>
              <a:gd name="connsiteX2" fmla="*/ 163221 w 227212"/>
              <a:gd name="connsiteY2" fmla="*/ 136799 h 136799"/>
              <a:gd name="connsiteX3" fmla="*/ 227212 w 227212"/>
              <a:gd name="connsiteY3" fmla="*/ 136697 h 136799"/>
              <a:gd name="connsiteX4" fmla="*/ 216219 w 227212"/>
              <a:gd name="connsiteY4" fmla="*/ 113531 h 136799"/>
              <a:gd name="connsiteX5" fmla="*/ 182579 w 227212"/>
              <a:gd name="connsiteY5" fmla="*/ 76727 h 136799"/>
              <a:gd name="connsiteX6" fmla="*/ 0 w 227212"/>
              <a:gd name="connsiteY6" fmla="*/ 0 h 136799"/>
              <a:gd name="connsiteX7" fmla="*/ 18076 w 227212"/>
              <a:gd name="connsiteY7" fmla="*/ 76436 h 136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7212" h="136799">
                <a:moveTo>
                  <a:pt x="18076" y="76436"/>
                </a:moveTo>
                <a:lnTo>
                  <a:pt x="139965" y="112123"/>
                </a:lnTo>
                <a:cubicBezTo>
                  <a:pt x="139965" y="112123"/>
                  <a:pt x="157534" y="119304"/>
                  <a:pt x="163221" y="136799"/>
                </a:cubicBezTo>
                <a:lnTo>
                  <a:pt x="227212" y="136697"/>
                </a:lnTo>
                <a:cubicBezTo>
                  <a:pt x="221474" y="123262"/>
                  <a:pt x="216219" y="113531"/>
                  <a:pt x="216219" y="113531"/>
                </a:cubicBezTo>
                <a:cubicBezTo>
                  <a:pt x="216219" y="113531"/>
                  <a:pt x="207574" y="88868"/>
                  <a:pt x="182579" y="76727"/>
                </a:cubicBezTo>
                <a:cubicBezTo>
                  <a:pt x="162129" y="65183"/>
                  <a:pt x="0" y="0"/>
                  <a:pt x="0" y="0"/>
                </a:cubicBezTo>
                <a:lnTo>
                  <a:pt x="18076" y="76436"/>
                </a:lnTo>
              </a:path>
            </a:pathLst>
          </a:custGeom>
          <a:solidFill>
            <a:srgbClr val="2F7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555828" y="7810086"/>
            <a:ext cx="87119" cy="40952"/>
          </a:xfrm>
          <a:custGeom>
            <a:avLst/>
            <a:gdLst>
              <a:gd name="connsiteX0" fmla="*/ 12744 w 87119"/>
              <a:gd name="connsiteY0" fmla="*/ 5798 h 40952"/>
              <a:gd name="connsiteX1" fmla="*/ 0 w 87119"/>
              <a:gd name="connsiteY1" fmla="*/ 20932 h 40952"/>
              <a:gd name="connsiteX2" fmla="*/ 12744 w 87119"/>
              <a:gd name="connsiteY2" fmla="*/ 35180 h 40952"/>
              <a:gd name="connsiteX3" fmla="*/ 43807 w 87119"/>
              <a:gd name="connsiteY3" fmla="*/ 40952 h 40952"/>
              <a:gd name="connsiteX4" fmla="*/ 74603 w 87119"/>
              <a:gd name="connsiteY4" fmla="*/ 35180 h 40952"/>
              <a:gd name="connsiteX5" fmla="*/ 87119 w 87119"/>
              <a:gd name="connsiteY5" fmla="*/ 20932 h 40952"/>
              <a:gd name="connsiteX6" fmla="*/ 74603 w 87119"/>
              <a:gd name="connsiteY6" fmla="*/ 5798 h 40952"/>
              <a:gd name="connsiteX7" fmla="*/ 43807 w 87119"/>
              <a:gd name="connsiteY7" fmla="*/ 0 h 40952"/>
              <a:gd name="connsiteX8" fmla="*/ 12744 w 87119"/>
              <a:gd name="connsiteY8" fmla="*/ 5798 h 40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119" h="40952">
                <a:moveTo>
                  <a:pt x="12744" y="5798"/>
                </a:moveTo>
                <a:cubicBezTo>
                  <a:pt x="4239" y="9629"/>
                  <a:pt x="0" y="14716"/>
                  <a:pt x="0" y="20932"/>
                </a:cubicBezTo>
                <a:cubicBezTo>
                  <a:pt x="0" y="26553"/>
                  <a:pt x="4239" y="31310"/>
                  <a:pt x="12744" y="35180"/>
                </a:cubicBezTo>
                <a:cubicBezTo>
                  <a:pt x="21250" y="39049"/>
                  <a:pt x="31608" y="40952"/>
                  <a:pt x="43807" y="40952"/>
                </a:cubicBezTo>
                <a:cubicBezTo>
                  <a:pt x="55981" y="40952"/>
                  <a:pt x="66263" y="39049"/>
                  <a:pt x="74603" y="35180"/>
                </a:cubicBezTo>
                <a:cubicBezTo>
                  <a:pt x="82930" y="31310"/>
                  <a:pt x="87119" y="26553"/>
                  <a:pt x="87119" y="20932"/>
                </a:cubicBezTo>
                <a:cubicBezTo>
                  <a:pt x="87119" y="14716"/>
                  <a:pt x="82930" y="9629"/>
                  <a:pt x="74603" y="5798"/>
                </a:cubicBezTo>
                <a:cubicBezTo>
                  <a:pt x="66263" y="1954"/>
                  <a:pt x="55981" y="0"/>
                  <a:pt x="43807" y="0"/>
                </a:cubicBezTo>
                <a:cubicBezTo>
                  <a:pt x="31608" y="0"/>
                  <a:pt x="21250" y="1954"/>
                  <a:pt x="12744" y="5798"/>
                </a:cubicBez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616836" y="7701603"/>
            <a:ext cx="26111" cy="26984"/>
          </a:xfrm>
          <a:custGeom>
            <a:avLst/>
            <a:gdLst>
              <a:gd name="connsiteX0" fmla="*/ 1866 w 26111"/>
              <a:gd name="connsiteY0" fmla="*/ 13282 h 26984"/>
              <a:gd name="connsiteX1" fmla="*/ 0 w 26111"/>
              <a:gd name="connsiteY1" fmla="*/ 26984 h 26984"/>
              <a:gd name="connsiteX2" fmla="*/ 26111 w 26111"/>
              <a:gd name="connsiteY2" fmla="*/ 26984 h 26984"/>
              <a:gd name="connsiteX3" fmla="*/ 26111 w 26111"/>
              <a:gd name="connsiteY3" fmla="*/ 0 h 26984"/>
              <a:gd name="connsiteX4" fmla="*/ 469 w 26111"/>
              <a:gd name="connsiteY4" fmla="*/ 0 h 26984"/>
              <a:gd name="connsiteX5" fmla="*/ 1866 w 26111"/>
              <a:gd name="connsiteY5" fmla="*/ 13282 h 26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6111" h="26984">
                <a:moveTo>
                  <a:pt x="1866" y="13282"/>
                </a:moveTo>
                <a:cubicBezTo>
                  <a:pt x="2183" y="17571"/>
                  <a:pt x="1561" y="22150"/>
                  <a:pt x="0" y="26984"/>
                </a:cubicBezTo>
                <a:lnTo>
                  <a:pt x="26111" y="26984"/>
                </a:lnTo>
                <a:lnTo>
                  <a:pt x="26111" y="0"/>
                </a:lnTo>
                <a:lnTo>
                  <a:pt x="469" y="0"/>
                </a:lnTo>
                <a:cubicBezTo>
                  <a:pt x="1091" y="4529"/>
                  <a:pt x="1561" y="8994"/>
                  <a:pt x="1866" y="13282"/>
                </a:cubicBez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068913" y="7717910"/>
            <a:ext cx="33576" cy="52103"/>
          </a:xfrm>
          <a:custGeom>
            <a:avLst/>
            <a:gdLst>
              <a:gd name="connsiteX0" fmla="*/ 5382 w 33576"/>
              <a:gd name="connsiteY0" fmla="*/ 6736 h 52103"/>
              <a:gd name="connsiteX1" fmla="*/ 0 w 33576"/>
              <a:gd name="connsiteY1" fmla="*/ 26058 h 52103"/>
              <a:gd name="connsiteX2" fmla="*/ 5382 w 33576"/>
              <a:gd name="connsiteY2" fmla="*/ 44922 h 52103"/>
              <a:gd name="connsiteX3" fmla="*/ 16794 w 33576"/>
              <a:gd name="connsiteY3" fmla="*/ 52103 h 52103"/>
              <a:gd name="connsiteX4" fmla="*/ 28663 w 33576"/>
              <a:gd name="connsiteY4" fmla="*/ 44922 h 52103"/>
              <a:gd name="connsiteX5" fmla="*/ 33576 w 33576"/>
              <a:gd name="connsiteY5" fmla="*/ 26058 h 52103"/>
              <a:gd name="connsiteX6" fmla="*/ 28663 w 33576"/>
              <a:gd name="connsiteY6" fmla="*/ 6736 h 52103"/>
              <a:gd name="connsiteX7" fmla="*/ 16794 w 33576"/>
              <a:gd name="connsiteY7" fmla="*/ 0 h 52103"/>
              <a:gd name="connsiteX8" fmla="*/ 5382 w 33576"/>
              <a:gd name="connsiteY8" fmla="*/ 6736 h 52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576" h="52103">
                <a:moveTo>
                  <a:pt x="5382" y="6736"/>
                </a:moveTo>
                <a:cubicBezTo>
                  <a:pt x="1815" y="11239"/>
                  <a:pt x="0" y="17659"/>
                  <a:pt x="0" y="26058"/>
                </a:cubicBezTo>
                <a:cubicBezTo>
                  <a:pt x="0" y="33796"/>
                  <a:pt x="1815" y="40114"/>
                  <a:pt x="5382" y="44922"/>
                </a:cubicBezTo>
                <a:cubicBezTo>
                  <a:pt x="8936" y="49731"/>
                  <a:pt x="12744" y="52103"/>
                  <a:pt x="16794" y="52103"/>
                </a:cubicBezTo>
                <a:cubicBezTo>
                  <a:pt x="21453" y="52103"/>
                  <a:pt x="25413" y="49731"/>
                  <a:pt x="28663" y="44922"/>
                </a:cubicBezTo>
                <a:cubicBezTo>
                  <a:pt x="31938" y="40114"/>
                  <a:pt x="33576" y="33796"/>
                  <a:pt x="33576" y="26058"/>
                </a:cubicBezTo>
                <a:cubicBezTo>
                  <a:pt x="33576" y="17659"/>
                  <a:pt x="31938" y="11239"/>
                  <a:pt x="28663" y="6736"/>
                </a:cubicBezTo>
                <a:cubicBezTo>
                  <a:pt x="25413" y="2245"/>
                  <a:pt x="21453" y="0"/>
                  <a:pt x="16794" y="0"/>
                </a:cubicBezTo>
                <a:cubicBezTo>
                  <a:pt x="12744" y="0"/>
                  <a:pt x="8936" y="2245"/>
                  <a:pt x="5382" y="6736"/>
                </a:cubicBez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423564" y="7653629"/>
            <a:ext cx="69893" cy="130354"/>
          </a:xfrm>
          <a:custGeom>
            <a:avLst/>
            <a:gdLst>
              <a:gd name="connsiteX0" fmla="*/ 46612 w 69893"/>
              <a:gd name="connsiteY0" fmla="*/ 0 h 130354"/>
              <a:gd name="connsiteX1" fmla="*/ 46612 w 69893"/>
              <a:gd name="connsiteY1" fmla="*/ 44694 h 130354"/>
              <a:gd name="connsiteX2" fmla="*/ 69893 w 69893"/>
              <a:gd name="connsiteY2" fmla="*/ 44694 h 130354"/>
              <a:gd name="connsiteX3" fmla="*/ 69893 w 69893"/>
              <a:gd name="connsiteY3" fmla="*/ 77286 h 130354"/>
              <a:gd name="connsiteX4" fmla="*/ 46612 w 69893"/>
              <a:gd name="connsiteY4" fmla="*/ 77286 h 130354"/>
              <a:gd name="connsiteX5" fmla="*/ 46612 w 69893"/>
              <a:gd name="connsiteY5" fmla="*/ 130354 h 130354"/>
              <a:gd name="connsiteX6" fmla="*/ 0 w 69893"/>
              <a:gd name="connsiteY6" fmla="*/ 130354 h 130354"/>
              <a:gd name="connsiteX7" fmla="*/ 0 w 69893"/>
              <a:gd name="connsiteY7" fmla="*/ 0 h 130354"/>
              <a:gd name="connsiteX8" fmla="*/ 46612 w 69893"/>
              <a:gd name="connsiteY8" fmla="*/ 0 h 130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893" h="130354">
                <a:moveTo>
                  <a:pt x="46612" y="0"/>
                </a:moveTo>
                <a:lnTo>
                  <a:pt x="46612" y="44694"/>
                </a:lnTo>
                <a:lnTo>
                  <a:pt x="69893" y="44694"/>
                </a:lnTo>
                <a:lnTo>
                  <a:pt x="69893" y="77286"/>
                </a:lnTo>
                <a:lnTo>
                  <a:pt x="46612" y="77286"/>
                </a:lnTo>
                <a:lnTo>
                  <a:pt x="46612" y="130354"/>
                </a:lnTo>
                <a:lnTo>
                  <a:pt x="0" y="130354"/>
                </a:lnTo>
                <a:lnTo>
                  <a:pt x="0" y="0"/>
                </a:lnTo>
                <a:lnTo>
                  <a:pt x="46612" y="0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953923" y="7501615"/>
            <a:ext cx="476080" cy="475822"/>
          </a:xfrm>
          <a:custGeom>
            <a:avLst/>
            <a:gdLst>
              <a:gd name="connsiteX0" fmla="*/ 332002 w 476080"/>
              <a:gd name="connsiteY0" fmla="*/ 0 h 475822"/>
              <a:gd name="connsiteX1" fmla="*/ 0 w 476080"/>
              <a:gd name="connsiteY1" fmla="*/ 331854 h 475822"/>
              <a:gd name="connsiteX2" fmla="*/ 144040 w 476080"/>
              <a:gd name="connsiteY2" fmla="*/ 475822 h 475822"/>
              <a:gd name="connsiteX3" fmla="*/ 476080 w 476080"/>
              <a:gd name="connsiteY3" fmla="*/ 143992 h 475822"/>
              <a:gd name="connsiteX4" fmla="*/ 332002 w 476080"/>
              <a:gd name="connsiteY4" fmla="*/ 0 h 475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6080" h="475822">
                <a:moveTo>
                  <a:pt x="332002" y="0"/>
                </a:moveTo>
                <a:lnTo>
                  <a:pt x="0" y="331854"/>
                </a:lnTo>
                <a:lnTo>
                  <a:pt x="144040" y="475822"/>
                </a:lnTo>
                <a:lnTo>
                  <a:pt x="476080" y="143992"/>
                </a:lnTo>
                <a:lnTo>
                  <a:pt x="332002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03329" y="7505678"/>
            <a:ext cx="446452" cy="446161"/>
          </a:xfrm>
          <a:custGeom>
            <a:avLst/>
            <a:gdLst>
              <a:gd name="connsiteX0" fmla="*/ 302374 w 446452"/>
              <a:gd name="connsiteY0" fmla="*/ 0 h 446161"/>
              <a:gd name="connsiteX1" fmla="*/ 0 w 446452"/>
              <a:gd name="connsiteY1" fmla="*/ 302168 h 446161"/>
              <a:gd name="connsiteX2" fmla="*/ 144065 w 446452"/>
              <a:gd name="connsiteY2" fmla="*/ 446161 h 446161"/>
              <a:gd name="connsiteX3" fmla="*/ 446452 w 446452"/>
              <a:gd name="connsiteY3" fmla="*/ 143967 h 446161"/>
              <a:gd name="connsiteX4" fmla="*/ 302374 w 446452"/>
              <a:gd name="connsiteY4" fmla="*/ 0 h 4461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6452" h="446161">
                <a:moveTo>
                  <a:pt x="302374" y="0"/>
                </a:moveTo>
                <a:lnTo>
                  <a:pt x="0" y="302168"/>
                </a:lnTo>
                <a:lnTo>
                  <a:pt x="144065" y="446161"/>
                </a:lnTo>
                <a:lnTo>
                  <a:pt x="446452" y="143967"/>
                </a:lnTo>
                <a:lnTo>
                  <a:pt x="302374" y="0"/>
                </a:lnTo>
              </a:path>
            </a:pathLst>
          </a:custGeom>
          <a:solidFill>
            <a:srgbClr val="939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916184" y="7557221"/>
            <a:ext cx="332827" cy="419620"/>
          </a:xfrm>
          <a:custGeom>
            <a:avLst/>
            <a:gdLst>
              <a:gd name="connsiteX0" fmla="*/ 223683 w 332827"/>
              <a:gd name="connsiteY0" fmla="*/ 200726 h 419620"/>
              <a:gd name="connsiteX1" fmla="*/ 332827 w 332827"/>
              <a:gd name="connsiteY1" fmla="*/ 91672 h 419620"/>
              <a:gd name="connsiteX2" fmla="*/ 277658 w 332827"/>
              <a:gd name="connsiteY2" fmla="*/ 36524 h 419620"/>
              <a:gd name="connsiteX3" fmla="*/ 184712 w 332827"/>
              <a:gd name="connsiteY3" fmla="*/ 129440 h 419620"/>
              <a:gd name="connsiteX4" fmla="*/ 55168 w 332827"/>
              <a:gd name="connsiteY4" fmla="*/ 0 h 419620"/>
              <a:gd name="connsiteX5" fmla="*/ 0 w 332827"/>
              <a:gd name="connsiteY5" fmla="*/ 55148 h 419620"/>
              <a:gd name="connsiteX6" fmla="*/ 145677 w 332827"/>
              <a:gd name="connsiteY6" fmla="*/ 200726 h 419620"/>
              <a:gd name="connsiteX7" fmla="*/ 145677 w 332827"/>
              <a:gd name="connsiteY7" fmla="*/ 419620 h 419620"/>
              <a:gd name="connsiteX8" fmla="*/ 223683 w 332827"/>
              <a:gd name="connsiteY8" fmla="*/ 419620 h 419620"/>
              <a:gd name="connsiteX9" fmla="*/ 223683 w 332827"/>
              <a:gd name="connsiteY9" fmla="*/ 200726 h 419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332827" h="419620">
                <a:moveTo>
                  <a:pt x="223683" y="200726"/>
                </a:moveTo>
                <a:lnTo>
                  <a:pt x="332827" y="91672"/>
                </a:lnTo>
                <a:lnTo>
                  <a:pt x="277658" y="36524"/>
                </a:lnTo>
                <a:lnTo>
                  <a:pt x="184712" y="129440"/>
                </a:lnTo>
                <a:lnTo>
                  <a:pt x="55168" y="0"/>
                </a:lnTo>
                <a:lnTo>
                  <a:pt x="0" y="55148"/>
                </a:lnTo>
                <a:lnTo>
                  <a:pt x="145677" y="200726"/>
                </a:lnTo>
                <a:lnTo>
                  <a:pt x="145677" y="419620"/>
                </a:lnTo>
                <a:lnTo>
                  <a:pt x="223683" y="419620"/>
                </a:lnTo>
                <a:lnTo>
                  <a:pt x="223683" y="20072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354999" y="7474086"/>
            <a:ext cx="415187" cy="335381"/>
          </a:xfrm>
          <a:custGeom>
            <a:avLst/>
            <a:gdLst>
              <a:gd name="connsiteX0" fmla="*/ 312173 w 415187"/>
              <a:gd name="connsiteY0" fmla="*/ 0 h 335381"/>
              <a:gd name="connsiteX1" fmla="*/ 145144 w 415187"/>
              <a:gd name="connsiteY1" fmla="*/ 109522 h 335381"/>
              <a:gd name="connsiteX2" fmla="*/ 0 w 415187"/>
              <a:gd name="connsiteY2" fmla="*/ 262497 h 335381"/>
              <a:gd name="connsiteX3" fmla="*/ 90521 w 415187"/>
              <a:gd name="connsiteY3" fmla="*/ 335381 h 335381"/>
              <a:gd name="connsiteX4" fmla="*/ 214048 w 415187"/>
              <a:gd name="connsiteY4" fmla="*/ 193419 h 335381"/>
              <a:gd name="connsiteX5" fmla="*/ 415187 w 415187"/>
              <a:gd name="connsiteY5" fmla="*/ 86104 h 335381"/>
              <a:gd name="connsiteX6" fmla="*/ 312173 w 415187"/>
              <a:gd name="connsiteY6" fmla="*/ 0 h 335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15187" h="335381">
                <a:moveTo>
                  <a:pt x="312173" y="0"/>
                </a:moveTo>
                <a:cubicBezTo>
                  <a:pt x="312173" y="0"/>
                  <a:pt x="296572" y="78644"/>
                  <a:pt x="145144" y="109522"/>
                </a:cubicBezTo>
                <a:cubicBezTo>
                  <a:pt x="-6245" y="140414"/>
                  <a:pt x="0" y="262497"/>
                  <a:pt x="0" y="262497"/>
                </a:cubicBezTo>
                <a:lnTo>
                  <a:pt x="90521" y="335381"/>
                </a:lnTo>
                <a:cubicBezTo>
                  <a:pt x="90521" y="335381"/>
                  <a:pt x="84695" y="224615"/>
                  <a:pt x="214048" y="193419"/>
                </a:cubicBezTo>
                <a:cubicBezTo>
                  <a:pt x="343388" y="162222"/>
                  <a:pt x="390192" y="141010"/>
                  <a:pt x="415187" y="86104"/>
                </a:cubicBezTo>
                <a:lnTo>
                  <a:pt x="312173" y="0"/>
                </a:lnTo>
              </a:path>
            </a:pathLst>
          </a:custGeom>
          <a:solidFill>
            <a:srgbClr val="F7941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323741" y="7669544"/>
            <a:ext cx="415212" cy="335419"/>
          </a:xfrm>
          <a:custGeom>
            <a:avLst/>
            <a:gdLst>
              <a:gd name="connsiteX0" fmla="*/ 103012 w 415212"/>
              <a:gd name="connsiteY0" fmla="*/ 335419 h 335419"/>
              <a:gd name="connsiteX1" fmla="*/ 270016 w 415212"/>
              <a:gd name="connsiteY1" fmla="*/ 225871 h 335419"/>
              <a:gd name="connsiteX2" fmla="*/ 415212 w 415212"/>
              <a:gd name="connsiteY2" fmla="*/ 72921 h 335419"/>
              <a:gd name="connsiteX3" fmla="*/ 324665 w 415212"/>
              <a:gd name="connsiteY3" fmla="*/ 0 h 335419"/>
              <a:gd name="connsiteX4" fmla="*/ 201138 w 415212"/>
              <a:gd name="connsiteY4" fmla="*/ 141975 h 335419"/>
              <a:gd name="connsiteX5" fmla="*/ 0 w 415212"/>
              <a:gd name="connsiteY5" fmla="*/ 249315 h 335419"/>
              <a:gd name="connsiteX6" fmla="*/ 103012 w 415212"/>
              <a:gd name="connsiteY6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15212" h="335419">
                <a:moveTo>
                  <a:pt x="103012" y="335419"/>
                </a:moveTo>
                <a:cubicBezTo>
                  <a:pt x="103012" y="335419"/>
                  <a:pt x="118626" y="256775"/>
                  <a:pt x="270016" y="225871"/>
                </a:cubicBezTo>
                <a:cubicBezTo>
                  <a:pt x="421432" y="195030"/>
                  <a:pt x="415212" y="72921"/>
                  <a:pt x="415212" y="72921"/>
                </a:cubicBezTo>
                <a:lnTo>
                  <a:pt x="324665" y="0"/>
                </a:lnTo>
                <a:cubicBezTo>
                  <a:pt x="324665" y="0"/>
                  <a:pt x="330517" y="110779"/>
                  <a:pt x="201138" y="141975"/>
                </a:cubicBezTo>
                <a:cubicBezTo>
                  <a:pt x="71797" y="173171"/>
                  <a:pt x="24969" y="194383"/>
                  <a:pt x="0" y="249315"/>
                </a:cubicBezTo>
                <a:lnTo>
                  <a:pt x="103012" y="335419"/>
                </a:lnTo>
              </a:path>
            </a:pathLst>
          </a:custGeom>
          <a:solidFill>
            <a:srgbClr val="1C75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762558" y="7725234"/>
            <a:ext cx="82651" cy="258349"/>
          </a:xfrm>
          <a:custGeom>
            <a:avLst/>
            <a:gdLst>
              <a:gd name="connsiteX0" fmla="*/ 15639 w 82651"/>
              <a:gd name="connsiteY0" fmla="*/ 129199 h 258349"/>
              <a:gd name="connsiteX1" fmla="*/ 82651 w 82651"/>
              <a:gd name="connsiteY1" fmla="*/ 4123 h 258349"/>
              <a:gd name="connsiteX2" fmla="*/ 82651 w 82651"/>
              <a:gd name="connsiteY2" fmla="*/ 0 h 258349"/>
              <a:gd name="connsiteX3" fmla="*/ 0 w 82651"/>
              <a:gd name="connsiteY3" fmla="*/ 129199 h 258349"/>
              <a:gd name="connsiteX4" fmla="*/ 82651 w 82651"/>
              <a:gd name="connsiteY4" fmla="*/ 258349 h 258349"/>
              <a:gd name="connsiteX5" fmla="*/ 82651 w 82651"/>
              <a:gd name="connsiteY5" fmla="*/ 254302 h 258349"/>
              <a:gd name="connsiteX6" fmla="*/ 15639 w 82651"/>
              <a:gd name="connsiteY6" fmla="*/ 129199 h 2583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2651" h="258349">
                <a:moveTo>
                  <a:pt x="15639" y="129199"/>
                </a:moveTo>
                <a:cubicBezTo>
                  <a:pt x="15639" y="69458"/>
                  <a:pt x="44023" y="19207"/>
                  <a:pt x="82651" y="4123"/>
                </a:cubicBezTo>
                <a:lnTo>
                  <a:pt x="82651" y="0"/>
                </a:lnTo>
                <a:cubicBezTo>
                  <a:pt x="36267" y="6153"/>
                  <a:pt x="0" y="61631"/>
                  <a:pt x="0" y="129199"/>
                </a:cubicBezTo>
                <a:cubicBezTo>
                  <a:pt x="0" y="196743"/>
                  <a:pt x="36267" y="252221"/>
                  <a:pt x="82651" y="258349"/>
                </a:cubicBezTo>
                <a:lnTo>
                  <a:pt x="82651" y="254302"/>
                </a:lnTo>
                <a:cubicBezTo>
                  <a:pt x="44023" y="239166"/>
                  <a:pt x="15639" y="188915"/>
                  <a:pt x="15639" y="129199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068200" y="7725234"/>
            <a:ext cx="82689" cy="258349"/>
          </a:xfrm>
          <a:custGeom>
            <a:avLst/>
            <a:gdLst>
              <a:gd name="connsiteX0" fmla="*/ 82689 w 82689"/>
              <a:gd name="connsiteY0" fmla="*/ 129199 h 258349"/>
              <a:gd name="connsiteX1" fmla="*/ 0 w 82689"/>
              <a:gd name="connsiteY1" fmla="*/ 0 h 258349"/>
              <a:gd name="connsiteX2" fmla="*/ 0 w 82689"/>
              <a:gd name="connsiteY2" fmla="*/ 4123 h 258349"/>
              <a:gd name="connsiteX3" fmla="*/ 67024 w 82689"/>
              <a:gd name="connsiteY3" fmla="*/ 129199 h 258349"/>
              <a:gd name="connsiteX4" fmla="*/ 0 w 82689"/>
              <a:gd name="connsiteY4" fmla="*/ 254302 h 258349"/>
              <a:gd name="connsiteX5" fmla="*/ 0 w 82689"/>
              <a:gd name="connsiteY5" fmla="*/ 258349 h 258349"/>
              <a:gd name="connsiteX6" fmla="*/ 82689 w 82689"/>
              <a:gd name="connsiteY6" fmla="*/ 129199 h 2583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2689" h="258349">
                <a:moveTo>
                  <a:pt x="82689" y="129199"/>
                </a:moveTo>
                <a:cubicBezTo>
                  <a:pt x="82689" y="61631"/>
                  <a:pt x="46371" y="6153"/>
                  <a:pt x="0" y="0"/>
                </a:cubicBezTo>
                <a:lnTo>
                  <a:pt x="0" y="4123"/>
                </a:lnTo>
                <a:cubicBezTo>
                  <a:pt x="38628" y="19207"/>
                  <a:pt x="67024" y="69458"/>
                  <a:pt x="67024" y="129199"/>
                </a:cubicBezTo>
                <a:cubicBezTo>
                  <a:pt x="67024" y="188915"/>
                  <a:pt x="38628" y="239166"/>
                  <a:pt x="0" y="254302"/>
                </a:cubicBezTo>
                <a:lnTo>
                  <a:pt x="0" y="258349"/>
                </a:lnTo>
                <a:cubicBezTo>
                  <a:pt x="46371" y="252221"/>
                  <a:pt x="82689" y="196743"/>
                  <a:pt x="82689" y="129199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202536" y="7724650"/>
            <a:ext cx="135814" cy="158150"/>
          </a:xfrm>
          <a:custGeom>
            <a:avLst/>
            <a:gdLst>
              <a:gd name="connsiteX0" fmla="*/ 33271 w 135814"/>
              <a:gd name="connsiteY0" fmla="*/ 46280 h 158150"/>
              <a:gd name="connsiteX1" fmla="*/ 60868 w 135814"/>
              <a:gd name="connsiteY1" fmla="*/ 18725 h 158150"/>
              <a:gd name="connsiteX2" fmla="*/ 74946 w 135814"/>
              <a:gd name="connsiteY2" fmla="*/ 18725 h 158150"/>
              <a:gd name="connsiteX3" fmla="*/ 102517 w 135814"/>
              <a:gd name="connsiteY3" fmla="*/ 46280 h 158150"/>
              <a:gd name="connsiteX4" fmla="*/ 102517 w 135814"/>
              <a:gd name="connsiteY4" fmla="*/ 158150 h 158150"/>
              <a:gd name="connsiteX5" fmla="*/ 135814 w 135814"/>
              <a:gd name="connsiteY5" fmla="*/ 158150 h 158150"/>
              <a:gd name="connsiteX6" fmla="*/ 135814 w 135814"/>
              <a:gd name="connsiteY6" fmla="*/ 47612 h 158150"/>
              <a:gd name="connsiteX7" fmla="*/ 88160 w 135814"/>
              <a:gd name="connsiteY7" fmla="*/ 0 h 158150"/>
              <a:gd name="connsiteX8" fmla="*/ 47628 w 135814"/>
              <a:gd name="connsiteY8" fmla="*/ 0 h 158150"/>
              <a:gd name="connsiteX9" fmla="*/ 0 w 135814"/>
              <a:gd name="connsiteY9" fmla="*/ 47612 h 158150"/>
              <a:gd name="connsiteX10" fmla="*/ 0 w 135814"/>
              <a:gd name="connsiteY10" fmla="*/ 158150 h 158150"/>
              <a:gd name="connsiteX11" fmla="*/ 33271 w 135814"/>
              <a:gd name="connsiteY11" fmla="*/ 158150 h 158150"/>
              <a:gd name="connsiteX12" fmla="*/ 33271 w 135814"/>
              <a:gd name="connsiteY12" fmla="*/ 46280 h 158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5814" h="158150">
                <a:moveTo>
                  <a:pt x="33271" y="46280"/>
                </a:moveTo>
                <a:cubicBezTo>
                  <a:pt x="33271" y="31095"/>
                  <a:pt x="45647" y="18725"/>
                  <a:pt x="60868" y="18725"/>
                </a:cubicBezTo>
                <a:lnTo>
                  <a:pt x="74946" y="18725"/>
                </a:lnTo>
                <a:cubicBezTo>
                  <a:pt x="90166" y="18725"/>
                  <a:pt x="102517" y="31095"/>
                  <a:pt x="102517" y="46280"/>
                </a:cubicBezTo>
                <a:lnTo>
                  <a:pt x="102517" y="158150"/>
                </a:lnTo>
                <a:lnTo>
                  <a:pt x="135814" y="158150"/>
                </a:lnTo>
                <a:lnTo>
                  <a:pt x="135814" y="47612"/>
                </a:lnTo>
                <a:cubicBezTo>
                  <a:pt x="135814" y="21326"/>
                  <a:pt x="114462" y="0"/>
                  <a:pt x="88160" y="0"/>
                </a:cubicBezTo>
                <a:lnTo>
                  <a:pt x="47628" y="0"/>
                </a:lnTo>
                <a:cubicBezTo>
                  <a:pt x="21351" y="0"/>
                  <a:pt x="0" y="21326"/>
                  <a:pt x="0" y="47612"/>
                </a:cubicBezTo>
                <a:lnTo>
                  <a:pt x="0" y="158150"/>
                </a:lnTo>
                <a:lnTo>
                  <a:pt x="33271" y="158150"/>
                </a:lnTo>
                <a:lnTo>
                  <a:pt x="33271" y="4628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6365917" y="7724643"/>
            <a:ext cx="33271" cy="258932"/>
          </a:xfrm>
          <a:custGeom>
            <a:avLst/>
            <a:gdLst>
              <a:gd name="connsiteX0" fmla="*/ 16635 w 33271"/>
              <a:gd name="connsiteY0" fmla="*/ 0 h 258932"/>
              <a:gd name="connsiteX1" fmla="*/ 16635 w 33271"/>
              <a:gd name="connsiteY1" fmla="*/ 258932 h 258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271" h="258932">
                <a:moveTo>
                  <a:pt x="16635" y="0"/>
                </a:moveTo>
                <a:lnTo>
                  <a:pt x="16635" y="258932"/>
                </a:lnTo>
              </a:path>
            </a:pathLst>
          </a:custGeom>
          <a:ln w="254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6465813" y="7896265"/>
            <a:ext cx="176905" cy="92028"/>
          </a:xfrm>
          <a:custGeom>
            <a:avLst/>
            <a:gdLst>
              <a:gd name="connsiteX0" fmla="*/ 33296 w 176905"/>
              <a:gd name="connsiteY0" fmla="*/ 73290 h 92028"/>
              <a:gd name="connsiteX1" fmla="*/ 33296 w 176905"/>
              <a:gd name="connsiteY1" fmla="*/ 0 h 92028"/>
              <a:gd name="connsiteX2" fmla="*/ 0 w 176905"/>
              <a:gd name="connsiteY2" fmla="*/ 0 h 92028"/>
              <a:gd name="connsiteX3" fmla="*/ 0 w 176905"/>
              <a:gd name="connsiteY3" fmla="*/ 73290 h 92028"/>
              <a:gd name="connsiteX4" fmla="*/ 0 w 176905"/>
              <a:gd name="connsiteY4" fmla="*/ 92028 h 92028"/>
              <a:gd name="connsiteX5" fmla="*/ 33296 w 176905"/>
              <a:gd name="connsiteY5" fmla="*/ 92028 h 92028"/>
              <a:gd name="connsiteX6" fmla="*/ 176905 w 176905"/>
              <a:gd name="connsiteY6" fmla="*/ 92028 h 92028"/>
              <a:gd name="connsiteX7" fmla="*/ 176905 w 176905"/>
              <a:gd name="connsiteY7" fmla="*/ 73290 h 92028"/>
              <a:gd name="connsiteX8" fmla="*/ 33296 w 176905"/>
              <a:gd name="connsiteY8" fmla="*/ 73290 h 9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6905" h="92028">
                <a:moveTo>
                  <a:pt x="33296" y="73290"/>
                </a:moveTo>
                <a:lnTo>
                  <a:pt x="33296" y="0"/>
                </a:lnTo>
                <a:lnTo>
                  <a:pt x="0" y="0"/>
                </a:lnTo>
                <a:lnTo>
                  <a:pt x="0" y="73290"/>
                </a:lnTo>
                <a:lnTo>
                  <a:pt x="0" y="92028"/>
                </a:lnTo>
                <a:lnTo>
                  <a:pt x="33296" y="92028"/>
                </a:lnTo>
                <a:lnTo>
                  <a:pt x="176905" y="92028"/>
                </a:lnTo>
                <a:lnTo>
                  <a:pt x="176905" y="73290"/>
                </a:lnTo>
                <a:lnTo>
                  <a:pt x="33296" y="7329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6609409" y="7724589"/>
            <a:ext cx="63724" cy="195575"/>
          </a:xfrm>
          <a:custGeom>
            <a:avLst/>
            <a:gdLst>
              <a:gd name="connsiteX0" fmla="*/ 63724 w 63724"/>
              <a:gd name="connsiteY0" fmla="*/ 88513 h 195575"/>
              <a:gd name="connsiteX1" fmla="*/ 33309 w 63724"/>
              <a:gd name="connsiteY1" fmla="*/ 88513 h 195575"/>
              <a:gd name="connsiteX2" fmla="*/ 33309 w 63724"/>
              <a:gd name="connsiteY2" fmla="*/ 0 h 195575"/>
              <a:gd name="connsiteX3" fmla="*/ 0 w 63724"/>
              <a:gd name="connsiteY3" fmla="*/ 0 h 195575"/>
              <a:gd name="connsiteX4" fmla="*/ 0 w 63724"/>
              <a:gd name="connsiteY4" fmla="*/ 195575 h 195575"/>
              <a:gd name="connsiteX5" fmla="*/ 33309 w 63724"/>
              <a:gd name="connsiteY5" fmla="*/ 195575 h 195575"/>
              <a:gd name="connsiteX6" fmla="*/ 33309 w 63724"/>
              <a:gd name="connsiteY6" fmla="*/ 107201 h 195575"/>
              <a:gd name="connsiteX7" fmla="*/ 63724 w 63724"/>
              <a:gd name="connsiteY7" fmla="*/ 107201 h 195575"/>
              <a:gd name="connsiteX8" fmla="*/ 63724 w 63724"/>
              <a:gd name="connsiteY8" fmla="*/ 88513 h 195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3724" h="195575">
                <a:moveTo>
                  <a:pt x="63724" y="88513"/>
                </a:moveTo>
                <a:lnTo>
                  <a:pt x="33309" y="88513"/>
                </a:lnTo>
                <a:lnTo>
                  <a:pt x="33309" y="0"/>
                </a:lnTo>
                <a:lnTo>
                  <a:pt x="0" y="0"/>
                </a:lnTo>
                <a:lnTo>
                  <a:pt x="0" y="195575"/>
                </a:lnTo>
                <a:lnTo>
                  <a:pt x="33309" y="195575"/>
                </a:lnTo>
                <a:lnTo>
                  <a:pt x="33309" y="107201"/>
                </a:lnTo>
                <a:lnTo>
                  <a:pt x="63724" y="107201"/>
                </a:lnTo>
                <a:lnTo>
                  <a:pt x="63724" y="88513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5841989" y="7854434"/>
            <a:ext cx="231794" cy="129149"/>
          </a:xfrm>
          <a:custGeom>
            <a:avLst/>
            <a:gdLst>
              <a:gd name="connsiteX0" fmla="*/ 231794 w 231794"/>
              <a:gd name="connsiteY0" fmla="*/ 0 h 129149"/>
              <a:gd name="connsiteX1" fmla="*/ 0 w 231794"/>
              <a:gd name="connsiteY1" fmla="*/ 0 h 129149"/>
              <a:gd name="connsiteX2" fmla="*/ 0 w 231794"/>
              <a:gd name="connsiteY2" fmla="*/ 18712 h 129149"/>
              <a:gd name="connsiteX3" fmla="*/ 99255 w 231794"/>
              <a:gd name="connsiteY3" fmla="*/ 18712 h 129149"/>
              <a:gd name="connsiteX4" fmla="*/ 99255 w 231794"/>
              <a:gd name="connsiteY4" fmla="*/ 129149 h 129149"/>
              <a:gd name="connsiteX5" fmla="*/ 132526 w 231794"/>
              <a:gd name="connsiteY5" fmla="*/ 129149 h 129149"/>
              <a:gd name="connsiteX6" fmla="*/ 132526 w 231794"/>
              <a:gd name="connsiteY6" fmla="*/ 18712 h 129149"/>
              <a:gd name="connsiteX7" fmla="*/ 231794 w 231794"/>
              <a:gd name="connsiteY7" fmla="*/ 18712 h 129149"/>
              <a:gd name="connsiteX8" fmla="*/ 231794 w 231794"/>
              <a:gd name="connsiteY8" fmla="*/ 0 h 129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1794" h="129149">
                <a:moveTo>
                  <a:pt x="231794" y="0"/>
                </a:moveTo>
                <a:lnTo>
                  <a:pt x="0" y="0"/>
                </a:lnTo>
                <a:lnTo>
                  <a:pt x="0" y="18712"/>
                </a:lnTo>
                <a:lnTo>
                  <a:pt x="99255" y="18712"/>
                </a:lnTo>
                <a:lnTo>
                  <a:pt x="99255" y="129149"/>
                </a:lnTo>
                <a:lnTo>
                  <a:pt x="132526" y="129149"/>
                </a:lnTo>
                <a:lnTo>
                  <a:pt x="132526" y="18712"/>
                </a:lnTo>
                <a:lnTo>
                  <a:pt x="231794" y="18712"/>
                </a:lnTo>
                <a:lnTo>
                  <a:pt x="231794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5841996" y="7724638"/>
            <a:ext cx="231782" cy="105928"/>
          </a:xfrm>
          <a:custGeom>
            <a:avLst/>
            <a:gdLst>
              <a:gd name="connsiteX0" fmla="*/ 133605 w 231782"/>
              <a:gd name="connsiteY0" fmla="*/ 18738 h 105928"/>
              <a:gd name="connsiteX1" fmla="*/ 218516 w 231782"/>
              <a:gd name="connsiteY1" fmla="*/ 18738 h 105928"/>
              <a:gd name="connsiteX2" fmla="*/ 218516 w 231782"/>
              <a:gd name="connsiteY2" fmla="*/ 0 h 105928"/>
              <a:gd name="connsiteX3" fmla="*/ 13265 w 231782"/>
              <a:gd name="connsiteY3" fmla="*/ 0 h 105928"/>
              <a:gd name="connsiteX4" fmla="*/ 13265 w 231782"/>
              <a:gd name="connsiteY4" fmla="*/ 18738 h 105928"/>
              <a:gd name="connsiteX5" fmla="*/ 98150 w 231782"/>
              <a:gd name="connsiteY5" fmla="*/ 18738 h 105928"/>
              <a:gd name="connsiteX6" fmla="*/ 0 w 231782"/>
              <a:gd name="connsiteY6" fmla="*/ 88742 h 105928"/>
              <a:gd name="connsiteX7" fmla="*/ 0 w 231782"/>
              <a:gd name="connsiteY7" fmla="*/ 105882 h 105928"/>
              <a:gd name="connsiteX8" fmla="*/ 115884 w 231782"/>
              <a:gd name="connsiteY8" fmla="*/ 62227 h 105928"/>
              <a:gd name="connsiteX9" fmla="*/ 231782 w 231782"/>
              <a:gd name="connsiteY9" fmla="*/ 105882 h 105928"/>
              <a:gd name="connsiteX10" fmla="*/ 231782 w 231782"/>
              <a:gd name="connsiteY10" fmla="*/ 88742 h 105928"/>
              <a:gd name="connsiteX11" fmla="*/ 133605 w 231782"/>
              <a:gd name="connsiteY11" fmla="*/ 18738 h 105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31782" h="105928">
                <a:moveTo>
                  <a:pt x="133605" y="18738"/>
                </a:moveTo>
                <a:lnTo>
                  <a:pt x="218516" y="18738"/>
                </a:lnTo>
                <a:lnTo>
                  <a:pt x="218516" y="0"/>
                </a:lnTo>
                <a:lnTo>
                  <a:pt x="13265" y="0"/>
                </a:lnTo>
                <a:lnTo>
                  <a:pt x="13265" y="18738"/>
                </a:lnTo>
                <a:lnTo>
                  <a:pt x="98150" y="18738"/>
                </a:lnTo>
                <a:cubicBezTo>
                  <a:pt x="94381" y="39721"/>
                  <a:pt x="77269" y="88742"/>
                  <a:pt x="0" y="88742"/>
                </a:cubicBezTo>
                <a:lnTo>
                  <a:pt x="0" y="105882"/>
                </a:lnTo>
                <a:cubicBezTo>
                  <a:pt x="0" y="105882"/>
                  <a:pt x="80328" y="111058"/>
                  <a:pt x="115884" y="62227"/>
                </a:cubicBezTo>
                <a:cubicBezTo>
                  <a:pt x="151453" y="111058"/>
                  <a:pt x="231782" y="105882"/>
                  <a:pt x="231782" y="105882"/>
                </a:cubicBezTo>
                <a:lnTo>
                  <a:pt x="231782" y="88742"/>
                </a:lnTo>
                <a:cubicBezTo>
                  <a:pt x="154487" y="88742"/>
                  <a:pt x="137376" y="39721"/>
                  <a:pt x="133605" y="18738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3112399" y="8694325"/>
            <a:ext cx="153852" cy="172398"/>
          </a:xfrm>
          <a:custGeom>
            <a:avLst/>
            <a:gdLst>
              <a:gd name="connsiteX0" fmla="*/ 63749 w 153852"/>
              <a:gd name="connsiteY0" fmla="*/ 0 h 172398"/>
              <a:gd name="connsiteX1" fmla="*/ 153852 w 153852"/>
              <a:gd name="connsiteY1" fmla="*/ 0 h 172398"/>
              <a:gd name="connsiteX2" fmla="*/ 90991 w 153852"/>
              <a:gd name="connsiteY2" fmla="*/ 172398 h 172398"/>
              <a:gd name="connsiteX3" fmla="*/ 0 w 153852"/>
              <a:gd name="connsiteY3" fmla="*/ 172398 h 172398"/>
              <a:gd name="connsiteX4" fmla="*/ 63749 w 153852"/>
              <a:gd name="connsiteY4" fmla="*/ 0 h 172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3852" h="172398">
                <a:moveTo>
                  <a:pt x="63749" y="0"/>
                </a:moveTo>
                <a:lnTo>
                  <a:pt x="153852" y="0"/>
                </a:lnTo>
                <a:lnTo>
                  <a:pt x="90991" y="172398"/>
                </a:lnTo>
                <a:lnTo>
                  <a:pt x="0" y="172398"/>
                </a:lnTo>
                <a:lnTo>
                  <a:pt x="6374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2929388" y="8920452"/>
            <a:ext cx="153853" cy="172422"/>
          </a:xfrm>
          <a:custGeom>
            <a:avLst/>
            <a:gdLst>
              <a:gd name="connsiteX0" fmla="*/ 63749 w 153853"/>
              <a:gd name="connsiteY0" fmla="*/ 0 h 172422"/>
              <a:gd name="connsiteX1" fmla="*/ 153853 w 153853"/>
              <a:gd name="connsiteY1" fmla="*/ 0 h 172422"/>
              <a:gd name="connsiteX2" fmla="*/ 90991 w 153853"/>
              <a:gd name="connsiteY2" fmla="*/ 172422 h 172422"/>
              <a:gd name="connsiteX3" fmla="*/ 0 w 153853"/>
              <a:gd name="connsiteY3" fmla="*/ 172422 h 172422"/>
              <a:gd name="connsiteX4" fmla="*/ 63749 w 153853"/>
              <a:gd name="connsiteY4" fmla="*/ 0 h 172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3853" h="172422">
                <a:moveTo>
                  <a:pt x="63749" y="0"/>
                </a:moveTo>
                <a:lnTo>
                  <a:pt x="153853" y="0"/>
                </a:lnTo>
                <a:lnTo>
                  <a:pt x="90991" y="172422"/>
                </a:lnTo>
                <a:lnTo>
                  <a:pt x="0" y="172422"/>
                </a:lnTo>
                <a:lnTo>
                  <a:pt x="6374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3128283" y="8710144"/>
            <a:ext cx="115338" cy="140731"/>
          </a:xfrm>
          <a:custGeom>
            <a:avLst/>
            <a:gdLst>
              <a:gd name="connsiteX0" fmla="*/ 0 w 115338"/>
              <a:gd name="connsiteY0" fmla="*/ 140731 h 140731"/>
              <a:gd name="connsiteX1" fmla="*/ 64016 w 115338"/>
              <a:gd name="connsiteY1" fmla="*/ 140731 h 140731"/>
              <a:gd name="connsiteX2" fmla="*/ 115338 w 115338"/>
              <a:gd name="connsiteY2" fmla="*/ 0 h 140731"/>
              <a:gd name="connsiteX3" fmla="*/ 58443 w 115338"/>
              <a:gd name="connsiteY3" fmla="*/ 0 h 140731"/>
              <a:gd name="connsiteX4" fmla="*/ 0 w 115338"/>
              <a:gd name="connsiteY4" fmla="*/ 140731 h 1407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338" h="140731">
                <a:moveTo>
                  <a:pt x="0" y="140731"/>
                </a:moveTo>
                <a:lnTo>
                  <a:pt x="64016" y="140731"/>
                </a:lnTo>
                <a:lnTo>
                  <a:pt x="115338" y="0"/>
                </a:lnTo>
                <a:lnTo>
                  <a:pt x="58443" y="0"/>
                </a:lnTo>
                <a:lnTo>
                  <a:pt x="0" y="140731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3319189" y="8968219"/>
            <a:ext cx="127855" cy="57901"/>
          </a:xfrm>
          <a:custGeom>
            <a:avLst/>
            <a:gdLst>
              <a:gd name="connsiteX0" fmla="*/ 60462 w 127855"/>
              <a:gd name="connsiteY0" fmla="*/ 57901 h 57901"/>
              <a:gd name="connsiteX1" fmla="*/ 59142 w 127855"/>
              <a:gd name="connsiteY1" fmla="*/ 57253 h 57901"/>
              <a:gd name="connsiteX2" fmla="*/ 58570 w 127855"/>
              <a:gd name="connsiteY2" fmla="*/ 55731 h 57901"/>
              <a:gd name="connsiteX3" fmla="*/ 58570 w 127855"/>
              <a:gd name="connsiteY3" fmla="*/ 8676 h 57901"/>
              <a:gd name="connsiteX4" fmla="*/ 2183 w 127855"/>
              <a:gd name="connsiteY4" fmla="*/ 8676 h 57901"/>
              <a:gd name="connsiteX5" fmla="*/ 660 w 127855"/>
              <a:gd name="connsiteY5" fmla="*/ 8106 h 57901"/>
              <a:gd name="connsiteX6" fmla="*/ 0 w 127855"/>
              <a:gd name="connsiteY6" fmla="*/ 6799 h 57901"/>
              <a:gd name="connsiteX7" fmla="*/ 0 w 127855"/>
              <a:gd name="connsiteY7" fmla="*/ 1864 h 57901"/>
              <a:gd name="connsiteX8" fmla="*/ 660 w 127855"/>
              <a:gd name="connsiteY8" fmla="*/ 506 h 57901"/>
              <a:gd name="connsiteX9" fmla="*/ 2183 w 127855"/>
              <a:gd name="connsiteY9" fmla="*/ 0 h 57901"/>
              <a:gd name="connsiteX10" fmla="*/ 125684 w 127855"/>
              <a:gd name="connsiteY10" fmla="*/ 0 h 57901"/>
              <a:gd name="connsiteX11" fmla="*/ 127106 w 127855"/>
              <a:gd name="connsiteY11" fmla="*/ 506 h 57901"/>
              <a:gd name="connsiteX12" fmla="*/ 127855 w 127855"/>
              <a:gd name="connsiteY12" fmla="*/ 1864 h 57901"/>
              <a:gd name="connsiteX13" fmla="*/ 127855 w 127855"/>
              <a:gd name="connsiteY13" fmla="*/ 6799 h 57901"/>
              <a:gd name="connsiteX14" fmla="*/ 127106 w 127855"/>
              <a:gd name="connsiteY14" fmla="*/ 8106 h 57901"/>
              <a:gd name="connsiteX15" fmla="*/ 125684 w 127855"/>
              <a:gd name="connsiteY15" fmla="*/ 8676 h 57901"/>
              <a:gd name="connsiteX16" fmla="*/ 68599 w 127855"/>
              <a:gd name="connsiteY16" fmla="*/ 8676 h 57901"/>
              <a:gd name="connsiteX17" fmla="*/ 68599 w 127855"/>
              <a:gd name="connsiteY17" fmla="*/ 55731 h 57901"/>
              <a:gd name="connsiteX18" fmla="*/ 68091 w 127855"/>
              <a:gd name="connsiteY18" fmla="*/ 57253 h 57901"/>
              <a:gd name="connsiteX19" fmla="*/ 66695 w 127855"/>
              <a:gd name="connsiteY19" fmla="*/ 57901 h 57901"/>
              <a:gd name="connsiteX20" fmla="*/ 60462 w 127855"/>
              <a:gd name="connsiteY20" fmla="*/ 57901 h 5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27855" h="57901">
                <a:moveTo>
                  <a:pt x="60462" y="57901"/>
                </a:moveTo>
                <a:lnTo>
                  <a:pt x="59142" y="57253"/>
                </a:lnTo>
                <a:lnTo>
                  <a:pt x="58570" y="55731"/>
                </a:lnTo>
                <a:lnTo>
                  <a:pt x="58570" y="8676"/>
                </a:lnTo>
                <a:lnTo>
                  <a:pt x="2183" y="8676"/>
                </a:lnTo>
                <a:lnTo>
                  <a:pt x="660" y="8106"/>
                </a:lnTo>
                <a:lnTo>
                  <a:pt x="0" y="6799"/>
                </a:lnTo>
                <a:lnTo>
                  <a:pt x="0" y="1864"/>
                </a:lnTo>
                <a:lnTo>
                  <a:pt x="660" y="506"/>
                </a:lnTo>
                <a:lnTo>
                  <a:pt x="2183" y="0"/>
                </a:lnTo>
                <a:lnTo>
                  <a:pt x="125684" y="0"/>
                </a:lnTo>
                <a:lnTo>
                  <a:pt x="127106" y="506"/>
                </a:lnTo>
                <a:lnTo>
                  <a:pt x="127855" y="1864"/>
                </a:lnTo>
                <a:lnTo>
                  <a:pt x="127855" y="6799"/>
                </a:lnTo>
                <a:lnTo>
                  <a:pt x="127106" y="8106"/>
                </a:lnTo>
                <a:lnTo>
                  <a:pt x="125684" y="8676"/>
                </a:lnTo>
                <a:lnTo>
                  <a:pt x="68599" y="8676"/>
                </a:lnTo>
                <a:lnTo>
                  <a:pt x="68599" y="55731"/>
                </a:lnTo>
                <a:lnTo>
                  <a:pt x="68091" y="57253"/>
                </a:lnTo>
                <a:lnTo>
                  <a:pt x="66695" y="57901"/>
                </a:lnTo>
                <a:lnTo>
                  <a:pt x="60462" y="57901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3331985" y="8896755"/>
            <a:ext cx="104904" cy="54463"/>
          </a:xfrm>
          <a:custGeom>
            <a:avLst/>
            <a:gdLst>
              <a:gd name="connsiteX0" fmla="*/ 102708 w 104904"/>
              <a:gd name="connsiteY0" fmla="*/ 52129 h 54463"/>
              <a:gd name="connsiteX1" fmla="*/ 99953 w 104904"/>
              <a:gd name="connsiteY1" fmla="*/ 52852 h 54463"/>
              <a:gd name="connsiteX2" fmla="*/ 76558 w 104904"/>
              <a:gd name="connsiteY2" fmla="*/ 45798 h 54463"/>
              <a:gd name="connsiteX3" fmla="*/ 53163 w 104904"/>
              <a:gd name="connsiteY3" fmla="*/ 35852 h 54463"/>
              <a:gd name="connsiteX4" fmla="*/ 30503 w 104904"/>
              <a:gd name="connsiteY4" fmla="*/ 45976 h 54463"/>
              <a:gd name="connsiteX5" fmla="*/ 4506 w 104904"/>
              <a:gd name="connsiteY5" fmla="*/ 54463 h 54463"/>
              <a:gd name="connsiteX6" fmla="*/ 1751 w 104904"/>
              <a:gd name="connsiteY6" fmla="*/ 53321 h 54463"/>
              <a:gd name="connsiteX7" fmla="*/ 0 w 104904"/>
              <a:gd name="connsiteY7" fmla="*/ 48640 h 54463"/>
              <a:gd name="connsiteX8" fmla="*/ 1167 w 104904"/>
              <a:gd name="connsiteY8" fmla="*/ 46052 h 54463"/>
              <a:gd name="connsiteX9" fmla="*/ 21871 w 104904"/>
              <a:gd name="connsiteY9" fmla="*/ 39442 h 54463"/>
              <a:gd name="connsiteX10" fmla="*/ 41471 w 104904"/>
              <a:gd name="connsiteY10" fmla="*/ 31158 h 54463"/>
              <a:gd name="connsiteX11" fmla="*/ 59129 w 104904"/>
              <a:gd name="connsiteY11" fmla="*/ 21859 h 54463"/>
              <a:gd name="connsiteX12" fmla="*/ 73790 w 104904"/>
              <a:gd name="connsiteY12" fmla="*/ 12065 h 54463"/>
              <a:gd name="connsiteX13" fmla="*/ 75339 w 104904"/>
              <a:gd name="connsiteY13" fmla="*/ 9730 h 54463"/>
              <a:gd name="connsiteX14" fmla="*/ 72788 w 104904"/>
              <a:gd name="connsiteY14" fmla="*/ 8715 h 54463"/>
              <a:gd name="connsiteX15" fmla="*/ 10333 w 104904"/>
              <a:gd name="connsiteY15" fmla="*/ 8715 h 54463"/>
              <a:gd name="connsiteX16" fmla="*/ 8441 w 104904"/>
              <a:gd name="connsiteY16" fmla="*/ 6838 h 54463"/>
              <a:gd name="connsiteX17" fmla="*/ 8441 w 104904"/>
              <a:gd name="connsiteY17" fmla="*/ 1725 h 54463"/>
              <a:gd name="connsiteX18" fmla="*/ 10333 w 104904"/>
              <a:gd name="connsiteY18" fmla="*/ 0 h 54463"/>
              <a:gd name="connsiteX19" fmla="*/ 76698 w 104904"/>
              <a:gd name="connsiteY19" fmla="*/ 0 h 54463"/>
              <a:gd name="connsiteX20" fmla="*/ 85634 w 104904"/>
              <a:gd name="connsiteY20" fmla="*/ 1243 h 54463"/>
              <a:gd name="connsiteX21" fmla="*/ 89849 w 104904"/>
              <a:gd name="connsiteY21" fmla="*/ 4516 h 54463"/>
              <a:gd name="connsiteX22" fmla="*/ 89493 w 104904"/>
              <a:gd name="connsiteY22" fmla="*/ 9235 h 54463"/>
              <a:gd name="connsiteX23" fmla="*/ 84987 w 104904"/>
              <a:gd name="connsiteY23" fmla="*/ 14817 h 54463"/>
              <a:gd name="connsiteX24" fmla="*/ 62315 w 104904"/>
              <a:gd name="connsiteY24" fmla="*/ 30929 h 54463"/>
              <a:gd name="connsiteX25" fmla="*/ 82308 w 104904"/>
              <a:gd name="connsiteY25" fmla="*/ 38630 h 54463"/>
              <a:gd name="connsiteX26" fmla="*/ 103457 w 104904"/>
              <a:gd name="connsiteY26" fmla="*/ 44720 h 54463"/>
              <a:gd name="connsiteX27" fmla="*/ 104904 w 104904"/>
              <a:gd name="connsiteY27" fmla="*/ 45468 h 54463"/>
              <a:gd name="connsiteX28" fmla="*/ 104612 w 104904"/>
              <a:gd name="connsiteY28" fmla="*/ 46749 h 54463"/>
              <a:gd name="connsiteX29" fmla="*/ 102708 w 104904"/>
              <a:gd name="connsiteY29" fmla="*/ 52129 h 5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04904" h="54463">
                <a:moveTo>
                  <a:pt x="102708" y="52129"/>
                </a:moveTo>
                <a:cubicBezTo>
                  <a:pt x="102327" y="53118"/>
                  <a:pt x="101400" y="53347"/>
                  <a:pt x="99953" y="52852"/>
                </a:cubicBezTo>
                <a:cubicBezTo>
                  <a:pt x="92375" y="51101"/>
                  <a:pt x="84580" y="48767"/>
                  <a:pt x="76558" y="45798"/>
                </a:cubicBezTo>
                <a:cubicBezTo>
                  <a:pt x="68510" y="42867"/>
                  <a:pt x="60728" y="39544"/>
                  <a:pt x="53163" y="35852"/>
                </a:cubicBezTo>
                <a:cubicBezTo>
                  <a:pt x="46219" y="39454"/>
                  <a:pt x="38641" y="42791"/>
                  <a:pt x="30503" y="45976"/>
                </a:cubicBezTo>
                <a:cubicBezTo>
                  <a:pt x="22379" y="49110"/>
                  <a:pt x="13709" y="51926"/>
                  <a:pt x="4506" y="54463"/>
                </a:cubicBezTo>
                <a:cubicBezTo>
                  <a:pt x="3160" y="54933"/>
                  <a:pt x="2221" y="54552"/>
                  <a:pt x="1751" y="53321"/>
                </a:cubicBezTo>
                <a:lnTo>
                  <a:pt x="0" y="48640"/>
                </a:lnTo>
                <a:cubicBezTo>
                  <a:pt x="-584" y="47181"/>
                  <a:pt x="-177" y="46331"/>
                  <a:pt x="1167" y="46052"/>
                </a:cubicBezTo>
                <a:cubicBezTo>
                  <a:pt x="8137" y="44200"/>
                  <a:pt x="15055" y="41992"/>
                  <a:pt x="21871" y="39442"/>
                </a:cubicBezTo>
                <a:cubicBezTo>
                  <a:pt x="28701" y="36867"/>
                  <a:pt x="35238" y="34114"/>
                  <a:pt x="41471" y="31158"/>
                </a:cubicBezTo>
                <a:cubicBezTo>
                  <a:pt x="47742" y="28189"/>
                  <a:pt x="53607" y="25106"/>
                  <a:pt x="59129" y="21859"/>
                </a:cubicBezTo>
                <a:cubicBezTo>
                  <a:pt x="64651" y="18598"/>
                  <a:pt x="69563" y="15351"/>
                  <a:pt x="73790" y="12065"/>
                </a:cubicBezTo>
                <a:cubicBezTo>
                  <a:pt x="74946" y="11190"/>
                  <a:pt x="75466" y="10428"/>
                  <a:pt x="75339" y="9730"/>
                </a:cubicBezTo>
                <a:cubicBezTo>
                  <a:pt x="75174" y="9058"/>
                  <a:pt x="74362" y="8715"/>
                  <a:pt x="72788" y="8715"/>
                </a:cubicBezTo>
                <a:lnTo>
                  <a:pt x="10333" y="8715"/>
                </a:lnTo>
                <a:cubicBezTo>
                  <a:pt x="9050" y="8715"/>
                  <a:pt x="8441" y="8094"/>
                  <a:pt x="8441" y="6838"/>
                </a:cubicBezTo>
                <a:lnTo>
                  <a:pt x="8441" y="1725"/>
                </a:lnTo>
                <a:cubicBezTo>
                  <a:pt x="8441" y="596"/>
                  <a:pt x="9050" y="0"/>
                  <a:pt x="10333" y="0"/>
                </a:cubicBezTo>
                <a:lnTo>
                  <a:pt x="76698" y="0"/>
                </a:lnTo>
                <a:cubicBezTo>
                  <a:pt x="80480" y="0"/>
                  <a:pt x="83463" y="418"/>
                  <a:pt x="85634" y="1243"/>
                </a:cubicBezTo>
                <a:cubicBezTo>
                  <a:pt x="87830" y="2080"/>
                  <a:pt x="89214" y="3146"/>
                  <a:pt x="89849" y="4516"/>
                </a:cubicBezTo>
                <a:cubicBezTo>
                  <a:pt x="90471" y="5886"/>
                  <a:pt x="90369" y="7434"/>
                  <a:pt x="89493" y="9235"/>
                </a:cubicBezTo>
                <a:cubicBezTo>
                  <a:pt x="88617" y="11011"/>
                  <a:pt x="87119" y="12864"/>
                  <a:pt x="84987" y="14817"/>
                </a:cubicBezTo>
                <a:cubicBezTo>
                  <a:pt x="78614" y="20526"/>
                  <a:pt x="71061" y="25918"/>
                  <a:pt x="62315" y="30929"/>
                </a:cubicBezTo>
                <a:cubicBezTo>
                  <a:pt x="68421" y="33645"/>
                  <a:pt x="75060" y="36194"/>
                  <a:pt x="82308" y="38630"/>
                </a:cubicBezTo>
                <a:cubicBezTo>
                  <a:pt x="89518" y="41028"/>
                  <a:pt x="96551" y="43083"/>
                  <a:pt x="103457" y="44720"/>
                </a:cubicBezTo>
                <a:lnTo>
                  <a:pt x="104904" y="45468"/>
                </a:lnTo>
                <a:lnTo>
                  <a:pt x="104612" y="46749"/>
                </a:lnTo>
                <a:lnTo>
                  <a:pt x="102708" y="52129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3459038" y="8896620"/>
            <a:ext cx="76101" cy="73176"/>
          </a:xfrm>
          <a:custGeom>
            <a:avLst/>
            <a:gdLst>
              <a:gd name="connsiteX0" fmla="*/ 45546 w 76101"/>
              <a:gd name="connsiteY0" fmla="*/ 2461 h 73176"/>
              <a:gd name="connsiteX1" fmla="*/ 43350 w 76101"/>
              <a:gd name="connsiteY1" fmla="*/ 22201 h 73176"/>
              <a:gd name="connsiteX2" fmla="*/ 48212 w 76101"/>
              <a:gd name="connsiteY2" fmla="*/ 33847 h 73176"/>
              <a:gd name="connsiteX3" fmla="*/ 55549 w 76101"/>
              <a:gd name="connsiteY3" fmla="*/ 44136 h 73176"/>
              <a:gd name="connsiteX4" fmla="*/ 64765 w 76101"/>
              <a:gd name="connsiteY4" fmla="*/ 52763 h 73176"/>
              <a:gd name="connsiteX5" fmla="*/ 75314 w 76101"/>
              <a:gd name="connsiteY5" fmla="*/ 59233 h 73176"/>
              <a:gd name="connsiteX6" fmla="*/ 76101 w 76101"/>
              <a:gd name="connsiteY6" fmla="*/ 60451 h 73176"/>
              <a:gd name="connsiteX7" fmla="*/ 75745 w 76101"/>
              <a:gd name="connsiteY7" fmla="*/ 61859 h 73176"/>
              <a:gd name="connsiteX8" fmla="*/ 72699 w 76101"/>
              <a:gd name="connsiteY8" fmla="*/ 66642 h 73176"/>
              <a:gd name="connsiteX9" fmla="*/ 71696 w 76101"/>
              <a:gd name="connsiteY9" fmla="*/ 67657 h 73176"/>
              <a:gd name="connsiteX10" fmla="*/ 69805 w 76101"/>
              <a:gd name="connsiteY10" fmla="*/ 67212 h 73176"/>
              <a:gd name="connsiteX11" fmla="*/ 62175 w 76101"/>
              <a:gd name="connsiteY11" fmla="*/ 62493 h 73176"/>
              <a:gd name="connsiteX12" fmla="*/ 53518 w 76101"/>
              <a:gd name="connsiteY12" fmla="*/ 55453 h 73176"/>
              <a:gd name="connsiteX13" fmla="*/ 45267 w 76101"/>
              <a:gd name="connsiteY13" fmla="*/ 46546 h 73176"/>
              <a:gd name="connsiteX14" fmla="*/ 38717 w 76101"/>
              <a:gd name="connsiteY14" fmla="*/ 36435 h 73176"/>
              <a:gd name="connsiteX15" fmla="*/ 25781 w 76101"/>
              <a:gd name="connsiteY15" fmla="*/ 56480 h 73176"/>
              <a:gd name="connsiteX16" fmla="*/ 6740 w 76101"/>
              <a:gd name="connsiteY16" fmla="*/ 72592 h 73176"/>
              <a:gd name="connsiteX17" fmla="*/ 5128 w 76101"/>
              <a:gd name="connsiteY17" fmla="*/ 73176 h 73176"/>
              <a:gd name="connsiteX18" fmla="*/ 3681 w 76101"/>
              <a:gd name="connsiteY18" fmla="*/ 72592 h 73176"/>
              <a:gd name="connsiteX19" fmla="*/ 75 w 76101"/>
              <a:gd name="connsiteY19" fmla="*/ 67796 h 73176"/>
              <a:gd name="connsiteX20" fmla="*/ 0 w 76101"/>
              <a:gd name="connsiteY20" fmla="*/ 66350 h 73176"/>
              <a:gd name="connsiteX21" fmla="*/ 939 w 76101"/>
              <a:gd name="connsiteY21" fmla="*/ 65056 h 73176"/>
              <a:gd name="connsiteX22" fmla="*/ 26924 w 76101"/>
              <a:gd name="connsiteY22" fmla="*/ 38313 h 73176"/>
              <a:gd name="connsiteX23" fmla="*/ 35352 w 76101"/>
              <a:gd name="connsiteY23" fmla="*/ 2321 h 73176"/>
              <a:gd name="connsiteX24" fmla="*/ 37104 w 76101"/>
              <a:gd name="connsiteY24" fmla="*/ 0 h 73176"/>
              <a:gd name="connsiteX25" fmla="*/ 43934 w 76101"/>
              <a:gd name="connsiteY25" fmla="*/ 444 h 73176"/>
              <a:gd name="connsiteX26" fmla="*/ 45546 w 76101"/>
              <a:gd name="connsiteY26" fmla="*/ 2461 h 73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76101" h="73176">
                <a:moveTo>
                  <a:pt x="45546" y="2461"/>
                </a:moveTo>
                <a:cubicBezTo>
                  <a:pt x="45546" y="9527"/>
                  <a:pt x="44797" y="16137"/>
                  <a:pt x="43350" y="22201"/>
                </a:cubicBezTo>
                <a:cubicBezTo>
                  <a:pt x="44518" y="26273"/>
                  <a:pt x="46130" y="30130"/>
                  <a:pt x="48212" y="33847"/>
                </a:cubicBezTo>
                <a:cubicBezTo>
                  <a:pt x="50294" y="37513"/>
                  <a:pt x="52731" y="40939"/>
                  <a:pt x="55549" y="44136"/>
                </a:cubicBezTo>
                <a:cubicBezTo>
                  <a:pt x="58354" y="47321"/>
                  <a:pt x="61426" y="50213"/>
                  <a:pt x="64765" y="52763"/>
                </a:cubicBezTo>
                <a:cubicBezTo>
                  <a:pt x="68091" y="55338"/>
                  <a:pt x="71620" y="57482"/>
                  <a:pt x="75314" y="59233"/>
                </a:cubicBezTo>
                <a:lnTo>
                  <a:pt x="76101" y="60451"/>
                </a:lnTo>
                <a:lnTo>
                  <a:pt x="75745" y="61859"/>
                </a:lnTo>
                <a:lnTo>
                  <a:pt x="72699" y="66642"/>
                </a:lnTo>
                <a:lnTo>
                  <a:pt x="71696" y="67657"/>
                </a:lnTo>
                <a:lnTo>
                  <a:pt x="69805" y="67212"/>
                </a:lnTo>
                <a:cubicBezTo>
                  <a:pt x="67532" y="66058"/>
                  <a:pt x="65006" y="64498"/>
                  <a:pt x="62175" y="62493"/>
                </a:cubicBezTo>
                <a:cubicBezTo>
                  <a:pt x="59294" y="60527"/>
                  <a:pt x="56425" y="58180"/>
                  <a:pt x="53518" y="55453"/>
                </a:cubicBezTo>
                <a:cubicBezTo>
                  <a:pt x="50598" y="52763"/>
                  <a:pt x="47856" y="49782"/>
                  <a:pt x="45267" y="46546"/>
                </a:cubicBezTo>
                <a:cubicBezTo>
                  <a:pt x="42639" y="43298"/>
                  <a:pt x="40468" y="39924"/>
                  <a:pt x="38717" y="36435"/>
                </a:cubicBezTo>
                <a:cubicBezTo>
                  <a:pt x="35505" y="43806"/>
                  <a:pt x="31201" y="50479"/>
                  <a:pt x="25781" y="56480"/>
                </a:cubicBezTo>
                <a:cubicBezTo>
                  <a:pt x="20348" y="62468"/>
                  <a:pt x="14014" y="67847"/>
                  <a:pt x="6740" y="72592"/>
                </a:cubicBezTo>
                <a:lnTo>
                  <a:pt x="5128" y="73176"/>
                </a:lnTo>
                <a:lnTo>
                  <a:pt x="3681" y="72592"/>
                </a:lnTo>
                <a:lnTo>
                  <a:pt x="75" y="67796"/>
                </a:lnTo>
                <a:lnTo>
                  <a:pt x="0" y="66350"/>
                </a:lnTo>
                <a:lnTo>
                  <a:pt x="939" y="65056"/>
                </a:lnTo>
                <a:cubicBezTo>
                  <a:pt x="12465" y="57952"/>
                  <a:pt x="21122" y="49071"/>
                  <a:pt x="26924" y="38313"/>
                </a:cubicBezTo>
                <a:cubicBezTo>
                  <a:pt x="32725" y="27592"/>
                  <a:pt x="35555" y="15566"/>
                  <a:pt x="35352" y="2321"/>
                </a:cubicBezTo>
                <a:cubicBezTo>
                  <a:pt x="35352" y="773"/>
                  <a:pt x="35936" y="0"/>
                  <a:pt x="37104" y="0"/>
                </a:cubicBezTo>
                <a:lnTo>
                  <a:pt x="43934" y="444"/>
                </a:lnTo>
                <a:cubicBezTo>
                  <a:pt x="44987" y="444"/>
                  <a:pt x="45546" y="1116"/>
                  <a:pt x="45546" y="2461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3483639" y="8978512"/>
            <a:ext cx="84708" cy="49071"/>
          </a:xfrm>
          <a:custGeom>
            <a:avLst/>
            <a:gdLst>
              <a:gd name="connsiteX0" fmla="*/ 736 w 84708"/>
              <a:gd name="connsiteY0" fmla="*/ 418 h 49071"/>
              <a:gd name="connsiteX1" fmla="*/ 2183 w 84708"/>
              <a:gd name="connsiteY1" fmla="*/ 0 h 49071"/>
              <a:gd name="connsiteX2" fmla="*/ 73651 w 84708"/>
              <a:gd name="connsiteY2" fmla="*/ 0 h 49071"/>
              <a:gd name="connsiteX3" fmla="*/ 82587 w 84708"/>
              <a:gd name="connsiteY3" fmla="*/ 2524 h 49071"/>
              <a:gd name="connsiteX4" fmla="*/ 84708 w 84708"/>
              <a:gd name="connsiteY4" fmla="*/ 11037 h 49071"/>
              <a:gd name="connsiteX5" fmla="*/ 84708 w 84708"/>
              <a:gd name="connsiteY5" fmla="*/ 47028 h 49071"/>
              <a:gd name="connsiteX6" fmla="*/ 82651 w 84708"/>
              <a:gd name="connsiteY6" fmla="*/ 49071 h 49071"/>
              <a:gd name="connsiteX7" fmla="*/ 76723 w 84708"/>
              <a:gd name="connsiteY7" fmla="*/ 49071 h 49071"/>
              <a:gd name="connsiteX8" fmla="*/ 74679 w 84708"/>
              <a:gd name="connsiteY8" fmla="*/ 47028 h 49071"/>
              <a:gd name="connsiteX9" fmla="*/ 74679 w 84708"/>
              <a:gd name="connsiteY9" fmla="*/ 11747 h 49071"/>
              <a:gd name="connsiteX10" fmla="*/ 74044 w 84708"/>
              <a:gd name="connsiteY10" fmla="*/ 9210 h 49071"/>
              <a:gd name="connsiteX11" fmla="*/ 71340 w 84708"/>
              <a:gd name="connsiteY11" fmla="*/ 8702 h 49071"/>
              <a:gd name="connsiteX12" fmla="*/ 2183 w 84708"/>
              <a:gd name="connsiteY12" fmla="*/ 8702 h 49071"/>
              <a:gd name="connsiteX13" fmla="*/ 736 w 84708"/>
              <a:gd name="connsiteY13" fmla="*/ 8182 h 49071"/>
              <a:gd name="connsiteX14" fmla="*/ 0 w 84708"/>
              <a:gd name="connsiteY14" fmla="*/ 6977 h 49071"/>
              <a:gd name="connsiteX15" fmla="*/ 0 w 84708"/>
              <a:gd name="connsiteY15" fmla="*/ 1737 h 49071"/>
              <a:gd name="connsiteX16" fmla="*/ 736 w 84708"/>
              <a:gd name="connsiteY16" fmla="*/ 418 h 4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4708" h="49071">
                <a:moveTo>
                  <a:pt x="736" y="418"/>
                </a:moveTo>
                <a:lnTo>
                  <a:pt x="2183" y="0"/>
                </a:lnTo>
                <a:lnTo>
                  <a:pt x="73651" y="0"/>
                </a:lnTo>
                <a:cubicBezTo>
                  <a:pt x="78221" y="0"/>
                  <a:pt x="81204" y="837"/>
                  <a:pt x="82587" y="2524"/>
                </a:cubicBezTo>
                <a:cubicBezTo>
                  <a:pt x="84009" y="4198"/>
                  <a:pt x="84708" y="7066"/>
                  <a:pt x="84708" y="11037"/>
                </a:cubicBezTo>
                <a:lnTo>
                  <a:pt x="84708" y="47028"/>
                </a:lnTo>
                <a:cubicBezTo>
                  <a:pt x="84708" y="48373"/>
                  <a:pt x="84022" y="49071"/>
                  <a:pt x="82651" y="49071"/>
                </a:cubicBezTo>
                <a:lnTo>
                  <a:pt x="76723" y="49071"/>
                </a:lnTo>
                <a:cubicBezTo>
                  <a:pt x="75352" y="49071"/>
                  <a:pt x="74679" y="48373"/>
                  <a:pt x="74679" y="47028"/>
                </a:cubicBezTo>
                <a:lnTo>
                  <a:pt x="74679" y="11747"/>
                </a:lnTo>
                <a:cubicBezTo>
                  <a:pt x="74679" y="10377"/>
                  <a:pt x="74463" y="9552"/>
                  <a:pt x="74044" y="9210"/>
                </a:cubicBezTo>
                <a:cubicBezTo>
                  <a:pt x="73574" y="8880"/>
                  <a:pt x="72711" y="8702"/>
                  <a:pt x="71340" y="8702"/>
                </a:cubicBezTo>
                <a:lnTo>
                  <a:pt x="2183" y="8702"/>
                </a:lnTo>
                <a:lnTo>
                  <a:pt x="736" y="8182"/>
                </a:lnTo>
                <a:lnTo>
                  <a:pt x="0" y="6977"/>
                </a:lnTo>
                <a:lnTo>
                  <a:pt x="0" y="1737"/>
                </a:lnTo>
                <a:lnTo>
                  <a:pt x="736" y="418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3558319" y="8893143"/>
            <a:ext cx="10028" cy="77375"/>
          </a:xfrm>
          <a:custGeom>
            <a:avLst/>
            <a:gdLst>
              <a:gd name="connsiteX0" fmla="*/ 7971 w 10028"/>
              <a:gd name="connsiteY0" fmla="*/ 77375 h 77375"/>
              <a:gd name="connsiteX1" fmla="*/ 2043 w 10028"/>
              <a:gd name="connsiteY1" fmla="*/ 77375 h 77375"/>
              <a:gd name="connsiteX2" fmla="*/ 0 w 10028"/>
              <a:gd name="connsiteY2" fmla="*/ 75358 h 77375"/>
              <a:gd name="connsiteX3" fmla="*/ 0 w 10028"/>
              <a:gd name="connsiteY3" fmla="*/ 2004 h 77375"/>
              <a:gd name="connsiteX4" fmla="*/ 2043 w 10028"/>
              <a:gd name="connsiteY4" fmla="*/ 0 h 77375"/>
              <a:gd name="connsiteX5" fmla="*/ 7971 w 10028"/>
              <a:gd name="connsiteY5" fmla="*/ 0 h 77375"/>
              <a:gd name="connsiteX6" fmla="*/ 10028 w 10028"/>
              <a:gd name="connsiteY6" fmla="*/ 2004 h 77375"/>
              <a:gd name="connsiteX7" fmla="*/ 10028 w 10028"/>
              <a:gd name="connsiteY7" fmla="*/ 75358 h 77375"/>
              <a:gd name="connsiteX8" fmla="*/ 7971 w 10028"/>
              <a:gd name="connsiteY8" fmla="*/ 77375 h 77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028" h="77375">
                <a:moveTo>
                  <a:pt x="7971" y="77375"/>
                </a:moveTo>
                <a:lnTo>
                  <a:pt x="2043" y="77375"/>
                </a:lnTo>
                <a:cubicBezTo>
                  <a:pt x="672" y="77375"/>
                  <a:pt x="0" y="76690"/>
                  <a:pt x="0" y="75358"/>
                </a:cubicBezTo>
                <a:lnTo>
                  <a:pt x="0" y="2004"/>
                </a:lnTo>
                <a:cubicBezTo>
                  <a:pt x="0" y="647"/>
                  <a:pt x="672" y="0"/>
                  <a:pt x="2043" y="0"/>
                </a:cubicBezTo>
                <a:lnTo>
                  <a:pt x="7971" y="0"/>
                </a:lnTo>
                <a:cubicBezTo>
                  <a:pt x="9342" y="0"/>
                  <a:pt x="10028" y="647"/>
                  <a:pt x="10028" y="2004"/>
                </a:cubicBezTo>
                <a:lnTo>
                  <a:pt x="10028" y="75358"/>
                </a:lnTo>
                <a:cubicBezTo>
                  <a:pt x="10028" y="76690"/>
                  <a:pt x="9342" y="77375"/>
                  <a:pt x="7971" y="77375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3694877" y="8893142"/>
            <a:ext cx="10015" cy="133855"/>
          </a:xfrm>
          <a:custGeom>
            <a:avLst/>
            <a:gdLst>
              <a:gd name="connsiteX0" fmla="*/ 7997 w 10015"/>
              <a:gd name="connsiteY0" fmla="*/ 133855 h 133855"/>
              <a:gd name="connsiteX1" fmla="*/ 2043 w 10015"/>
              <a:gd name="connsiteY1" fmla="*/ 133855 h 133855"/>
              <a:gd name="connsiteX2" fmla="*/ 0 w 10015"/>
              <a:gd name="connsiteY2" fmla="*/ 131838 h 133855"/>
              <a:gd name="connsiteX3" fmla="*/ 0 w 10015"/>
              <a:gd name="connsiteY3" fmla="*/ 2004 h 133855"/>
              <a:gd name="connsiteX4" fmla="*/ 2043 w 10015"/>
              <a:gd name="connsiteY4" fmla="*/ 0 h 133855"/>
              <a:gd name="connsiteX5" fmla="*/ 7997 w 10015"/>
              <a:gd name="connsiteY5" fmla="*/ 0 h 133855"/>
              <a:gd name="connsiteX6" fmla="*/ 10015 w 10015"/>
              <a:gd name="connsiteY6" fmla="*/ 2004 h 133855"/>
              <a:gd name="connsiteX7" fmla="*/ 10015 w 10015"/>
              <a:gd name="connsiteY7" fmla="*/ 131838 h 133855"/>
              <a:gd name="connsiteX8" fmla="*/ 7997 w 10015"/>
              <a:gd name="connsiteY8" fmla="*/ 133855 h 133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015" h="133855">
                <a:moveTo>
                  <a:pt x="7997" y="133855"/>
                </a:moveTo>
                <a:lnTo>
                  <a:pt x="2043" y="133855"/>
                </a:lnTo>
                <a:cubicBezTo>
                  <a:pt x="672" y="133855"/>
                  <a:pt x="0" y="133170"/>
                  <a:pt x="0" y="131838"/>
                </a:cubicBezTo>
                <a:lnTo>
                  <a:pt x="0" y="2004"/>
                </a:lnTo>
                <a:cubicBezTo>
                  <a:pt x="0" y="646"/>
                  <a:pt x="672" y="0"/>
                  <a:pt x="2043" y="0"/>
                </a:cubicBezTo>
                <a:lnTo>
                  <a:pt x="7997" y="0"/>
                </a:lnTo>
                <a:cubicBezTo>
                  <a:pt x="9342" y="0"/>
                  <a:pt x="10015" y="646"/>
                  <a:pt x="10015" y="2004"/>
                </a:cubicBezTo>
                <a:lnTo>
                  <a:pt x="10015" y="131838"/>
                </a:lnTo>
                <a:cubicBezTo>
                  <a:pt x="10015" y="133170"/>
                  <a:pt x="9342" y="133855"/>
                  <a:pt x="7997" y="133855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3731253" y="8900253"/>
            <a:ext cx="74540" cy="97990"/>
          </a:xfrm>
          <a:custGeom>
            <a:avLst/>
            <a:gdLst>
              <a:gd name="connsiteX0" fmla="*/ 45115 w 74540"/>
              <a:gd name="connsiteY0" fmla="*/ 2309 h 97990"/>
              <a:gd name="connsiteX1" fmla="*/ 44327 w 74540"/>
              <a:gd name="connsiteY1" fmla="*/ 20666 h 97990"/>
              <a:gd name="connsiteX2" fmla="*/ 41776 w 74540"/>
              <a:gd name="connsiteY2" fmla="*/ 37565 h 97990"/>
              <a:gd name="connsiteX3" fmla="*/ 46282 w 74540"/>
              <a:gd name="connsiteY3" fmla="*/ 49871 h 97990"/>
              <a:gd name="connsiteX4" fmla="*/ 53467 w 74540"/>
              <a:gd name="connsiteY4" fmla="*/ 62722 h 97990"/>
              <a:gd name="connsiteX5" fmla="*/ 62772 w 74540"/>
              <a:gd name="connsiteY5" fmla="*/ 75117 h 97990"/>
              <a:gd name="connsiteX6" fmla="*/ 73714 w 74540"/>
              <a:gd name="connsiteY6" fmla="*/ 85951 h 97990"/>
              <a:gd name="connsiteX7" fmla="*/ 74540 w 74540"/>
              <a:gd name="connsiteY7" fmla="*/ 87410 h 97990"/>
              <a:gd name="connsiteX8" fmla="*/ 74171 w 74540"/>
              <a:gd name="connsiteY8" fmla="*/ 88856 h 97990"/>
              <a:gd name="connsiteX9" fmla="*/ 70541 w 74540"/>
              <a:gd name="connsiteY9" fmla="*/ 93360 h 97990"/>
              <a:gd name="connsiteX10" fmla="*/ 67494 w 74540"/>
              <a:gd name="connsiteY10" fmla="*/ 93360 h 97990"/>
              <a:gd name="connsiteX11" fmla="*/ 59129 w 74540"/>
              <a:gd name="connsiteY11" fmla="*/ 85000 h 97990"/>
              <a:gd name="connsiteX12" fmla="*/ 50878 w 74540"/>
              <a:gd name="connsiteY12" fmla="*/ 74762 h 97990"/>
              <a:gd name="connsiteX13" fmla="*/ 43363 w 74540"/>
              <a:gd name="connsiteY13" fmla="*/ 63750 h 97990"/>
              <a:gd name="connsiteX14" fmla="*/ 37422 w 74540"/>
              <a:gd name="connsiteY14" fmla="*/ 52839 h 97990"/>
              <a:gd name="connsiteX15" fmla="*/ 25198 w 74540"/>
              <a:gd name="connsiteY15" fmla="*/ 77147 h 97990"/>
              <a:gd name="connsiteX16" fmla="*/ 7223 w 74540"/>
              <a:gd name="connsiteY16" fmla="*/ 97838 h 97990"/>
              <a:gd name="connsiteX17" fmla="*/ 4722 w 74540"/>
              <a:gd name="connsiteY17" fmla="*/ 97990 h 97990"/>
              <a:gd name="connsiteX18" fmla="*/ 368 w 74540"/>
              <a:gd name="connsiteY18" fmla="*/ 93512 h 97990"/>
              <a:gd name="connsiteX19" fmla="*/ 0 w 74540"/>
              <a:gd name="connsiteY19" fmla="*/ 92333 h 97990"/>
              <a:gd name="connsiteX20" fmla="*/ 812 w 74540"/>
              <a:gd name="connsiteY20" fmla="*/ 90874 h 97990"/>
              <a:gd name="connsiteX21" fmla="*/ 16197 w 74540"/>
              <a:gd name="connsiteY21" fmla="*/ 73163 h 97990"/>
              <a:gd name="connsiteX22" fmla="*/ 26899 w 74540"/>
              <a:gd name="connsiteY22" fmla="*/ 53131 h 97990"/>
              <a:gd name="connsiteX23" fmla="*/ 32979 w 74540"/>
              <a:gd name="connsiteY23" fmla="*/ 29762 h 97990"/>
              <a:gd name="connsiteX24" fmla="*/ 34934 w 74540"/>
              <a:gd name="connsiteY24" fmla="*/ 2030 h 97990"/>
              <a:gd name="connsiteX25" fmla="*/ 35454 w 74540"/>
              <a:gd name="connsiteY25" fmla="*/ 495 h 97990"/>
              <a:gd name="connsiteX26" fmla="*/ 36698 w 74540"/>
              <a:gd name="connsiteY26" fmla="*/ 0 h 97990"/>
              <a:gd name="connsiteX27" fmla="*/ 43528 w 74540"/>
              <a:gd name="connsiteY27" fmla="*/ 279 h 97990"/>
              <a:gd name="connsiteX28" fmla="*/ 45115 w 74540"/>
              <a:gd name="connsiteY28" fmla="*/ 2309 h 97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74540" h="97990">
                <a:moveTo>
                  <a:pt x="45115" y="2309"/>
                </a:moveTo>
                <a:cubicBezTo>
                  <a:pt x="45115" y="8690"/>
                  <a:pt x="44848" y="14830"/>
                  <a:pt x="44327" y="20666"/>
                </a:cubicBezTo>
                <a:cubicBezTo>
                  <a:pt x="43795" y="26540"/>
                  <a:pt x="42944" y="32173"/>
                  <a:pt x="41776" y="37565"/>
                </a:cubicBezTo>
                <a:cubicBezTo>
                  <a:pt x="42741" y="41472"/>
                  <a:pt x="44239" y="45557"/>
                  <a:pt x="46282" y="49871"/>
                </a:cubicBezTo>
                <a:cubicBezTo>
                  <a:pt x="48326" y="54184"/>
                  <a:pt x="50713" y="58459"/>
                  <a:pt x="53467" y="62722"/>
                </a:cubicBezTo>
                <a:cubicBezTo>
                  <a:pt x="56222" y="66972"/>
                  <a:pt x="59332" y="71108"/>
                  <a:pt x="62772" y="75117"/>
                </a:cubicBezTo>
                <a:cubicBezTo>
                  <a:pt x="66212" y="79151"/>
                  <a:pt x="69868" y="82754"/>
                  <a:pt x="73714" y="85951"/>
                </a:cubicBezTo>
                <a:lnTo>
                  <a:pt x="74540" y="87410"/>
                </a:lnTo>
                <a:lnTo>
                  <a:pt x="74171" y="88856"/>
                </a:lnTo>
                <a:lnTo>
                  <a:pt x="70541" y="93360"/>
                </a:lnTo>
                <a:cubicBezTo>
                  <a:pt x="69678" y="94413"/>
                  <a:pt x="68650" y="94413"/>
                  <a:pt x="67494" y="93360"/>
                </a:cubicBezTo>
                <a:cubicBezTo>
                  <a:pt x="64791" y="91013"/>
                  <a:pt x="61985" y="88234"/>
                  <a:pt x="59129" y="85000"/>
                </a:cubicBezTo>
                <a:cubicBezTo>
                  <a:pt x="56273" y="81764"/>
                  <a:pt x="53506" y="78339"/>
                  <a:pt x="50878" y="74762"/>
                </a:cubicBezTo>
                <a:cubicBezTo>
                  <a:pt x="48174" y="71184"/>
                  <a:pt x="45699" y="67505"/>
                  <a:pt x="43363" y="63750"/>
                </a:cubicBezTo>
                <a:cubicBezTo>
                  <a:pt x="41040" y="59956"/>
                  <a:pt x="39060" y="56341"/>
                  <a:pt x="37422" y="52839"/>
                </a:cubicBezTo>
                <a:cubicBezTo>
                  <a:pt x="34312" y="61644"/>
                  <a:pt x="30237" y="69738"/>
                  <a:pt x="25198" y="77147"/>
                </a:cubicBezTo>
                <a:cubicBezTo>
                  <a:pt x="20183" y="84556"/>
                  <a:pt x="14179" y="91457"/>
                  <a:pt x="7223" y="97838"/>
                </a:cubicBezTo>
                <a:lnTo>
                  <a:pt x="4722" y="97990"/>
                </a:lnTo>
                <a:lnTo>
                  <a:pt x="368" y="93512"/>
                </a:lnTo>
                <a:lnTo>
                  <a:pt x="0" y="92333"/>
                </a:lnTo>
                <a:lnTo>
                  <a:pt x="812" y="90874"/>
                </a:lnTo>
                <a:cubicBezTo>
                  <a:pt x="6727" y="85279"/>
                  <a:pt x="11856" y="79341"/>
                  <a:pt x="16197" y="73163"/>
                </a:cubicBezTo>
                <a:cubicBezTo>
                  <a:pt x="20551" y="66972"/>
                  <a:pt x="24131" y="60299"/>
                  <a:pt x="26899" y="53131"/>
                </a:cubicBezTo>
                <a:cubicBezTo>
                  <a:pt x="29653" y="45963"/>
                  <a:pt x="31672" y="38174"/>
                  <a:pt x="32979" y="29762"/>
                </a:cubicBezTo>
                <a:cubicBezTo>
                  <a:pt x="34287" y="21339"/>
                  <a:pt x="34934" y="12090"/>
                  <a:pt x="34934" y="2030"/>
                </a:cubicBezTo>
                <a:lnTo>
                  <a:pt x="35454" y="495"/>
                </a:lnTo>
                <a:lnTo>
                  <a:pt x="36698" y="0"/>
                </a:lnTo>
                <a:lnTo>
                  <a:pt x="43528" y="279"/>
                </a:lnTo>
                <a:cubicBezTo>
                  <a:pt x="44607" y="279"/>
                  <a:pt x="45115" y="977"/>
                  <a:pt x="45115" y="2309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3826345" y="8893149"/>
            <a:ext cx="32255" cy="133856"/>
          </a:xfrm>
          <a:custGeom>
            <a:avLst/>
            <a:gdLst>
              <a:gd name="connsiteX0" fmla="*/ 7971 w 32255"/>
              <a:gd name="connsiteY0" fmla="*/ 133856 h 133856"/>
              <a:gd name="connsiteX1" fmla="*/ 2043 w 32255"/>
              <a:gd name="connsiteY1" fmla="*/ 133856 h 133856"/>
              <a:gd name="connsiteX2" fmla="*/ 0 w 32255"/>
              <a:gd name="connsiteY2" fmla="*/ 131826 h 133856"/>
              <a:gd name="connsiteX3" fmla="*/ 0 w 32255"/>
              <a:gd name="connsiteY3" fmla="*/ 2004 h 133856"/>
              <a:gd name="connsiteX4" fmla="*/ 2043 w 32255"/>
              <a:gd name="connsiteY4" fmla="*/ 0 h 133856"/>
              <a:gd name="connsiteX5" fmla="*/ 7971 w 32255"/>
              <a:gd name="connsiteY5" fmla="*/ 0 h 133856"/>
              <a:gd name="connsiteX6" fmla="*/ 10015 w 32255"/>
              <a:gd name="connsiteY6" fmla="*/ 2004 h 133856"/>
              <a:gd name="connsiteX7" fmla="*/ 10015 w 32255"/>
              <a:gd name="connsiteY7" fmla="*/ 54869 h 133856"/>
              <a:gd name="connsiteX8" fmla="*/ 30059 w 32255"/>
              <a:gd name="connsiteY8" fmla="*/ 54869 h 133856"/>
              <a:gd name="connsiteX9" fmla="*/ 31608 w 32255"/>
              <a:gd name="connsiteY9" fmla="*/ 55376 h 133856"/>
              <a:gd name="connsiteX10" fmla="*/ 32255 w 32255"/>
              <a:gd name="connsiteY10" fmla="*/ 56734 h 133856"/>
              <a:gd name="connsiteX11" fmla="*/ 32255 w 32255"/>
              <a:gd name="connsiteY11" fmla="*/ 61694 h 133856"/>
              <a:gd name="connsiteX12" fmla="*/ 31608 w 32255"/>
              <a:gd name="connsiteY12" fmla="*/ 63001 h 133856"/>
              <a:gd name="connsiteX13" fmla="*/ 30059 w 32255"/>
              <a:gd name="connsiteY13" fmla="*/ 63572 h 133856"/>
              <a:gd name="connsiteX14" fmla="*/ 10015 w 32255"/>
              <a:gd name="connsiteY14" fmla="*/ 63572 h 133856"/>
              <a:gd name="connsiteX15" fmla="*/ 10015 w 32255"/>
              <a:gd name="connsiteY15" fmla="*/ 131826 h 133856"/>
              <a:gd name="connsiteX16" fmla="*/ 7971 w 32255"/>
              <a:gd name="connsiteY16" fmla="*/ 133856 h 133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2255" h="133856">
                <a:moveTo>
                  <a:pt x="7971" y="133856"/>
                </a:moveTo>
                <a:lnTo>
                  <a:pt x="2043" y="133856"/>
                </a:lnTo>
                <a:cubicBezTo>
                  <a:pt x="660" y="133856"/>
                  <a:pt x="0" y="133170"/>
                  <a:pt x="0" y="131826"/>
                </a:cubicBezTo>
                <a:lnTo>
                  <a:pt x="0" y="2004"/>
                </a:lnTo>
                <a:cubicBezTo>
                  <a:pt x="0" y="647"/>
                  <a:pt x="660" y="0"/>
                  <a:pt x="2043" y="0"/>
                </a:cubicBezTo>
                <a:lnTo>
                  <a:pt x="7971" y="0"/>
                </a:lnTo>
                <a:cubicBezTo>
                  <a:pt x="9342" y="0"/>
                  <a:pt x="10015" y="647"/>
                  <a:pt x="10015" y="2004"/>
                </a:cubicBezTo>
                <a:lnTo>
                  <a:pt x="10015" y="54869"/>
                </a:lnTo>
                <a:lnTo>
                  <a:pt x="30059" y="54869"/>
                </a:lnTo>
                <a:lnTo>
                  <a:pt x="31608" y="55376"/>
                </a:lnTo>
                <a:lnTo>
                  <a:pt x="32255" y="56734"/>
                </a:lnTo>
                <a:lnTo>
                  <a:pt x="32255" y="61694"/>
                </a:lnTo>
                <a:lnTo>
                  <a:pt x="31608" y="63001"/>
                </a:lnTo>
                <a:lnTo>
                  <a:pt x="30059" y="63572"/>
                </a:lnTo>
                <a:lnTo>
                  <a:pt x="10015" y="63572"/>
                </a:lnTo>
                <a:lnTo>
                  <a:pt x="10015" y="131826"/>
                </a:lnTo>
                <a:cubicBezTo>
                  <a:pt x="10015" y="133170"/>
                  <a:pt x="9342" y="133856"/>
                  <a:pt x="7971" y="133856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4113061" y="8879392"/>
            <a:ext cx="29577" cy="35953"/>
          </a:xfrm>
          <a:custGeom>
            <a:avLst/>
            <a:gdLst>
              <a:gd name="connsiteX0" fmla="*/ 16769 w 29577"/>
              <a:gd name="connsiteY0" fmla="*/ 0 h 35953"/>
              <a:gd name="connsiteX1" fmla="*/ 4443 w 29577"/>
              <a:gd name="connsiteY1" fmla="*/ 4033 h 35953"/>
              <a:gd name="connsiteX2" fmla="*/ 0 w 29577"/>
              <a:gd name="connsiteY2" fmla="*/ 14462 h 35953"/>
              <a:gd name="connsiteX3" fmla="*/ 2576 w 29577"/>
              <a:gd name="connsiteY3" fmla="*/ 23748 h 35953"/>
              <a:gd name="connsiteX4" fmla="*/ 11183 w 29577"/>
              <a:gd name="connsiteY4" fmla="*/ 35953 h 35953"/>
              <a:gd name="connsiteX5" fmla="*/ 17479 w 29577"/>
              <a:gd name="connsiteY5" fmla="*/ 32350 h 35953"/>
              <a:gd name="connsiteX6" fmla="*/ 23357 w 29577"/>
              <a:gd name="connsiteY6" fmla="*/ 27580 h 35953"/>
              <a:gd name="connsiteX7" fmla="*/ 27800 w 29577"/>
              <a:gd name="connsiteY7" fmla="*/ 21694 h 35953"/>
              <a:gd name="connsiteX8" fmla="*/ 29577 w 29577"/>
              <a:gd name="connsiteY8" fmla="*/ 14259 h 35953"/>
              <a:gd name="connsiteX9" fmla="*/ 26264 w 29577"/>
              <a:gd name="connsiteY9" fmla="*/ 4440 h 35953"/>
              <a:gd name="connsiteX10" fmla="*/ 16769 w 29577"/>
              <a:gd name="connsiteY10" fmla="*/ 0 h 35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577" h="35953">
                <a:moveTo>
                  <a:pt x="16769" y="0"/>
                </a:moveTo>
                <a:cubicBezTo>
                  <a:pt x="11513" y="0"/>
                  <a:pt x="7413" y="1357"/>
                  <a:pt x="4443" y="4033"/>
                </a:cubicBezTo>
                <a:cubicBezTo>
                  <a:pt x="1497" y="6711"/>
                  <a:pt x="0" y="10186"/>
                  <a:pt x="0" y="14462"/>
                </a:cubicBezTo>
                <a:cubicBezTo>
                  <a:pt x="0" y="16809"/>
                  <a:pt x="850" y="19904"/>
                  <a:pt x="2576" y="23748"/>
                </a:cubicBezTo>
                <a:cubicBezTo>
                  <a:pt x="4316" y="27606"/>
                  <a:pt x="7172" y="31677"/>
                  <a:pt x="11183" y="35953"/>
                </a:cubicBezTo>
                <a:cubicBezTo>
                  <a:pt x="13240" y="35001"/>
                  <a:pt x="15347" y="33783"/>
                  <a:pt x="17479" y="32350"/>
                </a:cubicBezTo>
                <a:cubicBezTo>
                  <a:pt x="19612" y="30904"/>
                  <a:pt x="21580" y="29305"/>
                  <a:pt x="23357" y="27580"/>
                </a:cubicBezTo>
                <a:cubicBezTo>
                  <a:pt x="25172" y="25855"/>
                  <a:pt x="26632" y="23888"/>
                  <a:pt x="27800" y="21694"/>
                </a:cubicBezTo>
                <a:cubicBezTo>
                  <a:pt x="28968" y="19474"/>
                  <a:pt x="29577" y="17012"/>
                  <a:pt x="29577" y="14259"/>
                </a:cubicBezTo>
                <a:cubicBezTo>
                  <a:pt x="29577" y="10682"/>
                  <a:pt x="28447" y="7434"/>
                  <a:pt x="26264" y="4440"/>
                </a:cubicBezTo>
                <a:cubicBezTo>
                  <a:pt x="24055" y="1496"/>
                  <a:pt x="20882" y="0"/>
                  <a:pt x="16769" y="0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4211669" y="8858938"/>
            <a:ext cx="137578" cy="159077"/>
          </a:xfrm>
          <a:custGeom>
            <a:avLst/>
            <a:gdLst>
              <a:gd name="connsiteX0" fmla="*/ 82486 w 137578"/>
              <a:gd name="connsiteY0" fmla="*/ 154966 h 159077"/>
              <a:gd name="connsiteX1" fmla="*/ 81572 w 137578"/>
              <a:gd name="connsiteY1" fmla="*/ 158277 h 159077"/>
              <a:gd name="connsiteX2" fmla="*/ 78373 w 137578"/>
              <a:gd name="connsiteY2" fmla="*/ 159077 h 159077"/>
              <a:gd name="connsiteX3" fmla="*/ 58507 w 137578"/>
              <a:gd name="connsiteY3" fmla="*/ 159077 h 159077"/>
              <a:gd name="connsiteX4" fmla="*/ 55308 w 137578"/>
              <a:gd name="connsiteY4" fmla="*/ 158277 h 159077"/>
              <a:gd name="connsiteX5" fmla="*/ 54394 w 137578"/>
              <a:gd name="connsiteY5" fmla="*/ 154966 h 159077"/>
              <a:gd name="connsiteX6" fmla="*/ 54394 w 137578"/>
              <a:gd name="connsiteY6" fmla="*/ 91115 h 159077"/>
              <a:gd name="connsiteX7" fmla="*/ 1244 w 137578"/>
              <a:gd name="connsiteY7" fmla="*/ 4998 h 159077"/>
              <a:gd name="connsiteX8" fmla="*/ 0 w 137578"/>
              <a:gd name="connsiteY8" fmla="*/ 1167 h 159077"/>
              <a:gd name="connsiteX9" fmla="*/ 3922 w 137578"/>
              <a:gd name="connsiteY9" fmla="*/ 0 h 159077"/>
              <a:gd name="connsiteX10" fmla="*/ 25654 w 137578"/>
              <a:gd name="connsiteY10" fmla="*/ 0 h 159077"/>
              <a:gd name="connsiteX11" fmla="*/ 30389 w 137578"/>
              <a:gd name="connsiteY11" fmla="*/ 2677 h 159077"/>
              <a:gd name="connsiteX12" fmla="*/ 69271 w 137578"/>
              <a:gd name="connsiteY12" fmla="*/ 67556 h 159077"/>
              <a:gd name="connsiteX13" fmla="*/ 106910 w 137578"/>
              <a:gd name="connsiteY13" fmla="*/ 2677 h 159077"/>
              <a:gd name="connsiteX14" fmla="*/ 111225 w 137578"/>
              <a:gd name="connsiteY14" fmla="*/ 0 h 159077"/>
              <a:gd name="connsiteX15" fmla="*/ 133986 w 137578"/>
              <a:gd name="connsiteY15" fmla="*/ 0 h 159077"/>
              <a:gd name="connsiteX16" fmla="*/ 137578 w 137578"/>
              <a:gd name="connsiteY16" fmla="*/ 1446 h 159077"/>
              <a:gd name="connsiteX17" fmla="*/ 136042 w 137578"/>
              <a:gd name="connsiteY17" fmla="*/ 5366 h 159077"/>
              <a:gd name="connsiteX18" fmla="*/ 82486 w 137578"/>
              <a:gd name="connsiteY18" fmla="*/ 91115 h 159077"/>
              <a:gd name="connsiteX19" fmla="*/ 82486 w 137578"/>
              <a:gd name="connsiteY19" fmla="*/ 154966 h 159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37578" h="159077">
                <a:moveTo>
                  <a:pt x="82486" y="154966"/>
                </a:moveTo>
                <a:cubicBezTo>
                  <a:pt x="82486" y="156616"/>
                  <a:pt x="82194" y="157719"/>
                  <a:pt x="81572" y="158277"/>
                </a:cubicBezTo>
                <a:cubicBezTo>
                  <a:pt x="80950" y="158810"/>
                  <a:pt x="79858" y="159077"/>
                  <a:pt x="78373" y="159077"/>
                </a:cubicBezTo>
                <a:lnTo>
                  <a:pt x="58507" y="159077"/>
                </a:lnTo>
                <a:cubicBezTo>
                  <a:pt x="56996" y="159077"/>
                  <a:pt x="55930" y="158810"/>
                  <a:pt x="55308" y="158277"/>
                </a:cubicBezTo>
                <a:cubicBezTo>
                  <a:pt x="54698" y="157719"/>
                  <a:pt x="54394" y="156616"/>
                  <a:pt x="54394" y="154966"/>
                </a:cubicBezTo>
                <a:lnTo>
                  <a:pt x="54394" y="91115"/>
                </a:lnTo>
                <a:lnTo>
                  <a:pt x="1244" y="4998"/>
                </a:lnTo>
                <a:cubicBezTo>
                  <a:pt x="152" y="3171"/>
                  <a:pt x="-291" y="1902"/>
                  <a:pt x="0" y="1167"/>
                </a:cubicBezTo>
                <a:cubicBezTo>
                  <a:pt x="266" y="393"/>
                  <a:pt x="1586" y="0"/>
                  <a:pt x="3922" y="0"/>
                </a:cubicBezTo>
                <a:lnTo>
                  <a:pt x="25654" y="0"/>
                </a:lnTo>
                <a:cubicBezTo>
                  <a:pt x="27723" y="0"/>
                  <a:pt x="29310" y="913"/>
                  <a:pt x="30389" y="2677"/>
                </a:cubicBezTo>
                <a:lnTo>
                  <a:pt x="69271" y="67556"/>
                </a:lnTo>
                <a:lnTo>
                  <a:pt x="106910" y="2677"/>
                </a:lnTo>
                <a:cubicBezTo>
                  <a:pt x="108001" y="913"/>
                  <a:pt x="109435" y="0"/>
                  <a:pt x="111225" y="0"/>
                </a:cubicBezTo>
                <a:lnTo>
                  <a:pt x="133986" y="0"/>
                </a:lnTo>
                <a:cubicBezTo>
                  <a:pt x="136309" y="0"/>
                  <a:pt x="137528" y="482"/>
                  <a:pt x="137578" y="1446"/>
                </a:cubicBezTo>
                <a:cubicBezTo>
                  <a:pt x="137655" y="2423"/>
                  <a:pt x="137134" y="3730"/>
                  <a:pt x="136042" y="5366"/>
                </a:cubicBezTo>
                <a:lnTo>
                  <a:pt x="82486" y="91115"/>
                </a:lnTo>
                <a:lnTo>
                  <a:pt x="82486" y="154966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483926" y="8842183"/>
            <a:ext cx="57275" cy="198163"/>
          </a:xfrm>
          <a:custGeom>
            <a:avLst/>
            <a:gdLst>
              <a:gd name="connsiteX0" fmla="*/ 53328 w 57275"/>
              <a:gd name="connsiteY0" fmla="*/ 103547 h 198163"/>
              <a:gd name="connsiteX1" fmla="*/ 28764 w 57275"/>
              <a:gd name="connsiteY1" fmla="*/ 103547 h 198163"/>
              <a:gd name="connsiteX2" fmla="*/ 28764 w 57275"/>
              <a:gd name="connsiteY2" fmla="*/ 194230 h 198163"/>
              <a:gd name="connsiteX3" fmla="*/ 27939 w 57275"/>
              <a:gd name="connsiteY3" fmla="*/ 197440 h 198163"/>
              <a:gd name="connsiteX4" fmla="*/ 24817 w 57275"/>
              <a:gd name="connsiteY4" fmla="*/ 198163 h 198163"/>
              <a:gd name="connsiteX5" fmla="*/ 3935 w 57275"/>
              <a:gd name="connsiteY5" fmla="*/ 198163 h 198163"/>
              <a:gd name="connsiteX6" fmla="*/ 837 w 57275"/>
              <a:gd name="connsiteY6" fmla="*/ 197440 h 198163"/>
              <a:gd name="connsiteX7" fmla="*/ 0 w 57275"/>
              <a:gd name="connsiteY7" fmla="*/ 194230 h 198163"/>
              <a:gd name="connsiteX8" fmla="*/ 0 w 57275"/>
              <a:gd name="connsiteY8" fmla="*/ 3945 h 198163"/>
              <a:gd name="connsiteX9" fmla="*/ 837 w 57275"/>
              <a:gd name="connsiteY9" fmla="*/ 862 h 198163"/>
              <a:gd name="connsiteX10" fmla="*/ 3935 w 57275"/>
              <a:gd name="connsiteY10" fmla="*/ 0 h 198163"/>
              <a:gd name="connsiteX11" fmla="*/ 24817 w 57275"/>
              <a:gd name="connsiteY11" fmla="*/ 0 h 198163"/>
              <a:gd name="connsiteX12" fmla="*/ 27939 w 57275"/>
              <a:gd name="connsiteY12" fmla="*/ 862 h 198163"/>
              <a:gd name="connsiteX13" fmla="*/ 28764 w 57275"/>
              <a:gd name="connsiteY13" fmla="*/ 3945 h 198163"/>
              <a:gd name="connsiteX14" fmla="*/ 28764 w 57275"/>
              <a:gd name="connsiteY14" fmla="*/ 79963 h 198163"/>
              <a:gd name="connsiteX15" fmla="*/ 53328 w 57275"/>
              <a:gd name="connsiteY15" fmla="*/ 79963 h 198163"/>
              <a:gd name="connsiteX16" fmla="*/ 56133 w 57275"/>
              <a:gd name="connsiteY16" fmla="*/ 80712 h 198163"/>
              <a:gd name="connsiteX17" fmla="*/ 57275 w 57275"/>
              <a:gd name="connsiteY17" fmla="*/ 83908 h 198163"/>
              <a:gd name="connsiteX18" fmla="*/ 57275 w 57275"/>
              <a:gd name="connsiteY18" fmla="*/ 99601 h 198163"/>
              <a:gd name="connsiteX19" fmla="*/ 56234 w 57275"/>
              <a:gd name="connsiteY19" fmla="*/ 102811 h 198163"/>
              <a:gd name="connsiteX20" fmla="*/ 53328 w 57275"/>
              <a:gd name="connsiteY20" fmla="*/ 103547 h 198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7275" h="198163">
                <a:moveTo>
                  <a:pt x="53328" y="103547"/>
                </a:moveTo>
                <a:lnTo>
                  <a:pt x="28764" y="103547"/>
                </a:lnTo>
                <a:lnTo>
                  <a:pt x="28764" y="194230"/>
                </a:lnTo>
                <a:cubicBezTo>
                  <a:pt x="28764" y="195892"/>
                  <a:pt x="28485" y="196971"/>
                  <a:pt x="27939" y="197440"/>
                </a:cubicBezTo>
                <a:cubicBezTo>
                  <a:pt x="27368" y="197910"/>
                  <a:pt x="26353" y="198163"/>
                  <a:pt x="24817" y="198163"/>
                </a:cubicBezTo>
                <a:lnTo>
                  <a:pt x="3935" y="198163"/>
                </a:lnTo>
                <a:cubicBezTo>
                  <a:pt x="2424" y="198163"/>
                  <a:pt x="1358" y="197910"/>
                  <a:pt x="837" y="197440"/>
                </a:cubicBezTo>
                <a:cubicBezTo>
                  <a:pt x="291" y="196971"/>
                  <a:pt x="0" y="195892"/>
                  <a:pt x="0" y="194230"/>
                </a:cubicBezTo>
                <a:lnTo>
                  <a:pt x="0" y="3945"/>
                </a:lnTo>
                <a:cubicBezTo>
                  <a:pt x="0" y="2423"/>
                  <a:pt x="291" y="1420"/>
                  <a:pt x="837" y="862"/>
                </a:cubicBezTo>
                <a:cubicBezTo>
                  <a:pt x="1358" y="304"/>
                  <a:pt x="2424" y="0"/>
                  <a:pt x="3935" y="0"/>
                </a:cubicBezTo>
                <a:lnTo>
                  <a:pt x="24817" y="0"/>
                </a:lnTo>
                <a:cubicBezTo>
                  <a:pt x="26353" y="0"/>
                  <a:pt x="27368" y="304"/>
                  <a:pt x="27939" y="862"/>
                </a:cubicBezTo>
                <a:cubicBezTo>
                  <a:pt x="28485" y="1420"/>
                  <a:pt x="28764" y="2423"/>
                  <a:pt x="28764" y="3945"/>
                </a:cubicBezTo>
                <a:lnTo>
                  <a:pt x="28764" y="79963"/>
                </a:lnTo>
                <a:lnTo>
                  <a:pt x="53328" y="79963"/>
                </a:lnTo>
                <a:cubicBezTo>
                  <a:pt x="54470" y="79963"/>
                  <a:pt x="55384" y="80216"/>
                  <a:pt x="56133" y="80712"/>
                </a:cubicBezTo>
                <a:cubicBezTo>
                  <a:pt x="56894" y="81206"/>
                  <a:pt x="57275" y="82259"/>
                  <a:pt x="57275" y="83908"/>
                </a:cubicBezTo>
                <a:lnTo>
                  <a:pt x="57275" y="99601"/>
                </a:lnTo>
                <a:cubicBezTo>
                  <a:pt x="57275" y="101263"/>
                  <a:pt x="56920" y="102342"/>
                  <a:pt x="56234" y="102811"/>
                </a:cubicBezTo>
                <a:cubicBezTo>
                  <a:pt x="55562" y="103281"/>
                  <a:pt x="54597" y="103547"/>
                  <a:pt x="53328" y="103547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4677008" y="8842213"/>
            <a:ext cx="58507" cy="124151"/>
          </a:xfrm>
          <a:custGeom>
            <a:avLst/>
            <a:gdLst>
              <a:gd name="connsiteX0" fmla="*/ 54368 w 58507"/>
              <a:gd name="connsiteY0" fmla="*/ 80166 h 124151"/>
              <a:gd name="connsiteX1" fmla="*/ 28752 w 58507"/>
              <a:gd name="connsiteY1" fmla="*/ 80166 h 124151"/>
              <a:gd name="connsiteX2" fmla="*/ 28752 w 58507"/>
              <a:gd name="connsiteY2" fmla="*/ 120040 h 124151"/>
              <a:gd name="connsiteX3" fmla="*/ 28041 w 58507"/>
              <a:gd name="connsiteY3" fmla="*/ 123351 h 124151"/>
              <a:gd name="connsiteX4" fmla="*/ 25045 w 58507"/>
              <a:gd name="connsiteY4" fmla="*/ 124151 h 124151"/>
              <a:gd name="connsiteX5" fmla="*/ 4138 w 58507"/>
              <a:gd name="connsiteY5" fmla="*/ 124151 h 124151"/>
              <a:gd name="connsiteX6" fmla="*/ 0 w 58507"/>
              <a:gd name="connsiteY6" fmla="*/ 119812 h 124151"/>
              <a:gd name="connsiteX7" fmla="*/ 0 w 58507"/>
              <a:gd name="connsiteY7" fmla="*/ 3920 h 124151"/>
              <a:gd name="connsiteX8" fmla="*/ 939 w 58507"/>
              <a:gd name="connsiteY8" fmla="*/ 824 h 124151"/>
              <a:gd name="connsiteX9" fmla="*/ 4138 w 58507"/>
              <a:gd name="connsiteY9" fmla="*/ 0 h 124151"/>
              <a:gd name="connsiteX10" fmla="*/ 25045 w 58507"/>
              <a:gd name="connsiteY10" fmla="*/ 0 h 124151"/>
              <a:gd name="connsiteX11" fmla="*/ 28041 w 58507"/>
              <a:gd name="connsiteY11" fmla="*/ 824 h 124151"/>
              <a:gd name="connsiteX12" fmla="*/ 28752 w 58507"/>
              <a:gd name="connsiteY12" fmla="*/ 3920 h 124151"/>
              <a:gd name="connsiteX13" fmla="*/ 28752 w 58507"/>
              <a:gd name="connsiteY13" fmla="*/ 56594 h 124151"/>
              <a:gd name="connsiteX14" fmla="*/ 54368 w 58507"/>
              <a:gd name="connsiteY14" fmla="*/ 56594 h 124151"/>
              <a:gd name="connsiteX15" fmla="*/ 57364 w 58507"/>
              <a:gd name="connsiteY15" fmla="*/ 57128 h 124151"/>
              <a:gd name="connsiteX16" fmla="*/ 58507 w 58507"/>
              <a:gd name="connsiteY16" fmla="*/ 60312 h 124151"/>
              <a:gd name="connsiteX17" fmla="*/ 58507 w 58507"/>
              <a:gd name="connsiteY17" fmla="*/ 76234 h 124151"/>
              <a:gd name="connsiteX18" fmla="*/ 57364 w 58507"/>
              <a:gd name="connsiteY18" fmla="*/ 79342 h 124151"/>
              <a:gd name="connsiteX19" fmla="*/ 54368 w 58507"/>
              <a:gd name="connsiteY19" fmla="*/ 80166 h 124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58507" h="124151">
                <a:moveTo>
                  <a:pt x="54368" y="80166"/>
                </a:moveTo>
                <a:lnTo>
                  <a:pt x="28752" y="80166"/>
                </a:lnTo>
                <a:lnTo>
                  <a:pt x="28752" y="120040"/>
                </a:lnTo>
                <a:cubicBezTo>
                  <a:pt x="28752" y="121677"/>
                  <a:pt x="28511" y="122793"/>
                  <a:pt x="28041" y="123351"/>
                </a:cubicBezTo>
                <a:cubicBezTo>
                  <a:pt x="27545" y="123897"/>
                  <a:pt x="26530" y="124151"/>
                  <a:pt x="25045" y="124151"/>
                </a:cubicBezTo>
                <a:lnTo>
                  <a:pt x="4138" y="124151"/>
                </a:lnTo>
                <a:cubicBezTo>
                  <a:pt x="1383" y="124151"/>
                  <a:pt x="0" y="122730"/>
                  <a:pt x="0" y="119812"/>
                </a:cubicBezTo>
                <a:lnTo>
                  <a:pt x="0" y="3920"/>
                </a:lnTo>
                <a:cubicBezTo>
                  <a:pt x="0" y="2410"/>
                  <a:pt x="317" y="1382"/>
                  <a:pt x="939" y="824"/>
                </a:cubicBezTo>
                <a:cubicBezTo>
                  <a:pt x="1586" y="279"/>
                  <a:pt x="2627" y="0"/>
                  <a:pt x="4138" y="0"/>
                </a:cubicBezTo>
                <a:lnTo>
                  <a:pt x="25045" y="0"/>
                </a:lnTo>
                <a:cubicBezTo>
                  <a:pt x="26530" y="0"/>
                  <a:pt x="27545" y="279"/>
                  <a:pt x="28041" y="824"/>
                </a:cubicBezTo>
                <a:cubicBezTo>
                  <a:pt x="28511" y="1382"/>
                  <a:pt x="28752" y="2410"/>
                  <a:pt x="28752" y="3920"/>
                </a:cubicBezTo>
                <a:lnTo>
                  <a:pt x="28752" y="56594"/>
                </a:lnTo>
                <a:lnTo>
                  <a:pt x="54368" y="56594"/>
                </a:lnTo>
                <a:cubicBezTo>
                  <a:pt x="55638" y="56594"/>
                  <a:pt x="56603" y="56798"/>
                  <a:pt x="57364" y="57128"/>
                </a:cubicBezTo>
                <a:cubicBezTo>
                  <a:pt x="58139" y="57457"/>
                  <a:pt x="58507" y="58535"/>
                  <a:pt x="58507" y="60312"/>
                </a:cubicBezTo>
                <a:lnTo>
                  <a:pt x="58507" y="76234"/>
                </a:lnTo>
                <a:cubicBezTo>
                  <a:pt x="58507" y="77756"/>
                  <a:pt x="58139" y="78783"/>
                  <a:pt x="57364" y="79342"/>
                </a:cubicBezTo>
                <a:cubicBezTo>
                  <a:pt x="56603" y="79874"/>
                  <a:pt x="55638" y="80166"/>
                  <a:pt x="54368" y="80166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3427080" y="8753027"/>
            <a:ext cx="14940" cy="34697"/>
          </a:xfrm>
          <a:custGeom>
            <a:avLst/>
            <a:gdLst>
              <a:gd name="connsiteX0" fmla="*/ 5242 w 14940"/>
              <a:gd name="connsiteY0" fmla="*/ 392 h 34697"/>
              <a:gd name="connsiteX1" fmla="*/ 5052 w 14940"/>
              <a:gd name="connsiteY1" fmla="*/ 1243 h 34697"/>
              <a:gd name="connsiteX2" fmla="*/ 4722 w 14940"/>
              <a:gd name="connsiteY2" fmla="*/ 1826 h 34697"/>
              <a:gd name="connsiteX3" fmla="*/ 4582 w 14940"/>
              <a:gd name="connsiteY3" fmla="*/ 2613 h 34697"/>
              <a:gd name="connsiteX4" fmla="*/ 4582 w 14940"/>
              <a:gd name="connsiteY4" fmla="*/ 12369 h 34697"/>
              <a:gd name="connsiteX5" fmla="*/ 14940 w 14940"/>
              <a:gd name="connsiteY5" fmla="*/ 12369 h 34697"/>
              <a:gd name="connsiteX6" fmla="*/ 14940 w 14940"/>
              <a:gd name="connsiteY6" fmla="*/ 15959 h 34697"/>
              <a:gd name="connsiteX7" fmla="*/ 4582 w 14940"/>
              <a:gd name="connsiteY7" fmla="*/ 15959 h 34697"/>
              <a:gd name="connsiteX8" fmla="*/ 4582 w 14940"/>
              <a:gd name="connsiteY8" fmla="*/ 24865 h 34697"/>
              <a:gd name="connsiteX9" fmla="*/ 14940 w 14940"/>
              <a:gd name="connsiteY9" fmla="*/ 24865 h 34697"/>
              <a:gd name="connsiteX10" fmla="*/ 14940 w 14940"/>
              <a:gd name="connsiteY10" fmla="*/ 28760 h 34697"/>
              <a:gd name="connsiteX11" fmla="*/ 4582 w 14940"/>
              <a:gd name="connsiteY11" fmla="*/ 28760 h 34697"/>
              <a:gd name="connsiteX12" fmla="*/ 4582 w 14940"/>
              <a:gd name="connsiteY12" fmla="*/ 34697 h 34697"/>
              <a:gd name="connsiteX13" fmla="*/ 0 w 14940"/>
              <a:gd name="connsiteY13" fmla="*/ 34697 h 34697"/>
              <a:gd name="connsiteX14" fmla="*/ 0 w 14940"/>
              <a:gd name="connsiteY14" fmla="*/ 0 h 34697"/>
              <a:gd name="connsiteX15" fmla="*/ 3693 w 14940"/>
              <a:gd name="connsiteY15" fmla="*/ 0 h 34697"/>
              <a:gd name="connsiteX16" fmla="*/ 5242 w 14940"/>
              <a:gd name="connsiteY16" fmla="*/ 392 h 34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940" h="34697">
                <a:moveTo>
                  <a:pt x="5242" y="392"/>
                </a:moveTo>
                <a:lnTo>
                  <a:pt x="5052" y="1243"/>
                </a:lnTo>
                <a:lnTo>
                  <a:pt x="4722" y="1826"/>
                </a:lnTo>
                <a:lnTo>
                  <a:pt x="4582" y="2613"/>
                </a:lnTo>
                <a:lnTo>
                  <a:pt x="4582" y="12369"/>
                </a:lnTo>
                <a:lnTo>
                  <a:pt x="14940" y="12369"/>
                </a:lnTo>
                <a:lnTo>
                  <a:pt x="14940" y="15959"/>
                </a:lnTo>
                <a:lnTo>
                  <a:pt x="4582" y="15959"/>
                </a:lnTo>
                <a:lnTo>
                  <a:pt x="4582" y="24865"/>
                </a:lnTo>
                <a:lnTo>
                  <a:pt x="14940" y="24865"/>
                </a:lnTo>
                <a:lnTo>
                  <a:pt x="14940" y="28760"/>
                </a:lnTo>
                <a:lnTo>
                  <a:pt x="4582" y="28760"/>
                </a:lnTo>
                <a:lnTo>
                  <a:pt x="4582" y="34697"/>
                </a:lnTo>
                <a:lnTo>
                  <a:pt x="0" y="34697"/>
                </a:lnTo>
                <a:lnTo>
                  <a:pt x="0" y="0"/>
                </a:lnTo>
                <a:lnTo>
                  <a:pt x="3693" y="0"/>
                </a:lnTo>
                <a:lnTo>
                  <a:pt x="5242" y="392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3488991" y="8752639"/>
            <a:ext cx="5153" cy="57533"/>
          </a:xfrm>
          <a:custGeom>
            <a:avLst/>
            <a:gdLst>
              <a:gd name="connsiteX0" fmla="*/ 5153 w 5153"/>
              <a:gd name="connsiteY0" fmla="*/ 380 h 57533"/>
              <a:gd name="connsiteX1" fmla="*/ 5039 w 5153"/>
              <a:gd name="connsiteY1" fmla="*/ 1116 h 57533"/>
              <a:gd name="connsiteX2" fmla="*/ 4684 w 5153"/>
              <a:gd name="connsiteY2" fmla="*/ 1700 h 57533"/>
              <a:gd name="connsiteX3" fmla="*/ 4569 w 5153"/>
              <a:gd name="connsiteY3" fmla="*/ 2601 h 57533"/>
              <a:gd name="connsiteX4" fmla="*/ 4569 w 5153"/>
              <a:gd name="connsiteY4" fmla="*/ 57533 h 57533"/>
              <a:gd name="connsiteX5" fmla="*/ 0 w 5153"/>
              <a:gd name="connsiteY5" fmla="*/ 57533 h 57533"/>
              <a:gd name="connsiteX6" fmla="*/ 0 w 5153"/>
              <a:gd name="connsiteY6" fmla="*/ 0 h 57533"/>
              <a:gd name="connsiteX7" fmla="*/ 3186 w 5153"/>
              <a:gd name="connsiteY7" fmla="*/ 0 h 57533"/>
              <a:gd name="connsiteX8" fmla="*/ 5153 w 5153"/>
              <a:gd name="connsiteY8" fmla="*/ 380 h 57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53" h="57533">
                <a:moveTo>
                  <a:pt x="5153" y="380"/>
                </a:moveTo>
                <a:lnTo>
                  <a:pt x="5039" y="1116"/>
                </a:lnTo>
                <a:lnTo>
                  <a:pt x="4684" y="1700"/>
                </a:lnTo>
                <a:lnTo>
                  <a:pt x="4569" y="2601"/>
                </a:lnTo>
                <a:lnTo>
                  <a:pt x="4569" y="57533"/>
                </a:lnTo>
                <a:lnTo>
                  <a:pt x="0" y="57533"/>
                </a:lnTo>
                <a:lnTo>
                  <a:pt x="0" y="0"/>
                </a:lnTo>
                <a:lnTo>
                  <a:pt x="3186" y="0"/>
                </a:lnTo>
                <a:cubicBezTo>
                  <a:pt x="4278" y="89"/>
                  <a:pt x="4938" y="228"/>
                  <a:pt x="5153" y="380"/>
                </a:cubicBez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3525599" y="8760371"/>
            <a:ext cx="27635" cy="36131"/>
          </a:xfrm>
          <a:custGeom>
            <a:avLst/>
            <a:gdLst>
              <a:gd name="connsiteX0" fmla="*/ 21021 w 27635"/>
              <a:gd name="connsiteY0" fmla="*/ 0 h 36131"/>
              <a:gd name="connsiteX1" fmla="*/ 21021 w 27635"/>
              <a:gd name="connsiteY1" fmla="*/ 3526 h 36131"/>
              <a:gd name="connsiteX2" fmla="*/ 4379 w 27635"/>
              <a:gd name="connsiteY2" fmla="*/ 3526 h 36131"/>
              <a:gd name="connsiteX3" fmla="*/ 4379 w 27635"/>
              <a:gd name="connsiteY3" fmla="*/ 32350 h 36131"/>
              <a:gd name="connsiteX4" fmla="*/ 14674 w 27635"/>
              <a:gd name="connsiteY4" fmla="*/ 31221 h 36131"/>
              <a:gd name="connsiteX5" fmla="*/ 26340 w 27635"/>
              <a:gd name="connsiteY5" fmla="*/ 28849 h 36131"/>
              <a:gd name="connsiteX6" fmla="*/ 27635 w 27635"/>
              <a:gd name="connsiteY6" fmla="*/ 32350 h 36131"/>
              <a:gd name="connsiteX7" fmla="*/ 13633 w 27635"/>
              <a:gd name="connsiteY7" fmla="*/ 35078 h 36131"/>
              <a:gd name="connsiteX8" fmla="*/ 0 w 27635"/>
              <a:gd name="connsiteY8" fmla="*/ 36131 h 36131"/>
              <a:gd name="connsiteX9" fmla="*/ 0 w 27635"/>
              <a:gd name="connsiteY9" fmla="*/ 0 h 36131"/>
              <a:gd name="connsiteX10" fmla="*/ 21021 w 27635"/>
              <a:gd name="connsiteY10" fmla="*/ 0 h 36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7635" h="36131">
                <a:moveTo>
                  <a:pt x="21021" y="0"/>
                </a:moveTo>
                <a:lnTo>
                  <a:pt x="21021" y="3526"/>
                </a:lnTo>
                <a:lnTo>
                  <a:pt x="4379" y="3526"/>
                </a:lnTo>
                <a:lnTo>
                  <a:pt x="4379" y="32350"/>
                </a:lnTo>
                <a:cubicBezTo>
                  <a:pt x="7096" y="32274"/>
                  <a:pt x="10523" y="31919"/>
                  <a:pt x="14674" y="31221"/>
                </a:cubicBezTo>
                <a:cubicBezTo>
                  <a:pt x="19168" y="30549"/>
                  <a:pt x="23040" y="29775"/>
                  <a:pt x="26340" y="28849"/>
                </a:cubicBezTo>
                <a:lnTo>
                  <a:pt x="27635" y="32350"/>
                </a:lnTo>
                <a:cubicBezTo>
                  <a:pt x="23040" y="33442"/>
                  <a:pt x="18381" y="34380"/>
                  <a:pt x="13633" y="35078"/>
                </a:cubicBezTo>
                <a:cubicBezTo>
                  <a:pt x="8720" y="35763"/>
                  <a:pt x="4214" y="36131"/>
                  <a:pt x="0" y="36131"/>
                </a:cubicBezTo>
                <a:lnTo>
                  <a:pt x="0" y="0"/>
                </a:lnTo>
                <a:lnTo>
                  <a:pt x="21021" y="0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3555253" y="8753025"/>
            <a:ext cx="18203" cy="57393"/>
          </a:xfrm>
          <a:custGeom>
            <a:avLst/>
            <a:gdLst>
              <a:gd name="connsiteX0" fmla="*/ 3338 w 18203"/>
              <a:gd name="connsiteY0" fmla="*/ 1192 h 57393"/>
              <a:gd name="connsiteX1" fmla="*/ 4861 w 18203"/>
              <a:gd name="connsiteY1" fmla="*/ 1522 h 57393"/>
              <a:gd name="connsiteX2" fmla="*/ 4544 w 18203"/>
              <a:gd name="connsiteY2" fmla="*/ 2359 h 57393"/>
              <a:gd name="connsiteX3" fmla="*/ 4290 w 18203"/>
              <a:gd name="connsiteY3" fmla="*/ 2778 h 57393"/>
              <a:gd name="connsiteX4" fmla="*/ 4138 w 18203"/>
              <a:gd name="connsiteY4" fmla="*/ 3158 h 57393"/>
              <a:gd name="connsiteX5" fmla="*/ 4138 w 18203"/>
              <a:gd name="connsiteY5" fmla="*/ 27491 h 57393"/>
              <a:gd name="connsiteX6" fmla="*/ 13367 w 18203"/>
              <a:gd name="connsiteY6" fmla="*/ 27491 h 57393"/>
              <a:gd name="connsiteX7" fmla="*/ 13367 w 18203"/>
              <a:gd name="connsiteY7" fmla="*/ 0 h 57393"/>
              <a:gd name="connsiteX8" fmla="*/ 16578 w 18203"/>
              <a:gd name="connsiteY8" fmla="*/ 0 h 57393"/>
              <a:gd name="connsiteX9" fmla="*/ 18203 w 18203"/>
              <a:gd name="connsiteY9" fmla="*/ 329 h 57393"/>
              <a:gd name="connsiteX10" fmla="*/ 17949 w 18203"/>
              <a:gd name="connsiteY10" fmla="*/ 1306 h 57393"/>
              <a:gd name="connsiteX11" fmla="*/ 17695 w 18203"/>
              <a:gd name="connsiteY11" fmla="*/ 1851 h 57393"/>
              <a:gd name="connsiteX12" fmla="*/ 17619 w 18203"/>
              <a:gd name="connsiteY12" fmla="*/ 2435 h 57393"/>
              <a:gd name="connsiteX13" fmla="*/ 17619 w 18203"/>
              <a:gd name="connsiteY13" fmla="*/ 57393 h 57393"/>
              <a:gd name="connsiteX14" fmla="*/ 13367 w 18203"/>
              <a:gd name="connsiteY14" fmla="*/ 57393 h 57393"/>
              <a:gd name="connsiteX15" fmla="*/ 13367 w 18203"/>
              <a:gd name="connsiteY15" fmla="*/ 30828 h 57393"/>
              <a:gd name="connsiteX16" fmla="*/ 4138 w 18203"/>
              <a:gd name="connsiteY16" fmla="*/ 30828 h 57393"/>
              <a:gd name="connsiteX17" fmla="*/ 4138 w 18203"/>
              <a:gd name="connsiteY17" fmla="*/ 54869 h 57393"/>
              <a:gd name="connsiteX18" fmla="*/ 0 w 18203"/>
              <a:gd name="connsiteY18" fmla="*/ 54869 h 57393"/>
              <a:gd name="connsiteX19" fmla="*/ 0 w 18203"/>
              <a:gd name="connsiteY19" fmla="*/ 1192 h 57393"/>
              <a:gd name="connsiteX20" fmla="*/ 3338 w 18203"/>
              <a:gd name="connsiteY20" fmla="*/ 1192 h 573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8203" h="57393">
                <a:moveTo>
                  <a:pt x="3338" y="1192"/>
                </a:moveTo>
                <a:lnTo>
                  <a:pt x="4861" y="1522"/>
                </a:lnTo>
                <a:lnTo>
                  <a:pt x="4544" y="2359"/>
                </a:lnTo>
                <a:lnTo>
                  <a:pt x="4290" y="2778"/>
                </a:lnTo>
                <a:lnTo>
                  <a:pt x="4138" y="3158"/>
                </a:lnTo>
                <a:lnTo>
                  <a:pt x="4138" y="27491"/>
                </a:lnTo>
                <a:lnTo>
                  <a:pt x="13367" y="27491"/>
                </a:lnTo>
                <a:lnTo>
                  <a:pt x="13367" y="0"/>
                </a:lnTo>
                <a:lnTo>
                  <a:pt x="16578" y="0"/>
                </a:lnTo>
                <a:lnTo>
                  <a:pt x="18203" y="329"/>
                </a:lnTo>
                <a:lnTo>
                  <a:pt x="17949" y="1306"/>
                </a:lnTo>
                <a:lnTo>
                  <a:pt x="17695" y="1851"/>
                </a:lnTo>
                <a:lnTo>
                  <a:pt x="17619" y="2435"/>
                </a:lnTo>
                <a:lnTo>
                  <a:pt x="17619" y="57393"/>
                </a:lnTo>
                <a:lnTo>
                  <a:pt x="13367" y="57393"/>
                </a:lnTo>
                <a:lnTo>
                  <a:pt x="13367" y="30828"/>
                </a:lnTo>
                <a:lnTo>
                  <a:pt x="4138" y="30828"/>
                </a:lnTo>
                <a:lnTo>
                  <a:pt x="4138" y="54869"/>
                </a:lnTo>
                <a:lnTo>
                  <a:pt x="0" y="54869"/>
                </a:lnTo>
                <a:lnTo>
                  <a:pt x="0" y="1192"/>
                </a:lnTo>
                <a:lnTo>
                  <a:pt x="3338" y="1192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3585724" y="8786877"/>
            <a:ext cx="56488" cy="18370"/>
          </a:xfrm>
          <a:custGeom>
            <a:avLst/>
            <a:gdLst>
              <a:gd name="connsiteX0" fmla="*/ 20450 w 56488"/>
              <a:gd name="connsiteY0" fmla="*/ 304 h 18370"/>
              <a:gd name="connsiteX1" fmla="*/ 20450 w 56488"/>
              <a:gd name="connsiteY1" fmla="*/ 1053 h 18370"/>
              <a:gd name="connsiteX2" fmla="*/ 20234 w 56488"/>
              <a:gd name="connsiteY2" fmla="*/ 1585 h 18370"/>
              <a:gd name="connsiteX3" fmla="*/ 20234 w 56488"/>
              <a:gd name="connsiteY3" fmla="*/ 2207 h 18370"/>
              <a:gd name="connsiteX4" fmla="*/ 22595 w 56488"/>
              <a:gd name="connsiteY4" fmla="*/ 14843 h 18370"/>
              <a:gd name="connsiteX5" fmla="*/ 33525 w 56488"/>
              <a:gd name="connsiteY5" fmla="*/ 14843 h 18370"/>
              <a:gd name="connsiteX6" fmla="*/ 36724 w 56488"/>
              <a:gd name="connsiteY6" fmla="*/ 0 h 18370"/>
              <a:gd name="connsiteX7" fmla="*/ 40722 w 56488"/>
              <a:gd name="connsiteY7" fmla="*/ 976 h 18370"/>
              <a:gd name="connsiteX8" fmla="*/ 41700 w 56488"/>
              <a:gd name="connsiteY8" fmla="*/ 1585 h 18370"/>
              <a:gd name="connsiteX9" fmla="*/ 41230 w 56488"/>
              <a:gd name="connsiteY9" fmla="*/ 2207 h 18370"/>
              <a:gd name="connsiteX10" fmla="*/ 40913 w 56488"/>
              <a:gd name="connsiteY10" fmla="*/ 2588 h 18370"/>
              <a:gd name="connsiteX11" fmla="*/ 40659 w 56488"/>
              <a:gd name="connsiteY11" fmla="*/ 3133 h 18370"/>
              <a:gd name="connsiteX12" fmla="*/ 37891 w 56488"/>
              <a:gd name="connsiteY12" fmla="*/ 14843 h 18370"/>
              <a:gd name="connsiteX13" fmla="*/ 56488 w 56488"/>
              <a:gd name="connsiteY13" fmla="*/ 14843 h 18370"/>
              <a:gd name="connsiteX14" fmla="*/ 56488 w 56488"/>
              <a:gd name="connsiteY14" fmla="*/ 18370 h 18370"/>
              <a:gd name="connsiteX15" fmla="*/ 0 w 56488"/>
              <a:gd name="connsiteY15" fmla="*/ 18370 h 18370"/>
              <a:gd name="connsiteX16" fmla="*/ 0 w 56488"/>
              <a:gd name="connsiteY16" fmla="*/ 14843 h 18370"/>
              <a:gd name="connsiteX17" fmla="*/ 18063 w 56488"/>
              <a:gd name="connsiteY17" fmla="*/ 14843 h 18370"/>
              <a:gd name="connsiteX18" fmla="*/ 15436 w 56488"/>
              <a:gd name="connsiteY18" fmla="*/ 659 h 18370"/>
              <a:gd name="connsiteX19" fmla="*/ 18990 w 56488"/>
              <a:gd name="connsiteY19" fmla="*/ 127 h 18370"/>
              <a:gd name="connsiteX20" fmla="*/ 20450 w 56488"/>
              <a:gd name="connsiteY20" fmla="*/ 304 h 18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6488" h="18370">
                <a:moveTo>
                  <a:pt x="20450" y="304"/>
                </a:moveTo>
                <a:lnTo>
                  <a:pt x="20450" y="1053"/>
                </a:lnTo>
                <a:lnTo>
                  <a:pt x="20234" y="1585"/>
                </a:lnTo>
                <a:lnTo>
                  <a:pt x="20234" y="2207"/>
                </a:lnTo>
                <a:lnTo>
                  <a:pt x="22595" y="14843"/>
                </a:lnTo>
                <a:lnTo>
                  <a:pt x="33525" y="14843"/>
                </a:lnTo>
                <a:lnTo>
                  <a:pt x="36724" y="0"/>
                </a:lnTo>
                <a:lnTo>
                  <a:pt x="40722" y="976"/>
                </a:lnTo>
                <a:lnTo>
                  <a:pt x="41700" y="1585"/>
                </a:lnTo>
                <a:lnTo>
                  <a:pt x="41230" y="2207"/>
                </a:lnTo>
                <a:lnTo>
                  <a:pt x="40913" y="2588"/>
                </a:lnTo>
                <a:lnTo>
                  <a:pt x="40659" y="3133"/>
                </a:lnTo>
                <a:lnTo>
                  <a:pt x="37891" y="14843"/>
                </a:lnTo>
                <a:lnTo>
                  <a:pt x="56488" y="14843"/>
                </a:lnTo>
                <a:lnTo>
                  <a:pt x="56488" y="18370"/>
                </a:lnTo>
                <a:lnTo>
                  <a:pt x="0" y="18370"/>
                </a:lnTo>
                <a:lnTo>
                  <a:pt x="0" y="14843"/>
                </a:lnTo>
                <a:lnTo>
                  <a:pt x="18063" y="14843"/>
                </a:lnTo>
                <a:lnTo>
                  <a:pt x="15436" y="659"/>
                </a:lnTo>
                <a:lnTo>
                  <a:pt x="18990" y="127"/>
                </a:lnTo>
                <a:lnTo>
                  <a:pt x="20450" y="304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3592528" y="8759589"/>
            <a:ext cx="44327" cy="3539"/>
          </a:xfrm>
          <a:custGeom>
            <a:avLst/>
            <a:gdLst>
              <a:gd name="connsiteX0" fmla="*/ 0 w 44327"/>
              <a:gd name="connsiteY0" fmla="*/ 1769 h 3539"/>
              <a:gd name="connsiteX1" fmla="*/ 44327 w 44327"/>
              <a:gd name="connsiteY1" fmla="*/ 1769 h 3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327" h="3539">
                <a:moveTo>
                  <a:pt x="0" y="1769"/>
                </a:moveTo>
                <a:lnTo>
                  <a:pt x="44327" y="1769"/>
                </a:lnTo>
              </a:path>
            </a:pathLst>
          </a:custGeom>
          <a:ln w="0">
            <a:solidFill>
              <a:srgbClr val="97979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3592528" y="8765842"/>
            <a:ext cx="44594" cy="18002"/>
          </a:xfrm>
          <a:custGeom>
            <a:avLst/>
            <a:gdLst>
              <a:gd name="connsiteX0" fmla="*/ 14217 w 44594"/>
              <a:gd name="connsiteY0" fmla="*/ 418 h 18002"/>
              <a:gd name="connsiteX1" fmla="*/ 14217 w 44594"/>
              <a:gd name="connsiteY1" fmla="*/ 989 h 18002"/>
              <a:gd name="connsiteX2" fmla="*/ 14090 w 44594"/>
              <a:gd name="connsiteY2" fmla="*/ 1585 h 18002"/>
              <a:gd name="connsiteX3" fmla="*/ 14090 w 44594"/>
              <a:gd name="connsiteY3" fmla="*/ 2245 h 18002"/>
              <a:gd name="connsiteX4" fmla="*/ 16375 w 44594"/>
              <a:gd name="connsiteY4" fmla="*/ 14488 h 18002"/>
              <a:gd name="connsiteX5" fmla="*/ 27304 w 44594"/>
              <a:gd name="connsiteY5" fmla="*/ 14488 h 18002"/>
              <a:gd name="connsiteX6" fmla="*/ 30579 w 44594"/>
              <a:gd name="connsiteY6" fmla="*/ 0 h 18002"/>
              <a:gd name="connsiteX7" fmla="*/ 34426 w 44594"/>
              <a:gd name="connsiteY7" fmla="*/ 926 h 18002"/>
              <a:gd name="connsiteX8" fmla="*/ 35505 w 44594"/>
              <a:gd name="connsiteY8" fmla="*/ 1637 h 18002"/>
              <a:gd name="connsiteX9" fmla="*/ 35099 w 44594"/>
              <a:gd name="connsiteY9" fmla="*/ 2245 h 18002"/>
              <a:gd name="connsiteX10" fmla="*/ 34642 w 44594"/>
              <a:gd name="connsiteY10" fmla="*/ 2626 h 18002"/>
              <a:gd name="connsiteX11" fmla="*/ 34426 w 44594"/>
              <a:gd name="connsiteY11" fmla="*/ 3133 h 18002"/>
              <a:gd name="connsiteX12" fmla="*/ 31620 w 44594"/>
              <a:gd name="connsiteY12" fmla="*/ 14488 h 18002"/>
              <a:gd name="connsiteX13" fmla="*/ 44594 w 44594"/>
              <a:gd name="connsiteY13" fmla="*/ 14488 h 18002"/>
              <a:gd name="connsiteX14" fmla="*/ 44594 w 44594"/>
              <a:gd name="connsiteY14" fmla="*/ 18002 h 18002"/>
              <a:gd name="connsiteX15" fmla="*/ 0 w 44594"/>
              <a:gd name="connsiteY15" fmla="*/ 18002 h 18002"/>
              <a:gd name="connsiteX16" fmla="*/ 0 w 44594"/>
              <a:gd name="connsiteY16" fmla="*/ 14488 h 18002"/>
              <a:gd name="connsiteX17" fmla="*/ 11805 w 44594"/>
              <a:gd name="connsiteY17" fmla="*/ 14488 h 18002"/>
              <a:gd name="connsiteX18" fmla="*/ 9152 w 44594"/>
              <a:gd name="connsiteY18" fmla="*/ 609 h 18002"/>
              <a:gd name="connsiteX19" fmla="*/ 12833 w 44594"/>
              <a:gd name="connsiteY19" fmla="*/ 203 h 18002"/>
              <a:gd name="connsiteX20" fmla="*/ 14217 w 44594"/>
              <a:gd name="connsiteY20" fmla="*/ 418 h 18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44594" h="18002">
                <a:moveTo>
                  <a:pt x="14217" y="418"/>
                </a:moveTo>
                <a:lnTo>
                  <a:pt x="14217" y="989"/>
                </a:lnTo>
                <a:lnTo>
                  <a:pt x="14090" y="1585"/>
                </a:lnTo>
                <a:lnTo>
                  <a:pt x="14090" y="2245"/>
                </a:lnTo>
                <a:lnTo>
                  <a:pt x="16375" y="14488"/>
                </a:lnTo>
                <a:lnTo>
                  <a:pt x="27304" y="14488"/>
                </a:lnTo>
                <a:lnTo>
                  <a:pt x="30579" y="0"/>
                </a:lnTo>
                <a:lnTo>
                  <a:pt x="34426" y="926"/>
                </a:lnTo>
                <a:lnTo>
                  <a:pt x="35505" y="1637"/>
                </a:lnTo>
                <a:lnTo>
                  <a:pt x="35099" y="2245"/>
                </a:lnTo>
                <a:lnTo>
                  <a:pt x="34642" y="2626"/>
                </a:lnTo>
                <a:lnTo>
                  <a:pt x="34426" y="3133"/>
                </a:lnTo>
                <a:lnTo>
                  <a:pt x="31620" y="14488"/>
                </a:lnTo>
                <a:lnTo>
                  <a:pt x="44594" y="14488"/>
                </a:lnTo>
                <a:lnTo>
                  <a:pt x="44594" y="18002"/>
                </a:lnTo>
                <a:lnTo>
                  <a:pt x="0" y="18002"/>
                </a:lnTo>
                <a:lnTo>
                  <a:pt x="0" y="14488"/>
                </a:lnTo>
                <a:lnTo>
                  <a:pt x="11805" y="14488"/>
                </a:lnTo>
                <a:lnTo>
                  <a:pt x="9152" y="609"/>
                </a:lnTo>
                <a:lnTo>
                  <a:pt x="12833" y="203"/>
                </a:lnTo>
                <a:lnTo>
                  <a:pt x="14217" y="418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3771261" y="8797736"/>
            <a:ext cx="57682" cy="3983"/>
          </a:xfrm>
          <a:custGeom>
            <a:avLst/>
            <a:gdLst>
              <a:gd name="connsiteX0" fmla="*/ 0 w 57682"/>
              <a:gd name="connsiteY0" fmla="*/ 1992 h 3983"/>
              <a:gd name="connsiteX1" fmla="*/ 57682 w 57682"/>
              <a:gd name="connsiteY1" fmla="*/ 1992 h 3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682" h="3983">
                <a:moveTo>
                  <a:pt x="0" y="1992"/>
                </a:moveTo>
                <a:lnTo>
                  <a:pt x="57682" y="1992"/>
                </a:lnTo>
              </a:path>
            </a:pathLst>
          </a:custGeom>
          <a:ln w="0">
            <a:solidFill>
              <a:srgbClr val="97979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3779424" y="8758521"/>
            <a:ext cx="41725" cy="24218"/>
          </a:xfrm>
          <a:custGeom>
            <a:avLst/>
            <a:gdLst>
              <a:gd name="connsiteX0" fmla="*/ 41585 w 41725"/>
              <a:gd name="connsiteY0" fmla="*/ 0 h 24218"/>
              <a:gd name="connsiteX1" fmla="*/ 41585 w 41725"/>
              <a:gd name="connsiteY1" fmla="*/ 3678 h 24218"/>
              <a:gd name="connsiteX2" fmla="*/ 4493 w 41725"/>
              <a:gd name="connsiteY2" fmla="*/ 3678 h 24218"/>
              <a:gd name="connsiteX3" fmla="*/ 4493 w 41725"/>
              <a:gd name="connsiteY3" fmla="*/ 20362 h 24218"/>
              <a:gd name="connsiteX4" fmla="*/ 41725 w 41725"/>
              <a:gd name="connsiteY4" fmla="*/ 20362 h 24218"/>
              <a:gd name="connsiteX5" fmla="*/ 41725 w 41725"/>
              <a:gd name="connsiteY5" fmla="*/ 24218 h 24218"/>
              <a:gd name="connsiteX6" fmla="*/ 0 w 41725"/>
              <a:gd name="connsiteY6" fmla="*/ 24218 h 24218"/>
              <a:gd name="connsiteX7" fmla="*/ 0 w 41725"/>
              <a:gd name="connsiteY7" fmla="*/ 0 h 24218"/>
              <a:gd name="connsiteX8" fmla="*/ 41585 w 41725"/>
              <a:gd name="connsiteY8" fmla="*/ 0 h 24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725" h="24218">
                <a:moveTo>
                  <a:pt x="41585" y="0"/>
                </a:moveTo>
                <a:lnTo>
                  <a:pt x="41585" y="3678"/>
                </a:lnTo>
                <a:lnTo>
                  <a:pt x="4493" y="3678"/>
                </a:lnTo>
                <a:lnTo>
                  <a:pt x="4493" y="20362"/>
                </a:lnTo>
                <a:lnTo>
                  <a:pt x="41725" y="20362"/>
                </a:lnTo>
                <a:lnTo>
                  <a:pt x="41725" y="24218"/>
                </a:lnTo>
                <a:lnTo>
                  <a:pt x="0" y="24218"/>
                </a:lnTo>
                <a:lnTo>
                  <a:pt x="0" y="0"/>
                </a:lnTo>
                <a:lnTo>
                  <a:pt x="41585" y="0"/>
                </a:lnTo>
              </a:path>
            </a:pathLst>
          </a:custGeom>
          <a:solidFill>
            <a:srgbClr val="9797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3895908" y="8752324"/>
            <a:ext cx="5280" cy="57850"/>
          </a:xfrm>
          <a:custGeom>
            <a:avLst/>
            <a:gdLst>
              <a:gd name="connsiteX0" fmla="*/ 5280 w 5280"/>
              <a:gd name="connsiteY0" fmla="*/ 456 h 57850"/>
              <a:gd name="connsiteX1" fmla="*/ 5153 w 5280"/>
              <a:gd name="connsiteY1" fmla="*/ 1167 h 57850"/>
              <a:gd name="connsiteX2" fmla="*/ 4760 w 5280"/>
              <a:gd name="connsiteY2" fmla="*/ 1954 h 57850"/>
              <a:gd name="connsiteX3" fmla="*/ 4557 w 5280"/>
              <a:gd name="connsiteY3" fmla="*/ 3070 h 57850"/>
              <a:gd name="connsiteX4" fmla="*/ 4557 w 5280"/>
              <a:gd name="connsiteY4" fmla="*/ 57850 h 57850"/>
              <a:gd name="connsiteX5" fmla="*/ 0 w 5280"/>
              <a:gd name="connsiteY5" fmla="*/ 57850 h 57850"/>
              <a:gd name="connsiteX6" fmla="*/ 0 w 5280"/>
              <a:gd name="connsiteY6" fmla="*/ 0 h 57850"/>
              <a:gd name="connsiteX7" fmla="*/ 3389 w 5280"/>
              <a:gd name="connsiteY7" fmla="*/ 0 h 57850"/>
              <a:gd name="connsiteX8" fmla="*/ 5280 w 5280"/>
              <a:gd name="connsiteY8" fmla="*/ 456 h 57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80" h="57850">
                <a:moveTo>
                  <a:pt x="5280" y="456"/>
                </a:moveTo>
                <a:lnTo>
                  <a:pt x="5153" y="1167"/>
                </a:lnTo>
                <a:lnTo>
                  <a:pt x="4760" y="1954"/>
                </a:lnTo>
                <a:lnTo>
                  <a:pt x="4557" y="3070"/>
                </a:lnTo>
                <a:lnTo>
                  <a:pt x="4557" y="57850"/>
                </a:lnTo>
                <a:lnTo>
                  <a:pt x="0" y="57850"/>
                </a:lnTo>
                <a:lnTo>
                  <a:pt x="0" y="0"/>
                </a:lnTo>
                <a:lnTo>
                  <a:pt x="3389" y="0"/>
                </a:lnTo>
                <a:cubicBezTo>
                  <a:pt x="4455" y="139"/>
                  <a:pt x="5128" y="292"/>
                  <a:pt x="5280" y="456"/>
                </a:cubicBez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3912616" y="8756754"/>
            <a:ext cx="58062" cy="24878"/>
          </a:xfrm>
          <a:custGeom>
            <a:avLst/>
            <a:gdLst>
              <a:gd name="connsiteX0" fmla="*/ 25261 w 58062"/>
              <a:gd name="connsiteY0" fmla="*/ 0 h 24878"/>
              <a:gd name="connsiteX1" fmla="*/ 23826 w 58062"/>
              <a:gd name="connsiteY1" fmla="*/ 11468 h 24878"/>
              <a:gd name="connsiteX2" fmla="*/ 21440 w 58062"/>
              <a:gd name="connsiteY2" fmla="*/ 21237 h 24878"/>
              <a:gd name="connsiteX3" fmla="*/ 42867 w 58062"/>
              <a:gd name="connsiteY3" fmla="*/ 21237 h 24878"/>
              <a:gd name="connsiteX4" fmla="*/ 45076 w 58062"/>
              <a:gd name="connsiteY4" fmla="*/ 13954 h 24878"/>
              <a:gd name="connsiteX5" fmla="*/ 46460 w 58062"/>
              <a:gd name="connsiteY5" fmla="*/ 3615 h 24878"/>
              <a:gd name="connsiteX6" fmla="*/ 31354 w 58062"/>
              <a:gd name="connsiteY6" fmla="*/ 3615 h 24878"/>
              <a:gd name="connsiteX7" fmla="*/ 31354 w 58062"/>
              <a:gd name="connsiteY7" fmla="*/ 0 h 24878"/>
              <a:gd name="connsiteX8" fmla="*/ 51068 w 58062"/>
              <a:gd name="connsiteY8" fmla="*/ 0 h 24878"/>
              <a:gd name="connsiteX9" fmla="*/ 49811 w 58062"/>
              <a:gd name="connsiteY9" fmla="*/ 11278 h 24878"/>
              <a:gd name="connsiteX10" fmla="*/ 47272 w 58062"/>
              <a:gd name="connsiteY10" fmla="*/ 21237 h 24878"/>
              <a:gd name="connsiteX11" fmla="*/ 58062 w 58062"/>
              <a:gd name="connsiteY11" fmla="*/ 21237 h 24878"/>
              <a:gd name="connsiteX12" fmla="*/ 58062 w 58062"/>
              <a:gd name="connsiteY12" fmla="*/ 24878 h 24878"/>
              <a:gd name="connsiteX13" fmla="*/ 0 w 58062"/>
              <a:gd name="connsiteY13" fmla="*/ 24878 h 24878"/>
              <a:gd name="connsiteX14" fmla="*/ 0 w 58062"/>
              <a:gd name="connsiteY14" fmla="*/ 21237 h 24878"/>
              <a:gd name="connsiteX15" fmla="*/ 17010 w 58062"/>
              <a:gd name="connsiteY15" fmla="*/ 21237 h 24878"/>
              <a:gd name="connsiteX16" fmla="*/ 18990 w 58062"/>
              <a:gd name="connsiteY16" fmla="*/ 13828 h 24878"/>
              <a:gd name="connsiteX17" fmla="*/ 20348 w 58062"/>
              <a:gd name="connsiteY17" fmla="*/ 3615 h 24878"/>
              <a:gd name="connsiteX18" fmla="*/ 5674 w 58062"/>
              <a:gd name="connsiteY18" fmla="*/ 3615 h 24878"/>
              <a:gd name="connsiteX19" fmla="*/ 5674 w 58062"/>
              <a:gd name="connsiteY19" fmla="*/ 0 h 24878"/>
              <a:gd name="connsiteX20" fmla="*/ 25261 w 58062"/>
              <a:gd name="connsiteY20" fmla="*/ 0 h 248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8062" h="24878">
                <a:moveTo>
                  <a:pt x="25261" y="0"/>
                </a:moveTo>
                <a:cubicBezTo>
                  <a:pt x="25108" y="3514"/>
                  <a:pt x="24614" y="7332"/>
                  <a:pt x="23826" y="11468"/>
                </a:cubicBezTo>
                <a:cubicBezTo>
                  <a:pt x="23078" y="15528"/>
                  <a:pt x="22316" y="18788"/>
                  <a:pt x="21440" y="21237"/>
                </a:cubicBezTo>
                <a:lnTo>
                  <a:pt x="42867" y="21237"/>
                </a:lnTo>
                <a:cubicBezTo>
                  <a:pt x="43680" y="18902"/>
                  <a:pt x="44429" y="16479"/>
                  <a:pt x="45076" y="13954"/>
                </a:cubicBezTo>
                <a:cubicBezTo>
                  <a:pt x="45990" y="10009"/>
                  <a:pt x="46460" y="6597"/>
                  <a:pt x="46460" y="3615"/>
                </a:cubicBezTo>
                <a:lnTo>
                  <a:pt x="31354" y="3615"/>
                </a:lnTo>
                <a:lnTo>
                  <a:pt x="31354" y="0"/>
                </a:lnTo>
                <a:lnTo>
                  <a:pt x="51068" y="0"/>
                </a:lnTo>
                <a:cubicBezTo>
                  <a:pt x="51068" y="3260"/>
                  <a:pt x="50624" y="6990"/>
                  <a:pt x="49811" y="11278"/>
                </a:cubicBezTo>
                <a:cubicBezTo>
                  <a:pt x="49062" y="14805"/>
                  <a:pt x="48224" y="18116"/>
                  <a:pt x="47272" y="21237"/>
                </a:cubicBezTo>
                <a:lnTo>
                  <a:pt x="58062" y="21237"/>
                </a:lnTo>
                <a:lnTo>
                  <a:pt x="58062" y="24878"/>
                </a:lnTo>
                <a:lnTo>
                  <a:pt x="0" y="24878"/>
                </a:lnTo>
                <a:lnTo>
                  <a:pt x="0" y="21237"/>
                </a:lnTo>
                <a:lnTo>
                  <a:pt x="17010" y="21237"/>
                </a:lnTo>
                <a:cubicBezTo>
                  <a:pt x="17695" y="19410"/>
                  <a:pt x="18368" y="16949"/>
                  <a:pt x="18990" y="13828"/>
                </a:cubicBezTo>
                <a:cubicBezTo>
                  <a:pt x="19751" y="10174"/>
                  <a:pt x="20234" y="6736"/>
                  <a:pt x="20348" y="3615"/>
                </a:cubicBezTo>
                <a:lnTo>
                  <a:pt x="5674" y="3615"/>
                </a:lnTo>
                <a:lnTo>
                  <a:pt x="5674" y="0"/>
                </a:lnTo>
                <a:lnTo>
                  <a:pt x="25261" y="0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3921718" y="8787785"/>
            <a:ext cx="41230" cy="21199"/>
          </a:xfrm>
          <a:custGeom>
            <a:avLst/>
            <a:gdLst>
              <a:gd name="connsiteX0" fmla="*/ 39148 w 41230"/>
              <a:gd name="connsiteY0" fmla="*/ 0 h 21199"/>
              <a:gd name="connsiteX1" fmla="*/ 39148 w 41230"/>
              <a:gd name="connsiteY1" fmla="*/ 11824 h 21199"/>
              <a:gd name="connsiteX2" fmla="*/ 4874 w 41230"/>
              <a:gd name="connsiteY2" fmla="*/ 11824 h 21199"/>
              <a:gd name="connsiteX3" fmla="*/ 4874 w 41230"/>
              <a:gd name="connsiteY3" fmla="*/ 18002 h 21199"/>
              <a:gd name="connsiteX4" fmla="*/ 41230 w 41230"/>
              <a:gd name="connsiteY4" fmla="*/ 18002 h 21199"/>
              <a:gd name="connsiteX5" fmla="*/ 41230 w 41230"/>
              <a:gd name="connsiteY5" fmla="*/ 21199 h 21199"/>
              <a:gd name="connsiteX6" fmla="*/ 494 w 41230"/>
              <a:gd name="connsiteY6" fmla="*/ 21199 h 21199"/>
              <a:gd name="connsiteX7" fmla="*/ 494 w 41230"/>
              <a:gd name="connsiteY7" fmla="*/ 8779 h 21199"/>
              <a:gd name="connsiteX8" fmla="*/ 34680 w 41230"/>
              <a:gd name="connsiteY8" fmla="*/ 8779 h 21199"/>
              <a:gd name="connsiteX9" fmla="*/ 34680 w 41230"/>
              <a:gd name="connsiteY9" fmla="*/ 3196 h 21199"/>
              <a:gd name="connsiteX10" fmla="*/ 0 w 41230"/>
              <a:gd name="connsiteY10" fmla="*/ 3196 h 21199"/>
              <a:gd name="connsiteX11" fmla="*/ 0 w 41230"/>
              <a:gd name="connsiteY11" fmla="*/ 0 h 21199"/>
              <a:gd name="connsiteX12" fmla="*/ 39148 w 41230"/>
              <a:gd name="connsiteY12" fmla="*/ 0 h 21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1230" h="21199">
                <a:moveTo>
                  <a:pt x="39148" y="0"/>
                </a:moveTo>
                <a:lnTo>
                  <a:pt x="39148" y="11824"/>
                </a:lnTo>
                <a:lnTo>
                  <a:pt x="4874" y="11824"/>
                </a:lnTo>
                <a:lnTo>
                  <a:pt x="4874" y="18002"/>
                </a:lnTo>
                <a:lnTo>
                  <a:pt x="41230" y="18002"/>
                </a:lnTo>
                <a:lnTo>
                  <a:pt x="41230" y="21199"/>
                </a:lnTo>
                <a:lnTo>
                  <a:pt x="494" y="21199"/>
                </a:lnTo>
                <a:lnTo>
                  <a:pt x="494" y="8779"/>
                </a:lnTo>
                <a:lnTo>
                  <a:pt x="34680" y="8779"/>
                </a:lnTo>
                <a:lnTo>
                  <a:pt x="34680" y="3196"/>
                </a:lnTo>
                <a:lnTo>
                  <a:pt x="0" y="3196"/>
                </a:lnTo>
                <a:lnTo>
                  <a:pt x="0" y="0"/>
                </a:lnTo>
                <a:lnTo>
                  <a:pt x="39148" y="0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019467" y="8753633"/>
            <a:ext cx="4912" cy="32629"/>
          </a:xfrm>
          <a:custGeom>
            <a:avLst/>
            <a:gdLst>
              <a:gd name="connsiteX0" fmla="*/ 3452 w 4912"/>
              <a:gd name="connsiteY0" fmla="*/ 0 h 32629"/>
              <a:gd name="connsiteX1" fmla="*/ 4912 w 4912"/>
              <a:gd name="connsiteY1" fmla="*/ 254 h 32629"/>
              <a:gd name="connsiteX2" fmla="*/ 4709 w 4912"/>
              <a:gd name="connsiteY2" fmla="*/ 1116 h 32629"/>
              <a:gd name="connsiteX3" fmla="*/ 4442 w 4912"/>
              <a:gd name="connsiteY3" fmla="*/ 1497 h 32629"/>
              <a:gd name="connsiteX4" fmla="*/ 4391 w 4912"/>
              <a:gd name="connsiteY4" fmla="*/ 2004 h 32629"/>
              <a:gd name="connsiteX5" fmla="*/ 4391 w 4912"/>
              <a:gd name="connsiteY5" fmla="*/ 32629 h 32629"/>
              <a:gd name="connsiteX6" fmla="*/ 0 w 4912"/>
              <a:gd name="connsiteY6" fmla="*/ 32629 h 32629"/>
              <a:gd name="connsiteX7" fmla="*/ 0 w 4912"/>
              <a:gd name="connsiteY7" fmla="*/ 0 h 32629"/>
              <a:gd name="connsiteX8" fmla="*/ 3452 w 4912"/>
              <a:gd name="connsiteY8" fmla="*/ 0 h 32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12" h="32629">
                <a:moveTo>
                  <a:pt x="3452" y="0"/>
                </a:moveTo>
                <a:lnTo>
                  <a:pt x="4912" y="254"/>
                </a:lnTo>
                <a:lnTo>
                  <a:pt x="4709" y="1116"/>
                </a:lnTo>
                <a:lnTo>
                  <a:pt x="4442" y="1497"/>
                </a:lnTo>
                <a:lnTo>
                  <a:pt x="4391" y="2004"/>
                </a:lnTo>
                <a:lnTo>
                  <a:pt x="4391" y="32629"/>
                </a:lnTo>
                <a:lnTo>
                  <a:pt x="0" y="32629"/>
                </a:lnTo>
                <a:lnTo>
                  <a:pt x="0" y="0"/>
                </a:lnTo>
                <a:lnTo>
                  <a:pt x="3452" y="0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035780" y="8757831"/>
            <a:ext cx="40671" cy="41979"/>
          </a:xfrm>
          <a:custGeom>
            <a:avLst/>
            <a:gdLst>
              <a:gd name="connsiteX0" fmla="*/ 22988 w 40671"/>
              <a:gd name="connsiteY0" fmla="*/ 0 h 41979"/>
              <a:gd name="connsiteX1" fmla="*/ 24258 w 40671"/>
              <a:gd name="connsiteY1" fmla="*/ 355 h 41979"/>
              <a:gd name="connsiteX2" fmla="*/ 23826 w 40671"/>
              <a:gd name="connsiteY2" fmla="*/ 1687 h 41979"/>
              <a:gd name="connsiteX3" fmla="*/ 23458 w 40671"/>
              <a:gd name="connsiteY3" fmla="*/ 2664 h 41979"/>
              <a:gd name="connsiteX4" fmla="*/ 23166 w 40671"/>
              <a:gd name="connsiteY4" fmla="*/ 3971 h 41979"/>
              <a:gd name="connsiteX5" fmla="*/ 22861 w 40671"/>
              <a:gd name="connsiteY5" fmla="*/ 6926 h 41979"/>
              <a:gd name="connsiteX6" fmla="*/ 27177 w 40671"/>
              <a:gd name="connsiteY6" fmla="*/ 24789 h 41979"/>
              <a:gd name="connsiteX7" fmla="*/ 40671 w 40671"/>
              <a:gd name="connsiteY7" fmla="*/ 36702 h 41979"/>
              <a:gd name="connsiteX8" fmla="*/ 37866 w 40671"/>
              <a:gd name="connsiteY8" fmla="*/ 40165 h 41979"/>
              <a:gd name="connsiteX9" fmla="*/ 26530 w 40671"/>
              <a:gd name="connsiteY9" fmla="*/ 30739 h 41979"/>
              <a:gd name="connsiteX10" fmla="*/ 20513 w 40671"/>
              <a:gd name="connsiteY10" fmla="*/ 18877 h 41979"/>
              <a:gd name="connsiteX11" fmla="*/ 14407 w 40671"/>
              <a:gd name="connsiteY11" fmla="*/ 31398 h 41979"/>
              <a:gd name="connsiteX12" fmla="*/ 2830 w 40671"/>
              <a:gd name="connsiteY12" fmla="*/ 41979 h 41979"/>
              <a:gd name="connsiteX13" fmla="*/ 0 w 40671"/>
              <a:gd name="connsiteY13" fmla="*/ 38592 h 41979"/>
              <a:gd name="connsiteX14" fmla="*/ 14065 w 40671"/>
              <a:gd name="connsiteY14" fmla="*/ 24180 h 41979"/>
              <a:gd name="connsiteX15" fmla="*/ 19142 w 40671"/>
              <a:gd name="connsiteY15" fmla="*/ 0 h 41979"/>
              <a:gd name="connsiteX16" fmla="*/ 22988 w 40671"/>
              <a:gd name="connsiteY16" fmla="*/ 0 h 41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0671" h="41979">
                <a:moveTo>
                  <a:pt x="22988" y="0"/>
                </a:moveTo>
                <a:lnTo>
                  <a:pt x="24258" y="355"/>
                </a:lnTo>
                <a:lnTo>
                  <a:pt x="23826" y="1687"/>
                </a:lnTo>
                <a:lnTo>
                  <a:pt x="23458" y="2664"/>
                </a:lnTo>
                <a:lnTo>
                  <a:pt x="23166" y="3971"/>
                </a:lnTo>
                <a:lnTo>
                  <a:pt x="22861" y="6926"/>
                </a:lnTo>
                <a:cubicBezTo>
                  <a:pt x="22417" y="13448"/>
                  <a:pt x="23852" y="19360"/>
                  <a:pt x="27177" y="24789"/>
                </a:cubicBezTo>
                <a:cubicBezTo>
                  <a:pt x="30351" y="30016"/>
                  <a:pt x="34870" y="33987"/>
                  <a:pt x="40671" y="36702"/>
                </a:cubicBezTo>
                <a:lnTo>
                  <a:pt x="37866" y="40165"/>
                </a:lnTo>
                <a:cubicBezTo>
                  <a:pt x="33651" y="38059"/>
                  <a:pt x="29881" y="34925"/>
                  <a:pt x="26530" y="30739"/>
                </a:cubicBezTo>
                <a:cubicBezTo>
                  <a:pt x="23166" y="26578"/>
                  <a:pt x="21148" y="22632"/>
                  <a:pt x="20513" y="18877"/>
                </a:cubicBezTo>
                <a:cubicBezTo>
                  <a:pt x="19244" y="23495"/>
                  <a:pt x="17212" y="27631"/>
                  <a:pt x="14407" y="31398"/>
                </a:cubicBezTo>
                <a:cubicBezTo>
                  <a:pt x="11411" y="35369"/>
                  <a:pt x="7540" y="38884"/>
                  <a:pt x="2830" y="41979"/>
                </a:cubicBezTo>
                <a:lnTo>
                  <a:pt x="0" y="38592"/>
                </a:lnTo>
                <a:cubicBezTo>
                  <a:pt x="6080" y="35421"/>
                  <a:pt x="10764" y="30625"/>
                  <a:pt x="14065" y="24180"/>
                </a:cubicBezTo>
                <a:cubicBezTo>
                  <a:pt x="17555" y="17418"/>
                  <a:pt x="19244" y="9362"/>
                  <a:pt x="19142" y="0"/>
                </a:cubicBezTo>
                <a:lnTo>
                  <a:pt x="22988" y="0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4081478" y="8753632"/>
            <a:ext cx="14280" cy="58624"/>
          </a:xfrm>
          <a:custGeom>
            <a:avLst/>
            <a:gdLst>
              <a:gd name="connsiteX0" fmla="*/ 5014 w 14280"/>
              <a:gd name="connsiteY0" fmla="*/ 253 h 58624"/>
              <a:gd name="connsiteX1" fmla="*/ 4861 w 14280"/>
              <a:gd name="connsiteY1" fmla="*/ 1116 h 58624"/>
              <a:gd name="connsiteX2" fmla="*/ 4531 w 14280"/>
              <a:gd name="connsiteY2" fmla="*/ 1763 h 58624"/>
              <a:gd name="connsiteX3" fmla="*/ 4391 w 14280"/>
              <a:gd name="connsiteY3" fmla="*/ 2549 h 58624"/>
              <a:gd name="connsiteX4" fmla="*/ 4391 w 14280"/>
              <a:gd name="connsiteY4" fmla="*/ 17786 h 58624"/>
              <a:gd name="connsiteX5" fmla="*/ 14280 w 14280"/>
              <a:gd name="connsiteY5" fmla="*/ 17786 h 58624"/>
              <a:gd name="connsiteX6" fmla="*/ 14280 w 14280"/>
              <a:gd name="connsiteY6" fmla="*/ 21452 h 58624"/>
              <a:gd name="connsiteX7" fmla="*/ 4391 w 14280"/>
              <a:gd name="connsiteY7" fmla="*/ 21452 h 58624"/>
              <a:gd name="connsiteX8" fmla="*/ 4391 w 14280"/>
              <a:gd name="connsiteY8" fmla="*/ 33618 h 58624"/>
              <a:gd name="connsiteX9" fmla="*/ 14280 w 14280"/>
              <a:gd name="connsiteY9" fmla="*/ 33618 h 58624"/>
              <a:gd name="connsiteX10" fmla="*/ 14280 w 14280"/>
              <a:gd name="connsiteY10" fmla="*/ 37285 h 58624"/>
              <a:gd name="connsiteX11" fmla="*/ 4391 w 14280"/>
              <a:gd name="connsiteY11" fmla="*/ 37285 h 58624"/>
              <a:gd name="connsiteX12" fmla="*/ 4391 w 14280"/>
              <a:gd name="connsiteY12" fmla="*/ 58624 h 58624"/>
              <a:gd name="connsiteX13" fmla="*/ 0 w 14280"/>
              <a:gd name="connsiteY13" fmla="*/ 58624 h 58624"/>
              <a:gd name="connsiteX14" fmla="*/ 0 w 14280"/>
              <a:gd name="connsiteY14" fmla="*/ 0 h 58624"/>
              <a:gd name="connsiteX15" fmla="*/ 3478 w 14280"/>
              <a:gd name="connsiteY15" fmla="*/ 0 h 58624"/>
              <a:gd name="connsiteX16" fmla="*/ 5014 w 14280"/>
              <a:gd name="connsiteY16" fmla="*/ 253 h 58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280" h="58624">
                <a:moveTo>
                  <a:pt x="5014" y="253"/>
                </a:moveTo>
                <a:lnTo>
                  <a:pt x="4861" y="1116"/>
                </a:lnTo>
                <a:lnTo>
                  <a:pt x="4531" y="1763"/>
                </a:lnTo>
                <a:lnTo>
                  <a:pt x="4391" y="2549"/>
                </a:lnTo>
                <a:lnTo>
                  <a:pt x="4391" y="17786"/>
                </a:lnTo>
                <a:lnTo>
                  <a:pt x="14280" y="17786"/>
                </a:lnTo>
                <a:lnTo>
                  <a:pt x="14280" y="21452"/>
                </a:lnTo>
                <a:lnTo>
                  <a:pt x="4391" y="21452"/>
                </a:lnTo>
                <a:lnTo>
                  <a:pt x="4391" y="33618"/>
                </a:lnTo>
                <a:lnTo>
                  <a:pt x="14280" y="33618"/>
                </a:lnTo>
                <a:lnTo>
                  <a:pt x="14280" y="37285"/>
                </a:lnTo>
                <a:lnTo>
                  <a:pt x="4391" y="37285"/>
                </a:lnTo>
                <a:lnTo>
                  <a:pt x="4391" y="58624"/>
                </a:lnTo>
                <a:lnTo>
                  <a:pt x="0" y="58624"/>
                </a:lnTo>
                <a:lnTo>
                  <a:pt x="0" y="0"/>
                </a:lnTo>
                <a:lnTo>
                  <a:pt x="3478" y="0"/>
                </a:lnTo>
                <a:lnTo>
                  <a:pt x="5014" y="253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096749" y="8757436"/>
            <a:ext cx="38907" cy="36308"/>
          </a:xfrm>
          <a:custGeom>
            <a:avLst/>
            <a:gdLst>
              <a:gd name="connsiteX0" fmla="*/ 23382 w 38907"/>
              <a:gd name="connsiteY0" fmla="*/ 1052 h 36308"/>
              <a:gd name="connsiteX1" fmla="*/ 23128 w 38907"/>
              <a:gd name="connsiteY1" fmla="*/ 1864 h 36308"/>
              <a:gd name="connsiteX2" fmla="*/ 22709 w 38907"/>
              <a:gd name="connsiteY2" fmla="*/ 2587 h 36308"/>
              <a:gd name="connsiteX3" fmla="*/ 22544 w 38907"/>
              <a:gd name="connsiteY3" fmla="*/ 3716 h 36308"/>
              <a:gd name="connsiteX4" fmla="*/ 26899 w 38907"/>
              <a:gd name="connsiteY4" fmla="*/ 19815 h 36308"/>
              <a:gd name="connsiteX5" fmla="*/ 38907 w 38907"/>
              <a:gd name="connsiteY5" fmla="*/ 32464 h 36308"/>
              <a:gd name="connsiteX6" fmla="*/ 35188 w 38907"/>
              <a:gd name="connsiteY6" fmla="*/ 35838 h 36308"/>
              <a:gd name="connsiteX7" fmla="*/ 26403 w 38907"/>
              <a:gd name="connsiteY7" fmla="*/ 27224 h 36308"/>
              <a:gd name="connsiteX8" fmla="*/ 20031 w 38907"/>
              <a:gd name="connsiteY8" fmla="*/ 14906 h 36308"/>
              <a:gd name="connsiteX9" fmla="*/ 14090 w 38907"/>
              <a:gd name="connsiteY9" fmla="*/ 26819 h 36308"/>
              <a:gd name="connsiteX10" fmla="*/ 3795 w 38907"/>
              <a:gd name="connsiteY10" fmla="*/ 36308 h 36308"/>
              <a:gd name="connsiteX11" fmla="*/ 0 w 38907"/>
              <a:gd name="connsiteY11" fmla="*/ 32743 h 36308"/>
              <a:gd name="connsiteX12" fmla="*/ 12503 w 38907"/>
              <a:gd name="connsiteY12" fmla="*/ 21173 h 36308"/>
              <a:gd name="connsiteX13" fmla="*/ 17873 w 38907"/>
              <a:gd name="connsiteY13" fmla="*/ 0 h 36308"/>
              <a:gd name="connsiteX14" fmla="*/ 21668 w 38907"/>
              <a:gd name="connsiteY14" fmla="*/ 532 h 36308"/>
              <a:gd name="connsiteX15" fmla="*/ 23382 w 38907"/>
              <a:gd name="connsiteY15" fmla="*/ 1052 h 36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8907" h="36308">
                <a:moveTo>
                  <a:pt x="23382" y="1052"/>
                </a:moveTo>
                <a:lnTo>
                  <a:pt x="23128" y="1864"/>
                </a:lnTo>
                <a:lnTo>
                  <a:pt x="22709" y="2587"/>
                </a:lnTo>
                <a:lnTo>
                  <a:pt x="22544" y="3716"/>
                </a:lnTo>
                <a:cubicBezTo>
                  <a:pt x="22544" y="9184"/>
                  <a:pt x="24004" y="14538"/>
                  <a:pt x="26899" y="19815"/>
                </a:cubicBezTo>
                <a:cubicBezTo>
                  <a:pt x="29932" y="25309"/>
                  <a:pt x="33918" y="29521"/>
                  <a:pt x="38907" y="32464"/>
                </a:cubicBezTo>
                <a:lnTo>
                  <a:pt x="35188" y="35838"/>
                </a:lnTo>
                <a:cubicBezTo>
                  <a:pt x="31938" y="33492"/>
                  <a:pt x="29006" y="30625"/>
                  <a:pt x="26403" y="27224"/>
                </a:cubicBezTo>
                <a:cubicBezTo>
                  <a:pt x="22938" y="22949"/>
                  <a:pt x="20831" y="18813"/>
                  <a:pt x="20031" y="14906"/>
                </a:cubicBezTo>
                <a:cubicBezTo>
                  <a:pt x="18914" y="19004"/>
                  <a:pt x="16908" y="22987"/>
                  <a:pt x="14090" y="26819"/>
                </a:cubicBezTo>
                <a:cubicBezTo>
                  <a:pt x="11081" y="31018"/>
                  <a:pt x="7641" y="34152"/>
                  <a:pt x="3795" y="36308"/>
                </a:cubicBezTo>
                <a:lnTo>
                  <a:pt x="0" y="32743"/>
                </a:lnTo>
                <a:cubicBezTo>
                  <a:pt x="4988" y="30929"/>
                  <a:pt x="9152" y="27060"/>
                  <a:pt x="12503" y="21173"/>
                </a:cubicBezTo>
                <a:cubicBezTo>
                  <a:pt x="16096" y="14957"/>
                  <a:pt x="17873" y="7877"/>
                  <a:pt x="17873" y="0"/>
                </a:cubicBezTo>
                <a:lnTo>
                  <a:pt x="21668" y="532"/>
                </a:lnTo>
                <a:lnTo>
                  <a:pt x="23382" y="1052"/>
                </a:ln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144085" y="8752590"/>
            <a:ext cx="5102" cy="57634"/>
          </a:xfrm>
          <a:custGeom>
            <a:avLst/>
            <a:gdLst>
              <a:gd name="connsiteX0" fmla="*/ 5102 w 5102"/>
              <a:gd name="connsiteY0" fmla="*/ 430 h 57634"/>
              <a:gd name="connsiteX1" fmla="*/ 4976 w 5102"/>
              <a:gd name="connsiteY1" fmla="*/ 1040 h 57634"/>
              <a:gd name="connsiteX2" fmla="*/ 4607 w 5102"/>
              <a:gd name="connsiteY2" fmla="*/ 1623 h 57634"/>
              <a:gd name="connsiteX3" fmla="*/ 4455 w 5102"/>
              <a:gd name="connsiteY3" fmla="*/ 2435 h 57634"/>
              <a:gd name="connsiteX4" fmla="*/ 4455 w 5102"/>
              <a:gd name="connsiteY4" fmla="*/ 57634 h 57634"/>
              <a:gd name="connsiteX5" fmla="*/ 0 w 5102"/>
              <a:gd name="connsiteY5" fmla="*/ 57634 h 57634"/>
              <a:gd name="connsiteX6" fmla="*/ 0 w 5102"/>
              <a:gd name="connsiteY6" fmla="*/ 0 h 57634"/>
              <a:gd name="connsiteX7" fmla="*/ 3021 w 5102"/>
              <a:gd name="connsiteY7" fmla="*/ 0 h 57634"/>
              <a:gd name="connsiteX8" fmla="*/ 5102 w 5102"/>
              <a:gd name="connsiteY8" fmla="*/ 430 h 57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02" h="57634">
                <a:moveTo>
                  <a:pt x="5102" y="430"/>
                </a:moveTo>
                <a:lnTo>
                  <a:pt x="4976" y="1040"/>
                </a:lnTo>
                <a:lnTo>
                  <a:pt x="4607" y="1623"/>
                </a:lnTo>
                <a:lnTo>
                  <a:pt x="4455" y="2435"/>
                </a:lnTo>
                <a:lnTo>
                  <a:pt x="4455" y="57634"/>
                </a:lnTo>
                <a:lnTo>
                  <a:pt x="0" y="57634"/>
                </a:lnTo>
                <a:lnTo>
                  <a:pt x="0" y="0"/>
                </a:lnTo>
                <a:lnTo>
                  <a:pt x="3021" y="0"/>
                </a:lnTo>
                <a:cubicBezTo>
                  <a:pt x="4188" y="126"/>
                  <a:pt x="4899" y="279"/>
                  <a:pt x="5102" y="430"/>
                </a:cubicBezTo>
              </a:path>
            </a:pathLst>
          </a:custGeom>
          <a:solidFill>
            <a:srgbClr val="EE292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653370" y="7407134"/>
            <a:ext cx="9025" cy="664775"/>
          </a:xfrm>
          <a:custGeom>
            <a:avLst/>
            <a:gdLst>
              <a:gd name="connsiteX0" fmla="*/ 4512 w 9025"/>
              <a:gd name="connsiteY0" fmla="*/ 0 h 664775"/>
              <a:gd name="connsiteX1" fmla="*/ 4512 w 9025"/>
              <a:gd name="connsiteY1" fmla="*/ 664775 h 664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5" h="664775">
                <a:moveTo>
                  <a:pt x="4512" y="0"/>
                </a:moveTo>
                <a:lnTo>
                  <a:pt x="4512" y="664775"/>
                </a:lnTo>
              </a:path>
            </a:pathLst>
          </a:custGeom>
          <a:ln w="0">
            <a:solidFill>
              <a:srgbClr val="A7A9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653370" y="8557002"/>
            <a:ext cx="9025" cy="664775"/>
          </a:xfrm>
          <a:custGeom>
            <a:avLst/>
            <a:gdLst>
              <a:gd name="connsiteX0" fmla="*/ 4512 w 9025"/>
              <a:gd name="connsiteY0" fmla="*/ 0 h 664775"/>
              <a:gd name="connsiteX1" fmla="*/ 4512 w 9025"/>
              <a:gd name="connsiteY1" fmla="*/ 664775 h 664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5" h="664775">
                <a:moveTo>
                  <a:pt x="4512" y="0"/>
                </a:moveTo>
                <a:lnTo>
                  <a:pt x="4512" y="664775"/>
                </a:lnTo>
              </a:path>
            </a:pathLst>
          </a:custGeom>
          <a:ln w="0">
            <a:solidFill>
              <a:srgbClr val="A7A9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4979433" y="8557002"/>
            <a:ext cx="9025" cy="664775"/>
          </a:xfrm>
          <a:custGeom>
            <a:avLst/>
            <a:gdLst>
              <a:gd name="connsiteX0" fmla="*/ 4512 w 9025"/>
              <a:gd name="connsiteY0" fmla="*/ 0 h 664775"/>
              <a:gd name="connsiteX1" fmla="*/ 4512 w 9025"/>
              <a:gd name="connsiteY1" fmla="*/ 664775 h 664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5" h="664775">
                <a:moveTo>
                  <a:pt x="4512" y="0"/>
                </a:moveTo>
                <a:lnTo>
                  <a:pt x="4512" y="664775"/>
                </a:lnTo>
              </a:path>
            </a:pathLst>
          </a:custGeom>
          <a:ln w="0">
            <a:solidFill>
              <a:srgbClr val="A7A9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4979433" y="7407134"/>
            <a:ext cx="9025" cy="664775"/>
          </a:xfrm>
          <a:custGeom>
            <a:avLst/>
            <a:gdLst>
              <a:gd name="connsiteX0" fmla="*/ 4512 w 9025"/>
              <a:gd name="connsiteY0" fmla="*/ 0 h 664775"/>
              <a:gd name="connsiteX1" fmla="*/ 4512 w 9025"/>
              <a:gd name="connsiteY1" fmla="*/ 664775 h 664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5" h="664775">
                <a:moveTo>
                  <a:pt x="4512" y="0"/>
                </a:moveTo>
                <a:lnTo>
                  <a:pt x="4512" y="664775"/>
                </a:lnTo>
              </a:path>
            </a:pathLst>
          </a:custGeom>
          <a:ln w="0">
            <a:solidFill>
              <a:srgbClr val="A7A9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638895" y="4665393"/>
            <a:ext cx="1150951" cy="83058"/>
          </a:xfrm>
          <a:custGeom>
            <a:avLst/>
            <a:gdLst>
              <a:gd name="connsiteX0" fmla="*/ 1150951 w 1150951"/>
              <a:gd name="connsiteY0" fmla="*/ 83058 h 83058"/>
              <a:gd name="connsiteX1" fmla="*/ 0 w 1150951"/>
              <a:gd name="connsiteY1" fmla="*/ 83058 h 83058"/>
              <a:gd name="connsiteX2" fmla="*/ 0 w 1150951"/>
              <a:gd name="connsiteY2" fmla="*/ 0 h 83058"/>
              <a:gd name="connsiteX3" fmla="*/ 1150951 w 1150951"/>
              <a:gd name="connsiteY3" fmla="*/ 0 h 83058"/>
              <a:gd name="connsiteX4" fmla="*/ 1150951 w 1150951"/>
              <a:gd name="connsiteY4" fmla="*/ 83058 h 8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951" h="83058">
                <a:moveTo>
                  <a:pt x="1150951" y="83058"/>
                </a:moveTo>
                <a:lnTo>
                  <a:pt x="0" y="83058"/>
                </a:lnTo>
                <a:lnTo>
                  <a:pt x="0" y="0"/>
                </a:lnTo>
                <a:lnTo>
                  <a:pt x="1150951" y="0"/>
                </a:lnTo>
                <a:lnTo>
                  <a:pt x="1150951" y="8305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638895" y="1742384"/>
            <a:ext cx="1150951" cy="35966"/>
          </a:xfrm>
          <a:custGeom>
            <a:avLst/>
            <a:gdLst>
              <a:gd name="connsiteX0" fmla="*/ 0 w 1150951"/>
              <a:gd name="connsiteY0" fmla="*/ 17983 h 35966"/>
              <a:gd name="connsiteX1" fmla="*/ 1150951 w 1150951"/>
              <a:gd name="connsiteY1" fmla="*/ 17983 h 3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0951" h="35966">
                <a:moveTo>
                  <a:pt x="0" y="17983"/>
                </a:moveTo>
                <a:lnTo>
                  <a:pt x="1150951" y="17983"/>
                </a:lnTo>
              </a:path>
            </a:pathLst>
          </a:custGeom>
          <a:ln w="381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937023" y="1742384"/>
            <a:ext cx="1150951" cy="35966"/>
          </a:xfrm>
          <a:custGeom>
            <a:avLst/>
            <a:gdLst>
              <a:gd name="connsiteX0" fmla="*/ 0 w 1150951"/>
              <a:gd name="connsiteY0" fmla="*/ 17983 h 35966"/>
              <a:gd name="connsiteX1" fmla="*/ 1150951 w 1150951"/>
              <a:gd name="connsiteY1" fmla="*/ 17983 h 3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0951" h="35966">
                <a:moveTo>
                  <a:pt x="0" y="17983"/>
                </a:moveTo>
                <a:lnTo>
                  <a:pt x="1150951" y="17983"/>
                </a:lnTo>
              </a:path>
            </a:pathLst>
          </a:custGeom>
          <a:ln w="381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3235125" y="1742384"/>
            <a:ext cx="1150938" cy="35966"/>
          </a:xfrm>
          <a:custGeom>
            <a:avLst/>
            <a:gdLst>
              <a:gd name="connsiteX0" fmla="*/ 0 w 1150938"/>
              <a:gd name="connsiteY0" fmla="*/ 17983 h 35966"/>
              <a:gd name="connsiteX1" fmla="*/ 1150938 w 1150938"/>
              <a:gd name="connsiteY1" fmla="*/ 17983 h 3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0938" h="35966">
                <a:moveTo>
                  <a:pt x="0" y="17983"/>
                </a:moveTo>
                <a:lnTo>
                  <a:pt x="1150938" y="17983"/>
                </a:lnTo>
              </a:path>
            </a:pathLst>
          </a:custGeom>
          <a:ln w="381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4533240" y="1742384"/>
            <a:ext cx="1150938" cy="35966"/>
          </a:xfrm>
          <a:custGeom>
            <a:avLst/>
            <a:gdLst>
              <a:gd name="connsiteX0" fmla="*/ 0 w 1150938"/>
              <a:gd name="connsiteY0" fmla="*/ 17983 h 35966"/>
              <a:gd name="connsiteX1" fmla="*/ 1150938 w 1150938"/>
              <a:gd name="connsiteY1" fmla="*/ 17983 h 3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0938" h="35966">
                <a:moveTo>
                  <a:pt x="0" y="17983"/>
                </a:moveTo>
                <a:lnTo>
                  <a:pt x="1150938" y="17983"/>
                </a:lnTo>
              </a:path>
            </a:pathLst>
          </a:custGeom>
          <a:ln w="381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5831354" y="1742384"/>
            <a:ext cx="1150951" cy="35966"/>
          </a:xfrm>
          <a:custGeom>
            <a:avLst/>
            <a:gdLst>
              <a:gd name="connsiteX0" fmla="*/ 0 w 1150951"/>
              <a:gd name="connsiteY0" fmla="*/ 17983 h 35966"/>
              <a:gd name="connsiteX1" fmla="*/ 1150951 w 1150951"/>
              <a:gd name="connsiteY1" fmla="*/ 17983 h 3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0951" h="35966">
                <a:moveTo>
                  <a:pt x="0" y="17983"/>
                </a:moveTo>
                <a:lnTo>
                  <a:pt x="1150951" y="17983"/>
                </a:lnTo>
              </a:path>
            </a:pathLst>
          </a:custGeom>
          <a:ln w="381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936997" y="4665393"/>
            <a:ext cx="1150977" cy="83058"/>
          </a:xfrm>
          <a:custGeom>
            <a:avLst/>
            <a:gdLst>
              <a:gd name="connsiteX0" fmla="*/ 1150977 w 1150977"/>
              <a:gd name="connsiteY0" fmla="*/ 83058 h 83058"/>
              <a:gd name="connsiteX1" fmla="*/ 0 w 1150977"/>
              <a:gd name="connsiteY1" fmla="*/ 83058 h 83058"/>
              <a:gd name="connsiteX2" fmla="*/ 0 w 1150977"/>
              <a:gd name="connsiteY2" fmla="*/ 0 h 83058"/>
              <a:gd name="connsiteX3" fmla="*/ 1150977 w 1150977"/>
              <a:gd name="connsiteY3" fmla="*/ 0 h 83058"/>
              <a:gd name="connsiteX4" fmla="*/ 1150977 w 1150977"/>
              <a:gd name="connsiteY4" fmla="*/ 83058 h 8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977" h="83058">
                <a:moveTo>
                  <a:pt x="1150977" y="83058"/>
                </a:moveTo>
                <a:lnTo>
                  <a:pt x="0" y="83058"/>
                </a:lnTo>
                <a:lnTo>
                  <a:pt x="0" y="0"/>
                </a:lnTo>
                <a:lnTo>
                  <a:pt x="1150977" y="0"/>
                </a:lnTo>
                <a:lnTo>
                  <a:pt x="1150977" y="8305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3235125" y="4665393"/>
            <a:ext cx="1150938" cy="83058"/>
          </a:xfrm>
          <a:custGeom>
            <a:avLst/>
            <a:gdLst>
              <a:gd name="connsiteX0" fmla="*/ 1150938 w 1150938"/>
              <a:gd name="connsiteY0" fmla="*/ 83058 h 83058"/>
              <a:gd name="connsiteX1" fmla="*/ 0 w 1150938"/>
              <a:gd name="connsiteY1" fmla="*/ 83058 h 83058"/>
              <a:gd name="connsiteX2" fmla="*/ 0 w 1150938"/>
              <a:gd name="connsiteY2" fmla="*/ 0 h 83058"/>
              <a:gd name="connsiteX3" fmla="*/ 1150938 w 1150938"/>
              <a:gd name="connsiteY3" fmla="*/ 0 h 83058"/>
              <a:gd name="connsiteX4" fmla="*/ 1150938 w 1150938"/>
              <a:gd name="connsiteY4" fmla="*/ 83058 h 8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938" h="83058">
                <a:moveTo>
                  <a:pt x="1150938" y="83058"/>
                </a:moveTo>
                <a:lnTo>
                  <a:pt x="0" y="83058"/>
                </a:lnTo>
                <a:lnTo>
                  <a:pt x="0" y="0"/>
                </a:lnTo>
                <a:lnTo>
                  <a:pt x="1150938" y="0"/>
                </a:lnTo>
                <a:lnTo>
                  <a:pt x="1150938" y="8305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4533240" y="4665393"/>
            <a:ext cx="1150938" cy="83058"/>
          </a:xfrm>
          <a:custGeom>
            <a:avLst/>
            <a:gdLst>
              <a:gd name="connsiteX0" fmla="*/ 1150938 w 1150938"/>
              <a:gd name="connsiteY0" fmla="*/ 83058 h 83058"/>
              <a:gd name="connsiteX1" fmla="*/ 0 w 1150938"/>
              <a:gd name="connsiteY1" fmla="*/ 83058 h 83058"/>
              <a:gd name="connsiteX2" fmla="*/ 0 w 1150938"/>
              <a:gd name="connsiteY2" fmla="*/ 0 h 83058"/>
              <a:gd name="connsiteX3" fmla="*/ 1150938 w 1150938"/>
              <a:gd name="connsiteY3" fmla="*/ 0 h 83058"/>
              <a:gd name="connsiteX4" fmla="*/ 1150938 w 1150938"/>
              <a:gd name="connsiteY4" fmla="*/ 83058 h 8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938" h="83058">
                <a:moveTo>
                  <a:pt x="1150938" y="83058"/>
                </a:moveTo>
                <a:lnTo>
                  <a:pt x="0" y="83058"/>
                </a:lnTo>
                <a:lnTo>
                  <a:pt x="0" y="0"/>
                </a:lnTo>
                <a:lnTo>
                  <a:pt x="1150938" y="0"/>
                </a:lnTo>
                <a:lnTo>
                  <a:pt x="1150938" y="8305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5831354" y="4665393"/>
            <a:ext cx="1150951" cy="83058"/>
          </a:xfrm>
          <a:custGeom>
            <a:avLst/>
            <a:gdLst>
              <a:gd name="connsiteX0" fmla="*/ 1150951 w 1150951"/>
              <a:gd name="connsiteY0" fmla="*/ 83058 h 83058"/>
              <a:gd name="connsiteX1" fmla="*/ 0 w 1150951"/>
              <a:gd name="connsiteY1" fmla="*/ 83058 h 83058"/>
              <a:gd name="connsiteX2" fmla="*/ 0 w 1150951"/>
              <a:gd name="connsiteY2" fmla="*/ 0 h 83058"/>
              <a:gd name="connsiteX3" fmla="*/ 1150951 w 1150951"/>
              <a:gd name="connsiteY3" fmla="*/ 0 h 83058"/>
              <a:gd name="connsiteX4" fmla="*/ 1150951 w 1150951"/>
              <a:gd name="connsiteY4" fmla="*/ 83058 h 8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951" h="83058">
                <a:moveTo>
                  <a:pt x="1150951" y="83058"/>
                </a:moveTo>
                <a:lnTo>
                  <a:pt x="0" y="83058"/>
                </a:lnTo>
                <a:lnTo>
                  <a:pt x="0" y="0"/>
                </a:lnTo>
                <a:lnTo>
                  <a:pt x="1150951" y="0"/>
                </a:lnTo>
                <a:lnTo>
                  <a:pt x="1150951" y="8305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126032" y="1980879"/>
            <a:ext cx="55041" cy="365056"/>
          </a:xfrm>
          <a:custGeom>
            <a:avLst/>
            <a:gdLst>
              <a:gd name="connsiteX0" fmla="*/ 0 w 55041"/>
              <a:gd name="connsiteY0" fmla="*/ 0 h 365056"/>
              <a:gd name="connsiteX1" fmla="*/ 55041 w 55041"/>
              <a:gd name="connsiteY1" fmla="*/ 0 h 365056"/>
              <a:gd name="connsiteX2" fmla="*/ 55041 w 55041"/>
              <a:gd name="connsiteY2" fmla="*/ 365056 h 365056"/>
              <a:gd name="connsiteX3" fmla="*/ 0 w 55041"/>
              <a:gd name="connsiteY3" fmla="*/ 365056 h 365056"/>
              <a:gd name="connsiteX4" fmla="*/ 0 w 55041"/>
              <a:gd name="connsiteY4" fmla="*/ 0 h 365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041" h="365056">
                <a:moveTo>
                  <a:pt x="0" y="0"/>
                </a:moveTo>
                <a:lnTo>
                  <a:pt x="55041" y="0"/>
                </a:lnTo>
                <a:lnTo>
                  <a:pt x="55041" y="365056"/>
                </a:lnTo>
                <a:lnTo>
                  <a:pt x="0" y="365056"/>
                </a:lnTo>
                <a:lnTo>
                  <a:pt x="0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181074" y="2096348"/>
            <a:ext cx="121571" cy="428412"/>
          </a:xfrm>
          <a:custGeom>
            <a:avLst/>
            <a:gdLst>
              <a:gd name="connsiteX0" fmla="*/ 0 w 121571"/>
              <a:gd name="connsiteY0" fmla="*/ 0 h 428412"/>
              <a:gd name="connsiteX1" fmla="*/ 121571 w 121571"/>
              <a:gd name="connsiteY1" fmla="*/ 0 h 428412"/>
              <a:gd name="connsiteX2" fmla="*/ 121571 w 121571"/>
              <a:gd name="connsiteY2" fmla="*/ 428412 h 428412"/>
              <a:gd name="connsiteX3" fmla="*/ 73422 w 121571"/>
              <a:gd name="connsiteY3" fmla="*/ 428412 h 428412"/>
              <a:gd name="connsiteX4" fmla="*/ 73422 w 121571"/>
              <a:gd name="connsiteY4" fmla="*/ 149117 h 428412"/>
              <a:gd name="connsiteX5" fmla="*/ 0 w 121571"/>
              <a:gd name="connsiteY5" fmla="*/ 149117 h 428412"/>
              <a:gd name="connsiteX6" fmla="*/ 0 w 121571"/>
              <a:gd name="connsiteY6" fmla="*/ 0 h 428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1571" h="428412">
                <a:moveTo>
                  <a:pt x="0" y="0"/>
                </a:moveTo>
                <a:lnTo>
                  <a:pt x="121571" y="0"/>
                </a:lnTo>
                <a:lnTo>
                  <a:pt x="121571" y="428412"/>
                </a:lnTo>
                <a:lnTo>
                  <a:pt x="73422" y="428412"/>
                </a:lnTo>
                <a:lnTo>
                  <a:pt x="73422" y="149117"/>
                </a:lnTo>
                <a:lnTo>
                  <a:pt x="0" y="149117"/>
                </a:lnTo>
                <a:lnTo>
                  <a:pt x="0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3560805" y="2008751"/>
            <a:ext cx="499628" cy="71310"/>
          </a:xfrm>
          <a:custGeom>
            <a:avLst/>
            <a:gdLst>
              <a:gd name="connsiteX0" fmla="*/ 499628 w 499628"/>
              <a:gd name="connsiteY0" fmla="*/ 71310 h 71310"/>
              <a:gd name="connsiteX1" fmla="*/ 0 w 499628"/>
              <a:gd name="connsiteY1" fmla="*/ 71310 h 71310"/>
              <a:gd name="connsiteX2" fmla="*/ 0 w 499628"/>
              <a:gd name="connsiteY2" fmla="*/ 0 h 71310"/>
              <a:gd name="connsiteX3" fmla="*/ 499628 w 499628"/>
              <a:gd name="connsiteY3" fmla="*/ 0 h 71310"/>
              <a:gd name="connsiteX4" fmla="*/ 499628 w 499628"/>
              <a:gd name="connsiteY4" fmla="*/ 71310 h 713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9628" h="71310">
                <a:moveTo>
                  <a:pt x="499628" y="71310"/>
                </a:moveTo>
                <a:lnTo>
                  <a:pt x="0" y="71310"/>
                </a:lnTo>
                <a:lnTo>
                  <a:pt x="0" y="0"/>
                </a:lnTo>
                <a:lnTo>
                  <a:pt x="499628" y="0"/>
                </a:lnTo>
                <a:lnTo>
                  <a:pt x="499628" y="713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3556384" y="2004239"/>
            <a:ext cx="508437" cy="80331"/>
          </a:xfrm>
          <a:custGeom>
            <a:avLst/>
            <a:gdLst>
              <a:gd name="connsiteX0" fmla="*/ 504045 w 508437"/>
              <a:gd name="connsiteY0" fmla="*/ 75827 h 80331"/>
              <a:gd name="connsiteX1" fmla="*/ 504045 w 508437"/>
              <a:gd name="connsiteY1" fmla="*/ 80331 h 80331"/>
              <a:gd name="connsiteX2" fmla="*/ 0 w 508437"/>
              <a:gd name="connsiteY2" fmla="*/ 80331 h 80331"/>
              <a:gd name="connsiteX3" fmla="*/ 0 w 508437"/>
              <a:gd name="connsiteY3" fmla="*/ 0 h 80331"/>
              <a:gd name="connsiteX4" fmla="*/ 508437 w 508437"/>
              <a:gd name="connsiteY4" fmla="*/ 0 h 80331"/>
              <a:gd name="connsiteX5" fmla="*/ 508437 w 508437"/>
              <a:gd name="connsiteY5" fmla="*/ 80331 h 80331"/>
              <a:gd name="connsiteX6" fmla="*/ 504045 w 508437"/>
              <a:gd name="connsiteY6" fmla="*/ 80331 h 80331"/>
              <a:gd name="connsiteX7" fmla="*/ 504045 w 508437"/>
              <a:gd name="connsiteY7" fmla="*/ 75827 h 80331"/>
              <a:gd name="connsiteX8" fmla="*/ 499628 w 508437"/>
              <a:gd name="connsiteY8" fmla="*/ 75827 h 80331"/>
              <a:gd name="connsiteX9" fmla="*/ 499628 w 508437"/>
              <a:gd name="connsiteY9" fmla="*/ 9007 h 80331"/>
              <a:gd name="connsiteX10" fmla="*/ 8809 w 508437"/>
              <a:gd name="connsiteY10" fmla="*/ 9007 h 80331"/>
              <a:gd name="connsiteX11" fmla="*/ 8809 w 508437"/>
              <a:gd name="connsiteY11" fmla="*/ 71336 h 80331"/>
              <a:gd name="connsiteX12" fmla="*/ 504045 w 508437"/>
              <a:gd name="connsiteY12" fmla="*/ 71336 h 80331"/>
              <a:gd name="connsiteX13" fmla="*/ 504045 w 508437"/>
              <a:gd name="connsiteY13" fmla="*/ 75827 h 80331"/>
              <a:gd name="connsiteX14" fmla="*/ 499628 w 508437"/>
              <a:gd name="connsiteY14" fmla="*/ 75827 h 80331"/>
              <a:gd name="connsiteX15" fmla="*/ 504045 w 508437"/>
              <a:gd name="connsiteY15" fmla="*/ 75827 h 80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8437" h="80331">
                <a:moveTo>
                  <a:pt x="504045" y="75827"/>
                </a:moveTo>
                <a:lnTo>
                  <a:pt x="504045" y="80331"/>
                </a:lnTo>
                <a:lnTo>
                  <a:pt x="0" y="80331"/>
                </a:lnTo>
                <a:lnTo>
                  <a:pt x="0" y="0"/>
                </a:lnTo>
                <a:lnTo>
                  <a:pt x="508437" y="0"/>
                </a:lnTo>
                <a:lnTo>
                  <a:pt x="508437" y="80331"/>
                </a:lnTo>
                <a:lnTo>
                  <a:pt x="504045" y="80331"/>
                </a:lnTo>
                <a:lnTo>
                  <a:pt x="504045" y="75827"/>
                </a:lnTo>
                <a:lnTo>
                  <a:pt x="499628" y="75827"/>
                </a:lnTo>
                <a:lnTo>
                  <a:pt x="499628" y="9007"/>
                </a:lnTo>
                <a:lnTo>
                  <a:pt x="8809" y="9007"/>
                </a:lnTo>
                <a:lnTo>
                  <a:pt x="8809" y="71336"/>
                </a:lnTo>
                <a:lnTo>
                  <a:pt x="504045" y="71336"/>
                </a:lnTo>
                <a:lnTo>
                  <a:pt x="504045" y="75827"/>
                </a:lnTo>
                <a:lnTo>
                  <a:pt x="499628" y="75827"/>
                </a:lnTo>
                <a:lnTo>
                  <a:pt x="504045" y="7582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3560793" y="2080075"/>
            <a:ext cx="34121" cy="416830"/>
          </a:xfrm>
          <a:custGeom>
            <a:avLst/>
            <a:gdLst>
              <a:gd name="connsiteX0" fmla="*/ 17060 w 34121"/>
              <a:gd name="connsiteY0" fmla="*/ 0 h 416830"/>
              <a:gd name="connsiteX1" fmla="*/ 17060 w 34121"/>
              <a:gd name="connsiteY1" fmla="*/ 416830 h 416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121" h="416830">
                <a:moveTo>
                  <a:pt x="17060" y="0"/>
                </a:moveTo>
                <a:lnTo>
                  <a:pt x="17060" y="41683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3556392" y="2075570"/>
            <a:ext cx="42918" cy="425837"/>
          </a:xfrm>
          <a:custGeom>
            <a:avLst/>
            <a:gdLst>
              <a:gd name="connsiteX0" fmla="*/ 38526 w 42918"/>
              <a:gd name="connsiteY0" fmla="*/ 421333 h 425837"/>
              <a:gd name="connsiteX1" fmla="*/ 38526 w 42918"/>
              <a:gd name="connsiteY1" fmla="*/ 425837 h 425837"/>
              <a:gd name="connsiteX2" fmla="*/ 0 w 42918"/>
              <a:gd name="connsiteY2" fmla="*/ 425837 h 425837"/>
              <a:gd name="connsiteX3" fmla="*/ 0 w 42918"/>
              <a:gd name="connsiteY3" fmla="*/ 0 h 425837"/>
              <a:gd name="connsiteX4" fmla="*/ 42918 w 42918"/>
              <a:gd name="connsiteY4" fmla="*/ 0 h 425837"/>
              <a:gd name="connsiteX5" fmla="*/ 42918 w 42918"/>
              <a:gd name="connsiteY5" fmla="*/ 425837 h 425837"/>
              <a:gd name="connsiteX6" fmla="*/ 38526 w 42918"/>
              <a:gd name="connsiteY6" fmla="*/ 425837 h 425837"/>
              <a:gd name="connsiteX7" fmla="*/ 38526 w 42918"/>
              <a:gd name="connsiteY7" fmla="*/ 421333 h 425837"/>
              <a:gd name="connsiteX8" fmla="*/ 34109 w 42918"/>
              <a:gd name="connsiteY8" fmla="*/ 421333 h 425837"/>
              <a:gd name="connsiteX9" fmla="*/ 34109 w 42918"/>
              <a:gd name="connsiteY9" fmla="*/ 9007 h 425837"/>
              <a:gd name="connsiteX10" fmla="*/ 8797 w 42918"/>
              <a:gd name="connsiteY10" fmla="*/ 9007 h 425837"/>
              <a:gd name="connsiteX11" fmla="*/ 8797 w 42918"/>
              <a:gd name="connsiteY11" fmla="*/ 416829 h 425837"/>
              <a:gd name="connsiteX12" fmla="*/ 38526 w 42918"/>
              <a:gd name="connsiteY12" fmla="*/ 416829 h 425837"/>
              <a:gd name="connsiteX13" fmla="*/ 38526 w 42918"/>
              <a:gd name="connsiteY13" fmla="*/ 421333 h 425837"/>
              <a:gd name="connsiteX14" fmla="*/ 34109 w 42918"/>
              <a:gd name="connsiteY14" fmla="*/ 421333 h 425837"/>
              <a:gd name="connsiteX15" fmla="*/ 38526 w 42918"/>
              <a:gd name="connsiteY15" fmla="*/ 421333 h 425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2918" h="425837">
                <a:moveTo>
                  <a:pt x="38526" y="421333"/>
                </a:moveTo>
                <a:lnTo>
                  <a:pt x="38526" y="425837"/>
                </a:lnTo>
                <a:lnTo>
                  <a:pt x="0" y="425837"/>
                </a:lnTo>
                <a:lnTo>
                  <a:pt x="0" y="0"/>
                </a:lnTo>
                <a:lnTo>
                  <a:pt x="42918" y="0"/>
                </a:lnTo>
                <a:lnTo>
                  <a:pt x="42918" y="425837"/>
                </a:lnTo>
                <a:lnTo>
                  <a:pt x="38526" y="425837"/>
                </a:lnTo>
                <a:lnTo>
                  <a:pt x="38526" y="421333"/>
                </a:lnTo>
                <a:lnTo>
                  <a:pt x="34109" y="421333"/>
                </a:lnTo>
                <a:lnTo>
                  <a:pt x="34109" y="9007"/>
                </a:lnTo>
                <a:lnTo>
                  <a:pt x="8797" y="9007"/>
                </a:lnTo>
                <a:lnTo>
                  <a:pt x="8797" y="416829"/>
                </a:lnTo>
                <a:lnTo>
                  <a:pt x="38526" y="416829"/>
                </a:lnTo>
                <a:lnTo>
                  <a:pt x="38526" y="421333"/>
                </a:lnTo>
                <a:lnTo>
                  <a:pt x="34109" y="421333"/>
                </a:lnTo>
                <a:lnTo>
                  <a:pt x="38526" y="4213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4026312" y="2080075"/>
            <a:ext cx="34121" cy="416830"/>
          </a:xfrm>
          <a:custGeom>
            <a:avLst/>
            <a:gdLst>
              <a:gd name="connsiteX0" fmla="*/ 17060 w 34121"/>
              <a:gd name="connsiteY0" fmla="*/ 0 h 416830"/>
              <a:gd name="connsiteX1" fmla="*/ 17060 w 34121"/>
              <a:gd name="connsiteY1" fmla="*/ 416830 h 416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121" h="416830">
                <a:moveTo>
                  <a:pt x="17060" y="0"/>
                </a:moveTo>
                <a:lnTo>
                  <a:pt x="17060" y="41683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4021903" y="2075570"/>
            <a:ext cx="42918" cy="425837"/>
          </a:xfrm>
          <a:custGeom>
            <a:avLst/>
            <a:gdLst>
              <a:gd name="connsiteX0" fmla="*/ 38526 w 42918"/>
              <a:gd name="connsiteY0" fmla="*/ 421333 h 425837"/>
              <a:gd name="connsiteX1" fmla="*/ 38526 w 42918"/>
              <a:gd name="connsiteY1" fmla="*/ 425837 h 425837"/>
              <a:gd name="connsiteX2" fmla="*/ 0 w 42918"/>
              <a:gd name="connsiteY2" fmla="*/ 425837 h 425837"/>
              <a:gd name="connsiteX3" fmla="*/ 0 w 42918"/>
              <a:gd name="connsiteY3" fmla="*/ 0 h 425837"/>
              <a:gd name="connsiteX4" fmla="*/ 42918 w 42918"/>
              <a:gd name="connsiteY4" fmla="*/ 0 h 425837"/>
              <a:gd name="connsiteX5" fmla="*/ 42918 w 42918"/>
              <a:gd name="connsiteY5" fmla="*/ 425837 h 425837"/>
              <a:gd name="connsiteX6" fmla="*/ 38526 w 42918"/>
              <a:gd name="connsiteY6" fmla="*/ 425837 h 425837"/>
              <a:gd name="connsiteX7" fmla="*/ 38526 w 42918"/>
              <a:gd name="connsiteY7" fmla="*/ 421333 h 425837"/>
              <a:gd name="connsiteX8" fmla="*/ 34109 w 42918"/>
              <a:gd name="connsiteY8" fmla="*/ 421333 h 425837"/>
              <a:gd name="connsiteX9" fmla="*/ 34109 w 42918"/>
              <a:gd name="connsiteY9" fmla="*/ 9007 h 425837"/>
              <a:gd name="connsiteX10" fmla="*/ 8797 w 42918"/>
              <a:gd name="connsiteY10" fmla="*/ 9007 h 425837"/>
              <a:gd name="connsiteX11" fmla="*/ 8797 w 42918"/>
              <a:gd name="connsiteY11" fmla="*/ 416829 h 425837"/>
              <a:gd name="connsiteX12" fmla="*/ 38526 w 42918"/>
              <a:gd name="connsiteY12" fmla="*/ 416829 h 425837"/>
              <a:gd name="connsiteX13" fmla="*/ 38526 w 42918"/>
              <a:gd name="connsiteY13" fmla="*/ 421333 h 425837"/>
              <a:gd name="connsiteX14" fmla="*/ 34109 w 42918"/>
              <a:gd name="connsiteY14" fmla="*/ 421333 h 425837"/>
              <a:gd name="connsiteX15" fmla="*/ 38526 w 42918"/>
              <a:gd name="connsiteY15" fmla="*/ 421333 h 425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2918" h="425837">
                <a:moveTo>
                  <a:pt x="38526" y="421333"/>
                </a:moveTo>
                <a:lnTo>
                  <a:pt x="38526" y="425837"/>
                </a:lnTo>
                <a:lnTo>
                  <a:pt x="0" y="425837"/>
                </a:lnTo>
                <a:lnTo>
                  <a:pt x="0" y="0"/>
                </a:lnTo>
                <a:lnTo>
                  <a:pt x="42918" y="0"/>
                </a:lnTo>
                <a:lnTo>
                  <a:pt x="42918" y="425837"/>
                </a:lnTo>
                <a:lnTo>
                  <a:pt x="38526" y="425837"/>
                </a:lnTo>
                <a:lnTo>
                  <a:pt x="38526" y="421333"/>
                </a:lnTo>
                <a:lnTo>
                  <a:pt x="34109" y="421333"/>
                </a:lnTo>
                <a:lnTo>
                  <a:pt x="34109" y="9007"/>
                </a:lnTo>
                <a:lnTo>
                  <a:pt x="8797" y="9007"/>
                </a:lnTo>
                <a:lnTo>
                  <a:pt x="8797" y="416829"/>
                </a:lnTo>
                <a:lnTo>
                  <a:pt x="38526" y="416829"/>
                </a:lnTo>
                <a:lnTo>
                  <a:pt x="38526" y="421333"/>
                </a:lnTo>
                <a:lnTo>
                  <a:pt x="34109" y="421333"/>
                </a:lnTo>
                <a:lnTo>
                  <a:pt x="38526" y="4213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3594915" y="2080075"/>
            <a:ext cx="143773" cy="416830"/>
          </a:xfrm>
          <a:custGeom>
            <a:avLst/>
            <a:gdLst>
              <a:gd name="connsiteX0" fmla="*/ 0 w 143773"/>
              <a:gd name="connsiteY0" fmla="*/ 416830 h 416830"/>
              <a:gd name="connsiteX1" fmla="*/ 143773 w 143773"/>
              <a:gd name="connsiteY1" fmla="*/ 416830 h 416830"/>
              <a:gd name="connsiteX2" fmla="*/ 143773 w 143773"/>
              <a:gd name="connsiteY2" fmla="*/ 0 h 416830"/>
              <a:gd name="connsiteX3" fmla="*/ 0 w 143773"/>
              <a:gd name="connsiteY3" fmla="*/ 0 h 416830"/>
              <a:gd name="connsiteX4" fmla="*/ 0 w 143773"/>
              <a:gd name="connsiteY4" fmla="*/ 416830 h 416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773" h="416830">
                <a:moveTo>
                  <a:pt x="0" y="416830"/>
                </a:moveTo>
                <a:lnTo>
                  <a:pt x="143773" y="416830"/>
                </a:lnTo>
                <a:lnTo>
                  <a:pt x="143773" y="0"/>
                </a:lnTo>
                <a:lnTo>
                  <a:pt x="0" y="0"/>
                </a:lnTo>
                <a:lnTo>
                  <a:pt x="0" y="41683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3590501" y="2075570"/>
            <a:ext cx="152608" cy="425837"/>
          </a:xfrm>
          <a:custGeom>
            <a:avLst/>
            <a:gdLst>
              <a:gd name="connsiteX0" fmla="*/ 4417 w 152608"/>
              <a:gd name="connsiteY0" fmla="*/ 421333 h 425837"/>
              <a:gd name="connsiteX1" fmla="*/ 4417 w 152608"/>
              <a:gd name="connsiteY1" fmla="*/ 416829 h 425837"/>
              <a:gd name="connsiteX2" fmla="*/ 143786 w 152608"/>
              <a:gd name="connsiteY2" fmla="*/ 416829 h 425837"/>
              <a:gd name="connsiteX3" fmla="*/ 143786 w 152608"/>
              <a:gd name="connsiteY3" fmla="*/ 9007 h 425837"/>
              <a:gd name="connsiteX4" fmla="*/ 8809 w 152608"/>
              <a:gd name="connsiteY4" fmla="*/ 9007 h 425837"/>
              <a:gd name="connsiteX5" fmla="*/ 8809 w 152608"/>
              <a:gd name="connsiteY5" fmla="*/ 421333 h 425837"/>
              <a:gd name="connsiteX6" fmla="*/ 4417 w 152608"/>
              <a:gd name="connsiteY6" fmla="*/ 421333 h 425837"/>
              <a:gd name="connsiteX7" fmla="*/ 4417 w 152608"/>
              <a:gd name="connsiteY7" fmla="*/ 416829 h 425837"/>
              <a:gd name="connsiteX8" fmla="*/ 4417 w 152608"/>
              <a:gd name="connsiteY8" fmla="*/ 421333 h 425837"/>
              <a:gd name="connsiteX9" fmla="*/ 0 w 152608"/>
              <a:gd name="connsiteY9" fmla="*/ 421333 h 425837"/>
              <a:gd name="connsiteX10" fmla="*/ 0 w 152608"/>
              <a:gd name="connsiteY10" fmla="*/ 0 h 425837"/>
              <a:gd name="connsiteX11" fmla="*/ 152608 w 152608"/>
              <a:gd name="connsiteY11" fmla="*/ 0 h 425837"/>
              <a:gd name="connsiteX12" fmla="*/ 152608 w 152608"/>
              <a:gd name="connsiteY12" fmla="*/ 425837 h 425837"/>
              <a:gd name="connsiteX13" fmla="*/ 0 w 152608"/>
              <a:gd name="connsiteY13" fmla="*/ 425837 h 425837"/>
              <a:gd name="connsiteX14" fmla="*/ 0 w 152608"/>
              <a:gd name="connsiteY14" fmla="*/ 421333 h 425837"/>
              <a:gd name="connsiteX15" fmla="*/ 4417 w 152608"/>
              <a:gd name="connsiteY15" fmla="*/ 421333 h 425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2608" h="425837">
                <a:moveTo>
                  <a:pt x="4417" y="421333"/>
                </a:moveTo>
                <a:lnTo>
                  <a:pt x="4417" y="416829"/>
                </a:lnTo>
                <a:lnTo>
                  <a:pt x="143786" y="416829"/>
                </a:lnTo>
                <a:lnTo>
                  <a:pt x="143786" y="9007"/>
                </a:lnTo>
                <a:lnTo>
                  <a:pt x="8809" y="9007"/>
                </a:lnTo>
                <a:lnTo>
                  <a:pt x="8809" y="421333"/>
                </a:lnTo>
                <a:lnTo>
                  <a:pt x="4417" y="421333"/>
                </a:lnTo>
                <a:lnTo>
                  <a:pt x="4417" y="416829"/>
                </a:lnTo>
                <a:lnTo>
                  <a:pt x="4417" y="421333"/>
                </a:lnTo>
                <a:lnTo>
                  <a:pt x="0" y="421333"/>
                </a:lnTo>
                <a:lnTo>
                  <a:pt x="0" y="0"/>
                </a:lnTo>
                <a:lnTo>
                  <a:pt x="152608" y="0"/>
                </a:lnTo>
                <a:lnTo>
                  <a:pt x="152608" y="425837"/>
                </a:lnTo>
                <a:lnTo>
                  <a:pt x="0" y="425837"/>
                </a:lnTo>
                <a:lnTo>
                  <a:pt x="0" y="421333"/>
                </a:lnTo>
                <a:lnTo>
                  <a:pt x="4417" y="4213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3882513" y="2080075"/>
            <a:ext cx="143786" cy="416830"/>
          </a:xfrm>
          <a:custGeom>
            <a:avLst/>
            <a:gdLst>
              <a:gd name="connsiteX0" fmla="*/ 0 w 143786"/>
              <a:gd name="connsiteY0" fmla="*/ 416830 h 416830"/>
              <a:gd name="connsiteX1" fmla="*/ 143786 w 143786"/>
              <a:gd name="connsiteY1" fmla="*/ 416830 h 416830"/>
              <a:gd name="connsiteX2" fmla="*/ 143786 w 143786"/>
              <a:gd name="connsiteY2" fmla="*/ 0 h 416830"/>
              <a:gd name="connsiteX3" fmla="*/ 0 w 143786"/>
              <a:gd name="connsiteY3" fmla="*/ 0 h 416830"/>
              <a:gd name="connsiteX4" fmla="*/ 0 w 143786"/>
              <a:gd name="connsiteY4" fmla="*/ 416830 h 416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786" h="416830">
                <a:moveTo>
                  <a:pt x="0" y="416830"/>
                </a:moveTo>
                <a:lnTo>
                  <a:pt x="143786" y="416830"/>
                </a:lnTo>
                <a:lnTo>
                  <a:pt x="143786" y="0"/>
                </a:lnTo>
                <a:lnTo>
                  <a:pt x="0" y="0"/>
                </a:lnTo>
                <a:lnTo>
                  <a:pt x="0" y="41683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3878090" y="2075570"/>
            <a:ext cx="152608" cy="425837"/>
          </a:xfrm>
          <a:custGeom>
            <a:avLst/>
            <a:gdLst>
              <a:gd name="connsiteX0" fmla="*/ 4417 w 152608"/>
              <a:gd name="connsiteY0" fmla="*/ 421333 h 425837"/>
              <a:gd name="connsiteX1" fmla="*/ 4417 w 152608"/>
              <a:gd name="connsiteY1" fmla="*/ 416829 h 425837"/>
              <a:gd name="connsiteX2" fmla="*/ 143786 w 152608"/>
              <a:gd name="connsiteY2" fmla="*/ 416829 h 425837"/>
              <a:gd name="connsiteX3" fmla="*/ 143786 w 152608"/>
              <a:gd name="connsiteY3" fmla="*/ 9007 h 425837"/>
              <a:gd name="connsiteX4" fmla="*/ 8809 w 152608"/>
              <a:gd name="connsiteY4" fmla="*/ 9007 h 425837"/>
              <a:gd name="connsiteX5" fmla="*/ 8809 w 152608"/>
              <a:gd name="connsiteY5" fmla="*/ 421333 h 425837"/>
              <a:gd name="connsiteX6" fmla="*/ 4417 w 152608"/>
              <a:gd name="connsiteY6" fmla="*/ 421333 h 425837"/>
              <a:gd name="connsiteX7" fmla="*/ 4417 w 152608"/>
              <a:gd name="connsiteY7" fmla="*/ 416829 h 425837"/>
              <a:gd name="connsiteX8" fmla="*/ 4417 w 152608"/>
              <a:gd name="connsiteY8" fmla="*/ 421333 h 425837"/>
              <a:gd name="connsiteX9" fmla="*/ 0 w 152608"/>
              <a:gd name="connsiteY9" fmla="*/ 421333 h 425837"/>
              <a:gd name="connsiteX10" fmla="*/ 0 w 152608"/>
              <a:gd name="connsiteY10" fmla="*/ 0 h 425837"/>
              <a:gd name="connsiteX11" fmla="*/ 152608 w 152608"/>
              <a:gd name="connsiteY11" fmla="*/ 0 h 425837"/>
              <a:gd name="connsiteX12" fmla="*/ 152608 w 152608"/>
              <a:gd name="connsiteY12" fmla="*/ 425837 h 425837"/>
              <a:gd name="connsiteX13" fmla="*/ 0 w 152608"/>
              <a:gd name="connsiteY13" fmla="*/ 425837 h 425837"/>
              <a:gd name="connsiteX14" fmla="*/ 0 w 152608"/>
              <a:gd name="connsiteY14" fmla="*/ 421333 h 425837"/>
              <a:gd name="connsiteX15" fmla="*/ 4417 w 152608"/>
              <a:gd name="connsiteY15" fmla="*/ 421333 h 425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2608" h="425837">
                <a:moveTo>
                  <a:pt x="4417" y="421333"/>
                </a:moveTo>
                <a:lnTo>
                  <a:pt x="4417" y="416829"/>
                </a:lnTo>
                <a:lnTo>
                  <a:pt x="143786" y="416829"/>
                </a:lnTo>
                <a:lnTo>
                  <a:pt x="143786" y="9007"/>
                </a:lnTo>
                <a:lnTo>
                  <a:pt x="8809" y="9007"/>
                </a:lnTo>
                <a:lnTo>
                  <a:pt x="8809" y="421333"/>
                </a:lnTo>
                <a:lnTo>
                  <a:pt x="4417" y="421333"/>
                </a:lnTo>
                <a:lnTo>
                  <a:pt x="4417" y="416829"/>
                </a:lnTo>
                <a:lnTo>
                  <a:pt x="4417" y="421333"/>
                </a:lnTo>
                <a:lnTo>
                  <a:pt x="0" y="421333"/>
                </a:lnTo>
                <a:lnTo>
                  <a:pt x="0" y="0"/>
                </a:lnTo>
                <a:lnTo>
                  <a:pt x="152608" y="0"/>
                </a:lnTo>
                <a:lnTo>
                  <a:pt x="152608" y="425837"/>
                </a:lnTo>
                <a:lnTo>
                  <a:pt x="0" y="425837"/>
                </a:lnTo>
                <a:lnTo>
                  <a:pt x="0" y="421333"/>
                </a:lnTo>
                <a:lnTo>
                  <a:pt x="4417" y="4213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3738688" y="2080075"/>
            <a:ext cx="143812" cy="416830"/>
          </a:xfrm>
          <a:custGeom>
            <a:avLst/>
            <a:gdLst>
              <a:gd name="connsiteX0" fmla="*/ 0 w 143812"/>
              <a:gd name="connsiteY0" fmla="*/ 416830 h 416830"/>
              <a:gd name="connsiteX1" fmla="*/ 143812 w 143812"/>
              <a:gd name="connsiteY1" fmla="*/ 416830 h 416830"/>
              <a:gd name="connsiteX2" fmla="*/ 143812 w 143812"/>
              <a:gd name="connsiteY2" fmla="*/ 0 h 416830"/>
              <a:gd name="connsiteX3" fmla="*/ 0 w 143812"/>
              <a:gd name="connsiteY3" fmla="*/ 0 h 416830"/>
              <a:gd name="connsiteX4" fmla="*/ 0 w 143812"/>
              <a:gd name="connsiteY4" fmla="*/ 416830 h 416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812" h="416830">
                <a:moveTo>
                  <a:pt x="0" y="416830"/>
                </a:moveTo>
                <a:lnTo>
                  <a:pt x="143812" y="416830"/>
                </a:lnTo>
                <a:lnTo>
                  <a:pt x="143812" y="0"/>
                </a:lnTo>
                <a:lnTo>
                  <a:pt x="0" y="0"/>
                </a:lnTo>
                <a:lnTo>
                  <a:pt x="0" y="41683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3734290" y="2075570"/>
            <a:ext cx="152608" cy="425837"/>
          </a:xfrm>
          <a:custGeom>
            <a:avLst/>
            <a:gdLst>
              <a:gd name="connsiteX0" fmla="*/ 4404 w 152608"/>
              <a:gd name="connsiteY0" fmla="*/ 421333 h 425837"/>
              <a:gd name="connsiteX1" fmla="*/ 4404 w 152608"/>
              <a:gd name="connsiteY1" fmla="*/ 416829 h 425837"/>
              <a:gd name="connsiteX2" fmla="*/ 143798 w 152608"/>
              <a:gd name="connsiteY2" fmla="*/ 416829 h 425837"/>
              <a:gd name="connsiteX3" fmla="*/ 143798 w 152608"/>
              <a:gd name="connsiteY3" fmla="*/ 9007 h 425837"/>
              <a:gd name="connsiteX4" fmla="*/ 8822 w 152608"/>
              <a:gd name="connsiteY4" fmla="*/ 9007 h 425837"/>
              <a:gd name="connsiteX5" fmla="*/ 8822 w 152608"/>
              <a:gd name="connsiteY5" fmla="*/ 421333 h 425837"/>
              <a:gd name="connsiteX6" fmla="*/ 4404 w 152608"/>
              <a:gd name="connsiteY6" fmla="*/ 421333 h 425837"/>
              <a:gd name="connsiteX7" fmla="*/ 4404 w 152608"/>
              <a:gd name="connsiteY7" fmla="*/ 416829 h 425837"/>
              <a:gd name="connsiteX8" fmla="*/ 4404 w 152608"/>
              <a:gd name="connsiteY8" fmla="*/ 421333 h 425837"/>
              <a:gd name="connsiteX9" fmla="*/ 0 w 152608"/>
              <a:gd name="connsiteY9" fmla="*/ 421333 h 425837"/>
              <a:gd name="connsiteX10" fmla="*/ 0 w 152608"/>
              <a:gd name="connsiteY10" fmla="*/ 0 h 425837"/>
              <a:gd name="connsiteX11" fmla="*/ 152608 w 152608"/>
              <a:gd name="connsiteY11" fmla="*/ 0 h 425837"/>
              <a:gd name="connsiteX12" fmla="*/ 152608 w 152608"/>
              <a:gd name="connsiteY12" fmla="*/ 425837 h 425837"/>
              <a:gd name="connsiteX13" fmla="*/ 0 w 152608"/>
              <a:gd name="connsiteY13" fmla="*/ 425837 h 425837"/>
              <a:gd name="connsiteX14" fmla="*/ 0 w 152608"/>
              <a:gd name="connsiteY14" fmla="*/ 421333 h 425837"/>
              <a:gd name="connsiteX15" fmla="*/ 4404 w 152608"/>
              <a:gd name="connsiteY15" fmla="*/ 421333 h 425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52608" h="425837">
                <a:moveTo>
                  <a:pt x="4404" y="421333"/>
                </a:moveTo>
                <a:lnTo>
                  <a:pt x="4404" y="416829"/>
                </a:lnTo>
                <a:lnTo>
                  <a:pt x="143798" y="416829"/>
                </a:lnTo>
                <a:lnTo>
                  <a:pt x="143798" y="9007"/>
                </a:lnTo>
                <a:lnTo>
                  <a:pt x="8822" y="9007"/>
                </a:lnTo>
                <a:lnTo>
                  <a:pt x="8822" y="421333"/>
                </a:lnTo>
                <a:lnTo>
                  <a:pt x="4404" y="421333"/>
                </a:lnTo>
                <a:lnTo>
                  <a:pt x="4404" y="416829"/>
                </a:lnTo>
                <a:lnTo>
                  <a:pt x="4404" y="421333"/>
                </a:lnTo>
                <a:lnTo>
                  <a:pt x="0" y="421333"/>
                </a:lnTo>
                <a:lnTo>
                  <a:pt x="0" y="0"/>
                </a:lnTo>
                <a:lnTo>
                  <a:pt x="152608" y="0"/>
                </a:lnTo>
                <a:lnTo>
                  <a:pt x="152608" y="425837"/>
                </a:lnTo>
                <a:lnTo>
                  <a:pt x="0" y="425837"/>
                </a:lnTo>
                <a:lnTo>
                  <a:pt x="0" y="421333"/>
                </a:lnTo>
                <a:lnTo>
                  <a:pt x="4404" y="4213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3631626" y="2117564"/>
            <a:ext cx="70363" cy="211548"/>
          </a:xfrm>
          <a:custGeom>
            <a:avLst/>
            <a:gdLst>
              <a:gd name="connsiteX0" fmla="*/ 70363 w 70363"/>
              <a:gd name="connsiteY0" fmla="*/ 211548 h 211548"/>
              <a:gd name="connsiteX1" fmla="*/ 0 w 70363"/>
              <a:gd name="connsiteY1" fmla="*/ 211548 h 211548"/>
              <a:gd name="connsiteX2" fmla="*/ 0 w 70363"/>
              <a:gd name="connsiteY2" fmla="*/ 0 h 211548"/>
              <a:gd name="connsiteX3" fmla="*/ 70363 w 70363"/>
              <a:gd name="connsiteY3" fmla="*/ 0 h 211548"/>
              <a:gd name="connsiteX4" fmla="*/ 70363 w 70363"/>
              <a:gd name="connsiteY4" fmla="*/ 211548 h 21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63" h="211548">
                <a:moveTo>
                  <a:pt x="70363" y="211548"/>
                </a:moveTo>
                <a:lnTo>
                  <a:pt x="0" y="211548"/>
                </a:lnTo>
                <a:lnTo>
                  <a:pt x="0" y="0"/>
                </a:lnTo>
                <a:lnTo>
                  <a:pt x="70363" y="0"/>
                </a:lnTo>
                <a:lnTo>
                  <a:pt x="70363" y="21154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3775438" y="2117564"/>
            <a:ext cx="70337" cy="211548"/>
          </a:xfrm>
          <a:custGeom>
            <a:avLst/>
            <a:gdLst>
              <a:gd name="connsiteX0" fmla="*/ 70337 w 70337"/>
              <a:gd name="connsiteY0" fmla="*/ 211548 h 211548"/>
              <a:gd name="connsiteX1" fmla="*/ 0 w 70337"/>
              <a:gd name="connsiteY1" fmla="*/ 211548 h 211548"/>
              <a:gd name="connsiteX2" fmla="*/ 0 w 70337"/>
              <a:gd name="connsiteY2" fmla="*/ 0 h 211548"/>
              <a:gd name="connsiteX3" fmla="*/ 70337 w 70337"/>
              <a:gd name="connsiteY3" fmla="*/ 0 h 211548"/>
              <a:gd name="connsiteX4" fmla="*/ 70337 w 70337"/>
              <a:gd name="connsiteY4" fmla="*/ 211548 h 21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37" h="211548">
                <a:moveTo>
                  <a:pt x="70337" y="211548"/>
                </a:moveTo>
                <a:lnTo>
                  <a:pt x="0" y="211548"/>
                </a:lnTo>
                <a:lnTo>
                  <a:pt x="0" y="0"/>
                </a:lnTo>
                <a:lnTo>
                  <a:pt x="70337" y="0"/>
                </a:lnTo>
                <a:lnTo>
                  <a:pt x="70337" y="21154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3919212" y="2117564"/>
            <a:ext cx="70363" cy="211548"/>
          </a:xfrm>
          <a:custGeom>
            <a:avLst/>
            <a:gdLst>
              <a:gd name="connsiteX0" fmla="*/ 70363 w 70363"/>
              <a:gd name="connsiteY0" fmla="*/ 211548 h 211548"/>
              <a:gd name="connsiteX1" fmla="*/ 0 w 70363"/>
              <a:gd name="connsiteY1" fmla="*/ 211548 h 211548"/>
              <a:gd name="connsiteX2" fmla="*/ 0 w 70363"/>
              <a:gd name="connsiteY2" fmla="*/ 0 h 211548"/>
              <a:gd name="connsiteX3" fmla="*/ 70363 w 70363"/>
              <a:gd name="connsiteY3" fmla="*/ 0 h 211548"/>
              <a:gd name="connsiteX4" fmla="*/ 70363 w 70363"/>
              <a:gd name="connsiteY4" fmla="*/ 211548 h 21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63" h="211548">
                <a:moveTo>
                  <a:pt x="70363" y="211548"/>
                </a:moveTo>
                <a:lnTo>
                  <a:pt x="0" y="211548"/>
                </a:lnTo>
                <a:lnTo>
                  <a:pt x="0" y="0"/>
                </a:lnTo>
                <a:lnTo>
                  <a:pt x="70363" y="0"/>
                </a:lnTo>
                <a:lnTo>
                  <a:pt x="70363" y="21154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2373978" y="1999903"/>
            <a:ext cx="276986" cy="453239"/>
          </a:xfrm>
          <a:custGeom>
            <a:avLst/>
            <a:gdLst>
              <a:gd name="connsiteX0" fmla="*/ 270765 w 276986"/>
              <a:gd name="connsiteY0" fmla="*/ 446883 h 453239"/>
              <a:gd name="connsiteX1" fmla="*/ 270765 w 276986"/>
              <a:gd name="connsiteY1" fmla="*/ 453239 h 453239"/>
              <a:gd name="connsiteX2" fmla="*/ 0 w 276986"/>
              <a:gd name="connsiteY2" fmla="*/ 453239 h 453239"/>
              <a:gd name="connsiteX3" fmla="*/ 0 w 276986"/>
              <a:gd name="connsiteY3" fmla="*/ 0 h 453239"/>
              <a:gd name="connsiteX4" fmla="*/ 276986 w 276986"/>
              <a:gd name="connsiteY4" fmla="*/ 0 h 453239"/>
              <a:gd name="connsiteX5" fmla="*/ 276986 w 276986"/>
              <a:gd name="connsiteY5" fmla="*/ 453239 h 453239"/>
              <a:gd name="connsiteX6" fmla="*/ 270765 w 276986"/>
              <a:gd name="connsiteY6" fmla="*/ 453239 h 453239"/>
              <a:gd name="connsiteX7" fmla="*/ 270765 w 276986"/>
              <a:gd name="connsiteY7" fmla="*/ 446883 h 453239"/>
              <a:gd name="connsiteX8" fmla="*/ 264558 w 276986"/>
              <a:gd name="connsiteY8" fmla="*/ 446883 h 453239"/>
              <a:gd name="connsiteX9" fmla="*/ 264558 w 276986"/>
              <a:gd name="connsiteY9" fmla="*/ 12711 h 453239"/>
              <a:gd name="connsiteX10" fmla="*/ 12427 w 276986"/>
              <a:gd name="connsiteY10" fmla="*/ 12711 h 453239"/>
              <a:gd name="connsiteX11" fmla="*/ 12427 w 276986"/>
              <a:gd name="connsiteY11" fmla="*/ 440527 h 453239"/>
              <a:gd name="connsiteX12" fmla="*/ 270765 w 276986"/>
              <a:gd name="connsiteY12" fmla="*/ 440527 h 453239"/>
              <a:gd name="connsiteX13" fmla="*/ 270765 w 276986"/>
              <a:gd name="connsiteY13" fmla="*/ 446883 h 453239"/>
              <a:gd name="connsiteX14" fmla="*/ 264558 w 276986"/>
              <a:gd name="connsiteY14" fmla="*/ 446883 h 453239"/>
              <a:gd name="connsiteX15" fmla="*/ 270765 w 276986"/>
              <a:gd name="connsiteY15" fmla="*/ 446883 h 453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76986" h="453239">
                <a:moveTo>
                  <a:pt x="270765" y="446883"/>
                </a:moveTo>
                <a:lnTo>
                  <a:pt x="270765" y="453239"/>
                </a:lnTo>
                <a:lnTo>
                  <a:pt x="0" y="453239"/>
                </a:lnTo>
                <a:lnTo>
                  <a:pt x="0" y="0"/>
                </a:lnTo>
                <a:lnTo>
                  <a:pt x="276986" y="0"/>
                </a:lnTo>
                <a:lnTo>
                  <a:pt x="276986" y="453239"/>
                </a:lnTo>
                <a:lnTo>
                  <a:pt x="270765" y="453239"/>
                </a:lnTo>
                <a:lnTo>
                  <a:pt x="270765" y="446883"/>
                </a:lnTo>
                <a:lnTo>
                  <a:pt x="264558" y="446883"/>
                </a:lnTo>
                <a:lnTo>
                  <a:pt x="264558" y="12711"/>
                </a:lnTo>
                <a:lnTo>
                  <a:pt x="12427" y="12711"/>
                </a:lnTo>
                <a:lnTo>
                  <a:pt x="12427" y="440527"/>
                </a:lnTo>
                <a:lnTo>
                  <a:pt x="270765" y="440527"/>
                </a:lnTo>
                <a:lnTo>
                  <a:pt x="270765" y="446883"/>
                </a:lnTo>
                <a:lnTo>
                  <a:pt x="264558" y="446883"/>
                </a:lnTo>
                <a:lnTo>
                  <a:pt x="270765" y="4468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2441761" y="2006253"/>
            <a:ext cx="202979" cy="493126"/>
          </a:xfrm>
          <a:custGeom>
            <a:avLst/>
            <a:gdLst>
              <a:gd name="connsiteX0" fmla="*/ 0 w 202979"/>
              <a:gd name="connsiteY0" fmla="*/ 493126 h 493126"/>
              <a:gd name="connsiteX1" fmla="*/ 202979 w 202979"/>
              <a:gd name="connsiteY1" fmla="*/ 440527 h 493126"/>
              <a:gd name="connsiteX2" fmla="*/ 202979 w 202979"/>
              <a:gd name="connsiteY2" fmla="*/ 0 h 493126"/>
              <a:gd name="connsiteX3" fmla="*/ 0 w 202979"/>
              <a:gd name="connsiteY3" fmla="*/ 52585 h 493126"/>
              <a:gd name="connsiteX4" fmla="*/ 0 w 202979"/>
              <a:gd name="connsiteY4" fmla="*/ 493126 h 493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979" h="493126">
                <a:moveTo>
                  <a:pt x="0" y="493126"/>
                </a:moveTo>
                <a:lnTo>
                  <a:pt x="202979" y="440527"/>
                </a:lnTo>
                <a:lnTo>
                  <a:pt x="202979" y="0"/>
                </a:lnTo>
                <a:lnTo>
                  <a:pt x="0" y="52585"/>
                </a:lnTo>
                <a:lnTo>
                  <a:pt x="0" y="49312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2435566" y="1998096"/>
            <a:ext cx="215394" cy="509441"/>
          </a:xfrm>
          <a:custGeom>
            <a:avLst/>
            <a:gdLst>
              <a:gd name="connsiteX0" fmla="*/ 6194 w 215394"/>
              <a:gd name="connsiteY0" fmla="*/ 501283 h 509441"/>
              <a:gd name="connsiteX1" fmla="*/ 4671 w 215394"/>
              <a:gd name="connsiteY1" fmla="*/ 495118 h 509441"/>
              <a:gd name="connsiteX2" fmla="*/ 202966 w 215394"/>
              <a:gd name="connsiteY2" fmla="*/ 443750 h 509441"/>
              <a:gd name="connsiteX3" fmla="*/ 202966 w 215394"/>
              <a:gd name="connsiteY3" fmla="*/ 16327 h 509441"/>
              <a:gd name="connsiteX4" fmla="*/ 12402 w 215394"/>
              <a:gd name="connsiteY4" fmla="*/ 65690 h 509441"/>
              <a:gd name="connsiteX5" fmla="*/ 12402 w 215394"/>
              <a:gd name="connsiteY5" fmla="*/ 501283 h 509441"/>
              <a:gd name="connsiteX6" fmla="*/ 6194 w 215394"/>
              <a:gd name="connsiteY6" fmla="*/ 501283 h 509441"/>
              <a:gd name="connsiteX7" fmla="*/ 4671 w 215394"/>
              <a:gd name="connsiteY7" fmla="*/ 495118 h 509441"/>
              <a:gd name="connsiteX8" fmla="*/ 6194 w 215394"/>
              <a:gd name="connsiteY8" fmla="*/ 501283 h 509441"/>
              <a:gd name="connsiteX9" fmla="*/ 0 w 215394"/>
              <a:gd name="connsiteY9" fmla="*/ 501283 h 509441"/>
              <a:gd name="connsiteX10" fmla="*/ 0 w 215394"/>
              <a:gd name="connsiteY10" fmla="*/ 55820 h 509441"/>
              <a:gd name="connsiteX11" fmla="*/ 215394 w 215394"/>
              <a:gd name="connsiteY11" fmla="*/ 0 h 509441"/>
              <a:gd name="connsiteX12" fmla="*/ 215394 w 215394"/>
              <a:gd name="connsiteY12" fmla="*/ 453633 h 509441"/>
              <a:gd name="connsiteX13" fmla="*/ 0 w 215394"/>
              <a:gd name="connsiteY13" fmla="*/ 509441 h 509441"/>
              <a:gd name="connsiteX14" fmla="*/ 0 w 215394"/>
              <a:gd name="connsiteY14" fmla="*/ 501283 h 509441"/>
              <a:gd name="connsiteX15" fmla="*/ 6194 w 215394"/>
              <a:gd name="connsiteY15" fmla="*/ 501283 h 509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15394" h="509441">
                <a:moveTo>
                  <a:pt x="6194" y="501283"/>
                </a:moveTo>
                <a:lnTo>
                  <a:pt x="4671" y="495118"/>
                </a:lnTo>
                <a:lnTo>
                  <a:pt x="202966" y="443750"/>
                </a:lnTo>
                <a:lnTo>
                  <a:pt x="202966" y="16327"/>
                </a:lnTo>
                <a:lnTo>
                  <a:pt x="12402" y="65690"/>
                </a:lnTo>
                <a:lnTo>
                  <a:pt x="12402" y="501283"/>
                </a:lnTo>
                <a:lnTo>
                  <a:pt x="6194" y="501283"/>
                </a:lnTo>
                <a:lnTo>
                  <a:pt x="4671" y="495118"/>
                </a:lnTo>
                <a:lnTo>
                  <a:pt x="6194" y="501283"/>
                </a:lnTo>
                <a:lnTo>
                  <a:pt x="0" y="501283"/>
                </a:lnTo>
                <a:lnTo>
                  <a:pt x="0" y="55820"/>
                </a:lnTo>
                <a:lnTo>
                  <a:pt x="215394" y="0"/>
                </a:lnTo>
                <a:lnTo>
                  <a:pt x="215394" y="453633"/>
                </a:lnTo>
                <a:lnTo>
                  <a:pt x="0" y="509441"/>
                </a:lnTo>
                <a:lnTo>
                  <a:pt x="0" y="501283"/>
                </a:lnTo>
                <a:lnTo>
                  <a:pt x="6194" y="5012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2620607" y="2042725"/>
            <a:ext cx="24131" cy="72503"/>
          </a:xfrm>
          <a:custGeom>
            <a:avLst/>
            <a:gdLst>
              <a:gd name="connsiteX0" fmla="*/ 12065 w 24131"/>
              <a:gd name="connsiteY0" fmla="*/ 0 h 72503"/>
              <a:gd name="connsiteX1" fmla="*/ 12065 w 24131"/>
              <a:gd name="connsiteY1" fmla="*/ 72503 h 72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31" h="72503">
                <a:moveTo>
                  <a:pt x="12065" y="0"/>
                </a:moveTo>
                <a:lnTo>
                  <a:pt x="12065" y="72503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2467546" y="2224335"/>
            <a:ext cx="24118" cy="121258"/>
          </a:xfrm>
          <a:custGeom>
            <a:avLst/>
            <a:gdLst>
              <a:gd name="connsiteX0" fmla="*/ 12059 w 24118"/>
              <a:gd name="connsiteY0" fmla="*/ 0 h 121258"/>
              <a:gd name="connsiteX1" fmla="*/ 12059 w 24118"/>
              <a:gd name="connsiteY1" fmla="*/ 121258 h 121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18" h="121258">
                <a:moveTo>
                  <a:pt x="12059" y="0"/>
                </a:moveTo>
                <a:lnTo>
                  <a:pt x="12059" y="121258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2620607" y="2352878"/>
            <a:ext cx="24131" cy="70308"/>
          </a:xfrm>
          <a:custGeom>
            <a:avLst/>
            <a:gdLst>
              <a:gd name="connsiteX0" fmla="*/ 12065 w 24131"/>
              <a:gd name="connsiteY0" fmla="*/ 0 h 70308"/>
              <a:gd name="connsiteX1" fmla="*/ 12065 w 24131"/>
              <a:gd name="connsiteY1" fmla="*/ 70308 h 70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31" h="70308">
                <a:moveTo>
                  <a:pt x="12065" y="0"/>
                </a:moveTo>
                <a:lnTo>
                  <a:pt x="12065" y="70308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1357825" y="8905796"/>
            <a:ext cx="62721" cy="230984"/>
          </a:xfrm>
          <a:custGeom>
            <a:avLst/>
            <a:gdLst>
              <a:gd name="connsiteX0" fmla="*/ 0 w 62721"/>
              <a:gd name="connsiteY0" fmla="*/ 0 h 230984"/>
              <a:gd name="connsiteX1" fmla="*/ 0 w 62721"/>
              <a:gd name="connsiteY1" fmla="*/ 230984 h 230984"/>
              <a:gd name="connsiteX2" fmla="*/ 11551 w 62721"/>
              <a:gd name="connsiteY2" fmla="*/ 230984 h 230984"/>
              <a:gd name="connsiteX3" fmla="*/ 30846 w 62721"/>
              <a:gd name="connsiteY3" fmla="*/ 178741 h 230984"/>
              <a:gd name="connsiteX4" fmla="*/ 30846 w 62721"/>
              <a:gd name="connsiteY4" fmla="*/ 80305 h 230984"/>
              <a:gd name="connsiteX5" fmla="*/ 62721 w 62721"/>
              <a:gd name="connsiteY5" fmla="*/ 80305 h 230984"/>
              <a:gd name="connsiteX6" fmla="*/ 62721 w 62721"/>
              <a:gd name="connsiteY6" fmla="*/ 62151 h 230984"/>
              <a:gd name="connsiteX7" fmla="*/ 31392 w 62721"/>
              <a:gd name="connsiteY7" fmla="*/ 62151 h 230984"/>
              <a:gd name="connsiteX8" fmla="*/ 31392 w 62721"/>
              <a:gd name="connsiteY8" fmla="*/ 12661 h 230984"/>
              <a:gd name="connsiteX9" fmla="*/ 22557 w 62721"/>
              <a:gd name="connsiteY9" fmla="*/ 0 h 230984"/>
              <a:gd name="connsiteX10" fmla="*/ 0 w 62721"/>
              <a:gd name="connsiteY10" fmla="*/ 0 h 230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2721" h="230984">
                <a:moveTo>
                  <a:pt x="0" y="0"/>
                </a:moveTo>
                <a:lnTo>
                  <a:pt x="0" y="230984"/>
                </a:lnTo>
                <a:lnTo>
                  <a:pt x="11551" y="230984"/>
                </a:lnTo>
                <a:cubicBezTo>
                  <a:pt x="11551" y="230984"/>
                  <a:pt x="30846" y="212297"/>
                  <a:pt x="30846" y="178741"/>
                </a:cubicBezTo>
                <a:lnTo>
                  <a:pt x="30846" y="80305"/>
                </a:lnTo>
                <a:lnTo>
                  <a:pt x="62721" y="80305"/>
                </a:lnTo>
                <a:lnTo>
                  <a:pt x="62721" y="62151"/>
                </a:lnTo>
                <a:lnTo>
                  <a:pt x="31392" y="62151"/>
                </a:lnTo>
                <a:lnTo>
                  <a:pt x="31392" y="12661"/>
                </a:lnTo>
                <a:cubicBezTo>
                  <a:pt x="31392" y="12661"/>
                  <a:pt x="29729" y="0"/>
                  <a:pt x="22557" y="0"/>
                </a:cubicBezTo>
                <a:lnTo>
                  <a:pt x="0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1432685" y="9017987"/>
            <a:ext cx="214048" cy="17722"/>
          </a:xfrm>
          <a:custGeom>
            <a:avLst/>
            <a:gdLst>
              <a:gd name="connsiteX0" fmla="*/ 0 w 214048"/>
              <a:gd name="connsiteY0" fmla="*/ 8861 h 17722"/>
              <a:gd name="connsiteX1" fmla="*/ 214048 w 214048"/>
              <a:gd name="connsiteY1" fmla="*/ 8861 h 17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4048" h="17722">
                <a:moveTo>
                  <a:pt x="0" y="8861"/>
                </a:moveTo>
                <a:lnTo>
                  <a:pt x="214048" y="8861"/>
                </a:lnTo>
              </a:path>
            </a:pathLst>
          </a:custGeom>
          <a:ln w="12700">
            <a:solidFill>
              <a:srgbClr val="2B399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1454129" y="9055731"/>
            <a:ext cx="163436" cy="97559"/>
          </a:xfrm>
          <a:custGeom>
            <a:avLst/>
            <a:gdLst>
              <a:gd name="connsiteX0" fmla="*/ 6042 w 163436"/>
              <a:gd name="connsiteY0" fmla="*/ 0 h 97559"/>
              <a:gd name="connsiteX1" fmla="*/ 6042 w 163436"/>
              <a:gd name="connsiteY1" fmla="*/ 18357 h 97559"/>
              <a:gd name="connsiteX2" fmla="*/ 134291 w 163436"/>
              <a:gd name="connsiteY2" fmla="*/ 18357 h 97559"/>
              <a:gd name="connsiteX3" fmla="*/ 134291 w 163436"/>
              <a:gd name="connsiteY3" fmla="*/ 37057 h 97559"/>
              <a:gd name="connsiteX4" fmla="*/ 0 w 163436"/>
              <a:gd name="connsiteY4" fmla="*/ 37057 h 97559"/>
              <a:gd name="connsiteX5" fmla="*/ 13201 w 163436"/>
              <a:gd name="connsiteY5" fmla="*/ 49718 h 97559"/>
              <a:gd name="connsiteX6" fmla="*/ 13201 w 163436"/>
              <a:gd name="connsiteY6" fmla="*/ 71146 h 97559"/>
              <a:gd name="connsiteX7" fmla="*/ 61629 w 163436"/>
              <a:gd name="connsiteY7" fmla="*/ 97559 h 97559"/>
              <a:gd name="connsiteX8" fmla="*/ 163436 w 163436"/>
              <a:gd name="connsiteY8" fmla="*/ 81054 h 97559"/>
              <a:gd name="connsiteX9" fmla="*/ 163436 w 163436"/>
              <a:gd name="connsiteY9" fmla="*/ 64549 h 97559"/>
              <a:gd name="connsiteX10" fmla="*/ 81724 w 163436"/>
              <a:gd name="connsiteY10" fmla="*/ 81054 h 97559"/>
              <a:gd name="connsiteX11" fmla="*/ 40722 w 163436"/>
              <a:gd name="connsiteY11" fmla="*/ 64549 h 97559"/>
              <a:gd name="connsiteX12" fmla="*/ 40722 w 163436"/>
              <a:gd name="connsiteY12" fmla="*/ 52471 h 97559"/>
              <a:gd name="connsiteX13" fmla="*/ 159044 w 163436"/>
              <a:gd name="connsiteY13" fmla="*/ 52471 h 97559"/>
              <a:gd name="connsiteX14" fmla="*/ 159044 w 163436"/>
              <a:gd name="connsiteY14" fmla="*/ 0 h 97559"/>
              <a:gd name="connsiteX15" fmla="*/ 6042 w 163436"/>
              <a:gd name="connsiteY15" fmla="*/ 0 h 97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63436" h="97559">
                <a:moveTo>
                  <a:pt x="6042" y="0"/>
                </a:moveTo>
                <a:lnTo>
                  <a:pt x="6042" y="18357"/>
                </a:lnTo>
                <a:lnTo>
                  <a:pt x="134291" y="18357"/>
                </a:lnTo>
                <a:lnTo>
                  <a:pt x="134291" y="37057"/>
                </a:lnTo>
                <a:lnTo>
                  <a:pt x="0" y="37057"/>
                </a:lnTo>
                <a:lnTo>
                  <a:pt x="13201" y="49718"/>
                </a:lnTo>
                <a:lnTo>
                  <a:pt x="13201" y="71146"/>
                </a:lnTo>
                <a:cubicBezTo>
                  <a:pt x="13201" y="71146"/>
                  <a:pt x="22557" y="97559"/>
                  <a:pt x="61629" y="97559"/>
                </a:cubicBezTo>
                <a:cubicBezTo>
                  <a:pt x="110616" y="97559"/>
                  <a:pt x="163436" y="81054"/>
                  <a:pt x="163436" y="81054"/>
                </a:cubicBezTo>
                <a:lnTo>
                  <a:pt x="163436" y="64549"/>
                </a:lnTo>
                <a:cubicBezTo>
                  <a:pt x="163436" y="64549"/>
                  <a:pt x="121089" y="81054"/>
                  <a:pt x="81724" y="81054"/>
                </a:cubicBezTo>
                <a:cubicBezTo>
                  <a:pt x="42385" y="81054"/>
                  <a:pt x="40722" y="64549"/>
                  <a:pt x="40722" y="64549"/>
                </a:cubicBezTo>
                <a:lnTo>
                  <a:pt x="40722" y="52471"/>
                </a:lnTo>
                <a:lnTo>
                  <a:pt x="159044" y="52471"/>
                </a:lnTo>
                <a:lnTo>
                  <a:pt x="159044" y="0"/>
                </a:lnTo>
                <a:lnTo>
                  <a:pt x="6042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1464039" y="8915162"/>
            <a:ext cx="161380" cy="86877"/>
          </a:xfrm>
          <a:custGeom>
            <a:avLst/>
            <a:gdLst>
              <a:gd name="connsiteX0" fmla="*/ 0 w 161380"/>
              <a:gd name="connsiteY0" fmla="*/ 0 h 86877"/>
              <a:gd name="connsiteX1" fmla="*/ 19256 w 161380"/>
              <a:gd name="connsiteY1" fmla="*/ 0 h 86877"/>
              <a:gd name="connsiteX2" fmla="*/ 29158 w 161380"/>
              <a:gd name="connsiteY2" fmla="*/ 18687 h 86877"/>
              <a:gd name="connsiteX3" fmla="*/ 29158 w 161380"/>
              <a:gd name="connsiteY3" fmla="*/ 50569 h 86877"/>
              <a:gd name="connsiteX4" fmla="*/ 78132 w 161380"/>
              <a:gd name="connsiteY4" fmla="*/ 68190 h 86877"/>
              <a:gd name="connsiteX5" fmla="*/ 153535 w 161380"/>
              <a:gd name="connsiteY5" fmla="*/ 53333 h 86877"/>
              <a:gd name="connsiteX6" fmla="*/ 161380 w 161380"/>
              <a:gd name="connsiteY6" fmla="*/ 53333 h 86877"/>
              <a:gd name="connsiteX7" fmla="*/ 161380 w 161380"/>
              <a:gd name="connsiteY7" fmla="*/ 68190 h 86877"/>
              <a:gd name="connsiteX8" fmla="*/ 75669 w 161380"/>
              <a:gd name="connsiteY8" fmla="*/ 86877 h 86877"/>
              <a:gd name="connsiteX9" fmla="*/ 0 w 161380"/>
              <a:gd name="connsiteY9" fmla="*/ 52243 h 86877"/>
              <a:gd name="connsiteX10" fmla="*/ 0 w 161380"/>
              <a:gd name="connsiteY10" fmla="*/ 0 h 86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61380" h="86877">
                <a:moveTo>
                  <a:pt x="0" y="0"/>
                </a:moveTo>
                <a:lnTo>
                  <a:pt x="19256" y="0"/>
                </a:lnTo>
                <a:cubicBezTo>
                  <a:pt x="19256" y="0"/>
                  <a:pt x="29158" y="2753"/>
                  <a:pt x="29158" y="18687"/>
                </a:cubicBezTo>
                <a:lnTo>
                  <a:pt x="29158" y="50569"/>
                </a:lnTo>
                <a:cubicBezTo>
                  <a:pt x="29158" y="50569"/>
                  <a:pt x="37396" y="68190"/>
                  <a:pt x="78132" y="68190"/>
                </a:cubicBezTo>
                <a:cubicBezTo>
                  <a:pt x="118880" y="68190"/>
                  <a:pt x="153535" y="53333"/>
                  <a:pt x="153535" y="53333"/>
                </a:cubicBezTo>
                <a:lnTo>
                  <a:pt x="161380" y="53333"/>
                </a:lnTo>
                <a:lnTo>
                  <a:pt x="161380" y="68190"/>
                </a:lnTo>
                <a:cubicBezTo>
                  <a:pt x="161380" y="68190"/>
                  <a:pt x="129327" y="86877"/>
                  <a:pt x="75669" y="86877"/>
                </a:cubicBezTo>
                <a:cubicBezTo>
                  <a:pt x="6613" y="86877"/>
                  <a:pt x="0" y="52243"/>
                  <a:pt x="0" y="52243"/>
                </a:cubicBezTo>
                <a:lnTo>
                  <a:pt x="0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1465069" y="8837283"/>
            <a:ext cx="65070" cy="35040"/>
          </a:xfrm>
          <a:custGeom>
            <a:avLst/>
            <a:gdLst>
              <a:gd name="connsiteX0" fmla="*/ 0 w 65070"/>
              <a:gd name="connsiteY0" fmla="*/ 0 h 35040"/>
              <a:gd name="connsiteX1" fmla="*/ 7756 w 65070"/>
              <a:gd name="connsiteY1" fmla="*/ 0 h 35040"/>
              <a:gd name="connsiteX2" fmla="*/ 11767 w 65070"/>
              <a:gd name="connsiteY2" fmla="*/ 7535 h 35040"/>
              <a:gd name="connsiteX3" fmla="*/ 11767 w 65070"/>
              <a:gd name="connsiteY3" fmla="*/ 20400 h 35040"/>
              <a:gd name="connsiteX4" fmla="*/ 31506 w 65070"/>
              <a:gd name="connsiteY4" fmla="*/ 27504 h 35040"/>
              <a:gd name="connsiteX5" fmla="*/ 61896 w 65070"/>
              <a:gd name="connsiteY5" fmla="*/ 21490 h 35040"/>
              <a:gd name="connsiteX6" fmla="*/ 65070 w 65070"/>
              <a:gd name="connsiteY6" fmla="*/ 21490 h 35040"/>
              <a:gd name="connsiteX7" fmla="*/ 65070 w 65070"/>
              <a:gd name="connsiteY7" fmla="*/ 27504 h 35040"/>
              <a:gd name="connsiteX8" fmla="*/ 30504 w 65070"/>
              <a:gd name="connsiteY8" fmla="*/ 35040 h 35040"/>
              <a:gd name="connsiteX9" fmla="*/ 0 w 65070"/>
              <a:gd name="connsiteY9" fmla="*/ 21046 h 35040"/>
              <a:gd name="connsiteX10" fmla="*/ 0 w 65070"/>
              <a:gd name="connsiteY10" fmla="*/ 0 h 35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5070" h="35040">
                <a:moveTo>
                  <a:pt x="0" y="0"/>
                </a:moveTo>
                <a:lnTo>
                  <a:pt x="7756" y="0"/>
                </a:lnTo>
                <a:cubicBezTo>
                  <a:pt x="7756" y="0"/>
                  <a:pt x="11767" y="1091"/>
                  <a:pt x="11767" y="7535"/>
                </a:cubicBezTo>
                <a:lnTo>
                  <a:pt x="11767" y="20400"/>
                </a:lnTo>
                <a:cubicBezTo>
                  <a:pt x="11767" y="20400"/>
                  <a:pt x="15080" y="27504"/>
                  <a:pt x="31506" y="27504"/>
                </a:cubicBezTo>
                <a:cubicBezTo>
                  <a:pt x="47933" y="27504"/>
                  <a:pt x="61896" y="21490"/>
                  <a:pt x="61896" y="21490"/>
                </a:cubicBezTo>
                <a:lnTo>
                  <a:pt x="65070" y="21490"/>
                </a:lnTo>
                <a:lnTo>
                  <a:pt x="65070" y="27504"/>
                </a:lnTo>
                <a:cubicBezTo>
                  <a:pt x="65070" y="27504"/>
                  <a:pt x="52147" y="35040"/>
                  <a:pt x="30504" y="35040"/>
                </a:cubicBezTo>
                <a:cubicBezTo>
                  <a:pt x="2653" y="35040"/>
                  <a:pt x="0" y="21046"/>
                  <a:pt x="0" y="21046"/>
                </a:cubicBezTo>
                <a:lnTo>
                  <a:pt x="0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1669151" y="8905796"/>
            <a:ext cx="158486" cy="136532"/>
          </a:xfrm>
          <a:custGeom>
            <a:avLst/>
            <a:gdLst>
              <a:gd name="connsiteX0" fmla="*/ 67278 w 158486"/>
              <a:gd name="connsiteY0" fmla="*/ 0 h 136532"/>
              <a:gd name="connsiteX1" fmla="*/ 67278 w 158486"/>
              <a:gd name="connsiteY1" fmla="*/ 22696 h 136532"/>
              <a:gd name="connsiteX2" fmla="*/ 14433 w 158486"/>
              <a:gd name="connsiteY2" fmla="*/ 22696 h 136532"/>
              <a:gd name="connsiteX3" fmla="*/ 14433 w 158486"/>
              <a:gd name="connsiteY3" fmla="*/ 38770 h 136532"/>
              <a:gd name="connsiteX4" fmla="*/ 67278 w 158486"/>
              <a:gd name="connsiteY4" fmla="*/ 38770 h 136532"/>
              <a:gd name="connsiteX5" fmla="*/ 67278 w 158486"/>
              <a:gd name="connsiteY5" fmla="*/ 56099 h 136532"/>
              <a:gd name="connsiteX6" fmla="*/ 0 w 158486"/>
              <a:gd name="connsiteY6" fmla="*/ 118784 h 136532"/>
              <a:gd name="connsiteX7" fmla="*/ 9088 w 158486"/>
              <a:gd name="connsiteY7" fmla="*/ 133653 h 136532"/>
              <a:gd name="connsiteX8" fmla="*/ 79236 w 158486"/>
              <a:gd name="connsiteY8" fmla="*/ 83325 h 136532"/>
              <a:gd name="connsiteX9" fmla="*/ 144446 w 158486"/>
              <a:gd name="connsiteY9" fmla="*/ 136532 h 136532"/>
              <a:gd name="connsiteX10" fmla="*/ 158486 w 158486"/>
              <a:gd name="connsiteY10" fmla="*/ 121067 h 136532"/>
              <a:gd name="connsiteX11" fmla="*/ 95751 w 158486"/>
              <a:gd name="connsiteY11" fmla="*/ 57761 h 136532"/>
              <a:gd name="connsiteX12" fmla="*/ 95751 w 158486"/>
              <a:gd name="connsiteY12" fmla="*/ 38770 h 136532"/>
              <a:gd name="connsiteX13" fmla="*/ 149409 w 158486"/>
              <a:gd name="connsiteY13" fmla="*/ 38770 h 136532"/>
              <a:gd name="connsiteX14" fmla="*/ 149409 w 158486"/>
              <a:gd name="connsiteY14" fmla="*/ 22696 h 136532"/>
              <a:gd name="connsiteX15" fmla="*/ 96145 w 158486"/>
              <a:gd name="connsiteY15" fmla="*/ 22696 h 136532"/>
              <a:gd name="connsiteX16" fmla="*/ 96145 w 158486"/>
              <a:gd name="connsiteY16" fmla="*/ 9337 h 136532"/>
              <a:gd name="connsiteX17" fmla="*/ 89569 w 158486"/>
              <a:gd name="connsiteY17" fmla="*/ 0 h 136532"/>
              <a:gd name="connsiteX18" fmla="*/ 67278 w 158486"/>
              <a:gd name="connsiteY18" fmla="*/ 0 h 136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58486" h="136532">
                <a:moveTo>
                  <a:pt x="67278" y="0"/>
                </a:moveTo>
                <a:lnTo>
                  <a:pt x="67278" y="22696"/>
                </a:lnTo>
                <a:lnTo>
                  <a:pt x="14433" y="22696"/>
                </a:lnTo>
                <a:lnTo>
                  <a:pt x="14433" y="38770"/>
                </a:lnTo>
                <a:lnTo>
                  <a:pt x="67278" y="38770"/>
                </a:lnTo>
                <a:lnTo>
                  <a:pt x="67278" y="56099"/>
                </a:lnTo>
                <a:cubicBezTo>
                  <a:pt x="67278" y="56099"/>
                  <a:pt x="33436" y="107657"/>
                  <a:pt x="0" y="118784"/>
                </a:cubicBezTo>
                <a:cubicBezTo>
                  <a:pt x="0" y="118784"/>
                  <a:pt x="4138" y="133653"/>
                  <a:pt x="9088" y="133653"/>
                </a:cubicBezTo>
                <a:cubicBezTo>
                  <a:pt x="14039" y="133653"/>
                  <a:pt x="56133" y="119215"/>
                  <a:pt x="79236" y="83325"/>
                </a:cubicBezTo>
                <a:cubicBezTo>
                  <a:pt x="79236" y="83325"/>
                  <a:pt x="118030" y="123338"/>
                  <a:pt x="144446" y="136532"/>
                </a:cubicBezTo>
                <a:lnTo>
                  <a:pt x="158486" y="121067"/>
                </a:lnTo>
                <a:cubicBezTo>
                  <a:pt x="158486" y="121067"/>
                  <a:pt x="105640" y="79189"/>
                  <a:pt x="95751" y="57761"/>
                </a:cubicBezTo>
                <a:lnTo>
                  <a:pt x="95751" y="38770"/>
                </a:lnTo>
                <a:lnTo>
                  <a:pt x="149409" y="38770"/>
                </a:lnTo>
                <a:lnTo>
                  <a:pt x="149409" y="22696"/>
                </a:lnTo>
                <a:lnTo>
                  <a:pt x="96145" y="22696"/>
                </a:lnTo>
                <a:lnTo>
                  <a:pt x="96145" y="9337"/>
                </a:lnTo>
                <a:cubicBezTo>
                  <a:pt x="96145" y="9337"/>
                  <a:pt x="97808" y="0"/>
                  <a:pt x="89569" y="0"/>
                </a:cubicBezTo>
                <a:lnTo>
                  <a:pt x="67278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1837680" y="8905796"/>
            <a:ext cx="62188" cy="152251"/>
          </a:xfrm>
          <a:custGeom>
            <a:avLst/>
            <a:gdLst>
              <a:gd name="connsiteX0" fmla="*/ 20919 w 62188"/>
              <a:gd name="connsiteY0" fmla="*/ 0 h 152251"/>
              <a:gd name="connsiteX1" fmla="*/ 0 w 62188"/>
              <a:gd name="connsiteY1" fmla="*/ 0 h 152251"/>
              <a:gd name="connsiteX2" fmla="*/ 0 w 62188"/>
              <a:gd name="connsiteY2" fmla="*/ 152251 h 152251"/>
              <a:gd name="connsiteX3" fmla="*/ 13227 w 62188"/>
              <a:gd name="connsiteY3" fmla="*/ 152251 h 152251"/>
              <a:gd name="connsiteX4" fmla="*/ 28625 w 62188"/>
              <a:gd name="connsiteY4" fmla="*/ 115510 h 152251"/>
              <a:gd name="connsiteX5" fmla="*/ 28625 w 62188"/>
              <a:gd name="connsiteY5" fmla="*/ 76157 h 152251"/>
              <a:gd name="connsiteX6" fmla="*/ 62188 w 62188"/>
              <a:gd name="connsiteY6" fmla="*/ 76157 h 152251"/>
              <a:gd name="connsiteX7" fmla="*/ 62188 w 62188"/>
              <a:gd name="connsiteY7" fmla="*/ 57761 h 152251"/>
              <a:gd name="connsiteX8" fmla="*/ 28066 w 62188"/>
              <a:gd name="connsiteY8" fmla="*/ 57761 h 152251"/>
              <a:gd name="connsiteX9" fmla="*/ 28066 w 62188"/>
              <a:gd name="connsiteY9" fmla="*/ 17063 h 152251"/>
              <a:gd name="connsiteX10" fmla="*/ 20919 w 62188"/>
              <a:gd name="connsiteY10" fmla="*/ 0 h 152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2188" h="152251">
                <a:moveTo>
                  <a:pt x="20919" y="0"/>
                </a:moveTo>
                <a:lnTo>
                  <a:pt x="0" y="0"/>
                </a:lnTo>
                <a:lnTo>
                  <a:pt x="0" y="152251"/>
                </a:lnTo>
                <a:lnTo>
                  <a:pt x="13227" y="152251"/>
                </a:lnTo>
                <a:cubicBezTo>
                  <a:pt x="13227" y="152251"/>
                  <a:pt x="28625" y="139158"/>
                  <a:pt x="28625" y="115510"/>
                </a:cubicBezTo>
                <a:lnTo>
                  <a:pt x="28625" y="76157"/>
                </a:lnTo>
                <a:lnTo>
                  <a:pt x="62188" y="76157"/>
                </a:lnTo>
                <a:lnTo>
                  <a:pt x="62188" y="57761"/>
                </a:lnTo>
                <a:lnTo>
                  <a:pt x="28066" y="57761"/>
                </a:lnTo>
                <a:lnTo>
                  <a:pt x="28066" y="17063"/>
                </a:lnTo>
                <a:cubicBezTo>
                  <a:pt x="28066" y="17063"/>
                  <a:pt x="28625" y="0"/>
                  <a:pt x="20919" y="0"/>
                </a:cubicBez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1300187" y="8765017"/>
            <a:ext cx="70858" cy="67035"/>
          </a:xfrm>
          <a:custGeom>
            <a:avLst/>
            <a:gdLst>
              <a:gd name="connsiteX0" fmla="*/ 64257 w 70858"/>
              <a:gd name="connsiteY0" fmla="*/ 0 h 67035"/>
              <a:gd name="connsiteX1" fmla="*/ 11424 w 70858"/>
              <a:gd name="connsiteY1" fmla="*/ 0 h 67035"/>
              <a:gd name="connsiteX2" fmla="*/ 11424 w 70858"/>
              <a:gd name="connsiteY2" fmla="*/ 10453 h 67035"/>
              <a:gd name="connsiteX3" fmla="*/ 29577 w 70858"/>
              <a:gd name="connsiteY3" fmla="*/ 10453 h 67035"/>
              <a:gd name="connsiteX4" fmla="*/ 29577 w 70858"/>
              <a:gd name="connsiteY4" fmla="*/ 25284 h 67035"/>
              <a:gd name="connsiteX5" fmla="*/ 0 w 70858"/>
              <a:gd name="connsiteY5" fmla="*/ 64358 h 67035"/>
              <a:gd name="connsiteX6" fmla="*/ 16375 w 70858"/>
              <a:gd name="connsiteY6" fmla="*/ 64358 h 67035"/>
              <a:gd name="connsiteX7" fmla="*/ 35632 w 70858"/>
              <a:gd name="connsiteY7" fmla="*/ 40140 h 67035"/>
              <a:gd name="connsiteX8" fmla="*/ 64257 w 70858"/>
              <a:gd name="connsiteY8" fmla="*/ 67035 h 67035"/>
              <a:gd name="connsiteX9" fmla="*/ 70858 w 70858"/>
              <a:gd name="connsiteY9" fmla="*/ 58307 h 67035"/>
              <a:gd name="connsiteX10" fmla="*/ 46092 w 70858"/>
              <a:gd name="connsiteY10" fmla="*/ 27504 h 67035"/>
              <a:gd name="connsiteX11" fmla="*/ 46092 w 70858"/>
              <a:gd name="connsiteY11" fmla="*/ 10999 h 67035"/>
              <a:gd name="connsiteX12" fmla="*/ 64257 w 70858"/>
              <a:gd name="connsiteY12" fmla="*/ 10999 h 67035"/>
              <a:gd name="connsiteX13" fmla="*/ 64257 w 70858"/>
              <a:gd name="connsiteY13" fmla="*/ 0 h 67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70858" h="67035">
                <a:moveTo>
                  <a:pt x="64257" y="0"/>
                </a:moveTo>
                <a:lnTo>
                  <a:pt x="11424" y="0"/>
                </a:lnTo>
                <a:lnTo>
                  <a:pt x="11424" y="10453"/>
                </a:lnTo>
                <a:lnTo>
                  <a:pt x="29577" y="10453"/>
                </a:lnTo>
                <a:lnTo>
                  <a:pt x="29577" y="25284"/>
                </a:lnTo>
                <a:cubicBezTo>
                  <a:pt x="29577" y="25284"/>
                  <a:pt x="14445" y="54995"/>
                  <a:pt x="0" y="64358"/>
                </a:cubicBezTo>
                <a:cubicBezTo>
                  <a:pt x="0" y="64358"/>
                  <a:pt x="9787" y="70384"/>
                  <a:pt x="16375" y="64358"/>
                </a:cubicBezTo>
                <a:cubicBezTo>
                  <a:pt x="22976" y="58307"/>
                  <a:pt x="35632" y="40140"/>
                  <a:pt x="35632" y="40140"/>
                </a:cubicBezTo>
                <a:cubicBezTo>
                  <a:pt x="35632" y="40140"/>
                  <a:pt x="53239" y="66426"/>
                  <a:pt x="64257" y="67035"/>
                </a:cubicBezTo>
                <a:lnTo>
                  <a:pt x="70858" y="58307"/>
                </a:lnTo>
                <a:cubicBezTo>
                  <a:pt x="70858" y="58307"/>
                  <a:pt x="52680" y="42335"/>
                  <a:pt x="46092" y="27504"/>
                </a:cubicBezTo>
                <a:lnTo>
                  <a:pt x="46092" y="10999"/>
                </a:lnTo>
                <a:lnTo>
                  <a:pt x="64257" y="10999"/>
                </a:lnTo>
                <a:lnTo>
                  <a:pt x="64257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1369528" y="8756090"/>
            <a:ext cx="40037" cy="108876"/>
          </a:xfrm>
          <a:custGeom>
            <a:avLst/>
            <a:gdLst>
              <a:gd name="connsiteX0" fmla="*/ 16921 w 40037"/>
              <a:gd name="connsiteY0" fmla="*/ 30929 h 108876"/>
              <a:gd name="connsiteX1" fmla="*/ 16921 w 40037"/>
              <a:gd name="connsiteY1" fmla="*/ 0 h 108876"/>
              <a:gd name="connsiteX2" fmla="*/ 4963 w 40037"/>
              <a:gd name="connsiteY2" fmla="*/ 0 h 108876"/>
              <a:gd name="connsiteX3" fmla="*/ 0 w 40037"/>
              <a:gd name="connsiteY3" fmla="*/ 29267 h 108876"/>
              <a:gd name="connsiteX4" fmla="*/ 0 w 40037"/>
              <a:gd name="connsiteY4" fmla="*/ 108876 h 108876"/>
              <a:gd name="connsiteX5" fmla="*/ 16921 w 40037"/>
              <a:gd name="connsiteY5" fmla="*/ 87435 h 108876"/>
              <a:gd name="connsiteX6" fmla="*/ 16921 w 40037"/>
              <a:gd name="connsiteY6" fmla="*/ 42436 h 108876"/>
              <a:gd name="connsiteX7" fmla="*/ 27647 w 40037"/>
              <a:gd name="connsiteY7" fmla="*/ 42436 h 108876"/>
              <a:gd name="connsiteX8" fmla="*/ 27647 w 40037"/>
              <a:gd name="connsiteY8" fmla="*/ 108876 h 108876"/>
              <a:gd name="connsiteX9" fmla="*/ 40037 w 40037"/>
              <a:gd name="connsiteY9" fmla="*/ 93601 h 108876"/>
              <a:gd name="connsiteX10" fmla="*/ 40037 w 40037"/>
              <a:gd name="connsiteY10" fmla="*/ 0 h 108876"/>
              <a:gd name="connsiteX11" fmla="*/ 28054 w 40037"/>
              <a:gd name="connsiteY11" fmla="*/ 0 h 108876"/>
              <a:gd name="connsiteX12" fmla="*/ 28054 w 40037"/>
              <a:gd name="connsiteY12" fmla="*/ 30929 h 108876"/>
              <a:gd name="connsiteX13" fmla="*/ 16921 w 40037"/>
              <a:gd name="connsiteY13" fmla="*/ 30929 h 10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0037" h="108876">
                <a:moveTo>
                  <a:pt x="16921" y="30929"/>
                </a:moveTo>
                <a:lnTo>
                  <a:pt x="16921" y="0"/>
                </a:lnTo>
                <a:lnTo>
                  <a:pt x="4963" y="0"/>
                </a:lnTo>
                <a:cubicBezTo>
                  <a:pt x="4963" y="0"/>
                  <a:pt x="0" y="11126"/>
                  <a:pt x="0" y="29267"/>
                </a:cubicBezTo>
                <a:lnTo>
                  <a:pt x="0" y="108876"/>
                </a:lnTo>
                <a:cubicBezTo>
                  <a:pt x="0" y="108876"/>
                  <a:pt x="16921" y="101467"/>
                  <a:pt x="16921" y="87435"/>
                </a:cubicBezTo>
                <a:lnTo>
                  <a:pt x="16921" y="42436"/>
                </a:lnTo>
                <a:lnTo>
                  <a:pt x="27647" y="42436"/>
                </a:lnTo>
                <a:lnTo>
                  <a:pt x="27647" y="108876"/>
                </a:lnTo>
                <a:cubicBezTo>
                  <a:pt x="27647" y="108876"/>
                  <a:pt x="40037" y="102685"/>
                  <a:pt x="40037" y="93601"/>
                </a:cubicBezTo>
                <a:lnTo>
                  <a:pt x="40037" y="0"/>
                </a:lnTo>
                <a:lnTo>
                  <a:pt x="28054" y="0"/>
                </a:lnTo>
                <a:lnTo>
                  <a:pt x="28054" y="30929"/>
                </a:lnTo>
                <a:lnTo>
                  <a:pt x="16921" y="30929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1457248" y="8837279"/>
            <a:ext cx="7819" cy="5202"/>
          </a:xfrm>
          <a:custGeom>
            <a:avLst/>
            <a:gdLst>
              <a:gd name="connsiteX0" fmla="*/ 7819 w 7819"/>
              <a:gd name="connsiteY0" fmla="*/ 0 h 5202"/>
              <a:gd name="connsiteX1" fmla="*/ 0 w 7819"/>
              <a:gd name="connsiteY1" fmla="*/ 0 h 5202"/>
              <a:gd name="connsiteX2" fmla="*/ 0 w 7819"/>
              <a:gd name="connsiteY2" fmla="*/ 5202 h 5202"/>
              <a:gd name="connsiteX3" fmla="*/ 7819 w 7819"/>
              <a:gd name="connsiteY3" fmla="*/ 5202 h 5202"/>
              <a:gd name="connsiteX4" fmla="*/ 7819 w 7819"/>
              <a:gd name="connsiteY4" fmla="*/ 0 h 5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19" h="5202">
                <a:moveTo>
                  <a:pt x="7819" y="0"/>
                </a:moveTo>
                <a:lnTo>
                  <a:pt x="0" y="0"/>
                </a:lnTo>
                <a:lnTo>
                  <a:pt x="0" y="5202"/>
                </a:lnTo>
                <a:lnTo>
                  <a:pt x="7819" y="5202"/>
                </a:lnTo>
                <a:lnTo>
                  <a:pt x="7819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1493521" y="8753470"/>
            <a:ext cx="40684" cy="94591"/>
          </a:xfrm>
          <a:custGeom>
            <a:avLst/>
            <a:gdLst>
              <a:gd name="connsiteX0" fmla="*/ 3059 w 40684"/>
              <a:gd name="connsiteY0" fmla="*/ 33822 h 94591"/>
              <a:gd name="connsiteX1" fmla="*/ 27723 w 40684"/>
              <a:gd name="connsiteY1" fmla="*/ 33822 h 94591"/>
              <a:gd name="connsiteX2" fmla="*/ 27723 w 40684"/>
              <a:gd name="connsiteY2" fmla="*/ 50886 h 94591"/>
              <a:gd name="connsiteX3" fmla="*/ 5725 w 40684"/>
              <a:gd name="connsiteY3" fmla="*/ 50886 h 94591"/>
              <a:gd name="connsiteX4" fmla="*/ 0 w 40684"/>
              <a:gd name="connsiteY4" fmla="*/ 61403 h 94591"/>
              <a:gd name="connsiteX5" fmla="*/ 27723 w 40684"/>
              <a:gd name="connsiteY5" fmla="*/ 61403 h 94591"/>
              <a:gd name="connsiteX6" fmla="*/ 27723 w 40684"/>
              <a:gd name="connsiteY6" fmla="*/ 94591 h 94591"/>
              <a:gd name="connsiteX7" fmla="*/ 40684 w 40684"/>
              <a:gd name="connsiteY7" fmla="*/ 73417 h 94591"/>
              <a:gd name="connsiteX8" fmla="*/ 40684 w 40684"/>
              <a:gd name="connsiteY8" fmla="*/ 8233 h 94591"/>
              <a:gd name="connsiteX9" fmla="*/ 36622 w 40684"/>
              <a:gd name="connsiteY9" fmla="*/ 0 h 94591"/>
              <a:gd name="connsiteX10" fmla="*/ 29107 w 40684"/>
              <a:gd name="connsiteY10" fmla="*/ 0 h 94591"/>
              <a:gd name="connsiteX11" fmla="*/ 29107 w 40684"/>
              <a:gd name="connsiteY11" fmla="*/ 25310 h 94591"/>
              <a:gd name="connsiteX12" fmla="*/ 0 w 40684"/>
              <a:gd name="connsiteY12" fmla="*/ 25310 h 94591"/>
              <a:gd name="connsiteX13" fmla="*/ 3059 w 40684"/>
              <a:gd name="connsiteY13" fmla="*/ 33822 h 94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0684" h="94591">
                <a:moveTo>
                  <a:pt x="3059" y="33822"/>
                </a:moveTo>
                <a:lnTo>
                  <a:pt x="27723" y="33822"/>
                </a:lnTo>
                <a:lnTo>
                  <a:pt x="27723" y="50886"/>
                </a:lnTo>
                <a:lnTo>
                  <a:pt x="5725" y="50886"/>
                </a:lnTo>
                <a:lnTo>
                  <a:pt x="0" y="61403"/>
                </a:lnTo>
                <a:lnTo>
                  <a:pt x="27723" y="61403"/>
                </a:lnTo>
                <a:lnTo>
                  <a:pt x="27723" y="94591"/>
                </a:lnTo>
                <a:cubicBezTo>
                  <a:pt x="27723" y="94591"/>
                  <a:pt x="40684" y="87423"/>
                  <a:pt x="40684" y="73417"/>
                </a:cubicBezTo>
                <a:lnTo>
                  <a:pt x="40684" y="8233"/>
                </a:lnTo>
                <a:cubicBezTo>
                  <a:pt x="40684" y="8233"/>
                  <a:pt x="41382" y="0"/>
                  <a:pt x="36622" y="0"/>
                </a:cubicBezTo>
                <a:lnTo>
                  <a:pt x="29107" y="0"/>
                </a:lnTo>
                <a:lnTo>
                  <a:pt x="29107" y="25310"/>
                </a:lnTo>
                <a:lnTo>
                  <a:pt x="0" y="25310"/>
                </a:lnTo>
                <a:lnTo>
                  <a:pt x="3059" y="33822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980615" y="8684234"/>
            <a:ext cx="130394" cy="283595"/>
          </a:xfrm>
          <a:custGeom>
            <a:avLst/>
            <a:gdLst>
              <a:gd name="connsiteX0" fmla="*/ 130394 w 130394"/>
              <a:gd name="connsiteY0" fmla="*/ 283595 h 283595"/>
              <a:gd name="connsiteX1" fmla="*/ 0 w 130394"/>
              <a:gd name="connsiteY1" fmla="*/ 224869 h 283595"/>
              <a:gd name="connsiteX2" fmla="*/ 0 w 130394"/>
              <a:gd name="connsiteY2" fmla="*/ 0 h 283595"/>
              <a:gd name="connsiteX3" fmla="*/ 130394 w 130394"/>
              <a:gd name="connsiteY3" fmla="*/ 58725 h 283595"/>
              <a:gd name="connsiteX4" fmla="*/ 130394 w 130394"/>
              <a:gd name="connsiteY4" fmla="*/ 283595 h 283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394" h="283595">
                <a:moveTo>
                  <a:pt x="130394" y="283595"/>
                </a:moveTo>
                <a:lnTo>
                  <a:pt x="0" y="224869"/>
                </a:lnTo>
                <a:lnTo>
                  <a:pt x="0" y="0"/>
                </a:lnTo>
                <a:lnTo>
                  <a:pt x="130394" y="58725"/>
                </a:lnTo>
                <a:lnTo>
                  <a:pt x="130394" y="283595"/>
                </a:lnTo>
              </a:path>
            </a:pathLst>
          </a:custGeom>
          <a:solidFill>
            <a:srgbClr val="23B9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1905002" y="8927922"/>
            <a:ext cx="130114" cy="148280"/>
          </a:xfrm>
          <a:custGeom>
            <a:avLst/>
            <a:gdLst>
              <a:gd name="connsiteX0" fmla="*/ 48593 w 130114"/>
              <a:gd name="connsiteY0" fmla="*/ 0 h 148280"/>
              <a:gd name="connsiteX1" fmla="*/ 81508 w 130114"/>
              <a:gd name="connsiteY1" fmla="*/ 0 h 148280"/>
              <a:gd name="connsiteX2" fmla="*/ 81508 w 130114"/>
              <a:gd name="connsiteY2" fmla="*/ 34431 h 148280"/>
              <a:gd name="connsiteX3" fmla="*/ 130114 w 130114"/>
              <a:gd name="connsiteY3" fmla="*/ 124417 h 148280"/>
              <a:gd name="connsiteX4" fmla="*/ 119324 w 130114"/>
              <a:gd name="connsiteY4" fmla="*/ 148280 h 148280"/>
              <a:gd name="connsiteX5" fmla="*/ 65070 w 130114"/>
              <a:gd name="connsiteY5" fmla="*/ 85050 h 148280"/>
              <a:gd name="connsiteX6" fmla="*/ 10790 w 130114"/>
              <a:gd name="connsiteY6" fmla="*/ 148280 h 148280"/>
              <a:gd name="connsiteX7" fmla="*/ 0 w 130114"/>
              <a:gd name="connsiteY7" fmla="*/ 124417 h 148280"/>
              <a:gd name="connsiteX8" fmla="*/ 48593 w 130114"/>
              <a:gd name="connsiteY8" fmla="*/ 34431 h 148280"/>
              <a:gd name="connsiteX9" fmla="*/ 48593 w 130114"/>
              <a:gd name="connsiteY9" fmla="*/ 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30114" h="148280">
                <a:moveTo>
                  <a:pt x="48593" y="0"/>
                </a:moveTo>
                <a:lnTo>
                  <a:pt x="81508" y="0"/>
                </a:lnTo>
                <a:lnTo>
                  <a:pt x="81508" y="34431"/>
                </a:lnTo>
                <a:cubicBezTo>
                  <a:pt x="81508" y="72199"/>
                  <a:pt x="102593" y="103826"/>
                  <a:pt x="130114" y="124417"/>
                </a:cubicBezTo>
                <a:lnTo>
                  <a:pt x="119324" y="148280"/>
                </a:lnTo>
                <a:cubicBezTo>
                  <a:pt x="101311" y="139286"/>
                  <a:pt x="71239" y="108444"/>
                  <a:pt x="65070" y="85050"/>
                </a:cubicBezTo>
                <a:cubicBezTo>
                  <a:pt x="58900" y="108444"/>
                  <a:pt x="28803" y="139286"/>
                  <a:pt x="10790" y="148280"/>
                </a:cubicBezTo>
                <a:lnTo>
                  <a:pt x="0" y="124417"/>
                </a:lnTo>
                <a:cubicBezTo>
                  <a:pt x="27508" y="103826"/>
                  <a:pt x="48593" y="72199"/>
                  <a:pt x="48593" y="34431"/>
                </a:cubicBezTo>
                <a:lnTo>
                  <a:pt x="48593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2057230" y="8916377"/>
            <a:ext cx="62226" cy="223055"/>
          </a:xfrm>
          <a:custGeom>
            <a:avLst/>
            <a:gdLst>
              <a:gd name="connsiteX0" fmla="*/ 29056 w 62226"/>
              <a:gd name="connsiteY0" fmla="*/ 130544 h 223055"/>
              <a:gd name="connsiteX1" fmla="*/ 29056 w 62226"/>
              <a:gd name="connsiteY1" fmla="*/ 223055 h 223055"/>
              <a:gd name="connsiteX2" fmla="*/ 0 w 62226"/>
              <a:gd name="connsiteY2" fmla="*/ 223055 h 223055"/>
              <a:gd name="connsiteX3" fmla="*/ 0 w 62226"/>
              <a:gd name="connsiteY3" fmla="*/ 0 h 223055"/>
              <a:gd name="connsiteX4" fmla="*/ 29056 w 62226"/>
              <a:gd name="connsiteY4" fmla="*/ 0 h 223055"/>
              <a:gd name="connsiteX5" fmla="*/ 29056 w 62226"/>
              <a:gd name="connsiteY5" fmla="*/ 39303 h 223055"/>
              <a:gd name="connsiteX6" fmla="*/ 62226 w 62226"/>
              <a:gd name="connsiteY6" fmla="*/ 39303 h 223055"/>
              <a:gd name="connsiteX7" fmla="*/ 62226 w 62226"/>
              <a:gd name="connsiteY7" fmla="*/ 65767 h 223055"/>
              <a:gd name="connsiteX8" fmla="*/ 29056 w 62226"/>
              <a:gd name="connsiteY8" fmla="*/ 65767 h 223055"/>
              <a:gd name="connsiteX9" fmla="*/ 29056 w 62226"/>
              <a:gd name="connsiteY9" fmla="*/ 104055 h 223055"/>
              <a:gd name="connsiteX10" fmla="*/ 62226 w 62226"/>
              <a:gd name="connsiteY10" fmla="*/ 104055 h 223055"/>
              <a:gd name="connsiteX11" fmla="*/ 62226 w 62226"/>
              <a:gd name="connsiteY11" fmla="*/ 130544 h 223055"/>
              <a:gd name="connsiteX12" fmla="*/ 29056 w 62226"/>
              <a:gd name="connsiteY12" fmla="*/ 130544 h 223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226" h="223055">
                <a:moveTo>
                  <a:pt x="29056" y="130544"/>
                </a:moveTo>
                <a:lnTo>
                  <a:pt x="29056" y="223055"/>
                </a:lnTo>
                <a:lnTo>
                  <a:pt x="0" y="223055"/>
                </a:lnTo>
                <a:lnTo>
                  <a:pt x="0" y="0"/>
                </a:lnTo>
                <a:lnTo>
                  <a:pt x="29056" y="0"/>
                </a:lnTo>
                <a:lnTo>
                  <a:pt x="29056" y="39303"/>
                </a:lnTo>
                <a:lnTo>
                  <a:pt x="62226" y="39303"/>
                </a:lnTo>
                <a:lnTo>
                  <a:pt x="62226" y="65767"/>
                </a:lnTo>
                <a:lnTo>
                  <a:pt x="29056" y="65767"/>
                </a:lnTo>
                <a:lnTo>
                  <a:pt x="29056" y="104055"/>
                </a:lnTo>
                <a:lnTo>
                  <a:pt x="62226" y="104055"/>
                </a:lnTo>
                <a:lnTo>
                  <a:pt x="62226" y="130544"/>
                </a:lnTo>
                <a:lnTo>
                  <a:pt x="29056" y="130544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2129739" y="8927922"/>
            <a:ext cx="130127" cy="148280"/>
          </a:xfrm>
          <a:custGeom>
            <a:avLst/>
            <a:gdLst>
              <a:gd name="connsiteX0" fmla="*/ 48605 w 130127"/>
              <a:gd name="connsiteY0" fmla="*/ 0 h 148280"/>
              <a:gd name="connsiteX1" fmla="*/ 81521 w 130127"/>
              <a:gd name="connsiteY1" fmla="*/ 0 h 148280"/>
              <a:gd name="connsiteX2" fmla="*/ 81521 w 130127"/>
              <a:gd name="connsiteY2" fmla="*/ 34456 h 148280"/>
              <a:gd name="connsiteX3" fmla="*/ 130127 w 130127"/>
              <a:gd name="connsiteY3" fmla="*/ 124391 h 148280"/>
              <a:gd name="connsiteX4" fmla="*/ 119312 w 130127"/>
              <a:gd name="connsiteY4" fmla="*/ 148280 h 148280"/>
              <a:gd name="connsiteX5" fmla="*/ 65057 w 130127"/>
              <a:gd name="connsiteY5" fmla="*/ 85076 h 148280"/>
              <a:gd name="connsiteX6" fmla="*/ 10802 w 130127"/>
              <a:gd name="connsiteY6" fmla="*/ 148280 h 148280"/>
              <a:gd name="connsiteX7" fmla="*/ 0 w 130127"/>
              <a:gd name="connsiteY7" fmla="*/ 124391 h 148280"/>
              <a:gd name="connsiteX8" fmla="*/ 48605 w 130127"/>
              <a:gd name="connsiteY8" fmla="*/ 34456 h 148280"/>
              <a:gd name="connsiteX9" fmla="*/ 48605 w 130127"/>
              <a:gd name="connsiteY9" fmla="*/ 0 h 14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30127" h="148280">
                <a:moveTo>
                  <a:pt x="48605" y="0"/>
                </a:moveTo>
                <a:lnTo>
                  <a:pt x="81521" y="0"/>
                </a:lnTo>
                <a:lnTo>
                  <a:pt x="81521" y="34456"/>
                </a:lnTo>
                <a:cubicBezTo>
                  <a:pt x="81521" y="72199"/>
                  <a:pt x="102606" y="103826"/>
                  <a:pt x="130127" y="124391"/>
                </a:cubicBezTo>
                <a:lnTo>
                  <a:pt x="119312" y="148280"/>
                </a:lnTo>
                <a:cubicBezTo>
                  <a:pt x="101299" y="139286"/>
                  <a:pt x="71214" y="108457"/>
                  <a:pt x="65057" y="85076"/>
                </a:cubicBezTo>
                <a:cubicBezTo>
                  <a:pt x="58888" y="108457"/>
                  <a:pt x="28790" y="139286"/>
                  <a:pt x="10802" y="148280"/>
                </a:cubicBezTo>
                <a:lnTo>
                  <a:pt x="0" y="124391"/>
                </a:lnTo>
                <a:cubicBezTo>
                  <a:pt x="27520" y="103826"/>
                  <a:pt x="48605" y="72199"/>
                  <a:pt x="48605" y="34456"/>
                </a:cubicBezTo>
                <a:lnTo>
                  <a:pt x="48605" y="0"/>
                </a:lnTo>
              </a:path>
            </a:pathLst>
          </a:custGeom>
          <a:solidFill>
            <a:srgbClr val="2B39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2287108" y="8916353"/>
            <a:ext cx="29056" cy="223080"/>
          </a:xfrm>
          <a:custGeom>
            <a:avLst/>
            <a:gdLst>
              <a:gd name="connsiteX0" fmla="*/ 14528 w 29056"/>
              <a:gd name="connsiteY0" fmla="*/ 0 h 223080"/>
              <a:gd name="connsiteX1" fmla="*/ 14528 w 29056"/>
              <a:gd name="connsiteY1" fmla="*/ 223080 h 223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056" h="223080">
                <a:moveTo>
                  <a:pt x="14528" y="0"/>
                </a:moveTo>
                <a:lnTo>
                  <a:pt x="14528" y="223080"/>
                </a:lnTo>
              </a:path>
            </a:pathLst>
          </a:custGeom>
          <a:ln w="25400">
            <a:solidFill>
              <a:srgbClr val="2B399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926148" y="2862672"/>
            <a:ext cx="83324" cy="117236"/>
          </a:xfrm>
          <a:custGeom>
            <a:avLst/>
            <a:gdLst>
              <a:gd name="connsiteX0" fmla="*/ 3033 w 83324"/>
              <a:gd name="connsiteY0" fmla="*/ 117236 h 117236"/>
              <a:gd name="connsiteX1" fmla="*/ 672 w 83324"/>
              <a:gd name="connsiteY1" fmla="*/ 116627 h 117236"/>
              <a:gd name="connsiteX2" fmla="*/ 0 w 83324"/>
              <a:gd name="connsiteY2" fmla="*/ 114191 h 117236"/>
              <a:gd name="connsiteX3" fmla="*/ 0 w 83324"/>
              <a:gd name="connsiteY3" fmla="*/ 3044 h 117236"/>
              <a:gd name="connsiteX4" fmla="*/ 3033 w 83324"/>
              <a:gd name="connsiteY4" fmla="*/ 0 h 117236"/>
              <a:gd name="connsiteX5" fmla="*/ 17657 w 83324"/>
              <a:gd name="connsiteY5" fmla="*/ 0 h 117236"/>
              <a:gd name="connsiteX6" fmla="*/ 20716 w 83324"/>
              <a:gd name="connsiteY6" fmla="*/ 3044 h 117236"/>
              <a:gd name="connsiteX7" fmla="*/ 20716 w 83324"/>
              <a:gd name="connsiteY7" fmla="*/ 47511 h 117236"/>
              <a:gd name="connsiteX8" fmla="*/ 62594 w 83324"/>
              <a:gd name="connsiteY8" fmla="*/ 47511 h 117236"/>
              <a:gd name="connsiteX9" fmla="*/ 62594 w 83324"/>
              <a:gd name="connsiteY9" fmla="*/ 3044 h 117236"/>
              <a:gd name="connsiteX10" fmla="*/ 65654 w 83324"/>
              <a:gd name="connsiteY10" fmla="*/ 0 h 117236"/>
              <a:gd name="connsiteX11" fmla="*/ 80277 w 83324"/>
              <a:gd name="connsiteY11" fmla="*/ 0 h 117236"/>
              <a:gd name="connsiteX12" fmla="*/ 83324 w 83324"/>
              <a:gd name="connsiteY12" fmla="*/ 3044 h 117236"/>
              <a:gd name="connsiteX13" fmla="*/ 83324 w 83324"/>
              <a:gd name="connsiteY13" fmla="*/ 114191 h 117236"/>
              <a:gd name="connsiteX14" fmla="*/ 82638 w 83324"/>
              <a:gd name="connsiteY14" fmla="*/ 116627 h 117236"/>
              <a:gd name="connsiteX15" fmla="*/ 80277 w 83324"/>
              <a:gd name="connsiteY15" fmla="*/ 117236 h 117236"/>
              <a:gd name="connsiteX16" fmla="*/ 65654 w 83324"/>
              <a:gd name="connsiteY16" fmla="*/ 117236 h 117236"/>
              <a:gd name="connsiteX17" fmla="*/ 63292 w 83324"/>
              <a:gd name="connsiteY17" fmla="*/ 116627 h 117236"/>
              <a:gd name="connsiteX18" fmla="*/ 62594 w 83324"/>
              <a:gd name="connsiteY18" fmla="*/ 114191 h 117236"/>
              <a:gd name="connsiteX19" fmla="*/ 62594 w 83324"/>
              <a:gd name="connsiteY19" fmla="*/ 66693 h 117236"/>
              <a:gd name="connsiteX20" fmla="*/ 20716 w 83324"/>
              <a:gd name="connsiteY20" fmla="*/ 66693 h 117236"/>
              <a:gd name="connsiteX21" fmla="*/ 20716 w 83324"/>
              <a:gd name="connsiteY21" fmla="*/ 114191 h 117236"/>
              <a:gd name="connsiteX22" fmla="*/ 20031 w 83324"/>
              <a:gd name="connsiteY22" fmla="*/ 116627 h 117236"/>
              <a:gd name="connsiteX23" fmla="*/ 17657 w 83324"/>
              <a:gd name="connsiteY23" fmla="*/ 117236 h 117236"/>
              <a:gd name="connsiteX24" fmla="*/ 3033 w 83324"/>
              <a:gd name="connsiteY24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3324" h="117236">
                <a:moveTo>
                  <a:pt x="3033" y="117236"/>
                </a:moveTo>
                <a:cubicBezTo>
                  <a:pt x="1916" y="117236"/>
                  <a:pt x="1142" y="117020"/>
                  <a:pt x="672" y="116627"/>
                </a:cubicBezTo>
                <a:cubicBezTo>
                  <a:pt x="215" y="116221"/>
                  <a:pt x="0" y="115396"/>
                  <a:pt x="0" y="114191"/>
                </a:cubicBezTo>
                <a:lnTo>
                  <a:pt x="0" y="3044"/>
                </a:lnTo>
                <a:cubicBezTo>
                  <a:pt x="0" y="1014"/>
                  <a:pt x="1002" y="0"/>
                  <a:pt x="3033" y="0"/>
                </a:cubicBezTo>
                <a:lnTo>
                  <a:pt x="17657" y="0"/>
                </a:lnTo>
                <a:cubicBezTo>
                  <a:pt x="19701" y="0"/>
                  <a:pt x="20716" y="1014"/>
                  <a:pt x="20716" y="3044"/>
                </a:cubicBezTo>
                <a:lnTo>
                  <a:pt x="20716" y="47511"/>
                </a:lnTo>
                <a:lnTo>
                  <a:pt x="62594" y="47511"/>
                </a:lnTo>
                <a:lnTo>
                  <a:pt x="62594" y="3044"/>
                </a:lnTo>
                <a:cubicBezTo>
                  <a:pt x="62594" y="1014"/>
                  <a:pt x="63610" y="0"/>
                  <a:pt x="65654" y="0"/>
                </a:cubicBezTo>
                <a:lnTo>
                  <a:pt x="80277" y="0"/>
                </a:lnTo>
                <a:cubicBezTo>
                  <a:pt x="82308" y="0"/>
                  <a:pt x="83324" y="1014"/>
                  <a:pt x="83324" y="3044"/>
                </a:cubicBezTo>
                <a:lnTo>
                  <a:pt x="83324" y="114191"/>
                </a:lnTo>
                <a:cubicBezTo>
                  <a:pt x="83324" y="115396"/>
                  <a:pt x="83095" y="116221"/>
                  <a:pt x="82638" y="116627"/>
                </a:cubicBezTo>
                <a:cubicBezTo>
                  <a:pt x="82181" y="117020"/>
                  <a:pt x="81394" y="117236"/>
                  <a:pt x="80277" y="117236"/>
                </a:cubicBezTo>
                <a:lnTo>
                  <a:pt x="65654" y="117236"/>
                </a:lnTo>
                <a:cubicBezTo>
                  <a:pt x="64536" y="117236"/>
                  <a:pt x="63749" y="117020"/>
                  <a:pt x="63292" y="116627"/>
                </a:cubicBezTo>
                <a:cubicBezTo>
                  <a:pt x="62835" y="116221"/>
                  <a:pt x="62594" y="115396"/>
                  <a:pt x="62594" y="114191"/>
                </a:cubicBezTo>
                <a:lnTo>
                  <a:pt x="62594" y="66693"/>
                </a:lnTo>
                <a:lnTo>
                  <a:pt x="20716" y="66693"/>
                </a:lnTo>
                <a:lnTo>
                  <a:pt x="20716" y="114191"/>
                </a:lnTo>
                <a:cubicBezTo>
                  <a:pt x="20716" y="115396"/>
                  <a:pt x="20475" y="116221"/>
                  <a:pt x="20031" y="116627"/>
                </a:cubicBezTo>
                <a:cubicBezTo>
                  <a:pt x="19574" y="117020"/>
                  <a:pt x="18774" y="117236"/>
                  <a:pt x="17657" y="117236"/>
                </a:cubicBezTo>
                <a:lnTo>
                  <a:pt x="3033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1145665" y="2862368"/>
            <a:ext cx="87132" cy="117540"/>
          </a:xfrm>
          <a:custGeom>
            <a:avLst/>
            <a:gdLst>
              <a:gd name="connsiteX0" fmla="*/ 68700 w 87132"/>
              <a:gd name="connsiteY0" fmla="*/ 117540 h 117540"/>
              <a:gd name="connsiteX1" fmla="*/ 66276 w 87132"/>
              <a:gd name="connsiteY1" fmla="*/ 117160 h 117540"/>
              <a:gd name="connsiteX2" fmla="*/ 64740 w 87132"/>
              <a:gd name="connsiteY2" fmla="*/ 115104 h 117540"/>
              <a:gd name="connsiteX3" fmla="*/ 20716 w 87132"/>
              <a:gd name="connsiteY3" fmla="*/ 34862 h 117540"/>
              <a:gd name="connsiteX4" fmla="*/ 20716 w 87132"/>
              <a:gd name="connsiteY4" fmla="*/ 113887 h 117540"/>
              <a:gd name="connsiteX5" fmla="*/ 20259 w 87132"/>
              <a:gd name="connsiteY5" fmla="*/ 116932 h 117540"/>
              <a:gd name="connsiteX6" fmla="*/ 17365 w 87132"/>
              <a:gd name="connsiteY6" fmla="*/ 117540 h 117540"/>
              <a:gd name="connsiteX7" fmla="*/ 3490 w 87132"/>
              <a:gd name="connsiteY7" fmla="*/ 117540 h 117540"/>
              <a:gd name="connsiteX8" fmla="*/ 609 w 87132"/>
              <a:gd name="connsiteY8" fmla="*/ 116932 h 117540"/>
              <a:gd name="connsiteX9" fmla="*/ 0 w 87132"/>
              <a:gd name="connsiteY9" fmla="*/ 113887 h 117540"/>
              <a:gd name="connsiteX10" fmla="*/ 0 w 87132"/>
              <a:gd name="connsiteY10" fmla="*/ 4123 h 117540"/>
              <a:gd name="connsiteX11" fmla="*/ 533 w 87132"/>
              <a:gd name="connsiteY11" fmla="*/ 761 h 117540"/>
              <a:gd name="connsiteX12" fmla="*/ 3808 w 87132"/>
              <a:gd name="connsiteY12" fmla="*/ 0 h 117540"/>
              <a:gd name="connsiteX13" fmla="*/ 18888 w 87132"/>
              <a:gd name="connsiteY13" fmla="*/ 0 h 117540"/>
              <a:gd name="connsiteX14" fmla="*/ 21326 w 87132"/>
              <a:gd name="connsiteY14" fmla="*/ 456 h 117540"/>
              <a:gd name="connsiteX15" fmla="*/ 22989 w 87132"/>
              <a:gd name="connsiteY15" fmla="*/ 2892 h 117540"/>
              <a:gd name="connsiteX16" fmla="*/ 66415 w 87132"/>
              <a:gd name="connsiteY16" fmla="*/ 82513 h 117540"/>
              <a:gd name="connsiteX17" fmla="*/ 66415 w 87132"/>
              <a:gd name="connsiteY17" fmla="*/ 3653 h 117540"/>
              <a:gd name="connsiteX18" fmla="*/ 66948 w 87132"/>
              <a:gd name="connsiteY18" fmla="*/ 685 h 117540"/>
              <a:gd name="connsiteX19" fmla="*/ 69766 w 87132"/>
              <a:gd name="connsiteY19" fmla="*/ 0 h 117540"/>
              <a:gd name="connsiteX20" fmla="*/ 83476 w 87132"/>
              <a:gd name="connsiteY20" fmla="*/ 0 h 117540"/>
              <a:gd name="connsiteX21" fmla="*/ 86675 w 87132"/>
              <a:gd name="connsiteY21" fmla="*/ 761 h 117540"/>
              <a:gd name="connsiteX22" fmla="*/ 87132 w 87132"/>
              <a:gd name="connsiteY22" fmla="*/ 3653 h 117540"/>
              <a:gd name="connsiteX23" fmla="*/ 87132 w 87132"/>
              <a:gd name="connsiteY23" fmla="*/ 113278 h 117540"/>
              <a:gd name="connsiteX24" fmla="*/ 86523 w 87132"/>
              <a:gd name="connsiteY24" fmla="*/ 116855 h 117540"/>
              <a:gd name="connsiteX25" fmla="*/ 83184 w 87132"/>
              <a:gd name="connsiteY25" fmla="*/ 117540 h 117540"/>
              <a:gd name="connsiteX26" fmla="*/ 68700 w 87132"/>
              <a:gd name="connsiteY26" fmla="*/ 117540 h 117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87132" h="117540">
                <a:moveTo>
                  <a:pt x="68700" y="117540"/>
                </a:moveTo>
                <a:cubicBezTo>
                  <a:pt x="67482" y="117540"/>
                  <a:pt x="66669" y="117413"/>
                  <a:pt x="66276" y="117160"/>
                </a:cubicBezTo>
                <a:cubicBezTo>
                  <a:pt x="65857" y="116906"/>
                  <a:pt x="65349" y="116221"/>
                  <a:pt x="64740" y="115104"/>
                </a:cubicBezTo>
                <a:lnTo>
                  <a:pt x="20716" y="34862"/>
                </a:lnTo>
                <a:lnTo>
                  <a:pt x="20716" y="113887"/>
                </a:lnTo>
                <a:cubicBezTo>
                  <a:pt x="20716" y="115510"/>
                  <a:pt x="20564" y="116526"/>
                  <a:pt x="20259" y="116932"/>
                </a:cubicBezTo>
                <a:cubicBezTo>
                  <a:pt x="19955" y="117325"/>
                  <a:pt x="18990" y="117540"/>
                  <a:pt x="17365" y="117540"/>
                </a:cubicBezTo>
                <a:lnTo>
                  <a:pt x="3490" y="117540"/>
                </a:lnTo>
                <a:cubicBezTo>
                  <a:pt x="1980" y="117540"/>
                  <a:pt x="1015" y="117325"/>
                  <a:pt x="609" y="116932"/>
                </a:cubicBezTo>
                <a:cubicBezTo>
                  <a:pt x="203" y="116526"/>
                  <a:pt x="0" y="115510"/>
                  <a:pt x="0" y="113887"/>
                </a:cubicBezTo>
                <a:lnTo>
                  <a:pt x="0" y="4123"/>
                </a:lnTo>
                <a:cubicBezTo>
                  <a:pt x="0" y="2384"/>
                  <a:pt x="177" y="1268"/>
                  <a:pt x="533" y="761"/>
                </a:cubicBezTo>
                <a:cubicBezTo>
                  <a:pt x="875" y="253"/>
                  <a:pt x="1980" y="0"/>
                  <a:pt x="3808" y="0"/>
                </a:cubicBezTo>
                <a:lnTo>
                  <a:pt x="18888" y="0"/>
                </a:lnTo>
                <a:cubicBezTo>
                  <a:pt x="20107" y="0"/>
                  <a:pt x="20907" y="152"/>
                  <a:pt x="21326" y="456"/>
                </a:cubicBezTo>
                <a:cubicBezTo>
                  <a:pt x="21732" y="761"/>
                  <a:pt x="22290" y="1572"/>
                  <a:pt x="22989" y="2892"/>
                </a:cubicBezTo>
                <a:lnTo>
                  <a:pt x="66415" y="82513"/>
                </a:lnTo>
                <a:lnTo>
                  <a:pt x="66415" y="3653"/>
                </a:lnTo>
                <a:cubicBezTo>
                  <a:pt x="66415" y="2131"/>
                  <a:pt x="66593" y="1141"/>
                  <a:pt x="66948" y="685"/>
                </a:cubicBezTo>
                <a:cubicBezTo>
                  <a:pt x="67304" y="228"/>
                  <a:pt x="68243" y="0"/>
                  <a:pt x="69766" y="0"/>
                </a:cubicBezTo>
                <a:lnTo>
                  <a:pt x="83476" y="0"/>
                </a:lnTo>
                <a:cubicBezTo>
                  <a:pt x="85317" y="0"/>
                  <a:pt x="86383" y="253"/>
                  <a:pt x="86675" y="761"/>
                </a:cubicBezTo>
                <a:cubicBezTo>
                  <a:pt x="86980" y="1268"/>
                  <a:pt x="87132" y="2232"/>
                  <a:pt x="87132" y="3653"/>
                </a:cubicBezTo>
                <a:lnTo>
                  <a:pt x="87132" y="113278"/>
                </a:lnTo>
                <a:cubicBezTo>
                  <a:pt x="87132" y="115193"/>
                  <a:pt x="86942" y="116399"/>
                  <a:pt x="86523" y="116855"/>
                </a:cubicBezTo>
                <a:cubicBezTo>
                  <a:pt x="86117" y="117299"/>
                  <a:pt x="84999" y="117540"/>
                  <a:pt x="83184" y="117540"/>
                </a:cubicBezTo>
                <a:lnTo>
                  <a:pt x="68700" y="117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1367464" y="2862672"/>
            <a:ext cx="60335" cy="117236"/>
          </a:xfrm>
          <a:custGeom>
            <a:avLst/>
            <a:gdLst>
              <a:gd name="connsiteX0" fmla="*/ 3198 w 60335"/>
              <a:gd name="connsiteY0" fmla="*/ 117236 h 117236"/>
              <a:gd name="connsiteX1" fmla="*/ 0 w 60335"/>
              <a:gd name="connsiteY1" fmla="*/ 113887 h 117236"/>
              <a:gd name="connsiteX2" fmla="*/ 0 w 60335"/>
              <a:gd name="connsiteY2" fmla="*/ 2752 h 117236"/>
              <a:gd name="connsiteX3" fmla="*/ 622 w 60335"/>
              <a:gd name="connsiteY3" fmla="*/ 532 h 117236"/>
              <a:gd name="connsiteX4" fmla="*/ 2906 w 60335"/>
              <a:gd name="connsiteY4" fmla="*/ 0 h 117236"/>
              <a:gd name="connsiteX5" fmla="*/ 18139 w 60335"/>
              <a:gd name="connsiteY5" fmla="*/ 0 h 117236"/>
              <a:gd name="connsiteX6" fmla="*/ 20272 w 60335"/>
              <a:gd name="connsiteY6" fmla="*/ 532 h 117236"/>
              <a:gd name="connsiteX7" fmla="*/ 20729 w 60335"/>
              <a:gd name="connsiteY7" fmla="*/ 2752 h 117236"/>
              <a:gd name="connsiteX8" fmla="*/ 20729 w 60335"/>
              <a:gd name="connsiteY8" fmla="*/ 98041 h 117236"/>
              <a:gd name="connsiteX9" fmla="*/ 57428 w 60335"/>
              <a:gd name="connsiteY9" fmla="*/ 98041 h 117236"/>
              <a:gd name="connsiteX10" fmla="*/ 59725 w 60335"/>
              <a:gd name="connsiteY10" fmla="*/ 98739 h 117236"/>
              <a:gd name="connsiteX11" fmla="*/ 60335 w 60335"/>
              <a:gd name="connsiteY11" fmla="*/ 101099 h 117236"/>
              <a:gd name="connsiteX12" fmla="*/ 60335 w 60335"/>
              <a:gd name="connsiteY12" fmla="*/ 114191 h 117236"/>
              <a:gd name="connsiteX13" fmla="*/ 59725 w 60335"/>
              <a:gd name="connsiteY13" fmla="*/ 116551 h 117236"/>
              <a:gd name="connsiteX14" fmla="*/ 57428 w 60335"/>
              <a:gd name="connsiteY14" fmla="*/ 117236 h 117236"/>
              <a:gd name="connsiteX15" fmla="*/ 3198 w 60335"/>
              <a:gd name="connsiteY15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60335" h="117236">
                <a:moveTo>
                  <a:pt x="3198" y="117236"/>
                </a:moveTo>
                <a:cubicBezTo>
                  <a:pt x="1066" y="117236"/>
                  <a:pt x="0" y="116120"/>
                  <a:pt x="0" y="113887"/>
                </a:cubicBezTo>
                <a:lnTo>
                  <a:pt x="0" y="2752"/>
                </a:lnTo>
                <a:cubicBezTo>
                  <a:pt x="0" y="1623"/>
                  <a:pt x="215" y="887"/>
                  <a:pt x="622" y="532"/>
                </a:cubicBezTo>
                <a:cubicBezTo>
                  <a:pt x="1015" y="177"/>
                  <a:pt x="1789" y="0"/>
                  <a:pt x="2906" y="0"/>
                </a:cubicBezTo>
                <a:lnTo>
                  <a:pt x="18139" y="0"/>
                </a:lnTo>
                <a:cubicBezTo>
                  <a:pt x="19256" y="0"/>
                  <a:pt x="19955" y="177"/>
                  <a:pt x="20272" y="532"/>
                </a:cubicBezTo>
                <a:cubicBezTo>
                  <a:pt x="20564" y="887"/>
                  <a:pt x="20729" y="1623"/>
                  <a:pt x="20729" y="2752"/>
                </a:cubicBezTo>
                <a:lnTo>
                  <a:pt x="20729" y="98041"/>
                </a:lnTo>
                <a:lnTo>
                  <a:pt x="57428" y="98041"/>
                </a:lnTo>
                <a:cubicBezTo>
                  <a:pt x="58545" y="98041"/>
                  <a:pt x="59319" y="98282"/>
                  <a:pt x="59725" y="98739"/>
                </a:cubicBezTo>
                <a:cubicBezTo>
                  <a:pt x="60119" y="99196"/>
                  <a:pt x="60335" y="99982"/>
                  <a:pt x="60335" y="101099"/>
                </a:cubicBezTo>
                <a:lnTo>
                  <a:pt x="60335" y="114191"/>
                </a:lnTo>
                <a:cubicBezTo>
                  <a:pt x="60335" y="115308"/>
                  <a:pt x="60119" y="116094"/>
                  <a:pt x="59725" y="116551"/>
                </a:cubicBezTo>
                <a:cubicBezTo>
                  <a:pt x="59319" y="116995"/>
                  <a:pt x="58545" y="117236"/>
                  <a:pt x="57428" y="117236"/>
                </a:cubicBezTo>
                <a:lnTo>
                  <a:pt x="3198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1442429" y="2862668"/>
            <a:ext cx="63826" cy="117388"/>
          </a:xfrm>
          <a:custGeom>
            <a:avLst/>
            <a:gdLst>
              <a:gd name="connsiteX0" fmla="*/ 5179 w 63826"/>
              <a:gd name="connsiteY0" fmla="*/ 117388 h 117388"/>
              <a:gd name="connsiteX1" fmla="*/ 748 w 63826"/>
              <a:gd name="connsiteY1" fmla="*/ 116475 h 117388"/>
              <a:gd name="connsiteX2" fmla="*/ 0 w 63826"/>
              <a:gd name="connsiteY2" fmla="*/ 111755 h 117388"/>
              <a:gd name="connsiteX3" fmla="*/ 0 w 63826"/>
              <a:gd name="connsiteY3" fmla="*/ 5328 h 117388"/>
              <a:gd name="connsiteX4" fmla="*/ 685 w 63826"/>
              <a:gd name="connsiteY4" fmla="*/ 913 h 117388"/>
              <a:gd name="connsiteX5" fmla="*/ 4874 w 63826"/>
              <a:gd name="connsiteY5" fmla="*/ 0 h 117388"/>
              <a:gd name="connsiteX6" fmla="*/ 59103 w 63826"/>
              <a:gd name="connsiteY6" fmla="*/ 0 h 117388"/>
              <a:gd name="connsiteX7" fmla="*/ 61998 w 63826"/>
              <a:gd name="connsiteY7" fmla="*/ 913 h 117388"/>
              <a:gd name="connsiteX8" fmla="*/ 62302 w 63826"/>
              <a:gd name="connsiteY8" fmla="*/ 3653 h 117388"/>
              <a:gd name="connsiteX9" fmla="*/ 62302 w 63826"/>
              <a:gd name="connsiteY9" fmla="*/ 15541 h 117388"/>
              <a:gd name="connsiteX10" fmla="*/ 61845 w 63826"/>
              <a:gd name="connsiteY10" fmla="*/ 18344 h 117388"/>
              <a:gd name="connsiteX11" fmla="*/ 59103 w 63826"/>
              <a:gd name="connsiteY11" fmla="*/ 19029 h 117388"/>
              <a:gd name="connsiteX12" fmla="*/ 20716 w 63826"/>
              <a:gd name="connsiteY12" fmla="*/ 19029 h 117388"/>
              <a:gd name="connsiteX13" fmla="*/ 20716 w 63826"/>
              <a:gd name="connsiteY13" fmla="*/ 47955 h 117388"/>
              <a:gd name="connsiteX14" fmla="*/ 57123 w 63826"/>
              <a:gd name="connsiteY14" fmla="*/ 47955 h 117388"/>
              <a:gd name="connsiteX15" fmla="*/ 59928 w 63826"/>
              <a:gd name="connsiteY15" fmla="*/ 48881 h 117388"/>
              <a:gd name="connsiteX16" fmla="*/ 60322 w 63826"/>
              <a:gd name="connsiteY16" fmla="*/ 51608 h 117388"/>
              <a:gd name="connsiteX17" fmla="*/ 60322 w 63826"/>
              <a:gd name="connsiteY17" fmla="*/ 63496 h 117388"/>
              <a:gd name="connsiteX18" fmla="*/ 59789 w 63826"/>
              <a:gd name="connsiteY18" fmla="*/ 66312 h 117388"/>
              <a:gd name="connsiteX19" fmla="*/ 57123 w 63826"/>
              <a:gd name="connsiteY19" fmla="*/ 66997 h 117388"/>
              <a:gd name="connsiteX20" fmla="*/ 20716 w 63826"/>
              <a:gd name="connsiteY20" fmla="*/ 66997 h 117388"/>
              <a:gd name="connsiteX21" fmla="*/ 20716 w 63826"/>
              <a:gd name="connsiteY21" fmla="*/ 98358 h 117388"/>
              <a:gd name="connsiteX22" fmla="*/ 60627 w 63826"/>
              <a:gd name="connsiteY22" fmla="*/ 98358 h 117388"/>
              <a:gd name="connsiteX23" fmla="*/ 63445 w 63826"/>
              <a:gd name="connsiteY23" fmla="*/ 99120 h 117388"/>
              <a:gd name="connsiteX24" fmla="*/ 63826 w 63826"/>
              <a:gd name="connsiteY24" fmla="*/ 101860 h 117388"/>
              <a:gd name="connsiteX25" fmla="*/ 63826 w 63826"/>
              <a:gd name="connsiteY25" fmla="*/ 113735 h 117388"/>
              <a:gd name="connsiteX26" fmla="*/ 63445 w 63826"/>
              <a:gd name="connsiteY26" fmla="*/ 116564 h 117388"/>
              <a:gd name="connsiteX27" fmla="*/ 60627 w 63826"/>
              <a:gd name="connsiteY27" fmla="*/ 117388 h 117388"/>
              <a:gd name="connsiteX28" fmla="*/ 5179 w 63826"/>
              <a:gd name="connsiteY28" fmla="*/ 117388 h 117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3826" h="117388">
                <a:moveTo>
                  <a:pt x="5179" y="117388"/>
                </a:moveTo>
                <a:cubicBezTo>
                  <a:pt x="2741" y="117388"/>
                  <a:pt x="1256" y="117096"/>
                  <a:pt x="748" y="116475"/>
                </a:cubicBezTo>
                <a:cubicBezTo>
                  <a:pt x="241" y="115866"/>
                  <a:pt x="0" y="114293"/>
                  <a:pt x="0" y="111755"/>
                </a:cubicBezTo>
                <a:lnTo>
                  <a:pt x="0" y="5328"/>
                </a:lnTo>
                <a:cubicBezTo>
                  <a:pt x="0" y="2994"/>
                  <a:pt x="215" y="1522"/>
                  <a:pt x="685" y="913"/>
                </a:cubicBezTo>
                <a:cubicBezTo>
                  <a:pt x="1142" y="304"/>
                  <a:pt x="2526" y="0"/>
                  <a:pt x="4874" y="0"/>
                </a:cubicBezTo>
                <a:lnTo>
                  <a:pt x="59103" y="0"/>
                </a:lnTo>
                <a:cubicBezTo>
                  <a:pt x="60830" y="0"/>
                  <a:pt x="61795" y="304"/>
                  <a:pt x="61998" y="913"/>
                </a:cubicBezTo>
                <a:cubicBezTo>
                  <a:pt x="62201" y="1522"/>
                  <a:pt x="62302" y="2435"/>
                  <a:pt x="62302" y="3653"/>
                </a:cubicBezTo>
                <a:lnTo>
                  <a:pt x="62302" y="15541"/>
                </a:lnTo>
                <a:cubicBezTo>
                  <a:pt x="62302" y="16961"/>
                  <a:pt x="62150" y="17888"/>
                  <a:pt x="61845" y="18344"/>
                </a:cubicBezTo>
                <a:cubicBezTo>
                  <a:pt x="61541" y="18801"/>
                  <a:pt x="60627" y="19029"/>
                  <a:pt x="59103" y="19029"/>
                </a:cubicBezTo>
                <a:lnTo>
                  <a:pt x="20716" y="19029"/>
                </a:lnTo>
                <a:lnTo>
                  <a:pt x="20716" y="47955"/>
                </a:lnTo>
                <a:lnTo>
                  <a:pt x="57123" y="47955"/>
                </a:lnTo>
                <a:cubicBezTo>
                  <a:pt x="58748" y="47955"/>
                  <a:pt x="59687" y="48272"/>
                  <a:pt x="59928" y="48881"/>
                </a:cubicBezTo>
                <a:cubicBezTo>
                  <a:pt x="60195" y="49477"/>
                  <a:pt x="60322" y="50403"/>
                  <a:pt x="60322" y="51608"/>
                </a:cubicBezTo>
                <a:lnTo>
                  <a:pt x="60322" y="63496"/>
                </a:lnTo>
                <a:cubicBezTo>
                  <a:pt x="60322" y="64917"/>
                  <a:pt x="60144" y="65843"/>
                  <a:pt x="59789" y="66312"/>
                </a:cubicBezTo>
                <a:cubicBezTo>
                  <a:pt x="59421" y="66769"/>
                  <a:pt x="58545" y="66997"/>
                  <a:pt x="57123" y="66997"/>
                </a:cubicBezTo>
                <a:lnTo>
                  <a:pt x="20716" y="66997"/>
                </a:lnTo>
                <a:lnTo>
                  <a:pt x="20716" y="98358"/>
                </a:lnTo>
                <a:lnTo>
                  <a:pt x="60627" y="98358"/>
                </a:lnTo>
                <a:cubicBezTo>
                  <a:pt x="62252" y="98358"/>
                  <a:pt x="63191" y="98625"/>
                  <a:pt x="63445" y="99120"/>
                </a:cubicBezTo>
                <a:cubicBezTo>
                  <a:pt x="63686" y="99640"/>
                  <a:pt x="63826" y="100540"/>
                  <a:pt x="63826" y="101860"/>
                </a:cubicBezTo>
                <a:lnTo>
                  <a:pt x="63826" y="113735"/>
                </a:lnTo>
                <a:cubicBezTo>
                  <a:pt x="63826" y="115054"/>
                  <a:pt x="63686" y="115993"/>
                  <a:pt x="63445" y="116564"/>
                </a:cubicBezTo>
                <a:cubicBezTo>
                  <a:pt x="63191" y="117122"/>
                  <a:pt x="62252" y="117388"/>
                  <a:pt x="60627" y="117388"/>
                </a:cubicBezTo>
                <a:lnTo>
                  <a:pt x="5179" y="11738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6075353" y="2850635"/>
            <a:ext cx="46168" cy="15236"/>
          </a:xfrm>
          <a:custGeom>
            <a:avLst/>
            <a:gdLst>
              <a:gd name="connsiteX0" fmla="*/ 42817 w 46168"/>
              <a:gd name="connsiteY0" fmla="*/ 15236 h 15236"/>
              <a:gd name="connsiteX1" fmla="*/ 3199 w 46168"/>
              <a:gd name="connsiteY1" fmla="*/ 15236 h 15236"/>
              <a:gd name="connsiteX2" fmla="*/ 990 w 46168"/>
              <a:gd name="connsiteY2" fmla="*/ 14627 h 15236"/>
              <a:gd name="connsiteX3" fmla="*/ 0 w 46168"/>
              <a:gd name="connsiteY3" fmla="*/ 11887 h 15236"/>
              <a:gd name="connsiteX4" fmla="*/ 0 w 46168"/>
              <a:gd name="connsiteY4" fmla="*/ 3057 h 15236"/>
              <a:gd name="connsiteX5" fmla="*/ 990 w 46168"/>
              <a:gd name="connsiteY5" fmla="*/ 532 h 15236"/>
              <a:gd name="connsiteX6" fmla="*/ 3199 w 46168"/>
              <a:gd name="connsiteY6" fmla="*/ 0 h 15236"/>
              <a:gd name="connsiteX7" fmla="*/ 42817 w 46168"/>
              <a:gd name="connsiteY7" fmla="*/ 0 h 15236"/>
              <a:gd name="connsiteX8" fmla="*/ 46168 w 46168"/>
              <a:gd name="connsiteY8" fmla="*/ 3209 h 15236"/>
              <a:gd name="connsiteX9" fmla="*/ 46168 w 46168"/>
              <a:gd name="connsiteY9" fmla="*/ 11734 h 15236"/>
              <a:gd name="connsiteX10" fmla="*/ 45559 w 46168"/>
              <a:gd name="connsiteY10" fmla="*/ 14323 h 15236"/>
              <a:gd name="connsiteX11" fmla="*/ 42817 w 46168"/>
              <a:gd name="connsiteY11" fmla="*/ 15236 h 15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46168" h="15236">
                <a:moveTo>
                  <a:pt x="42817" y="15236"/>
                </a:moveTo>
                <a:lnTo>
                  <a:pt x="3199" y="15236"/>
                </a:lnTo>
                <a:cubicBezTo>
                  <a:pt x="2386" y="15236"/>
                  <a:pt x="1650" y="15033"/>
                  <a:pt x="990" y="14627"/>
                </a:cubicBezTo>
                <a:cubicBezTo>
                  <a:pt x="329" y="14221"/>
                  <a:pt x="0" y="13308"/>
                  <a:pt x="0" y="11887"/>
                </a:cubicBezTo>
                <a:lnTo>
                  <a:pt x="0" y="3057"/>
                </a:lnTo>
                <a:cubicBezTo>
                  <a:pt x="0" y="1738"/>
                  <a:pt x="329" y="900"/>
                  <a:pt x="990" y="532"/>
                </a:cubicBezTo>
                <a:cubicBezTo>
                  <a:pt x="1650" y="190"/>
                  <a:pt x="2386" y="0"/>
                  <a:pt x="3199" y="0"/>
                </a:cubicBezTo>
                <a:lnTo>
                  <a:pt x="42817" y="0"/>
                </a:lnTo>
                <a:cubicBezTo>
                  <a:pt x="45051" y="0"/>
                  <a:pt x="46168" y="1078"/>
                  <a:pt x="46168" y="3209"/>
                </a:cubicBezTo>
                <a:lnTo>
                  <a:pt x="46168" y="11734"/>
                </a:lnTo>
                <a:cubicBezTo>
                  <a:pt x="46168" y="12851"/>
                  <a:pt x="45952" y="13701"/>
                  <a:pt x="45559" y="14323"/>
                </a:cubicBezTo>
                <a:cubicBezTo>
                  <a:pt x="45140" y="14932"/>
                  <a:pt x="44226" y="15236"/>
                  <a:pt x="42817" y="1523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6064995" y="2890230"/>
            <a:ext cx="67786" cy="50238"/>
          </a:xfrm>
          <a:custGeom>
            <a:avLst/>
            <a:gdLst>
              <a:gd name="connsiteX0" fmla="*/ 33677 w 67786"/>
              <a:gd name="connsiteY0" fmla="*/ 50238 h 50238"/>
              <a:gd name="connsiteX1" fmla="*/ 20716 w 67786"/>
              <a:gd name="connsiteY1" fmla="*/ 48424 h 50238"/>
              <a:gd name="connsiteX2" fmla="*/ 10053 w 67786"/>
              <a:gd name="connsiteY2" fmla="*/ 43311 h 50238"/>
              <a:gd name="connsiteX3" fmla="*/ 2741 w 67786"/>
              <a:gd name="connsiteY3" fmla="*/ 35395 h 50238"/>
              <a:gd name="connsiteX4" fmla="*/ 0 w 67786"/>
              <a:gd name="connsiteY4" fmla="*/ 24967 h 50238"/>
              <a:gd name="connsiteX5" fmla="*/ 2741 w 67786"/>
              <a:gd name="connsiteY5" fmla="*/ 14767 h 50238"/>
              <a:gd name="connsiteX6" fmla="*/ 10053 w 67786"/>
              <a:gd name="connsiteY6" fmla="*/ 6926 h 50238"/>
              <a:gd name="connsiteX7" fmla="*/ 20792 w 67786"/>
              <a:gd name="connsiteY7" fmla="*/ 1826 h 50238"/>
              <a:gd name="connsiteX8" fmla="*/ 33816 w 67786"/>
              <a:gd name="connsiteY8" fmla="*/ 0 h 50238"/>
              <a:gd name="connsiteX9" fmla="*/ 46853 w 67786"/>
              <a:gd name="connsiteY9" fmla="*/ 1826 h 50238"/>
              <a:gd name="connsiteX10" fmla="*/ 57656 w 67786"/>
              <a:gd name="connsiteY10" fmla="*/ 6926 h 50238"/>
              <a:gd name="connsiteX11" fmla="*/ 65044 w 67786"/>
              <a:gd name="connsiteY11" fmla="*/ 14767 h 50238"/>
              <a:gd name="connsiteX12" fmla="*/ 67786 w 67786"/>
              <a:gd name="connsiteY12" fmla="*/ 24967 h 50238"/>
              <a:gd name="connsiteX13" fmla="*/ 65044 w 67786"/>
              <a:gd name="connsiteY13" fmla="*/ 35395 h 50238"/>
              <a:gd name="connsiteX14" fmla="*/ 57656 w 67786"/>
              <a:gd name="connsiteY14" fmla="*/ 43311 h 50238"/>
              <a:gd name="connsiteX15" fmla="*/ 46764 w 67786"/>
              <a:gd name="connsiteY15" fmla="*/ 48424 h 50238"/>
              <a:gd name="connsiteX16" fmla="*/ 33677 w 67786"/>
              <a:gd name="connsiteY16" fmla="*/ 50238 h 50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7786" h="50238">
                <a:moveTo>
                  <a:pt x="33677" y="50238"/>
                </a:moveTo>
                <a:cubicBezTo>
                  <a:pt x="29094" y="50238"/>
                  <a:pt x="24791" y="49642"/>
                  <a:pt x="20716" y="48424"/>
                </a:cubicBezTo>
                <a:cubicBezTo>
                  <a:pt x="16654" y="47194"/>
                  <a:pt x="13112" y="45494"/>
                  <a:pt x="10053" y="43311"/>
                </a:cubicBezTo>
                <a:cubicBezTo>
                  <a:pt x="7006" y="41142"/>
                  <a:pt x="4569" y="38503"/>
                  <a:pt x="2741" y="35395"/>
                </a:cubicBezTo>
                <a:cubicBezTo>
                  <a:pt x="913" y="32299"/>
                  <a:pt x="0" y="28823"/>
                  <a:pt x="0" y="24967"/>
                </a:cubicBezTo>
                <a:cubicBezTo>
                  <a:pt x="0" y="21211"/>
                  <a:pt x="913" y="17811"/>
                  <a:pt x="2741" y="14767"/>
                </a:cubicBezTo>
                <a:cubicBezTo>
                  <a:pt x="4569" y="11722"/>
                  <a:pt x="7006" y="9108"/>
                  <a:pt x="10053" y="6926"/>
                </a:cubicBezTo>
                <a:cubicBezTo>
                  <a:pt x="13112" y="4744"/>
                  <a:pt x="16679" y="3044"/>
                  <a:pt x="20792" y="1826"/>
                </a:cubicBezTo>
                <a:cubicBezTo>
                  <a:pt x="24905" y="609"/>
                  <a:pt x="29247" y="0"/>
                  <a:pt x="33816" y="0"/>
                </a:cubicBezTo>
                <a:cubicBezTo>
                  <a:pt x="38386" y="0"/>
                  <a:pt x="42740" y="609"/>
                  <a:pt x="46853" y="1826"/>
                </a:cubicBezTo>
                <a:cubicBezTo>
                  <a:pt x="50954" y="3044"/>
                  <a:pt x="54559" y="4744"/>
                  <a:pt x="57656" y="6926"/>
                </a:cubicBezTo>
                <a:cubicBezTo>
                  <a:pt x="60766" y="9108"/>
                  <a:pt x="63229" y="11722"/>
                  <a:pt x="65044" y="14767"/>
                </a:cubicBezTo>
                <a:cubicBezTo>
                  <a:pt x="66885" y="17811"/>
                  <a:pt x="67786" y="21211"/>
                  <a:pt x="67786" y="24967"/>
                </a:cubicBezTo>
                <a:cubicBezTo>
                  <a:pt x="67786" y="28823"/>
                  <a:pt x="66885" y="32299"/>
                  <a:pt x="65044" y="35395"/>
                </a:cubicBezTo>
                <a:cubicBezTo>
                  <a:pt x="63229" y="38503"/>
                  <a:pt x="60766" y="41142"/>
                  <a:pt x="57656" y="43311"/>
                </a:cubicBezTo>
                <a:cubicBezTo>
                  <a:pt x="54559" y="45494"/>
                  <a:pt x="50928" y="47194"/>
                  <a:pt x="46764" y="48424"/>
                </a:cubicBezTo>
                <a:cubicBezTo>
                  <a:pt x="42601" y="49642"/>
                  <a:pt x="38234" y="50238"/>
                  <a:pt x="33677" y="5023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6054636" y="2871505"/>
            <a:ext cx="86383" cy="15071"/>
          </a:xfrm>
          <a:custGeom>
            <a:avLst/>
            <a:gdLst>
              <a:gd name="connsiteX0" fmla="*/ 83032 w 86383"/>
              <a:gd name="connsiteY0" fmla="*/ 15071 h 15071"/>
              <a:gd name="connsiteX1" fmla="*/ 3199 w 86383"/>
              <a:gd name="connsiteY1" fmla="*/ 15071 h 15071"/>
              <a:gd name="connsiteX2" fmla="*/ 0 w 86383"/>
              <a:gd name="connsiteY2" fmla="*/ 11874 h 15071"/>
              <a:gd name="connsiteX3" fmla="*/ 0 w 86383"/>
              <a:gd name="connsiteY3" fmla="*/ 3197 h 15071"/>
              <a:gd name="connsiteX4" fmla="*/ 3351 w 86383"/>
              <a:gd name="connsiteY4" fmla="*/ 0 h 15071"/>
              <a:gd name="connsiteX5" fmla="*/ 83032 w 86383"/>
              <a:gd name="connsiteY5" fmla="*/ 0 h 15071"/>
              <a:gd name="connsiteX6" fmla="*/ 86383 w 86383"/>
              <a:gd name="connsiteY6" fmla="*/ 3197 h 15071"/>
              <a:gd name="connsiteX7" fmla="*/ 86383 w 86383"/>
              <a:gd name="connsiteY7" fmla="*/ 12026 h 15071"/>
              <a:gd name="connsiteX8" fmla="*/ 83032 w 86383"/>
              <a:gd name="connsiteY8" fmla="*/ 15071 h 15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383" h="15071">
                <a:moveTo>
                  <a:pt x="83032" y="15071"/>
                </a:moveTo>
                <a:lnTo>
                  <a:pt x="3199" y="15071"/>
                </a:lnTo>
                <a:cubicBezTo>
                  <a:pt x="1066" y="15071"/>
                  <a:pt x="0" y="14006"/>
                  <a:pt x="0" y="11874"/>
                </a:cubicBezTo>
                <a:lnTo>
                  <a:pt x="0" y="3197"/>
                </a:lnTo>
                <a:cubicBezTo>
                  <a:pt x="0" y="1065"/>
                  <a:pt x="1116" y="0"/>
                  <a:pt x="3351" y="0"/>
                </a:cubicBezTo>
                <a:lnTo>
                  <a:pt x="83032" y="0"/>
                </a:lnTo>
                <a:cubicBezTo>
                  <a:pt x="85266" y="0"/>
                  <a:pt x="86383" y="1065"/>
                  <a:pt x="86383" y="3197"/>
                </a:cubicBezTo>
                <a:lnTo>
                  <a:pt x="86383" y="12026"/>
                </a:lnTo>
                <a:cubicBezTo>
                  <a:pt x="86383" y="14056"/>
                  <a:pt x="85266" y="15071"/>
                  <a:pt x="83032" y="1507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6440366" y="2850340"/>
            <a:ext cx="21034" cy="146009"/>
          </a:xfrm>
          <a:custGeom>
            <a:avLst/>
            <a:gdLst>
              <a:gd name="connsiteX0" fmla="*/ 18139 w 21034"/>
              <a:gd name="connsiteY0" fmla="*/ 146009 h 146009"/>
              <a:gd name="connsiteX1" fmla="*/ 2907 w 21034"/>
              <a:gd name="connsiteY1" fmla="*/ 146009 h 146009"/>
              <a:gd name="connsiteX2" fmla="*/ 622 w 21034"/>
              <a:gd name="connsiteY2" fmla="*/ 145476 h 146009"/>
              <a:gd name="connsiteX3" fmla="*/ 0 w 21034"/>
              <a:gd name="connsiteY3" fmla="*/ 143117 h 146009"/>
              <a:gd name="connsiteX4" fmla="*/ 0 w 21034"/>
              <a:gd name="connsiteY4" fmla="*/ 2892 h 146009"/>
              <a:gd name="connsiteX5" fmla="*/ 622 w 21034"/>
              <a:gd name="connsiteY5" fmla="*/ 609 h 146009"/>
              <a:gd name="connsiteX6" fmla="*/ 2907 w 21034"/>
              <a:gd name="connsiteY6" fmla="*/ 0 h 146009"/>
              <a:gd name="connsiteX7" fmla="*/ 18139 w 21034"/>
              <a:gd name="connsiteY7" fmla="*/ 0 h 146009"/>
              <a:gd name="connsiteX8" fmla="*/ 20425 w 21034"/>
              <a:gd name="connsiteY8" fmla="*/ 609 h 146009"/>
              <a:gd name="connsiteX9" fmla="*/ 21034 w 21034"/>
              <a:gd name="connsiteY9" fmla="*/ 2892 h 146009"/>
              <a:gd name="connsiteX10" fmla="*/ 21034 w 21034"/>
              <a:gd name="connsiteY10" fmla="*/ 143117 h 146009"/>
              <a:gd name="connsiteX11" fmla="*/ 20425 w 21034"/>
              <a:gd name="connsiteY11" fmla="*/ 145476 h 146009"/>
              <a:gd name="connsiteX12" fmla="*/ 18139 w 21034"/>
              <a:gd name="connsiteY12" fmla="*/ 146009 h 146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1034" h="146009">
                <a:moveTo>
                  <a:pt x="18139" y="146009"/>
                </a:moveTo>
                <a:lnTo>
                  <a:pt x="2907" y="146009"/>
                </a:lnTo>
                <a:cubicBezTo>
                  <a:pt x="1789" y="146009"/>
                  <a:pt x="1015" y="145831"/>
                  <a:pt x="622" y="145476"/>
                </a:cubicBezTo>
                <a:cubicBezTo>
                  <a:pt x="215" y="145121"/>
                  <a:pt x="0" y="144334"/>
                  <a:pt x="0" y="143117"/>
                </a:cubicBezTo>
                <a:lnTo>
                  <a:pt x="0" y="2892"/>
                </a:lnTo>
                <a:cubicBezTo>
                  <a:pt x="0" y="1776"/>
                  <a:pt x="215" y="1015"/>
                  <a:pt x="622" y="609"/>
                </a:cubicBezTo>
                <a:cubicBezTo>
                  <a:pt x="1015" y="203"/>
                  <a:pt x="1789" y="0"/>
                  <a:pt x="2907" y="0"/>
                </a:cubicBezTo>
                <a:lnTo>
                  <a:pt x="18139" y="0"/>
                </a:lnTo>
                <a:cubicBezTo>
                  <a:pt x="19256" y="0"/>
                  <a:pt x="20006" y="203"/>
                  <a:pt x="20425" y="609"/>
                </a:cubicBezTo>
                <a:cubicBezTo>
                  <a:pt x="20831" y="1015"/>
                  <a:pt x="21034" y="1776"/>
                  <a:pt x="21034" y="2892"/>
                </a:cubicBezTo>
                <a:lnTo>
                  <a:pt x="21034" y="143117"/>
                </a:lnTo>
                <a:cubicBezTo>
                  <a:pt x="21034" y="144334"/>
                  <a:pt x="20831" y="145121"/>
                  <a:pt x="20425" y="145476"/>
                </a:cubicBezTo>
                <a:cubicBezTo>
                  <a:pt x="20006" y="145831"/>
                  <a:pt x="19256" y="146009"/>
                  <a:pt x="18139" y="14600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6344169" y="2861605"/>
            <a:ext cx="76863" cy="104600"/>
          </a:xfrm>
          <a:custGeom>
            <a:avLst/>
            <a:gdLst>
              <a:gd name="connsiteX0" fmla="*/ 13481 w 76863"/>
              <a:gd name="connsiteY0" fmla="*/ 103382 h 104600"/>
              <a:gd name="connsiteX1" fmla="*/ 10205 w 76863"/>
              <a:gd name="connsiteY1" fmla="*/ 104600 h 104600"/>
              <a:gd name="connsiteX2" fmla="*/ 7844 w 76863"/>
              <a:gd name="connsiteY2" fmla="*/ 102926 h 104600"/>
              <a:gd name="connsiteX3" fmla="*/ 685 w 76863"/>
              <a:gd name="connsiteY3" fmla="*/ 92256 h 104600"/>
              <a:gd name="connsiteX4" fmla="*/ 0 w 76863"/>
              <a:gd name="connsiteY4" fmla="*/ 89376 h 104600"/>
              <a:gd name="connsiteX5" fmla="*/ 1751 w 76863"/>
              <a:gd name="connsiteY5" fmla="*/ 87245 h 104600"/>
              <a:gd name="connsiteX6" fmla="*/ 38006 w 76863"/>
              <a:gd name="connsiteY6" fmla="*/ 57393 h 104600"/>
              <a:gd name="connsiteX7" fmla="*/ 54165 w 76863"/>
              <a:gd name="connsiteY7" fmla="*/ 20552 h 104600"/>
              <a:gd name="connsiteX8" fmla="*/ 51715 w 76863"/>
              <a:gd name="connsiteY8" fmla="*/ 17355 h 104600"/>
              <a:gd name="connsiteX9" fmla="*/ 9216 w 76863"/>
              <a:gd name="connsiteY9" fmla="*/ 17355 h 104600"/>
              <a:gd name="connsiteX10" fmla="*/ 6778 w 76863"/>
              <a:gd name="connsiteY10" fmla="*/ 16670 h 104600"/>
              <a:gd name="connsiteX11" fmla="*/ 6321 w 76863"/>
              <a:gd name="connsiteY11" fmla="*/ 14310 h 104600"/>
              <a:gd name="connsiteX12" fmla="*/ 6321 w 76863"/>
              <a:gd name="connsiteY12" fmla="*/ 2892 h 104600"/>
              <a:gd name="connsiteX13" fmla="*/ 6930 w 76863"/>
              <a:gd name="connsiteY13" fmla="*/ 532 h 104600"/>
              <a:gd name="connsiteX14" fmla="*/ 9216 w 76863"/>
              <a:gd name="connsiteY14" fmla="*/ 0 h 104600"/>
              <a:gd name="connsiteX15" fmla="*/ 64676 w 76863"/>
              <a:gd name="connsiteY15" fmla="*/ 0 h 104600"/>
              <a:gd name="connsiteX16" fmla="*/ 74806 w 76863"/>
              <a:gd name="connsiteY16" fmla="*/ 3120 h 104600"/>
              <a:gd name="connsiteX17" fmla="*/ 76863 w 76863"/>
              <a:gd name="connsiteY17" fmla="*/ 12940 h 104600"/>
              <a:gd name="connsiteX18" fmla="*/ 71226 w 76863"/>
              <a:gd name="connsiteY18" fmla="*/ 39582 h 104600"/>
              <a:gd name="connsiteX19" fmla="*/ 58430 w 76863"/>
              <a:gd name="connsiteY19" fmla="*/ 64105 h 104600"/>
              <a:gd name="connsiteX20" fmla="*/ 38996 w 76863"/>
              <a:gd name="connsiteY20" fmla="*/ 85646 h 104600"/>
              <a:gd name="connsiteX21" fmla="*/ 13481 w 76863"/>
              <a:gd name="connsiteY21" fmla="*/ 103382 h 104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6863" h="104600">
                <a:moveTo>
                  <a:pt x="13481" y="103382"/>
                </a:moveTo>
                <a:cubicBezTo>
                  <a:pt x="12059" y="104194"/>
                  <a:pt x="10967" y="104600"/>
                  <a:pt x="10205" y="104600"/>
                </a:cubicBezTo>
                <a:cubicBezTo>
                  <a:pt x="9444" y="104600"/>
                  <a:pt x="8657" y="104042"/>
                  <a:pt x="7844" y="102926"/>
                </a:cubicBezTo>
                <a:lnTo>
                  <a:pt x="685" y="92256"/>
                </a:lnTo>
                <a:cubicBezTo>
                  <a:pt x="-25" y="91254"/>
                  <a:pt x="-253" y="90290"/>
                  <a:pt x="0" y="89376"/>
                </a:cubicBezTo>
                <a:cubicBezTo>
                  <a:pt x="253" y="88463"/>
                  <a:pt x="850" y="87752"/>
                  <a:pt x="1751" y="87245"/>
                </a:cubicBezTo>
                <a:cubicBezTo>
                  <a:pt x="17086" y="78618"/>
                  <a:pt x="29171" y="68672"/>
                  <a:pt x="38006" y="57393"/>
                </a:cubicBezTo>
                <a:cubicBezTo>
                  <a:pt x="46854" y="46140"/>
                  <a:pt x="52223" y="33860"/>
                  <a:pt x="54165" y="20552"/>
                </a:cubicBezTo>
                <a:cubicBezTo>
                  <a:pt x="54457" y="18420"/>
                  <a:pt x="53657" y="17355"/>
                  <a:pt x="51715" y="17355"/>
                </a:cubicBezTo>
                <a:lnTo>
                  <a:pt x="9216" y="17355"/>
                </a:lnTo>
                <a:cubicBezTo>
                  <a:pt x="7895" y="17355"/>
                  <a:pt x="7083" y="17126"/>
                  <a:pt x="6778" y="16670"/>
                </a:cubicBezTo>
                <a:cubicBezTo>
                  <a:pt x="6474" y="16213"/>
                  <a:pt x="6321" y="15439"/>
                  <a:pt x="6321" y="14310"/>
                </a:cubicBezTo>
                <a:lnTo>
                  <a:pt x="6321" y="2892"/>
                </a:lnTo>
                <a:cubicBezTo>
                  <a:pt x="6321" y="1674"/>
                  <a:pt x="6524" y="887"/>
                  <a:pt x="6930" y="532"/>
                </a:cubicBezTo>
                <a:cubicBezTo>
                  <a:pt x="7337" y="190"/>
                  <a:pt x="8098" y="0"/>
                  <a:pt x="9216" y="0"/>
                </a:cubicBezTo>
                <a:lnTo>
                  <a:pt x="64676" y="0"/>
                </a:lnTo>
                <a:cubicBezTo>
                  <a:pt x="69741" y="0"/>
                  <a:pt x="73130" y="1040"/>
                  <a:pt x="74806" y="3120"/>
                </a:cubicBezTo>
                <a:cubicBezTo>
                  <a:pt x="76482" y="5201"/>
                  <a:pt x="77154" y="8474"/>
                  <a:pt x="76863" y="12940"/>
                </a:cubicBezTo>
                <a:cubicBezTo>
                  <a:pt x="76253" y="22074"/>
                  <a:pt x="74374" y="30955"/>
                  <a:pt x="71226" y="39582"/>
                </a:cubicBezTo>
                <a:cubicBezTo>
                  <a:pt x="68066" y="48221"/>
                  <a:pt x="63813" y="56379"/>
                  <a:pt x="58430" y="64105"/>
                </a:cubicBezTo>
                <a:cubicBezTo>
                  <a:pt x="53035" y="71818"/>
                  <a:pt x="46561" y="78986"/>
                  <a:pt x="38996" y="85646"/>
                </a:cubicBezTo>
                <a:cubicBezTo>
                  <a:pt x="31430" y="92294"/>
                  <a:pt x="22925" y="98206"/>
                  <a:pt x="13481" y="10338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6481349" y="2915654"/>
            <a:ext cx="136957" cy="17215"/>
          </a:xfrm>
          <a:custGeom>
            <a:avLst/>
            <a:gdLst>
              <a:gd name="connsiteX0" fmla="*/ 133758 w 136957"/>
              <a:gd name="connsiteY0" fmla="*/ 17215 h 17215"/>
              <a:gd name="connsiteX1" fmla="*/ 3059 w 136957"/>
              <a:gd name="connsiteY1" fmla="*/ 17215 h 17215"/>
              <a:gd name="connsiteX2" fmla="*/ 456 w 136957"/>
              <a:gd name="connsiteY2" fmla="*/ 16441 h 17215"/>
              <a:gd name="connsiteX3" fmla="*/ 0 w 136957"/>
              <a:gd name="connsiteY3" fmla="*/ 14018 h 17215"/>
              <a:gd name="connsiteX4" fmla="*/ 0 w 136957"/>
              <a:gd name="connsiteY4" fmla="*/ 3057 h 17215"/>
              <a:gd name="connsiteX5" fmla="*/ 622 w 136957"/>
              <a:gd name="connsiteY5" fmla="*/ 685 h 17215"/>
              <a:gd name="connsiteX6" fmla="*/ 3059 w 136957"/>
              <a:gd name="connsiteY6" fmla="*/ 0 h 17215"/>
              <a:gd name="connsiteX7" fmla="*/ 133758 w 136957"/>
              <a:gd name="connsiteY7" fmla="*/ 0 h 17215"/>
              <a:gd name="connsiteX8" fmla="*/ 136055 w 136957"/>
              <a:gd name="connsiteY8" fmla="*/ 609 h 17215"/>
              <a:gd name="connsiteX9" fmla="*/ 136957 w 136957"/>
              <a:gd name="connsiteY9" fmla="*/ 3057 h 17215"/>
              <a:gd name="connsiteX10" fmla="*/ 136957 w 136957"/>
              <a:gd name="connsiteY10" fmla="*/ 14018 h 17215"/>
              <a:gd name="connsiteX11" fmla="*/ 133758 w 136957"/>
              <a:gd name="connsiteY11" fmla="*/ 17215 h 17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6957" h="17215">
                <a:moveTo>
                  <a:pt x="133758" y="17215"/>
                </a:moveTo>
                <a:lnTo>
                  <a:pt x="3059" y="17215"/>
                </a:lnTo>
                <a:cubicBezTo>
                  <a:pt x="1624" y="17215"/>
                  <a:pt x="774" y="16949"/>
                  <a:pt x="456" y="16441"/>
                </a:cubicBezTo>
                <a:cubicBezTo>
                  <a:pt x="165" y="15934"/>
                  <a:pt x="0" y="15135"/>
                  <a:pt x="0" y="14018"/>
                </a:cubicBezTo>
                <a:lnTo>
                  <a:pt x="0" y="3057"/>
                </a:lnTo>
                <a:cubicBezTo>
                  <a:pt x="0" y="1941"/>
                  <a:pt x="215" y="1141"/>
                  <a:pt x="622" y="685"/>
                </a:cubicBezTo>
                <a:cubicBezTo>
                  <a:pt x="1015" y="228"/>
                  <a:pt x="1840" y="0"/>
                  <a:pt x="3059" y="0"/>
                </a:cubicBezTo>
                <a:lnTo>
                  <a:pt x="133758" y="0"/>
                </a:lnTo>
                <a:cubicBezTo>
                  <a:pt x="134684" y="0"/>
                  <a:pt x="135433" y="203"/>
                  <a:pt x="136055" y="609"/>
                </a:cubicBezTo>
                <a:cubicBezTo>
                  <a:pt x="136664" y="1015"/>
                  <a:pt x="136957" y="1826"/>
                  <a:pt x="136957" y="3057"/>
                </a:cubicBezTo>
                <a:lnTo>
                  <a:pt x="136957" y="14018"/>
                </a:lnTo>
                <a:cubicBezTo>
                  <a:pt x="136957" y="16149"/>
                  <a:pt x="135890" y="17215"/>
                  <a:pt x="133758" y="1721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6194946" y="3109929"/>
            <a:ext cx="137109" cy="68063"/>
          </a:xfrm>
          <a:custGeom>
            <a:avLst/>
            <a:gdLst>
              <a:gd name="connsiteX0" fmla="*/ 133910 w 137109"/>
              <a:gd name="connsiteY0" fmla="*/ 17367 h 68063"/>
              <a:gd name="connsiteX1" fmla="*/ 79071 w 137109"/>
              <a:gd name="connsiteY1" fmla="*/ 17367 h 68063"/>
              <a:gd name="connsiteX2" fmla="*/ 79071 w 137109"/>
              <a:gd name="connsiteY2" fmla="*/ 65005 h 68063"/>
              <a:gd name="connsiteX3" fmla="*/ 76025 w 137109"/>
              <a:gd name="connsiteY3" fmla="*/ 68063 h 68063"/>
              <a:gd name="connsiteX4" fmla="*/ 60931 w 137109"/>
              <a:gd name="connsiteY4" fmla="*/ 68063 h 68063"/>
              <a:gd name="connsiteX5" fmla="*/ 57885 w 137109"/>
              <a:gd name="connsiteY5" fmla="*/ 65005 h 68063"/>
              <a:gd name="connsiteX6" fmla="*/ 57885 w 137109"/>
              <a:gd name="connsiteY6" fmla="*/ 17367 h 68063"/>
              <a:gd name="connsiteX7" fmla="*/ 3046 w 137109"/>
              <a:gd name="connsiteY7" fmla="*/ 17367 h 68063"/>
              <a:gd name="connsiteX8" fmla="*/ 545 w 137109"/>
              <a:gd name="connsiteY8" fmla="*/ 16441 h 68063"/>
              <a:gd name="connsiteX9" fmla="*/ 0 w 137109"/>
              <a:gd name="connsiteY9" fmla="*/ 13853 h 68063"/>
              <a:gd name="connsiteX10" fmla="*/ 0 w 137109"/>
              <a:gd name="connsiteY10" fmla="*/ 3349 h 68063"/>
              <a:gd name="connsiteX11" fmla="*/ 545 w 137109"/>
              <a:gd name="connsiteY11" fmla="*/ 837 h 68063"/>
              <a:gd name="connsiteX12" fmla="*/ 3046 w 137109"/>
              <a:gd name="connsiteY12" fmla="*/ 0 h 68063"/>
              <a:gd name="connsiteX13" fmla="*/ 133910 w 137109"/>
              <a:gd name="connsiteY13" fmla="*/ 0 h 68063"/>
              <a:gd name="connsiteX14" fmla="*/ 137109 w 137109"/>
              <a:gd name="connsiteY14" fmla="*/ 3349 h 68063"/>
              <a:gd name="connsiteX15" fmla="*/ 137109 w 137109"/>
              <a:gd name="connsiteY15" fmla="*/ 13853 h 68063"/>
              <a:gd name="connsiteX16" fmla="*/ 133910 w 137109"/>
              <a:gd name="connsiteY16" fmla="*/ 17367 h 68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37109" h="68063">
                <a:moveTo>
                  <a:pt x="133910" y="17367"/>
                </a:moveTo>
                <a:lnTo>
                  <a:pt x="79071" y="17367"/>
                </a:lnTo>
                <a:lnTo>
                  <a:pt x="79071" y="65005"/>
                </a:lnTo>
                <a:cubicBezTo>
                  <a:pt x="79071" y="67048"/>
                  <a:pt x="78056" y="68063"/>
                  <a:pt x="76025" y="68063"/>
                </a:cubicBezTo>
                <a:lnTo>
                  <a:pt x="60931" y="68063"/>
                </a:lnTo>
                <a:cubicBezTo>
                  <a:pt x="58900" y="68063"/>
                  <a:pt x="57885" y="67048"/>
                  <a:pt x="57885" y="65005"/>
                </a:cubicBezTo>
                <a:lnTo>
                  <a:pt x="57885" y="17367"/>
                </a:lnTo>
                <a:lnTo>
                  <a:pt x="3046" y="17367"/>
                </a:lnTo>
                <a:cubicBezTo>
                  <a:pt x="1726" y="17367"/>
                  <a:pt x="888" y="17050"/>
                  <a:pt x="545" y="16441"/>
                </a:cubicBezTo>
                <a:cubicBezTo>
                  <a:pt x="177" y="15832"/>
                  <a:pt x="0" y="14970"/>
                  <a:pt x="0" y="13853"/>
                </a:cubicBezTo>
                <a:lnTo>
                  <a:pt x="0" y="3349"/>
                </a:lnTo>
                <a:cubicBezTo>
                  <a:pt x="0" y="2232"/>
                  <a:pt x="177" y="1408"/>
                  <a:pt x="545" y="837"/>
                </a:cubicBezTo>
                <a:cubicBezTo>
                  <a:pt x="888" y="291"/>
                  <a:pt x="1726" y="0"/>
                  <a:pt x="3046" y="0"/>
                </a:cubicBezTo>
                <a:lnTo>
                  <a:pt x="133910" y="0"/>
                </a:lnTo>
                <a:cubicBezTo>
                  <a:pt x="136042" y="0"/>
                  <a:pt x="137109" y="1116"/>
                  <a:pt x="137109" y="3349"/>
                </a:cubicBezTo>
                <a:lnTo>
                  <a:pt x="137109" y="13853"/>
                </a:lnTo>
                <a:cubicBezTo>
                  <a:pt x="137109" y="16200"/>
                  <a:pt x="136042" y="17367"/>
                  <a:pt x="133910" y="17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6348212" y="3032731"/>
            <a:ext cx="117687" cy="67010"/>
          </a:xfrm>
          <a:custGeom>
            <a:avLst/>
            <a:gdLst>
              <a:gd name="connsiteX0" fmla="*/ 10053 w 117687"/>
              <a:gd name="connsiteY0" fmla="*/ 66845 h 67010"/>
              <a:gd name="connsiteX1" fmla="*/ 7146 w 117687"/>
              <a:gd name="connsiteY1" fmla="*/ 67010 h 67010"/>
              <a:gd name="connsiteX2" fmla="*/ 6321 w 117687"/>
              <a:gd name="connsiteY2" fmla="*/ 66020 h 67010"/>
              <a:gd name="connsiteX3" fmla="*/ 5623 w 117687"/>
              <a:gd name="connsiteY3" fmla="*/ 64866 h 67010"/>
              <a:gd name="connsiteX4" fmla="*/ 0 w 117687"/>
              <a:gd name="connsiteY4" fmla="*/ 53752 h 67010"/>
              <a:gd name="connsiteX5" fmla="*/ 1967 w 117687"/>
              <a:gd name="connsiteY5" fmla="*/ 50099 h 67010"/>
              <a:gd name="connsiteX6" fmla="*/ 35251 w 117687"/>
              <a:gd name="connsiteY6" fmla="*/ 30764 h 67010"/>
              <a:gd name="connsiteX7" fmla="*/ 48288 w 117687"/>
              <a:gd name="connsiteY7" fmla="*/ 2905 h 67010"/>
              <a:gd name="connsiteX8" fmla="*/ 49126 w 117687"/>
              <a:gd name="connsiteY8" fmla="*/ 317 h 67010"/>
              <a:gd name="connsiteX9" fmla="*/ 51791 w 117687"/>
              <a:gd name="connsiteY9" fmla="*/ 0 h 67010"/>
              <a:gd name="connsiteX10" fmla="*/ 65654 w 117687"/>
              <a:gd name="connsiteY10" fmla="*/ 609 h 67010"/>
              <a:gd name="connsiteX11" fmla="*/ 69017 w 117687"/>
              <a:gd name="connsiteY11" fmla="*/ 3818 h 67010"/>
              <a:gd name="connsiteX12" fmla="*/ 68700 w 117687"/>
              <a:gd name="connsiteY12" fmla="*/ 7624 h 67010"/>
              <a:gd name="connsiteX13" fmla="*/ 68243 w 117687"/>
              <a:gd name="connsiteY13" fmla="*/ 11278 h 67010"/>
              <a:gd name="connsiteX14" fmla="*/ 75631 w 117687"/>
              <a:gd name="connsiteY14" fmla="*/ 22468 h 67010"/>
              <a:gd name="connsiteX15" fmla="*/ 86675 w 117687"/>
              <a:gd name="connsiteY15" fmla="*/ 32515 h 67010"/>
              <a:gd name="connsiteX16" fmla="*/ 100308 w 117687"/>
              <a:gd name="connsiteY16" fmla="*/ 40736 h 67010"/>
              <a:gd name="connsiteX17" fmla="*/ 115478 w 117687"/>
              <a:gd name="connsiteY17" fmla="*/ 46597 h 67010"/>
              <a:gd name="connsiteX18" fmla="*/ 117687 w 117687"/>
              <a:gd name="connsiteY18" fmla="*/ 48272 h 67010"/>
              <a:gd name="connsiteX19" fmla="*/ 117001 w 117687"/>
              <a:gd name="connsiteY19" fmla="*/ 51164 h 67010"/>
              <a:gd name="connsiteX20" fmla="*/ 111962 w 117687"/>
              <a:gd name="connsiteY20" fmla="*/ 61821 h 67010"/>
              <a:gd name="connsiteX21" fmla="*/ 111428 w 117687"/>
              <a:gd name="connsiteY21" fmla="*/ 62735 h 67010"/>
              <a:gd name="connsiteX22" fmla="*/ 110895 w 117687"/>
              <a:gd name="connsiteY22" fmla="*/ 63648 h 67010"/>
              <a:gd name="connsiteX23" fmla="*/ 110058 w 117687"/>
              <a:gd name="connsiteY23" fmla="*/ 63889 h 67010"/>
              <a:gd name="connsiteX24" fmla="*/ 108458 w 117687"/>
              <a:gd name="connsiteY24" fmla="*/ 63648 h 67010"/>
              <a:gd name="connsiteX25" fmla="*/ 95129 w 117687"/>
              <a:gd name="connsiteY25" fmla="*/ 59538 h 67010"/>
              <a:gd name="connsiteX26" fmla="*/ 81661 w 117687"/>
              <a:gd name="connsiteY26" fmla="*/ 52535 h 67010"/>
              <a:gd name="connsiteX27" fmla="*/ 69386 w 117687"/>
              <a:gd name="connsiteY27" fmla="*/ 43400 h 67010"/>
              <a:gd name="connsiteX28" fmla="*/ 59560 w 117687"/>
              <a:gd name="connsiteY28" fmla="*/ 32896 h 67010"/>
              <a:gd name="connsiteX29" fmla="*/ 38691 w 117687"/>
              <a:gd name="connsiteY29" fmla="*/ 53600 h 67010"/>
              <a:gd name="connsiteX30" fmla="*/ 10053 w 117687"/>
              <a:gd name="connsiteY30" fmla="*/ 66845 h 67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7687" h="67010">
                <a:moveTo>
                  <a:pt x="10053" y="66845"/>
                </a:moveTo>
                <a:cubicBezTo>
                  <a:pt x="8632" y="67251"/>
                  <a:pt x="7666" y="67302"/>
                  <a:pt x="7146" y="67010"/>
                </a:cubicBezTo>
                <a:cubicBezTo>
                  <a:pt x="6854" y="66794"/>
                  <a:pt x="6575" y="66477"/>
                  <a:pt x="6321" y="66020"/>
                </a:cubicBezTo>
                <a:cubicBezTo>
                  <a:pt x="6067" y="65551"/>
                  <a:pt x="5839" y="65170"/>
                  <a:pt x="5623" y="64866"/>
                </a:cubicBezTo>
                <a:lnTo>
                  <a:pt x="0" y="53752"/>
                </a:lnTo>
                <a:cubicBezTo>
                  <a:pt x="-812" y="52027"/>
                  <a:pt x="-165" y="50809"/>
                  <a:pt x="1967" y="50099"/>
                </a:cubicBezTo>
                <a:cubicBezTo>
                  <a:pt x="16692" y="45227"/>
                  <a:pt x="27787" y="38782"/>
                  <a:pt x="35251" y="30764"/>
                </a:cubicBezTo>
                <a:cubicBezTo>
                  <a:pt x="42728" y="22747"/>
                  <a:pt x="47069" y="13460"/>
                  <a:pt x="48288" y="2905"/>
                </a:cubicBezTo>
                <a:cubicBezTo>
                  <a:pt x="48491" y="1484"/>
                  <a:pt x="48770" y="609"/>
                  <a:pt x="49126" y="317"/>
                </a:cubicBezTo>
                <a:cubicBezTo>
                  <a:pt x="49469" y="0"/>
                  <a:pt x="50370" y="-88"/>
                  <a:pt x="51791" y="0"/>
                </a:cubicBezTo>
                <a:lnTo>
                  <a:pt x="65654" y="609"/>
                </a:lnTo>
                <a:cubicBezTo>
                  <a:pt x="67989" y="723"/>
                  <a:pt x="69106" y="1788"/>
                  <a:pt x="69017" y="3818"/>
                </a:cubicBezTo>
                <a:cubicBezTo>
                  <a:pt x="68903" y="5138"/>
                  <a:pt x="68802" y="6393"/>
                  <a:pt x="68700" y="7624"/>
                </a:cubicBezTo>
                <a:cubicBezTo>
                  <a:pt x="68598" y="8842"/>
                  <a:pt x="68446" y="10047"/>
                  <a:pt x="68243" y="11278"/>
                </a:cubicBezTo>
                <a:cubicBezTo>
                  <a:pt x="69970" y="15135"/>
                  <a:pt x="72432" y="18864"/>
                  <a:pt x="75631" y="22468"/>
                </a:cubicBezTo>
                <a:cubicBezTo>
                  <a:pt x="78830" y="26070"/>
                  <a:pt x="82511" y="29420"/>
                  <a:pt x="86675" y="32515"/>
                </a:cubicBezTo>
                <a:cubicBezTo>
                  <a:pt x="90839" y="35611"/>
                  <a:pt x="95383" y="38351"/>
                  <a:pt x="100308" y="40736"/>
                </a:cubicBezTo>
                <a:cubicBezTo>
                  <a:pt x="105234" y="43121"/>
                  <a:pt x="110286" y="45075"/>
                  <a:pt x="115478" y="46597"/>
                </a:cubicBezTo>
                <a:cubicBezTo>
                  <a:pt x="116887" y="47016"/>
                  <a:pt x="117636" y="47562"/>
                  <a:pt x="117687" y="48272"/>
                </a:cubicBezTo>
                <a:cubicBezTo>
                  <a:pt x="117725" y="48982"/>
                  <a:pt x="117496" y="49946"/>
                  <a:pt x="117001" y="51164"/>
                </a:cubicBezTo>
                <a:lnTo>
                  <a:pt x="111962" y="61821"/>
                </a:lnTo>
                <a:cubicBezTo>
                  <a:pt x="111771" y="62024"/>
                  <a:pt x="111581" y="62341"/>
                  <a:pt x="111428" y="62735"/>
                </a:cubicBezTo>
                <a:cubicBezTo>
                  <a:pt x="111289" y="63141"/>
                  <a:pt x="111099" y="63445"/>
                  <a:pt x="110895" y="63648"/>
                </a:cubicBezTo>
                <a:cubicBezTo>
                  <a:pt x="110692" y="63749"/>
                  <a:pt x="110413" y="63838"/>
                  <a:pt x="110058" y="63889"/>
                </a:cubicBezTo>
                <a:cubicBezTo>
                  <a:pt x="109715" y="63940"/>
                  <a:pt x="109182" y="63864"/>
                  <a:pt x="108458" y="63648"/>
                </a:cubicBezTo>
                <a:cubicBezTo>
                  <a:pt x="104193" y="62849"/>
                  <a:pt x="99750" y="61466"/>
                  <a:pt x="95129" y="59538"/>
                </a:cubicBezTo>
                <a:cubicBezTo>
                  <a:pt x="90509" y="57609"/>
                  <a:pt x="86015" y="55275"/>
                  <a:pt x="81661" y="52535"/>
                </a:cubicBezTo>
                <a:cubicBezTo>
                  <a:pt x="77281" y="49794"/>
                  <a:pt x="73194" y="46750"/>
                  <a:pt x="69386" y="43400"/>
                </a:cubicBezTo>
                <a:cubicBezTo>
                  <a:pt x="65577" y="40051"/>
                  <a:pt x="62302" y="36550"/>
                  <a:pt x="59560" y="32896"/>
                </a:cubicBezTo>
                <a:cubicBezTo>
                  <a:pt x="54280" y="41015"/>
                  <a:pt x="47323" y="47917"/>
                  <a:pt x="38691" y="53600"/>
                </a:cubicBezTo>
                <a:cubicBezTo>
                  <a:pt x="30059" y="59284"/>
                  <a:pt x="20501" y="63699"/>
                  <a:pt x="10053" y="6684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6338146" y="3108863"/>
            <a:ext cx="137121" cy="69128"/>
          </a:xfrm>
          <a:custGeom>
            <a:avLst/>
            <a:gdLst>
              <a:gd name="connsiteX0" fmla="*/ 133922 w 137121"/>
              <a:gd name="connsiteY0" fmla="*/ 17367 h 69128"/>
              <a:gd name="connsiteX1" fmla="*/ 79084 w 137121"/>
              <a:gd name="connsiteY1" fmla="*/ 17367 h 69128"/>
              <a:gd name="connsiteX2" fmla="*/ 79084 w 137121"/>
              <a:gd name="connsiteY2" fmla="*/ 66071 h 69128"/>
              <a:gd name="connsiteX3" fmla="*/ 76025 w 137121"/>
              <a:gd name="connsiteY3" fmla="*/ 69128 h 69128"/>
              <a:gd name="connsiteX4" fmla="*/ 60944 w 137121"/>
              <a:gd name="connsiteY4" fmla="*/ 69128 h 69128"/>
              <a:gd name="connsiteX5" fmla="*/ 57898 w 137121"/>
              <a:gd name="connsiteY5" fmla="*/ 66071 h 69128"/>
              <a:gd name="connsiteX6" fmla="*/ 57898 w 137121"/>
              <a:gd name="connsiteY6" fmla="*/ 17367 h 69128"/>
              <a:gd name="connsiteX7" fmla="*/ 3046 w 137121"/>
              <a:gd name="connsiteY7" fmla="*/ 17367 h 69128"/>
              <a:gd name="connsiteX8" fmla="*/ 545 w 137121"/>
              <a:gd name="connsiteY8" fmla="*/ 16441 h 69128"/>
              <a:gd name="connsiteX9" fmla="*/ 0 w 137121"/>
              <a:gd name="connsiteY9" fmla="*/ 13853 h 69128"/>
              <a:gd name="connsiteX10" fmla="*/ 0 w 137121"/>
              <a:gd name="connsiteY10" fmla="*/ 3349 h 69128"/>
              <a:gd name="connsiteX11" fmla="*/ 545 w 137121"/>
              <a:gd name="connsiteY11" fmla="*/ 837 h 69128"/>
              <a:gd name="connsiteX12" fmla="*/ 3046 w 137121"/>
              <a:gd name="connsiteY12" fmla="*/ 0 h 69128"/>
              <a:gd name="connsiteX13" fmla="*/ 133922 w 137121"/>
              <a:gd name="connsiteY13" fmla="*/ 0 h 69128"/>
              <a:gd name="connsiteX14" fmla="*/ 137121 w 137121"/>
              <a:gd name="connsiteY14" fmla="*/ 3349 h 69128"/>
              <a:gd name="connsiteX15" fmla="*/ 137121 w 137121"/>
              <a:gd name="connsiteY15" fmla="*/ 13853 h 69128"/>
              <a:gd name="connsiteX16" fmla="*/ 133922 w 137121"/>
              <a:gd name="connsiteY16" fmla="*/ 17367 h 691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37121" h="69128">
                <a:moveTo>
                  <a:pt x="133922" y="17367"/>
                </a:moveTo>
                <a:lnTo>
                  <a:pt x="79084" y="17367"/>
                </a:lnTo>
                <a:lnTo>
                  <a:pt x="79084" y="66071"/>
                </a:lnTo>
                <a:cubicBezTo>
                  <a:pt x="79084" y="68114"/>
                  <a:pt x="78056" y="69128"/>
                  <a:pt x="76025" y="69128"/>
                </a:cubicBezTo>
                <a:lnTo>
                  <a:pt x="60944" y="69128"/>
                </a:lnTo>
                <a:cubicBezTo>
                  <a:pt x="58913" y="69128"/>
                  <a:pt x="57898" y="68114"/>
                  <a:pt x="57898" y="66071"/>
                </a:cubicBezTo>
                <a:lnTo>
                  <a:pt x="57898" y="17367"/>
                </a:lnTo>
                <a:lnTo>
                  <a:pt x="3046" y="17367"/>
                </a:lnTo>
                <a:cubicBezTo>
                  <a:pt x="1739" y="17367"/>
                  <a:pt x="888" y="17050"/>
                  <a:pt x="545" y="16441"/>
                </a:cubicBezTo>
                <a:cubicBezTo>
                  <a:pt x="190" y="15832"/>
                  <a:pt x="0" y="14970"/>
                  <a:pt x="0" y="13853"/>
                </a:cubicBezTo>
                <a:lnTo>
                  <a:pt x="0" y="3349"/>
                </a:lnTo>
                <a:cubicBezTo>
                  <a:pt x="0" y="2232"/>
                  <a:pt x="190" y="1408"/>
                  <a:pt x="545" y="837"/>
                </a:cubicBezTo>
                <a:cubicBezTo>
                  <a:pt x="888" y="291"/>
                  <a:pt x="1739" y="0"/>
                  <a:pt x="3046" y="0"/>
                </a:cubicBezTo>
                <a:lnTo>
                  <a:pt x="133922" y="0"/>
                </a:lnTo>
                <a:cubicBezTo>
                  <a:pt x="136055" y="0"/>
                  <a:pt x="137121" y="1116"/>
                  <a:pt x="137121" y="3349"/>
                </a:cubicBezTo>
                <a:lnTo>
                  <a:pt x="137121" y="13853"/>
                </a:lnTo>
                <a:cubicBezTo>
                  <a:pt x="137121" y="16200"/>
                  <a:pt x="136055" y="17367"/>
                  <a:pt x="133922" y="17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6504974" y="3034261"/>
            <a:ext cx="46156" cy="16137"/>
          </a:xfrm>
          <a:custGeom>
            <a:avLst/>
            <a:gdLst>
              <a:gd name="connsiteX0" fmla="*/ 42817 w 46156"/>
              <a:gd name="connsiteY0" fmla="*/ 16137 h 16137"/>
              <a:gd name="connsiteX1" fmla="*/ 3199 w 46156"/>
              <a:gd name="connsiteY1" fmla="*/ 16137 h 16137"/>
              <a:gd name="connsiteX2" fmla="*/ 989 w 46156"/>
              <a:gd name="connsiteY2" fmla="*/ 15604 h 16137"/>
              <a:gd name="connsiteX3" fmla="*/ 0 w 46156"/>
              <a:gd name="connsiteY3" fmla="*/ 12940 h 16137"/>
              <a:gd name="connsiteX4" fmla="*/ 0 w 46156"/>
              <a:gd name="connsiteY4" fmla="*/ 3197 h 16137"/>
              <a:gd name="connsiteX5" fmla="*/ 989 w 46156"/>
              <a:gd name="connsiteY5" fmla="*/ 532 h 16137"/>
              <a:gd name="connsiteX6" fmla="*/ 3199 w 46156"/>
              <a:gd name="connsiteY6" fmla="*/ 0 h 16137"/>
              <a:gd name="connsiteX7" fmla="*/ 42817 w 46156"/>
              <a:gd name="connsiteY7" fmla="*/ 0 h 16137"/>
              <a:gd name="connsiteX8" fmla="*/ 46156 w 46156"/>
              <a:gd name="connsiteY8" fmla="*/ 3362 h 16137"/>
              <a:gd name="connsiteX9" fmla="*/ 46156 w 46156"/>
              <a:gd name="connsiteY9" fmla="*/ 12788 h 16137"/>
              <a:gd name="connsiteX10" fmla="*/ 45546 w 46156"/>
              <a:gd name="connsiteY10" fmla="*/ 15300 h 16137"/>
              <a:gd name="connsiteX11" fmla="*/ 42817 w 46156"/>
              <a:gd name="connsiteY11" fmla="*/ 16137 h 16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46156" h="16137">
                <a:moveTo>
                  <a:pt x="42817" y="16137"/>
                </a:moveTo>
                <a:lnTo>
                  <a:pt x="3199" y="16137"/>
                </a:lnTo>
                <a:cubicBezTo>
                  <a:pt x="2386" y="16137"/>
                  <a:pt x="1637" y="15972"/>
                  <a:pt x="989" y="15604"/>
                </a:cubicBezTo>
                <a:cubicBezTo>
                  <a:pt x="330" y="15249"/>
                  <a:pt x="0" y="14373"/>
                  <a:pt x="0" y="12940"/>
                </a:cubicBezTo>
                <a:lnTo>
                  <a:pt x="0" y="3197"/>
                </a:lnTo>
                <a:cubicBezTo>
                  <a:pt x="0" y="1788"/>
                  <a:pt x="330" y="888"/>
                  <a:pt x="989" y="532"/>
                </a:cubicBezTo>
                <a:cubicBezTo>
                  <a:pt x="1637" y="190"/>
                  <a:pt x="2386" y="0"/>
                  <a:pt x="3199" y="0"/>
                </a:cubicBezTo>
                <a:lnTo>
                  <a:pt x="42817" y="0"/>
                </a:lnTo>
                <a:cubicBezTo>
                  <a:pt x="45039" y="0"/>
                  <a:pt x="46156" y="1116"/>
                  <a:pt x="46156" y="3362"/>
                </a:cubicBezTo>
                <a:lnTo>
                  <a:pt x="46156" y="12788"/>
                </a:lnTo>
                <a:cubicBezTo>
                  <a:pt x="46156" y="13917"/>
                  <a:pt x="45953" y="14741"/>
                  <a:pt x="45546" y="15300"/>
                </a:cubicBezTo>
                <a:cubicBezTo>
                  <a:pt x="45140" y="15858"/>
                  <a:pt x="44225" y="16137"/>
                  <a:pt x="42817" y="1613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6494920" y="3076888"/>
            <a:ext cx="67329" cy="52826"/>
          </a:xfrm>
          <a:custGeom>
            <a:avLst/>
            <a:gdLst>
              <a:gd name="connsiteX0" fmla="*/ 33512 w 67329"/>
              <a:gd name="connsiteY0" fmla="*/ 52826 h 52826"/>
              <a:gd name="connsiteX1" fmla="*/ 20564 w 67329"/>
              <a:gd name="connsiteY1" fmla="*/ 50860 h 52826"/>
              <a:gd name="connsiteX2" fmla="*/ 9900 w 67329"/>
              <a:gd name="connsiteY2" fmla="*/ 45367 h 52826"/>
              <a:gd name="connsiteX3" fmla="*/ 2665 w 67329"/>
              <a:gd name="connsiteY3" fmla="*/ 36994 h 52826"/>
              <a:gd name="connsiteX4" fmla="*/ 0 w 67329"/>
              <a:gd name="connsiteY4" fmla="*/ 26337 h 52826"/>
              <a:gd name="connsiteX5" fmla="*/ 2665 w 67329"/>
              <a:gd name="connsiteY5" fmla="*/ 15832 h 52826"/>
              <a:gd name="connsiteX6" fmla="*/ 9900 w 67329"/>
              <a:gd name="connsiteY6" fmla="*/ 7459 h 52826"/>
              <a:gd name="connsiteX7" fmla="*/ 20640 w 67329"/>
              <a:gd name="connsiteY7" fmla="*/ 1979 h 52826"/>
              <a:gd name="connsiteX8" fmla="*/ 33664 w 67329"/>
              <a:gd name="connsiteY8" fmla="*/ 0 h 52826"/>
              <a:gd name="connsiteX9" fmla="*/ 46688 w 67329"/>
              <a:gd name="connsiteY9" fmla="*/ 1979 h 52826"/>
              <a:gd name="connsiteX10" fmla="*/ 57428 w 67329"/>
              <a:gd name="connsiteY10" fmla="*/ 7459 h 52826"/>
              <a:gd name="connsiteX11" fmla="*/ 64663 w 67329"/>
              <a:gd name="connsiteY11" fmla="*/ 15832 h 52826"/>
              <a:gd name="connsiteX12" fmla="*/ 67329 w 67329"/>
              <a:gd name="connsiteY12" fmla="*/ 26337 h 52826"/>
              <a:gd name="connsiteX13" fmla="*/ 64663 w 67329"/>
              <a:gd name="connsiteY13" fmla="*/ 36994 h 52826"/>
              <a:gd name="connsiteX14" fmla="*/ 57428 w 67329"/>
              <a:gd name="connsiteY14" fmla="*/ 45367 h 52826"/>
              <a:gd name="connsiteX15" fmla="*/ 46688 w 67329"/>
              <a:gd name="connsiteY15" fmla="*/ 50860 h 52826"/>
              <a:gd name="connsiteX16" fmla="*/ 33512 w 67329"/>
              <a:gd name="connsiteY16" fmla="*/ 52826 h 52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7329" h="52826">
                <a:moveTo>
                  <a:pt x="33512" y="52826"/>
                </a:moveTo>
                <a:cubicBezTo>
                  <a:pt x="28942" y="52826"/>
                  <a:pt x="24626" y="52179"/>
                  <a:pt x="20564" y="50860"/>
                </a:cubicBezTo>
                <a:cubicBezTo>
                  <a:pt x="16489" y="49541"/>
                  <a:pt x="12948" y="47714"/>
                  <a:pt x="9900" y="45367"/>
                </a:cubicBezTo>
                <a:cubicBezTo>
                  <a:pt x="6854" y="43045"/>
                  <a:pt x="4442" y="40254"/>
                  <a:pt x="2665" y="36994"/>
                </a:cubicBezTo>
                <a:cubicBezTo>
                  <a:pt x="888" y="33746"/>
                  <a:pt x="0" y="30206"/>
                  <a:pt x="0" y="26337"/>
                </a:cubicBezTo>
                <a:cubicBezTo>
                  <a:pt x="0" y="22594"/>
                  <a:pt x="888" y="19093"/>
                  <a:pt x="2665" y="15832"/>
                </a:cubicBezTo>
                <a:cubicBezTo>
                  <a:pt x="4442" y="12585"/>
                  <a:pt x="6854" y="9806"/>
                  <a:pt x="9900" y="7459"/>
                </a:cubicBezTo>
                <a:cubicBezTo>
                  <a:pt x="12948" y="5138"/>
                  <a:pt x="16527" y="3298"/>
                  <a:pt x="20640" y="1979"/>
                </a:cubicBezTo>
                <a:cubicBezTo>
                  <a:pt x="24753" y="672"/>
                  <a:pt x="29095" y="0"/>
                  <a:pt x="33664" y="0"/>
                </a:cubicBezTo>
                <a:cubicBezTo>
                  <a:pt x="38234" y="0"/>
                  <a:pt x="42575" y="672"/>
                  <a:pt x="46688" y="1979"/>
                </a:cubicBezTo>
                <a:cubicBezTo>
                  <a:pt x="50814" y="3298"/>
                  <a:pt x="54381" y="5138"/>
                  <a:pt x="57428" y="7459"/>
                </a:cubicBezTo>
                <a:cubicBezTo>
                  <a:pt x="60474" y="9806"/>
                  <a:pt x="62886" y="12585"/>
                  <a:pt x="64663" y="15832"/>
                </a:cubicBezTo>
                <a:cubicBezTo>
                  <a:pt x="66440" y="19093"/>
                  <a:pt x="67329" y="22594"/>
                  <a:pt x="67329" y="26337"/>
                </a:cubicBezTo>
                <a:cubicBezTo>
                  <a:pt x="67329" y="30206"/>
                  <a:pt x="66440" y="33746"/>
                  <a:pt x="64663" y="36994"/>
                </a:cubicBezTo>
                <a:cubicBezTo>
                  <a:pt x="62886" y="40254"/>
                  <a:pt x="60474" y="43045"/>
                  <a:pt x="57428" y="45367"/>
                </a:cubicBezTo>
                <a:cubicBezTo>
                  <a:pt x="54381" y="47714"/>
                  <a:pt x="50814" y="49541"/>
                  <a:pt x="46688" y="50860"/>
                </a:cubicBezTo>
                <a:cubicBezTo>
                  <a:pt x="42575" y="52179"/>
                  <a:pt x="38183" y="52826"/>
                  <a:pt x="33512" y="5282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6484257" y="3056335"/>
            <a:ext cx="86371" cy="15985"/>
          </a:xfrm>
          <a:custGeom>
            <a:avLst/>
            <a:gdLst>
              <a:gd name="connsiteX0" fmla="*/ 83032 w 86371"/>
              <a:gd name="connsiteY0" fmla="*/ 15985 h 15985"/>
              <a:gd name="connsiteX1" fmla="*/ 3199 w 86371"/>
              <a:gd name="connsiteY1" fmla="*/ 15985 h 15985"/>
              <a:gd name="connsiteX2" fmla="*/ 0 w 86371"/>
              <a:gd name="connsiteY2" fmla="*/ 12635 h 15985"/>
              <a:gd name="connsiteX3" fmla="*/ 0 w 86371"/>
              <a:gd name="connsiteY3" fmla="*/ 3197 h 15985"/>
              <a:gd name="connsiteX4" fmla="*/ 3338 w 86371"/>
              <a:gd name="connsiteY4" fmla="*/ 0 h 15985"/>
              <a:gd name="connsiteX5" fmla="*/ 83032 w 86371"/>
              <a:gd name="connsiteY5" fmla="*/ 0 h 15985"/>
              <a:gd name="connsiteX6" fmla="*/ 86371 w 86371"/>
              <a:gd name="connsiteY6" fmla="*/ 3197 h 15985"/>
              <a:gd name="connsiteX7" fmla="*/ 86371 w 86371"/>
              <a:gd name="connsiteY7" fmla="*/ 12788 h 15985"/>
              <a:gd name="connsiteX8" fmla="*/ 83032 w 86371"/>
              <a:gd name="connsiteY8" fmla="*/ 15985 h 15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371" h="15985">
                <a:moveTo>
                  <a:pt x="83032" y="15985"/>
                </a:moveTo>
                <a:lnTo>
                  <a:pt x="3199" y="15985"/>
                </a:lnTo>
                <a:cubicBezTo>
                  <a:pt x="1066" y="15985"/>
                  <a:pt x="0" y="14868"/>
                  <a:pt x="0" y="12635"/>
                </a:cubicBezTo>
                <a:lnTo>
                  <a:pt x="0" y="3197"/>
                </a:lnTo>
                <a:cubicBezTo>
                  <a:pt x="0" y="1065"/>
                  <a:pt x="1117" y="0"/>
                  <a:pt x="3338" y="0"/>
                </a:cubicBezTo>
                <a:lnTo>
                  <a:pt x="83032" y="0"/>
                </a:lnTo>
                <a:cubicBezTo>
                  <a:pt x="85266" y="0"/>
                  <a:pt x="86371" y="1065"/>
                  <a:pt x="86371" y="3197"/>
                </a:cubicBezTo>
                <a:lnTo>
                  <a:pt x="86371" y="12788"/>
                </a:lnTo>
                <a:cubicBezTo>
                  <a:pt x="86371" y="14919"/>
                  <a:pt x="85266" y="15985"/>
                  <a:pt x="83032" y="1598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6171726" y="3228080"/>
            <a:ext cx="83324" cy="117236"/>
          </a:xfrm>
          <a:custGeom>
            <a:avLst/>
            <a:gdLst>
              <a:gd name="connsiteX0" fmla="*/ 3033 w 83324"/>
              <a:gd name="connsiteY0" fmla="*/ 117236 h 117236"/>
              <a:gd name="connsiteX1" fmla="*/ 672 w 83324"/>
              <a:gd name="connsiteY1" fmla="*/ 116627 h 117236"/>
              <a:gd name="connsiteX2" fmla="*/ 0 w 83324"/>
              <a:gd name="connsiteY2" fmla="*/ 114191 h 117236"/>
              <a:gd name="connsiteX3" fmla="*/ 0 w 83324"/>
              <a:gd name="connsiteY3" fmla="*/ 3044 h 117236"/>
              <a:gd name="connsiteX4" fmla="*/ 3033 w 83324"/>
              <a:gd name="connsiteY4" fmla="*/ 0 h 117236"/>
              <a:gd name="connsiteX5" fmla="*/ 17657 w 83324"/>
              <a:gd name="connsiteY5" fmla="*/ 0 h 117236"/>
              <a:gd name="connsiteX6" fmla="*/ 20716 w 83324"/>
              <a:gd name="connsiteY6" fmla="*/ 3044 h 117236"/>
              <a:gd name="connsiteX7" fmla="*/ 20716 w 83324"/>
              <a:gd name="connsiteY7" fmla="*/ 47511 h 117236"/>
              <a:gd name="connsiteX8" fmla="*/ 62594 w 83324"/>
              <a:gd name="connsiteY8" fmla="*/ 47511 h 117236"/>
              <a:gd name="connsiteX9" fmla="*/ 62594 w 83324"/>
              <a:gd name="connsiteY9" fmla="*/ 3044 h 117236"/>
              <a:gd name="connsiteX10" fmla="*/ 65654 w 83324"/>
              <a:gd name="connsiteY10" fmla="*/ 0 h 117236"/>
              <a:gd name="connsiteX11" fmla="*/ 80277 w 83324"/>
              <a:gd name="connsiteY11" fmla="*/ 0 h 117236"/>
              <a:gd name="connsiteX12" fmla="*/ 83324 w 83324"/>
              <a:gd name="connsiteY12" fmla="*/ 3044 h 117236"/>
              <a:gd name="connsiteX13" fmla="*/ 83324 w 83324"/>
              <a:gd name="connsiteY13" fmla="*/ 114191 h 117236"/>
              <a:gd name="connsiteX14" fmla="*/ 82638 w 83324"/>
              <a:gd name="connsiteY14" fmla="*/ 116627 h 117236"/>
              <a:gd name="connsiteX15" fmla="*/ 80277 w 83324"/>
              <a:gd name="connsiteY15" fmla="*/ 117236 h 117236"/>
              <a:gd name="connsiteX16" fmla="*/ 65654 w 83324"/>
              <a:gd name="connsiteY16" fmla="*/ 117236 h 117236"/>
              <a:gd name="connsiteX17" fmla="*/ 63293 w 83324"/>
              <a:gd name="connsiteY17" fmla="*/ 116627 h 117236"/>
              <a:gd name="connsiteX18" fmla="*/ 62594 w 83324"/>
              <a:gd name="connsiteY18" fmla="*/ 114191 h 117236"/>
              <a:gd name="connsiteX19" fmla="*/ 62594 w 83324"/>
              <a:gd name="connsiteY19" fmla="*/ 66693 h 117236"/>
              <a:gd name="connsiteX20" fmla="*/ 20716 w 83324"/>
              <a:gd name="connsiteY20" fmla="*/ 66693 h 117236"/>
              <a:gd name="connsiteX21" fmla="*/ 20716 w 83324"/>
              <a:gd name="connsiteY21" fmla="*/ 114191 h 117236"/>
              <a:gd name="connsiteX22" fmla="*/ 20031 w 83324"/>
              <a:gd name="connsiteY22" fmla="*/ 116627 h 117236"/>
              <a:gd name="connsiteX23" fmla="*/ 17657 w 83324"/>
              <a:gd name="connsiteY23" fmla="*/ 117236 h 117236"/>
              <a:gd name="connsiteX24" fmla="*/ 3033 w 83324"/>
              <a:gd name="connsiteY24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3324" h="117236">
                <a:moveTo>
                  <a:pt x="3033" y="117236"/>
                </a:moveTo>
                <a:cubicBezTo>
                  <a:pt x="1916" y="117236"/>
                  <a:pt x="1142" y="117020"/>
                  <a:pt x="672" y="116627"/>
                </a:cubicBezTo>
                <a:cubicBezTo>
                  <a:pt x="215" y="116221"/>
                  <a:pt x="0" y="115397"/>
                  <a:pt x="0" y="114191"/>
                </a:cubicBezTo>
                <a:lnTo>
                  <a:pt x="0" y="3044"/>
                </a:lnTo>
                <a:cubicBezTo>
                  <a:pt x="0" y="1014"/>
                  <a:pt x="1003" y="0"/>
                  <a:pt x="3033" y="0"/>
                </a:cubicBezTo>
                <a:lnTo>
                  <a:pt x="17657" y="0"/>
                </a:lnTo>
                <a:cubicBezTo>
                  <a:pt x="19701" y="0"/>
                  <a:pt x="20716" y="1014"/>
                  <a:pt x="20716" y="3044"/>
                </a:cubicBezTo>
                <a:lnTo>
                  <a:pt x="20716" y="47511"/>
                </a:lnTo>
                <a:lnTo>
                  <a:pt x="62594" y="47511"/>
                </a:lnTo>
                <a:lnTo>
                  <a:pt x="62594" y="3044"/>
                </a:lnTo>
                <a:cubicBezTo>
                  <a:pt x="62594" y="1014"/>
                  <a:pt x="63610" y="0"/>
                  <a:pt x="65654" y="0"/>
                </a:cubicBezTo>
                <a:lnTo>
                  <a:pt x="80277" y="0"/>
                </a:lnTo>
                <a:cubicBezTo>
                  <a:pt x="82308" y="0"/>
                  <a:pt x="83324" y="1014"/>
                  <a:pt x="83324" y="3044"/>
                </a:cubicBezTo>
                <a:lnTo>
                  <a:pt x="83324" y="114191"/>
                </a:lnTo>
                <a:cubicBezTo>
                  <a:pt x="83324" y="115397"/>
                  <a:pt x="83095" y="116221"/>
                  <a:pt x="82638" y="116627"/>
                </a:cubicBezTo>
                <a:cubicBezTo>
                  <a:pt x="82181" y="117020"/>
                  <a:pt x="81394" y="117236"/>
                  <a:pt x="80277" y="117236"/>
                </a:cubicBezTo>
                <a:lnTo>
                  <a:pt x="65654" y="117236"/>
                </a:lnTo>
                <a:cubicBezTo>
                  <a:pt x="64537" y="117236"/>
                  <a:pt x="63749" y="117020"/>
                  <a:pt x="63293" y="116627"/>
                </a:cubicBezTo>
                <a:cubicBezTo>
                  <a:pt x="62836" y="116221"/>
                  <a:pt x="62594" y="115397"/>
                  <a:pt x="62594" y="114191"/>
                </a:cubicBezTo>
                <a:lnTo>
                  <a:pt x="62594" y="66693"/>
                </a:lnTo>
                <a:lnTo>
                  <a:pt x="20716" y="66693"/>
                </a:lnTo>
                <a:lnTo>
                  <a:pt x="20716" y="114191"/>
                </a:lnTo>
                <a:cubicBezTo>
                  <a:pt x="20716" y="115397"/>
                  <a:pt x="20475" y="116221"/>
                  <a:pt x="20031" y="116627"/>
                </a:cubicBezTo>
                <a:cubicBezTo>
                  <a:pt x="19574" y="117020"/>
                  <a:pt x="18774" y="117236"/>
                  <a:pt x="17657" y="117236"/>
                </a:cubicBezTo>
                <a:lnTo>
                  <a:pt x="3033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6362921" y="3258068"/>
            <a:ext cx="68243" cy="87245"/>
          </a:xfrm>
          <a:custGeom>
            <a:avLst/>
            <a:gdLst>
              <a:gd name="connsiteX0" fmla="*/ 20399 w 68243"/>
              <a:gd name="connsiteY0" fmla="*/ 84200 h 87245"/>
              <a:gd name="connsiteX1" fmla="*/ 19790 w 68243"/>
              <a:gd name="connsiteY1" fmla="*/ 86636 h 87245"/>
              <a:gd name="connsiteX2" fmla="*/ 17505 w 68243"/>
              <a:gd name="connsiteY2" fmla="*/ 87245 h 87245"/>
              <a:gd name="connsiteX3" fmla="*/ 3338 w 68243"/>
              <a:gd name="connsiteY3" fmla="*/ 87245 h 87245"/>
              <a:gd name="connsiteX4" fmla="*/ 901 w 68243"/>
              <a:gd name="connsiteY4" fmla="*/ 86484 h 87245"/>
              <a:gd name="connsiteX5" fmla="*/ 291 w 68243"/>
              <a:gd name="connsiteY5" fmla="*/ 84048 h 87245"/>
              <a:gd name="connsiteX6" fmla="*/ 291 w 68243"/>
              <a:gd name="connsiteY6" fmla="*/ 24522 h 87245"/>
              <a:gd name="connsiteX7" fmla="*/ 368 w 68243"/>
              <a:gd name="connsiteY7" fmla="*/ 12800 h 87245"/>
              <a:gd name="connsiteX8" fmla="*/ 0 w 68243"/>
              <a:gd name="connsiteY8" fmla="*/ 3805 h 87245"/>
              <a:gd name="connsiteX9" fmla="*/ 291 w 68243"/>
              <a:gd name="connsiteY9" fmla="*/ 1674 h 87245"/>
              <a:gd name="connsiteX10" fmla="*/ 3033 w 68243"/>
              <a:gd name="connsiteY10" fmla="*/ 1230 h 87245"/>
              <a:gd name="connsiteX11" fmla="*/ 17505 w 68243"/>
              <a:gd name="connsiteY11" fmla="*/ 1230 h 87245"/>
              <a:gd name="connsiteX12" fmla="*/ 19637 w 68243"/>
              <a:gd name="connsiteY12" fmla="*/ 1522 h 87245"/>
              <a:gd name="connsiteX13" fmla="*/ 20107 w 68243"/>
              <a:gd name="connsiteY13" fmla="*/ 3197 h 87245"/>
              <a:gd name="connsiteX14" fmla="*/ 20107 w 68243"/>
              <a:gd name="connsiteY14" fmla="*/ 8982 h 87245"/>
              <a:gd name="connsiteX15" fmla="*/ 28409 w 68243"/>
              <a:gd name="connsiteY15" fmla="*/ 2828 h 87245"/>
              <a:gd name="connsiteX16" fmla="*/ 38831 w 68243"/>
              <a:gd name="connsiteY16" fmla="*/ 0 h 87245"/>
              <a:gd name="connsiteX17" fmla="*/ 61160 w 68243"/>
              <a:gd name="connsiteY17" fmla="*/ 8690 h 87245"/>
              <a:gd name="connsiteX18" fmla="*/ 68243 w 68243"/>
              <a:gd name="connsiteY18" fmla="*/ 33961 h 87245"/>
              <a:gd name="connsiteX19" fmla="*/ 68243 w 68243"/>
              <a:gd name="connsiteY19" fmla="*/ 84200 h 87245"/>
              <a:gd name="connsiteX20" fmla="*/ 67634 w 68243"/>
              <a:gd name="connsiteY20" fmla="*/ 86636 h 87245"/>
              <a:gd name="connsiteX21" fmla="*/ 65349 w 68243"/>
              <a:gd name="connsiteY21" fmla="*/ 87245 h 87245"/>
              <a:gd name="connsiteX22" fmla="*/ 51182 w 68243"/>
              <a:gd name="connsiteY22" fmla="*/ 87245 h 87245"/>
              <a:gd name="connsiteX23" fmla="*/ 48136 w 68243"/>
              <a:gd name="connsiteY23" fmla="*/ 84048 h 87245"/>
              <a:gd name="connsiteX24" fmla="*/ 48136 w 68243"/>
              <a:gd name="connsiteY24" fmla="*/ 37006 h 87245"/>
              <a:gd name="connsiteX25" fmla="*/ 37015 w 68243"/>
              <a:gd name="connsiteY25" fmla="*/ 18585 h 87245"/>
              <a:gd name="connsiteX26" fmla="*/ 24829 w 68243"/>
              <a:gd name="connsiteY26" fmla="*/ 23609 h 87245"/>
              <a:gd name="connsiteX27" fmla="*/ 20399 w 68243"/>
              <a:gd name="connsiteY27" fmla="*/ 37311 h 87245"/>
              <a:gd name="connsiteX28" fmla="*/ 20399 w 68243"/>
              <a:gd name="connsiteY28" fmla="*/ 84200 h 87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8243" h="87245">
                <a:moveTo>
                  <a:pt x="20399" y="84200"/>
                </a:moveTo>
                <a:cubicBezTo>
                  <a:pt x="20399" y="85418"/>
                  <a:pt x="20196" y="86230"/>
                  <a:pt x="19790" y="86636"/>
                </a:cubicBezTo>
                <a:cubicBezTo>
                  <a:pt x="19384" y="87042"/>
                  <a:pt x="18622" y="87245"/>
                  <a:pt x="17505" y="87245"/>
                </a:cubicBezTo>
                <a:lnTo>
                  <a:pt x="3338" y="87245"/>
                </a:lnTo>
                <a:cubicBezTo>
                  <a:pt x="2132" y="87245"/>
                  <a:pt x="1307" y="86991"/>
                  <a:pt x="901" y="86484"/>
                </a:cubicBezTo>
                <a:cubicBezTo>
                  <a:pt x="507" y="85976"/>
                  <a:pt x="291" y="85164"/>
                  <a:pt x="291" y="84048"/>
                </a:cubicBezTo>
                <a:lnTo>
                  <a:pt x="291" y="24522"/>
                </a:lnTo>
                <a:cubicBezTo>
                  <a:pt x="291" y="20666"/>
                  <a:pt x="317" y="16759"/>
                  <a:pt x="368" y="12800"/>
                </a:cubicBezTo>
                <a:cubicBezTo>
                  <a:pt x="418" y="8842"/>
                  <a:pt x="291" y="5835"/>
                  <a:pt x="0" y="3805"/>
                </a:cubicBezTo>
                <a:cubicBezTo>
                  <a:pt x="-215" y="2689"/>
                  <a:pt x="-114" y="1991"/>
                  <a:pt x="291" y="1674"/>
                </a:cubicBezTo>
                <a:cubicBezTo>
                  <a:pt x="698" y="1382"/>
                  <a:pt x="1625" y="1230"/>
                  <a:pt x="3033" y="1230"/>
                </a:cubicBezTo>
                <a:lnTo>
                  <a:pt x="17505" y="1230"/>
                </a:lnTo>
                <a:cubicBezTo>
                  <a:pt x="18622" y="1230"/>
                  <a:pt x="19333" y="1332"/>
                  <a:pt x="19637" y="1522"/>
                </a:cubicBezTo>
                <a:cubicBezTo>
                  <a:pt x="19955" y="1737"/>
                  <a:pt x="20107" y="2296"/>
                  <a:pt x="20107" y="3197"/>
                </a:cubicBezTo>
                <a:lnTo>
                  <a:pt x="20107" y="8982"/>
                </a:lnTo>
                <a:cubicBezTo>
                  <a:pt x="22240" y="6761"/>
                  <a:pt x="24994" y="4693"/>
                  <a:pt x="28409" y="2828"/>
                </a:cubicBezTo>
                <a:cubicBezTo>
                  <a:pt x="31798" y="938"/>
                  <a:pt x="35289" y="0"/>
                  <a:pt x="38831" y="0"/>
                </a:cubicBezTo>
                <a:cubicBezTo>
                  <a:pt x="48999" y="0"/>
                  <a:pt x="56438" y="2905"/>
                  <a:pt x="61160" y="8690"/>
                </a:cubicBezTo>
                <a:cubicBezTo>
                  <a:pt x="65882" y="14475"/>
                  <a:pt x="68243" y="22899"/>
                  <a:pt x="68243" y="33961"/>
                </a:cubicBezTo>
                <a:lnTo>
                  <a:pt x="68243" y="84200"/>
                </a:lnTo>
                <a:cubicBezTo>
                  <a:pt x="68243" y="85418"/>
                  <a:pt x="68040" y="86230"/>
                  <a:pt x="67634" y="86636"/>
                </a:cubicBezTo>
                <a:cubicBezTo>
                  <a:pt x="67215" y="87042"/>
                  <a:pt x="66466" y="87245"/>
                  <a:pt x="65349" y="87245"/>
                </a:cubicBezTo>
                <a:lnTo>
                  <a:pt x="51182" y="87245"/>
                </a:lnTo>
                <a:cubicBezTo>
                  <a:pt x="49151" y="87245"/>
                  <a:pt x="48136" y="86179"/>
                  <a:pt x="48136" y="84048"/>
                </a:cubicBezTo>
                <a:lnTo>
                  <a:pt x="48136" y="37006"/>
                </a:lnTo>
                <a:cubicBezTo>
                  <a:pt x="48136" y="24726"/>
                  <a:pt x="44429" y="18585"/>
                  <a:pt x="37015" y="18585"/>
                </a:cubicBezTo>
                <a:cubicBezTo>
                  <a:pt x="31824" y="18585"/>
                  <a:pt x="27762" y="20260"/>
                  <a:pt x="24829" y="23609"/>
                </a:cubicBezTo>
                <a:cubicBezTo>
                  <a:pt x="21871" y="26946"/>
                  <a:pt x="20399" y="31525"/>
                  <a:pt x="20399" y="37311"/>
                </a:cubicBezTo>
                <a:lnTo>
                  <a:pt x="20399" y="8420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6545572" y="3220153"/>
            <a:ext cx="20107" cy="125013"/>
          </a:xfrm>
          <a:custGeom>
            <a:avLst/>
            <a:gdLst>
              <a:gd name="connsiteX0" fmla="*/ 2437 w 20107"/>
              <a:gd name="connsiteY0" fmla="*/ 125013 h 125013"/>
              <a:gd name="connsiteX1" fmla="*/ 533 w 20107"/>
              <a:gd name="connsiteY1" fmla="*/ 124391 h 125013"/>
              <a:gd name="connsiteX2" fmla="*/ 0 w 20107"/>
              <a:gd name="connsiteY2" fmla="*/ 121968 h 125013"/>
              <a:gd name="connsiteX3" fmla="*/ 0 w 20107"/>
              <a:gd name="connsiteY3" fmla="*/ 3057 h 125013"/>
              <a:gd name="connsiteX4" fmla="*/ 456 w 20107"/>
              <a:gd name="connsiteY4" fmla="*/ 608 h 125013"/>
              <a:gd name="connsiteX5" fmla="*/ 2437 w 20107"/>
              <a:gd name="connsiteY5" fmla="*/ 0 h 125013"/>
              <a:gd name="connsiteX6" fmla="*/ 17517 w 20107"/>
              <a:gd name="connsiteY6" fmla="*/ 0 h 125013"/>
              <a:gd name="connsiteX7" fmla="*/ 19574 w 20107"/>
              <a:gd name="connsiteY7" fmla="*/ 608 h 125013"/>
              <a:gd name="connsiteX8" fmla="*/ 20107 w 20107"/>
              <a:gd name="connsiteY8" fmla="*/ 3057 h 125013"/>
              <a:gd name="connsiteX9" fmla="*/ 20107 w 20107"/>
              <a:gd name="connsiteY9" fmla="*/ 121968 h 125013"/>
              <a:gd name="connsiteX10" fmla="*/ 19574 w 20107"/>
              <a:gd name="connsiteY10" fmla="*/ 124391 h 125013"/>
              <a:gd name="connsiteX11" fmla="*/ 17517 w 20107"/>
              <a:gd name="connsiteY11" fmla="*/ 125013 h 125013"/>
              <a:gd name="connsiteX12" fmla="*/ 2437 w 20107"/>
              <a:gd name="connsiteY12" fmla="*/ 125013 h 125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0107" h="125013">
                <a:moveTo>
                  <a:pt x="2437" y="125013"/>
                </a:moveTo>
                <a:cubicBezTo>
                  <a:pt x="1523" y="125013"/>
                  <a:pt x="888" y="124797"/>
                  <a:pt x="533" y="124391"/>
                </a:cubicBezTo>
                <a:cubicBezTo>
                  <a:pt x="165" y="123998"/>
                  <a:pt x="0" y="123173"/>
                  <a:pt x="0" y="121968"/>
                </a:cubicBezTo>
                <a:lnTo>
                  <a:pt x="0" y="3057"/>
                </a:lnTo>
                <a:cubicBezTo>
                  <a:pt x="0" y="1839"/>
                  <a:pt x="139" y="1027"/>
                  <a:pt x="456" y="608"/>
                </a:cubicBezTo>
                <a:cubicBezTo>
                  <a:pt x="748" y="215"/>
                  <a:pt x="1421" y="0"/>
                  <a:pt x="2437" y="0"/>
                </a:cubicBezTo>
                <a:lnTo>
                  <a:pt x="17517" y="0"/>
                </a:lnTo>
                <a:cubicBezTo>
                  <a:pt x="18532" y="0"/>
                  <a:pt x="19205" y="215"/>
                  <a:pt x="19574" y="608"/>
                </a:cubicBezTo>
                <a:cubicBezTo>
                  <a:pt x="19929" y="1027"/>
                  <a:pt x="20107" y="1839"/>
                  <a:pt x="20107" y="3057"/>
                </a:cubicBezTo>
                <a:lnTo>
                  <a:pt x="20107" y="121968"/>
                </a:lnTo>
                <a:cubicBezTo>
                  <a:pt x="20107" y="123173"/>
                  <a:pt x="19929" y="123998"/>
                  <a:pt x="19574" y="124391"/>
                </a:cubicBezTo>
                <a:cubicBezTo>
                  <a:pt x="19205" y="124797"/>
                  <a:pt x="18532" y="125013"/>
                  <a:pt x="17517" y="125013"/>
                </a:cubicBezTo>
                <a:lnTo>
                  <a:pt x="2437" y="12501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1101282" y="3542883"/>
            <a:ext cx="8771" cy="116982"/>
          </a:xfrm>
          <a:custGeom>
            <a:avLst/>
            <a:gdLst>
              <a:gd name="connsiteX0" fmla="*/ 6994 w 8771"/>
              <a:gd name="connsiteY0" fmla="*/ 116982 h 116982"/>
              <a:gd name="connsiteX1" fmla="*/ 1789 w 8771"/>
              <a:gd name="connsiteY1" fmla="*/ 116982 h 116982"/>
              <a:gd name="connsiteX2" fmla="*/ 0 w 8771"/>
              <a:gd name="connsiteY2" fmla="*/ 115194 h 116982"/>
              <a:gd name="connsiteX3" fmla="*/ 0 w 8771"/>
              <a:gd name="connsiteY3" fmla="*/ 1776 h 116982"/>
              <a:gd name="connsiteX4" fmla="*/ 1789 w 8771"/>
              <a:gd name="connsiteY4" fmla="*/ 0 h 116982"/>
              <a:gd name="connsiteX5" fmla="*/ 6994 w 8771"/>
              <a:gd name="connsiteY5" fmla="*/ 0 h 116982"/>
              <a:gd name="connsiteX6" fmla="*/ 8771 w 8771"/>
              <a:gd name="connsiteY6" fmla="*/ 1776 h 116982"/>
              <a:gd name="connsiteX7" fmla="*/ 8771 w 8771"/>
              <a:gd name="connsiteY7" fmla="*/ 115194 h 116982"/>
              <a:gd name="connsiteX8" fmla="*/ 6994 w 8771"/>
              <a:gd name="connsiteY8" fmla="*/ 116982 h 11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71" h="116982">
                <a:moveTo>
                  <a:pt x="6994" y="116982"/>
                </a:moveTo>
                <a:lnTo>
                  <a:pt x="1789" y="116982"/>
                </a:lnTo>
                <a:cubicBezTo>
                  <a:pt x="596" y="116982"/>
                  <a:pt x="0" y="116386"/>
                  <a:pt x="0" y="115194"/>
                </a:cubicBezTo>
                <a:lnTo>
                  <a:pt x="0" y="1776"/>
                </a:lnTo>
                <a:cubicBezTo>
                  <a:pt x="0" y="583"/>
                  <a:pt x="596" y="0"/>
                  <a:pt x="1789" y="0"/>
                </a:cubicBezTo>
                <a:lnTo>
                  <a:pt x="6994" y="0"/>
                </a:lnTo>
                <a:cubicBezTo>
                  <a:pt x="8174" y="0"/>
                  <a:pt x="8771" y="583"/>
                  <a:pt x="8771" y="1776"/>
                </a:cubicBezTo>
                <a:lnTo>
                  <a:pt x="8771" y="115194"/>
                </a:lnTo>
                <a:cubicBezTo>
                  <a:pt x="8771" y="116386"/>
                  <a:pt x="8174" y="116982"/>
                  <a:pt x="6994" y="11698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1024228" y="3549988"/>
            <a:ext cx="68941" cy="74723"/>
          </a:xfrm>
          <a:custGeom>
            <a:avLst/>
            <a:gdLst>
              <a:gd name="connsiteX0" fmla="*/ 9393 w 68941"/>
              <a:gd name="connsiteY0" fmla="*/ 66109 h 74723"/>
              <a:gd name="connsiteX1" fmla="*/ 11805 w 68941"/>
              <a:gd name="connsiteY1" fmla="*/ 66857 h 74723"/>
              <a:gd name="connsiteX2" fmla="*/ 25070 w 68941"/>
              <a:gd name="connsiteY2" fmla="*/ 66921 h 74723"/>
              <a:gd name="connsiteX3" fmla="*/ 39237 w 68941"/>
              <a:gd name="connsiteY3" fmla="*/ 66173 h 74723"/>
              <a:gd name="connsiteX4" fmla="*/ 53124 w 68941"/>
              <a:gd name="connsiteY4" fmla="*/ 64701 h 74723"/>
              <a:gd name="connsiteX5" fmla="*/ 65768 w 68941"/>
              <a:gd name="connsiteY5" fmla="*/ 62671 h 74723"/>
              <a:gd name="connsiteX6" fmla="*/ 68307 w 68941"/>
              <a:gd name="connsiteY6" fmla="*/ 64193 h 74723"/>
              <a:gd name="connsiteX7" fmla="*/ 68941 w 68941"/>
              <a:gd name="connsiteY7" fmla="*/ 67758 h 74723"/>
              <a:gd name="connsiteX8" fmla="*/ 67291 w 68941"/>
              <a:gd name="connsiteY8" fmla="*/ 70029 h 74723"/>
              <a:gd name="connsiteX9" fmla="*/ 56184 w 68941"/>
              <a:gd name="connsiteY9" fmla="*/ 71945 h 74723"/>
              <a:gd name="connsiteX10" fmla="*/ 41509 w 68941"/>
              <a:gd name="connsiteY10" fmla="*/ 73531 h 74723"/>
              <a:gd name="connsiteX11" fmla="*/ 25388 w 68941"/>
              <a:gd name="connsiteY11" fmla="*/ 74546 h 74723"/>
              <a:gd name="connsiteX12" fmla="*/ 10028 w 68941"/>
              <a:gd name="connsiteY12" fmla="*/ 74723 h 74723"/>
              <a:gd name="connsiteX13" fmla="*/ 2158 w 68941"/>
              <a:gd name="connsiteY13" fmla="*/ 72072 h 74723"/>
              <a:gd name="connsiteX14" fmla="*/ 0 w 68941"/>
              <a:gd name="connsiteY14" fmla="*/ 64193 h 74723"/>
              <a:gd name="connsiteX15" fmla="*/ 0 w 68941"/>
              <a:gd name="connsiteY15" fmla="*/ 1775 h 74723"/>
              <a:gd name="connsiteX16" fmla="*/ 1777 w 68941"/>
              <a:gd name="connsiteY16" fmla="*/ 0 h 74723"/>
              <a:gd name="connsiteX17" fmla="*/ 6981 w 68941"/>
              <a:gd name="connsiteY17" fmla="*/ 0 h 74723"/>
              <a:gd name="connsiteX18" fmla="*/ 8758 w 68941"/>
              <a:gd name="connsiteY18" fmla="*/ 1775 h 74723"/>
              <a:gd name="connsiteX19" fmla="*/ 8758 w 68941"/>
              <a:gd name="connsiteY19" fmla="*/ 63572 h 74723"/>
              <a:gd name="connsiteX20" fmla="*/ 9393 w 68941"/>
              <a:gd name="connsiteY20" fmla="*/ 66109 h 74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8941" h="74723">
                <a:moveTo>
                  <a:pt x="9393" y="66109"/>
                </a:moveTo>
                <a:cubicBezTo>
                  <a:pt x="9812" y="66528"/>
                  <a:pt x="10625" y="66781"/>
                  <a:pt x="11805" y="66857"/>
                </a:cubicBezTo>
                <a:cubicBezTo>
                  <a:pt x="15956" y="67035"/>
                  <a:pt x="20374" y="67048"/>
                  <a:pt x="25070" y="66921"/>
                </a:cubicBezTo>
                <a:cubicBezTo>
                  <a:pt x="29780" y="66794"/>
                  <a:pt x="34489" y="66540"/>
                  <a:pt x="39237" y="66173"/>
                </a:cubicBezTo>
                <a:cubicBezTo>
                  <a:pt x="43972" y="65779"/>
                  <a:pt x="48605" y="65297"/>
                  <a:pt x="53124" y="64701"/>
                </a:cubicBezTo>
                <a:cubicBezTo>
                  <a:pt x="57656" y="64117"/>
                  <a:pt x="61871" y="63445"/>
                  <a:pt x="65768" y="62671"/>
                </a:cubicBezTo>
                <a:cubicBezTo>
                  <a:pt x="67202" y="62341"/>
                  <a:pt x="68040" y="62849"/>
                  <a:pt x="68307" y="64193"/>
                </a:cubicBezTo>
                <a:lnTo>
                  <a:pt x="68941" y="67758"/>
                </a:lnTo>
                <a:cubicBezTo>
                  <a:pt x="69183" y="68926"/>
                  <a:pt x="68637" y="69700"/>
                  <a:pt x="67291" y="70029"/>
                </a:cubicBezTo>
                <a:cubicBezTo>
                  <a:pt x="64410" y="70714"/>
                  <a:pt x="60703" y="71349"/>
                  <a:pt x="56184" y="71945"/>
                </a:cubicBezTo>
                <a:cubicBezTo>
                  <a:pt x="51639" y="72541"/>
                  <a:pt x="46752" y="73061"/>
                  <a:pt x="41509" y="73531"/>
                </a:cubicBezTo>
                <a:cubicBezTo>
                  <a:pt x="36254" y="73987"/>
                  <a:pt x="30884" y="74330"/>
                  <a:pt x="25388" y="74546"/>
                </a:cubicBezTo>
                <a:cubicBezTo>
                  <a:pt x="19879" y="74748"/>
                  <a:pt x="14763" y="74812"/>
                  <a:pt x="10028" y="74723"/>
                </a:cubicBezTo>
                <a:cubicBezTo>
                  <a:pt x="6220" y="74647"/>
                  <a:pt x="3592" y="73759"/>
                  <a:pt x="2158" y="72072"/>
                </a:cubicBezTo>
                <a:cubicBezTo>
                  <a:pt x="723" y="70372"/>
                  <a:pt x="0" y="67758"/>
                  <a:pt x="0" y="64193"/>
                </a:cubicBezTo>
                <a:lnTo>
                  <a:pt x="0" y="1775"/>
                </a:lnTo>
                <a:cubicBezTo>
                  <a:pt x="0" y="596"/>
                  <a:pt x="596" y="0"/>
                  <a:pt x="1777" y="0"/>
                </a:cubicBezTo>
                <a:lnTo>
                  <a:pt x="6981" y="0"/>
                </a:lnTo>
                <a:cubicBezTo>
                  <a:pt x="8162" y="0"/>
                  <a:pt x="8758" y="596"/>
                  <a:pt x="8758" y="1775"/>
                </a:cubicBezTo>
                <a:lnTo>
                  <a:pt x="8758" y="63572"/>
                </a:lnTo>
                <a:cubicBezTo>
                  <a:pt x="8758" y="64828"/>
                  <a:pt x="8974" y="65690"/>
                  <a:pt x="9393" y="6610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1146473" y="3544788"/>
            <a:ext cx="32497" cy="7739"/>
          </a:xfrm>
          <a:custGeom>
            <a:avLst/>
            <a:gdLst>
              <a:gd name="connsiteX0" fmla="*/ 32497 w 32497"/>
              <a:gd name="connsiteY0" fmla="*/ 1776 h 7739"/>
              <a:gd name="connsiteX1" fmla="*/ 32497 w 32497"/>
              <a:gd name="connsiteY1" fmla="*/ 5836 h 7739"/>
              <a:gd name="connsiteX2" fmla="*/ 30592 w 32497"/>
              <a:gd name="connsiteY2" fmla="*/ 7739 h 7739"/>
              <a:gd name="connsiteX3" fmla="*/ 1891 w 32497"/>
              <a:gd name="connsiteY3" fmla="*/ 7739 h 7739"/>
              <a:gd name="connsiteX4" fmla="*/ 0 w 32497"/>
              <a:gd name="connsiteY4" fmla="*/ 5836 h 7739"/>
              <a:gd name="connsiteX5" fmla="*/ 0 w 32497"/>
              <a:gd name="connsiteY5" fmla="*/ 1776 h 7739"/>
              <a:gd name="connsiteX6" fmla="*/ 1891 w 32497"/>
              <a:gd name="connsiteY6" fmla="*/ 0 h 7739"/>
              <a:gd name="connsiteX7" fmla="*/ 30592 w 32497"/>
              <a:gd name="connsiteY7" fmla="*/ 0 h 7739"/>
              <a:gd name="connsiteX8" fmla="*/ 32497 w 32497"/>
              <a:gd name="connsiteY8" fmla="*/ 1776 h 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497" h="7739">
                <a:moveTo>
                  <a:pt x="32497" y="1776"/>
                </a:moveTo>
                <a:lnTo>
                  <a:pt x="32497" y="5836"/>
                </a:lnTo>
                <a:cubicBezTo>
                  <a:pt x="32497" y="7104"/>
                  <a:pt x="31862" y="7739"/>
                  <a:pt x="30592" y="7739"/>
                </a:cubicBezTo>
                <a:lnTo>
                  <a:pt x="1891" y="7739"/>
                </a:lnTo>
                <a:cubicBezTo>
                  <a:pt x="634" y="7739"/>
                  <a:pt x="0" y="7104"/>
                  <a:pt x="0" y="5836"/>
                </a:cubicBezTo>
                <a:lnTo>
                  <a:pt x="0" y="1776"/>
                </a:lnTo>
                <a:cubicBezTo>
                  <a:pt x="0" y="583"/>
                  <a:pt x="634" y="0"/>
                  <a:pt x="1891" y="0"/>
                </a:cubicBezTo>
                <a:lnTo>
                  <a:pt x="30592" y="0"/>
                </a:lnTo>
                <a:cubicBezTo>
                  <a:pt x="31862" y="0"/>
                  <a:pt x="32497" y="583"/>
                  <a:pt x="32497" y="17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1131989" y="3561026"/>
            <a:ext cx="67799" cy="52471"/>
          </a:xfrm>
          <a:custGeom>
            <a:avLst/>
            <a:gdLst>
              <a:gd name="connsiteX0" fmla="*/ 65895 w 67799"/>
              <a:gd name="connsiteY0" fmla="*/ 47206 h 52471"/>
              <a:gd name="connsiteX1" fmla="*/ 64943 w 67799"/>
              <a:gd name="connsiteY1" fmla="*/ 48335 h 52471"/>
              <a:gd name="connsiteX2" fmla="*/ 63229 w 67799"/>
              <a:gd name="connsiteY2" fmla="*/ 48221 h 52471"/>
              <a:gd name="connsiteX3" fmla="*/ 49710 w 67799"/>
              <a:gd name="connsiteY3" fmla="*/ 41738 h 52471"/>
              <a:gd name="connsiteX4" fmla="*/ 36939 w 67799"/>
              <a:gd name="connsiteY4" fmla="*/ 32985 h 52471"/>
              <a:gd name="connsiteX5" fmla="*/ 22481 w 67799"/>
              <a:gd name="connsiteY5" fmla="*/ 43134 h 52471"/>
              <a:gd name="connsiteX6" fmla="*/ 4569 w 67799"/>
              <a:gd name="connsiteY6" fmla="*/ 52141 h 52471"/>
              <a:gd name="connsiteX7" fmla="*/ 3313 w 67799"/>
              <a:gd name="connsiteY7" fmla="*/ 52471 h 52471"/>
              <a:gd name="connsiteX8" fmla="*/ 2297 w 67799"/>
              <a:gd name="connsiteY8" fmla="*/ 51900 h 52471"/>
              <a:gd name="connsiteX9" fmla="*/ 0 w 67799"/>
              <a:gd name="connsiteY9" fmla="*/ 47320 h 52471"/>
              <a:gd name="connsiteX10" fmla="*/ 888 w 67799"/>
              <a:gd name="connsiteY10" fmla="*/ 45164 h 52471"/>
              <a:gd name="connsiteX11" fmla="*/ 16515 w 67799"/>
              <a:gd name="connsiteY11" fmla="*/ 37234 h 52471"/>
              <a:gd name="connsiteX12" fmla="*/ 28574 w 67799"/>
              <a:gd name="connsiteY12" fmla="*/ 29369 h 52471"/>
              <a:gd name="connsiteX13" fmla="*/ 38158 w 67799"/>
              <a:gd name="connsiteY13" fmla="*/ 20869 h 52471"/>
              <a:gd name="connsiteX14" fmla="*/ 46219 w 67799"/>
              <a:gd name="connsiteY14" fmla="*/ 10910 h 52471"/>
              <a:gd name="connsiteX15" fmla="*/ 46536 w 67799"/>
              <a:gd name="connsiteY15" fmla="*/ 8499 h 52471"/>
              <a:gd name="connsiteX16" fmla="*/ 44061 w 67799"/>
              <a:gd name="connsiteY16" fmla="*/ 7611 h 52471"/>
              <a:gd name="connsiteX17" fmla="*/ 5598 w 67799"/>
              <a:gd name="connsiteY17" fmla="*/ 7611 h 52471"/>
              <a:gd name="connsiteX18" fmla="*/ 4062 w 67799"/>
              <a:gd name="connsiteY18" fmla="*/ 5962 h 52471"/>
              <a:gd name="connsiteX19" fmla="*/ 4062 w 67799"/>
              <a:gd name="connsiteY19" fmla="*/ 1522 h 52471"/>
              <a:gd name="connsiteX20" fmla="*/ 5598 w 67799"/>
              <a:gd name="connsiteY20" fmla="*/ 0 h 52471"/>
              <a:gd name="connsiteX21" fmla="*/ 47476 w 67799"/>
              <a:gd name="connsiteY21" fmla="*/ 0 h 52471"/>
              <a:gd name="connsiteX22" fmla="*/ 56425 w 67799"/>
              <a:gd name="connsiteY22" fmla="*/ 2537 h 52471"/>
              <a:gd name="connsiteX23" fmla="*/ 55866 w 67799"/>
              <a:gd name="connsiteY23" fmla="*/ 10402 h 52471"/>
              <a:gd name="connsiteX24" fmla="*/ 50154 w 67799"/>
              <a:gd name="connsiteY24" fmla="*/ 19220 h 52471"/>
              <a:gd name="connsiteX25" fmla="*/ 42918 w 67799"/>
              <a:gd name="connsiteY25" fmla="*/ 27529 h 52471"/>
              <a:gd name="connsiteX26" fmla="*/ 54661 w 67799"/>
              <a:gd name="connsiteY26" fmla="*/ 35331 h 52471"/>
              <a:gd name="connsiteX27" fmla="*/ 66656 w 67799"/>
              <a:gd name="connsiteY27" fmla="*/ 40723 h 52471"/>
              <a:gd name="connsiteX28" fmla="*/ 67799 w 67799"/>
              <a:gd name="connsiteY28" fmla="*/ 43007 h 52471"/>
              <a:gd name="connsiteX29" fmla="*/ 65895 w 67799"/>
              <a:gd name="connsiteY29" fmla="*/ 47206 h 52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7799" h="52471">
                <a:moveTo>
                  <a:pt x="65895" y="47206"/>
                </a:moveTo>
                <a:cubicBezTo>
                  <a:pt x="65641" y="47790"/>
                  <a:pt x="65324" y="48170"/>
                  <a:pt x="64943" y="48335"/>
                </a:cubicBezTo>
                <a:cubicBezTo>
                  <a:pt x="64562" y="48513"/>
                  <a:pt x="63991" y="48462"/>
                  <a:pt x="63229" y="48221"/>
                </a:cubicBezTo>
                <a:cubicBezTo>
                  <a:pt x="58659" y="46432"/>
                  <a:pt x="54153" y="44275"/>
                  <a:pt x="49710" y="41738"/>
                </a:cubicBezTo>
                <a:cubicBezTo>
                  <a:pt x="45267" y="39214"/>
                  <a:pt x="41014" y="36283"/>
                  <a:pt x="36939" y="32985"/>
                </a:cubicBezTo>
                <a:cubicBezTo>
                  <a:pt x="32623" y="36537"/>
                  <a:pt x="27812" y="39924"/>
                  <a:pt x="22481" y="43134"/>
                </a:cubicBezTo>
                <a:cubicBezTo>
                  <a:pt x="17149" y="46356"/>
                  <a:pt x="11183" y="49350"/>
                  <a:pt x="4569" y="52141"/>
                </a:cubicBezTo>
                <a:cubicBezTo>
                  <a:pt x="4151" y="52319"/>
                  <a:pt x="3732" y="52420"/>
                  <a:pt x="3313" y="52471"/>
                </a:cubicBezTo>
                <a:cubicBezTo>
                  <a:pt x="2881" y="52509"/>
                  <a:pt x="2538" y="52319"/>
                  <a:pt x="2297" y="51900"/>
                </a:cubicBezTo>
                <a:lnTo>
                  <a:pt x="0" y="47320"/>
                </a:lnTo>
                <a:cubicBezTo>
                  <a:pt x="-507" y="46483"/>
                  <a:pt x="-203" y="45760"/>
                  <a:pt x="888" y="45164"/>
                </a:cubicBezTo>
                <a:cubicBezTo>
                  <a:pt x="6816" y="42461"/>
                  <a:pt x="12021" y="39823"/>
                  <a:pt x="16515" y="37234"/>
                </a:cubicBezTo>
                <a:cubicBezTo>
                  <a:pt x="20983" y="34659"/>
                  <a:pt x="25020" y="32033"/>
                  <a:pt x="28574" y="29369"/>
                </a:cubicBezTo>
                <a:cubicBezTo>
                  <a:pt x="32116" y="26705"/>
                  <a:pt x="35315" y="23876"/>
                  <a:pt x="38158" y="20869"/>
                </a:cubicBezTo>
                <a:cubicBezTo>
                  <a:pt x="40989" y="17862"/>
                  <a:pt x="43680" y="14538"/>
                  <a:pt x="46219" y="10910"/>
                </a:cubicBezTo>
                <a:cubicBezTo>
                  <a:pt x="46892" y="9895"/>
                  <a:pt x="46993" y="9096"/>
                  <a:pt x="46536" y="8499"/>
                </a:cubicBezTo>
                <a:cubicBezTo>
                  <a:pt x="46067" y="7916"/>
                  <a:pt x="45241" y="7611"/>
                  <a:pt x="44061" y="7611"/>
                </a:cubicBezTo>
                <a:lnTo>
                  <a:pt x="5598" y="7611"/>
                </a:lnTo>
                <a:cubicBezTo>
                  <a:pt x="4569" y="7611"/>
                  <a:pt x="4062" y="7053"/>
                  <a:pt x="4062" y="5962"/>
                </a:cubicBezTo>
                <a:lnTo>
                  <a:pt x="4062" y="1522"/>
                </a:lnTo>
                <a:cubicBezTo>
                  <a:pt x="4062" y="507"/>
                  <a:pt x="4569" y="0"/>
                  <a:pt x="5598" y="0"/>
                </a:cubicBezTo>
                <a:lnTo>
                  <a:pt x="47476" y="0"/>
                </a:lnTo>
                <a:cubicBezTo>
                  <a:pt x="51880" y="0"/>
                  <a:pt x="54864" y="837"/>
                  <a:pt x="56425" y="2537"/>
                </a:cubicBezTo>
                <a:cubicBezTo>
                  <a:pt x="57999" y="4237"/>
                  <a:pt x="57809" y="6850"/>
                  <a:pt x="55866" y="10402"/>
                </a:cubicBezTo>
                <a:cubicBezTo>
                  <a:pt x="54178" y="13447"/>
                  <a:pt x="52261" y="16391"/>
                  <a:pt x="50154" y="19220"/>
                </a:cubicBezTo>
                <a:cubicBezTo>
                  <a:pt x="48034" y="22049"/>
                  <a:pt x="45622" y="24827"/>
                  <a:pt x="42918" y="27529"/>
                </a:cubicBezTo>
                <a:cubicBezTo>
                  <a:pt x="46727" y="30485"/>
                  <a:pt x="50636" y="33086"/>
                  <a:pt x="54661" y="35331"/>
                </a:cubicBezTo>
                <a:cubicBezTo>
                  <a:pt x="58672" y="37577"/>
                  <a:pt x="62683" y="39366"/>
                  <a:pt x="66656" y="40723"/>
                </a:cubicBezTo>
                <a:cubicBezTo>
                  <a:pt x="67837" y="41155"/>
                  <a:pt x="68218" y="41916"/>
                  <a:pt x="67799" y="43007"/>
                </a:cubicBezTo>
                <a:lnTo>
                  <a:pt x="65895" y="472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1248791" y="3639819"/>
            <a:ext cx="17517" cy="26261"/>
          </a:xfrm>
          <a:custGeom>
            <a:avLst/>
            <a:gdLst>
              <a:gd name="connsiteX0" fmla="*/ 15867 w 17517"/>
              <a:gd name="connsiteY0" fmla="*/ 0 h 26261"/>
              <a:gd name="connsiteX1" fmla="*/ 17517 w 17517"/>
              <a:gd name="connsiteY1" fmla="*/ 570 h 26261"/>
              <a:gd name="connsiteX2" fmla="*/ 17263 w 17517"/>
              <a:gd name="connsiteY2" fmla="*/ 1890 h 26261"/>
              <a:gd name="connsiteX3" fmla="*/ 8885 w 17517"/>
              <a:gd name="connsiteY3" fmla="*/ 24599 h 26261"/>
              <a:gd name="connsiteX4" fmla="*/ 7933 w 17517"/>
              <a:gd name="connsiteY4" fmla="*/ 25944 h 26261"/>
              <a:gd name="connsiteX5" fmla="*/ 6600 w 17517"/>
              <a:gd name="connsiteY5" fmla="*/ 26261 h 26261"/>
              <a:gd name="connsiteX6" fmla="*/ 1269 w 17517"/>
              <a:gd name="connsiteY6" fmla="*/ 26261 h 26261"/>
              <a:gd name="connsiteX7" fmla="*/ 0 w 17517"/>
              <a:gd name="connsiteY7" fmla="*/ 24484 h 26261"/>
              <a:gd name="connsiteX8" fmla="*/ 5966 w 17517"/>
              <a:gd name="connsiteY8" fmla="*/ 2156 h 26261"/>
              <a:gd name="connsiteX9" fmla="*/ 6727 w 17517"/>
              <a:gd name="connsiteY9" fmla="*/ 697 h 26261"/>
              <a:gd name="connsiteX10" fmla="*/ 8631 w 17517"/>
              <a:gd name="connsiteY10" fmla="*/ 0 h 26261"/>
              <a:gd name="connsiteX11" fmla="*/ 15867 w 17517"/>
              <a:gd name="connsiteY11" fmla="*/ 0 h 2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7517" h="26261">
                <a:moveTo>
                  <a:pt x="15867" y="0"/>
                </a:moveTo>
                <a:cubicBezTo>
                  <a:pt x="16972" y="0"/>
                  <a:pt x="17517" y="190"/>
                  <a:pt x="17517" y="570"/>
                </a:cubicBezTo>
                <a:cubicBezTo>
                  <a:pt x="17517" y="938"/>
                  <a:pt x="17428" y="1382"/>
                  <a:pt x="17263" y="1890"/>
                </a:cubicBezTo>
                <a:lnTo>
                  <a:pt x="8885" y="24599"/>
                </a:lnTo>
                <a:cubicBezTo>
                  <a:pt x="8543" y="25284"/>
                  <a:pt x="8225" y="25728"/>
                  <a:pt x="7933" y="25944"/>
                </a:cubicBezTo>
                <a:cubicBezTo>
                  <a:pt x="7641" y="26159"/>
                  <a:pt x="7184" y="26261"/>
                  <a:pt x="6600" y="26261"/>
                </a:cubicBezTo>
                <a:lnTo>
                  <a:pt x="1269" y="26261"/>
                </a:lnTo>
                <a:cubicBezTo>
                  <a:pt x="165" y="26261"/>
                  <a:pt x="-266" y="25665"/>
                  <a:pt x="0" y="24484"/>
                </a:cubicBezTo>
                <a:lnTo>
                  <a:pt x="5966" y="2156"/>
                </a:lnTo>
                <a:cubicBezTo>
                  <a:pt x="6131" y="1649"/>
                  <a:pt x="6385" y="1166"/>
                  <a:pt x="6727" y="697"/>
                </a:cubicBezTo>
                <a:cubicBezTo>
                  <a:pt x="7070" y="241"/>
                  <a:pt x="7692" y="0"/>
                  <a:pt x="8631" y="0"/>
                </a:cubicBezTo>
                <a:lnTo>
                  <a:pt x="15867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1378784" y="3542890"/>
            <a:ext cx="32890" cy="116969"/>
          </a:xfrm>
          <a:custGeom>
            <a:avLst/>
            <a:gdLst>
              <a:gd name="connsiteX0" fmla="*/ 8378 w 32890"/>
              <a:gd name="connsiteY0" fmla="*/ 47955 h 116969"/>
              <a:gd name="connsiteX1" fmla="*/ 24512 w 32890"/>
              <a:gd name="connsiteY1" fmla="*/ 47955 h 116969"/>
              <a:gd name="connsiteX2" fmla="*/ 24512 w 32890"/>
              <a:gd name="connsiteY2" fmla="*/ 1763 h 116969"/>
              <a:gd name="connsiteX3" fmla="*/ 26276 w 32890"/>
              <a:gd name="connsiteY3" fmla="*/ 0 h 116969"/>
              <a:gd name="connsiteX4" fmla="*/ 31100 w 32890"/>
              <a:gd name="connsiteY4" fmla="*/ 0 h 116969"/>
              <a:gd name="connsiteX5" fmla="*/ 32890 w 32890"/>
              <a:gd name="connsiteY5" fmla="*/ 1763 h 116969"/>
              <a:gd name="connsiteX6" fmla="*/ 32890 w 32890"/>
              <a:gd name="connsiteY6" fmla="*/ 115194 h 116969"/>
              <a:gd name="connsiteX7" fmla="*/ 31100 w 32890"/>
              <a:gd name="connsiteY7" fmla="*/ 116969 h 116969"/>
              <a:gd name="connsiteX8" fmla="*/ 26276 w 32890"/>
              <a:gd name="connsiteY8" fmla="*/ 116969 h 116969"/>
              <a:gd name="connsiteX9" fmla="*/ 24512 w 32890"/>
              <a:gd name="connsiteY9" fmla="*/ 115194 h 116969"/>
              <a:gd name="connsiteX10" fmla="*/ 24512 w 32890"/>
              <a:gd name="connsiteY10" fmla="*/ 55567 h 116969"/>
              <a:gd name="connsiteX11" fmla="*/ 8378 w 32890"/>
              <a:gd name="connsiteY11" fmla="*/ 55567 h 116969"/>
              <a:gd name="connsiteX12" fmla="*/ 8378 w 32890"/>
              <a:gd name="connsiteY12" fmla="*/ 110373 h 116969"/>
              <a:gd name="connsiteX13" fmla="*/ 6600 w 32890"/>
              <a:gd name="connsiteY13" fmla="*/ 112161 h 116969"/>
              <a:gd name="connsiteX14" fmla="*/ 1777 w 32890"/>
              <a:gd name="connsiteY14" fmla="*/ 112161 h 116969"/>
              <a:gd name="connsiteX15" fmla="*/ 0 w 32890"/>
              <a:gd name="connsiteY15" fmla="*/ 110373 h 116969"/>
              <a:gd name="connsiteX16" fmla="*/ 0 w 32890"/>
              <a:gd name="connsiteY16" fmla="*/ 3920 h 116969"/>
              <a:gd name="connsiteX17" fmla="*/ 1777 w 32890"/>
              <a:gd name="connsiteY17" fmla="*/ 2156 h 116969"/>
              <a:gd name="connsiteX18" fmla="*/ 6600 w 32890"/>
              <a:gd name="connsiteY18" fmla="*/ 2156 h 116969"/>
              <a:gd name="connsiteX19" fmla="*/ 8378 w 32890"/>
              <a:gd name="connsiteY19" fmla="*/ 3920 h 116969"/>
              <a:gd name="connsiteX20" fmla="*/ 8378 w 32890"/>
              <a:gd name="connsiteY20" fmla="*/ 47955 h 116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2890" h="116969">
                <a:moveTo>
                  <a:pt x="8378" y="47955"/>
                </a:moveTo>
                <a:lnTo>
                  <a:pt x="24512" y="47955"/>
                </a:lnTo>
                <a:lnTo>
                  <a:pt x="24512" y="1763"/>
                </a:lnTo>
                <a:cubicBezTo>
                  <a:pt x="24512" y="583"/>
                  <a:pt x="25096" y="0"/>
                  <a:pt x="26276" y="0"/>
                </a:cubicBezTo>
                <a:lnTo>
                  <a:pt x="31100" y="0"/>
                </a:lnTo>
                <a:cubicBezTo>
                  <a:pt x="32293" y="0"/>
                  <a:pt x="32890" y="583"/>
                  <a:pt x="32890" y="1763"/>
                </a:cubicBezTo>
                <a:lnTo>
                  <a:pt x="32890" y="115194"/>
                </a:lnTo>
                <a:cubicBezTo>
                  <a:pt x="32890" y="116386"/>
                  <a:pt x="32293" y="116969"/>
                  <a:pt x="31100" y="116969"/>
                </a:cubicBezTo>
                <a:lnTo>
                  <a:pt x="26276" y="116969"/>
                </a:lnTo>
                <a:cubicBezTo>
                  <a:pt x="25096" y="116969"/>
                  <a:pt x="24512" y="116386"/>
                  <a:pt x="24512" y="115194"/>
                </a:cubicBezTo>
                <a:lnTo>
                  <a:pt x="24512" y="55567"/>
                </a:lnTo>
                <a:lnTo>
                  <a:pt x="8378" y="55567"/>
                </a:lnTo>
                <a:lnTo>
                  <a:pt x="8378" y="110373"/>
                </a:lnTo>
                <a:cubicBezTo>
                  <a:pt x="8378" y="111565"/>
                  <a:pt x="7794" y="112161"/>
                  <a:pt x="6600" y="112161"/>
                </a:cubicBezTo>
                <a:lnTo>
                  <a:pt x="1777" y="112161"/>
                </a:lnTo>
                <a:cubicBezTo>
                  <a:pt x="596" y="112161"/>
                  <a:pt x="0" y="111565"/>
                  <a:pt x="0" y="110373"/>
                </a:cubicBezTo>
                <a:lnTo>
                  <a:pt x="0" y="3920"/>
                </a:lnTo>
                <a:cubicBezTo>
                  <a:pt x="0" y="2752"/>
                  <a:pt x="596" y="2156"/>
                  <a:pt x="1777" y="2156"/>
                </a:cubicBezTo>
                <a:lnTo>
                  <a:pt x="6600" y="2156"/>
                </a:lnTo>
                <a:cubicBezTo>
                  <a:pt x="7794" y="2156"/>
                  <a:pt x="8378" y="2752"/>
                  <a:pt x="8378" y="3920"/>
                </a:cubicBezTo>
                <a:lnTo>
                  <a:pt x="8378" y="479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1319503" y="3551898"/>
            <a:ext cx="52680" cy="72694"/>
          </a:xfrm>
          <a:custGeom>
            <a:avLst/>
            <a:gdLst>
              <a:gd name="connsiteX0" fmla="*/ 9393 w 52680"/>
              <a:gd name="connsiteY0" fmla="*/ 64054 h 72694"/>
              <a:gd name="connsiteX1" fmla="*/ 11805 w 52680"/>
              <a:gd name="connsiteY1" fmla="*/ 64828 h 72694"/>
              <a:gd name="connsiteX2" fmla="*/ 31608 w 52680"/>
              <a:gd name="connsiteY2" fmla="*/ 64193 h 72694"/>
              <a:gd name="connsiteX3" fmla="*/ 49507 w 52680"/>
              <a:gd name="connsiteY3" fmla="*/ 61148 h 72694"/>
              <a:gd name="connsiteX4" fmla="*/ 52058 w 52680"/>
              <a:gd name="connsiteY4" fmla="*/ 62671 h 72694"/>
              <a:gd name="connsiteX5" fmla="*/ 52680 w 52680"/>
              <a:gd name="connsiteY5" fmla="*/ 66211 h 72694"/>
              <a:gd name="connsiteX6" fmla="*/ 51030 w 52680"/>
              <a:gd name="connsiteY6" fmla="*/ 68507 h 72694"/>
              <a:gd name="connsiteX7" fmla="*/ 32179 w 52680"/>
              <a:gd name="connsiteY7" fmla="*/ 71869 h 72694"/>
              <a:gd name="connsiteX8" fmla="*/ 10028 w 52680"/>
              <a:gd name="connsiteY8" fmla="*/ 72694 h 72694"/>
              <a:gd name="connsiteX9" fmla="*/ 2158 w 52680"/>
              <a:gd name="connsiteY9" fmla="*/ 69966 h 72694"/>
              <a:gd name="connsiteX10" fmla="*/ 0 w 52680"/>
              <a:gd name="connsiteY10" fmla="*/ 62164 h 72694"/>
              <a:gd name="connsiteX11" fmla="*/ 0 w 52680"/>
              <a:gd name="connsiteY11" fmla="*/ 1763 h 72694"/>
              <a:gd name="connsiteX12" fmla="*/ 1777 w 52680"/>
              <a:gd name="connsiteY12" fmla="*/ 0 h 72694"/>
              <a:gd name="connsiteX13" fmla="*/ 6981 w 52680"/>
              <a:gd name="connsiteY13" fmla="*/ 0 h 72694"/>
              <a:gd name="connsiteX14" fmla="*/ 8758 w 52680"/>
              <a:gd name="connsiteY14" fmla="*/ 1763 h 72694"/>
              <a:gd name="connsiteX15" fmla="*/ 8758 w 52680"/>
              <a:gd name="connsiteY15" fmla="*/ 61529 h 72694"/>
              <a:gd name="connsiteX16" fmla="*/ 9393 w 52680"/>
              <a:gd name="connsiteY16" fmla="*/ 64054 h 72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2680" h="72694">
                <a:moveTo>
                  <a:pt x="9393" y="64054"/>
                </a:moveTo>
                <a:cubicBezTo>
                  <a:pt x="9812" y="64498"/>
                  <a:pt x="10625" y="64739"/>
                  <a:pt x="11805" y="64828"/>
                </a:cubicBezTo>
                <a:cubicBezTo>
                  <a:pt x="19003" y="65082"/>
                  <a:pt x="25604" y="64866"/>
                  <a:pt x="31608" y="64193"/>
                </a:cubicBezTo>
                <a:cubicBezTo>
                  <a:pt x="37625" y="63521"/>
                  <a:pt x="43591" y="62493"/>
                  <a:pt x="49507" y="61148"/>
                </a:cubicBezTo>
                <a:cubicBezTo>
                  <a:pt x="50954" y="60819"/>
                  <a:pt x="51792" y="61326"/>
                  <a:pt x="52058" y="62671"/>
                </a:cubicBezTo>
                <a:lnTo>
                  <a:pt x="52680" y="66211"/>
                </a:lnTo>
                <a:cubicBezTo>
                  <a:pt x="52934" y="67403"/>
                  <a:pt x="52388" y="68177"/>
                  <a:pt x="51030" y="68507"/>
                </a:cubicBezTo>
                <a:cubicBezTo>
                  <a:pt x="45711" y="69941"/>
                  <a:pt x="39415" y="71057"/>
                  <a:pt x="32179" y="71869"/>
                </a:cubicBezTo>
                <a:cubicBezTo>
                  <a:pt x="24944" y="72668"/>
                  <a:pt x="17568" y="72947"/>
                  <a:pt x="10028" y="72694"/>
                </a:cubicBezTo>
                <a:cubicBezTo>
                  <a:pt x="6220" y="72516"/>
                  <a:pt x="3592" y="71615"/>
                  <a:pt x="2158" y="69966"/>
                </a:cubicBezTo>
                <a:cubicBezTo>
                  <a:pt x="723" y="68304"/>
                  <a:pt x="0" y="65716"/>
                  <a:pt x="0" y="62164"/>
                </a:cubicBezTo>
                <a:lnTo>
                  <a:pt x="0" y="1763"/>
                </a:lnTo>
                <a:cubicBezTo>
                  <a:pt x="0" y="596"/>
                  <a:pt x="596" y="0"/>
                  <a:pt x="1777" y="0"/>
                </a:cubicBezTo>
                <a:lnTo>
                  <a:pt x="6981" y="0"/>
                </a:lnTo>
                <a:cubicBezTo>
                  <a:pt x="8162" y="0"/>
                  <a:pt x="8758" y="596"/>
                  <a:pt x="8758" y="1763"/>
                </a:cubicBezTo>
                <a:lnTo>
                  <a:pt x="8758" y="61529"/>
                </a:lnTo>
                <a:cubicBezTo>
                  <a:pt x="8758" y="62798"/>
                  <a:pt x="8974" y="63635"/>
                  <a:pt x="9393" y="6405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1443904" y="3544788"/>
            <a:ext cx="32497" cy="7739"/>
          </a:xfrm>
          <a:custGeom>
            <a:avLst/>
            <a:gdLst>
              <a:gd name="connsiteX0" fmla="*/ 32497 w 32497"/>
              <a:gd name="connsiteY0" fmla="*/ 1776 h 7739"/>
              <a:gd name="connsiteX1" fmla="*/ 32497 w 32497"/>
              <a:gd name="connsiteY1" fmla="*/ 5836 h 7739"/>
              <a:gd name="connsiteX2" fmla="*/ 30592 w 32497"/>
              <a:gd name="connsiteY2" fmla="*/ 7739 h 7739"/>
              <a:gd name="connsiteX3" fmla="*/ 1891 w 32497"/>
              <a:gd name="connsiteY3" fmla="*/ 7739 h 7739"/>
              <a:gd name="connsiteX4" fmla="*/ 0 w 32497"/>
              <a:gd name="connsiteY4" fmla="*/ 5836 h 7739"/>
              <a:gd name="connsiteX5" fmla="*/ 0 w 32497"/>
              <a:gd name="connsiteY5" fmla="*/ 1776 h 7739"/>
              <a:gd name="connsiteX6" fmla="*/ 1891 w 32497"/>
              <a:gd name="connsiteY6" fmla="*/ 0 h 7739"/>
              <a:gd name="connsiteX7" fmla="*/ 30592 w 32497"/>
              <a:gd name="connsiteY7" fmla="*/ 0 h 7739"/>
              <a:gd name="connsiteX8" fmla="*/ 32497 w 32497"/>
              <a:gd name="connsiteY8" fmla="*/ 1776 h 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497" h="7739">
                <a:moveTo>
                  <a:pt x="32497" y="1776"/>
                </a:moveTo>
                <a:lnTo>
                  <a:pt x="32497" y="5836"/>
                </a:lnTo>
                <a:cubicBezTo>
                  <a:pt x="32497" y="7104"/>
                  <a:pt x="31862" y="7739"/>
                  <a:pt x="30592" y="7739"/>
                </a:cubicBezTo>
                <a:lnTo>
                  <a:pt x="1891" y="7739"/>
                </a:lnTo>
                <a:cubicBezTo>
                  <a:pt x="634" y="7739"/>
                  <a:pt x="0" y="7104"/>
                  <a:pt x="0" y="5836"/>
                </a:cubicBezTo>
                <a:lnTo>
                  <a:pt x="0" y="1776"/>
                </a:lnTo>
                <a:cubicBezTo>
                  <a:pt x="0" y="583"/>
                  <a:pt x="634" y="0"/>
                  <a:pt x="1891" y="0"/>
                </a:cubicBezTo>
                <a:lnTo>
                  <a:pt x="30592" y="0"/>
                </a:lnTo>
                <a:cubicBezTo>
                  <a:pt x="31862" y="0"/>
                  <a:pt x="32497" y="583"/>
                  <a:pt x="32497" y="17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1429420" y="3561026"/>
            <a:ext cx="67799" cy="52471"/>
          </a:xfrm>
          <a:custGeom>
            <a:avLst/>
            <a:gdLst>
              <a:gd name="connsiteX0" fmla="*/ 65895 w 67799"/>
              <a:gd name="connsiteY0" fmla="*/ 47206 h 52471"/>
              <a:gd name="connsiteX1" fmla="*/ 64943 w 67799"/>
              <a:gd name="connsiteY1" fmla="*/ 48335 h 52471"/>
              <a:gd name="connsiteX2" fmla="*/ 63229 w 67799"/>
              <a:gd name="connsiteY2" fmla="*/ 48221 h 52471"/>
              <a:gd name="connsiteX3" fmla="*/ 49710 w 67799"/>
              <a:gd name="connsiteY3" fmla="*/ 41738 h 52471"/>
              <a:gd name="connsiteX4" fmla="*/ 36939 w 67799"/>
              <a:gd name="connsiteY4" fmla="*/ 32985 h 52471"/>
              <a:gd name="connsiteX5" fmla="*/ 22481 w 67799"/>
              <a:gd name="connsiteY5" fmla="*/ 43134 h 52471"/>
              <a:gd name="connsiteX6" fmla="*/ 4569 w 67799"/>
              <a:gd name="connsiteY6" fmla="*/ 52141 h 52471"/>
              <a:gd name="connsiteX7" fmla="*/ 3313 w 67799"/>
              <a:gd name="connsiteY7" fmla="*/ 52471 h 52471"/>
              <a:gd name="connsiteX8" fmla="*/ 2297 w 67799"/>
              <a:gd name="connsiteY8" fmla="*/ 51900 h 52471"/>
              <a:gd name="connsiteX9" fmla="*/ 0 w 67799"/>
              <a:gd name="connsiteY9" fmla="*/ 47320 h 52471"/>
              <a:gd name="connsiteX10" fmla="*/ 888 w 67799"/>
              <a:gd name="connsiteY10" fmla="*/ 45164 h 52471"/>
              <a:gd name="connsiteX11" fmla="*/ 16515 w 67799"/>
              <a:gd name="connsiteY11" fmla="*/ 37234 h 52471"/>
              <a:gd name="connsiteX12" fmla="*/ 28574 w 67799"/>
              <a:gd name="connsiteY12" fmla="*/ 29369 h 52471"/>
              <a:gd name="connsiteX13" fmla="*/ 38158 w 67799"/>
              <a:gd name="connsiteY13" fmla="*/ 20869 h 52471"/>
              <a:gd name="connsiteX14" fmla="*/ 46219 w 67799"/>
              <a:gd name="connsiteY14" fmla="*/ 10910 h 52471"/>
              <a:gd name="connsiteX15" fmla="*/ 46536 w 67799"/>
              <a:gd name="connsiteY15" fmla="*/ 8499 h 52471"/>
              <a:gd name="connsiteX16" fmla="*/ 44061 w 67799"/>
              <a:gd name="connsiteY16" fmla="*/ 7611 h 52471"/>
              <a:gd name="connsiteX17" fmla="*/ 5598 w 67799"/>
              <a:gd name="connsiteY17" fmla="*/ 7611 h 52471"/>
              <a:gd name="connsiteX18" fmla="*/ 4062 w 67799"/>
              <a:gd name="connsiteY18" fmla="*/ 5962 h 52471"/>
              <a:gd name="connsiteX19" fmla="*/ 4062 w 67799"/>
              <a:gd name="connsiteY19" fmla="*/ 1522 h 52471"/>
              <a:gd name="connsiteX20" fmla="*/ 5598 w 67799"/>
              <a:gd name="connsiteY20" fmla="*/ 0 h 52471"/>
              <a:gd name="connsiteX21" fmla="*/ 47476 w 67799"/>
              <a:gd name="connsiteY21" fmla="*/ 0 h 52471"/>
              <a:gd name="connsiteX22" fmla="*/ 56425 w 67799"/>
              <a:gd name="connsiteY22" fmla="*/ 2537 h 52471"/>
              <a:gd name="connsiteX23" fmla="*/ 55866 w 67799"/>
              <a:gd name="connsiteY23" fmla="*/ 10402 h 52471"/>
              <a:gd name="connsiteX24" fmla="*/ 50154 w 67799"/>
              <a:gd name="connsiteY24" fmla="*/ 19220 h 52471"/>
              <a:gd name="connsiteX25" fmla="*/ 42918 w 67799"/>
              <a:gd name="connsiteY25" fmla="*/ 27529 h 52471"/>
              <a:gd name="connsiteX26" fmla="*/ 54661 w 67799"/>
              <a:gd name="connsiteY26" fmla="*/ 35331 h 52471"/>
              <a:gd name="connsiteX27" fmla="*/ 66656 w 67799"/>
              <a:gd name="connsiteY27" fmla="*/ 40723 h 52471"/>
              <a:gd name="connsiteX28" fmla="*/ 67799 w 67799"/>
              <a:gd name="connsiteY28" fmla="*/ 43007 h 52471"/>
              <a:gd name="connsiteX29" fmla="*/ 65895 w 67799"/>
              <a:gd name="connsiteY29" fmla="*/ 47206 h 52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7799" h="52471">
                <a:moveTo>
                  <a:pt x="65895" y="47206"/>
                </a:moveTo>
                <a:cubicBezTo>
                  <a:pt x="65641" y="47790"/>
                  <a:pt x="65324" y="48170"/>
                  <a:pt x="64943" y="48335"/>
                </a:cubicBezTo>
                <a:cubicBezTo>
                  <a:pt x="64562" y="48513"/>
                  <a:pt x="63991" y="48462"/>
                  <a:pt x="63229" y="48221"/>
                </a:cubicBezTo>
                <a:cubicBezTo>
                  <a:pt x="58659" y="46432"/>
                  <a:pt x="54153" y="44275"/>
                  <a:pt x="49710" y="41738"/>
                </a:cubicBezTo>
                <a:cubicBezTo>
                  <a:pt x="45267" y="39214"/>
                  <a:pt x="41014" y="36283"/>
                  <a:pt x="36939" y="32985"/>
                </a:cubicBezTo>
                <a:cubicBezTo>
                  <a:pt x="32623" y="36537"/>
                  <a:pt x="27812" y="39924"/>
                  <a:pt x="22481" y="43134"/>
                </a:cubicBezTo>
                <a:cubicBezTo>
                  <a:pt x="17149" y="46356"/>
                  <a:pt x="11183" y="49350"/>
                  <a:pt x="4569" y="52141"/>
                </a:cubicBezTo>
                <a:cubicBezTo>
                  <a:pt x="4151" y="52319"/>
                  <a:pt x="3732" y="52420"/>
                  <a:pt x="3313" y="52471"/>
                </a:cubicBezTo>
                <a:cubicBezTo>
                  <a:pt x="2881" y="52509"/>
                  <a:pt x="2538" y="52319"/>
                  <a:pt x="2297" y="51900"/>
                </a:cubicBezTo>
                <a:lnTo>
                  <a:pt x="0" y="47320"/>
                </a:lnTo>
                <a:cubicBezTo>
                  <a:pt x="-507" y="46483"/>
                  <a:pt x="-203" y="45760"/>
                  <a:pt x="888" y="45164"/>
                </a:cubicBezTo>
                <a:cubicBezTo>
                  <a:pt x="6816" y="42461"/>
                  <a:pt x="12021" y="39823"/>
                  <a:pt x="16515" y="37234"/>
                </a:cubicBezTo>
                <a:cubicBezTo>
                  <a:pt x="20983" y="34659"/>
                  <a:pt x="25020" y="32033"/>
                  <a:pt x="28574" y="29369"/>
                </a:cubicBezTo>
                <a:cubicBezTo>
                  <a:pt x="32116" y="26705"/>
                  <a:pt x="35315" y="23876"/>
                  <a:pt x="38158" y="20869"/>
                </a:cubicBezTo>
                <a:cubicBezTo>
                  <a:pt x="40989" y="17862"/>
                  <a:pt x="43680" y="14538"/>
                  <a:pt x="46219" y="10910"/>
                </a:cubicBezTo>
                <a:cubicBezTo>
                  <a:pt x="46892" y="9895"/>
                  <a:pt x="46993" y="9096"/>
                  <a:pt x="46536" y="8499"/>
                </a:cubicBezTo>
                <a:cubicBezTo>
                  <a:pt x="46067" y="7916"/>
                  <a:pt x="45241" y="7611"/>
                  <a:pt x="44061" y="7611"/>
                </a:cubicBezTo>
                <a:lnTo>
                  <a:pt x="5598" y="7611"/>
                </a:lnTo>
                <a:cubicBezTo>
                  <a:pt x="4569" y="7611"/>
                  <a:pt x="4062" y="7053"/>
                  <a:pt x="4062" y="5962"/>
                </a:cubicBezTo>
                <a:lnTo>
                  <a:pt x="4062" y="1522"/>
                </a:lnTo>
                <a:cubicBezTo>
                  <a:pt x="4062" y="507"/>
                  <a:pt x="4569" y="0"/>
                  <a:pt x="5598" y="0"/>
                </a:cubicBezTo>
                <a:lnTo>
                  <a:pt x="47476" y="0"/>
                </a:lnTo>
                <a:cubicBezTo>
                  <a:pt x="51880" y="0"/>
                  <a:pt x="54864" y="837"/>
                  <a:pt x="56425" y="2537"/>
                </a:cubicBezTo>
                <a:cubicBezTo>
                  <a:pt x="57999" y="4237"/>
                  <a:pt x="57809" y="6850"/>
                  <a:pt x="55866" y="10402"/>
                </a:cubicBezTo>
                <a:cubicBezTo>
                  <a:pt x="54178" y="13447"/>
                  <a:pt x="52261" y="16391"/>
                  <a:pt x="50154" y="19220"/>
                </a:cubicBezTo>
                <a:cubicBezTo>
                  <a:pt x="48034" y="22049"/>
                  <a:pt x="45622" y="24827"/>
                  <a:pt x="42918" y="27529"/>
                </a:cubicBezTo>
                <a:cubicBezTo>
                  <a:pt x="46727" y="30485"/>
                  <a:pt x="50636" y="33086"/>
                  <a:pt x="54661" y="35331"/>
                </a:cubicBezTo>
                <a:cubicBezTo>
                  <a:pt x="58672" y="37577"/>
                  <a:pt x="62683" y="39366"/>
                  <a:pt x="66656" y="40723"/>
                </a:cubicBezTo>
                <a:cubicBezTo>
                  <a:pt x="67837" y="41155"/>
                  <a:pt x="68218" y="41916"/>
                  <a:pt x="67799" y="43007"/>
                </a:cubicBezTo>
                <a:lnTo>
                  <a:pt x="65895" y="472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1541778" y="3620919"/>
            <a:ext cx="82258" cy="13257"/>
          </a:xfrm>
          <a:custGeom>
            <a:avLst/>
            <a:gdLst>
              <a:gd name="connsiteX0" fmla="*/ 79731 w 82258"/>
              <a:gd name="connsiteY0" fmla="*/ 0 h 13257"/>
              <a:gd name="connsiteX1" fmla="*/ 80937 w 82258"/>
              <a:gd name="connsiteY1" fmla="*/ 177 h 13257"/>
              <a:gd name="connsiteX2" fmla="*/ 81623 w 82258"/>
              <a:gd name="connsiteY2" fmla="*/ 1014 h 13257"/>
              <a:gd name="connsiteX3" fmla="*/ 82258 w 82258"/>
              <a:gd name="connsiteY3" fmla="*/ 5328 h 13257"/>
              <a:gd name="connsiteX4" fmla="*/ 80747 w 82258"/>
              <a:gd name="connsiteY4" fmla="*/ 7231 h 13257"/>
              <a:gd name="connsiteX5" fmla="*/ 71594 w 82258"/>
              <a:gd name="connsiteY5" fmla="*/ 8677 h 13257"/>
              <a:gd name="connsiteX6" fmla="*/ 61376 w 82258"/>
              <a:gd name="connsiteY6" fmla="*/ 10022 h 13257"/>
              <a:gd name="connsiteX7" fmla="*/ 50789 w 82258"/>
              <a:gd name="connsiteY7" fmla="*/ 11164 h 13257"/>
              <a:gd name="connsiteX8" fmla="*/ 40367 w 82258"/>
              <a:gd name="connsiteY8" fmla="*/ 12051 h 13257"/>
              <a:gd name="connsiteX9" fmla="*/ 31164 w 82258"/>
              <a:gd name="connsiteY9" fmla="*/ 12559 h 13257"/>
              <a:gd name="connsiteX10" fmla="*/ 20437 w 82258"/>
              <a:gd name="connsiteY10" fmla="*/ 12991 h 13257"/>
              <a:gd name="connsiteX11" fmla="*/ 10028 w 82258"/>
              <a:gd name="connsiteY11" fmla="*/ 13257 h 13257"/>
              <a:gd name="connsiteX12" fmla="*/ 1904 w 82258"/>
              <a:gd name="connsiteY12" fmla="*/ 13193 h 13257"/>
              <a:gd name="connsiteX13" fmla="*/ 558 w 82258"/>
              <a:gd name="connsiteY13" fmla="*/ 12686 h 13257"/>
              <a:gd name="connsiteX14" fmla="*/ 0 w 82258"/>
              <a:gd name="connsiteY14" fmla="*/ 11544 h 13257"/>
              <a:gd name="connsiteX15" fmla="*/ 0 w 82258"/>
              <a:gd name="connsiteY15" fmla="*/ 7231 h 13257"/>
              <a:gd name="connsiteX16" fmla="*/ 558 w 82258"/>
              <a:gd name="connsiteY16" fmla="*/ 6013 h 13257"/>
              <a:gd name="connsiteX17" fmla="*/ 1904 w 82258"/>
              <a:gd name="connsiteY17" fmla="*/ 5569 h 13257"/>
              <a:gd name="connsiteX18" fmla="*/ 10726 w 82258"/>
              <a:gd name="connsiteY18" fmla="*/ 5505 h 13257"/>
              <a:gd name="connsiteX19" fmla="*/ 21262 w 82258"/>
              <a:gd name="connsiteY19" fmla="*/ 5328 h 13257"/>
              <a:gd name="connsiteX20" fmla="*/ 31671 w 82258"/>
              <a:gd name="connsiteY20" fmla="*/ 4998 h 13257"/>
              <a:gd name="connsiteX21" fmla="*/ 40113 w 82258"/>
              <a:gd name="connsiteY21" fmla="*/ 4554 h 13257"/>
              <a:gd name="connsiteX22" fmla="*/ 50078 w 82258"/>
              <a:gd name="connsiteY22" fmla="*/ 3793 h 13257"/>
              <a:gd name="connsiteX23" fmla="*/ 61058 w 82258"/>
              <a:gd name="connsiteY23" fmla="*/ 2664 h 13257"/>
              <a:gd name="connsiteX24" fmla="*/ 71468 w 82258"/>
              <a:gd name="connsiteY24" fmla="*/ 1319 h 13257"/>
              <a:gd name="connsiteX25" fmla="*/ 79731 w 82258"/>
              <a:gd name="connsiteY25" fmla="*/ 0 h 13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82258" h="13257">
                <a:moveTo>
                  <a:pt x="79731" y="0"/>
                </a:moveTo>
                <a:cubicBezTo>
                  <a:pt x="80150" y="-88"/>
                  <a:pt x="80544" y="-25"/>
                  <a:pt x="80937" y="177"/>
                </a:cubicBezTo>
                <a:cubicBezTo>
                  <a:pt x="81318" y="392"/>
                  <a:pt x="81534" y="659"/>
                  <a:pt x="81623" y="1014"/>
                </a:cubicBezTo>
                <a:lnTo>
                  <a:pt x="82258" y="5328"/>
                </a:lnTo>
                <a:cubicBezTo>
                  <a:pt x="82346" y="6343"/>
                  <a:pt x="81839" y="6964"/>
                  <a:pt x="80747" y="7231"/>
                </a:cubicBezTo>
                <a:cubicBezTo>
                  <a:pt x="77942" y="7725"/>
                  <a:pt x="74895" y="8220"/>
                  <a:pt x="71594" y="8677"/>
                </a:cubicBezTo>
                <a:cubicBezTo>
                  <a:pt x="68294" y="9146"/>
                  <a:pt x="64892" y="9603"/>
                  <a:pt x="61376" y="10022"/>
                </a:cubicBezTo>
                <a:cubicBezTo>
                  <a:pt x="57859" y="10440"/>
                  <a:pt x="54330" y="10821"/>
                  <a:pt x="50789" y="11164"/>
                </a:cubicBezTo>
                <a:cubicBezTo>
                  <a:pt x="47222" y="11493"/>
                  <a:pt x="43756" y="11785"/>
                  <a:pt x="40367" y="12051"/>
                </a:cubicBezTo>
                <a:cubicBezTo>
                  <a:pt x="37739" y="12217"/>
                  <a:pt x="34680" y="12381"/>
                  <a:pt x="31164" y="12559"/>
                </a:cubicBezTo>
                <a:cubicBezTo>
                  <a:pt x="27647" y="12724"/>
                  <a:pt x="24080" y="12863"/>
                  <a:pt x="20437" y="12991"/>
                </a:cubicBezTo>
                <a:cubicBezTo>
                  <a:pt x="16807" y="13130"/>
                  <a:pt x="13328" y="13219"/>
                  <a:pt x="10028" y="13257"/>
                </a:cubicBezTo>
                <a:cubicBezTo>
                  <a:pt x="6727" y="13295"/>
                  <a:pt x="4024" y="13282"/>
                  <a:pt x="1904" y="13193"/>
                </a:cubicBezTo>
                <a:cubicBezTo>
                  <a:pt x="1396" y="13193"/>
                  <a:pt x="952" y="13016"/>
                  <a:pt x="558" y="12686"/>
                </a:cubicBezTo>
                <a:cubicBezTo>
                  <a:pt x="190" y="12343"/>
                  <a:pt x="0" y="11963"/>
                  <a:pt x="0" y="11544"/>
                </a:cubicBezTo>
                <a:lnTo>
                  <a:pt x="0" y="7231"/>
                </a:lnTo>
                <a:cubicBezTo>
                  <a:pt x="0" y="6723"/>
                  <a:pt x="190" y="6317"/>
                  <a:pt x="558" y="6013"/>
                </a:cubicBezTo>
                <a:cubicBezTo>
                  <a:pt x="952" y="5721"/>
                  <a:pt x="1396" y="5569"/>
                  <a:pt x="1904" y="5569"/>
                </a:cubicBezTo>
                <a:cubicBezTo>
                  <a:pt x="4354" y="5569"/>
                  <a:pt x="7299" y="5556"/>
                  <a:pt x="10726" y="5505"/>
                </a:cubicBezTo>
                <a:cubicBezTo>
                  <a:pt x="14153" y="5467"/>
                  <a:pt x="17657" y="5404"/>
                  <a:pt x="21262" y="5328"/>
                </a:cubicBezTo>
                <a:cubicBezTo>
                  <a:pt x="24867" y="5239"/>
                  <a:pt x="28333" y="5138"/>
                  <a:pt x="31671" y="4998"/>
                </a:cubicBezTo>
                <a:cubicBezTo>
                  <a:pt x="35010" y="4871"/>
                  <a:pt x="37828" y="4731"/>
                  <a:pt x="40113" y="4554"/>
                </a:cubicBezTo>
                <a:cubicBezTo>
                  <a:pt x="43071" y="4389"/>
                  <a:pt x="46397" y="4135"/>
                  <a:pt x="50078" y="3793"/>
                </a:cubicBezTo>
                <a:cubicBezTo>
                  <a:pt x="53759" y="3463"/>
                  <a:pt x="57428" y="3082"/>
                  <a:pt x="61058" y="2664"/>
                </a:cubicBezTo>
                <a:cubicBezTo>
                  <a:pt x="64702" y="2232"/>
                  <a:pt x="68180" y="1788"/>
                  <a:pt x="71468" y="1319"/>
                </a:cubicBezTo>
                <a:cubicBezTo>
                  <a:pt x="74768" y="862"/>
                  <a:pt x="77523" y="418"/>
                  <a:pt x="79731" y="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998649" y="3720507"/>
            <a:ext cx="28180" cy="116982"/>
          </a:xfrm>
          <a:custGeom>
            <a:avLst/>
            <a:gdLst>
              <a:gd name="connsiteX0" fmla="*/ 6981 w 28180"/>
              <a:gd name="connsiteY0" fmla="*/ 116982 h 116982"/>
              <a:gd name="connsiteX1" fmla="*/ 1777 w 28180"/>
              <a:gd name="connsiteY1" fmla="*/ 116982 h 116982"/>
              <a:gd name="connsiteX2" fmla="*/ 0 w 28180"/>
              <a:gd name="connsiteY2" fmla="*/ 115194 h 116982"/>
              <a:gd name="connsiteX3" fmla="*/ 0 w 28180"/>
              <a:gd name="connsiteY3" fmla="*/ 1776 h 116982"/>
              <a:gd name="connsiteX4" fmla="*/ 1777 w 28180"/>
              <a:gd name="connsiteY4" fmla="*/ 0 h 116982"/>
              <a:gd name="connsiteX5" fmla="*/ 6981 w 28180"/>
              <a:gd name="connsiteY5" fmla="*/ 0 h 116982"/>
              <a:gd name="connsiteX6" fmla="*/ 8758 w 28180"/>
              <a:gd name="connsiteY6" fmla="*/ 1776 h 116982"/>
              <a:gd name="connsiteX7" fmla="*/ 8758 w 28180"/>
              <a:gd name="connsiteY7" fmla="*/ 47968 h 116982"/>
              <a:gd name="connsiteX8" fmla="*/ 26289 w 28180"/>
              <a:gd name="connsiteY8" fmla="*/ 47968 h 116982"/>
              <a:gd name="connsiteX9" fmla="*/ 27609 w 28180"/>
              <a:gd name="connsiteY9" fmla="*/ 48411 h 116982"/>
              <a:gd name="connsiteX10" fmla="*/ 28180 w 28180"/>
              <a:gd name="connsiteY10" fmla="*/ 49604 h 116982"/>
              <a:gd name="connsiteX11" fmla="*/ 28180 w 28180"/>
              <a:gd name="connsiteY11" fmla="*/ 53918 h 116982"/>
              <a:gd name="connsiteX12" fmla="*/ 27609 w 28180"/>
              <a:gd name="connsiteY12" fmla="*/ 55059 h 116982"/>
              <a:gd name="connsiteX13" fmla="*/ 26289 w 28180"/>
              <a:gd name="connsiteY13" fmla="*/ 55567 h 116982"/>
              <a:gd name="connsiteX14" fmla="*/ 8758 w 28180"/>
              <a:gd name="connsiteY14" fmla="*/ 55567 h 116982"/>
              <a:gd name="connsiteX15" fmla="*/ 8758 w 28180"/>
              <a:gd name="connsiteY15" fmla="*/ 115194 h 116982"/>
              <a:gd name="connsiteX16" fmla="*/ 6981 w 28180"/>
              <a:gd name="connsiteY16" fmla="*/ 116982 h 11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8180" h="116982">
                <a:moveTo>
                  <a:pt x="6981" y="116982"/>
                </a:moveTo>
                <a:lnTo>
                  <a:pt x="1777" y="116982"/>
                </a:lnTo>
                <a:cubicBezTo>
                  <a:pt x="596" y="116982"/>
                  <a:pt x="0" y="116386"/>
                  <a:pt x="0" y="115194"/>
                </a:cubicBezTo>
                <a:lnTo>
                  <a:pt x="0" y="1776"/>
                </a:lnTo>
                <a:cubicBezTo>
                  <a:pt x="0" y="583"/>
                  <a:pt x="596" y="0"/>
                  <a:pt x="1777" y="0"/>
                </a:cubicBezTo>
                <a:lnTo>
                  <a:pt x="6981" y="0"/>
                </a:lnTo>
                <a:cubicBezTo>
                  <a:pt x="8174" y="0"/>
                  <a:pt x="8758" y="583"/>
                  <a:pt x="8758" y="1776"/>
                </a:cubicBezTo>
                <a:lnTo>
                  <a:pt x="8758" y="47968"/>
                </a:lnTo>
                <a:lnTo>
                  <a:pt x="26289" y="47968"/>
                </a:lnTo>
                <a:cubicBezTo>
                  <a:pt x="26797" y="47968"/>
                  <a:pt x="27241" y="48107"/>
                  <a:pt x="27609" y="48411"/>
                </a:cubicBezTo>
                <a:cubicBezTo>
                  <a:pt x="27990" y="48703"/>
                  <a:pt x="28180" y="49097"/>
                  <a:pt x="28180" y="49604"/>
                </a:cubicBezTo>
                <a:lnTo>
                  <a:pt x="28180" y="53918"/>
                </a:lnTo>
                <a:cubicBezTo>
                  <a:pt x="28180" y="54336"/>
                  <a:pt x="27990" y="54729"/>
                  <a:pt x="27609" y="55059"/>
                </a:cubicBezTo>
                <a:cubicBezTo>
                  <a:pt x="27241" y="55402"/>
                  <a:pt x="26797" y="55567"/>
                  <a:pt x="26289" y="55567"/>
                </a:cubicBezTo>
                <a:lnTo>
                  <a:pt x="8758" y="55567"/>
                </a:lnTo>
                <a:lnTo>
                  <a:pt x="8758" y="115194"/>
                </a:lnTo>
                <a:cubicBezTo>
                  <a:pt x="8758" y="116386"/>
                  <a:pt x="8174" y="116982"/>
                  <a:pt x="6981" y="11698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915757" y="3730022"/>
            <a:ext cx="70071" cy="77464"/>
          </a:xfrm>
          <a:custGeom>
            <a:avLst/>
            <a:gdLst>
              <a:gd name="connsiteX0" fmla="*/ 66771 w 70071"/>
              <a:gd name="connsiteY0" fmla="*/ 72706 h 77464"/>
              <a:gd name="connsiteX1" fmla="*/ 65806 w 70071"/>
              <a:gd name="connsiteY1" fmla="*/ 73455 h 77464"/>
              <a:gd name="connsiteX2" fmla="*/ 64219 w 70071"/>
              <a:gd name="connsiteY2" fmla="*/ 72833 h 77464"/>
              <a:gd name="connsiteX3" fmla="*/ 57758 w 70071"/>
              <a:gd name="connsiteY3" fmla="*/ 67555 h 77464"/>
              <a:gd name="connsiteX4" fmla="*/ 51017 w 70071"/>
              <a:gd name="connsiteY4" fmla="*/ 61212 h 77464"/>
              <a:gd name="connsiteX5" fmla="*/ 44556 w 70071"/>
              <a:gd name="connsiteY5" fmla="*/ 54247 h 77464"/>
              <a:gd name="connsiteX6" fmla="*/ 38717 w 70071"/>
              <a:gd name="connsiteY6" fmla="*/ 47067 h 77464"/>
              <a:gd name="connsiteX7" fmla="*/ 24245 w 70071"/>
              <a:gd name="connsiteY7" fmla="*/ 62354 h 77464"/>
              <a:gd name="connsiteX8" fmla="*/ 5699 w 70071"/>
              <a:gd name="connsiteY8" fmla="*/ 76893 h 77464"/>
              <a:gd name="connsiteX9" fmla="*/ 4442 w 70071"/>
              <a:gd name="connsiteY9" fmla="*/ 77464 h 77464"/>
              <a:gd name="connsiteX10" fmla="*/ 3414 w 70071"/>
              <a:gd name="connsiteY10" fmla="*/ 77134 h 77464"/>
              <a:gd name="connsiteX11" fmla="*/ 368 w 70071"/>
              <a:gd name="connsiteY11" fmla="*/ 73214 h 77464"/>
              <a:gd name="connsiteX12" fmla="*/ 0 w 70071"/>
              <a:gd name="connsiteY12" fmla="*/ 71869 h 77464"/>
              <a:gd name="connsiteX13" fmla="*/ 634 w 70071"/>
              <a:gd name="connsiteY13" fmla="*/ 70791 h 77464"/>
              <a:gd name="connsiteX14" fmla="*/ 32306 w 70071"/>
              <a:gd name="connsiteY14" fmla="*/ 41738 h 77464"/>
              <a:gd name="connsiteX15" fmla="*/ 48110 w 70071"/>
              <a:gd name="connsiteY15" fmla="*/ 11037 h 77464"/>
              <a:gd name="connsiteX16" fmla="*/ 48174 w 70071"/>
              <a:gd name="connsiteY16" fmla="*/ 8436 h 77464"/>
              <a:gd name="connsiteX17" fmla="*/ 45952 w 70071"/>
              <a:gd name="connsiteY17" fmla="*/ 7611 h 77464"/>
              <a:gd name="connsiteX18" fmla="*/ 7489 w 70071"/>
              <a:gd name="connsiteY18" fmla="*/ 7611 h 77464"/>
              <a:gd name="connsiteX19" fmla="*/ 5966 w 70071"/>
              <a:gd name="connsiteY19" fmla="*/ 5962 h 77464"/>
              <a:gd name="connsiteX20" fmla="*/ 5966 w 70071"/>
              <a:gd name="connsiteY20" fmla="*/ 1522 h 77464"/>
              <a:gd name="connsiteX21" fmla="*/ 7730 w 70071"/>
              <a:gd name="connsiteY21" fmla="*/ 0 h 77464"/>
              <a:gd name="connsiteX22" fmla="*/ 49380 w 70071"/>
              <a:gd name="connsiteY22" fmla="*/ 0 h 77464"/>
              <a:gd name="connsiteX23" fmla="*/ 57758 w 70071"/>
              <a:gd name="connsiteY23" fmla="*/ 2283 h 77464"/>
              <a:gd name="connsiteX24" fmla="*/ 57758 w 70071"/>
              <a:gd name="connsiteY24" fmla="*/ 10402 h 77464"/>
              <a:gd name="connsiteX25" fmla="*/ 43794 w 70071"/>
              <a:gd name="connsiteY25" fmla="*/ 40216 h 77464"/>
              <a:gd name="connsiteX26" fmla="*/ 50002 w 70071"/>
              <a:gd name="connsiteY26" fmla="*/ 48209 h 77464"/>
              <a:gd name="connsiteX27" fmla="*/ 56615 w 70071"/>
              <a:gd name="connsiteY27" fmla="*/ 55630 h 77464"/>
              <a:gd name="connsiteX28" fmla="*/ 63216 w 70071"/>
              <a:gd name="connsiteY28" fmla="*/ 61973 h 77464"/>
              <a:gd name="connsiteX29" fmla="*/ 69436 w 70071"/>
              <a:gd name="connsiteY29" fmla="*/ 66731 h 77464"/>
              <a:gd name="connsiteX30" fmla="*/ 70071 w 70071"/>
              <a:gd name="connsiteY30" fmla="*/ 67885 h 77464"/>
              <a:gd name="connsiteX31" fmla="*/ 69690 w 70071"/>
              <a:gd name="connsiteY31" fmla="*/ 69027 h 77464"/>
              <a:gd name="connsiteX32" fmla="*/ 66771 w 70071"/>
              <a:gd name="connsiteY32" fmla="*/ 72706 h 7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70071" h="77464">
                <a:moveTo>
                  <a:pt x="66771" y="72706"/>
                </a:moveTo>
                <a:cubicBezTo>
                  <a:pt x="66517" y="73125"/>
                  <a:pt x="66199" y="73366"/>
                  <a:pt x="65806" y="73455"/>
                </a:cubicBezTo>
                <a:cubicBezTo>
                  <a:pt x="65438" y="73543"/>
                  <a:pt x="64905" y="73340"/>
                  <a:pt x="64219" y="72833"/>
                </a:cubicBezTo>
                <a:cubicBezTo>
                  <a:pt x="62201" y="71298"/>
                  <a:pt x="60043" y="69547"/>
                  <a:pt x="57758" y="67555"/>
                </a:cubicBezTo>
                <a:cubicBezTo>
                  <a:pt x="55473" y="65577"/>
                  <a:pt x="53226" y="63458"/>
                  <a:pt x="51017" y="61212"/>
                </a:cubicBezTo>
                <a:cubicBezTo>
                  <a:pt x="48834" y="58979"/>
                  <a:pt x="46676" y="56645"/>
                  <a:pt x="44556" y="54247"/>
                </a:cubicBezTo>
                <a:cubicBezTo>
                  <a:pt x="42436" y="51824"/>
                  <a:pt x="40481" y="49439"/>
                  <a:pt x="38717" y="47067"/>
                </a:cubicBezTo>
                <a:cubicBezTo>
                  <a:pt x="34489" y="52395"/>
                  <a:pt x="29653" y="57508"/>
                  <a:pt x="24245" y="62354"/>
                </a:cubicBezTo>
                <a:cubicBezTo>
                  <a:pt x="18825" y="67226"/>
                  <a:pt x="12643" y="72072"/>
                  <a:pt x="5699" y="76893"/>
                </a:cubicBezTo>
                <a:cubicBezTo>
                  <a:pt x="5280" y="77134"/>
                  <a:pt x="4861" y="77337"/>
                  <a:pt x="4442" y="77464"/>
                </a:cubicBezTo>
                <a:cubicBezTo>
                  <a:pt x="4011" y="77591"/>
                  <a:pt x="3681" y="77489"/>
                  <a:pt x="3414" y="77134"/>
                </a:cubicBezTo>
                <a:lnTo>
                  <a:pt x="368" y="73214"/>
                </a:lnTo>
                <a:cubicBezTo>
                  <a:pt x="38" y="72795"/>
                  <a:pt x="-88" y="72338"/>
                  <a:pt x="0" y="71869"/>
                </a:cubicBezTo>
                <a:cubicBezTo>
                  <a:pt x="76" y="71412"/>
                  <a:pt x="279" y="71057"/>
                  <a:pt x="634" y="70791"/>
                </a:cubicBezTo>
                <a:cubicBezTo>
                  <a:pt x="14166" y="61238"/>
                  <a:pt x="24728" y="51558"/>
                  <a:pt x="32306" y="41738"/>
                </a:cubicBezTo>
                <a:cubicBezTo>
                  <a:pt x="39884" y="31932"/>
                  <a:pt x="45153" y="21694"/>
                  <a:pt x="48110" y="11037"/>
                </a:cubicBezTo>
                <a:cubicBezTo>
                  <a:pt x="48440" y="9857"/>
                  <a:pt x="48466" y="8982"/>
                  <a:pt x="48174" y="8436"/>
                </a:cubicBezTo>
                <a:cubicBezTo>
                  <a:pt x="47869" y="7878"/>
                  <a:pt x="47133" y="7611"/>
                  <a:pt x="45952" y="7611"/>
                </a:cubicBezTo>
                <a:lnTo>
                  <a:pt x="7489" y="7611"/>
                </a:lnTo>
                <a:cubicBezTo>
                  <a:pt x="6474" y="7611"/>
                  <a:pt x="5966" y="7066"/>
                  <a:pt x="5966" y="5962"/>
                </a:cubicBezTo>
                <a:lnTo>
                  <a:pt x="5966" y="1522"/>
                </a:lnTo>
                <a:cubicBezTo>
                  <a:pt x="5966" y="507"/>
                  <a:pt x="6562" y="0"/>
                  <a:pt x="7730" y="0"/>
                </a:cubicBezTo>
                <a:lnTo>
                  <a:pt x="49380" y="0"/>
                </a:lnTo>
                <a:cubicBezTo>
                  <a:pt x="53772" y="0"/>
                  <a:pt x="56565" y="761"/>
                  <a:pt x="57758" y="2283"/>
                </a:cubicBezTo>
                <a:cubicBezTo>
                  <a:pt x="58938" y="3805"/>
                  <a:pt x="58938" y="6508"/>
                  <a:pt x="57758" y="10402"/>
                </a:cubicBezTo>
                <a:cubicBezTo>
                  <a:pt x="54457" y="21224"/>
                  <a:pt x="49799" y="31170"/>
                  <a:pt x="43794" y="40216"/>
                </a:cubicBezTo>
                <a:cubicBezTo>
                  <a:pt x="45736" y="42931"/>
                  <a:pt x="47818" y="45595"/>
                  <a:pt x="50002" y="48209"/>
                </a:cubicBezTo>
                <a:cubicBezTo>
                  <a:pt x="52210" y="50834"/>
                  <a:pt x="54407" y="53308"/>
                  <a:pt x="56615" y="55630"/>
                </a:cubicBezTo>
                <a:cubicBezTo>
                  <a:pt x="58811" y="57965"/>
                  <a:pt x="61020" y="60083"/>
                  <a:pt x="63216" y="61973"/>
                </a:cubicBezTo>
                <a:cubicBezTo>
                  <a:pt x="65412" y="63876"/>
                  <a:pt x="67482" y="65462"/>
                  <a:pt x="69436" y="66731"/>
                </a:cubicBezTo>
                <a:cubicBezTo>
                  <a:pt x="69855" y="67073"/>
                  <a:pt x="70071" y="67454"/>
                  <a:pt x="70071" y="67885"/>
                </a:cubicBezTo>
                <a:cubicBezTo>
                  <a:pt x="70071" y="68304"/>
                  <a:pt x="69944" y="68684"/>
                  <a:pt x="69690" y="69027"/>
                </a:cubicBezTo>
                <a:lnTo>
                  <a:pt x="66771" y="72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1028981" y="3723038"/>
            <a:ext cx="111720" cy="64841"/>
          </a:xfrm>
          <a:custGeom>
            <a:avLst/>
            <a:gdLst>
              <a:gd name="connsiteX0" fmla="*/ 111086 w 111720"/>
              <a:gd name="connsiteY0" fmla="*/ 57672 h 64841"/>
              <a:gd name="connsiteX1" fmla="*/ 111720 w 111720"/>
              <a:gd name="connsiteY1" fmla="*/ 58878 h 64841"/>
              <a:gd name="connsiteX2" fmla="*/ 111720 w 111720"/>
              <a:gd name="connsiteY2" fmla="*/ 63191 h 64841"/>
              <a:gd name="connsiteX3" fmla="*/ 111086 w 111720"/>
              <a:gd name="connsiteY3" fmla="*/ 64333 h 64841"/>
              <a:gd name="connsiteX4" fmla="*/ 109829 w 111720"/>
              <a:gd name="connsiteY4" fmla="*/ 64841 h 64841"/>
              <a:gd name="connsiteX5" fmla="*/ 1916 w 111720"/>
              <a:gd name="connsiteY5" fmla="*/ 64841 h 64841"/>
              <a:gd name="connsiteX6" fmla="*/ 571 w 111720"/>
              <a:gd name="connsiteY6" fmla="*/ 64333 h 64841"/>
              <a:gd name="connsiteX7" fmla="*/ 0 w 111720"/>
              <a:gd name="connsiteY7" fmla="*/ 63191 h 64841"/>
              <a:gd name="connsiteX8" fmla="*/ 0 w 111720"/>
              <a:gd name="connsiteY8" fmla="*/ 58878 h 64841"/>
              <a:gd name="connsiteX9" fmla="*/ 571 w 111720"/>
              <a:gd name="connsiteY9" fmla="*/ 57672 h 64841"/>
              <a:gd name="connsiteX10" fmla="*/ 1916 w 111720"/>
              <a:gd name="connsiteY10" fmla="*/ 57229 h 64841"/>
              <a:gd name="connsiteX11" fmla="*/ 51309 w 111720"/>
              <a:gd name="connsiteY11" fmla="*/ 57229 h 64841"/>
              <a:gd name="connsiteX12" fmla="*/ 51309 w 111720"/>
              <a:gd name="connsiteY12" fmla="*/ 40863 h 64841"/>
              <a:gd name="connsiteX13" fmla="*/ 27812 w 111720"/>
              <a:gd name="connsiteY13" fmla="*/ 40863 h 64841"/>
              <a:gd name="connsiteX14" fmla="*/ 20196 w 111720"/>
              <a:gd name="connsiteY14" fmla="*/ 39023 h 64841"/>
              <a:gd name="connsiteX15" fmla="*/ 18165 w 111720"/>
              <a:gd name="connsiteY15" fmla="*/ 31855 h 64841"/>
              <a:gd name="connsiteX16" fmla="*/ 18165 w 111720"/>
              <a:gd name="connsiteY16" fmla="*/ 9019 h 64841"/>
              <a:gd name="connsiteX17" fmla="*/ 20196 w 111720"/>
              <a:gd name="connsiteY17" fmla="*/ 1852 h 64841"/>
              <a:gd name="connsiteX18" fmla="*/ 27812 w 111720"/>
              <a:gd name="connsiteY18" fmla="*/ 0 h 64841"/>
              <a:gd name="connsiteX19" fmla="*/ 92438 w 111720"/>
              <a:gd name="connsiteY19" fmla="*/ 0 h 64841"/>
              <a:gd name="connsiteX20" fmla="*/ 94088 w 111720"/>
              <a:gd name="connsiteY20" fmla="*/ 1661 h 64841"/>
              <a:gd name="connsiteX21" fmla="*/ 94088 w 111720"/>
              <a:gd name="connsiteY21" fmla="*/ 5848 h 64841"/>
              <a:gd name="connsiteX22" fmla="*/ 92438 w 111720"/>
              <a:gd name="connsiteY22" fmla="*/ 7624 h 64841"/>
              <a:gd name="connsiteX23" fmla="*/ 29970 w 111720"/>
              <a:gd name="connsiteY23" fmla="*/ 7624 h 64841"/>
              <a:gd name="connsiteX24" fmla="*/ 27558 w 111720"/>
              <a:gd name="connsiteY24" fmla="*/ 8309 h 64841"/>
              <a:gd name="connsiteX25" fmla="*/ 26924 w 111720"/>
              <a:gd name="connsiteY25" fmla="*/ 10910 h 64841"/>
              <a:gd name="connsiteX26" fmla="*/ 26924 w 111720"/>
              <a:gd name="connsiteY26" fmla="*/ 29940 h 64841"/>
              <a:gd name="connsiteX27" fmla="*/ 27558 w 111720"/>
              <a:gd name="connsiteY27" fmla="*/ 32490 h 64841"/>
              <a:gd name="connsiteX28" fmla="*/ 29970 w 111720"/>
              <a:gd name="connsiteY28" fmla="*/ 33251 h 64841"/>
              <a:gd name="connsiteX29" fmla="*/ 93314 w 111720"/>
              <a:gd name="connsiteY29" fmla="*/ 33251 h 64841"/>
              <a:gd name="connsiteX30" fmla="*/ 94964 w 111720"/>
              <a:gd name="connsiteY30" fmla="*/ 34900 h 64841"/>
              <a:gd name="connsiteX31" fmla="*/ 94964 w 111720"/>
              <a:gd name="connsiteY31" fmla="*/ 39087 h 64841"/>
              <a:gd name="connsiteX32" fmla="*/ 93314 w 111720"/>
              <a:gd name="connsiteY32" fmla="*/ 40863 h 64841"/>
              <a:gd name="connsiteX33" fmla="*/ 60055 w 111720"/>
              <a:gd name="connsiteY33" fmla="*/ 40863 h 64841"/>
              <a:gd name="connsiteX34" fmla="*/ 60055 w 111720"/>
              <a:gd name="connsiteY34" fmla="*/ 57229 h 64841"/>
              <a:gd name="connsiteX35" fmla="*/ 109829 w 111720"/>
              <a:gd name="connsiteY35" fmla="*/ 57229 h 64841"/>
              <a:gd name="connsiteX36" fmla="*/ 111086 w 111720"/>
              <a:gd name="connsiteY36" fmla="*/ 57672 h 64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1720" h="64841">
                <a:moveTo>
                  <a:pt x="111086" y="57672"/>
                </a:moveTo>
                <a:cubicBezTo>
                  <a:pt x="111517" y="57964"/>
                  <a:pt x="111720" y="58370"/>
                  <a:pt x="111720" y="58878"/>
                </a:cubicBezTo>
                <a:lnTo>
                  <a:pt x="111720" y="63191"/>
                </a:lnTo>
                <a:cubicBezTo>
                  <a:pt x="111720" y="63622"/>
                  <a:pt x="111517" y="63991"/>
                  <a:pt x="111086" y="64333"/>
                </a:cubicBezTo>
                <a:cubicBezTo>
                  <a:pt x="110667" y="64675"/>
                  <a:pt x="110248" y="64841"/>
                  <a:pt x="109829" y="64841"/>
                </a:cubicBezTo>
                <a:lnTo>
                  <a:pt x="1916" y="64841"/>
                </a:lnTo>
                <a:cubicBezTo>
                  <a:pt x="1409" y="64841"/>
                  <a:pt x="964" y="64675"/>
                  <a:pt x="571" y="64333"/>
                </a:cubicBezTo>
                <a:cubicBezTo>
                  <a:pt x="203" y="63991"/>
                  <a:pt x="0" y="63622"/>
                  <a:pt x="0" y="63191"/>
                </a:cubicBezTo>
                <a:lnTo>
                  <a:pt x="0" y="58878"/>
                </a:lnTo>
                <a:cubicBezTo>
                  <a:pt x="0" y="58370"/>
                  <a:pt x="203" y="57964"/>
                  <a:pt x="571" y="57672"/>
                </a:cubicBezTo>
                <a:cubicBezTo>
                  <a:pt x="964" y="57381"/>
                  <a:pt x="1409" y="57229"/>
                  <a:pt x="1916" y="57229"/>
                </a:cubicBezTo>
                <a:lnTo>
                  <a:pt x="51309" y="57229"/>
                </a:lnTo>
                <a:lnTo>
                  <a:pt x="51309" y="40863"/>
                </a:lnTo>
                <a:lnTo>
                  <a:pt x="27812" y="40863"/>
                </a:lnTo>
                <a:cubicBezTo>
                  <a:pt x="24080" y="40863"/>
                  <a:pt x="21554" y="40254"/>
                  <a:pt x="20196" y="39023"/>
                </a:cubicBezTo>
                <a:cubicBezTo>
                  <a:pt x="18837" y="37805"/>
                  <a:pt x="18165" y="35407"/>
                  <a:pt x="18165" y="31855"/>
                </a:cubicBezTo>
                <a:lnTo>
                  <a:pt x="18165" y="9019"/>
                </a:lnTo>
                <a:cubicBezTo>
                  <a:pt x="18165" y="5467"/>
                  <a:pt x="18837" y="3069"/>
                  <a:pt x="20196" y="1852"/>
                </a:cubicBezTo>
                <a:cubicBezTo>
                  <a:pt x="21554" y="621"/>
                  <a:pt x="24080" y="0"/>
                  <a:pt x="27812" y="0"/>
                </a:cubicBezTo>
                <a:lnTo>
                  <a:pt x="92438" y="0"/>
                </a:lnTo>
                <a:cubicBezTo>
                  <a:pt x="93530" y="0"/>
                  <a:pt x="94088" y="558"/>
                  <a:pt x="94088" y="1661"/>
                </a:cubicBezTo>
                <a:lnTo>
                  <a:pt x="94088" y="5848"/>
                </a:lnTo>
                <a:cubicBezTo>
                  <a:pt x="94088" y="7028"/>
                  <a:pt x="93530" y="7624"/>
                  <a:pt x="92438" y="7624"/>
                </a:cubicBezTo>
                <a:lnTo>
                  <a:pt x="29970" y="7624"/>
                </a:lnTo>
                <a:cubicBezTo>
                  <a:pt x="28777" y="7624"/>
                  <a:pt x="27990" y="7853"/>
                  <a:pt x="27558" y="8309"/>
                </a:cubicBezTo>
                <a:cubicBezTo>
                  <a:pt x="27127" y="8778"/>
                  <a:pt x="26924" y="9654"/>
                  <a:pt x="26924" y="10910"/>
                </a:cubicBezTo>
                <a:lnTo>
                  <a:pt x="26924" y="29940"/>
                </a:lnTo>
                <a:cubicBezTo>
                  <a:pt x="26924" y="31132"/>
                  <a:pt x="27127" y="31982"/>
                  <a:pt x="27558" y="32490"/>
                </a:cubicBezTo>
                <a:cubicBezTo>
                  <a:pt x="27990" y="32997"/>
                  <a:pt x="28777" y="33251"/>
                  <a:pt x="29970" y="33251"/>
                </a:cubicBezTo>
                <a:lnTo>
                  <a:pt x="93314" y="33251"/>
                </a:lnTo>
                <a:cubicBezTo>
                  <a:pt x="94418" y="33251"/>
                  <a:pt x="94964" y="33796"/>
                  <a:pt x="94964" y="34900"/>
                </a:cubicBezTo>
                <a:lnTo>
                  <a:pt x="94964" y="39087"/>
                </a:lnTo>
                <a:cubicBezTo>
                  <a:pt x="94964" y="40266"/>
                  <a:pt x="94418" y="40863"/>
                  <a:pt x="93314" y="40863"/>
                </a:cubicBezTo>
                <a:lnTo>
                  <a:pt x="60055" y="40863"/>
                </a:lnTo>
                <a:lnTo>
                  <a:pt x="60055" y="57229"/>
                </a:lnTo>
                <a:lnTo>
                  <a:pt x="109829" y="57229"/>
                </a:lnTo>
                <a:cubicBezTo>
                  <a:pt x="110248" y="57229"/>
                  <a:pt x="110667" y="57381"/>
                  <a:pt x="111086" y="5767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1148900" y="3726088"/>
            <a:ext cx="70198" cy="59626"/>
          </a:xfrm>
          <a:custGeom>
            <a:avLst/>
            <a:gdLst>
              <a:gd name="connsiteX0" fmla="*/ 56552 w 70198"/>
              <a:gd name="connsiteY0" fmla="*/ 10403 h 59626"/>
              <a:gd name="connsiteX1" fmla="*/ 51728 w 70198"/>
              <a:gd name="connsiteY1" fmla="*/ 20311 h 59626"/>
              <a:gd name="connsiteX2" fmla="*/ 44492 w 70198"/>
              <a:gd name="connsiteY2" fmla="*/ 30067 h 59626"/>
              <a:gd name="connsiteX3" fmla="*/ 55473 w 70198"/>
              <a:gd name="connsiteY3" fmla="*/ 38820 h 59626"/>
              <a:gd name="connsiteX4" fmla="*/ 69500 w 70198"/>
              <a:gd name="connsiteY4" fmla="*/ 46306 h 59626"/>
              <a:gd name="connsiteX5" fmla="*/ 70198 w 70198"/>
              <a:gd name="connsiteY5" fmla="*/ 47321 h 59626"/>
              <a:gd name="connsiteX6" fmla="*/ 69881 w 70198"/>
              <a:gd name="connsiteY6" fmla="*/ 48589 h 59626"/>
              <a:gd name="connsiteX7" fmla="*/ 67342 w 70198"/>
              <a:gd name="connsiteY7" fmla="*/ 53042 h 59626"/>
              <a:gd name="connsiteX8" fmla="*/ 66453 w 70198"/>
              <a:gd name="connsiteY8" fmla="*/ 53930 h 59626"/>
              <a:gd name="connsiteX9" fmla="*/ 64803 w 70198"/>
              <a:gd name="connsiteY9" fmla="*/ 53550 h 59626"/>
              <a:gd name="connsiteX10" fmla="*/ 58773 w 70198"/>
              <a:gd name="connsiteY10" fmla="*/ 50492 h 59626"/>
              <a:gd name="connsiteX11" fmla="*/ 52096 w 70198"/>
              <a:gd name="connsiteY11" fmla="*/ 46432 h 59626"/>
              <a:gd name="connsiteX12" fmla="*/ 45318 w 70198"/>
              <a:gd name="connsiteY12" fmla="*/ 41485 h 59626"/>
              <a:gd name="connsiteX13" fmla="*/ 39034 w 70198"/>
              <a:gd name="connsiteY13" fmla="*/ 35903 h 59626"/>
              <a:gd name="connsiteX14" fmla="*/ 22849 w 70198"/>
              <a:gd name="connsiteY14" fmla="*/ 49173 h 59626"/>
              <a:gd name="connsiteX15" fmla="*/ 4887 w 70198"/>
              <a:gd name="connsiteY15" fmla="*/ 59259 h 59626"/>
              <a:gd name="connsiteX16" fmla="*/ 3605 w 70198"/>
              <a:gd name="connsiteY16" fmla="*/ 59626 h 59626"/>
              <a:gd name="connsiteX17" fmla="*/ 2589 w 70198"/>
              <a:gd name="connsiteY17" fmla="*/ 59119 h 59626"/>
              <a:gd name="connsiteX18" fmla="*/ 63 w 70198"/>
              <a:gd name="connsiteY18" fmla="*/ 54679 h 59626"/>
              <a:gd name="connsiteX19" fmla="*/ 0 w 70198"/>
              <a:gd name="connsiteY19" fmla="*/ 53359 h 59626"/>
              <a:gd name="connsiteX20" fmla="*/ 939 w 70198"/>
              <a:gd name="connsiteY20" fmla="*/ 52408 h 59626"/>
              <a:gd name="connsiteX21" fmla="*/ 28866 w 70198"/>
              <a:gd name="connsiteY21" fmla="*/ 34393 h 59626"/>
              <a:gd name="connsiteX22" fmla="*/ 46904 w 70198"/>
              <a:gd name="connsiteY22" fmla="*/ 10910 h 59626"/>
              <a:gd name="connsiteX23" fmla="*/ 47158 w 70198"/>
              <a:gd name="connsiteY23" fmla="*/ 8373 h 59626"/>
              <a:gd name="connsiteX24" fmla="*/ 44734 w 70198"/>
              <a:gd name="connsiteY24" fmla="*/ 7624 h 59626"/>
              <a:gd name="connsiteX25" fmla="*/ 7553 w 70198"/>
              <a:gd name="connsiteY25" fmla="*/ 7624 h 59626"/>
              <a:gd name="connsiteX26" fmla="*/ 6029 w 70198"/>
              <a:gd name="connsiteY26" fmla="*/ 5975 h 59626"/>
              <a:gd name="connsiteX27" fmla="*/ 6029 w 70198"/>
              <a:gd name="connsiteY27" fmla="*/ 1522 h 59626"/>
              <a:gd name="connsiteX28" fmla="*/ 7794 w 70198"/>
              <a:gd name="connsiteY28" fmla="*/ 0 h 59626"/>
              <a:gd name="connsiteX29" fmla="*/ 48174 w 70198"/>
              <a:gd name="connsiteY29" fmla="*/ 0 h 59626"/>
              <a:gd name="connsiteX30" fmla="*/ 56679 w 70198"/>
              <a:gd name="connsiteY30" fmla="*/ 2347 h 59626"/>
              <a:gd name="connsiteX31" fmla="*/ 56552 w 70198"/>
              <a:gd name="connsiteY31" fmla="*/ 10403 h 59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0198" h="59626">
                <a:moveTo>
                  <a:pt x="56552" y="10403"/>
                </a:moveTo>
                <a:cubicBezTo>
                  <a:pt x="55359" y="13701"/>
                  <a:pt x="53759" y="17012"/>
                  <a:pt x="51728" y="20311"/>
                </a:cubicBezTo>
                <a:cubicBezTo>
                  <a:pt x="49697" y="23597"/>
                  <a:pt x="47285" y="26857"/>
                  <a:pt x="44492" y="30067"/>
                </a:cubicBezTo>
                <a:cubicBezTo>
                  <a:pt x="47450" y="33111"/>
                  <a:pt x="51106" y="36042"/>
                  <a:pt x="55473" y="38820"/>
                </a:cubicBezTo>
                <a:cubicBezTo>
                  <a:pt x="59827" y="41612"/>
                  <a:pt x="64511" y="44111"/>
                  <a:pt x="69500" y="46306"/>
                </a:cubicBezTo>
                <a:cubicBezTo>
                  <a:pt x="70008" y="46572"/>
                  <a:pt x="70236" y="46902"/>
                  <a:pt x="70198" y="47321"/>
                </a:cubicBezTo>
                <a:cubicBezTo>
                  <a:pt x="70147" y="47752"/>
                  <a:pt x="70058" y="48171"/>
                  <a:pt x="69881" y="48589"/>
                </a:cubicBezTo>
                <a:lnTo>
                  <a:pt x="67342" y="53042"/>
                </a:lnTo>
                <a:cubicBezTo>
                  <a:pt x="67088" y="53461"/>
                  <a:pt x="66796" y="53752"/>
                  <a:pt x="66453" y="53930"/>
                </a:cubicBezTo>
                <a:cubicBezTo>
                  <a:pt x="66110" y="54095"/>
                  <a:pt x="65565" y="53968"/>
                  <a:pt x="64803" y="53550"/>
                </a:cubicBezTo>
                <a:cubicBezTo>
                  <a:pt x="62937" y="52700"/>
                  <a:pt x="60931" y="51685"/>
                  <a:pt x="58773" y="50492"/>
                </a:cubicBezTo>
                <a:cubicBezTo>
                  <a:pt x="56615" y="49325"/>
                  <a:pt x="54394" y="47955"/>
                  <a:pt x="52096" y="46432"/>
                </a:cubicBezTo>
                <a:cubicBezTo>
                  <a:pt x="49824" y="44910"/>
                  <a:pt x="47552" y="43261"/>
                  <a:pt x="45318" y="41485"/>
                </a:cubicBezTo>
                <a:cubicBezTo>
                  <a:pt x="43083" y="39721"/>
                  <a:pt x="40976" y="37856"/>
                  <a:pt x="39034" y="35903"/>
                </a:cubicBezTo>
                <a:cubicBezTo>
                  <a:pt x="34121" y="40736"/>
                  <a:pt x="28726" y="45151"/>
                  <a:pt x="22849" y="49173"/>
                </a:cubicBezTo>
                <a:cubicBezTo>
                  <a:pt x="16959" y="53182"/>
                  <a:pt x="10967" y="56544"/>
                  <a:pt x="4887" y="59259"/>
                </a:cubicBezTo>
                <a:cubicBezTo>
                  <a:pt x="4468" y="59423"/>
                  <a:pt x="4023" y="59551"/>
                  <a:pt x="3605" y="59626"/>
                </a:cubicBezTo>
                <a:cubicBezTo>
                  <a:pt x="3186" y="59715"/>
                  <a:pt x="2856" y="59551"/>
                  <a:pt x="2589" y="59119"/>
                </a:cubicBezTo>
                <a:lnTo>
                  <a:pt x="63" y="54679"/>
                </a:lnTo>
                <a:cubicBezTo>
                  <a:pt x="-203" y="54260"/>
                  <a:pt x="-228" y="53816"/>
                  <a:pt x="0" y="53359"/>
                </a:cubicBezTo>
                <a:cubicBezTo>
                  <a:pt x="203" y="52890"/>
                  <a:pt x="520" y="52560"/>
                  <a:pt x="939" y="52408"/>
                </a:cubicBezTo>
                <a:cubicBezTo>
                  <a:pt x="11869" y="47156"/>
                  <a:pt x="21173" y="41155"/>
                  <a:pt x="28866" y="34393"/>
                </a:cubicBezTo>
                <a:cubicBezTo>
                  <a:pt x="36584" y="27618"/>
                  <a:pt x="42576" y="19791"/>
                  <a:pt x="46904" y="10910"/>
                </a:cubicBezTo>
                <a:cubicBezTo>
                  <a:pt x="47488" y="9730"/>
                  <a:pt x="47577" y="8880"/>
                  <a:pt x="47158" y="8373"/>
                </a:cubicBezTo>
                <a:cubicBezTo>
                  <a:pt x="46739" y="7865"/>
                  <a:pt x="45927" y="7624"/>
                  <a:pt x="44734" y="7624"/>
                </a:cubicBezTo>
                <a:lnTo>
                  <a:pt x="7553" y="7624"/>
                </a:lnTo>
                <a:cubicBezTo>
                  <a:pt x="6537" y="7624"/>
                  <a:pt x="6029" y="7066"/>
                  <a:pt x="6029" y="5975"/>
                </a:cubicBezTo>
                <a:lnTo>
                  <a:pt x="6029" y="1522"/>
                </a:lnTo>
                <a:cubicBezTo>
                  <a:pt x="6029" y="507"/>
                  <a:pt x="6613" y="0"/>
                  <a:pt x="7794" y="0"/>
                </a:cubicBezTo>
                <a:lnTo>
                  <a:pt x="48174" y="0"/>
                </a:lnTo>
                <a:cubicBezTo>
                  <a:pt x="52579" y="0"/>
                  <a:pt x="55409" y="773"/>
                  <a:pt x="56679" y="2347"/>
                </a:cubicBezTo>
                <a:cubicBezTo>
                  <a:pt x="57948" y="3920"/>
                  <a:pt x="57897" y="6597"/>
                  <a:pt x="56552" y="1040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1260017" y="3723039"/>
            <a:ext cx="111720" cy="52281"/>
          </a:xfrm>
          <a:custGeom>
            <a:avLst/>
            <a:gdLst>
              <a:gd name="connsiteX0" fmla="*/ 85583 w 111720"/>
              <a:gd name="connsiteY0" fmla="*/ 10910 h 52281"/>
              <a:gd name="connsiteX1" fmla="*/ 84936 w 111720"/>
              <a:gd name="connsiteY1" fmla="*/ 8309 h 52281"/>
              <a:gd name="connsiteX2" fmla="*/ 82524 w 111720"/>
              <a:gd name="connsiteY2" fmla="*/ 7624 h 52281"/>
              <a:gd name="connsiteX3" fmla="*/ 18800 w 111720"/>
              <a:gd name="connsiteY3" fmla="*/ 7624 h 52281"/>
              <a:gd name="connsiteX4" fmla="*/ 17149 w 111720"/>
              <a:gd name="connsiteY4" fmla="*/ 5975 h 52281"/>
              <a:gd name="connsiteX5" fmla="*/ 17149 w 111720"/>
              <a:gd name="connsiteY5" fmla="*/ 1661 h 52281"/>
              <a:gd name="connsiteX6" fmla="*/ 18800 w 111720"/>
              <a:gd name="connsiteY6" fmla="*/ 0 h 52281"/>
              <a:gd name="connsiteX7" fmla="*/ 84428 w 111720"/>
              <a:gd name="connsiteY7" fmla="*/ 0 h 52281"/>
              <a:gd name="connsiteX8" fmla="*/ 92299 w 111720"/>
              <a:gd name="connsiteY8" fmla="*/ 2093 h 52281"/>
              <a:gd name="connsiteX9" fmla="*/ 94203 w 111720"/>
              <a:gd name="connsiteY9" fmla="*/ 9654 h 52281"/>
              <a:gd name="connsiteX10" fmla="*/ 93949 w 111720"/>
              <a:gd name="connsiteY10" fmla="*/ 18027 h 52281"/>
              <a:gd name="connsiteX11" fmla="*/ 93187 w 111720"/>
              <a:gd name="connsiteY11" fmla="*/ 27275 h 52281"/>
              <a:gd name="connsiteX12" fmla="*/ 91994 w 111720"/>
              <a:gd name="connsiteY12" fmla="*/ 36486 h 52281"/>
              <a:gd name="connsiteX13" fmla="*/ 90407 w 111720"/>
              <a:gd name="connsiteY13" fmla="*/ 44669 h 52281"/>
              <a:gd name="connsiteX14" fmla="*/ 109829 w 111720"/>
              <a:gd name="connsiteY14" fmla="*/ 44669 h 52281"/>
              <a:gd name="connsiteX15" fmla="*/ 111086 w 111720"/>
              <a:gd name="connsiteY15" fmla="*/ 45113 h 52281"/>
              <a:gd name="connsiteX16" fmla="*/ 111720 w 111720"/>
              <a:gd name="connsiteY16" fmla="*/ 46305 h 52281"/>
              <a:gd name="connsiteX17" fmla="*/ 111720 w 111720"/>
              <a:gd name="connsiteY17" fmla="*/ 50631 h 52281"/>
              <a:gd name="connsiteX18" fmla="*/ 111086 w 111720"/>
              <a:gd name="connsiteY18" fmla="*/ 51773 h 52281"/>
              <a:gd name="connsiteX19" fmla="*/ 109829 w 111720"/>
              <a:gd name="connsiteY19" fmla="*/ 52281 h 52281"/>
              <a:gd name="connsiteX20" fmla="*/ 1916 w 111720"/>
              <a:gd name="connsiteY20" fmla="*/ 52281 h 52281"/>
              <a:gd name="connsiteX21" fmla="*/ 571 w 111720"/>
              <a:gd name="connsiteY21" fmla="*/ 51773 h 52281"/>
              <a:gd name="connsiteX22" fmla="*/ 0 w 111720"/>
              <a:gd name="connsiteY22" fmla="*/ 50631 h 52281"/>
              <a:gd name="connsiteX23" fmla="*/ 0 w 111720"/>
              <a:gd name="connsiteY23" fmla="*/ 46305 h 52281"/>
              <a:gd name="connsiteX24" fmla="*/ 571 w 111720"/>
              <a:gd name="connsiteY24" fmla="*/ 45113 h 52281"/>
              <a:gd name="connsiteX25" fmla="*/ 1916 w 111720"/>
              <a:gd name="connsiteY25" fmla="*/ 44669 h 52281"/>
              <a:gd name="connsiteX26" fmla="*/ 82270 w 111720"/>
              <a:gd name="connsiteY26" fmla="*/ 44669 h 52281"/>
              <a:gd name="connsiteX27" fmla="*/ 83666 w 111720"/>
              <a:gd name="connsiteY27" fmla="*/ 36613 h 52281"/>
              <a:gd name="connsiteX28" fmla="*/ 84745 w 111720"/>
              <a:gd name="connsiteY28" fmla="*/ 27732 h 52281"/>
              <a:gd name="connsiteX29" fmla="*/ 85380 w 111720"/>
              <a:gd name="connsiteY29" fmla="*/ 18902 h 52281"/>
              <a:gd name="connsiteX30" fmla="*/ 85583 w 111720"/>
              <a:gd name="connsiteY30" fmla="*/ 10910 h 522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1720" h="52281">
                <a:moveTo>
                  <a:pt x="85583" y="10910"/>
                </a:moveTo>
                <a:cubicBezTo>
                  <a:pt x="85583" y="9654"/>
                  <a:pt x="85355" y="8778"/>
                  <a:pt x="84936" y="8309"/>
                </a:cubicBezTo>
                <a:cubicBezTo>
                  <a:pt x="84517" y="7853"/>
                  <a:pt x="83705" y="7624"/>
                  <a:pt x="82524" y="7624"/>
                </a:cubicBezTo>
                <a:lnTo>
                  <a:pt x="18800" y="7624"/>
                </a:lnTo>
                <a:cubicBezTo>
                  <a:pt x="17695" y="7624"/>
                  <a:pt x="17149" y="7079"/>
                  <a:pt x="17149" y="5975"/>
                </a:cubicBezTo>
                <a:lnTo>
                  <a:pt x="17149" y="1661"/>
                </a:lnTo>
                <a:cubicBezTo>
                  <a:pt x="17149" y="558"/>
                  <a:pt x="17695" y="0"/>
                  <a:pt x="18800" y="0"/>
                </a:cubicBezTo>
                <a:lnTo>
                  <a:pt x="84428" y="0"/>
                </a:lnTo>
                <a:cubicBezTo>
                  <a:pt x="88401" y="0"/>
                  <a:pt x="91029" y="710"/>
                  <a:pt x="92299" y="2093"/>
                </a:cubicBezTo>
                <a:cubicBezTo>
                  <a:pt x="93581" y="3488"/>
                  <a:pt x="94203" y="6013"/>
                  <a:pt x="94203" y="9654"/>
                </a:cubicBezTo>
                <a:cubicBezTo>
                  <a:pt x="94203" y="12191"/>
                  <a:pt x="94126" y="14982"/>
                  <a:pt x="93949" y="18027"/>
                </a:cubicBezTo>
                <a:cubicBezTo>
                  <a:pt x="93784" y="21059"/>
                  <a:pt x="93530" y="24155"/>
                  <a:pt x="93187" y="27275"/>
                </a:cubicBezTo>
                <a:cubicBezTo>
                  <a:pt x="92857" y="30422"/>
                  <a:pt x="92451" y="33479"/>
                  <a:pt x="91994" y="36486"/>
                </a:cubicBezTo>
                <a:cubicBezTo>
                  <a:pt x="91511" y="39480"/>
                  <a:pt x="90978" y="42207"/>
                  <a:pt x="90407" y="44669"/>
                </a:cubicBezTo>
                <a:lnTo>
                  <a:pt x="109829" y="44669"/>
                </a:lnTo>
                <a:cubicBezTo>
                  <a:pt x="110248" y="44669"/>
                  <a:pt x="110667" y="44808"/>
                  <a:pt x="111086" y="45113"/>
                </a:cubicBezTo>
                <a:cubicBezTo>
                  <a:pt x="111517" y="45404"/>
                  <a:pt x="111720" y="45798"/>
                  <a:pt x="111720" y="46305"/>
                </a:cubicBezTo>
                <a:lnTo>
                  <a:pt x="111720" y="50631"/>
                </a:lnTo>
                <a:cubicBezTo>
                  <a:pt x="111720" y="51063"/>
                  <a:pt x="111517" y="51443"/>
                  <a:pt x="111086" y="51773"/>
                </a:cubicBezTo>
                <a:cubicBezTo>
                  <a:pt x="110667" y="52116"/>
                  <a:pt x="110248" y="52281"/>
                  <a:pt x="109829" y="52281"/>
                </a:cubicBezTo>
                <a:lnTo>
                  <a:pt x="1916" y="52281"/>
                </a:lnTo>
                <a:cubicBezTo>
                  <a:pt x="1409" y="52281"/>
                  <a:pt x="964" y="52116"/>
                  <a:pt x="571" y="51773"/>
                </a:cubicBezTo>
                <a:cubicBezTo>
                  <a:pt x="203" y="51443"/>
                  <a:pt x="0" y="51063"/>
                  <a:pt x="0" y="50631"/>
                </a:cubicBezTo>
                <a:lnTo>
                  <a:pt x="0" y="46305"/>
                </a:lnTo>
                <a:cubicBezTo>
                  <a:pt x="0" y="45798"/>
                  <a:pt x="203" y="45404"/>
                  <a:pt x="571" y="45113"/>
                </a:cubicBezTo>
                <a:cubicBezTo>
                  <a:pt x="964" y="44808"/>
                  <a:pt x="1409" y="44669"/>
                  <a:pt x="1916" y="44669"/>
                </a:cubicBezTo>
                <a:lnTo>
                  <a:pt x="82270" y="44669"/>
                </a:lnTo>
                <a:cubicBezTo>
                  <a:pt x="82778" y="42207"/>
                  <a:pt x="83248" y="39518"/>
                  <a:pt x="83666" y="36613"/>
                </a:cubicBezTo>
                <a:cubicBezTo>
                  <a:pt x="84085" y="33682"/>
                  <a:pt x="84454" y="30726"/>
                  <a:pt x="84745" y="27732"/>
                </a:cubicBezTo>
                <a:cubicBezTo>
                  <a:pt x="85050" y="24726"/>
                  <a:pt x="85253" y="21795"/>
                  <a:pt x="85380" y="18902"/>
                </a:cubicBezTo>
                <a:cubicBezTo>
                  <a:pt x="85507" y="16035"/>
                  <a:pt x="85583" y="13371"/>
                  <a:pt x="85583" y="1091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998649" y="3898131"/>
            <a:ext cx="28180" cy="116982"/>
          </a:xfrm>
          <a:custGeom>
            <a:avLst/>
            <a:gdLst>
              <a:gd name="connsiteX0" fmla="*/ 6981 w 28180"/>
              <a:gd name="connsiteY0" fmla="*/ 116982 h 116982"/>
              <a:gd name="connsiteX1" fmla="*/ 1777 w 28180"/>
              <a:gd name="connsiteY1" fmla="*/ 116982 h 116982"/>
              <a:gd name="connsiteX2" fmla="*/ 0 w 28180"/>
              <a:gd name="connsiteY2" fmla="*/ 115194 h 116982"/>
              <a:gd name="connsiteX3" fmla="*/ 0 w 28180"/>
              <a:gd name="connsiteY3" fmla="*/ 1776 h 116982"/>
              <a:gd name="connsiteX4" fmla="*/ 1777 w 28180"/>
              <a:gd name="connsiteY4" fmla="*/ 0 h 116982"/>
              <a:gd name="connsiteX5" fmla="*/ 6981 w 28180"/>
              <a:gd name="connsiteY5" fmla="*/ 0 h 116982"/>
              <a:gd name="connsiteX6" fmla="*/ 8758 w 28180"/>
              <a:gd name="connsiteY6" fmla="*/ 1776 h 116982"/>
              <a:gd name="connsiteX7" fmla="*/ 8758 w 28180"/>
              <a:gd name="connsiteY7" fmla="*/ 47968 h 116982"/>
              <a:gd name="connsiteX8" fmla="*/ 26289 w 28180"/>
              <a:gd name="connsiteY8" fmla="*/ 47968 h 116982"/>
              <a:gd name="connsiteX9" fmla="*/ 27609 w 28180"/>
              <a:gd name="connsiteY9" fmla="*/ 48411 h 116982"/>
              <a:gd name="connsiteX10" fmla="*/ 28180 w 28180"/>
              <a:gd name="connsiteY10" fmla="*/ 49604 h 116982"/>
              <a:gd name="connsiteX11" fmla="*/ 28180 w 28180"/>
              <a:gd name="connsiteY11" fmla="*/ 53918 h 116982"/>
              <a:gd name="connsiteX12" fmla="*/ 27609 w 28180"/>
              <a:gd name="connsiteY12" fmla="*/ 55059 h 116982"/>
              <a:gd name="connsiteX13" fmla="*/ 26289 w 28180"/>
              <a:gd name="connsiteY13" fmla="*/ 55567 h 116982"/>
              <a:gd name="connsiteX14" fmla="*/ 8758 w 28180"/>
              <a:gd name="connsiteY14" fmla="*/ 55567 h 116982"/>
              <a:gd name="connsiteX15" fmla="*/ 8758 w 28180"/>
              <a:gd name="connsiteY15" fmla="*/ 115194 h 116982"/>
              <a:gd name="connsiteX16" fmla="*/ 6981 w 28180"/>
              <a:gd name="connsiteY16" fmla="*/ 116982 h 11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8180" h="116982">
                <a:moveTo>
                  <a:pt x="6981" y="116982"/>
                </a:moveTo>
                <a:lnTo>
                  <a:pt x="1777" y="116982"/>
                </a:lnTo>
                <a:cubicBezTo>
                  <a:pt x="596" y="116982"/>
                  <a:pt x="0" y="116386"/>
                  <a:pt x="0" y="115194"/>
                </a:cubicBezTo>
                <a:lnTo>
                  <a:pt x="0" y="1776"/>
                </a:lnTo>
                <a:cubicBezTo>
                  <a:pt x="0" y="583"/>
                  <a:pt x="596" y="0"/>
                  <a:pt x="1777" y="0"/>
                </a:cubicBezTo>
                <a:lnTo>
                  <a:pt x="6981" y="0"/>
                </a:lnTo>
                <a:cubicBezTo>
                  <a:pt x="8174" y="0"/>
                  <a:pt x="8758" y="583"/>
                  <a:pt x="8758" y="1776"/>
                </a:cubicBezTo>
                <a:lnTo>
                  <a:pt x="8758" y="47968"/>
                </a:lnTo>
                <a:lnTo>
                  <a:pt x="26289" y="47968"/>
                </a:lnTo>
                <a:cubicBezTo>
                  <a:pt x="26797" y="47968"/>
                  <a:pt x="27241" y="48107"/>
                  <a:pt x="27609" y="48411"/>
                </a:cubicBezTo>
                <a:cubicBezTo>
                  <a:pt x="27990" y="48703"/>
                  <a:pt x="28180" y="49097"/>
                  <a:pt x="28180" y="49604"/>
                </a:cubicBezTo>
                <a:lnTo>
                  <a:pt x="28180" y="53918"/>
                </a:lnTo>
                <a:cubicBezTo>
                  <a:pt x="28180" y="54336"/>
                  <a:pt x="27990" y="54729"/>
                  <a:pt x="27609" y="55059"/>
                </a:cubicBezTo>
                <a:cubicBezTo>
                  <a:pt x="27241" y="55402"/>
                  <a:pt x="26797" y="55567"/>
                  <a:pt x="26289" y="55567"/>
                </a:cubicBezTo>
                <a:lnTo>
                  <a:pt x="8758" y="55567"/>
                </a:lnTo>
                <a:lnTo>
                  <a:pt x="8758" y="115194"/>
                </a:lnTo>
                <a:cubicBezTo>
                  <a:pt x="8758" y="116386"/>
                  <a:pt x="8174" y="116982"/>
                  <a:pt x="6981" y="11698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915757" y="3907646"/>
            <a:ext cx="70071" cy="77464"/>
          </a:xfrm>
          <a:custGeom>
            <a:avLst/>
            <a:gdLst>
              <a:gd name="connsiteX0" fmla="*/ 66771 w 70071"/>
              <a:gd name="connsiteY0" fmla="*/ 72706 h 77464"/>
              <a:gd name="connsiteX1" fmla="*/ 65806 w 70071"/>
              <a:gd name="connsiteY1" fmla="*/ 73455 h 77464"/>
              <a:gd name="connsiteX2" fmla="*/ 64219 w 70071"/>
              <a:gd name="connsiteY2" fmla="*/ 72833 h 77464"/>
              <a:gd name="connsiteX3" fmla="*/ 57758 w 70071"/>
              <a:gd name="connsiteY3" fmla="*/ 67555 h 77464"/>
              <a:gd name="connsiteX4" fmla="*/ 51017 w 70071"/>
              <a:gd name="connsiteY4" fmla="*/ 61212 h 77464"/>
              <a:gd name="connsiteX5" fmla="*/ 44556 w 70071"/>
              <a:gd name="connsiteY5" fmla="*/ 54247 h 77464"/>
              <a:gd name="connsiteX6" fmla="*/ 38717 w 70071"/>
              <a:gd name="connsiteY6" fmla="*/ 47067 h 77464"/>
              <a:gd name="connsiteX7" fmla="*/ 24245 w 70071"/>
              <a:gd name="connsiteY7" fmla="*/ 62354 h 77464"/>
              <a:gd name="connsiteX8" fmla="*/ 5699 w 70071"/>
              <a:gd name="connsiteY8" fmla="*/ 76893 h 77464"/>
              <a:gd name="connsiteX9" fmla="*/ 4442 w 70071"/>
              <a:gd name="connsiteY9" fmla="*/ 77464 h 77464"/>
              <a:gd name="connsiteX10" fmla="*/ 3414 w 70071"/>
              <a:gd name="connsiteY10" fmla="*/ 77134 h 77464"/>
              <a:gd name="connsiteX11" fmla="*/ 368 w 70071"/>
              <a:gd name="connsiteY11" fmla="*/ 73214 h 77464"/>
              <a:gd name="connsiteX12" fmla="*/ 0 w 70071"/>
              <a:gd name="connsiteY12" fmla="*/ 71869 h 77464"/>
              <a:gd name="connsiteX13" fmla="*/ 634 w 70071"/>
              <a:gd name="connsiteY13" fmla="*/ 70791 h 77464"/>
              <a:gd name="connsiteX14" fmla="*/ 32306 w 70071"/>
              <a:gd name="connsiteY14" fmla="*/ 41738 h 77464"/>
              <a:gd name="connsiteX15" fmla="*/ 48110 w 70071"/>
              <a:gd name="connsiteY15" fmla="*/ 11037 h 77464"/>
              <a:gd name="connsiteX16" fmla="*/ 48174 w 70071"/>
              <a:gd name="connsiteY16" fmla="*/ 8436 h 77464"/>
              <a:gd name="connsiteX17" fmla="*/ 45952 w 70071"/>
              <a:gd name="connsiteY17" fmla="*/ 7611 h 77464"/>
              <a:gd name="connsiteX18" fmla="*/ 7489 w 70071"/>
              <a:gd name="connsiteY18" fmla="*/ 7611 h 77464"/>
              <a:gd name="connsiteX19" fmla="*/ 5966 w 70071"/>
              <a:gd name="connsiteY19" fmla="*/ 5962 h 77464"/>
              <a:gd name="connsiteX20" fmla="*/ 5966 w 70071"/>
              <a:gd name="connsiteY20" fmla="*/ 1522 h 77464"/>
              <a:gd name="connsiteX21" fmla="*/ 7730 w 70071"/>
              <a:gd name="connsiteY21" fmla="*/ 0 h 77464"/>
              <a:gd name="connsiteX22" fmla="*/ 49380 w 70071"/>
              <a:gd name="connsiteY22" fmla="*/ 0 h 77464"/>
              <a:gd name="connsiteX23" fmla="*/ 57758 w 70071"/>
              <a:gd name="connsiteY23" fmla="*/ 2283 h 77464"/>
              <a:gd name="connsiteX24" fmla="*/ 57758 w 70071"/>
              <a:gd name="connsiteY24" fmla="*/ 10402 h 77464"/>
              <a:gd name="connsiteX25" fmla="*/ 43794 w 70071"/>
              <a:gd name="connsiteY25" fmla="*/ 40216 h 77464"/>
              <a:gd name="connsiteX26" fmla="*/ 50002 w 70071"/>
              <a:gd name="connsiteY26" fmla="*/ 48209 h 77464"/>
              <a:gd name="connsiteX27" fmla="*/ 56615 w 70071"/>
              <a:gd name="connsiteY27" fmla="*/ 55630 h 77464"/>
              <a:gd name="connsiteX28" fmla="*/ 63216 w 70071"/>
              <a:gd name="connsiteY28" fmla="*/ 61973 h 77464"/>
              <a:gd name="connsiteX29" fmla="*/ 69436 w 70071"/>
              <a:gd name="connsiteY29" fmla="*/ 66731 h 77464"/>
              <a:gd name="connsiteX30" fmla="*/ 70071 w 70071"/>
              <a:gd name="connsiteY30" fmla="*/ 67885 h 77464"/>
              <a:gd name="connsiteX31" fmla="*/ 69690 w 70071"/>
              <a:gd name="connsiteY31" fmla="*/ 69027 h 77464"/>
              <a:gd name="connsiteX32" fmla="*/ 66771 w 70071"/>
              <a:gd name="connsiteY32" fmla="*/ 72706 h 7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70071" h="77464">
                <a:moveTo>
                  <a:pt x="66771" y="72706"/>
                </a:moveTo>
                <a:cubicBezTo>
                  <a:pt x="66517" y="73125"/>
                  <a:pt x="66199" y="73366"/>
                  <a:pt x="65806" y="73455"/>
                </a:cubicBezTo>
                <a:cubicBezTo>
                  <a:pt x="65438" y="73543"/>
                  <a:pt x="64905" y="73340"/>
                  <a:pt x="64219" y="72833"/>
                </a:cubicBezTo>
                <a:cubicBezTo>
                  <a:pt x="62201" y="71298"/>
                  <a:pt x="60043" y="69547"/>
                  <a:pt x="57758" y="67555"/>
                </a:cubicBezTo>
                <a:cubicBezTo>
                  <a:pt x="55473" y="65577"/>
                  <a:pt x="53226" y="63458"/>
                  <a:pt x="51017" y="61212"/>
                </a:cubicBezTo>
                <a:cubicBezTo>
                  <a:pt x="48834" y="58979"/>
                  <a:pt x="46676" y="56645"/>
                  <a:pt x="44556" y="54247"/>
                </a:cubicBezTo>
                <a:cubicBezTo>
                  <a:pt x="42436" y="51824"/>
                  <a:pt x="40481" y="49439"/>
                  <a:pt x="38717" y="47067"/>
                </a:cubicBezTo>
                <a:cubicBezTo>
                  <a:pt x="34489" y="52395"/>
                  <a:pt x="29653" y="57508"/>
                  <a:pt x="24245" y="62354"/>
                </a:cubicBezTo>
                <a:cubicBezTo>
                  <a:pt x="18825" y="67226"/>
                  <a:pt x="12643" y="72072"/>
                  <a:pt x="5699" y="76893"/>
                </a:cubicBezTo>
                <a:cubicBezTo>
                  <a:pt x="5280" y="77134"/>
                  <a:pt x="4861" y="77337"/>
                  <a:pt x="4442" y="77464"/>
                </a:cubicBezTo>
                <a:cubicBezTo>
                  <a:pt x="4011" y="77591"/>
                  <a:pt x="3681" y="77489"/>
                  <a:pt x="3414" y="77134"/>
                </a:cubicBezTo>
                <a:lnTo>
                  <a:pt x="368" y="73214"/>
                </a:lnTo>
                <a:cubicBezTo>
                  <a:pt x="38" y="72795"/>
                  <a:pt x="-88" y="72338"/>
                  <a:pt x="0" y="71869"/>
                </a:cubicBezTo>
                <a:cubicBezTo>
                  <a:pt x="76" y="71412"/>
                  <a:pt x="279" y="71057"/>
                  <a:pt x="634" y="70791"/>
                </a:cubicBezTo>
                <a:cubicBezTo>
                  <a:pt x="14166" y="61238"/>
                  <a:pt x="24728" y="51558"/>
                  <a:pt x="32306" y="41738"/>
                </a:cubicBezTo>
                <a:cubicBezTo>
                  <a:pt x="39884" y="31932"/>
                  <a:pt x="45153" y="21694"/>
                  <a:pt x="48110" y="11037"/>
                </a:cubicBezTo>
                <a:cubicBezTo>
                  <a:pt x="48440" y="9857"/>
                  <a:pt x="48466" y="8982"/>
                  <a:pt x="48174" y="8436"/>
                </a:cubicBezTo>
                <a:cubicBezTo>
                  <a:pt x="47869" y="7878"/>
                  <a:pt x="47133" y="7611"/>
                  <a:pt x="45952" y="7611"/>
                </a:cubicBezTo>
                <a:lnTo>
                  <a:pt x="7489" y="7611"/>
                </a:lnTo>
                <a:cubicBezTo>
                  <a:pt x="6474" y="7611"/>
                  <a:pt x="5966" y="7066"/>
                  <a:pt x="5966" y="5962"/>
                </a:cubicBezTo>
                <a:lnTo>
                  <a:pt x="5966" y="1522"/>
                </a:lnTo>
                <a:cubicBezTo>
                  <a:pt x="5966" y="507"/>
                  <a:pt x="6562" y="0"/>
                  <a:pt x="7730" y="0"/>
                </a:cubicBezTo>
                <a:lnTo>
                  <a:pt x="49380" y="0"/>
                </a:lnTo>
                <a:cubicBezTo>
                  <a:pt x="53772" y="0"/>
                  <a:pt x="56565" y="761"/>
                  <a:pt x="57758" y="2283"/>
                </a:cubicBezTo>
                <a:cubicBezTo>
                  <a:pt x="58938" y="3805"/>
                  <a:pt x="58938" y="6508"/>
                  <a:pt x="57758" y="10402"/>
                </a:cubicBezTo>
                <a:cubicBezTo>
                  <a:pt x="54457" y="21224"/>
                  <a:pt x="49799" y="31170"/>
                  <a:pt x="43794" y="40216"/>
                </a:cubicBezTo>
                <a:cubicBezTo>
                  <a:pt x="45736" y="42931"/>
                  <a:pt x="47818" y="45595"/>
                  <a:pt x="50002" y="48209"/>
                </a:cubicBezTo>
                <a:cubicBezTo>
                  <a:pt x="52210" y="50834"/>
                  <a:pt x="54407" y="53308"/>
                  <a:pt x="56615" y="55630"/>
                </a:cubicBezTo>
                <a:cubicBezTo>
                  <a:pt x="58811" y="57965"/>
                  <a:pt x="61020" y="60083"/>
                  <a:pt x="63216" y="61973"/>
                </a:cubicBezTo>
                <a:cubicBezTo>
                  <a:pt x="65412" y="63876"/>
                  <a:pt x="67482" y="65462"/>
                  <a:pt x="69436" y="66731"/>
                </a:cubicBezTo>
                <a:cubicBezTo>
                  <a:pt x="69855" y="67073"/>
                  <a:pt x="70071" y="67454"/>
                  <a:pt x="70071" y="67885"/>
                </a:cubicBezTo>
                <a:cubicBezTo>
                  <a:pt x="70071" y="68304"/>
                  <a:pt x="69944" y="68684"/>
                  <a:pt x="69690" y="69027"/>
                </a:cubicBezTo>
                <a:lnTo>
                  <a:pt x="66771" y="72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1028981" y="3900663"/>
            <a:ext cx="111720" cy="64841"/>
          </a:xfrm>
          <a:custGeom>
            <a:avLst/>
            <a:gdLst>
              <a:gd name="connsiteX0" fmla="*/ 111086 w 111720"/>
              <a:gd name="connsiteY0" fmla="*/ 57672 h 64841"/>
              <a:gd name="connsiteX1" fmla="*/ 111720 w 111720"/>
              <a:gd name="connsiteY1" fmla="*/ 58878 h 64841"/>
              <a:gd name="connsiteX2" fmla="*/ 111720 w 111720"/>
              <a:gd name="connsiteY2" fmla="*/ 63191 h 64841"/>
              <a:gd name="connsiteX3" fmla="*/ 111086 w 111720"/>
              <a:gd name="connsiteY3" fmla="*/ 64333 h 64841"/>
              <a:gd name="connsiteX4" fmla="*/ 109829 w 111720"/>
              <a:gd name="connsiteY4" fmla="*/ 64841 h 64841"/>
              <a:gd name="connsiteX5" fmla="*/ 1916 w 111720"/>
              <a:gd name="connsiteY5" fmla="*/ 64841 h 64841"/>
              <a:gd name="connsiteX6" fmla="*/ 571 w 111720"/>
              <a:gd name="connsiteY6" fmla="*/ 64333 h 64841"/>
              <a:gd name="connsiteX7" fmla="*/ 0 w 111720"/>
              <a:gd name="connsiteY7" fmla="*/ 63191 h 64841"/>
              <a:gd name="connsiteX8" fmla="*/ 0 w 111720"/>
              <a:gd name="connsiteY8" fmla="*/ 58878 h 64841"/>
              <a:gd name="connsiteX9" fmla="*/ 571 w 111720"/>
              <a:gd name="connsiteY9" fmla="*/ 57672 h 64841"/>
              <a:gd name="connsiteX10" fmla="*/ 1916 w 111720"/>
              <a:gd name="connsiteY10" fmla="*/ 57229 h 64841"/>
              <a:gd name="connsiteX11" fmla="*/ 51309 w 111720"/>
              <a:gd name="connsiteY11" fmla="*/ 57229 h 64841"/>
              <a:gd name="connsiteX12" fmla="*/ 51309 w 111720"/>
              <a:gd name="connsiteY12" fmla="*/ 40863 h 64841"/>
              <a:gd name="connsiteX13" fmla="*/ 27812 w 111720"/>
              <a:gd name="connsiteY13" fmla="*/ 40863 h 64841"/>
              <a:gd name="connsiteX14" fmla="*/ 20196 w 111720"/>
              <a:gd name="connsiteY14" fmla="*/ 39023 h 64841"/>
              <a:gd name="connsiteX15" fmla="*/ 18165 w 111720"/>
              <a:gd name="connsiteY15" fmla="*/ 31855 h 64841"/>
              <a:gd name="connsiteX16" fmla="*/ 18165 w 111720"/>
              <a:gd name="connsiteY16" fmla="*/ 9019 h 64841"/>
              <a:gd name="connsiteX17" fmla="*/ 20196 w 111720"/>
              <a:gd name="connsiteY17" fmla="*/ 1852 h 64841"/>
              <a:gd name="connsiteX18" fmla="*/ 27812 w 111720"/>
              <a:gd name="connsiteY18" fmla="*/ 0 h 64841"/>
              <a:gd name="connsiteX19" fmla="*/ 92438 w 111720"/>
              <a:gd name="connsiteY19" fmla="*/ 0 h 64841"/>
              <a:gd name="connsiteX20" fmla="*/ 94088 w 111720"/>
              <a:gd name="connsiteY20" fmla="*/ 1661 h 64841"/>
              <a:gd name="connsiteX21" fmla="*/ 94088 w 111720"/>
              <a:gd name="connsiteY21" fmla="*/ 5848 h 64841"/>
              <a:gd name="connsiteX22" fmla="*/ 92438 w 111720"/>
              <a:gd name="connsiteY22" fmla="*/ 7624 h 64841"/>
              <a:gd name="connsiteX23" fmla="*/ 29970 w 111720"/>
              <a:gd name="connsiteY23" fmla="*/ 7624 h 64841"/>
              <a:gd name="connsiteX24" fmla="*/ 27558 w 111720"/>
              <a:gd name="connsiteY24" fmla="*/ 8309 h 64841"/>
              <a:gd name="connsiteX25" fmla="*/ 26924 w 111720"/>
              <a:gd name="connsiteY25" fmla="*/ 10910 h 64841"/>
              <a:gd name="connsiteX26" fmla="*/ 26924 w 111720"/>
              <a:gd name="connsiteY26" fmla="*/ 29940 h 64841"/>
              <a:gd name="connsiteX27" fmla="*/ 27558 w 111720"/>
              <a:gd name="connsiteY27" fmla="*/ 32490 h 64841"/>
              <a:gd name="connsiteX28" fmla="*/ 29970 w 111720"/>
              <a:gd name="connsiteY28" fmla="*/ 33251 h 64841"/>
              <a:gd name="connsiteX29" fmla="*/ 93314 w 111720"/>
              <a:gd name="connsiteY29" fmla="*/ 33251 h 64841"/>
              <a:gd name="connsiteX30" fmla="*/ 94964 w 111720"/>
              <a:gd name="connsiteY30" fmla="*/ 34900 h 64841"/>
              <a:gd name="connsiteX31" fmla="*/ 94964 w 111720"/>
              <a:gd name="connsiteY31" fmla="*/ 39087 h 64841"/>
              <a:gd name="connsiteX32" fmla="*/ 93314 w 111720"/>
              <a:gd name="connsiteY32" fmla="*/ 40863 h 64841"/>
              <a:gd name="connsiteX33" fmla="*/ 60055 w 111720"/>
              <a:gd name="connsiteY33" fmla="*/ 40863 h 64841"/>
              <a:gd name="connsiteX34" fmla="*/ 60055 w 111720"/>
              <a:gd name="connsiteY34" fmla="*/ 57229 h 64841"/>
              <a:gd name="connsiteX35" fmla="*/ 109829 w 111720"/>
              <a:gd name="connsiteY35" fmla="*/ 57229 h 64841"/>
              <a:gd name="connsiteX36" fmla="*/ 111086 w 111720"/>
              <a:gd name="connsiteY36" fmla="*/ 57672 h 64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1720" h="64841">
                <a:moveTo>
                  <a:pt x="111086" y="57672"/>
                </a:moveTo>
                <a:cubicBezTo>
                  <a:pt x="111517" y="57964"/>
                  <a:pt x="111720" y="58370"/>
                  <a:pt x="111720" y="58878"/>
                </a:cubicBezTo>
                <a:lnTo>
                  <a:pt x="111720" y="63191"/>
                </a:lnTo>
                <a:cubicBezTo>
                  <a:pt x="111720" y="63622"/>
                  <a:pt x="111517" y="63991"/>
                  <a:pt x="111086" y="64333"/>
                </a:cubicBezTo>
                <a:cubicBezTo>
                  <a:pt x="110667" y="64675"/>
                  <a:pt x="110248" y="64841"/>
                  <a:pt x="109829" y="64841"/>
                </a:cubicBezTo>
                <a:lnTo>
                  <a:pt x="1916" y="64841"/>
                </a:lnTo>
                <a:cubicBezTo>
                  <a:pt x="1409" y="64841"/>
                  <a:pt x="964" y="64675"/>
                  <a:pt x="571" y="64333"/>
                </a:cubicBezTo>
                <a:cubicBezTo>
                  <a:pt x="203" y="63991"/>
                  <a:pt x="0" y="63622"/>
                  <a:pt x="0" y="63191"/>
                </a:cubicBezTo>
                <a:lnTo>
                  <a:pt x="0" y="58878"/>
                </a:lnTo>
                <a:cubicBezTo>
                  <a:pt x="0" y="58370"/>
                  <a:pt x="203" y="57964"/>
                  <a:pt x="571" y="57672"/>
                </a:cubicBezTo>
                <a:cubicBezTo>
                  <a:pt x="964" y="57381"/>
                  <a:pt x="1409" y="57229"/>
                  <a:pt x="1916" y="57229"/>
                </a:cubicBezTo>
                <a:lnTo>
                  <a:pt x="51309" y="57229"/>
                </a:lnTo>
                <a:lnTo>
                  <a:pt x="51309" y="40863"/>
                </a:lnTo>
                <a:lnTo>
                  <a:pt x="27812" y="40863"/>
                </a:lnTo>
                <a:cubicBezTo>
                  <a:pt x="24080" y="40863"/>
                  <a:pt x="21554" y="40254"/>
                  <a:pt x="20196" y="39023"/>
                </a:cubicBezTo>
                <a:cubicBezTo>
                  <a:pt x="18837" y="37805"/>
                  <a:pt x="18165" y="35407"/>
                  <a:pt x="18165" y="31855"/>
                </a:cubicBezTo>
                <a:lnTo>
                  <a:pt x="18165" y="9019"/>
                </a:lnTo>
                <a:cubicBezTo>
                  <a:pt x="18165" y="5467"/>
                  <a:pt x="18837" y="3069"/>
                  <a:pt x="20196" y="1852"/>
                </a:cubicBezTo>
                <a:cubicBezTo>
                  <a:pt x="21554" y="621"/>
                  <a:pt x="24080" y="0"/>
                  <a:pt x="27812" y="0"/>
                </a:cubicBezTo>
                <a:lnTo>
                  <a:pt x="92438" y="0"/>
                </a:lnTo>
                <a:cubicBezTo>
                  <a:pt x="93530" y="0"/>
                  <a:pt x="94088" y="558"/>
                  <a:pt x="94088" y="1661"/>
                </a:cubicBezTo>
                <a:lnTo>
                  <a:pt x="94088" y="5848"/>
                </a:lnTo>
                <a:cubicBezTo>
                  <a:pt x="94088" y="7028"/>
                  <a:pt x="93530" y="7624"/>
                  <a:pt x="92438" y="7624"/>
                </a:cubicBezTo>
                <a:lnTo>
                  <a:pt x="29970" y="7624"/>
                </a:lnTo>
                <a:cubicBezTo>
                  <a:pt x="28777" y="7624"/>
                  <a:pt x="27990" y="7853"/>
                  <a:pt x="27558" y="8309"/>
                </a:cubicBezTo>
                <a:cubicBezTo>
                  <a:pt x="27127" y="8778"/>
                  <a:pt x="26924" y="9654"/>
                  <a:pt x="26924" y="10910"/>
                </a:cubicBezTo>
                <a:lnTo>
                  <a:pt x="26924" y="29940"/>
                </a:lnTo>
                <a:cubicBezTo>
                  <a:pt x="26924" y="31132"/>
                  <a:pt x="27127" y="31982"/>
                  <a:pt x="27558" y="32490"/>
                </a:cubicBezTo>
                <a:cubicBezTo>
                  <a:pt x="27990" y="32997"/>
                  <a:pt x="28777" y="33251"/>
                  <a:pt x="29970" y="33251"/>
                </a:cubicBezTo>
                <a:lnTo>
                  <a:pt x="93314" y="33251"/>
                </a:lnTo>
                <a:cubicBezTo>
                  <a:pt x="94418" y="33251"/>
                  <a:pt x="94964" y="33796"/>
                  <a:pt x="94964" y="34900"/>
                </a:cubicBezTo>
                <a:lnTo>
                  <a:pt x="94964" y="39087"/>
                </a:lnTo>
                <a:cubicBezTo>
                  <a:pt x="94964" y="40266"/>
                  <a:pt x="94418" y="40863"/>
                  <a:pt x="93314" y="40863"/>
                </a:cubicBezTo>
                <a:lnTo>
                  <a:pt x="60055" y="40863"/>
                </a:lnTo>
                <a:lnTo>
                  <a:pt x="60055" y="57229"/>
                </a:lnTo>
                <a:lnTo>
                  <a:pt x="109829" y="57229"/>
                </a:lnTo>
                <a:cubicBezTo>
                  <a:pt x="110248" y="57229"/>
                  <a:pt x="110667" y="57381"/>
                  <a:pt x="111086" y="5767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1296147" y="3902691"/>
            <a:ext cx="70198" cy="58497"/>
          </a:xfrm>
          <a:custGeom>
            <a:avLst/>
            <a:gdLst>
              <a:gd name="connsiteX0" fmla="*/ 56552 w 70198"/>
              <a:gd name="connsiteY0" fmla="*/ 10415 h 58497"/>
              <a:gd name="connsiteX1" fmla="*/ 51982 w 70198"/>
              <a:gd name="connsiteY1" fmla="*/ 19803 h 58497"/>
              <a:gd name="connsiteX2" fmla="*/ 45000 w 70198"/>
              <a:gd name="connsiteY2" fmla="*/ 29191 h 58497"/>
              <a:gd name="connsiteX3" fmla="*/ 56235 w 70198"/>
              <a:gd name="connsiteY3" fmla="*/ 38389 h 58497"/>
              <a:gd name="connsiteX4" fmla="*/ 69500 w 70198"/>
              <a:gd name="connsiteY4" fmla="*/ 45176 h 58497"/>
              <a:gd name="connsiteX5" fmla="*/ 70198 w 70198"/>
              <a:gd name="connsiteY5" fmla="*/ 46128 h 58497"/>
              <a:gd name="connsiteX6" fmla="*/ 69881 w 70198"/>
              <a:gd name="connsiteY6" fmla="*/ 47447 h 58497"/>
              <a:gd name="connsiteX7" fmla="*/ 67342 w 70198"/>
              <a:gd name="connsiteY7" fmla="*/ 51900 h 58497"/>
              <a:gd name="connsiteX8" fmla="*/ 66453 w 70198"/>
              <a:gd name="connsiteY8" fmla="*/ 52788 h 58497"/>
              <a:gd name="connsiteX9" fmla="*/ 64803 w 70198"/>
              <a:gd name="connsiteY9" fmla="*/ 52408 h 58497"/>
              <a:gd name="connsiteX10" fmla="*/ 51157 w 70198"/>
              <a:gd name="connsiteY10" fmla="*/ 44796 h 58497"/>
              <a:gd name="connsiteX11" fmla="*/ 39288 w 70198"/>
              <a:gd name="connsiteY11" fmla="*/ 35154 h 58497"/>
              <a:gd name="connsiteX12" fmla="*/ 23534 w 70198"/>
              <a:gd name="connsiteY12" fmla="*/ 47904 h 58497"/>
              <a:gd name="connsiteX13" fmla="*/ 4887 w 70198"/>
              <a:gd name="connsiteY13" fmla="*/ 58116 h 58497"/>
              <a:gd name="connsiteX14" fmla="*/ 3605 w 70198"/>
              <a:gd name="connsiteY14" fmla="*/ 58497 h 58497"/>
              <a:gd name="connsiteX15" fmla="*/ 2589 w 70198"/>
              <a:gd name="connsiteY15" fmla="*/ 57990 h 58497"/>
              <a:gd name="connsiteX16" fmla="*/ 63 w 70198"/>
              <a:gd name="connsiteY16" fmla="*/ 53549 h 58497"/>
              <a:gd name="connsiteX17" fmla="*/ 0 w 70198"/>
              <a:gd name="connsiteY17" fmla="*/ 52205 h 58497"/>
              <a:gd name="connsiteX18" fmla="*/ 939 w 70198"/>
              <a:gd name="connsiteY18" fmla="*/ 51266 h 58497"/>
              <a:gd name="connsiteX19" fmla="*/ 29704 w 70198"/>
              <a:gd name="connsiteY19" fmla="*/ 33061 h 58497"/>
              <a:gd name="connsiteX20" fmla="*/ 46904 w 70198"/>
              <a:gd name="connsiteY20" fmla="*/ 10922 h 58497"/>
              <a:gd name="connsiteX21" fmla="*/ 47158 w 70198"/>
              <a:gd name="connsiteY21" fmla="*/ 8373 h 58497"/>
              <a:gd name="connsiteX22" fmla="*/ 44734 w 70198"/>
              <a:gd name="connsiteY22" fmla="*/ 7624 h 58497"/>
              <a:gd name="connsiteX23" fmla="*/ 7553 w 70198"/>
              <a:gd name="connsiteY23" fmla="*/ 7624 h 58497"/>
              <a:gd name="connsiteX24" fmla="*/ 6029 w 70198"/>
              <a:gd name="connsiteY24" fmla="*/ 5975 h 58497"/>
              <a:gd name="connsiteX25" fmla="*/ 6029 w 70198"/>
              <a:gd name="connsiteY25" fmla="*/ 1522 h 58497"/>
              <a:gd name="connsiteX26" fmla="*/ 7794 w 70198"/>
              <a:gd name="connsiteY26" fmla="*/ 0 h 58497"/>
              <a:gd name="connsiteX27" fmla="*/ 48174 w 70198"/>
              <a:gd name="connsiteY27" fmla="*/ 0 h 58497"/>
              <a:gd name="connsiteX28" fmla="*/ 56679 w 70198"/>
              <a:gd name="connsiteY28" fmla="*/ 2359 h 58497"/>
              <a:gd name="connsiteX29" fmla="*/ 56552 w 70198"/>
              <a:gd name="connsiteY29" fmla="*/ 10415 h 58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70198" h="58497">
                <a:moveTo>
                  <a:pt x="56552" y="10415"/>
                </a:moveTo>
                <a:cubicBezTo>
                  <a:pt x="55447" y="13549"/>
                  <a:pt x="53924" y="16670"/>
                  <a:pt x="51982" y="19803"/>
                </a:cubicBezTo>
                <a:cubicBezTo>
                  <a:pt x="50027" y="22937"/>
                  <a:pt x="47704" y="26058"/>
                  <a:pt x="45000" y="29191"/>
                </a:cubicBezTo>
                <a:cubicBezTo>
                  <a:pt x="48212" y="32490"/>
                  <a:pt x="51957" y="35560"/>
                  <a:pt x="56235" y="38389"/>
                </a:cubicBezTo>
                <a:cubicBezTo>
                  <a:pt x="60512" y="41218"/>
                  <a:pt x="64930" y="43489"/>
                  <a:pt x="69500" y="45176"/>
                </a:cubicBezTo>
                <a:cubicBezTo>
                  <a:pt x="70008" y="45341"/>
                  <a:pt x="70236" y="45658"/>
                  <a:pt x="70198" y="46128"/>
                </a:cubicBezTo>
                <a:cubicBezTo>
                  <a:pt x="70147" y="46585"/>
                  <a:pt x="70058" y="47028"/>
                  <a:pt x="69881" y="47447"/>
                </a:cubicBezTo>
                <a:lnTo>
                  <a:pt x="67342" y="51900"/>
                </a:lnTo>
                <a:cubicBezTo>
                  <a:pt x="67088" y="52319"/>
                  <a:pt x="66796" y="52623"/>
                  <a:pt x="66453" y="52788"/>
                </a:cubicBezTo>
                <a:cubicBezTo>
                  <a:pt x="66110" y="52953"/>
                  <a:pt x="65565" y="52827"/>
                  <a:pt x="64803" y="52408"/>
                </a:cubicBezTo>
                <a:cubicBezTo>
                  <a:pt x="60144" y="50289"/>
                  <a:pt x="55600" y="47752"/>
                  <a:pt x="51157" y="44796"/>
                </a:cubicBezTo>
                <a:cubicBezTo>
                  <a:pt x="46714" y="41827"/>
                  <a:pt x="42753" y="38617"/>
                  <a:pt x="39288" y="35154"/>
                </a:cubicBezTo>
                <a:cubicBezTo>
                  <a:pt x="34629" y="39721"/>
                  <a:pt x="29374" y="43971"/>
                  <a:pt x="23534" y="47904"/>
                </a:cubicBezTo>
                <a:cubicBezTo>
                  <a:pt x="17695" y="51837"/>
                  <a:pt x="11475" y="55250"/>
                  <a:pt x="4887" y="58116"/>
                </a:cubicBezTo>
                <a:cubicBezTo>
                  <a:pt x="4468" y="58282"/>
                  <a:pt x="4023" y="58421"/>
                  <a:pt x="3605" y="58497"/>
                </a:cubicBezTo>
                <a:cubicBezTo>
                  <a:pt x="3186" y="58573"/>
                  <a:pt x="2856" y="58421"/>
                  <a:pt x="2589" y="57990"/>
                </a:cubicBezTo>
                <a:lnTo>
                  <a:pt x="63" y="53549"/>
                </a:lnTo>
                <a:cubicBezTo>
                  <a:pt x="-203" y="53131"/>
                  <a:pt x="-228" y="52687"/>
                  <a:pt x="0" y="52205"/>
                </a:cubicBezTo>
                <a:cubicBezTo>
                  <a:pt x="203" y="51748"/>
                  <a:pt x="520" y="51431"/>
                  <a:pt x="939" y="51266"/>
                </a:cubicBezTo>
                <a:cubicBezTo>
                  <a:pt x="12706" y="45684"/>
                  <a:pt x="22290" y="39607"/>
                  <a:pt x="29704" y="33061"/>
                </a:cubicBezTo>
                <a:cubicBezTo>
                  <a:pt x="37104" y="26502"/>
                  <a:pt x="42842" y="19118"/>
                  <a:pt x="46904" y="10922"/>
                </a:cubicBezTo>
                <a:cubicBezTo>
                  <a:pt x="47488" y="9730"/>
                  <a:pt x="47577" y="8880"/>
                  <a:pt x="47158" y="8373"/>
                </a:cubicBezTo>
                <a:cubicBezTo>
                  <a:pt x="46739" y="7865"/>
                  <a:pt x="45927" y="7624"/>
                  <a:pt x="44734" y="7624"/>
                </a:cubicBezTo>
                <a:lnTo>
                  <a:pt x="7553" y="7624"/>
                </a:lnTo>
                <a:cubicBezTo>
                  <a:pt x="6537" y="7624"/>
                  <a:pt x="6029" y="7066"/>
                  <a:pt x="6029" y="5975"/>
                </a:cubicBezTo>
                <a:lnTo>
                  <a:pt x="6029" y="1522"/>
                </a:lnTo>
                <a:cubicBezTo>
                  <a:pt x="6029" y="507"/>
                  <a:pt x="6613" y="0"/>
                  <a:pt x="7794" y="0"/>
                </a:cubicBezTo>
                <a:lnTo>
                  <a:pt x="48174" y="0"/>
                </a:lnTo>
                <a:cubicBezTo>
                  <a:pt x="52579" y="0"/>
                  <a:pt x="55409" y="799"/>
                  <a:pt x="56679" y="2359"/>
                </a:cubicBezTo>
                <a:cubicBezTo>
                  <a:pt x="57948" y="3920"/>
                  <a:pt x="57897" y="6609"/>
                  <a:pt x="56552" y="1041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2179542" y="2862665"/>
            <a:ext cx="81052" cy="117249"/>
          </a:xfrm>
          <a:custGeom>
            <a:avLst/>
            <a:gdLst>
              <a:gd name="connsiteX0" fmla="*/ 50738 w 81052"/>
              <a:gd name="connsiteY0" fmla="*/ 19194 h 117249"/>
              <a:gd name="connsiteX1" fmla="*/ 50738 w 81052"/>
              <a:gd name="connsiteY1" fmla="*/ 114191 h 117249"/>
              <a:gd name="connsiteX2" fmla="*/ 50040 w 81052"/>
              <a:gd name="connsiteY2" fmla="*/ 116640 h 117249"/>
              <a:gd name="connsiteX3" fmla="*/ 47831 w 81052"/>
              <a:gd name="connsiteY3" fmla="*/ 117249 h 117249"/>
              <a:gd name="connsiteX4" fmla="*/ 32915 w 81052"/>
              <a:gd name="connsiteY4" fmla="*/ 117249 h 117249"/>
              <a:gd name="connsiteX5" fmla="*/ 30707 w 81052"/>
              <a:gd name="connsiteY5" fmla="*/ 116640 h 117249"/>
              <a:gd name="connsiteX6" fmla="*/ 30008 w 81052"/>
              <a:gd name="connsiteY6" fmla="*/ 114191 h 117249"/>
              <a:gd name="connsiteX7" fmla="*/ 30008 w 81052"/>
              <a:gd name="connsiteY7" fmla="*/ 19194 h 117249"/>
              <a:gd name="connsiteX8" fmla="*/ 3046 w 81052"/>
              <a:gd name="connsiteY8" fmla="*/ 19194 h 117249"/>
              <a:gd name="connsiteX9" fmla="*/ 698 w 81052"/>
              <a:gd name="connsiteY9" fmla="*/ 18585 h 117249"/>
              <a:gd name="connsiteX10" fmla="*/ 0 w 81052"/>
              <a:gd name="connsiteY10" fmla="*/ 16289 h 117249"/>
              <a:gd name="connsiteX11" fmla="*/ 0 w 81052"/>
              <a:gd name="connsiteY11" fmla="*/ 3057 h 117249"/>
              <a:gd name="connsiteX12" fmla="*/ 3046 w 81052"/>
              <a:gd name="connsiteY12" fmla="*/ 0 h 117249"/>
              <a:gd name="connsiteX13" fmla="*/ 77992 w 81052"/>
              <a:gd name="connsiteY13" fmla="*/ 0 h 117249"/>
              <a:gd name="connsiteX14" fmla="*/ 80518 w 81052"/>
              <a:gd name="connsiteY14" fmla="*/ 697 h 117249"/>
              <a:gd name="connsiteX15" fmla="*/ 81052 w 81052"/>
              <a:gd name="connsiteY15" fmla="*/ 3057 h 117249"/>
              <a:gd name="connsiteX16" fmla="*/ 81052 w 81052"/>
              <a:gd name="connsiteY16" fmla="*/ 16289 h 117249"/>
              <a:gd name="connsiteX17" fmla="*/ 80518 w 81052"/>
              <a:gd name="connsiteY17" fmla="*/ 18585 h 117249"/>
              <a:gd name="connsiteX18" fmla="*/ 77992 w 81052"/>
              <a:gd name="connsiteY18" fmla="*/ 19194 h 117249"/>
              <a:gd name="connsiteX19" fmla="*/ 50738 w 81052"/>
              <a:gd name="connsiteY19" fmla="*/ 19194 h 117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81052" h="117249">
                <a:moveTo>
                  <a:pt x="50738" y="19194"/>
                </a:moveTo>
                <a:lnTo>
                  <a:pt x="50738" y="114191"/>
                </a:lnTo>
                <a:cubicBezTo>
                  <a:pt x="50738" y="115409"/>
                  <a:pt x="50497" y="116221"/>
                  <a:pt x="50040" y="116640"/>
                </a:cubicBezTo>
                <a:cubicBezTo>
                  <a:pt x="49583" y="117033"/>
                  <a:pt x="48859" y="117249"/>
                  <a:pt x="47831" y="117249"/>
                </a:cubicBezTo>
                <a:lnTo>
                  <a:pt x="32915" y="117249"/>
                </a:lnTo>
                <a:cubicBezTo>
                  <a:pt x="31900" y="117249"/>
                  <a:pt x="31151" y="117033"/>
                  <a:pt x="30707" y="116640"/>
                </a:cubicBezTo>
                <a:cubicBezTo>
                  <a:pt x="30250" y="116221"/>
                  <a:pt x="30008" y="115409"/>
                  <a:pt x="30008" y="114191"/>
                </a:cubicBezTo>
                <a:lnTo>
                  <a:pt x="30008" y="19194"/>
                </a:lnTo>
                <a:lnTo>
                  <a:pt x="3046" y="19194"/>
                </a:lnTo>
                <a:cubicBezTo>
                  <a:pt x="1929" y="19194"/>
                  <a:pt x="1142" y="18979"/>
                  <a:pt x="698" y="18585"/>
                </a:cubicBezTo>
                <a:cubicBezTo>
                  <a:pt x="228" y="18179"/>
                  <a:pt x="0" y="17405"/>
                  <a:pt x="0" y="16289"/>
                </a:cubicBezTo>
                <a:lnTo>
                  <a:pt x="0" y="3057"/>
                </a:lnTo>
                <a:cubicBezTo>
                  <a:pt x="0" y="1014"/>
                  <a:pt x="1015" y="0"/>
                  <a:pt x="3046" y="0"/>
                </a:cubicBezTo>
                <a:lnTo>
                  <a:pt x="77992" y="0"/>
                </a:lnTo>
                <a:cubicBezTo>
                  <a:pt x="79325" y="0"/>
                  <a:pt x="80150" y="241"/>
                  <a:pt x="80518" y="697"/>
                </a:cubicBezTo>
                <a:cubicBezTo>
                  <a:pt x="80874" y="1141"/>
                  <a:pt x="81052" y="1940"/>
                  <a:pt x="81052" y="3057"/>
                </a:cubicBezTo>
                <a:lnTo>
                  <a:pt x="81052" y="16289"/>
                </a:lnTo>
                <a:cubicBezTo>
                  <a:pt x="81052" y="17405"/>
                  <a:pt x="80874" y="18179"/>
                  <a:pt x="80518" y="18585"/>
                </a:cubicBezTo>
                <a:cubicBezTo>
                  <a:pt x="80150" y="18979"/>
                  <a:pt x="79325" y="19194"/>
                  <a:pt x="77992" y="19194"/>
                </a:cubicBezTo>
                <a:lnTo>
                  <a:pt x="50738" y="1919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2274314" y="2862664"/>
            <a:ext cx="85609" cy="119684"/>
          </a:xfrm>
          <a:custGeom>
            <a:avLst/>
            <a:gdLst>
              <a:gd name="connsiteX0" fmla="*/ 70833 w 85609"/>
              <a:gd name="connsiteY0" fmla="*/ 110690 h 119684"/>
              <a:gd name="connsiteX1" fmla="*/ 57961 w 85609"/>
              <a:gd name="connsiteY1" fmla="*/ 117464 h 119684"/>
              <a:gd name="connsiteX2" fmla="*/ 42804 w 85609"/>
              <a:gd name="connsiteY2" fmla="*/ 119684 h 119684"/>
              <a:gd name="connsiteX3" fmla="*/ 27724 w 85609"/>
              <a:gd name="connsiteY3" fmla="*/ 117540 h 119684"/>
              <a:gd name="connsiteX4" fmla="*/ 15067 w 85609"/>
              <a:gd name="connsiteY4" fmla="*/ 110690 h 119684"/>
              <a:gd name="connsiteX5" fmla="*/ 3567 w 85609"/>
              <a:gd name="connsiteY5" fmla="*/ 95390 h 119684"/>
              <a:gd name="connsiteX6" fmla="*/ 0 w 85609"/>
              <a:gd name="connsiteY6" fmla="*/ 74761 h 119684"/>
              <a:gd name="connsiteX7" fmla="*/ 0 w 85609"/>
              <a:gd name="connsiteY7" fmla="*/ 3361 h 119684"/>
              <a:gd name="connsiteX8" fmla="*/ 533 w 85609"/>
              <a:gd name="connsiteY8" fmla="*/ 1002 h 119684"/>
              <a:gd name="connsiteX9" fmla="*/ 3033 w 85609"/>
              <a:gd name="connsiteY9" fmla="*/ 0 h 119684"/>
              <a:gd name="connsiteX10" fmla="*/ 17670 w 85609"/>
              <a:gd name="connsiteY10" fmla="*/ 0 h 119684"/>
              <a:gd name="connsiteX11" fmla="*/ 20716 w 85609"/>
              <a:gd name="connsiteY11" fmla="*/ 3057 h 119684"/>
              <a:gd name="connsiteX12" fmla="*/ 20716 w 85609"/>
              <a:gd name="connsiteY12" fmla="*/ 76284 h 119684"/>
              <a:gd name="connsiteX13" fmla="*/ 26429 w 85609"/>
              <a:gd name="connsiteY13" fmla="*/ 94032 h 119684"/>
              <a:gd name="connsiteX14" fmla="*/ 42804 w 85609"/>
              <a:gd name="connsiteY14" fmla="*/ 100642 h 119684"/>
              <a:gd name="connsiteX15" fmla="*/ 59256 w 85609"/>
              <a:gd name="connsiteY15" fmla="*/ 94172 h 119684"/>
              <a:gd name="connsiteX16" fmla="*/ 64892 w 85609"/>
              <a:gd name="connsiteY16" fmla="*/ 76284 h 119684"/>
              <a:gd name="connsiteX17" fmla="*/ 64892 w 85609"/>
              <a:gd name="connsiteY17" fmla="*/ 3057 h 119684"/>
              <a:gd name="connsiteX18" fmla="*/ 67926 w 85609"/>
              <a:gd name="connsiteY18" fmla="*/ 0 h 119684"/>
              <a:gd name="connsiteX19" fmla="*/ 82562 w 85609"/>
              <a:gd name="connsiteY19" fmla="*/ 0 h 119684"/>
              <a:gd name="connsiteX20" fmla="*/ 85076 w 85609"/>
              <a:gd name="connsiteY20" fmla="*/ 1002 h 119684"/>
              <a:gd name="connsiteX21" fmla="*/ 85609 w 85609"/>
              <a:gd name="connsiteY21" fmla="*/ 3361 h 119684"/>
              <a:gd name="connsiteX22" fmla="*/ 85609 w 85609"/>
              <a:gd name="connsiteY22" fmla="*/ 74761 h 119684"/>
              <a:gd name="connsiteX23" fmla="*/ 81953 w 85609"/>
              <a:gd name="connsiteY23" fmla="*/ 95390 h 119684"/>
              <a:gd name="connsiteX24" fmla="*/ 70833 w 85609"/>
              <a:gd name="connsiteY24" fmla="*/ 110690 h 119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5609" h="119684">
                <a:moveTo>
                  <a:pt x="70833" y="110690"/>
                </a:moveTo>
                <a:cubicBezTo>
                  <a:pt x="66974" y="113734"/>
                  <a:pt x="62683" y="115993"/>
                  <a:pt x="57961" y="117464"/>
                </a:cubicBezTo>
                <a:cubicBezTo>
                  <a:pt x="53239" y="118936"/>
                  <a:pt x="48186" y="119684"/>
                  <a:pt x="42804" y="119684"/>
                </a:cubicBezTo>
                <a:cubicBezTo>
                  <a:pt x="37307" y="119684"/>
                  <a:pt x="32293" y="118961"/>
                  <a:pt x="27724" y="117540"/>
                </a:cubicBezTo>
                <a:cubicBezTo>
                  <a:pt x="23154" y="116132"/>
                  <a:pt x="18926" y="113836"/>
                  <a:pt x="15067" y="110690"/>
                </a:cubicBezTo>
                <a:cubicBezTo>
                  <a:pt x="9787" y="106541"/>
                  <a:pt x="5966" y="101441"/>
                  <a:pt x="3567" y="95390"/>
                </a:cubicBezTo>
                <a:cubicBezTo>
                  <a:pt x="1193" y="89351"/>
                  <a:pt x="0" y="82475"/>
                  <a:pt x="0" y="74761"/>
                </a:cubicBezTo>
                <a:lnTo>
                  <a:pt x="0" y="3361"/>
                </a:lnTo>
                <a:cubicBezTo>
                  <a:pt x="0" y="2448"/>
                  <a:pt x="177" y="1661"/>
                  <a:pt x="533" y="1002"/>
                </a:cubicBezTo>
                <a:cubicBezTo>
                  <a:pt x="875" y="342"/>
                  <a:pt x="1726" y="0"/>
                  <a:pt x="3033" y="0"/>
                </a:cubicBezTo>
                <a:lnTo>
                  <a:pt x="17670" y="0"/>
                </a:lnTo>
                <a:cubicBezTo>
                  <a:pt x="19701" y="0"/>
                  <a:pt x="20716" y="1014"/>
                  <a:pt x="20716" y="3057"/>
                </a:cubicBezTo>
                <a:lnTo>
                  <a:pt x="20716" y="76284"/>
                </a:lnTo>
                <a:cubicBezTo>
                  <a:pt x="20716" y="83693"/>
                  <a:pt x="22608" y="89604"/>
                  <a:pt x="26429" y="94032"/>
                </a:cubicBezTo>
                <a:cubicBezTo>
                  <a:pt x="30237" y="98434"/>
                  <a:pt x="35683" y="100642"/>
                  <a:pt x="42804" y="100642"/>
                </a:cubicBezTo>
                <a:cubicBezTo>
                  <a:pt x="50002" y="100642"/>
                  <a:pt x="55498" y="98485"/>
                  <a:pt x="59256" y="94172"/>
                </a:cubicBezTo>
                <a:cubicBezTo>
                  <a:pt x="63013" y="89858"/>
                  <a:pt x="64892" y="83908"/>
                  <a:pt x="64892" y="76284"/>
                </a:cubicBezTo>
                <a:lnTo>
                  <a:pt x="64892" y="3057"/>
                </a:lnTo>
                <a:cubicBezTo>
                  <a:pt x="64892" y="1014"/>
                  <a:pt x="65907" y="0"/>
                  <a:pt x="67926" y="0"/>
                </a:cubicBezTo>
                <a:lnTo>
                  <a:pt x="82562" y="0"/>
                </a:lnTo>
                <a:cubicBezTo>
                  <a:pt x="83882" y="0"/>
                  <a:pt x="84720" y="342"/>
                  <a:pt x="85076" y="1002"/>
                </a:cubicBezTo>
                <a:cubicBezTo>
                  <a:pt x="85431" y="1661"/>
                  <a:pt x="85609" y="2448"/>
                  <a:pt x="85609" y="3361"/>
                </a:cubicBezTo>
                <a:lnTo>
                  <a:pt x="85609" y="74761"/>
                </a:lnTo>
                <a:cubicBezTo>
                  <a:pt x="85609" y="82386"/>
                  <a:pt x="84390" y="89262"/>
                  <a:pt x="81953" y="95390"/>
                </a:cubicBezTo>
                <a:cubicBezTo>
                  <a:pt x="79516" y="101530"/>
                  <a:pt x="75809" y="106643"/>
                  <a:pt x="70833" y="11069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2478909" y="2862368"/>
            <a:ext cx="87132" cy="117540"/>
          </a:xfrm>
          <a:custGeom>
            <a:avLst/>
            <a:gdLst>
              <a:gd name="connsiteX0" fmla="*/ 68700 w 87132"/>
              <a:gd name="connsiteY0" fmla="*/ 117540 h 117540"/>
              <a:gd name="connsiteX1" fmla="*/ 66275 w 87132"/>
              <a:gd name="connsiteY1" fmla="*/ 117160 h 117540"/>
              <a:gd name="connsiteX2" fmla="*/ 64740 w 87132"/>
              <a:gd name="connsiteY2" fmla="*/ 115104 h 117540"/>
              <a:gd name="connsiteX3" fmla="*/ 20716 w 87132"/>
              <a:gd name="connsiteY3" fmla="*/ 34862 h 117540"/>
              <a:gd name="connsiteX4" fmla="*/ 20716 w 87132"/>
              <a:gd name="connsiteY4" fmla="*/ 113887 h 117540"/>
              <a:gd name="connsiteX5" fmla="*/ 20259 w 87132"/>
              <a:gd name="connsiteY5" fmla="*/ 116932 h 117540"/>
              <a:gd name="connsiteX6" fmla="*/ 17365 w 87132"/>
              <a:gd name="connsiteY6" fmla="*/ 117540 h 117540"/>
              <a:gd name="connsiteX7" fmla="*/ 3490 w 87132"/>
              <a:gd name="connsiteY7" fmla="*/ 117540 h 117540"/>
              <a:gd name="connsiteX8" fmla="*/ 609 w 87132"/>
              <a:gd name="connsiteY8" fmla="*/ 116932 h 117540"/>
              <a:gd name="connsiteX9" fmla="*/ 0 w 87132"/>
              <a:gd name="connsiteY9" fmla="*/ 113887 h 117540"/>
              <a:gd name="connsiteX10" fmla="*/ 0 w 87132"/>
              <a:gd name="connsiteY10" fmla="*/ 4123 h 117540"/>
              <a:gd name="connsiteX11" fmla="*/ 533 w 87132"/>
              <a:gd name="connsiteY11" fmla="*/ 761 h 117540"/>
              <a:gd name="connsiteX12" fmla="*/ 3808 w 87132"/>
              <a:gd name="connsiteY12" fmla="*/ 0 h 117540"/>
              <a:gd name="connsiteX13" fmla="*/ 18888 w 87132"/>
              <a:gd name="connsiteY13" fmla="*/ 0 h 117540"/>
              <a:gd name="connsiteX14" fmla="*/ 21326 w 87132"/>
              <a:gd name="connsiteY14" fmla="*/ 456 h 117540"/>
              <a:gd name="connsiteX15" fmla="*/ 22989 w 87132"/>
              <a:gd name="connsiteY15" fmla="*/ 2892 h 117540"/>
              <a:gd name="connsiteX16" fmla="*/ 66415 w 87132"/>
              <a:gd name="connsiteY16" fmla="*/ 82513 h 117540"/>
              <a:gd name="connsiteX17" fmla="*/ 66415 w 87132"/>
              <a:gd name="connsiteY17" fmla="*/ 3653 h 117540"/>
              <a:gd name="connsiteX18" fmla="*/ 66948 w 87132"/>
              <a:gd name="connsiteY18" fmla="*/ 685 h 117540"/>
              <a:gd name="connsiteX19" fmla="*/ 69766 w 87132"/>
              <a:gd name="connsiteY19" fmla="*/ 0 h 117540"/>
              <a:gd name="connsiteX20" fmla="*/ 83476 w 87132"/>
              <a:gd name="connsiteY20" fmla="*/ 0 h 117540"/>
              <a:gd name="connsiteX21" fmla="*/ 86675 w 87132"/>
              <a:gd name="connsiteY21" fmla="*/ 761 h 117540"/>
              <a:gd name="connsiteX22" fmla="*/ 87132 w 87132"/>
              <a:gd name="connsiteY22" fmla="*/ 3653 h 117540"/>
              <a:gd name="connsiteX23" fmla="*/ 87132 w 87132"/>
              <a:gd name="connsiteY23" fmla="*/ 113278 h 117540"/>
              <a:gd name="connsiteX24" fmla="*/ 86523 w 87132"/>
              <a:gd name="connsiteY24" fmla="*/ 116855 h 117540"/>
              <a:gd name="connsiteX25" fmla="*/ 83184 w 87132"/>
              <a:gd name="connsiteY25" fmla="*/ 117540 h 117540"/>
              <a:gd name="connsiteX26" fmla="*/ 68700 w 87132"/>
              <a:gd name="connsiteY26" fmla="*/ 117540 h 117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87132" h="117540">
                <a:moveTo>
                  <a:pt x="68700" y="117540"/>
                </a:moveTo>
                <a:cubicBezTo>
                  <a:pt x="67481" y="117540"/>
                  <a:pt x="66669" y="117413"/>
                  <a:pt x="66275" y="117160"/>
                </a:cubicBezTo>
                <a:cubicBezTo>
                  <a:pt x="65857" y="116906"/>
                  <a:pt x="65349" y="116221"/>
                  <a:pt x="64740" y="115104"/>
                </a:cubicBezTo>
                <a:lnTo>
                  <a:pt x="20716" y="34862"/>
                </a:lnTo>
                <a:lnTo>
                  <a:pt x="20716" y="113887"/>
                </a:lnTo>
                <a:cubicBezTo>
                  <a:pt x="20716" y="115510"/>
                  <a:pt x="20564" y="116526"/>
                  <a:pt x="20259" y="116932"/>
                </a:cubicBezTo>
                <a:cubicBezTo>
                  <a:pt x="19955" y="117325"/>
                  <a:pt x="18990" y="117540"/>
                  <a:pt x="17365" y="117540"/>
                </a:cubicBezTo>
                <a:lnTo>
                  <a:pt x="3490" y="117540"/>
                </a:lnTo>
                <a:cubicBezTo>
                  <a:pt x="1980" y="117540"/>
                  <a:pt x="1015" y="117325"/>
                  <a:pt x="609" y="116932"/>
                </a:cubicBezTo>
                <a:cubicBezTo>
                  <a:pt x="203" y="116526"/>
                  <a:pt x="0" y="115510"/>
                  <a:pt x="0" y="113887"/>
                </a:cubicBezTo>
                <a:lnTo>
                  <a:pt x="0" y="4123"/>
                </a:lnTo>
                <a:cubicBezTo>
                  <a:pt x="0" y="2384"/>
                  <a:pt x="177" y="1268"/>
                  <a:pt x="533" y="761"/>
                </a:cubicBezTo>
                <a:cubicBezTo>
                  <a:pt x="875" y="253"/>
                  <a:pt x="1980" y="0"/>
                  <a:pt x="3808" y="0"/>
                </a:cubicBezTo>
                <a:lnTo>
                  <a:pt x="18888" y="0"/>
                </a:lnTo>
                <a:cubicBezTo>
                  <a:pt x="20107" y="0"/>
                  <a:pt x="20907" y="152"/>
                  <a:pt x="21326" y="456"/>
                </a:cubicBezTo>
                <a:cubicBezTo>
                  <a:pt x="21732" y="761"/>
                  <a:pt x="22290" y="1572"/>
                  <a:pt x="22989" y="2892"/>
                </a:cubicBezTo>
                <a:lnTo>
                  <a:pt x="66415" y="82513"/>
                </a:lnTo>
                <a:lnTo>
                  <a:pt x="66415" y="3653"/>
                </a:lnTo>
                <a:cubicBezTo>
                  <a:pt x="66415" y="2131"/>
                  <a:pt x="66593" y="1141"/>
                  <a:pt x="66948" y="685"/>
                </a:cubicBezTo>
                <a:cubicBezTo>
                  <a:pt x="67304" y="228"/>
                  <a:pt x="68243" y="0"/>
                  <a:pt x="69766" y="0"/>
                </a:cubicBezTo>
                <a:lnTo>
                  <a:pt x="83476" y="0"/>
                </a:lnTo>
                <a:cubicBezTo>
                  <a:pt x="85317" y="0"/>
                  <a:pt x="86383" y="253"/>
                  <a:pt x="86675" y="761"/>
                </a:cubicBezTo>
                <a:cubicBezTo>
                  <a:pt x="86980" y="1268"/>
                  <a:pt x="87132" y="2232"/>
                  <a:pt x="87132" y="3653"/>
                </a:cubicBezTo>
                <a:lnTo>
                  <a:pt x="87132" y="113278"/>
                </a:lnTo>
                <a:cubicBezTo>
                  <a:pt x="87132" y="115193"/>
                  <a:pt x="86942" y="116399"/>
                  <a:pt x="86523" y="116855"/>
                </a:cubicBezTo>
                <a:cubicBezTo>
                  <a:pt x="86117" y="117299"/>
                  <a:pt x="84999" y="117540"/>
                  <a:pt x="83184" y="117540"/>
                </a:cubicBezTo>
                <a:lnTo>
                  <a:pt x="68700" y="117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2586612" y="2862672"/>
            <a:ext cx="20716" cy="117236"/>
          </a:xfrm>
          <a:custGeom>
            <a:avLst/>
            <a:gdLst>
              <a:gd name="connsiteX0" fmla="*/ 3046 w 20716"/>
              <a:gd name="connsiteY0" fmla="*/ 117236 h 117236"/>
              <a:gd name="connsiteX1" fmla="*/ 672 w 20716"/>
              <a:gd name="connsiteY1" fmla="*/ 116627 h 117236"/>
              <a:gd name="connsiteX2" fmla="*/ 0 w 20716"/>
              <a:gd name="connsiteY2" fmla="*/ 114191 h 117236"/>
              <a:gd name="connsiteX3" fmla="*/ 0 w 20716"/>
              <a:gd name="connsiteY3" fmla="*/ 3044 h 117236"/>
              <a:gd name="connsiteX4" fmla="*/ 3046 w 20716"/>
              <a:gd name="connsiteY4" fmla="*/ 0 h 117236"/>
              <a:gd name="connsiteX5" fmla="*/ 17670 w 20716"/>
              <a:gd name="connsiteY5" fmla="*/ 0 h 117236"/>
              <a:gd name="connsiteX6" fmla="*/ 20716 w 20716"/>
              <a:gd name="connsiteY6" fmla="*/ 3044 h 117236"/>
              <a:gd name="connsiteX7" fmla="*/ 20716 w 20716"/>
              <a:gd name="connsiteY7" fmla="*/ 114191 h 117236"/>
              <a:gd name="connsiteX8" fmla="*/ 20031 w 20716"/>
              <a:gd name="connsiteY8" fmla="*/ 116627 h 117236"/>
              <a:gd name="connsiteX9" fmla="*/ 17670 w 20716"/>
              <a:gd name="connsiteY9" fmla="*/ 117236 h 117236"/>
              <a:gd name="connsiteX10" fmla="*/ 3046 w 20716"/>
              <a:gd name="connsiteY10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716" h="117236">
                <a:moveTo>
                  <a:pt x="3046" y="117236"/>
                </a:moveTo>
                <a:cubicBezTo>
                  <a:pt x="1929" y="117236"/>
                  <a:pt x="1142" y="117020"/>
                  <a:pt x="672" y="116627"/>
                </a:cubicBezTo>
                <a:cubicBezTo>
                  <a:pt x="215" y="116221"/>
                  <a:pt x="0" y="115396"/>
                  <a:pt x="0" y="114191"/>
                </a:cubicBezTo>
                <a:lnTo>
                  <a:pt x="0" y="3044"/>
                </a:lnTo>
                <a:cubicBezTo>
                  <a:pt x="0" y="1014"/>
                  <a:pt x="1015" y="0"/>
                  <a:pt x="3046" y="0"/>
                </a:cubicBezTo>
                <a:lnTo>
                  <a:pt x="17670" y="0"/>
                </a:lnTo>
                <a:cubicBezTo>
                  <a:pt x="19701" y="0"/>
                  <a:pt x="20716" y="1014"/>
                  <a:pt x="20716" y="3044"/>
                </a:cubicBezTo>
                <a:lnTo>
                  <a:pt x="20716" y="114191"/>
                </a:lnTo>
                <a:cubicBezTo>
                  <a:pt x="20716" y="115396"/>
                  <a:pt x="20488" y="116221"/>
                  <a:pt x="20031" y="116627"/>
                </a:cubicBezTo>
                <a:cubicBezTo>
                  <a:pt x="19574" y="117020"/>
                  <a:pt x="18787" y="117236"/>
                  <a:pt x="17670" y="117236"/>
                </a:cubicBezTo>
                <a:lnTo>
                  <a:pt x="3046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2626527" y="2862368"/>
            <a:ext cx="87132" cy="117540"/>
          </a:xfrm>
          <a:custGeom>
            <a:avLst/>
            <a:gdLst>
              <a:gd name="connsiteX0" fmla="*/ 68700 w 87132"/>
              <a:gd name="connsiteY0" fmla="*/ 117540 h 117540"/>
              <a:gd name="connsiteX1" fmla="*/ 66275 w 87132"/>
              <a:gd name="connsiteY1" fmla="*/ 117160 h 117540"/>
              <a:gd name="connsiteX2" fmla="*/ 64740 w 87132"/>
              <a:gd name="connsiteY2" fmla="*/ 115104 h 117540"/>
              <a:gd name="connsiteX3" fmla="*/ 20716 w 87132"/>
              <a:gd name="connsiteY3" fmla="*/ 34862 h 117540"/>
              <a:gd name="connsiteX4" fmla="*/ 20716 w 87132"/>
              <a:gd name="connsiteY4" fmla="*/ 113887 h 117540"/>
              <a:gd name="connsiteX5" fmla="*/ 20259 w 87132"/>
              <a:gd name="connsiteY5" fmla="*/ 116932 h 117540"/>
              <a:gd name="connsiteX6" fmla="*/ 17365 w 87132"/>
              <a:gd name="connsiteY6" fmla="*/ 117540 h 117540"/>
              <a:gd name="connsiteX7" fmla="*/ 3490 w 87132"/>
              <a:gd name="connsiteY7" fmla="*/ 117540 h 117540"/>
              <a:gd name="connsiteX8" fmla="*/ 609 w 87132"/>
              <a:gd name="connsiteY8" fmla="*/ 116932 h 117540"/>
              <a:gd name="connsiteX9" fmla="*/ 0 w 87132"/>
              <a:gd name="connsiteY9" fmla="*/ 113887 h 117540"/>
              <a:gd name="connsiteX10" fmla="*/ 0 w 87132"/>
              <a:gd name="connsiteY10" fmla="*/ 4123 h 117540"/>
              <a:gd name="connsiteX11" fmla="*/ 533 w 87132"/>
              <a:gd name="connsiteY11" fmla="*/ 761 h 117540"/>
              <a:gd name="connsiteX12" fmla="*/ 3808 w 87132"/>
              <a:gd name="connsiteY12" fmla="*/ 0 h 117540"/>
              <a:gd name="connsiteX13" fmla="*/ 18888 w 87132"/>
              <a:gd name="connsiteY13" fmla="*/ 0 h 117540"/>
              <a:gd name="connsiteX14" fmla="*/ 21326 w 87132"/>
              <a:gd name="connsiteY14" fmla="*/ 456 h 117540"/>
              <a:gd name="connsiteX15" fmla="*/ 22989 w 87132"/>
              <a:gd name="connsiteY15" fmla="*/ 2892 h 117540"/>
              <a:gd name="connsiteX16" fmla="*/ 66415 w 87132"/>
              <a:gd name="connsiteY16" fmla="*/ 82513 h 117540"/>
              <a:gd name="connsiteX17" fmla="*/ 66415 w 87132"/>
              <a:gd name="connsiteY17" fmla="*/ 3653 h 117540"/>
              <a:gd name="connsiteX18" fmla="*/ 66948 w 87132"/>
              <a:gd name="connsiteY18" fmla="*/ 685 h 117540"/>
              <a:gd name="connsiteX19" fmla="*/ 69766 w 87132"/>
              <a:gd name="connsiteY19" fmla="*/ 0 h 117540"/>
              <a:gd name="connsiteX20" fmla="*/ 83476 w 87132"/>
              <a:gd name="connsiteY20" fmla="*/ 0 h 117540"/>
              <a:gd name="connsiteX21" fmla="*/ 86675 w 87132"/>
              <a:gd name="connsiteY21" fmla="*/ 761 h 117540"/>
              <a:gd name="connsiteX22" fmla="*/ 87132 w 87132"/>
              <a:gd name="connsiteY22" fmla="*/ 3653 h 117540"/>
              <a:gd name="connsiteX23" fmla="*/ 87132 w 87132"/>
              <a:gd name="connsiteY23" fmla="*/ 113278 h 117540"/>
              <a:gd name="connsiteX24" fmla="*/ 86523 w 87132"/>
              <a:gd name="connsiteY24" fmla="*/ 116855 h 117540"/>
              <a:gd name="connsiteX25" fmla="*/ 83184 w 87132"/>
              <a:gd name="connsiteY25" fmla="*/ 117540 h 117540"/>
              <a:gd name="connsiteX26" fmla="*/ 68700 w 87132"/>
              <a:gd name="connsiteY26" fmla="*/ 117540 h 117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87132" h="117540">
                <a:moveTo>
                  <a:pt x="68700" y="117540"/>
                </a:moveTo>
                <a:cubicBezTo>
                  <a:pt x="67481" y="117540"/>
                  <a:pt x="66669" y="117413"/>
                  <a:pt x="66275" y="117160"/>
                </a:cubicBezTo>
                <a:cubicBezTo>
                  <a:pt x="65857" y="116906"/>
                  <a:pt x="65349" y="116221"/>
                  <a:pt x="64740" y="115104"/>
                </a:cubicBezTo>
                <a:lnTo>
                  <a:pt x="20716" y="34862"/>
                </a:lnTo>
                <a:lnTo>
                  <a:pt x="20716" y="113887"/>
                </a:lnTo>
                <a:cubicBezTo>
                  <a:pt x="20716" y="115510"/>
                  <a:pt x="20564" y="116526"/>
                  <a:pt x="20259" y="116932"/>
                </a:cubicBezTo>
                <a:cubicBezTo>
                  <a:pt x="19955" y="117325"/>
                  <a:pt x="18990" y="117540"/>
                  <a:pt x="17365" y="117540"/>
                </a:cubicBezTo>
                <a:lnTo>
                  <a:pt x="3490" y="117540"/>
                </a:lnTo>
                <a:cubicBezTo>
                  <a:pt x="1980" y="117540"/>
                  <a:pt x="1015" y="117325"/>
                  <a:pt x="609" y="116932"/>
                </a:cubicBezTo>
                <a:cubicBezTo>
                  <a:pt x="203" y="116526"/>
                  <a:pt x="0" y="115510"/>
                  <a:pt x="0" y="113887"/>
                </a:cubicBezTo>
                <a:lnTo>
                  <a:pt x="0" y="4123"/>
                </a:lnTo>
                <a:cubicBezTo>
                  <a:pt x="0" y="2384"/>
                  <a:pt x="177" y="1268"/>
                  <a:pt x="533" y="761"/>
                </a:cubicBezTo>
                <a:cubicBezTo>
                  <a:pt x="875" y="253"/>
                  <a:pt x="1980" y="0"/>
                  <a:pt x="3808" y="0"/>
                </a:cubicBezTo>
                <a:lnTo>
                  <a:pt x="18888" y="0"/>
                </a:lnTo>
                <a:cubicBezTo>
                  <a:pt x="20107" y="0"/>
                  <a:pt x="20907" y="152"/>
                  <a:pt x="21326" y="456"/>
                </a:cubicBezTo>
                <a:cubicBezTo>
                  <a:pt x="21732" y="761"/>
                  <a:pt x="22290" y="1572"/>
                  <a:pt x="22989" y="2892"/>
                </a:cubicBezTo>
                <a:lnTo>
                  <a:pt x="66415" y="82513"/>
                </a:lnTo>
                <a:lnTo>
                  <a:pt x="66415" y="3653"/>
                </a:lnTo>
                <a:cubicBezTo>
                  <a:pt x="66415" y="2131"/>
                  <a:pt x="66593" y="1141"/>
                  <a:pt x="66948" y="685"/>
                </a:cubicBezTo>
                <a:cubicBezTo>
                  <a:pt x="67304" y="228"/>
                  <a:pt x="68243" y="0"/>
                  <a:pt x="69766" y="0"/>
                </a:cubicBezTo>
                <a:lnTo>
                  <a:pt x="83476" y="0"/>
                </a:lnTo>
                <a:cubicBezTo>
                  <a:pt x="85317" y="0"/>
                  <a:pt x="86383" y="253"/>
                  <a:pt x="86675" y="761"/>
                </a:cubicBezTo>
                <a:cubicBezTo>
                  <a:pt x="86980" y="1268"/>
                  <a:pt x="87132" y="2232"/>
                  <a:pt x="87132" y="3653"/>
                </a:cubicBezTo>
                <a:lnTo>
                  <a:pt x="87132" y="113278"/>
                </a:lnTo>
                <a:cubicBezTo>
                  <a:pt x="87132" y="115193"/>
                  <a:pt x="86942" y="116399"/>
                  <a:pt x="86523" y="116855"/>
                </a:cubicBezTo>
                <a:cubicBezTo>
                  <a:pt x="86117" y="117299"/>
                  <a:pt x="84999" y="117540"/>
                  <a:pt x="83184" y="117540"/>
                </a:cubicBezTo>
                <a:lnTo>
                  <a:pt x="68700" y="1175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2735145" y="2860849"/>
            <a:ext cx="97351" cy="120877"/>
          </a:xfrm>
          <a:custGeom>
            <a:avLst/>
            <a:gdLst>
              <a:gd name="connsiteX0" fmla="*/ 94139 w 97351"/>
              <a:gd name="connsiteY0" fmla="*/ 115257 h 120877"/>
              <a:gd name="connsiteX1" fmla="*/ 87132 w 97351"/>
              <a:gd name="connsiteY1" fmla="*/ 117680 h 120877"/>
              <a:gd name="connsiteX2" fmla="*/ 78068 w 97351"/>
              <a:gd name="connsiteY2" fmla="*/ 119443 h 120877"/>
              <a:gd name="connsiteX3" fmla="*/ 68319 w 97351"/>
              <a:gd name="connsiteY3" fmla="*/ 120509 h 120877"/>
              <a:gd name="connsiteX4" fmla="*/ 59256 w 97351"/>
              <a:gd name="connsiteY4" fmla="*/ 120877 h 120877"/>
              <a:gd name="connsiteX5" fmla="*/ 35568 w 97351"/>
              <a:gd name="connsiteY5" fmla="*/ 116855 h 120877"/>
              <a:gd name="connsiteX6" fmla="*/ 16832 w 97351"/>
              <a:gd name="connsiteY6" fmla="*/ 105120 h 120877"/>
              <a:gd name="connsiteX7" fmla="*/ 4480 w 97351"/>
              <a:gd name="connsiteY7" fmla="*/ 86167 h 120877"/>
              <a:gd name="connsiteX8" fmla="*/ 0 w 97351"/>
              <a:gd name="connsiteY8" fmla="*/ 60451 h 120877"/>
              <a:gd name="connsiteX9" fmla="*/ 4188 w 97351"/>
              <a:gd name="connsiteY9" fmla="*/ 36232 h 120877"/>
              <a:gd name="connsiteX10" fmla="*/ 16070 w 97351"/>
              <a:gd name="connsiteY10" fmla="*/ 17050 h 120877"/>
              <a:gd name="connsiteX11" fmla="*/ 34731 w 97351"/>
              <a:gd name="connsiteY11" fmla="*/ 4491 h 120877"/>
              <a:gd name="connsiteX12" fmla="*/ 59421 w 97351"/>
              <a:gd name="connsiteY12" fmla="*/ 0 h 120877"/>
              <a:gd name="connsiteX13" fmla="*/ 76012 w 97351"/>
              <a:gd name="connsiteY13" fmla="*/ 1141 h 120877"/>
              <a:gd name="connsiteX14" fmla="*/ 90178 w 97351"/>
              <a:gd name="connsiteY14" fmla="*/ 4262 h 120877"/>
              <a:gd name="connsiteX15" fmla="*/ 92844 w 97351"/>
              <a:gd name="connsiteY15" fmla="*/ 5708 h 120877"/>
              <a:gd name="connsiteX16" fmla="*/ 92920 w 97351"/>
              <a:gd name="connsiteY16" fmla="*/ 7764 h 120877"/>
              <a:gd name="connsiteX17" fmla="*/ 90648 w 97351"/>
              <a:gd name="connsiteY17" fmla="*/ 21313 h 120877"/>
              <a:gd name="connsiteX18" fmla="*/ 89341 w 97351"/>
              <a:gd name="connsiteY18" fmla="*/ 23672 h 120877"/>
              <a:gd name="connsiteX19" fmla="*/ 86066 w 97351"/>
              <a:gd name="connsiteY19" fmla="*/ 22987 h 120877"/>
              <a:gd name="connsiteX20" fmla="*/ 72597 w 97351"/>
              <a:gd name="connsiteY20" fmla="*/ 19791 h 120877"/>
              <a:gd name="connsiteX21" fmla="*/ 59256 w 97351"/>
              <a:gd name="connsiteY21" fmla="*/ 18877 h 120877"/>
              <a:gd name="connsiteX22" fmla="*/ 43946 w 97351"/>
              <a:gd name="connsiteY22" fmla="*/ 21922 h 120877"/>
              <a:gd name="connsiteX23" fmla="*/ 31989 w 97351"/>
              <a:gd name="connsiteY23" fmla="*/ 30523 h 120877"/>
              <a:gd name="connsiteX24" fmla="*/ 24144 w 97351"/>
              <a:gd name="connsiteY24" fmla="*/ 43692 h 120877"/>
              <a:gd name="connsiteX25" fmla="*/ 21326 w 97351"/>
              <a:gd name="connsiteY25" fmla="*/ 60451 h 120877"/>
              <a:gd name="connsiteX26" fmla="*/ 24144 w 97351"/>
              <a:gd name="connsiteY26" fmla="*/ 78098 h 120877"/>
              <a:gd name="connsiteX27" fmla="*/ 32065 w 97351"/>
              <a:gd name="connsiteY27" fmla="*/ 91267 h 120877"/>
              <a:gd name="connsiteX28" fmla="*/ 44099 w 97351"/>
              <a:gd name="connsiteY28" fmla="*/ 99500 h 120877"/>
              <a:gd name="connsiteX29" fmla="*/ 59256 w 97351"/>
              <a:gd name="connsiteY29" fmla="*/ 102304 h 120877"/>
              <a:gd name="connsiteX30" fmla="*/ 69538 w 97351"/>
              <a:gd name="connsiteY30" fmla="*/ 101923 h 120877"/>
              <a:gd name="connsiteX31" fmla="*/ 76621 w 97351"/>
              <a:gd name="connsiteY31" fmla="*/ 100782 h 120877"/>
              <a:gd name="connsiteX32" fmla="*/ 76621 w 97351"/>
              <a:gd name="connsiteY32" fmla="*/ 72630 h 120877"/>
              <a:gd name="connsiteX33" fmla="*/ 53315 w 97351"/>
              <a:gd name="connsiteY33" fmla="*/ 72630 h 120877"/>
              <a:gd name="connsiteX34" fmla="*/ 50268 w 97351"/>
              <a:gd name="connsiteY34" fmla="*/ 69573 h 120877"/>
              <a:gd name="connsiteX35" fmla="*/ 50268 w 97351"/>
              <a:gd name="connsiteY35" fmla="*/ 56632 h 120877"/>
              <a:gd name="connsiteX36" fmla="*/ 53467 w 97351"/>
              <a:gd name="connsiteY36" fmla="*/ 53600 h 120877"/>
              <a:gd name="connsiteX37" fmla="*/ 92463 w 97351"/>
              <a:gd name="connsiteY37" fmla="*/ 53600 h 120877"/>
              <a:gd name="connsiteX38" fmla="*/ 96653 w 97351"/>
              <a:gd name="connsiteY38" fmla="*/ 54501 h 120877"/>
              <a:gd name="connsiteX39" fmla="*/ 97351 w 97351"/>
              <a:gd name="connsiteY39" fmla="*/ 58459 h 120877"/>
              <a:gd name="connsiteX40" fmla="*/ 97351 w 97351"/>
              <a:gd name="connsiteY40" fmla="*/ 109015 h 120877"/>
              <a:gd name="connsiteX41" fmla="*/ 96576 w 97351"/>
              <a:gd name="connsiteY41" fmla="*/ 113037 h 120877"/>
              <a:gd name="connsiteX42" fmla="*/ 94139 w 97351"/>
              <a:gd name="connsiteY42" fmla="*/ 115257 h 120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97351" h="120877">
                <a:moveTo>
                  <a:pt x="94139" y="115257"/>
                </a:moveTo>
                <a:cubicBezTo>
                  <a:pt x="92311" y="116158"/>
                  <a:pt x="89975" y="116982"/>
                  <a:pt x="87132" y="117680"/>
                </a:cubicBezTo>
                <a:cubicBezTo>
                  <a:pt x="84301" y="118403"/>
                  <a:pt x="81267" y="118987"/>
                  <a:pt x="78068" y="119443"/>
                </a:cubicBezTo>
                <a:cubicBezTo>
                  <a:pt x="74869" y="119887"/>
                  <a:pt x="71632" y="120255"/>
                  <a:pt x="68319" y="120509"/>
                </a:cubicBezTo>
                <a:cubicBezTo>
                  <a:pt x="65019" y="120763"/>
                  <a:pt x="61998" y="120877"/>
                  <a:pt x="59256" y="120877"/>
                </a:cubicBezTo>
                <a:cubicBezTo>
                  <a:pt x="50725" y="120877"/>
                  <a:pt x="42829" y="119545"/>
                  <a:pt x="35568" y="116855"/>
                </a:cubicBezTo>
                <a:cubicBezTo>
                  <a:pt x="28295" y="114166"/>
                  <a:pt x="22062" y="110246"/>
                  <a:pt x="16832" y="105120"/>
                </a:cubicBezTo>
                <a:cubicBezTo>
                  <a:pt x="11602" y="100008"/>
                  <a:pt x="7489" y="93690"/>
                  <a:pt x="4480" y="86167"/>
                </a:cubicBezTo>
                <a:cubicBezTo>
                  <a:pt x="1497" y="78656"/>
                  <a:pt x="0" y="70080"/>
                  <a:pt x="0" y="60451"/>
                </a:cubicBezTo>
                <a:cubicBezTo>
                  <a:pt x="0" y="51710"/>
                  <a:pt x="1383" y="43641"/>
                  <a:pt x="4188" y="36232"/>
                </a:cubicBezTo>
                <a:cubicBezTo>
                  <a:pt x="6981" y="28823"/>
                  <a:pt x="10929" y="22442"/>
                  <a:pt x="16070" y="17050"/>
                </a:cubicBezTo>
                <a:cubicBezTo>
                  <a:pt x="21199" y="11671"/>
                  <a:pt x="27419" y="7485"/>
                  <a:pt x="34731" y="4491"/>
                </a:cubicBezTo>
                <a:cubicBezTo>
                  <a:pt x="42042" y="1497"/>
                  <a:pt x="50268" y="0"/>
                  <a:pt x="59421" y="0"/>
                </a:cubicBezTo>
                <a:cubicBezTo>
                  <a:pt x="65400" y="0"/>
                  <a:pt x="70934" y="380"/>
                  <a:pt x="76012" y="1141"/>
                </a:cubicBezTo>
                <a:cubicBezTo>
                  <a:pt x="81102" y="1890"/>
                  <a:pt x="85824" y="2943"/>
                  <a:pt x="90178" y="4262"/>
                </a:cubicBezTo>
                <a:cubicBezTo>
                  <a:pt x="91714" y="4770"/>
                  <a:pt x="92590" y="5252"/>
                  <a:pt x="92844" y="5708"/>
                </a:cubicBezTo>
                <a:cubicBezTo>
                  <a:pt x="93098" y="6165"/>
                  <a:pt x="93124" y="6850"/>
                  <a:pt x="92920" y="7764"/>
                </a:cubicBezTo>
                <a:lnTo>
                  <a:pt x="90648" y="21313"/>
                </a:lnTo>
                <a:cubicBezTo>
                  <a:pt x="90432" y="22835"/>
                  <a:pt x="90014" y="23622"/>
                  <a:pt x="89341" y="23672"/>
                </a:cubicBezTo>
                <a:cubicBezTo>
                  <a:pt x="88681" y="23723"/>
                  <a:pt x="87589" y="23508"/>
                  <a:pt x="86066" y="22987"/>
                </a:cubicBezTo>
                <a:cubicBezTo>
                  <a:pt x="81496" y="21465"/>
                  <a:pt x="77002" y="20399"/>
                  <a:pt x="72597" y="19791"/>
                </a:cubicBezTo>
                <a:cubicBezTo>
                  <a:pt x="68167" y="19181"/>
                  <a:pt x="63724" y="18877"/>
                  <a:pt x="59256" y="18877"/>
                </a:cubicBezTo>
                <a:cubicBezTo>
                  <a:pt x="53670" y="18877"/>
                  <a:pt x="48567" y="19892"/>
                  <a:pt x="43946" y="21922"/>
                </a:cubicBezTo>
                <a:cubicBezTo>
                  <a:pt x="39326" y="23952"/>
                  <a:pt x="35340" y="26819"/>
                  <a:pt x="31989" y="30523"/>
                </a:cubicBezTo>
                <a:cubicBezTo>
                  <a:pt x="28637" y="34228"/>
                  <a:pt x="26022" y="38617"/>
                  <a:pt x="24144" y="43692"/>
                </a:cubicBezTo>
                <a:cubicBezTo>
                  <a:pt x="22265" y="48779"/>
                  <a:pt x="21326" y="54349"/>
                  <a:pt x="21326" y="60451"/>
                </a:cubicBezTo>
                <a:cubicBezTo>
                  <a:pt x="21326" y="67035"/>
                  <a:pt x="22265" y="72922"/>
                  <a:pt x="24144" y="78098"/>
                </a:cubicBezTo>
                <a:cubicBezTo>
                  <a:pt x="26022" y="83274"/>
                  <a:pt x="28663" y="87664"/>
                  <a:pt x="32065" y="91267"/>
                </a:cubicBezTo>
                <a:cubicBezTo>
                  <a:pt x="35467" y="94882"/>
                  <a:pt x="39478" y="97610"/>
                  <a:pt x="44099" y="99500"/>
                </a:cubicBezTo>
                <a:cubicBezTo>
                  <a:pt x="48720" y="101365"/>
                  <a:pt x="53772" y="102304"/>
                  <a:pt x="59256" y="102304"/>
                </a:cubicBezTo>
                <a:cubicBezTo>
                  <a:pt x="63013" y="102304"/>
                  <a:pt x="66441" y="102190"/>
                  <a:pt x="69538" y="101923"/>
                </a:cubicBezTo>
                <a:cubicBezTo>
                  <a:pt x="72648" y="101682"/>
                  <a:pt x="74996" y="101289"/>
                  <a:pt x="76621" y="100782"/>
                </a:cubicBezTo>
                <a:lnTo>
                  <a:pt x="76621" y="72630"/>
                </a:lnTo>
                <a:lnTo>
                  <a:pt x="53315" y="72630"/>
                </a:lnTo>
                <a:cubicBezTo>
                  <a:pt x="51284" y="72630"/>
                  <a:pt x="50268" y="71615"/>
                  <a:pt x="50268" y="69573"/>
                </a:cubicBezTo>
                <a:lnTo>
                  <a:pt x="50268" y="56632"/>
                </a:lnTo>
                <a:cubicBezTo>
                  <a:pt x="50268" y="54615"/>
                  <a:pt x="51335" y="53600"/>
                  <a:pt x="53467" y="53600"/>
                </a:cubicBezTo>
                <a:lnTo>
                  <a:pt x="92463" y="53600"/>
                </a:lnTo>
                <a:cubicBezTo>
                  <a:pt x="94812" y="53600"/>
                  <a:pt x="96196" y="53892"/>
                  <a:pt x="96653" y="54501"/>
                </a:cubicBezTo>
                <a:cubicBezTo>
                  <a:pt x="97109" y="55110"/>
                  <a:pt x="97351" y="56429"/>
                  <a:pt x="97351" y="58459"/>
                </a:cubicBezTo>
                <a:lnTo>
                  <a:pt x="97351" y="109015"/>
                </a:lnTo>
                <a:cubicBezTo>
                  <a:pt x="97351" y="110931"/>
                  <a:pt x="97084" y="112288"/>
                  <a:pt x="96576" y="113037"/>
                </a:cubicBezTo>
                <a:cubicBezTo>
                  <a:pt x="96069" y="113811"/>
                  <a:pt x="95256" y="114534"/>
                  <a:pt x="94139" y="11525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2186093" y="3023422"/>
            <a:ext cx="36495" cy="124087"/>
          </a:xfrm>
          <a:custGeom>
            <a:avLst/>
            <a:gdLst>
              <a:gd name="connsiteX0" fmla="*/ 25654 w 36495"/>
              <a:gd name="connsiteY0" fmla="*/ 124087 h 124087"/>
              <a:gd name="connsiteX1" fmla="*/ 24195 w 36495"/>
              <a:gd name="connsiteY1" fmla="*/ 123960 h 124087"/>
              <a:gd name="connsiteX2" fmla="*/ 22989 w 36495"/>
              <a:gd name="connsiteY2" fmla="*/ 122945 h 124087"/>
              <a:gd name="connsiteX3" fmla="*/ 6169 w 36495"/>
              <a:gd name="connsiteY3" fmla="*/ 93258 h 124087"/>
              <a:gd name="connsiteX4" fmla="*/ 0 w 36495"/>
              <a:gd name="connsiteY4" fmla="*/ 62037 h 124087"/>
              <a:gd name="connsiteX5" fmla="*/ 6169 w 36495"/>
              <a:gd name="connsiteY5" fmla="*/ 31082 h 124087"/>
              <a:gd name="connsiteX6" fmla="*/ 22989 w 36495"/>
              <a:gd name="connsiteY6" fmla="*/ 1395 h 124087"/>
              <a:gd name="connsiteX7" fmla="*/ 24004 w 36495"/>
              <a:gd name="connsiteY7" fmla="*/ 317 h 124087"/>
              <a:gd name="connsiteX8" fmla="*/ 25388 w 36495"/>
              <a:gd name="connsiteY8" fmla="*/ 0 h 124087"/>
              <a:gd name="connsiteX9" fmla="*/ 34401 w 36495"/>
              <a:gd name="connsiteY9" fmla="*/ 0 h 124087"/>
              <a:gd name="connsiteX10" fmla="*/ 36495 w 36495"/>
              <a:gd name="connsiteY10" fmla="*/ 583 h 124087"/>
              <a:gd name="connsiteX11" fmla="*/ 35810 w 36495"/>
              <a:gd name="connsiteY11" fmla="*/ 2790 h 124087"/>
              <a:gd name="connsiteX12" fmla="*/ 22481 w 36495"/>
              <a:gd name="connsiteY12" fmla="*/ 33175 h 124087"/>
              <a:gd name="connsiteX13" fmla="*/ 17517 w 36495"/>
              <a:gd name="connsiteY13" fmla="*/ 62037 h 124087"/>
              <a:gd name="connsiteX14" fmla="*/ 22278 w 36495"/>
              <a:gd name="connsiteY14" fmla="*/ 91292 h 124087"/>
              <a:gd name="connsiteX15" fmla="*/ 35937 w 36495"/>
              <a:gd name="connsiteY15" fmla="*/ 121676 h 124087"/>
              <a:gd name="connsiteX16" fmla="*/ 36444 w 36495"/>
              <a:gd name="connsiteY16" fmla="*/ 123516 h 124087"/>
              <a:gd name="connsiteX17" fmla="*/ 34401 w 36495"/>
              <a:gd name="connsiteY17" fmla="*/ 124087 h 124087"/>
              <a:gd name="connsiteX18" fmla="*/ 25654 w 36495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6495" h="124087">
                <a:moveTo>
                  <a:pt x="25654" y="124087"/>
                </a:moveTo>
                <a:cubicBezTo>
                  <a:pt x="25058" y="124087"/>
                  <a:pt x="24575" y="124049"/>
                  <a:pt x="24195" y="123960"/>
                </a:cubicBezTo>
                <a:cubicBezTo>
                  <a:pt x="23801" y="123871"/>
                  <a:pt x="23407" y="123541"/>
                  <a:pt x="22989" y="122945"/>
                </a:cubicBezTo>
                <a:cubicBezTo>
                  <a:pt x="15867" y="113468"/>
                  <a:pt x="10269" y="103572"/>
                  <a:pt x="6169" y="93258"/>
                </a:cubicBezTo>
                <a:cubicBezTo>
                  <a:pt x="2069" y="82944"/>
                  <a:pt x="0" y="72541"/>
                  <a:pt x="0" y="62037"/>
                </a:cubicBezTo>
                <a:cubicBezTo>
                  <a:pt x="0" y="51634"/>
                  <a:pt x="2069" y="41332"/>
                  <a:pt x="6169" y="31082"/>
                </a:cubicBezTo>
                <a:cubicBezTo>
                  <a:pt x="10269" y="20843"/>
                  <a:pt x="15867" y="10961"/>
                  <a:pt x="22989" y="1395"/>
                </a:cubicBezTo>
                <a:cubicBezTo>
                  <a:pt x="23407" y="887"/>
                  <a:pt x="23750" y="532"/>
                  <a:pt x="24004" y="317"/>
                </a:cubicBezTo>
                <a:cubicBezTo>
                  <a:pt x="24258" y="114"/>
                  <a:pt x="24728" y="0"/>
                  <a:pt x="25388" y="0"/>
                </a:cubicBezTo>
                <a:lnTo>
                  <a:pt x="34401" y="0"/>
                </a:lnTo>
                <a:cubicBezTo>
                  <a:pt x="35683" y="0"/>
                  <a:pt x="36381" y="190"/>
                  <a:pt x="36495" y="583"/>
                </a:cubicBezTo>
                <a:cubicBezTo>
                  <a:pt x="36635" y="951"/>
                  <a:pt x="36406" y="1699"/>
                  <a:pt x="35810" y="2790"/>
                </a:cubicBezTo>
                <a:cubicBezTo>
                  <a:pt x="30224" y="13029"/>
                  <a:pt x="25781" y="23152"/>
                  <a:pt x="22481" y="33175"/>
                </a:cubicBezTo>
                <a:cubicBezTo>
                  <a:pt x="19180" y="43197"/>
                  <a:pt x="17517" y="52826"/>
                  <a:pt x="17517" y="62037"/>
                </a:cubicBezTo>
                <a:cubicBezTo>
                  <a:pt x="17517" y="71260"/>
                  <a:pt x="19104" y="81003"/>
                  <a:pt x="22278" y="91292"/>
                </a:cubicBezTo>
                <a:cubicBezTo>
                  <a:pt x="25451" y="101568"/>
                  <a:pt x="30008" y="111692"/>
                  <a:pt x="35937" y="121676"/>
                </a:cubicBezTo>
                <a:cubicBezTo>
                  <a:pt x="36444" y="122526"/>
                  <a:pt x="36609" y="123135"/>
                  <a:pt x="36444" y="123516"/>
                </a:cubicBezTo>
                <a:cubicBezTo>
                  <a:pt x="36279" y="123896"/>
                  <a:pt x="35594" y="124087"/>
                  <a:pt x="34401" y="124087"/>
                </a:cubicBezTo>
                <a:lnTo>
                  <a:pt x="25654" y="12408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2235862" y="3033073"/>
            <a:ext cx="69449" cy="97686"/>
          </a:xfrm>
          <a:custGeom>
            <a:avLst/>
            <a:gdLst>
              <a:gd name="connsiteX0" fmla="*/ 2538 w 69449"/>
              <a:gd name="connsiteY0" fmla="*/ 97686 h 97686"/>
              <a:gd name="connsiteX1" fmla="*/ 571 w 69449"/>
              <a:gd name="connsiteY1" fmla="*/ 97178 h 97686"/>
              <a:gd name="connsiteX2" fmla="*/ 0 w 69449"/>
              <a:gd name="connsiteY2" fmla="*/ 95149 h 97686"/>
              <a:gd name="connsiteX3" fmla="*/ 0 w 69449"/>
              <a:gd name="connsiteY3" fmla="*/ 2537 h 97686"/>
              <a:gd name="connsiteX4" fmla="*/ 2538 w 69449"/>
              <a:gd name="connsiteY4" fmla="*/ 0 h 97686"/>
              <a:gd name="connsiteX5" fmla="*/ 14725 w 69449"/>
              <a:gd name="connsiteY5" fmla="*/ 0 h 97686"/>
              <a:gd name="connsiteX6" fmla="*/ 17264 w 69449"/>
              <a:gd name="connsiteY6" fmla="*/ 2537 h 97686"/>
              <a:gd name="connsiteX7" fmla="*/ 17264 w 69449"/>
              <a:gd name="connsiteY7" fmla="*/ 39582 h 97686"/>
              <a:gd name="connsiteX8" fmla="*/ 52172 w 69449"/>
              <a:gd name="connsiteY8" fmla="*/ 39582 h 97686"/>
              <a:gd name="connsiteX9" fmla="*/ 52172 w 69449"/>
              <a:gd name="connsiteY9" fmla="*/ 2537 h 97686"/>
              <a:gd name="connsiteX10" fmla="*/ 54711 w 69449"/>
              <a:gd name="connsiteY10" fmla="*/ 0 h 97686"/>
              <a:gd name="connsiteX11" fmla="*/ 66898 w 69449"/>
              <a:gd name="connsiteY11" fmla="*/ 0 h 97686"/>
              <a:gd name="connsiteX12" fmla="*/ 69449 w 69449"/>
              <a:gd name="connsiteY12" fmla="*/ 2537 h 97686"/>
              <a:gd name="connsiteX13" fmla="*/ 69449 w 69449"/>
              <a:gd name="connsiteY13" fmla="*/ 95149 h 97686"/>
              <a:gd name="connsiteX14" fmla="*/ 68878 w 69449"/>
              <a:gd name="connsiteY14" fmla="*/ 97178 h 97686"/>
              <a:gd name="connsiteX15" fmla="*/ 66898 w 69449"/>
              <a:gd name="connsiteY15" fmla="*/ 97686 h 97686"/>
              <a:gd name="connsiteX16" fmla="*/ 54711 w 69449"/>
              <a:gd name="connsiteY16" fmla="*/ 97686 h 97686"/>
              <a:gd name="connsiteX17" fmla="*/ 52744 w 69449"/>
              <a:gd name="connsiteY17" fmla="*/ 97178 h 97686"/>
              <a:gd name="connsiteX18" fmla="*/ 52172 w 69449"/>
              <a:gd name="connsiteY18" fmla="*/ 95149 h 97686"/>
              <a:gd name="connsiteX19" fmla="*/ 52172 w 69449"/>
              <a:gd name="connsiteY19" fmla="*/ 55567 h 97686"/>
              <a:gd name="connsiteX20" fmla="*/ 17264 w 69449"/>
              <a:gd name="connsiteY20" fmla="*/ 55567 h 97686"/>
              <a:gd name="connsiteX21" fmla="*/ 17264 w 69449"/>
              <a:gd name="connsiteY21" fmla="*/ 95149 h 97686"/>
              <a:gd name="connsiteX22" fmla="*/ 16692 w 69449"/>
              <a:gd name="connsiteY22" fmla="*/ 97178 h 97686"/>
              <a:gd name="connsiteX23" fmla="*/ 14725 w 69449"/>
              <a:gd name="connsiteY23" fmla="*/ 97686 h 97686"/>
              <a:gd name="connsiteX24" fmla="*/ 2538 w 69449"/>
              <a:gd name="connsiteY24" fmla="*/ 97686 h 97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9449" h="97686">
                <a:moveTo>
                  <a:pt x="2538" y="97686"/>
                </a:moveTo>
                <a:cubicBezTo>
                  <a:pt x="1612" y="97686"/>
                  <a:pt x="952" y="97508"/>
                  <a:pt x="571" y="97178"/>
                </a:cubicBezTo>
                <a:cubicBezTo>
                  <a:pt x="190" y="96849"/>
                  <a:pt x="0" y="96164"/>
                  <a:pt x="0" y="95149"/>
                </a:cubicBezTo>
                <a:lnTo>
                  <a:pt x="0" y="2537"/>
                </a:lnTo>
                <a:cubicBezTo>
                  <a:pt x="0" y="837"/>
                  <a:pt x="837" y="0"/>
                  <a:pt x="2538" y="0"/>
                </a:cubicBezTo>
                <a:lnTo>
                  <a:pt x="14725" y="0"/>
                </a:lnTo>
                <a:cubicBezTo>
                  <a:pt x="16426" y="0"/>
                  <a:pt x="17264" y="837"/>
                  <a:pt x="17264" y="2537"/>
                </a:cubicBezTo>
                <a:lnTo>
                  <a:pt x="17264" y="39582"/>
                </a:lnTo>
                <a:lnTo>
                  <a:pt x="52172" y="39582"/>
                </a:lnTo>
                <a:lnTo>
                  <a:pt x="52172" y="2537"/>
                </a:lnTo>
                <a:cubicBezTo>
                  <a:pt x="52172" y="837"/>
                  <a:pt x="53023" y="0"/>
                  <a:pt x="54711" y="0"/>
                </a:cubicBezTo>
                <a:lnTo>
                  <a:pt x="66898" y="0"/>
                </a:lnTo>
                <a:cubicBezTo>
                  <a:pt x="68599" y="0"/>
                  <a:pt x="69449" y="837"/>
                  <a:pt x="69449" y="2537"/>
                </a:cubicBezTo>
                <a:lnTo>
                  <a:pt x="69449" y="95149"/>
                </a:lnTo>
                <a:cubicBezTo>
                  <a:pt x="69449" y="96164"/>
                  <a:pt x="69259" y="96849"/>
                  <a:pt x="68878" y="97178"/>
                </a:cubicBezTo>
                <a:cubicBezTo>
                  <a:pt x="68484" y="97508"/>
                  <a:pt x="67837" y="97686"/>
                  <a:pt x="66898" y="97686"/>
                </a:cubicBezTo>
                <a:lnTo>
                  <a:pt x="54711" y="97686"/>
                </a:lnTo>
                <a:cubicBezTo>
                  <a:pt x="53785" y="97686"/>
                  <a:pt x="53124" y="97508"/>
                  <a:pt x="52744" y="97178"/>
                </a:cubicBezTo>
                <a:cubicBezTo>
                  <a:pt x="52375" y="96849"/>
                  <a:pt x="52172" y="96164"/>
                  <a:pt x="52172" y="95149"/>
                </a:cubicBezTo>
                <a:lnTo>
                  <a:pt x="52172" y="55567"/>
                </a:lnTo>
                <a:lnTo>
                  <a:pt x="17264" y="55567"/>
                </a:lnTo>
                <a:lnTo>
                  <a:pt x="17264" y="95149"/>
                </a:lnTo>
                <a:cubicBezTo>
                  <a:pt x="17264" y="96164"/>
                  <a:pt x="17086" y="96849"/>
                  <a:pt x="16692" y="97178"/>
                </a:cubicBezTo>
                <a:cubicBezTo>
                  <a:pt x="16311" y="97508"/>
                  <a:pt x="15651" y="97686"/>
                  <a:pt x="14725" y="97686"/>
                </a:cubicBezTo>
                <a:lnTo>
                  <a:pt x="2538" y="9768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2395300" y="3058264"/>
            <a:ext cx="36317" cy="72490"/>
          </a:xfrm>
          <a:custGeom>
            <a:avLst/>
            <a:gdLst>
              <a:gd name="connsiteX0" fmla="*/ 34033 w 36317"/>
              <a:gd name="connsiteY0" fmla="*/ 16670 h 72490"/>
              <a:gd name="connsiteX1" fmla="*/ 29577 w 36317"/>
              <a:gd name="connsiteY1" fmla="*/ 15464 h 72490"/>
              <a:gd name="connsiteX2" fmla="*/ 26035 w 36317"/>
              <a:gd name="connsiteY2" fmla="*/ 15794 h 72490"/>
              <a:gd name="connsiteX3" fmla="*/ 21135 w 36317"/>
              <a:gd name="connsiteY3" fmla="*/ 19080 h 72490"/>
              <a:gd name="connsiteX4" fmla="*/ 18355 w 36317"/>
              <a:gd name="connsiteY4" fmla="*/ 24408 h 72490"/>
              <a:gd name="connsiteX5" fmla="*/ 17149 w 36317"/>
              <a:gd name="connsiteY5" fmla="*/ 30752 h 72490"/>
              <a:gd name="connsiteX6" fmla="*/ 16883 w 36317"/>
              <a:gd name="connsiteY6" fmla="*/ 37095 h 72490"/>
              <a:gd name="connsiteX7" fmla="*/ 16883 w 36317"/>
              <a:gd name="connsiteY7" fmla="*/ 69826 h 72490"/>
              <a:gd name="connsiteX8" fmla="*/ 16451 w 36317"/>
              <a:gd name="connsiteY8" fmla="*/ 71920 h 72490"/>
              <a:gd name="connsiteX9" fmla="*/ 14610 w 36317"/>
              <a:gd name="connsiteY9" fmla="*/ 72490 h 72490"/>
              <a:gd name="connsiteX10" fmla="*/ 2424 w 36317"/>
              <a:gd name="connsiteY10" fmla="*/ 72490 h 72490"/>
              <a:gd name="connsiteX11" fmla="*/ 647 w 36317"/>
              <a:gd name="connsiteY11" fmla="*/ 71983 h 72490"/>
              <a:gd name="connsiteX12" fmla="*/ 266 w 36317"/>
              <a:gd name="connsiteY12" fmla="*/ 69712 h 72490"/>
              <a:gd name="connsiteX13" fmla="*/ 266 w 36317"/>
              <a:gd name="connsiteY13" fmla="*/ 19473 h 72490"/>
              <a:gd name="connsiteX14" fmla="*/ 139 w 36317"/>
              <a:gd name="connsiteY14" fmla="*/ 10961 h 72490"/>
              <a:gd name="connsiteX15" fmla="*/ 0 w 36317"/>
              <a:gd name="connsiteY15" fmla="*/ 3602 h 72490"/>
              <a:gd name="connsiteX16" fmla="*/ 507 w 36317"/>
              <a:gd name="connsiteY16" fmla="*/ 1446 h 72490"/>
              <a:gd name="connsiteX17" fmla="*/ 2424 w 36317"/>
              <a:gd name="connsiteY17" fmla="*/ 938 h 72490"/>
              <a:gd name="connsiteX18" fmla="*/ 14610 w 36317"/>
              <a:gd name="connsiteY18" fmla="*/ 938 h 72490"/>
              <a:gd name="connsiteX19" fmla="*/ 16515 w 36317"/>
              <a:gd name="connsiteY19" fmla="*/ 2981 h 72490"/>
              <a:gd name="connsiteX20" fmla="*/ 16515 w 36317"/>
              <a:gd name="connsiteY20" fmla="*/ 7814 h 72490"/>
              <a:gd name="connsiteX21" fmla="*/ 20704 w 36317"/>
              <a:gd name="connsiteY21" fmla="*/ 3108 h 72490"/>
              <a:gd name="connsiteX22" fmla="*/ 26035 w 36317"/>
              <a:gd name="connsiteY22" fmla="*/ 304 h 72490"/>
              <a:gd name="connsiteX23" fmla="*/ 31303 w 36317"/>
              <a:gd name="connsiteY23" fmla="*/ 0 h 72490"/>
              <a:gd name="connsiteX24" fmla="*/ 35302 w 36317"/>
              <a:gd name="connsiteY24" fmla="*/ 1192 h 72490"/>
              <a:gd name="connsiteX25" fmla="*/ 36127 w 36317"/>
              <a:gd name="connsiteY25" fmla="*/ 2144 h 72490"/>
              <a:gd name="connsiteX26" fmla="*/ 36317 w 36317"/>
              <a:gd name="connsiteY26" fmla="*/ 3602 h 72490"/>
              <a:gd name="connsiteX27" fmla="*/ 36317 w 36317"/>
              <a:gd name="connsiteY27" fmla="*/ 14640 h 72490"/>
              <a:gd name="connsiteX28" fmla="*/ 35810 w 36317"/>
              <a:gd name="connsiteY28" fmla="*/ 16670 h 72490"/>
              <a:gd name="connsiteX29" fmla="*/ 34033 w 36317"/>
              <a:gd name="connsiteY29" fmla="*/ 16670 h 72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36317" h="72490">
                <a:moveTo>
                  <a:pt x="34033" y="16670"/>
                </a:moveTo>
                <a:cubicBezTo>
                  <a:pt x="32420" y="15997"/>
                  <a:pt x="30948" y="15591"/>
                  <a:pt x="29577" y="15464"/>
                </a:cubicBezTo>
                <a:cubicBezTo>
                  <a:pt x="28231" y="15350"/>
                  <a:pt x="27051" y="15439"/>
                  <a:pt x="26035" y="15794"/>
                </a:cubicBezTo>
                <a:cubicBezTo>
                  <a:pt x="24004" y="16454"/>
                  <a:pt x="22367" y="17558"/>
                  <a:pt x="21135" y="19080"/>
                </a:cubicBezTo>
                <a:cubicBezTo>
                  <a:pt x="19917" y="20615"/>
                  <a:pt x="18977" y="22379"/>
                  <a:pt x="18355" y="24408"/>
                </a:cubicBezTo>
                <a:cubicBezTo>
                  <a:pt x="17721" y="26451"/>
                  <a:pt x="17314" y="28570"/>
                  <a:pt x="17149" y="30752"/>
                </a:cubicBezTo>
                <a:cubicBezTo>
                  <a:pt x="16972" y="32959"/>
                  <a:pt x="16883" y="35065"/>
                  <a:pt x="16883" y="37095"/>
                </a:cubicBezTo>
                <a:lnTo>
                  <a:pt x="16883" y="69826"/>
                </a:lnTo>
                <a:cubicBezTo>
                  <a:pt x="16883" y="70854"/>
                  <a:pt x="16743" y="71539"/>
                  <a:pt x="16451" y="71920"/>
                </a:cubicBezTo>
                <a:cubicBezTo>
                  <a:pt x="16159" y="72313"/>
                  <a:pt x="15537" y="72490"/>
                  <a:pt x="14610" y="72490"/>
                </a:cubicBezTo>
                <a:lnTo>
                  <a:pt x="2424" y="72490"/>
                </a:lnTo>
                <a:cubicBezTo>
                  <a:pt x="1497" y="72490"/>
                  <a:pt x="901" y="72326"/>
                  <a:pt x="647" y="71983"/>
                </a:cubicBezTo>
                <a:cubicBezTo>
                  <a:pt x="393" y="71653"/>
                  <a:pt x="266" y="70879"/>
                  <a:pt x="266" y="69712"/>
                </a:cubicBezTo>
                <a:lnTo>
                  <a:pt x="266" y="19473"/>
                </a:lnTo>
                <a:cubicBezTo>
                  <a:pt x="266" y="16758"/>
                  <a:pt x="215" y="13917"/>
                  <a:pt x="139" y="10961"/>
                </a:cubicBezTo>
                <a:cubicBezTo>
                  <a:pt x="50" y="8005"/>
                  <a:pt x="0" y="5556"/>
                  <a:pt x="0" y="3602"/>
                </a:cubicBezTo>
                <a:cubicBezTo>
                  <a:pt x="0" y="2511"/>
                  <a:pt x="177" y="1788"/>
                  <a:pt x="507" y="1446"/>
                </a:cubicBezTo>
                <a:cubicBezTo>
                  <a:pt x="850" y="1103"/>
                  <a:pt x="1497" y="938"/>
                  <a:pt x="2424" y="938"/>
                </a:cubicBezTo>
                <a:lnTo>
                  <a:pt x="14610" y="938"/>
                </a:lnTo>
                <a:cubicBezTo>
                  <a:pt x="15867" y="938"/>
                  <a:pt x="16515" y="1611"/>
                  <a:pt x="16515" y="2981"/>
                </a:cubicBezTo>
                <a:lnTo>
                  <a:pt x="16515" y="7814"/>
                </a:lnTo>
                <a:cubicBezTo>
                  <a:pt x="17606" y="6203"/>
                  <a:pt x="19003" y="4630"/>
                  <a:pt x="20704" y="3108"/>
                </a:cubicBezTo>
                <a:cubicBezTo>
                  <a:pt x="22392" y="1585"/>
                  <a:pt x="24169" y="647"/>
                  <a:pt x="26035" y="304"/>
                </a:cubicBezTo>
                <a:cubicBezTo>
                  <a:pt x="27812" y="-25"/>
                  <a:pt x="29564" y="-139"/>
                  <a:pt x="31303" y="0"/>
                </a:cubicBezTo>
                <a:cubicBezTo>
                  <a:pt x="33042" y="114"/>
                  <a:pt x="34363" y="520"/>
                  <a:pt x="35302" y="1192"/>
                </a:cubicBezTo>
                <a:cubicBezTo>
                  <a:pt x="35721" y="1534"/>
                  <a:pt x="36000" y="1852"/>
                  <a:pt x="36127" y="2144"/>
                </a:cubicBezTo>
                <a:cubicBezTo>
                  <a:pt x="36254" y="2448"/>
                  <a:pt x="36317" y="2930"/>
                  <a:pt x="36317" y="3602"/>
                </a:cubicBezTo>
                <a:lnTo>
                  <a:pt x="36317" y="14640"/>
                </a:lnTo>
                <a:cubicBezTo>
                  <a:pt x="36317" y="15579"/>
                  <a:pt x="36140" y="16251"/>
                  <a:pt x="35810" y="16670"/>
                </a:cubicBezTo>
                <a:cubicBezTo>
                  <a:pt x="35467" y="17101"/>
                  <a:pt x="34870" y="17101"/>
                  <a:pt x="34033" y="166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2509370" y="3059079"/>
            <a:ext cx="106503" cy="71678"/>
          </a:xfrm>
          <a:custGeom>
            <a:avLst/>
            <a:gdLst>
              <a:gd name="connsiteX0" fmla="*/ 53251 w 106503"/>
              <a:gd name="connsiteY0" fmla="*/ 24231 h 71678"/>
              <a:gd name="connsiteX1" fmla="*/ 38780 w 106503"/>
              <a:gd name="connsiteY1" fmla="*/ 70156 h 71678"/>
              <a:gd name="connsiteX2" fmla="*/ 38158 w 106503"/>
              <a:gd name="connsiteY2" fmla="*/ 71437 h 71678"/>
              <a:gd name="connsiteX3" fmla="*/ 36368 w 106503"/>
              <a:gd name="connsiteY3" fmla="*/ 71678 h 71678"/>
              <a:gd name="connsiteX4" fmla="*/ 24182 w 106503"/>
              <a:gd name="connsiteY4" fmla="*/ 71678 h 71678"/>
              <a:gd name="connsiteX5" fmla="*/ 22659 w 106503"/>
              <a:gd name="connsiteY5" fmla="*/ 71437 h 71678"/>
              <a:gd name="connsiteX6" fmla="*/ 21897 w 106503"/>
              <a:gd name="connsiteY6" fmla="*/ 70156 h 71678"/>
              <a:gd name="connsiteX7" fmla="*/ 190 w 106503"/>
              <a:gd name="connsiteY7" fmla="*/ 2917 h 71678"/>
              <a:gd name="connsiteX8" fmla="*/ 0 w 106503"/>
              <a:gd name="connsiteY8" fmla="*/ 507 h 71678"/>
              <a:gd name="connsiteX9" fmla="*/ 2602 w 106503"/>
              <a:gd name="connsiteY9" fmla="*/ 0 h 71678"/>
              <a:gd name="connsiteX10" fmla="*/ 14280 w 106503"/>
              <a:gd name="connsiteY10" fmla="*/ 0 h 71678"/>
              <a:gd name="connsiteX11" fmla="*/ 15994 w 106503"/>
              <a:gd name="connsiteY11" fmla="*/ 253 h 71678"/>
              <a:gd name="connsiteX12" fmla="*/ 16692 w 106503"/>
              <a:gd name="connsiteY12" fmla="*/ 1522 h 71678"/>
              <a:gd name="connsiteX13" fmla="*/ 30529 w 106503"/>
              <a:gd name="connsiteY13" fmla="*/ 47714 h 71678"/>
              <a:gd name="connsiteX14" fmla="*/ 44746 w 106503"/>
              <a:gd name="connsiteY14" fmla="*/ 1522 h 71678"/>
              <a:gd name="connsiteX15" fmla="*/ 45381 w 106503"/>
              <a:gd name="connsiteY15" fmla="*/ 253 h 71678"/>
              <a:gd name="connsiteX16" fmla="*/ 47171 w 106503"/>
              <a:gd name="connsiteY16" fmla="*/ 0 h 71678"/>
              <a:gd name="connsiteX17" fmla="*/ 59345 w 106503"/>
              <a:gd name="connsiteY17" fmla="*/ 0 h 71678"/>
              <a:gd name="connsiteX18" fmla="*/ 61122 w 106503"/>
              <a:gd name="connsiteY18" fmla="*/ 253 h 71678"/>
              <a:gd name="connsiteX19" fmla="*/ 61769 w 106503"/>
              <a:gd name="connsiteY19" fmla="*/ 1522 h 71678"/>
              <a:gd name="connsiteX20" fmla="*/ 75974 w 106503"/>
              <a:gd name="connsiteY20" fmla="*/ 47714 h 71678"/>
              <a:gd name="connsiteX21" fmla="*/ 89823 w 106503"/>
              <a:gd name="connsiteY21" fmla="*/ 1522 h 71678"/>
              <a:gd name="connsiteX22" fmla="*/ 90521 w 106503"/>
              <a:gd name="connsiteY22" fmla="*/ 253 h 71678"/>
              <a:gd name="connsiteX23" fmla="*/ 92223 w 106503"/>
              <a:gd name="connsiteY23" fmla="*/ 0 h 71678"/>
              <a:gd name="connsiteX24" fmla="*/ 103901 w 106503"/>
              <a:gd name="connsiteY24" fmla="*/ 0 h 71678"/>
              <a:gd name="connsiteX25" fmla="*/ 106503 w 106503"/>
              <a:gd name="connsiteY25" fmla="*/ 507 h 71678"/>
              <a:gd name="connsiteX26" fmla="*/ 106326 w 106503"/>
              <a:gd name="connsiteY26" fmla="*/ 2917 h 71678"/>
              <a:gd name="connsiteX27" fmla="*/ 84619 w 106503"/>
              <a:gd name="connsiteY27" fmla="*/ 70156 h 71678"/>
              <a:gd name="connsiteX28" fmla="*/ 83844 w 106503"/>
              <a:gd name="connsiteY28" fmla="*/ 71437 h 71678"/>
              <a:gd name="connsiteX29" fmla="*/ 82334 w 106503"/>
              <a:gd name="connsiteY29" fmla="*/ 71678 h 71678"/>
              <a:gd name="connsiteX30" fmla="*/ 70135 w 106503"/>
              <a:gd name="connsiteY30" fmla="*/ 71678 h 71678"/>
              <a:gd name="connsiteX31" fmla="*/ 68358 w 106503"/>
              <a:gd name="connsiteY31" fmla="*/ 71437 h 71678"/>
              <a:gd name="connsiteX32" fmla="*/ 67735 w 106503"/>
              <a:gd name="connsiteY32" fmla="*/ 70156 h 71678"/>
              <a:gd name="connsiteX33" fmla="*/ 53251 w 106503"/>
              <a:gd name="connsiteY33" fmla="*/ 24231 h 716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06503" h="71678">
                <a:moveTo>
                  <a:pt x="53251" y="24231"/>
                </a:moveTo>
                <a:lnTo>
                  <a:pt x="38780" y="70156"/>
                </a:lnTo>
                <a:cubicBezTo>
                  <a:pt x="38615" y="70841"/>
                  <a:pt x="38399" y="71260"/>
                  <a:pt x="38158" y="71437"/>
                </a:cubicBezTo>
                <a:cubicBezTo>
                  <a:pt x="37892" y="71590"/>
                  <a:pt x="37295" y="71678"/>
                  <a:pt x="36368" y="71678"/>
                </a:cubicBezTo>
                <a:lnTo>
                  <a:pt x="24182" y="71678"/>
                </a:lnTo>
                <a:cubicBezTo>
                  <a:pt x="23497" y="71678"/>
                  <a:pt x="23001" y="71590"/>
                  <a:pt x="22659" y="71437"/>
                </a:cubicBezTo>
                <a:cubicBezTo>
                  <a:pt x="22316" y="71260"/>
                  <a:pt x="22062" y="70841"/>
                  <a:pt x="21897" y="70156"/>
                </a:cubicBezTo>
                <a:lnTo>
                  <a:pt x="190" y="2917"/>
                </a:lnTo>
                <a:cubicBezTo>
                  <a:pt x="-241" y="1649"/>
                  <a:pt x="-304" y="837"/>
                  <a:pt x="0" y="507"/>
                </a:cubicBezTo>
                <a:cubicBezTo>
                  <a:pt x="292" y="177"/>
                  <a:pt x="1155" y="0"/>
                  <a:pt x="2602" y="0"/>
                </a:cubicBezTo>
                <a:lnTo>
                  <a:pt x="14280" y="0"/>
                </a:lnTo>
                <a:cubicBezTo>
                  <a:pt x="15131" y="0"/>
                  <a:pt x="15702" y="88"/>
                  <a:pt x="15994" y="253"/>
                </a:cubicBezTo>
                <a:cubicBezTo>
                  <a:pt x="16299" y="418"/>
                  <a:pt x="16515" y="837"/>
                  <a:pt x="16692" y="1522"/>
                </a:cubicBezTo>
                <a:lnTo>
                  <a:pt x="30529" y="47714"/>
                </a:lnTo>
                <a:lnTo>
                  <a:pt x="44746" y="1522"/>
                </a:lnTo>
                <a:cubicBezTo>
                  <a:pt x="44924" y="837"/>
                  <a:pt x="45127" y="418"/>
                  <a:pt x="45381" y="253"/>
                </a:cubicBezTo>
                <a:cubicBezTo>
                  <a:pt x="45635" y="88"/>
                  <a:pt x="46232" y="0"/>
                  <a:pt x="47171" y="0"/>
                </a:cubicBezTo>
                <a:lnTo>
                  <a:pt x="59345" y="0"/>
                </a:lnTo>
                <a:cubicBezTo>
                  <a:pt x="60284" y="0"/>
                  <a:pt x="60881" y="88"/>
                  <a:pt x="61122" y="253"/>
                </a:cubicBezTo>
                <a:cubicBezTo>
                  <a:pt x="61388" y="418"/>
                  <a:pt x="61591" y="837"/>
                  <a:pt x="61769" y="1522"/>
                </a:cubicBezTo>
                <a:lnTo>
                  <a:pt x="75974" y="47714"/>
                </a:lnTo>
                <a:lnTo>
                  <a:pt x="89823" y="1522"/>
                </a:lnTo>
                <a:cubicBezTo>
                  <a:pt x="89988" y="837"/>
                  <a:pt x="90217" y="418"/>
                  <a:pt x="90521" y="253"/>
                </a:cubicBezTo>
                <a:cubicBezTo>
                  <a:pt x="90813" y="88"/>
                  <a:pt x="91385" y="0"/>
                  <a:pt x="92223" y="0"/>
                </a:cubicBezTo>
                <a:lnTo>
                  <a:pt x="103901" y="0"/>
                </a:lnTo>
                <a:cubicBezTo>
                  <a:pt x="105348" y="0"/>
                  <a:pt x="106211" y="177"/>
                  <a:pt x="106503" y="507"/>
                </a:cubicBezTo>
                <a:cubicBezTo>
                  <a:pt x="106808" y="837"/>
                  <a:pt x="106745" y="1649"/>
                  <a:pt x="106326" y="2917"/>
                </a:cubicBezTo>
                <a:lnTo>
                  <a:pt x="84619" y="70156"/>
                </a:lnTo>
                <a:cubicBezTo>
                  <a:pt x="84441" y="70841"/>
                  <a:pt x="84200" y="71260"/>
                  <a:pt x="83844" y="71437"/>
                </a:cubicBezTo>
                <a:cubicBezTo>
                  <a:pt x="83514" y="71590"/>
                  <a:pt x="83006" y="71678"/>
                  <a:pt x="82334" y="71678"/>
                </a:cubicBezTo>
                <a:lnTo>
                  <a:pt x="70135" y="71678"/>
                </a:lnTo>
                <a:cubicBezTo>
                  <a:pt x="69208" y="71678"/>
                  <a:pt x="68624" y="71590"/>
                  <a:pt x="68358" y="71437"/>
                </a:cubicBezTo>
                <a:cubicBezTo>
                  <a:pt x="68116" y="71260"/>
                  <a:pt x="67888" y="70841"/>
                  <a:pt x="67735" y="70156"/>
                </a:cubicBezTo>
                <a:lnTo>
                  <a:pt x="53251" y="2423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2695149" y="3058264"/>
            <a:ext cx="36317" cy="72490"/>
          </a:xfrm>
          <a:custGeom>
            <a:avLst/>
            <a:gdLst>
              <a:gd name="connsiteX0" fmla="*/ 34033 w 36317"/>
              <a:gd name="connsiteY0" fmla="*/ 16670 h 72490"/>
              <a:gd name="connsiteX1" fmla="*/ 29577 w 36317"/>
              <a:gd name="connsiteY1" fmla="*/ 15464 h 72490"/>
              <a:gd name="connsiteX2" fmla="*/ 26035 w 36317"/>
              <a:gd name="connsiteY2" fmla="*/ 15794 h 72490"/>
              <a:gd name="connsiteX3" fmla="*/ 21135 w 36317"/>
              <a:gd name="connsiteY3" fmla="*/ 19080 h 72490"/>
              <a:gd name="connsiteX4" fmla="*/ 18355 w 36317"/>
              <a:gd name="connsiteY4" fmla="*/ 24408 h 72490"/>
              <a:gd name="connsiteX5" fmla="*/ 17149 w 36317"/>
              <a:gd name="connsiteY5" fmla="*/ 30752 h 72490"/>
              <a:gd name="connsiteX6" fmla="*/ 16883 w 36317"/>
              <a:gd name="connsiteY6" fmla="*/ 37095 h 72490"/>
              <a:gd name="connsiteX7" fmla="*/ 16883 w 36317"/>
              <a:gd name="connsiteY7" fmla="*/ 69826 h 72490"/>
              <a:gd name="connsiteX8" fmla="*/ 16451 w 36317"/>
              <a:gd name="connsiteY8" fmla="*/ 71920 h 72490"/>
              <a:gd name="connsiteX9" fmla="*/ 14610 w 36317"/>
              <a:gd name="connsiteY9" fmla="*/ 72490 h 72490"/>
              <a:gd name="connsiteX10" fmla="*/ 2424 w 36317"/>
              <a:gd name="connsiteY10" fmla="*/ 72490 h 72490"/>
              <a:gd name="connsiteX11" fmla="*/ 647 w 36317"/>
              <a:gd name="connsiteY11" fmla="*/ 71983 h 72490"/>
              <a:gd name="connsiteX12" fmla="*/ 266 w 36317"/>
              <a:gd name="connsiteY12" fmla="*/ 69712 h 72490"/>
              <a:gd name="connsiteX13" fmla="*/ 266 w 36317"/>
              <a:gd name="connsiteY13" fmla="*/ 19473 h 72490"/>
              <a:gd name="connsiteX14" fmla="*/ 139 w 36317"/>
              <a:gd name="connsiteY14" fmla="*/ 10961 h 72490"/>
              <a:gd name="connsiteX15" fmla="*/ 0 w 36317"/>
              <a:gd name="connsiteY15" fmla="*/ 3602 h 72490"/>
              <a:gd name="connsiteX16" fmla="*/ 507 w 36317"/>
              <a:gd name="connsiteY16" fmla="*/ 1446 h 72490"/>
              <a:gd name="connsiteX17" fmla="*/ 2424 w 36317"/>
              <a:gd name="connsiteY17" fmla="*/ 938 h 72490"/>
              <a:gd name="connsiteX18" fmla="*/ 14610 w 36317"/>
              <a:gd name="connsiteY18" fmla="*/ 938 h 72490"/>
              <a:gd name="connsiteX19" fmla="*/ 16515 w 36317"/>
              <a:gd name="connsiteY19" fmla="*/ 2981 h 72490"/>
              <a:gd name="connsiteX20" fmla="*/ 16515 w 36317"/>
              <a:gd name="connsiteY20" fmla="*/ 7814 h 72490"/>
              <a:gd name="connsiteX21" fmla="*/ 20704 w 36317"/>
              <a:gd name="connsiteY21" fmla="*/ 3108 h 72490"/>
              <a:gd name="connsiteX22" fmla="*/ 26035 w 36317"/>
              <a:gd name="connsiteY22" fmla="*/ 304 h 72490"/>
              <a:gd name="connsiteX23" fmla="*/ 31303 w 36317"/>
              <a:gd name="connsiteY23" fmla="*/ 0 h 72490"/>
              <a:gd name="connsiteX24" fmla="*/ 35302 w 36317"/>
              <a:gd name="connsiteY24" fmla="*/ 1192 h 72490"/>
              <a:gd name="connsiteX25" fmla="*/ 36127 w 36317"/>
              <a:gd name="connsiteY25" fmla="*/ 2144 h 72490"/>
              <a:gd name="connsiteX26" fmla="*/ 36317 w 36317"/>
              <a:gd name="connsiteY26" fmla="*/ 3602 h 72490"/>
              <a:gd name="connsiteX27" fmla="*/ 36317 w 36317"/>
              <a:gd name="connsiteY27" fmla="*/ 14640 h 72490"/>
              <a:gd name="connsiteX28" fmla="*/ 35810 w 36317"/>
              <a:gd name="connsiteY28" fmla="*/ 16670 h 72490"/>
              <a:gd name="connsiteX29" fmla="*/ 34033 w 36317"/>
              <a:gd name="connsiteY29" fmla="*/ 16670 h 72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36317" h="72490">
                <a:moveTo>
                  <a:pt x="34033" y="16670"/>
                </a:moveTo>
                <a:cubicBezTo>
                  <a:pt x="32420" y="15997"/>
                  <a:pt x="30948" y="15591"/>
                  <a:pt x="29577" y="15464"/>
                </a:cubicBezTo>
                <a:cubicBezTo>
                  <a:pt x="28231" y="15350"/>
                  <a:pt x="27051" y="15439"/>
                  <a:pt x="26035" y="15794"/>
                </a:cubicBezTo>
                <a:cubicBezTo>
                  <a:pt x="24004" y="16454"/>
                  <a:pt x="22367" y="17558"/>
                  <a:pt x="21135" y="19080"/>
                </a:cubicBezTo>
                <a:cubicBezTo>
                  <a:pt x="19917" y="20615"/>
                  <a:pt x="18977" y="22379"/>
                  <a:pt x="18355" y="24408"/>
                </a:cubicBezTo>
                <a:cubicBezTo>
                  <a:pt x="17721" y="26451"/>
                  <a:pt x="17314" y="28570"/>
                  <a:pt x="17149" y="30752"/>
                </a:cubicBezTo>
                <a:cubicBezTo>
                  <a:pt x="16972" y="32959"/>
                  <a:pt x="16883" y="35065"/>
                  <a:pt x="16883" y="37095"/>
                </a:cubicBezTo>
                <a:lnTo>
                  <a:pt x="16883" y="69826"/>
                </a:lnTo>
                <a:cubicBezTo>
                  <a:pt x="16883" y="70854"/>
                  <a:pt x="16743" y="71539"/>
                  <a:pt x="16451" y="71920"/>
                </a:cubicBezTo>
                <a:cubicBezTo>
                  <a:pt x="16159" y="72313"/>
                  <a:pt x="15537" y="72490"/>
                  <a:pt x="14610" y="72490"/>
                </a:cubicBezTo>
                <a:lnTo>
                  <a:pt x="2424" y="72490"/>
                </a:lnTo>
                <a:cubicBezTo>
                  <a:pt x="1497" y="72490"/>
                  <a:pt x="901" y="72326"/>
                  <a:pt x="647" y="71983"/>
                </a:cubicBezTo>
                <a:cubicBezTo>
                  <a:pt x="393" y="71653"/>
                  <a:pt x="266" y="70879"/>
                  <a:pt x="266" y="69712"/>
                </a:cubicBezTo>
                <a:lnTo>
                  <a:pt x="266" y="19473"/>
                </a:lnTo>
                <a:cubicBezTo>
                  <a:pt x="266" y="16758"/>
                  <a:pt x="215" y="13917"/>
                  <a:pt x="139" y="10961"/>
                </a:cubicBezTo>
                <a:cubicBezTo>
                  <a:pt x="50" y="8005"/>
                  <a:pt x="0" y="5556"/>
                  <a:pt x="0" y="3602"/>
                </a:cubicBezTo>
                <a:cubicBezTo>
                  <a:pt x="0" y="2511"/>
                  <a:pt x="177" y="1788"/>
                  <a:pt x="507" y="1446"/>
                </a:cubicBezTo>
                <a:cubicBezTo>
                  <a:pt x="850" y="1103"/>
                  <a:pt x="1497" y="938"/>
                  <a:pt x="2424" y="938"/>
                </a:cubicBezTo>
                <a:lnTo>
                  <a:pt x="14610" y="938"/>
                </a:lnTo>
                <a:cubicBezTo>
                  <a:pt x="15867" y="938"/>
                  <a:pt x="16515" y="1611"/>
                  <a:pt x="16515" y="2981"/>
                </a:cubicBezTo>
                <a:lnTo>
                  <a:pt x="16515" y="7814"/>
                </a:lnTo>
                <a:cubicBezTo>
                  <a:pt x="17606" y="6203"/>
                  <a:pt x="19003" y="4630"/>
                  <a:pt x="20704" y="3108"/>
                </a:cubicBezTo>
                <a:cubicBezTo>
                  <a:pt x="22392" y="1585"/>
                  <a:pt x="24169" y="647"/>
                  <a:pt x="26035" y="304"/>
                </a:cubicBezTo>
                <a:cubicBezTo>
                  <a:pt x="27812" y="-25"/>
                  <a:pt x="29564" y="-139"/>
                  <a:pt x="31303" y="0"/>
                </a:cubicBezTo>
                <a:cubicBezTo>
                  <a:pt x="33042" y="114"/>
                  <a:pt x="34363" y="520"/>
                  <a:pt x="35302" y="1192"/>
                </a:cubicBezTo>
                <a:cubicBezTo>
                  <a:pt x="35721" y="1534"/>
                  <a:pt x="36000" y="1852"/>
                  <a:pt x="36127" y="2144"/>
                </a:cubicBezTo>
                <a:cubicBezTo>
                  <a:pt x="36254" y="2448"/>
                  <a:pt x="36317" y="2930"/>
                  <a:pt x="36317" y="3602"/>
                </a:cubicBezTo>
                <a:lnTo>
                  <a:pt x="36317" y="14640"/>
                </a:lnTo>
                <a:cubicBezTo>
                  <a:pt x="36317" y="15579"/>
                  <a:pt x="36140" y="16251"/>
                  <a:pt x="35810" y="16670"/>
                </a:cubicBezTo>
                <a:cubicBezTo>
                  <a:pt x="35467" y="17101"/>
                  <a:pt x="34870" y="17101"/>
                  <a:pt x="34033" y="166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2803117" y="3023422"/>
            <a:ext cx="36508" cy="124087"/>
          </a:xfrm>
          <a:custGeom>
            <a:avLst/>
            <a:gdLst>
              <a:gd name="connsiteX0" fmla="*/ 2094 w 36508"/>
              <a:gd name="connsiteY0" fmla="*/ 124087 h 124087"/>
              <a:gd name="connsiteX1" fmla="*/ 76 w 36508"/>
              <a:gd name="connsiteY1" fmla="*/ 123516 h 124087"/>
              <a:gd name="connsiteX2" fmla="*/ 583 w 36508"/>
              <a:gd name="connsiteY2" fmla="*/ 121676 h 124087"/>
              <a:gd name="connsiteX3" fmla="*/ 14217 w 36508"/>
              <a:gd name="connsiteY3" fmla="*/ 91292 h 124087"/>
              <a:gd name="connsiteX4" fmla="*/ 18977 w 36508"/>
              <a:gd name="connsiteY4" fmla="*/ 62037 h 124087"/>
              <a:gd name="connsiteX5" fmla="*/ 14026 w 36508"/>
              <a:gd name="connsiteY5" fmla="*/ 33175 h 124087"/>
              <a:gd name="connsiteX6" fmla="*/ 710 w 36508"/>
              <a:gd name="connsiteY6" fmla="*/ 2790 h 124087"/>
              <a:gd name="connsiteX7" fmla="*/ 0 w 36508"/>
              <a:gd name="connsiteY7" fmla="*/ 583 h 124087"/>
              <a:gd name="connsiteX8" fmla="*/ 2094 w 36508"/>
              <a:gd name="connsiteY8" fmla="*/ 0 h 124087"/>
              <a:gd name="connsiteX9" fmla="*/ 11120 w 36508"/>
              <a:gd name="connsiteY9" fmla="*/ 0 h 124087"/>
              <a:gd name="connsiteX10" fmla="*/ 12503 w 36508"/>
              <a:gd name="connsiteY10" fmla="*/ 317 h 124087"/>
              <a:gd name="connsiteX11" fmla="*/ 13519 w 36508"/>
              <a:gd name="connsiteY11" fmla="*/ 1395 h 124087"/>
              <a:gd name="connsiteX12" fmla="*/ 30351 w 36508"/>
              <a:gd name="connsiteY12" fmla="*/ 31082 h 124087"/>
              <a:gd name="connsiteX13" fmla="*/ 36508 w 36508"/>
              <a:gd name="connsiteY13" fmla="*/ 62037 h 124087"/>
              <a:gd name="connsiteX14" fmla="*/ 30351 w 36508"/>
              <a:gd name="connsiteY14" fmla="*/ 93258 h 124087"/>
              <a:gd name="connsiteX15" fmla="*/ 13519 w 36508"/>
              <a:gd name="connsiteY15" fmla="*/ 122945 h 124087"/>
              <a:gd name="connsiteX16" fmla="*/ 12325 w 36508"/>
              <a:gd name="connsiteY16" fmla="*/ 123960 h 124087"/>
              <a:gd name="connsiteX17" fmla="*/ 10853 w 36508"/>
              <a:gd name="connsiteY17" fmla="*/ 124087 h 124087"/>
              <a:gd name="connsiteX18" fmla="*/ 2094 w 36508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6508" h="124087">
                <a:moveTo>
                  <a:pt x="2094" y="124087"/>
                </a:moveTo>
                <a:cubicBezTo>
                  <a:pt x="913" y="124087"/>
                  <a:pt x="241" y="123896"/>
                  <a:pt x="76" y="123516"/>
                </a:cubicBezTo>
                <a:cubicBezTo>
                  <a:pt x="-101" y="123135"/>
                  <a:pt x="76" y="122526"/>
                  <a:pt x="583" y="121676"/>
                </a:cubicBezTo>
                <a:cubicBezTo>
                  <a:pt x="6499" y="111692"/>
                  <a:pt x="11043" y="101568"/>
                  <a:pt x="14217" y="91292"/>
                </a:cubicBezTo>
                <a:cubicBezTo>
                  <a:pt x="17390" y="81003"/>
                  <a:pt x="18977" y="71260"/>
                  <a:pt x="18977" y="62037"/>
                </a:cubicBezTo>
                <a:cubicBezTo>
                  <a:pt x="18977" y="52826"/>
                  <a:pt x="17327" y="43197"/>
                  <a:pt x="14026" y="33175"/>
                </a:cubicBezTo>
                <a:cubicBezTo>
                  <a:pt x="10739" y="23152"/>
                  <a:pt x="6283" y="13029"/>
                  <a:pt x="710" y="2790"/>
                </a:cubicBezTo>
                <a:cubicBezTo>
                  <a:pt x="114" y="1699"/>
                  <a:pt x="-127" y="951"/>
                  <a:pt x="0" y="583"/>
                </a:cubicBezTo>
                <a:cubicBezTo>
                  <a:pt x="139" y="190"/>
                  <a:pt x="824" y="0"/>
                  <a:pt x="2094" y="0"/>
                </a:cubicBezTo>
                <a:lnTo>
                  <a:pt x="11120" y="0"/>
                </a:lnTo>
                <a:cubicBezTo>
                  <a:pt x="11792" y="0"/>
                  <a:pt x="12262" y="114"/>
                  <a:pt x="12503" y="317"/>
                </a:cubicBezTo>
                <a:cubicBezTo>
                  <a:pt x="12770" y="532"/>
                  <a:pt x="13100" y="887"/>
                  <a:pt x="13519" y="1395"/>
                </a:cubicBezTo>
                <a:cubicBezTo>
                  <a:pt x="20640" y="10961"/>
                  <a:pt x="26238" y="20843"/>
                  <a:pt x="30351" y="31082"/>
                </a:cubicBezTo>
                <a:cubicBezTo>
                  <a:pt x="34451" y="41332"/>
                  <a:pt x="36508" y="51634"/>
                  <a:pt x="36508" y="62037"/>
                </a:cubicBezTo>
                <a:cubicBezTo>
                  <a:pt x="36508" y="72541"/>
                  <a:pt x="34451" y="82944"/>
                  <a:pt x="30351" y="93258"/>
                </a:cubicBezTo>
                <a:cubicBezTo>
                  <a:pt x="26238" y="103572"/>
                  <a:pt x="20640" y="113468"/>
                  <a:pt x="13519" y="122945"/>
                </a:cubicBezTo>
                <a:cubicBezTo>
                  <a:pt x="13100" y="123541"/>
                  <a:pt x="12706" y="123871"/>
                  <a:pt x="12325" y="123960"/>
                </a:cubicBezTo>
                <a:cubicBezTo>
                  <a:pt x="11932" y="124049"/>
                  <a:pt x="11450" y="124087"/>
                  <a:pt x="10853" y="124087"/>
                </a:cubicBezTo>
                <a:lnTo>
                  <a:pt x="2094" y="12408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3465231" y="2861003"/>
            <a:ext cx="72978" cy="121955"/>
          </a:xfrm>
          <a:custGeom>
            <a:avLst/>
            <a:gdLst>
              <a:gd name="connsiteX0" fmla="*/ 72978 w 72978"/>
              <a:gd name="connsiteY0" fmla="*/ 85405 h 121955"/>
              <a:gd name="connsiteX1" fmla="*/ 70147 w 72978"/>
              <a:gd name="connsiteY1" fmla="*/ 99881 h 121955"/>
              <a:gd name="connsiteX2" fmla="*/ 61769 w 72978"/>
              <a:gd name="connsiteY2" fmla="*/ 111527 h 121955"/>
              <a:gd name="connsiteX3" fmla="*/ 48059 w 72978"/>
              <a:gd name="connsiteY3" fmla="*/ 119202 h 121955"/>
              <a:gd name="connsiteX4" fmla="*/ 29259 w 72978"/>
              <a:gd name="connsiteY4" fmla="*/ 121955 h 121955"/>
              <a:gd name="connsiteX5" fmla="*/ 15550 w 72978"/>
              <a:gd name="connsiteY5" fmla="*/ 120813 h 121955"/>
              <a:gd name="connsiteX6" fmla="*/ 2741 w 72978"/>
              <a:gd name="connsiteY6" fmla="*/ 117528 h 121955"/>
              <a:gd name="connsiteX7" fmla="*/ 152 w 72978"/>
              <a:gd name="connsiteY7" fmla="*/ 115714 h 121955"/>
              <a:gd name="connsiteX8" fmla="*/ 0 w 72978"/>
              <a:gd name="connsiteY8" fmla="*/ 112973 h 121955"/>
              <a:gd name="connsiteX9" fmla="*/ 1523 w 72978"/>
              <a:gd name="connsiteY9" fmla="*/ 100782 h 121955"/>
              <a:gd name="connsiteX10" fmla="*/ 2665 w 72978"/>
              <a:gd name="connsiteY10" fmla="*/ 98206 h 121955"/>
              <a:gd name="connsiteX11" fmla="*/ 5940 w 72978"/>
              <a:gd name="connsiteY11" fmla="*/ 98498 h 121955"/>
              <a:gd name="connsiteX12" fmla="*/ 14318 w 72978"/>
              <a:gd name="connsiteY12" fmla="*/ 100946 h 121955"/>
              <a:gd name="connsiteX13" fmla="*/ 22697 w 72978"/>
              <a:gd name="connsiteY13" fmla="*/ 102469 h 121955"/>
              <a:gd name="connsiteX14" fmla="*/ 33055 w 72978"/>
              <a:gd name="connsiteY14" fmla="*/ 102304 h 121955"/>
              <a:gd name="connsiteX15" fmla="*/ 42360 w 72978"/>
              <a:gd name="connsiteY15" fmla="*/ 99640 h 121955"/>
              <a:gd name="connsiteX16" fmla="*/ 48973 w 72978"/>
              <a:gd name="connsiteY16" fmla="*/ 93931 h 121955"/>
              <a:gd name="connsiteX17" fmla="*/ 51499 w 72978"/>
              <a:gd name="connsiteY17" fmla="*/ 84796 h 121955"/>
              <a:gd name="connsiteX18" fmla="*/ 49964 w 72978"/>
              <a:gd name="connsiteY18" fmla="*/ 78478 h 121955"/>
              <a:gd name="connsiteX19" fmla="*/ 45318 w 72978"/>
              <a:gd name="connsiteY19" fmla="*/ 72934 h 121955"/>
              <a:gd name="connsiteX20" fmla="*/ 37549 w 72978"/>
              <a:gd name="connsiteY20" fmla="*/ 68964 h 121955"/>
              <a:gd name="connsiteX21" fmla="*/ 26670 w 72978"/>
              <a:gd name="connsiteY21" fmla="*/ 67441 h 121955"/>
              <a:gd name="connsiteX22" fmla="*/ 18431 w 72978"/>
              <a:gd name="connsiteY22" fmla="*/ 67441 h 121955"/>
              <a:gd name="connsiteX23" fmla="*/ 15918 w 72978"/>
              <a:gd name="connsiteY23" fmla="*/ 66832 h 121955"/>
              <a:gd name="connsiteX24" fmla="*/ 15385 w 72978"/>
              <a:gd name="connsiteY24" fmla="*/ 64396 h 121955"/>
              <a:gd name="connsiteX25" fmla="*/ 15385 w 72978"/>
              <a:gd name="connsiteY25" fmla="*/ 51913 h 121955"/>
              <a:gd name="connsiteX26" fmla="*/ 15918 w 72978"/>
              <a:gd name="connsiteY26" fmla="*/ 49249 h 121955"/>
              <a:gd name="connsiteX27" fmla="*/ 18431 w 72978"/>
              <a:gd name="connsiteY27" fmla="*/ 48716 h 121955"/>
              <a:gd name="connsiteX28" fmla="*/ 26353 w 72978"/>
              <a:gd name="connsiteY28" fmla="*/ 48716 h 121955"/>
              <a:gd name="connsiteX29" fmla="*/ 33449 w 72978"/>
              <a:gd name="connsiteY29" fmla="*/ 47802 h 121955"/>
              <a:gd name="connsiteX30" fmla="*/ 40760 w 72978"/>
              <a:gd name="connsiteY30" fmla="*/ 44910 h 121955"/>
              <a:gd name="connsiteX31" fmla="*/ 46536 w 72978"/>
              <a:gd name="connsiteY31" fmla="*/ 39962 h 121955"/>
              <a:gd name="connsiteX32" fmla="*/ 48910 w 72978"/>
              <a:gd name="connsiteY32" fmla="*/ 32883 h 121955"/>
              <a:gd name="connsiteX33" fmla="*/ 44860 w 72978"/>
              <a:gd name="connsiteY33" fmla="*/ 23140 h 121955"/>
              <a:gd name="connsiteX34" fmla="*/ 32598 w 72978"/>
              <a:gd name="connsiteY34" fmla="*/ 19181 h 121955"/>
              <a:gd name="connsiteX35" fmla="*/ 21173 w 72978"/>
              <a:gd name="connsiteY35" fmla="*/ 20691 h 121955"/>
              <a:gd name="connsiteX36" fmla="*/ 10218 w 72978"/>
              <a:gd name="connsiteY36" fmla="*/ 24345 h 121955"/>
              <a:gd name="connsiteX37" fmla="*/ 6854 w 72978"/>
              <a:gd name="connsiteY37" fmla="*/ 25043 h 121955"/>
              <a:gd name="connsiteX38" fmla="*/ 5331 w 72978"/>
              <a:gd name="connsiteY38" fmla="*/ 22683 h 121955"/>
              <a:gd name="connsiteX39" fmla="*/ 3808 w 72978"/>
              <a:gd name="connsiteY39" fmla="*/ 10047 h 121955"/>
              <a:gd name="connsiteX40" fmla="*/ 4036 w 72978"/>
              <a:gd name="connsiteY40" fmla="*/ 7764 h 121955"/>
              <a:gd name="connsiteX41" fmla="*/ 6854 w 72978"/>
              <a:gd name="connsiteY41" fmla="*/ 6089 h 121955"/>
              <a:gd name="connsiteX42" fmla="*/ 20107 w 72978"/>
              <a:gd name="connsiteY42" fmla="*/ 1738 h 121955"/>
              <a:gd name="connsiteX43" fmla="*/ 33525 w 72978"/>
              <a:gd name="connsiteY43" fmla="*/ 0 h 121955"/>
              <a:gd name="connsiteX44" fmla="*/ 46917 w 72978"/>
              <a:gd name="connsiteY44" fmla="*/ 1826 h 121955"/>
              <a:gd name="connsiteX45" fmla="*/ 58964 w 72978"/>
              <a:gd name="connsiteY45" fmla="*/ 7383 h 121955"/>
              <a:gd name="connsiteX46" fmla="*/ 67558 w 72978"/>
              <a:gd name="connsiteY46" fmla="*/ 16961 h 121955"/>
              <a:gd name="connsiteX47" fmla="*/ 70846 w 72978"/>
              <a:gd name="connsiteY47" fmla="*/ 30752 h 121955"/>
              <a:gd name="connsiteX48" fmla="*/ 69246 w 72978"/>
              <a:gd name="connsiteY48" fmla="*/ 39277 h 121955"/>
              <a:gd name="connsiteX49" fmla="*/ 64816 w 72978"/>
              <a:gd name="connsiteY49" fmla="*/ 46965 h 121955"/>
              <a:gd name="connsiteX50" fmla="*/ 58113 w 72978"/>
              <a:gd name="connsiteY50" fmla="*/ 53359 h 121955"/>
              <a:gd name="connsiteX51" fmla="*/ 49659 w 72978"/>
              <a:gd name="connsiteY51" fmla="*/ 58002 h 121955"/>
              <a:gd name="connsiteX52" fmla="*/ 67113 w 72978"/>
              <a:gd name="connsiteY52" fmla="*/ 70029 h 121955"/>
              <a:gd name="connsiteX53" fmla="*/ 72978 w 72978"/>
              <a:gd name="connsiteY53" fmla="*/ 85405 h 121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72978" h="121955">
                <a:moveTo>
                  <a:pt x="72978" y="85405"/>
                </a:moveTo>
                <a:cubicBezTo>
                  <a:pt x="72978" y="90581"/>
                  <a:pt x="72039" y="95402"/>
                  <a:pt x="70147" y="99881"/>
                </a:cubicBezTo>
                <a:cubicBezTo>
                  <a:pt x="68281" y="104334"/>
                  <a:pt x="65476" y="108228"/>
                  <a:pt x="61769" y="111527"/>
                </a:cubicBezTo>
                <a:cubicBezTo>
                  <a:pt x="58062" y="114813"/>
                  <a:pt x="53505" y="117388"/>
                  <a:pt x="48059" y="119202"/>
                </a:cubicBezTo>
                <a:cubicBezTo>
                  <a:pt x="42626" y="121042"/>
                  <a:pt x="36355" y="121955"/>
                  <a:pt x="29259" y="121955"/>
                </a:cubicBezTo>
                <a:cubicBezTo>
                  <a:pt x="24994" y="121955"/>
                  <a:pt x="20411" y="121575"/>
                  <a:pt x="15550" y="120813"/>
                </a:cubicBezTo>
                <a:cubicBezTo>
                  <a:pt x="10662" y="120040"/>
                  <a:pt x="6397" y="118961"/>
                  <a:pt x="2741" y="117528"/>
                </a:cubicBezTo>
                <a:cubicBezTo>
                  <a:pt x="1320" y="117020"/>
                  <a:pt x="456" y="116411"/>
                  <a:pt x="152" y="115714"/>
                </a:cubicBezTo>
                <a:cubicBezTo>
                  <a:pt x="-152" y="114990"/>
                  <a:pt x="-203" y="114090"/>
                  <a:pt x="0" y="112973"/>
                </a:cubicBezTo>
                <a:lnTo>
                  <a:pt x="1523" y="100782"/>
                </a:lnTo>
                <a:cubicBezTo>
                  <a:pt x="1726" y="99373"/>
                  <a:pt x="2107" y="98498"/>
                  <a:pt x="2665" y="98206"/>
                </a:cubicBezTo>
                <a:cubicBezTo>
                  <a:pt x="3224" y="97889"/>
                  <a:pt x="4316" y="97990"/>
                  <a:pt x="5940" y="98498"/>
                </a:cubicBezTo>
                <a:cubicBezTo>
                  <a:pt x="8378" y="99323"/>
                  <a:pt x="11170" y="100122"/>
                  <a:pt x="14318" y="100946"/>
                </a:cubicBezTo>
                <a:cubicBezTo>
                  <a:pt x="17467" y="101746"/>
                  <a:pt x="20272" y="102253"/>
                  <a:pt x="22697" y="102469"/>
                </a:cubicBezTo>
                <a:cubicBezTo>
                  <a:pt x="26162" y="102760"/>
                  <a:pt x="29602" y="102710"/>
                  <a:pt x="33055" y="102304"/>
                </a:cubicBezTo>
                <a:cubicBezTo>
                  <a:pt x="36508" y="101911"/>
                  <a:pt x="39605" y="101010"/>
                  <a:pt x="42360" y="99640"/>
                </a:cubicBezTo>
                <a:cubicBezTo>
                  <a:pt x="45102" y="98282"/>
                  <a:pt x="47311" y="96366"/>
                  <a:pt x="48973" y="93931"/>
                </a:cubicBezTo>
                <a:cubicBezTo>
                  <a:pt x="50649" y="91495"/>
                  <a:pt x="51499" y="88450"/>
                  <a:pt x="51499" y="84796"/>
                </a:cubicBezTo>
                <a:cubicBezTo>
                  <a:pt x="51499" y="82665"/>
                  <a:pt x="50992" y="80559"/>
                  <a:pt x="49964" y="78478"/>
                </a:cubicBezTo>
                <a:cubicBezTo>
                  <a:pt x="48948" y="76398"/>
                  <a:pt x="47399" y="74558"/>
                  <a:pt x="45318" y="72934"/>
                </a:cubicBezTo>
                <a:cubicBezTo>
                  <a:pt x="43236" y="71311"/>
                  <a:pt x="40646" y="69979"/>
                  <a:pt x="37549" y="68964"/>
                </a:cubicBezTo>
                <a:cubicBezTo>
                  <a:pt x="34451" y="67949"/>
                  <a:pt x="30834" y="67441"/>
                  <a:pt x="26670" y="67441"/>
                </a:cubicBezTo>
                <a:lnTo>
                  <a:pt x="18431" y="67441"/>
                </a:lnTo>
                <a:cubicBezTo>
                  <a:pt x="17124" y="67441"/>
                  <a:pt x="16273" y="67238"/>
                  <a:pt x="15918" y="66832"/>
                </a:cubicBezTo>
                <a:cubicBezTo>
                  <a:pt x="15575" y="66426"/>
                  <a:pt x="15385" y="65614"/>
                  <a:pt x="15385" y="64396"/>
                </a:cubicBezTo>
                <a:lnTo>
                  <a:pt x="15385" y="51913"/>
                </a:lnTo>
                <a:cubicBezTo>
                  <a:pt x="15385" y="50492"/>
                  <a:pt x="15575" y="49604"/>
                  <a:pt x="15918" y="49249"/>
                </a:cubicBezTo>
                <a:cubicBezTo>
                  <a:pt x="16273" y="48893"/>
                  <a:pt x="17124" y="48716"/>
                  <a:pt x="18431" y="48716"/>
                </a:cubicBezTo>
                <a:lnTo>
                  <a:pt x="26353" y="48716"/>
                </a:lnTo>
                <a:cubicBezTo>
                  <a:pt x="28485" y="48716"/>
                  <a:pt x="30859" y="48411"/>
                  <a:pt x="33449" y="47802"/>
                </a:cubicBezTo>
                <a:cubicBezTo>
                  <a:pt x="36038" y="47193"/>
                  <a:pt x="38463" y="46229"/>
                  <a:pt x="40760" y="44910"/>
                </a:cubicBezTo>
                <a:cubicBezTo>
                  <a:pt x="43045" y="43590"/>
                  <a:pt x="44962" y="41941"/>
                  <a:pt x="46536" y="39962"/>
                </a:cubicBezTo>
                <a:cubicBezTo>
                  <a:pt x="48110" y="37983"/>
                  <a:pt x="48910" y="35623"/>
                  <a:pt x="48910" y="32883"/>
                </a:cubicBezTo>
                <a:cubicBezTo>
                  <a:pt x="48910" y="29026"/>
                  <a:pt x="47552" y="25779"/>
                  <a:pt x="44860" y="23140"/>
                </a:cubicBezTo>
                <a:cubicBezTo>
                  <a:pt x="42169" y="20501"/>
                  <a:pt x="38082" y="19181"/>
                  <a:pt x="32598" y="19181"/>
                </a:cubicBezTo>
                <a:cubicBezTo>
                  <a:pt x="29043" y="19181"/>
                  <a:pt x="25235" y="19689"/>
                  <a:pt x="21173" y="20691"/>
                </a:cubicBezTo>
                <a:cubicBezTo>
                  <a:pt x="17124" y="21706"/>
                  <a:pt x="13468" y="22937"/>
                  <a:pt x="10218" y="24345"/>
                </a:cubicBezTo>
                <a:cubicBezTo>
                  <a:pt x="8784" y="24967"/>
                  <a:pt x="7667" y="25195"/>
                  <a:pt x="6854" y="25043"/>
                </a:cubicBezTo>
                <a:cubicBezTo>
                  <a:pt x="6055" y="24878"/>
                  <a:pt x="5534" y="24104"/>
                  <a:pt x="5331" y="22683"/>
                </a:cubicBezTo>
                <a:lnTo>
                  <a:pt x="3808" y="10047"/>
                </a:lnTo>
                <a:cubicBezTo>
                  <a:pt x="3605" y="9019"/>
                  <a:pt x="3681" y="8271"/>
                  <a:pt x="4036" y="7764"/>
                </a:cubicBezTo>
                <a:cubicBezTo>
                  <a:pt x="4391" y="7256"/>
                  <a:pt x="5331" y="6698"/>
                  <a:pt x="6854" y="6089"/>
                </a:cubicBezTo>
                <a:cubicBezTo>
                  <a:pt x="11119" y="4351"/>
                  <a:pt x="15550" y="2917"/>
                  <a:pt x="20107" y="1738"/>
                </a:cubicBezTo>
                <a:cubicBezTo>
                  <a:pt x="24677" y="570"/>
                  <a:pt x="29145" y="0"/>
                  <a:pt x="33525" y="0"/>
                </a:cubicBezTo>
                <a:cubicBezTo>
                  <a:pt x="37980" y="0"/>
                  <a:pt x="42461" y="596"/>
                  <a:pt x="46917" y="1826"/>
                </a:cubicBezTo>
                <a:cubicBezTo>
                  <a:pt x="51398" y="3044"/>
                  <a:pt x="55397" y="4896"/>
                  <a:pt x="58964" y="7383"/>
                </a:cubicBezTo>
                <a:cubicBezTo>
                  <a:pt x="62518" y="9870"/>
                  <a:pt x="65374" y="13067"/>
                  <a:pt x="67558" y="16961"/>
                </a:cubicBezTo>
                <a:cubicBezTo>
                  <a:pt x="69741" y="20882"/>
                  <a:pt x="70846" y="25474"/>
                  <a:pt x="70846" y="30752"/>
                </a:cubicBezTo>
                <a:cubicBezTo>
                  <a:pt x="70846" y="33695"/>
                  <a:pt x="70312" y="36537"/>
                  <a:pt x="69246" y="39277"/>
                </a:cubicBezTo>
                <a:cubicBezTo>
                  <a:pt x="68179" y="42017"/>
                  <a:pt x="66707" y="44580"/>
                  <a:pt x="64816" y="46965"/>
                </a:cubicBezTo>
                <a:cubicBezTo>
                  <a:pt x="62937" y="49350"/>
                  <a:pt x="60703" y="51481"/>
                  <a:pt x="58113" y="53359"/>
                </a:cubicBezTo>
                <a:cubicBezTo>
                  <a:pt x="55536" y="55237"/>
                  <a:pt x="52706" y="56784"/>
                  <a:pt x="49659" y="58002"/>
                </a:cubicBezTo>
                <a:cubicBezTo>
                  <a:pt x="57377" y="60946"/>
                  <a:pt x="63191" y="64967"/>
                  <a:pt x="67113" y="70029"/>
                </a:cubicBezTo>
                <a:cubicBezTo>
                  <a:pt x="71023" y="75104"/>
                  <a:pt x="72978" y="80229"/>
                  <a:pt x="72978" y="8540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3695111" y="2852780"/>
            <a:ext cx="136956" cy="82221"/>
          </a:xfrm>
          <a:custGeom>
            <a:avLst/>
            <a:gdLst>
              <a:gd name="connsiteX0" fmla="*/ 133758 w 136956"/>
              <a:gd name="connsiteY0" fmla="*/ 82221 h 82221"/>
              <a:gd name="connsiteX1" fmla="*/ 3059 w 136956"/>
              <a:gd name="connsiteY1" fmla="*/ 82221 h 82221"/>
              <a:gd name="connsiteX2" fmla="*/ 456 w 136956"/>
              <a:gd name="connsiteY2" fmla="*/ 81523 h 82221"/>
              <a:gd name="connsiteX3" fmla="*/ 0 w 136956"/>
              <a:gd name="connsiteY3" fmla="*/ 79024 h 82221"/>
              <a:gd name="connsiteX4" fmla="*/ 0 w 136956"/>
              <a:gd name="connsiteY4" fmla="*/ 68050 h 82221"/>
              <a:gd name="connsiteX5" fmla="*/ 622 w 136956"/>
              <a:gd name="connsiteY5" fmla="*/ 65690 h 82221"/>
              <a:gd name="connsiteX6" fmla="*/ 3059 w 136956"/>
              <a:gd name="connsiteY6" fmla="*/ 65005 h 82221"/>
              <a:gd name="connsiteX7" fmla="*/ 57898 w 136956"/>
              <a:gd name="connsiteY7" fmla="*/ 65005 h 82221"/>
              <a:gd name="connsiteX8" fmla="*/ 57898 w 136956"/>
              <a:gd name="connsiteY8" fmla="*/ 52370 h 82221"/>
              <a:gd name="connsiteX9" fmla="*/ 33372 w 136956"/>
              <a:gd name="connsiteY9" fmla="*/ 52370 h 82221"/>
              <a:gd name="connsiteX10" fmla="*/ 23852 w 136956"/>
              <a:gd name="connsiteY10" fmla="*/ 49249 h 82221"/>
              <a:gd name="connsiteX11" fmla="*/ 21033 w 136956"/>
              <a:gd name="connsiteY11" fmla="*/ 40191 h 82221"/>
              <a:gd name="connsiteX12" fmla="*/ 21033 w 136956"/>
              <a:gd name="connsiteY12" fmla="*/ 10656 h 82221"/>
              <a:gd name="connsiteX13" fmla="*/ 23699 w 136956"/>
              <a:gd name="connsiteY13" fmla="*/ 2042 h 82221"/>
              <a:gd name="connsiteX14" fmla="*/ 32763 w 136956"/>
              <a:gd name="connsiteY14" fmla="*/ 0 h 82221"/>
              <a:gd name="connsiteX15" fmla="*/ 113193 w 136956"/>
              <a:gd name="connsiteY15" fmla="*/ 0 h 82221"/>
              <a:gd name="connsiteX16" fmla="*/ 116100 w 136956"/>
              <a:gd name="connsiteY16" fmla="*/ 2892 h 82221"/>
              <a:gd name="connsiteX17" fmla="*/ 116100 w 136956"/>
              <a:gd name="connsiteY17" fmla="*/ 14145 h 82221"/>
              <a:gd name="connsiteX18" fmla="*/ 115491 w 136956"/>
              <a:gd name="connsiteY18" fmla="*/ 16441 h 82221"/>
              <a:gd name="connsiteX19" fmla="*/ 113193 w 136956"/>
              <a:gd name="connsiteY19" fmla="*/ 17050 h 82221"/>
              <a:gd name="connsiteX20" fmla="*/ 44797 w 136956"/>
              <a:gd name="connsiteY20" fmla="*/ 17050 h 82221"/>
              <a:gd name="connsiteX21" fmla="*/ 42360 w 136956"/>
              <a:gd name="connsiteY21" fmla="*/ 19486 h 82221"/>
              <a:gd name="connsiteX22" fmla="*/ 42360 w 136956"/>
              <a:gd name="connsiteY22" fmla="*/ 33035 h 82221"/>
              <a:gd name="connsiteX23" fmla="*/ 44797 w 136956"/>
              <a:gd name="connsiteY23" fmla="*/ 35471 h 82221"/>
              <a:gd name="connsiteX24" fmla="*/ 113967 w 136956"/>
              <a:gd name="connsiteY24" fmla="*/ 35471 h 82221"/>
              <a:gd name="connsiteX25" fmla="*/ 117319 w 136956"/>
              <a:gd name="connsiteY25" fmla="*/ 38059 h 82221"/>
              <a:gd name="connsiteX26" fmla="*/ 117319 w 136956"/>
              <a:gd name="connsiteY26" fmla="*/ 49173 h 82221"/>
              <a:gd name="connsiteX27" fmla="*/ 113967 w 136956"/>
              <a:gd name="connsiteY27" fmla="*/ 52370 h 82221"/>
              <a:gd name="connsiteX28" fmla="*/ 79084 w 136956"/>
              <a:gd name="connsiteY28" fmla="*/ 52370 h 82221"/>
              <a:gd name="connsiteX29" fmla="*/ 79084 w 136956"/>
              <a:gd name="connsiteY29" fmla="*/ 65005 h 82221"/>
              <a:gd name="connsiteX30" fmla="*/ 133758 w 136956"/>
              <a:gd name="connsiteY30" fmla="*/ 65005 h 82221"/>
              <a:gd name="connsiteX31" fmla="*/ 136055 w 136956"/>
              <a:gd name="connsiteY31" fmla="*/ 65614 h 82221"/>
              <a:gd name="connsiteX32" fmla="*/ 136956 w 136956"/>
              <a:gd name="connsiteY32" fmla="*/ 68050 h 82221"/>
              <a:gd name="connsiteX33" fmla="*/ 136956 w 136956"/>
              <a:gd name="connsiteY33" fmla="*/ 79024 h 82221"/>
              <a:gd name="connsiteX34" fmla="*/ 133758 w 136956"/>
              <a:gd name="connsiteY34" fmla="*/ 82221 h 822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36956" h="82221">
                <a:moveTo>
                  <a:pt x="133758" y="82221"/>
                </a:moveTo>
                <a:lnTo>
                  <a:pt x="3059" y="82221"/>
                </a:lnTo>
                <a:cubicBezTo>
                  <a:pt x="1624" y="82221"/>
                  <a:pt x="774" y="81980"/>
                  <a:pt x="456" y="81523"/>
                </a:cubicBezTo>
                <a:cubicBezTo>
                  <a:pt x="165" y="81067"/>
                  <a:pt x="0" y="80229"/>
                  <a:pt x="0" y="79024"/>
                </a:cubicBezTo>
                <a:lnTo>
                  <a:pt x="0" y="68050"/>
                </a:lnTo>
                <a:cubicBezTo>
                  <a:pt x="0" y="66947"/>
                  <a:pt x="215" y="66147"/>
                  <a:pt x="622" y="65690"/>
                </a:cubicBezTo>
                <a:cubicBezTo>
                  <a:pt x="1015" y="65234"/>
                  <a:pt x="1840" y="65005"/>
                  <a:pt x="3059" y="65005"/>
                </a:cubicBezTo>
                <a:lnTo>
                  <a:pt x="57898" y="65005"/>
                </a:lnTo>
                <a:lnTo>
                  <a:pt x="57898" y="52370"/>
                </a:lnTo>
                <a:lnTo>
                  <a:pt x="33372" y="52370"/>
                </a:lnTo>
                <a:cubicBezTo>
                  <a:pt x="28904" y="52370"/>
                  <a:pt x="25730" y="51329"/>
                  <a:pt x="23852" y="49249"/>
                </a:cubicBezTo>
                <a:cubicBezTo>
                  <a:pt x="21973" y="47168"/>
                  <a:pt x="21033" y="44149"/>
                  <a:pt x="21033" y="40191"/>
                </a:cubicBezTo>
                <a:lnTo>
                  <a:pt x="21033" y="10656"/>
                </a:lnTo>
                <a:cubicBezTo>
                  <a:pt x="21033" y="6292"/>
                  <a:pt x="21922" y="3425"/>
                  <a:pt x="23699" y="2042"/>
                </a:cubicBezTo>
                <a:cubicBezTo>
                  <a:pt x="25477" y="685"/>
                  <a:pt x="28498" y="0"/>
                  <a:pt x="32763" y="0"/>
                </a:cubicBezTo>
                <a:lnTo>
                  <a:pt x="113193" y="0"/>
                </a:lnTo>
                <a:cubicBezTo>
                  <a:pt x="115135" y="0"/>
                  <a:pt x="116100" y="951"/>
                  <a:pt x="116100" y="2892"/>
                </a:cubicBezTo>
                <a:lnTo>
                  <a:pt x="116100" y="14145"/>
                </a:lnTo>
                <a:cubicBezTo>
                  <a:pt x="116100" y="15274"/>
                  <a:pt x="115884" y="16035"/>
                  <a:pt x="115491" y="16441"/>
                </a:cubicBezTo>
                <a:cubicBezTo>
                  <a:pt x="115084" y="16847"/>
                  <a:pt x="114310" y="17050"/>
                  <a:pt x="113193" y="17050"/>
                </a:cubicBezTo>
                <a:lnTo>
                  <a:pt x="44797" y="17050"/>
                </a:lnTo>
                <a:cubicBezTo>
                  <a:pt x="43172" y="17050"/>
                  <a:pt x="42360" y="17862"/>
                  <a:pt x="42360" y="19486"/>
                </a:cubicBezTo>
                <a:lnTo>
                  <a:pt x="42360" y="33035"/>
                </a:lnTo>
                <a:cubicBezTo>
                  <a:pt x="42360" y="34659"/>
                  <a:pt x="43172" y="35471"/>
                  <a:pt x="44797" y="35471"/>
                </a:cubicBezTo>
                <a:lnTo>
                  <a:pt x="113967" y="35471"/>
                </a:lnTo>
                <a:cubicBezTo>
                  <a:pt x="116202" y="35471"/>
                  <a:pt x="117319" y="36334"/>
                  <a:pt x="117319" y="38059"/>
                </a:cubicBezTo>
                <a:lnTo>
                  <a:pt x="117319" y="49173"/>
                </a:lnTo>
                <a:cubicBezTo>
                  <a:pt x="117319" y="51304"/>
                  <a:pt x="116202" y="52370"/>
                  <a:pt x="113967" y="52370"/>
                </a:cubicBezTo>
                <a:lnTo>
                  <a:pt x="79084" y="52370"/>
                </a:lnTo>
                <a:lnTo>
                  <a:pt x="79084" y="65005"/>
                </a:lnTo>
                <a:lnTo>
                  <a:pt x="133758" y="65005"/>
                </a:lnTo>
                <a:cubicBezTo>
                  <a:pt x="134684" y="65005"/>
                  <a:pt x="135433" y="65209"/>
                  <a:pt x="136055" y="65614"/>
                </a:cubicBezTo>
                <a:cubicBezTo>
                  <a:pt x="136664" y="66020"/>
                  <a:pt x="136956" y="66832"/>
                  <a:pt x="136956" y="68050"/>
                </a:cubicBezTo>
                <a:lnTo>
                  <a:pt x="136956" y="79024"/>
                </a:lnTo>
                <a:cubicBezTo>
                  <a:pt x="136956" y="81155"/>
                  <a:pt x="135890" y="82221"/>
                  <a:pt x="133758" y="822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3880974" y="2858711"/>
            <a:ext cx="137122" cy="112821"/>
          </a:xfrm>
          <a:custGeom>
            <a:avLst/>
            <a:gdLst>
              <a:gd name="connsiteX0" fmla="*/ 133923 w 137122"/>
              <a:gd name="connsiteY0" fmla="*/ 112821 h 112821"/>
              <a:gd name="connsiteX1" fmla="*/ 3046 w 137122"/>
              <a:gd name="connsiteY1" fmla="*/ 112821 h 112821"/>
              <a:gd name="connsiteX2" fmla="*/ 546 w 137122"/>
              <a:gd name="connsiteY2" fmla="*/ 111908 h 112821"/>
              <a:gd name="connsiteX3" fmla="*/ 0 w 137122"/>
              <a:gd name="connsiteY3" fmla="*/ 109624 h 112821"/>
              <a:gd name="connsiteX4" fmla="*/ 0 w 137122"/>
              <a:gd name="connsiteY4" fmla="*/ 98663 h 112821"/>
              <a:gd name="connsiteX5" fmla="*/ 546 w 137122"/>
              <a:gd name="connsiteY5" fmla="*/ 96214 h 112821"/>
              <a:gd name="connsiteX6" fmla="*/ 3046 w 137122"/>
              <a:gd name="connsiteY6" fmla="*/ 95466 h 112821"/>
              <a:gd name="connsiteX7" fmla="*/ 57898 w 137122"/>
              <a:gd name="connsiteY7" fmla="*/ 95466 h 112821"/>
              <a:gd name="connsiteX8" fmla="*/ 57898 w 137122"/>
              <a:gd name="connsiteY8" fmla="*/ 68367 h 112821"/>
              <a:gd name="connsiteX9" fmla="*/ 31544 w 137122"/>
              <a:gd name="connsiteY9" fmla="*/ 68367 h 112821"/>
              <a:gd name="connsiteX10" fmla="*/ 21948 w 137122"/>
              <a:gd name="connsiteY10" fmla="*/ 65246 h 112821"/>
              <a:gd name="connsiteX11" fmla="*/ 19053 w 137122"/>
              <a:gd name="connsiteY11" fmla="*/ 56176 h 112821"/>
              <a:gd name="connsiteX12" fmla="*/ 19053 w 137122"/>
              <a:gd name="connsiteY12" fmla="*/ 10809 h 112821"/>
              <a:gd name="connsiteX13" fmla="*/ 21795 w 137122"/>
              <a:gd name="connsiteY13" fmla="*/ 2131 h 112821"/>
              <a:gd name="connsiteX14" fmla="*/ 30935 w 137122"/>
              <a:gd name="connsiteY14" fmla="*/ 0 h 112821"/>
              <a:gd name="connsiteX15" fmla="*/ 114425 w 137122"/>
              <a:gd name="connsiteY15" fmla="*/ 0 h 112821"/>
              <a:gd name="connsiteX16" fmla="*/ 117306 w 137122"/>
              <a:gd name="connsiteY16" fmla="*/ 2892 h 112821"/>
              <a:gd name="connsiteX17" fmla="*/ 117306 w 137122"/>
              <a:gd name="connsiteY17" fmla="*/ 14462 h 112821"/>
              <a:gd name="connsiteX18" fmla="*/ 116709 w 137122"/>
              <a:gd name="connsiteY18" fmla="*/ 16759 h 112821"/>
              <a:gd name="connsiteX19" fmla="*/ 114425 w 137122"/>
              <a:gd name="connsiteY19" fmla="*/ 17367 h 112821"/>
              <a:gd name="connsiteX20" fmla="*/ 42969 w 137122"/>
              <a:gd name="connsiteY20" fmla="*/ 17367 h 112821"/>
              <a:gd name="connsiteX21" fmla="*/ 40380 w 137122"/>
              <a:gd name="connsiteY21" fmla="*/ 19791 h 112821"/>
              <a:gd name="connsiteX22" fmla="*/ 40380 w 137122"/>
              <a:gd name="connsiteY22" fmla="*/ 48716 h 112821"/>
              <a:gd name="connsiteX23" fmla="*/ 42969 w 137122"/>
              <a:gd name="connsiteY23" fmla="*/ 51164 h 112821"/>
              <a:gd name="connsiteX24" fmla="*/ 115173 w 137122"/>
              <a:gd name="connsiteY24" fmla="*/ 51164 h 112821"/>
              <a:gd name="connsiteX25" fmla="*/ 118690 w 137122"/>
              <a:gd name="connsiteY25" fmla="*/ 53752 h 112821"/>
              <a:gd name="connsiteX26" fmla="*/ 118690 w 137122"/>
              <a:gd name="connsiteY26" fmla="*/ 65170 h 112821"/>
              <a:gd name="connsiteX27" fmla="*/ 115173 w 137122"/>
              <a:gd name="connsiteY27" fmla="*/ 68367 h 112821"/>
              <a:gd name="connsiteX28" fmla="*/ 79084 w 137122"/>
              <a:gd name="connsiteY28" fmla="*/ 68367 h 112821"/>
              <a:gd name="connsiteX29" fmla="*/ 79084 w 137122"/>
              <a:gd name="connsiteY29" fmla="*/ 95466 h 112821"/>
              <a:gd name="connsiteX30" fmla="*/ 133923 w 137122"/>
              <a:gd name="connsiteY30" fmla="*/ 95466 h 112821"/>
              <a:gd name="connsiteX31" fmla="*/ 137122 w 137122"/>
              <a:gd name="connsiteY31" fmla="*/ 98663 h 112821"/>
              <a:gd name="connsiteX32" fmla="*/ 137122 w 137122"/>
              <a:gd name="connsiteY32" fmla="*/ 109624 h 112821"/>
              <a:gd name="connsiteX33" fmla="*/ 133923 w 137122"/>
              <a:gd name="connsiteY33" fmla="*/ 112821 h 112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7122" h="112821">
                <a:moveTo>
                  <a:pt x="133923" y="112821"/>
                </a:moveTo>
                <a:lnTo>
                  <a:pt x="3046" y="112821"/>
                </a:lnTo>
                <a:cubicBezTo>
                  <a:pt x="1739" y="112821"/>
                  <a:pt x="901" y="112517"/>
                  <a:pt x="546" y="111908"/>
                </a:cubicBezTo>
                <a:cubicBezTo>
                  <a:pt x="190" y="111299"/>
                  <a:pt x="0" y="110538"/>
                  <a:pt x="0" y="109624"/>
                </a:cubicBezTo>
                <a:lnTo>
                  <a:pt x="0" y="98663"/>
                </a:lnTo>
                <a:cubicBezTo>
                  <a:pt x="0" y="97546"/>
                  <a:pt x="190" y="96734"/>
                  <a:pt x="546" y="96214"/>
                </a:cubicBezTo>
                <a:cubicBezTo>
                  <a:pt x="901" y="95720"/>
                  <a:pt x="1739" y="95466"/>
                  <a:pt x="3046" y="95466"/>
                </a:cubicBezTo>
                <a:lnTo>
                  <a:pt x="57898" y="95466"/>
                </a:lnTo>
                <a:lnTo>
                  <a:pt x="57898" y="68367"/>
                </a:lnTo>
                <a:lnTo>
                  <a:pt x="31544" y="68367"/>
                </a:lnTo>
                <a:cubicBezTo>
                  <a:pt x="27076" y="68367"/>
                  <a:pt x="23877" y="67327"/>
                  <a:pt x="21948" y="65246"/>
                </a:cubicBezTo>
                <a:cubicBezTo>
                  <a:pt x="20006" y="63166"/>
                  <a:pt x="19053" y="60146"/>
                  <a:pt x="19053" y="56176"/>
                </a:cubicBezTo>
                <a:lnTo>
                  <a:pt x="19053" y="10809"/>
                </a:lnTo>
                <a:cubicBezTo>
                  <a:pt x="19053" y="6444"/>
                  <a:pt x="19955" y="3564"/>
                  <a:pt x="21795" y="2131"/>
                </a:cubicBezTo>
                <a:cubicBezTo>
                  <a:pt x="23623" y="710"/>
                  <a:pt x="26670" y="0"/>
                  <a:pt x="30935" y="0"/>
                </a:cubicBezTo>
                <a:lnTo>
                  <a:pt x="114425" y="0"/>
                </a:lnTo>
                <a:cubicBezTo>
                  <a:pt x="116341" y="0"/>
                  <a:pt x="117306" y="976"/>
                  <a:pt x="117306" y="2892"/>
                </a:cubicBezTo>
                <a:lnTo>
                  <a:pt x="117306" y="14462"/>
                </a:lnTo>
                <a:cubicBezTo>
                  <a:pt x="117306" y="15591"/>
                  <a:pt x="117116" y="16353"/>
                  <a:pt x="116709" y="16759"/>
                </a:cubicBezTo>
                <a:cubicBezTo>
                  <a:pt x="116290" y="17152"/>
                  <a:pt x="115542" y="17367"/>
                  <a:pt x="114425" y="17367"/>
                </a:cubicBezTo>
                <a:lnTo>
                  <a:pt x="42969" y="17367"/>
                </a:lnTo>
                <a:cubicBezTo>
                  <a:pt x="41243" y="17367"/>
                  <a:pt x="40380" y="18167"/>
                  <a:pt x="40380" y="19791"/>
                </a:cubicBezTo>
                <a:lnTo>
                  <a:pt x="40380" y="48716"/>
                </a:lnTo>
                <a:cubicBezTo>
                  <a:pt x="40380" y="50340"/>
                  <a:pt x="41243" y="51164"/>
                  <a:pt x="42969" y="51164"/>
                </a:cubicBezTo>
                <a:lnTo>
                  <a:pt x="115173" y="51164"/>
                </a:lnTo>
                <a:cubicBezTo>
                  <a:pt x="117509" y="51164"/>
                  <a:pt x="118690" y="52027"/>
                  <a:pt x="118690" y="53752"/>
                </a:cubicBezTo>
                <a:lnTo>
                  <a:pt x="118690" y="65170"/>
                </a:lnTo>
                <a:cubicBezTo>
                  <a:pt x="118690" y="67302"/>
                  <a:pt x="117509" y="68367"/>
                  <a:pt x="115173" y="68367"/>
                </a:cubicBezTo>
                <a:lnTo>
                  <a:pt x="79084" y="68367"/>
                </a:lnTo>
                <a:lnTo>
                  <a:pt x="79084" y="95466"/>
                </a:lnTo>
                <a:lnTo>
                  <a:pt x="133923" y="95466"/>
                </a:lnTo>
                <a:cubicBezTo>
                  <a:pt x="136055" y="95466"/>
                  <a:pt x="137122" y="96532"/>
                  <a:pt x="137122" y="98663"/>
                </a:cubicBezTo>
                <a:lnTo>
                  <a:pt x="137122" y="109624"/>
                </a:lnTo>
                <a:cubicBezTo>
                  <a:pt x="137122" y="111755"/>
                  <a:pt x="136055" y="112821"/>
                  <a:pt x="133923" y="1128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3478648" y="3045377"/>
            <a:ext cx="83324" cy="117236"/>
          </a:xfrm>
          <a:custGeom>
            <a:avLst/>
            <a:gdLst>
              <a:gd name="connsiteX0" fmla="*/ 3033 w 83324"/>
              <a:gd name="connsiteY0" fmla="*/ 117236 h 117236"/>
              <a:gd name="connsiteX1" fmla="*/ 672 w 83324"/>
              <a:gd name="connsiteY1" fmla="*/ 116627 h 117236"/>
              <a:gd name="connsiteX2" fmla="*/ 0 w 83324"/>
              <a:gd name="connsiteY2" fmla="*/ 114191 h 117236"/>
              <a:gd name="connsiteX3" fmla="*/ 0 w 83324"/>
              <a:gd name="connsiteY3" fmla="*/ 3044 h 117236"/>
              <a:gd name="connsiteX4" fmla="*/ 3033 w 83324"/>
              <a:gd name="connsiteY4" fmla="*/ 0 h 117236"/>
              <a:gd name="connsiteX5" fmla="*/ 17657 w 83324"/>
              <a:gd name="connsiteY5" fmla="*/ 0 h 117236"/>
              <a:gd name="connsiteX6" fmla="*/ 20716 w 83324"/>
              <a:gd name="connsiteY6" fmla="*/ 3044 h 117236"/>
              <a:gd name="connsiteX7" fmla="*/ 20716 w 83324"/>
              <a:gd name="connsiteY7" fmla="*/ 47511 h 117236"/>
              <a:gd name="connsiteX8" fmla="*/ 62594 w 83324"/>
              <a:gd name="connsiteY8" fmla="*/ 47511 h 117236"/>
              <a:gd name="connsiteX9" fmla="*/ 62594 w 83324"/>
              <a:gd name="connsiteY9" fmla="*/ 3044 h 117236"/>
              <a:gd name="connsiteX10" fmla="*/ 65654 w 83324"/>
              <a:gd name="connsiteY10" fmla="*/ 0 h 117236"/>
              <a:gd name="connsiteX11" fmla="*/ 80277 w 83324"/>
              <a:gd name="connsiteY11" fmla="*/ 0 h 117236"/>
              <a:gd name="connsiteX12" fmla="*/ 83324 w 83324"/>
              <a:gd name="connsiteY12" fmla="*/ 3044 h 117236"/>
              <a:gd name="connsiteX13" fmla="*/ 83324 w 83324"/>
              <a:gd name="connsiteY13" fmla="*/ 114191 h 117236"/>
              <a:gd name="connsiteX14" fmla="*/ 82638 w 83324"/>
              <a:gd name="connsiteY14" fmla="*/ 116627 h 117236"/>
              <a:gd name="connsiteX15" fmla="*/ 80277 w 83324"/>
              <a:gd name="connsiteY15" fmla="*/ 117236 h 117236"/>
              <a:gd name="connsiteX16" fmla="*/ 65654 w 83324"/>
              <a:gd name="connsiteY16" fmla="*/ 117236 h 117236"/>
              <a:gd name="connsiteX17" fmla="*/ 63293 w 83324"/>
              <a:gd name="connsiteY17" fmla="*/ 116627 h 117236"/>
              <a:gd name="connsiteX18" fmla="*/ 62594 w 83324"/>
              <a:gd name="connsiteY18" fmla="*/ 114191 h 117236"/>
              <a:gd name="connsiteX19" fmla="*/ 62594 w 83324"/>
              <a:gd name="connsiteY19" fmla="*/ 66693 h 117236"/>
              <a:gd name="connsiteX20" fmla="*/ 20716 w 83324"/>
              <a:gd name="connsiteY20" fmla="*/ 66693 h 117236"/>
              <a:gd name="connsiteX21" fmla="*/ 20716 w 83324"/>
              <a:gd name="connsiteY21" fmla="*/ 114191 h 117236"/>
              <a:gd name="connsiteX22" fmla="*/ 20031 w 83324"/>
              <a:gd name="connsiteY22" fmla="*/ 116627 h 117236"/>
              <a:gd name="connsiteX23" fmla="*/ 17657 w 83324"/>
              <a:gd name="connsiteY23" fmla="*/ 117236 h 117236"/>
              <a:gd name="connsiteX24" fmla="*/ 3033 w 83324"/>
              <a:gd name="connsiteY24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3324" h="117236">
                <a:moveTo>
                  <a:pt x="3033" y="117236"/>
                </a:moveTo>
                <a:cubicBezTo>
                  <a:pt x="1916" y="117236"/>
                  <a:pt x="1142" y="117020"/>
                  <a:pt x="672" y="116627"/>
                </a:cubicBezTo>
                <a:cubicBezTo>
                  <a:pt x="215" y="116221"/>
                  <a:pt x="0" y="115396"/>
                  <a:pt x="0" y="114191"/>
                </a:cubicBezTo>
                <a:lnTo>
                  <a:pt x="0" y="3044"/>
                </a:lnTo>
                <a:cubicBezTo>
                  <a:pt x="0" y="1014"/>
                  <a:pt x="1003" y="0"/>
                  <a:pt x="3033" y="0"/>
                </a:cubicBezTo>
                <a:lnTo>
                  <a:pt x="17657" y="0"/>
                </a:lnTo>
                <a:cubicBezTo>
                  <a:pt x="19701" y="0"/>
                  <a:pt x="20716" y="1014"/>
                  <a:pt x="20716" y="3044"/>
                </a:cubicBezTo>
                <a:lnTo>
                  <a:pt x="20716" y="47511"/>
                </a:lnTo>
                <a:lnTo>
                  <a:pt x="62594" y="47511"/>
                </a:lnTo>
                <a:lnTo>
                  <a:pt x="62594" y="3044"/>
                </a:lnTo>
                <a:cubicBezTo>
                  <a:pt x="62594" y="1014"/>
                  <a:pt x="63610" y="0"/>
                  <a:pt x="65654" y="0"/>
                </a:cubicBezTo>
                <a:lnTo>
                  <a:pt x="80277" y="0"/>
                </a:lnTo>
                <a:cubicBezTo>
                  <a:pt x="82308" y="0"/>
                  <a:pt x="83324" y="1014"/>
                  <a:pt x="83324" y="3044"/>
                </a:cubicBezTo>
                <a:lnTo>
                  <a:pt x="83324" y="114191"/>
                </a:lnTo>
                <a:cubicBezTo>
                  <a:pt x="83324" y="115396"/>
                  <a:pt x="83095" y="116221"/>
                  <a:pt x="82638" y="116627"/>
                </a:cubicBezTo>
                <a:cubicBezTo>
                  <a:pt x="82181" y="117020"/>
                  <a:pt x="81394" y="117236"/>
                  <a:pt x="80277" y="117236"/>
                </a:cubicBezTo>
                <a:lnTo>
                  <a:pt x="65654" y="117236"/>
                </a:lnTo>
                <a:cubicBezTo>
                  <a:pt x="64537" y="117236"/>
                  <a:pt x="63749" y="117020"/>
                  <a:pt x="63293" y="116627"/>
                </a:cubicBezTo>
                <a:cubicBezTo>
                  <a:pt x="62836" y="116221"/>
                  <a:pt x="62594" y="115396"/>
                  <a:pt x="62594" y="114191"/>
                </a:cubicBezTo>
                <a:lnTo>
                  <a:pt x="62594" y="66693"/>
                </a:lnTo>
                <a:lnTo>
                  <a:pt x="20716" y="66693"/>
                </a:lnTo>
                <a:lnTo>
                  <a:pt x="20716" y="114191"/>
                </a:lnTo>
                <a:cubicBezTo>
                  <a:pt x="20716" y="115396"/>
                  <a:pt x="20475" y="116221"/>
                  <a:pt x="20031" y="116627"/>
                </a:cubicBezTo>
                <a:cubicBezTo>
                  <a:pt x="19574" y="117020"/>
                  <a:pt x="18774" y="117236"/>
                  <a:pt x="17657" y="117236"/>
                </a:cubicBezTo>
                <a:lnTo>
                  <a:pt x="3033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3669984" y="3075605"/>
            <a:ext cx="43578" cy="87004"/>
          </a:xfrm>
          <a:custGeom>
            <a:avLst/>
            <a:gdLst>
              <a:gd name="connsiteX0" fmla="*/ 40824 w 43578"/>
              <a:gd name="connsiteY0" fmla="*/ 20019 h 87004"/>
              <a:gd name="connsiteX1" fmla="*/ 35492 w 43578"/>
              <a:gd name="connsiteY1" fmla="*/ 18573 h 87004"/>
              <a:gd name="connsiteX2" fmla="*/ 31227 w 43578"/>
              <a:gd name="connsiteY2" fmla="*/ 18953 h 87004"/>
              <a:gd name="connsiteX3" fmla="*/ 25362 w 43578"/>
              <a:gd name="connsiteY3" fmla="*/ 22911 h 87004"/>
              <a:gd name="connsiteX4" fmla="*/ 22024 w 43578"/>
              <a:gd name="connsiteY4" fmla="*/ 29293 h 87004"/>
              <a:gd name="connsiteX5" fmla="*/ 20564 w 43578"/>
              <a:gd name="connsiteY5" fmla="*/ 36917 h 87004"/>
              <a:gd name="connsiteX6" fmla="*/ 20259 w 43578"/>
              <a:gd name="connsiteY6" fmla="*/ 44529 h 87004"/>
              <a:gd name="connsiteX7" fmla="*/ 20259 w 43578"/>
              <a:gd name="connsiteY7" fmla="*/ 83807 h 87004"/>
              <a:gd name="connsiteX8" fmla="*/ 19726 w 43578"/>
              <a:gd name="connsiteY8" fmla="*/ 86331 h 87004"/>
              <a:gd name="connsiteX9" fmla="*/ 17517 w 43578"/>
              <a:gd name="connsiteY9" fmla="*/ 87004 h 87004"/>
              <a:gd name="connsiteX10" fmla="*/ 2894 w 43578"/>
              <a:gd name="connsiteY10" fmla="*/ 87004 h 87004"/>
              <a:gd name="connsiteX11" fmla="*/ 761 w 43578"/>
              <a:gd name="connsiteY11" fmla="*/ 86395 h 87004"/>
              <a:gd name="connsiteX12" fmla="*/ 317 w 43578"/>
              <a:gd name="connsiteY12" fmla="*/ 83667 h 87004"/>
              <a:gd name="connsiteX13" fmla="*/ 317 w 43578"/>
              <a:gd name="connsiteY13" fmla="*/ 23368 h 87004"/>
              <a:gd name="connsiteX14" fmla="*/ 152 w 43578"/>
              <a:gd name="connsiteY14" fmla="*/ 13168 h 87004"/>
              <a:gd name="connsiteX15" fmla="*/ 0 w 43578"/>
              <a:gd name="connsiteY15" fmla="*/ 4338 h 87004"/>
              <a:gd name="connsiteX16" fmla="*/ 609 w 43578"/>
              <a:gd name="connsiteY16" fmla="*/ 1750 h 87004"/>
              <a:gd name="connsiteX17" fmla="*/ 2894 w 43578"/>
              <a:gd name="connsiteY17" fmla="*/ 1141 h 87004"/>
              <a:gd name="connsiteX18" fmla="*/ 17517 w 43578"/>
              <a:gd name="connsiteY18" fmla="*/ 1141 h 87004"/>
              <a:gd name="connsiteX19" fmla="*/ 19815 w 43578"/>
              <a:gd name="connsiteY19" fmla="*/ 3577 h 87004"/>
              <a:gd name="connsiteX20" fmla="*/ 19815 w 43578"/>
              <a:gd name="connsiteY20" fmla="*/ 9375 h 87004"/>
              <a:gd name="connsiteX21" fmla="*/ 24829 w 43578"/>
              <a:gd name="connsiteY21" fmla="*/ 3729 h 87004"/>
              <a:gd name="connsiteX22" fmla="*/ 31227 w 43578"/>
              <a:gd name="connsiteY22" fmla="*/ 367 h 87004"/>
              <a:gd name="connsiteX23" fmla="*/ 37549 w 43578"/>
              <a:gd name="connsiteY23" fmla="*/ 0 h 87004"/>
              <a:gd name="connsiteX24" fmla="*/ 42347 w 43578"/>
              <a:gd name="connsiteY24" fmla="*/ 1433 h 87004"/>
              <a:gd name="connsiteX25" fmla="*/ 43337 w 43578"/>
              <a:gd name="connsiteY25" fmla="*/ 2588 h 87004"/>
              <a:gd name="connsiteX26" fmla="*/ 43578 w 43578"/>
              <a:gd name="connsiteY26" fmla="*/ 4338 h 87004"/>
              <a:gd name="connsiteX27" fmla="*/ 43578 w 43578"/>
              <a:gd name="connsiteY27" fmla="*/ 17583 h 87004"/>
              <a:gd name="connsiteX28" fmla="*/ 42956 w 43578"/>
              <a:gd name="connsiteY28" fmla="*/ 20019 h 87004"/>
              <a:gd name="connsiteX29" fmla="*/ 40824 w 43578"/>
              <a:gd name="connsiteY29" fmla="*/ 20019 h 87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3578" h="87004">
                <a:moveTo>
                  <a:pt x="40824" y="20019"/>
                </a:moveTo>
                <a:cubicBezTo>
                  <a:pt x="38907" y="19207"/>
                  <a:pt x="37117" y="18712"/>
                  <a:pt x="35492" y="18573"/>
                </a:cubicBezTo>
                <a:cubicBezTo>
                  <a:pt x="33867" y="18420"/>
                  <a:pt x="32458" y="18547"/>
                  <a:pt x="31227" y="18953"/>
                </a:cubicBezTo>
                <a:cubicBezTo>
                  <a:pt x="28802" y="19752"/>
                  <a:pt x="26835" y="21084"/>
                  <a:pt x="25362" y="22911"/>
                </a:cubicBezTo>
                <a:cubicBezTo>
                  <a:pt x="23890" y="24738"/>
                  <a:pt x="22773" y="26870"/>
                  <a:pt x="22024" y="29293"/>
                </a:cubicBezTo>
                <a:cubicBezTo>
                  <a:pt x="21249" y="31741"/>
                  <a:pt x="20767" y="34278"/>
                  <a:pt x="20564" y="36917"/>
                </a:cubicBezTo>
                <a:cubicBezTo>
                  <a:pt x="20361" y="39556"/>
                  <a:pt x="20259" y="42093"/>
                  <a:pt x="20259" y="44529"/>
                </a:cubicBezTo>
                <a:lnTo>
                  <a:pt x="20259" y="83807"/>
                </a:lnTo>
                <a:cubicBezTo>
                  <a:pt x="20259" y="85025"/>
                  <a:pt x="20082" y="85862"/>
                  <a:pt x="19726" y="86331"/>
                </a:cubicBezTo>
                <a:cubicBezTo>
                  <a:pt x="19383" y="86775"/>
                  <a:pt x="18634" y="87004"/>
                  <a:pt x="17517" y="87004"/>
                </a:cubicBezTo>
                <a:lnTo>
                  <a:pt x="2894" y="87004"/>
                </a:lnTo>
                <a:cubicBezTo>
                  <a:pt x="1777" y="87004"/>
                  <a:pt x="1066" y="86801"/>
                  <a:pt x="761" y="86395"/>
                </a:cubicBezTo>
                <a:cubicBezTo>
                  <a:pt x="456" y="85989"/>
                  <a:pt x="317" y="85076"/>
                  <a:pt x="317" y="83667"/>
                </a:cubicBezTo>
                <a:lnTo>
                  <a:pt x="317" y="23368"/>
                </a:lnTo>
                <a:cubicBezTo>
                  <a:pt x="317" y="20120"/>
                  <a:pt x="253" y="16720"/>
                  <a:pt x="152" y="13168"/>
                </a:cubicBezTo>
                <a:cubicBezTo>
                  <a:pt x="50" y="9616"/>
                  <a:pt x="0" y="6660"/>
                  <a:pt x="0" y="4338"/>
                </a:cubicBezTo>
                <a:cubicBezTo>
                  <a:pt x="0" y="3019"/>
                  <a:pt x="203" y="2156"/>
                  <a:pt x="609" y="1750"/>
                </a:cubicBezTo>
                <a:cubicBezTo>
                  <a:pt x="1015" y="1332"/>
                  <a:pt x="1777" y="1141"/>
                  <a:pt x="2894" y="1141"/>
                </a:cubicBezTo>
                <a:lnTo>
                  <a:pt x="17517" y="1141"/>
                </a:lnTo>
                <a:cubicBezTo>
                  <a:pt x="19041" y="1141"/>
                  <a:pt x="19815" y="1953"/>
                  <a:pt x="19815" y="3577"/>
                </a:cubicBezTo>
                <a:lnTo>
                  <a:pt x="19815" y="9375"/>
                </a:lnTo>
                <a:cubicBezTo>
                  <a:pt x="21123" y="7447"/>
                  <a:pt x="22798" y="5556"/>
                  <a:pt x="24829" y="3729"/>
                </a:cubicBezTo>
                <a:cubicBezTo>
                  <a:pt x="26860" y="1902"/>
                  <a:pt x="28993" y="773"/>
                  <a:pt x="31227" y="367"/>
                </a:cubicBezTo>
                <a:cubicBezTo>
                  <a:pt x="33359" y="-25"/>
                  <a:pt x="35467" y="-164"/>
                  <a:pt x="37549" y="0"/>
                </a:cubicBezTo>
                <a:cubicBezTo>
                  <a:pt x="39630" y="152"/>
                  <a:pt x="41230" y="634"/>
                  <a:pt x="42347" y="1433"/>
                </a:cubicBezTo>
                <a:cubicBezTo>
                  <a:pt x="42855" y="1839"/>
                  <a:pt x="43198" y="2232"/>
                  <a:pt x="43337" y="2588"/>
                </a:cubicBezTo>
                <a:cubicBezTo>
                  <a:pt x="43489" y="2930"/>
                  <a:pt x="43578" y="3514"/>
                  <a:pt x="43578" y="4338"/>
                </a:cubicBezTo>
                <a:lnTo>
                  <a:pt x="43578" y="17583"/>
                </a:lnTo>
                <a:cubicBezTo>
                  <a:pt x="43578" y="18699"/>
                  <a:pt x="43363" y="19511"/>
                  <a:pt x="42956" y="20019"/>
                </a:cubicBezTo>
                <a:cubicBezTo>
                  <a:pt x="42563" y="20526"/>
                  <a:pt x="41839" y="20526"/>
                  <a:pt x="40824" y="200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3806872" y="3076594"/>
            <a:ext cx="127804" cy="86014"/>
          </a:xfrm>
          <a:custGeom>
            <a:avLst/>
            <a:gdLst>
              <a:gd name="connsiteX0" fmla="*/ 63902 w 127804"/>
              <a:gd name="connsiteY0" fmla="*/ 29077 h 86014"/>
              <a:gd name="connsiteX1" fmla="*/ 46536 w 127804"/>
              <a:gd name="connsiteY1" fmla="*/ 84188 h 86014"/>
              <a:gd name="connsiteX2" fmla="*/ 45762 w 127804"/>
              <a:gd name="connsiteY2" fmla="*/ 85710 h 86014"/>
              <a:gd name="connsiteX3" fmla="*/ 43629 w 127804"/>
              <a:gd name="connsiteY3" fmla="*/ 86014 h 86014"/>
              <a:gd name="connsiteX4" fmla="*/ 29018 w 127804"/>
              <a:gd name="connsiteY4" fmla="*/ 86014 h 86014"/>
              <a:gd name="connsiteX5" fmla="*/ 27178 w 127804"/>
              <a:gd name="connsiteY5" fmla="*/ 85710 h 86014"/>
              <a:gd name="connsiteX6" fmla="*/ 26264 w 127804"/>
              <a:gd name="connsiteY6" fmla="*/ 84188 h 86014"/>
              <a:gd name="connsiteX7" fmla="*/ 215 w 127804"/>
              <a:gd name="connsiteY7" fmla="*/ 3488 h 86014"/>
              <a:gd name="connsiteX8" fmla="*/ 0 w 127804"/>
              <a:gd name="connsiteY8" fmla="*/ 609 h 86014"/>
              <a:gd name="connsiteX9" fmla="*/ 3122 w 127804"/>
              <a:gd name="connsiteY9" fmla="*/ 0 h 86014"/>
              <a:gd name="connsiteX10" fmla="*/ 17124 w 127804"/>
              <a:gd name="connsiteY10" fmla="*/ 0 h 86014"/>
              <a:gd name="connsiteX11" fmla="*/ 19193 w 127804"/>
              <a:gd name="connsiteY11" fmla="*/ 291 h 86014"/>
              <a:gd name="connsiteX12" fmla="*/ 20031 w 127804"/>
              <a:gd name="connsiteY12" fmla="*/ 1827 h 86014"/>
              <a:gd name="connsiteX13" fmla="*/ 36635 w 127804"/>
              <a:gd name="connsiteY13" fmla="*/ 57241 h 86014"/>
              <a:gd name="connsiteX14" fmla="*/ 53683 w 127804"/>
              <a:gd name="connsiteY14" fmla="*/ 1827 h 86014"/>
              <a:gd name="connsiteX15" fmla="*/ 54457 w 127804"/>
              <a:gd name="connsiteY15" fmla="*/ 291 h 86014"/>
              <a:gd name="connsiteX16" fmla="*/ 56590 w 127804"/>
              <a:gd name="connsiteY16" fmla="*/ 0 h 86014"/>
              <a:gd name="connsiteX17" fmla="*/ 71214 w 127804"/>
              <a:gd name="connsiteY17" fmla="*/ 0 h 86014"/>
              <a:gd name="connsiteX18" fmla="*/ 73346 w 127804"/>
              <a:gd name="connsiteY18" fmla="*/ 291 h 86014"/>
              <a:gd name="connsiteX19" fmla="*/ 74108 w 127804"/>
              <a:gd name="connsiteY19" fmla="*/ 1827 h 86014"/>
              <a:gd name="connsiteX20" fmla="*/ 91169 w 127804"/>
              <a:gd name="connsiteY20" fmla="*/ 57241 h 86014"/>
              <a:gd name="connsiteX21" fmla="*/ 107773 w 127804"/>
              <a:gd name="connsiteY21" fmla="*/ 1827 h 86014"/>
              <a:gd name="connsiteX22" fmla="*/ 108611 w 127804"/>
              <a:gd name="connsiteY22" fmla="*/ 291 h 86014"/>
              <a:gd name="connsiteX23" fmla="*/ 110680 w 127804"/>
              <a:gd name="connsiteY23" fmla="*/ 0 h 86014"/>
              <a:gd name="connsiteX24" fmla="*/ 124681 w 127804"/>
              <a:gd name="connsiteY24" fmla="*/ 0 h 86014"/>
              <a:gd name="connsiteX25" fmla="*/ 127804 w 127804"/>
              <a:gd name="connsiteY25" fmla="*/ 609 h 86014"/>
              <a:gd name="connsiteX26" fmla="*/ 127588 w 127804"/>
              <a:gd name="connsiteY26" fmla="*/ 3488 h 86014"/>
              <a:gd name="connsiteX27" fmla="*/ 101527 w 127804"/>
              <a:gd name="connsiteY27" fmla="*/ 84188 h 86014"/>
              <a:gd name="connsiteX28" fmla="*/ 100626 w 127804"/>
              <a:gd name="connsiteY28" fmla="*/ 85710 h 86014"/>
              <a:gd name="connsiteX29" fmla="*/ 98785 w 127804"/>
              <a:gd name="connsiteY29" fmla="*/ 86014 h 86014"/>
              <a:gd name="connsiteX30" fmla="*/ 84162 w 127804"/>
              <a:gd name="connsiteY30" fmla="*/ 86014 h 86014"/>
              <a:gd name="connsiteX31" fmla="*/ 82029 w 127804"/>
              <a:gd name="connsiteY31" fmla="*/ 85710 h 86014"/>
              <a:gd name="connsiteX32" fmla="*/ 81267 w 127804"/>
              <a:gd name="connsiteY32" fmla="*/ 84188 h 86014"/>
              <a:gd name="connsiteX33" fmla="*/ 63902 w 127804"/>
              <a:gd name="connsiteY33" fmla="*/ 29077 h 86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27804" h="86014">
                <a:moveTo>
                  <a:pt x="63902" y="29077"/>
                </a:moveTo>
                <a:lnTo>
                  <a:pt x="46536" y="84188"/>
                </a:lnTo>
                <a:cubicBezTo>
                  <a:pt x="46320" y="85000"/>
                  <a:pt x="46079" y="85507"/>
                  <a:pt x="45762" y="85710"/>
                </a:cubicBezTo>
                <a:cubicBezTo>
                  <a:pt x="45470" y="85913"/>
                  <a:pt x="44746" y="86014"/>
                  <a:pt x="43629" y="86014"/>
                </a:cubicBezTo>
                <a:lnTo>
                  <a:pt x="29018" y="86014"/>
                </a:lnTo>
                <a:cubicBezTo>
                  <a:pt x="28193" y="86014"/>
                  <a:pt x="27597" y="85913"/>
                  <a:pt x="27178" y="85710"/>
                </a:cubicBezTo>
                <a:cubicBezTo>
                  <a:pt x="26772" y="85507"/>
                  <a:pt x="26480" y="85000"/>
                  <a:pt x="26264" y="84188"/>
                </a:cubicBezTo>
                <a:lnTo>
                  <a:pt x="215" y="3488"/>
                </a:lnTo>
                <a:cubicBezTo>
                  <a:pt x="-291" y="1966"/>
                  <a:pt x="-368" y="1015"/>
                  <a:pt x="0" y="609"/>
                </a:cubicBezTo>
                <a:cubicBezTo>
                  <a:pt x="342" y="203"/>
                  <a:pt x="1383" y="0"/>
                  <a:pt x="3122" y="0"/>
                </a:cubicBezTo>
                <a:lnTo>
                  <a:pt x="17124" y="0"/>
                </a:lnTo>
                <a:cubicBezTo>
                  <a:pt x="18152" y="0"/>
                  <a:pt x="18825" y="101"/>
                  <a:pt x="19193" y="291"/>
                </a:cubicBezTo>
                <a:cubicBezTo>
                  <a:pt x="19548" y="507"/>
                  <a:pt x="19815" y="1015"/>
                  <a:pt x="20031" y="1827"/>
                </a:cubicBezTo>
                <a:lnTo>
                  <a:pt x="36635" y="57241"/>
                </a:lnTo>
                <a:lnTo>
                  <a:pt x="53683" y="1827"/>
                </a:lnTo>
                <a:cubicBezTo>
                  <a:pt x="53899" y="1015"/>
                  <a:pt x="54140" y="507"/>
                  <a:pt x="54457" y="291"/>
                </a:cubicBezTo>
                <a:cubicBezTo>
                  <a:pt x="54762" y="101"/>
                  <a:pt x="55473" y="0"/>
                  <a:pt x="56590" y="0"/>
                </a:cubicBezTo>
                <a:lnTo>
                  <a:pt x="71214" y="0"/>
                </a:lnTo>
                <a:cubicBezTo>
                  <a:pt x="72331" y="0"/>
                  <a:pt x="73042" y="101"/>
                  <a:pt x="73346" y="291"/>
                </a:cubicBezTo>
                <a:cubicBezTo>
                  <a:pt x="73651" y="507"/>
                  <a:pt x="73905" y="1015"/>
                  <a:pt x="74108" y="1827"/>
                </a:cubicBezTo>
                <a:lnTo>
                  <a:pt x="91169" y="57241"/>
                </a:lnTo>
                <a:lnTo>
                  <a:pt x="107773" y="1827"/>
                </a:lnTo>
                <a:cubicBezTo>
                  <a:pt x="107976" y="1015"/>
                  <a:pt x="108255" y="507"/>
                  <a:pt x="108611" y="291"/>
                </a:cubicBezTo>
                <a:cubicBezTo>
                  <a:pt x="108966" y="101"/>
                  <a:pt x="109651" y="0"/>
                  <a:pt x="110680" y="0"/>
                </a:cubicBezTo>
                <a:lnTo>
                  <a:pt x="124681" y="0"/>
                </a:lnTo>
                <a:cubicBezTo>
                  <a:pt x="126408" y="0"/>
                  <a:pt x="127449" y="203"/>
                  <a:pt x="127804" y="609"/>
                </a:cubicBezTo>
                <a:cubicBezTo>
                  <a:pt x="128172" y="1015"/>
                  <a:pt x="128096" y="1966"/>
                  <a:pt x="127588" y="3488"/>
                </a:cubicBezTo>
                <a:lnTo>
                  <a:pt x="101527" y="84188"/>
                </a:lnTo>
                <a:cubicBezTo>
                  <a:pt x="101324" y="85000"/>
                  <a:pt x="101019" y="85507"/>
                  <a:pt x="100626" y="85710"/>
                </a:cubicBezTo>
                <a:cubicBezTo>
                  <a:pt x="100207" y="85913"/>
                  <a:pt x="99610" y="86014"/>
                  <a:pt x="98785" y="86014"/>
                </a:cubicBezTo>
                <a:lnTo>
                  <a:pt x="84162" y="86014"/>
                </a:lnTo>
                <a:cubicBezTo>
                  <a:pt x="83044" y="86014"/>
                  <a:pt x="82334" y="85913"/>
                  <a:pt x="82029" y="85710"/>
                </a:cubicBezTo>
                <a:cubicBezTo>
                  <a:pt x="81724" y="85507"/>
                  <a:pt x="81471" y="85000"/>
                  <a:pt x="81267" y="84188"/>
                </a:cubicBezTo>
                <a:lnTo>
                  <a:pt x="63902" y="290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4029821" y="3075605"/>
            <a:ext cx="43578" cy="87004"/>
          </a:xfrm>
          <a:custGeom>
            <a:avLst/>
            <a:gdLst>
              <a:gd name="connsiteX0" fmla="*/ 40824 w 43578"/>
              <a:gd name="connsiteY0" fmla="*/ 20019 h 87004"/>
              <a:gd name="connsiteX1" fmla="*/ 35492 w 43578"/>
              <a:gd name="connsiteY1" fmla="*/ 18573 h 87004"/>
              <a:gd name="connsiteX2" fmla="*/ 31227 w 43578"/>
              <a:gd name="connsiteY2" fmla="*/ 18953 h 87004"/>
              <a:gd name="connsiteX3" fmla="*/ 25362 w 43578"/>
              <a:gd name="connsiteY3" fmla="*/ 22911 h 87004"/>
              <a:gd name="connsiteX4" fmla="*/ 22024 w 43578"/>
              <a:gd name="connsiteY4" fmla="*/ 29293 h 87004"/>
              <a:gd name="connsiteX5" fmla="*/ 20564 w 43578"/>
              <a:gd name="connsiteY5" fmla="*/ 36917 h 87004"/>
              <a:gd name="connsiteX6" fmla="*/ 20259 w 43578"/>
              <a:gd name="connsiteY6" fmla="*/ 44529 h 87004"/>
              <a:gd name="connsiteX7" fmla="*/ 20259 w 43578"/>
              <a:gd name="connsiteY7" fmla="*/ 83807 h 87004"/>
              <a:gd name="connsiteX8" fmla="*/ 19726 w 43578"/>
              <a:gd name="connsiteY8" fmla="*/ 86331 h 87004"/>
              <a:gd name="connsiteX9" fmla="*/ 17517 w 43578"/>
              <a:gd name="connsiteY9" fmla="*/ 87004 h 87004"/>
              <a:gd name="connsiteX10" fmla="*/ 2894 w 43578"/>
              <a:gd name="connsiteY10" fmla="*/ 87004 h 87004"/>
              <a:gd name="connsiteX11" fmla="*/ 761 w 43578"/>
              <a:gd name="connsiteY11" fmla="*/ 86395 h 87004"/>
              <a:gd name="connsiteX12" fmla="*/ 317 w 43578"/>
              <a:gd name="connsiteY12" fmla="*/ 83667 h 87004"/>
              <a:gd name="connsiteX13" fmla="*/ 317 w 43578"/>
              <a:gd name="connsiteY13" fmla="*/ 23368 h 87004"/>
              <a:gd name="connsiteX14" fmla="*/ 152 w 43578"/>
              <a:gd name="connsiteY14" fmla="*/ 13168 h 87004"/>
              <a:gd name="connsiteX15" fmla="*/ 0 w 43578"/>
              <a:gd name="connsiteY15" fmla="*/ 4338 h 87004"/>
              <a:gd name="connsiteX16" fmla="*/ 609 w 43578"/>
              <a:gd name="connsiteY16" fmla="*/ 1750 h 87004"/>
              <a:gd name="connsiteX17" fmla="*/ 2894 w 43578"/>
              <a:gd name="connsiteY17" fmla="*/ 1141 h 87004"/>
              <a:gd name="connsiteX18" fmla="*/ 17517 w 43578"/>
              <a:gd name="connsiteY18" fmla="*/ 1141 h 87004"/>
              <a:gd name="connsiteX19" fmla="*/ 19815 w 43578"/>
              <a:gd name="connsiteY19" fmla="*/ 3577 h 87004"/>
              <a:gd name="connsiteX20" fmla="*/ 19815 w 43578"/>
              <a:gd name="connsiteY20" fmla="*/ 9375 h 87004"/>
              <a:gd name="connsiteX21" fmla="*/ 24829 w 43578"/>
              <a:gd name="connsiteY21" fmla="*/ 3729 h 87004"/>
              <a:gd name="connsiteX22" fmla="*/ 31227 w 43578"/>
              <a:gd name="connsiteY22" fmla="*/ 367 h 87004"/>
              <a:gd name="connsiteX23" fmla="*/ 37549 w 43578"/>
              <a:gd name="connsiteY23" fmla="*/ 0 h 87004"/>
              <a:gd name="connsiteX24" fmla="*/ 42347 w 43578"/>
              <a:gd name="connsiteY24" fmla="*/ 1433 h 87004"/>
              <a:gd name="connsiteX25" fmla="*/ 43337 w 43578"/>
              <a:gd name="connsiteY25" fmla="*/ 2588 h 87004"/>
              <a:gd name="connsiteX26" fmla="*/ 43578 w 43578"/>
              <a:gd name="connsiteY26" fmla="*/ 4338 h 87004"/>
              <a:gd name="connsiteX27" fmla="*/ 43578 w 43578"/>
              <a:gd name="connsiteY27" fmla="*/ 17583 h 87004"/>
              <a:gd name="connsiteX28" fmla="*/ 42956 w 43578"/>
              <a:gd name="connsiteY28" fmla="*/ 20019 h 87004"/>
              <a:gd name="connsiteX29" fmla="*/ 40824 w 43578"/>
              <a:gd name="connsiteY29" fmla="*/ 20019 h 87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3578" h="87004">
                <a:moveTo>
                  <a:pt x="40824" y="20019"/>
                </a:moveTo>
                <a:cubicBezTo>
                  <a:pt x="38907" y="19207"/>
                  <a:pt x="37117" y="18712"/>
                  <a:pt x="35492" y="18573"/>
                </a:cubicBezTo>
                <a:cubicBezTo>
                  <a:pt x="33867" y="18420"/>
                  <a:pt x="32458" y="18547"/>
                  <a:pt x="31227" y="18953"/>
                </a:cubicBezTo>
                <a:cubicBezTo>
                  <a:pt x="28802" y="19752"/>
                  <a:pt x="26835" y="21084"/>
                  <a:pt x="25362" y="22911"/>
                </a:cubicBezTo>
                <a:cubicBezTo>
                  <a:pt x="23890" y="24738"/>
                  <a:pt x="22773" y="26870"/>
                  <a:pt x="22024" y="29293"/>
                </a:cubicBezTo>
                <a:cubicBezTo>
                  <a:pt x="21249" y="31741"/>
                  <a:pt x="20767" y="34278"/>
                  <a:pt x="20564" y="36917"/>
                </a:cubicBezTo>
                <a:cubicBezTo>
                  <a:pt x="20361" y="39556"/>
                  <a:pt x="20259" y="42093"/>
                  <a:pt x="20259" y="44529"/>
                </a:cubicBezTo>
                <a:lnTo>
                  <a:pt x="20259" y="83807"/>
                </a:lnTo>
                <a:cubicBezTo>
                  <a:pt x="20259" y="85025"/>
                  <a:pt x="20082" y="85862"/>
                  <a:pt x="19726" y="86331"/>
                </a:cubicBezTo>
                <a:cubicBezTo>
                  <a:pt x="19383" y="86775"/>
                  <a:pt x="18634" y="87004"/>
                  <a:pt x="17517" y="87004"/>
                </a:cubicBezTo>
                <a:lnTo>
                  <a:pt x="2894" y="87004"/>
                </a:lnTo>
                <a:cubicBezTo>
                  <a:pt x="1777" y="87004"/>
                  <a:pt x="1066" y="86801"/>
                  <a:pt x="761" y="86395"/>
                </a:cubicBezTo>
                <a:cubicBezTo>
                  <a:pt x="456" y="85989"/>
                  <a:pt x="317" y="85076"/>
                  <a:pt x="317" y="83667"/>
                </a:cubicBezTo>
                <a:lnTo>
                  <a:pt x="317" y="23368"/>
                </a:lnTo>
                <a:cubicBezTo>
                  <a:pt x="317" y="20120"/>
                  <a:pt x="253" y="16720"/>
                  <a:pt x="152" y="13168"/>
                </a:cubicBezTo>
                <a:cubicBezTo>
                  <a:pt x="50" y="9616"/>
                  <a:pt x="0" y="6660"/>
                  <a:pt x="0" y="4338"/>
                </a:cubicBezTo>
                <a:cubicBezTo>
                  <a:pt x="0" y="3019"/>
                  <a:pt x="203" y="2156"/>
                  <a:pt x="609" y="1750"/>
                </a:cubicBezTo>
                <a:cubicBezTo>
                  <a:pt x="1015" y="1332"/>
                  <a:pt x="1777" y="1141"/>
                  <a:pt x="2894" y="1141"/>
                </a:cubicBezTo>
                <a:lnTo>
                  <a:pt x="17517" y="1141"/>
                </a:lnTo>
                <a:cubicBezTo>
                  <a:pt x="19041" y="1141"/>
                  <a:pt x="19815" y="1953"/>
                  <a:pt x="19815" y="3577"/>
                </a:cubicBezTo>
                <a:lnTo>
                  <a:pt x="19815" y="9375"/>
                </a:lnTo>
                <a:cubicBezTo>
                  <a:pt x="21123" y="7447"/>
                  <a:pt x="22798" y="5556"/>
                  <a:pt x="24829" y="3729"/>
                </a:cubicBezTo>
                <a:cubicBezTo>
                  <a:pt x="26860" y="1902"/>
                  <a:pt x="28993" y="773"/>
                  <a:pt x="31227" y="367"/>
                </a:cubicBezTo>
                <a:cubicBezTo>
                  <a:pt x="33359" y="-25"/>
                  <a:pt x="35467" y="-164"/>
                  <a:pt x="37549" y="0"/>
                </a:cubicBezTo>
                <a:cubicBezTo>
                  <a:pt x="39630" y="152"/>
                  <a:pt x="41230" y="634"/>
                  <a:pt x="42347" y="1433"/>
                </a:cubicBezTo>
                <a:cubicBezTo>
                  <a:pt x="42855" y="1839"/>
                  <a:pt x="43198" y="2232"/>
                  <a:pt x="43337" y="2588"/>
                </a:cubicBezTo>
                <a:cubicBezTo>
                  <a:pt x="43489" y="2930"/>
                  <a:pt x="43578" y="3514"/>
                  <a:pt x="43578" y="4338"/>
                </a:cubicBezTo>
                <a:lnTo>
                  <a:pt x="43578" y="17583"/>
                </a:lnTo>
                <a:cubicBezTo>
                  <a:pt x="43578" y="18699"/>
                  <a:pt x="43363" y="19511"/>
                  <a:pt x="42956" y="20019"/>
                </a:cubicBezTo>
                <a:cubicBezTo>
                  <a:pt x="42563" y="20526"/>
                  <a:pt x="41839" y="20526"/>
                  <a:pt x="40824" y="200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3577804" y="3257462"/>
            <a:ext cx="55003" cy="90290"/>
          </a:xfrm>
          <a:custGeom>
            <a:avLst/>
            <a:gdLst>
              <a:gd name="connsiteX0" fmla="*/ 44493 w 55003"/>
              <a:gd name="connsiteY0" fmla="*/ 84657 h 90290"/>
              <a:gd name="connsiteX1" fmla="*/ 35505 w 55003"/>
              <a:gd name="connsiteY1" fmla="*/ 88919 h 90290"/>
              <a:gd name="connsiteX2" fmla="*/ 24842 w 55003"/>
              <a:gd name="connsiteY2" fmla="*/ 90290 h 90290"/>
              <a:gd name="connsiteX3" fmla="*/ 18596 w 55003"/>
              <a:gd name="connsiteY3" fmla="*/ 89909 h 90290"/>
              <a:gd name="connsiteX4" fmla="*/ 12199 w 55003"/>
              <a:gd name="connsiteY4" fmla="*/ 88996 h 90290"/>
              <a:gd name="connsiteX5" fmla="*/ 6562 w 55003"/>
              <a:gd name="connsiteY5" fmla="*/ 87702 h 90290"/>
              <a:gd name="connsiteX6" fmla="*/ 2589 w 55003"/>
              <a:gd name="connsiteY6" fmla="*/ 86331 h 90290"/>
              <a:gd name="connsiteX7" fmla="*/ 380 w 55003"/>
              <a:gd name="connsiteY7" fmla="*/ 85037 h 90290"/>
              <a:gd name="connsiteX8" fmla="*/ 0 w 55003"/>
              <a:gd name="connsiteY8" fmla="*/ 82817 h 90290"/>
              <a:gd name="connsiteX9" fmla="*/ 1231 w 55003"/>
              <a:gd name="connsiteY9" fmla="*/ 71704 h 90290"/>
              <a:gd name="connsiteX10" fmla="*/ 1980 w 55003"/>
              <a:gd name="connsiteY10" fmla="*/ 69433 h 90290"/>
              <a:gd name="connsiteX11" fmla="*/ 4278 w 55003"/>
              <a:gd name="connsiteY11" fmla="*/ 69585 h 90290"/>
              <a:gd name="connsiteX12" fmla="*/ 14090 w 55003"/>
              <a:gd name="connsiteY12" fmla="*/ 72478 h 90290"/>
              <a:gd name="connsiteX13" fmla="*/ 24677 w 55003"/>
              <a:gd name="connsiteY13" fmla="*/ 73695 h 90290"/>
              <a:gd name="connsiteX14" fmla="*/ 32763 w 55003"/>
              <a:gd name="connsiteY14" fmla="*/ 70955 h 90290"/>
              <a:gd name="connsiteX15" fmla="*/ 35340 w 55003"/>
              <a:gd name="connsiteY15" fmla="*/ 64105 h 90290"/>
              <a:gd name="connsiteX16" fmla="*/ 32674 w 55003"/>
              <a:gd name="connsiteY16" fmla="*/ 58396 h 90290"/>
              <a:gd name="connsiteX17" fmla="*/ 26353 w 55003"/>
              <a:gd name="connsiteY17" fmla="*/ 53143 h 90290"/>
              <a:gd name="connsiteX18" fmla="*/ 18888 w 55003"/>
              <a:gd name="connsiteY18" fmla="*/ 48640 h 90290"/>
              <a:gd name="connsiteX19" fmla="*/ 12808 w 55003"/>
              <a:gd name="connsiteY19" fmla="*/ 45227 h 90290"/>
              <a:gd name="connsiteX20" fmla="*/ 4353 w 55003"/>
              <a:gd name="connsiteY20" fmla="*/ 37374 h 90290"/>
              <a:gd name="connsiteX21" fmla="*/ 913 w 55003"/>
              <a:gd name="connsiteY21" fmla="*/ 26197 h 90290"/>
              <a:gd name="connsiteX22" fmla="*/ 3287 w 55003"/>
              <a:gd name="connsiteY22" fmla="*/ 14386 h 90290"/>
              <a:gd name="connsiteX23" fmla="*/ 9520 w 55003"/>
              <a:gd name="connsiteY23" fmla="*/ 6241 h 90290"/>
              <a:gd name="connsiteX24" fmla="*/ 18520 w 55003"/>
              <a:gd name="connsiteY24" fmla="*/ 1522 h 90290"/>
              <a:gd name="connsiteX25" fmla="*/ 28942 w 55003"/>
              <a:gd name="connsiteY25" fmla="*/ 0 h 90290"/>
              <a:gd name="connsiteX26" fmla="*/ 34807 w 55003"/>
              <a:gd name="connsiteY26" fmla="*/ 380 h 90290"/>
              <a:gd name="connsiteX27" fmla="*/ 40761 w 55003"/>
              <a:gd name="connsiteY27" fmla="*/ 1382 h 90290"/>
              <a:gd name="connsiteX28" fmla="*/ 46016 w 55003"/>
              <a:gd name="connsiteY28" fmla="*/ 2740 h 90290"/>
              <a:gd name="connsiteX29" fmla="*/ 49824 w 55003"/>
              <a:gd name="connsiteY29" fmla="*/ 4110 h 90290"/>
              <a:gd name="connsiteX30" fmla="*/ 51576 w 55003"/>
              <a:gd name="connsiteY30" fmla="*/ 5493 h 90290"/>
              <a:gd name="connsiteX31" fmla="*/ 51639 w 55003"/>
              <a:gd name="connsiteY31" fmla="*/ 7307 h 90290"/>
              <a:gd name="connsiteX32" fmla="*/ 50281 w 55003"/>
              <a:gd name="connsiteY32" fmla="*/ 18877 h 90290"/>
              <a:gd name="connsiteX33" fmla="*/ 49215 w 55003"/>
              <a:gd name="connsiteY33" fmla="*/ 20945 h 90290"/>
              <a:gd name="connsiteX34" fmla="*/ 46778 w 55003"/>
              <a:gd name="connsiteY34" fmla="*/ 20412 h 90290"/>
              <a:gd name="connsiteX35" fmla="*/ 29869 w 55003"/>
              <a:gd name="connsiteY35" fmla="*/ 16898 h 90290"/>
              <a:gd name="connsiteX36" fmla="*/ 22786 w 55003"/>
              <a:gd name="connsiteY36" fmla="*/ 19270 h 90290"/>
              <a:gd name="connsiteX37" fmla="*/ 20564 w 55003"/>
              <a:gd name="connsiteY37" fmla="*/ 25423 h 90290"/>
              <a:gd name="connsiteX38" fmla="*/ 22544 w 55003"/>
              <a:gd name="connsiteY38" fmla="*/ 29534 h 90290"/>
              <a:gd name="connsiteX39" fmla="*/ 29552 w 55003"/>
              <a:gd name="connsiteY39" fmla="*/ 34710 h 90290"/>
              <a:gd name="connsiteX40" fmla="*/ 38095 w 55003"/>
              <a:gd name="connsiteY40" fmla="*/ 39658 h 90290"/>
              <a:gd name="connsiteX41" fmla="*/ 43883 w 55003"/>
              <a:gd name="connsiteY41" fmla="*/ 43388 h 90290"/>
              <a:gd name="connsiteX42" fmla="*/ 52172 w 55003"/>
              <a:gd name="connsiteY42" fmla="*/ 51925 h 90290"/>
              <a:gd name="connsiteX43" fmla="*/ 55003 w 55003"/>
              <a:gd name="connsiteY43" fmla="*/ 63331 h 90290"/>
              <a:gd name="connsiteX44" fmla="*/ 52414 w 55003"/>
              <a:gd name="connsiteY44" fmla="*/ 75434 h 90290"/>
              <a:gd name="connsiteX45" fmla="*/ 44493 w 55003"/>
              <a:gd name="connsiteY45" fmla="*/ 84657 h 90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</a:cxnLst>
            <a:rect l="l" t="t" r="r" b="b"/>
            <a:pathLst>
              <a:path w="55003" h="90290">
                <a:moveTo>
                  <a:pt x="44493" y="84657"/>
                </a:moveTo>
                <a:cubicBezTo>
                  <a:pt x="41852" y="86686"/>
                  <a:pt x="38856" y="88095"/>
                  <a:pt x="35505" y="88919"/>
                </a:cubicBezTo>
                <a:cubicBezTo>
                  <a:pt x="32141" y="89719"/>
                  <a:pt x="28599" y="90188"/>
                  <a:pt x="24842" y="90290"/>
                </a:cubicBezTo>
                <a:cubicBezTo>
                  <a:pt x="22912" y="90290"/>
                  <a:pt x="20831" y="90163"/>
                  <a:pt x="18596" y="89909"/>
                </a:cubicBezTo>
                <a:cubicBezTo>
                  <a:pt x="16350" y="89655"/>
                  <a:pt x="14217" y="89351"/>
                  <a:pt x="12199" y="88996"/>
                </a:cubicBezTo>
                <a:cubicBezTo>
                  <a:pt x="10167" y="88628"/>
                  <a:pt x="8276" y="88209"/>
                  <a:pt x="6562" y="87702"/>
                </a:cubicBezTo>
                <a:cubicBezTo>
                  <a:pt x="4823" y="87194"/>
                  <a:pt x="3503" y="86737"/>
                  <a:pt x="2589" y="86331"/>
                </a:cubicBezTo>
                <a:cubicBezTo>
                  <a:pt x="1472" y="85824"/>
                  <a:pt x="749" y="85393"/>
                  <a:pt x="380" y="85037"/>
                </a:cubicBezTo>
                <a:cubicBezTo>
                  <a:pt x="25" y="84682"/>
                  <a:pt x="-101" y="83934"/>
                  <a:pt x="0" y="82817"/>
                </a:cubicBezTo>
                <a:lnTo>
                  <a:pt x="1231" y="71704"/>
                </a:lnTo>
                <a:cubicBezTo>
                  <a:pt x="1332" y="70499"/>
                  <a:pt x="1574" y="69725"/>
                  <a:pt x="1980" y="69433"/>
                </a:cubicBezTo>
                <a:cubicBezTo>
                  <a:pt x="2399" y="69116"/>
                  <a:pt x="3148" y="69179"/>
                  <a:pt x="4278" y="69585"/>
                </a:cubicBezTo>
                <a:cubicBezTo>
                  <a:pt x="7413" y="70689"/>
                  <a:pt x="10701" y="71666"/>
                  <a:pt x="14090" y="72478"/>
                </a:cubicBezTo>
                <a:cubicBezTo>
                  <a:pt x="17505" y="73290"/>
                  <a:pt x="21021" y="73695"/>
                  <a:pt x="24677" y="73695"/>
                </a:cubicBezTo>
                <a:cubicBezTo>
                  <a:pt x="28345" y="73695"/>
                  <a:pt x="31024" y="72769"/>
                  <a:pt x="32763" y="70955"/>
                </a:cubicBezTo>
                <a:cubicBezTo>
                  <a:pt x="34490" y="69116"/>
                  <a:pt x="35340" y="66845"/>
                  <a:pt x="35340" y="64105"/>
                </a:cubicBezTo>
                <a:cubicBezTo>
                  <a:pt x="35340" y="62176"/>
                  <a:pt x="34464" y="60273"/>
                  <a:pt x="32674" y="58396"/>
                </a:cubicBezTo>
                <a:cubicBezTo>
                  <a:pt x="30910" y="56505"/>
                  <a:pt x="28802" y="54767"/>
                  <a:pt x="26353" y="53143"/>
                </a:cubicBezTo>
                <a:cubicBezTo>
                  <a:pt x="23928" y="51520"/>
                  <a:pt x="21440" y="50022"/>
                  <a:pt x="18888" y="48640"/>
                </a:cubicBezTo>
                <a:cubicBezTo>
                  <a:pt x="16350" y="47282"/>
                  <a:pt x="14331" y="46140"/>
                  <a:pt x="12808" y="45227"/>
                </a:cubicBezTo>
                <a:cubicBezTo>
                  <a:pt x="9444" y="43184"/>
                  <a:pt x="6639" y="40571"/>
                  <a:pt x="4353" y="37374"/>
                </a:cubicBezTo>
                <a:cubicBezTo>
                  <a:pt x="2056" y="34177"/>
                  <a:pt x="913" y="30460"/>
                  <a:pt x="913" y="26197"/>
                </a:cubicBezTo>
                <a:cubicBezTo>
                  <a:pt x="913" y="21617"/>
                  <a:pt x="1713" y="17697"/>
                  <a:pt x="3287" y="14386"/>
                </a:cubicBezTo>
                <a:cubicBezTo>
                  <a:pt x="4862" y="11087"/>
                  <a:pt x="6943" y="8373"/>
                  <a:pt x="9520" y="6241"/>
                </a:cubicBezTo>
                <a:cubicBezTo>
                  <a:pt x="12110" y="4110"/>
                  <a:pt x="15118" y="2537"/>
                  <a:pt x="18520" y="1522"/>
                </a:cubicBezTo>
                <a:cubicBezTo>
                  <a:pt x="21922" y="507"/>
                  <a:pt x="25388" y="0"/>
                  <a:pt x="28942" y="0"/>
                </a:cubicBezTo>
                <a:cubicBezTo>
                  <a:pt x="30783" y="0"/>
                  <a:pt x="32725" y="126"/>
                  <a:pt x="34807" y="380"/>
                </a:cubicBezTo>
                <a:cubicBezTo>
                  <a:pt x="36889" y="634"/>
                  <a:pt x="38882" y="963"/>
                  <a:pt x="40761" y="1382"/>
                </a:cubicBezTo>
                <a:cubicBezTo>
                  <a:pt x="42639" y="1788"/>
                  <a:pt x="44391" y="2232"/>
                  <a:pt x="46016" y="2740"/>
                </a:cubicBezTo>
                <a:cubicBezTo>
                  <a:pt x="47641" y="3247"/>
                  <a:pt x="48910" y="3704"/>
                  <a:pt x="49824" y="4110"/>
                </a:cubicBezTo>
                <a:cubicBezTo>
                  <a:pt x="50839" y="4617"/>
                  <a:pt x="51423" y="5087"/>
                  <a:pt x="51576" y="5493"/>
                </a:cubicBezTo>
                <a:cubicBezTo>
                  <a:pt x="51728" y="5886"/>
                  <a:pt x="51741" y="6508"/>
                  <a:pt x="51639" y="7307"/>
                </a:cubicBezTo>
                <a:lnTo>
                  <a:pt x="50281" y="18877"/>
                </a:lnTo>
                <a:cubicBezTo>
                  <a:pt x="50065" y="20095"/>
                  <a:pt x="49722" y="20792"/>
                  <a:pt x="49215" y="20945"/>
                </a:cubicBezTo>
                <a:cubicBezTo>
                  <a:pt x="48707" y="21084"/>
                  <a:pt x="47895" y="20920"/>
                  <a:pt x="46778" y="20412"/>
                </a:cubicBezTo>
                <a:cubicBezTo>
                  <a:pt x="41497" y="17862"/>
                  <a:pt x="35848" y="16707"/>
                  <a:pt x="29869" y="16898"/>
                </a:cubicBezTo>
                <a:cubicBezTo>
                  <a:pt x="26619" y="16999"/>
                  <a:pt x="24245" y="17786"/>
                  <a:pt x="22786" y="19270"/>
                </a:cubicBezTo>
                <a:cubicBezTo>
                  <a:pt x="21313" y="20742"/>
                  <a:pt x="20564" y="22785"/>
                  <a:pt x="20564" y="25423"/>
                </a:cubicBezTo>
                <a:cubicBezTo>
                  <a:pt x="20564" y="26552"/>
                  <a:pt x="21237" y="27910"/>
                  <a:pt x="22544" y="29534"/>
                </a:cubicBezTo>
                <a:cubicBezTo>
                  <a:pt x="23877" y="31158"/>
                  <a:pt x="26213" y="32896"/>
                  <a:pt x="29552" y="34710"/>
                </a:cubicBezTo>
                <a:cubicBezTo>
                  <a:pt x="32700" y="36435"/>
                  <a:pt x="35556" y="38084"/>
                  <a:pt x="38095" y="39658"/>
                </a:cubicBezTo>
                <a:cubicBezTo>
                  <a:pt x="40621" y="41243"/>
                  <a:pt x="42563" y="42486"/>
                  <a:pt x="43883" y="43388"/>
                </a:cubicBezTo>
                <a:cubicBezTo>
                  <a:pt x="47539" y="46242"/>
                  <a:pt x="50307" y="49071"/>
                  <a:pt x="52172" y="51925"/>
                </a:cubicBezTo>
                <a:cubicBezTo>
                  <a:pt x="54064" y="54767"/>
                  <a:pt x="55003" y="58561"/>
                  <a:pt x="55003" y="63331"/>
                </a:cubicBezTo>
                <a:cubicBezTo>
                  <a:pt x="55003" y="67809"/>
                  <a:pt x="54140" y="71843"/>
                  <a:pt x="52414" y="75434"/>
                </a:cubicBezTo>
                <a:cubicBezTo>
                  <a:pt x="50675" y="79049"/>
                  <a:pt x="48034" y="82119"/>
                  <a:pt x="44493" y="8465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1" name="Freeform 3"/>
          <p:cNvSpPr/>
          <p:nvPr/>
        </p:nvSpPr>
        <p:spPr>
          <a:xfrm>
            <a:off x="3637379" y="3259594"/>
            <a:ext cx="70160" cy="110081"/>
          </a:xfrm>
          <a:custGeom>
            <a:avLst/>
            <a:gdLst>
              <a:gd name="connsiteX0" fmla="*/ 40367 w 70160"/>
              <a:gd name="connsiteY0" fmla="*/ 88920 h 110081"/>
              <a:gd name="connsiteX1" fmla="*/ 30478 w 70160"/>
              <a:gd name="connsiteY1" fmla="*/ 105133 h 110081"/>
              <a:gd name="connsiteX2" fmla="*/ 16299 w 70160"/>
              <a:gd name="connsiteY2" fmla="*/ 110081 h 110081"/>
              <a:gd name="connsiteX3" fmla="*/ 11437 w 70160"/>
              <a:gd name="connsiteY3" fmla="*/ 109852 h 110081"/>
              <a:gd name="connsiteX4" fmla="*/ 5191 w 70160"/>
              <a:gd name="connsiteY4" fmla="*/ 108406 h 110081"/>
              <a:gd name="connsiteX5" fmla="*/ 2983 w 70160"/>
              <a:gd name="connsiteY5" fmla="*/ 107125 h 110081"/>
              <a:gd name="connsiteX6" fmla="*/ 2589 w 70160"/>
              <a:gd name="connsiteY6" fmla="*/ 104905 h 110081"/>
              <a:gd name="connsiteX7" fmla="*/ 3655 w 70160"/>
              <a:gd name="connsiteY7" fmla="*/ 92421 h 110081"/>
              <a:gd name="connsiteX8" fmla="*/ 4582 w 70160"/>
              <a:gd name="connsiteY8" fmla="*/ 90823 h 110081"/>
              <a:gd name="connsiteX9" fmla="*/ 6549 w 70160"/>
              <a:gd name="connsiteY9" fmla="*/ 91051 h 110081"/>
              <a:gd name="connsiteX10" fmla="*/ 10904 w 70160"/>
              <a:gd name="connsiteY10" fmla="*/ 92193 h 110081"/>
              <a:gd name="connsiteX11" fmla="*/ 15385 w 70160"/>
              <a:gd name="connsiteY11" fmla="*/ 92421 h 110081"/>
              <a:gd name="connsiteX12" fmla="*/ 17670 w 70160"/>
              <a:gd name="connsiteY12" fmla="*/ 91812 h 110081"/>
              <a:gd name="connsiteX13" fmla="*/ 19498 w 70160"/>
              <a:gd name="connsiteY13" fmla="*/ 89985 h 110081"/>
              <a:gd name="connsiteX14" fmla="*/ 22633 w 70160"/>
              <a:gd name="connsiteY14" fmla="*/ 83135 h 110081"/>
              <a:gd name="connsiteX15" fmla="*/ 25439 w 70160"/>
              <a:gd name="connsiteY15" fmla="*/ 75370 h 110081"/>
              <a:gd name="connsiteX16" fmla="*/ 152 w 70160"/>
              <a:gd name="connsiteY16" fmla="*/ 3514 h 110081"/>
              <a:gd name="connsiteX17" fmla="*/ 0 w 70160"/>
              <a:gd name="connsiteY17" fmla="*/ 608 h 110081"/>
              <a:gd name="connsiteX18" fmla="*/ 2437 w 70160"/>
              <a:gd name="connsiteY18" fmla="*/ 0 h 110081"/>
              <a:gd name="connsiteX19" fmla="*/ 16908 w 70160"/>
              <a:gd name="connsiteY19" fmla="*/ 0 h 110081"/>
              <a:gd name="connsiteX20" fmla="*/ 18825 w 70160"/>
              <a:gd name="connsiteY20" fmla="*/ 380 h 110081"/>
              <a:gd name="connsiteX21" fmla="*/ 19802 w 70160"/>
              <a:gd name="connsiteY21" fmla="*/ 2448 h 110081"/>
              <a:gd name="connsiteX22" fmla="*/ 34883 w 70160"/>
              <a:gd name="connsiteY22" fmla="*/ 50860 h 110081"/>
              <a:gd name="connsiteX23" fmla="*/ 49976 w 70160"/>
              <a:gd name="connsiteY23" fmla="*/ 2448 h 110081"/>
              <a:gd name="connsiteX24" fmla="*/ 50967 w 70160"/>
              <a:gd name="connsiteY24" fmla="*/ 380 h 110081"/>
              <a:gd name="connsiteX25" fmla="*/ 52858 w 70160"/>
              <a:gd name="connsiteY25" fmla="*/ 0 h 110081"/>
              <a:gd name="connsiteX26" fmla="*/ 67634 w 70160"/>
              <a:gd name="connsiteY26" fmla="*/ 0 h 110081"/>
              <a:gd name="connsiteX27" fmla="*/ 70160 w 70160"/>
              <a:gd name="connsiteY27" fmla="*/ 773 h 110081"/>
              <a:gd name="connsiteX28" fmla="*/ 69767 w 70160"/>
              <a:gd name="connsiteY28" fmla="*/ 3653 h 110081"/>
              <a:gd name="connsiteX29" fmla="*/ 40367 w 70160"/>
              <a:gd name="connsiteY29" fmla="*/ 88920 h 1100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70160" h="110081">
                <a:moveTo>
                  <a:pt x="40367" y="88920"/>
                </a:moveTo>
                <a:cubicBezTo>
                  <a:pt x="37726" y="96430"/>
                  <a:pt x="34426" y="101835"/>
                  <a:pt x="30478" y="105133"/>
                </a:cubicBezTo>
                <a:cubicBezTo>
                  <a:pt x="26505" y="108432"/>
                  <a:pt x="21783" y="110081"/>
                  <a:pt x="16299" y="110081"/>
                </a:cubicBezTo>
                <a:cubicBezTo>
                  <a:pt x="15194" y="110081"/>
                  <a:pt x="13570" y="110005"/>
                  <a:pt x="11437" y="109852"/>
                </a:cubicBezTo>
                <a:cubicBezTo>
                  <a:pt x="9304" y="109700"/>
                  <a:pt x="7210" y="109218"/>
                  <a:pt x="5191" y="108406"/>
                </a:cubicBezTo>
                <a:cubicBezTo>
                  <a:pt x="4062" y="107899"/>
                  <a:pt x="3325" y="107467"/>
                  <a:pt x="2983" y="107125"/>
                </a:cubicBezTo>
                <a:cubicBezTo>
                  <a:pt x="2614" y="106757"/>
                  <a:pt x="2500" y="106021"/>
                  <a:pt x="2589" y="104905"/>
                </a:cubicBezTo>
                <a:lnTo>
                  <a:pt x="3655" y="92421"/>
                </a:lnTo>
                <a:cubicBezTo>
                  <a:pt x="3757" y="91508"/>
                  <a:pt x="4062" y="90975"/>
                  <a:pt x="4582" y="90823"/>
                </a:cubicBezTo>
                <a:cubicBezTo>
                  <a:pt x="5077" y="90670"/>
                  <a:pt x="5737" y="90747"/>
                  <a:pt x="6549" y="91051"/>
                </a:cubicBezTo>
                <a:cubicBezTo>
                  <a:pt x="7971" y="91559"/>
                  <a:pt x="9419" y="91939"/>
                  <a:pt x="10904" y="92193"/>
                </a:cubicBezTo>
                <a:cubicBezTo>
                  <a:pt x="12363" y="92447"/>
                  <a:pt x="13861" y="92523"/>
                  <a:pt x="15385" y="92421"/>
                </a:cubicBezTo>
                <a:cubicBezTo>
                  <a:pt x="16210" y="92320"/>
                  <a:pt x="16959" y="92117"/>
                  <a:pt x="17670" y="91812"/>
                </a:cubicBezTo>
                <a:cubicBezTo>
                  <a:pt x="18393" y="91508"/>
                  <a:pt x="18990" y="90899"/>
                  <a:pt x="19498" y="89985"/>
                </a:cubicBezTo>
                <a:cubicBezTo>
                  <a:pt x="20615" y="87638"/>
                  <a:pt x="21656" y="85368"/>
                  <a:pt x="22633" y="83135"/>
                </a:cubicBezTo>
                <a:cubicBezTo>
                  <a:pt x="23598" y="80902"/>
                  <a:pt x="24524" y="78314"/>
                  <a:pt x="25439" y="75370"/>
                </a:cubicBezTo>
                <a:lnTo>
                  <a:pt x="152" y="3514"/>
                </a:lnTo>
                <a:cubicBezTo>
                  <a:pt x="-355" y="1979"/>
                  <a:pt x="-406" y="1015"/>
                  <a:pt x="0" y="608"/>
                </a:cubicBezTo>
                <a:cubicBezTo>
                  <a:pt x="418" y="215"/>
                  <a:pt x="1218" y="0"/>
                  <a:pt x="2437" y="0"/>
                </a:cubicBezTo>
                <a:lnTo>
                  <a:pt x="16908" y="0"/>
                </a:lnTo>
                <a:cubicBezTo>
                  <a:pt x="17835" y="0"/>
                  <a:pt x="18457" y="139"/>
                  <a:pt x="18825" y="380"/>
                </a:cubicBezTo>
                <a:cubicBezTo>
                  <a:pt x="19168" y="634"/>
                  <a:pt x="19498" y="1332"/>
                  <a:pt x="19802" y="2448"/>
                </a:cubicBezTo>
                <a:lnTo>
                  <a:pt x="34883" y="50860"/>
                </a:lnTo>
                <a:lnTo>
                  <a:pt x="49976" y="2448"/>
                </a:lnTo>
                <a:cubicBezTo>
                  <a:pt x="50268" y="1332"/>
                  <a:pt x="50611" y="634"/>
                  <a:pt x="50967" y="380"/>
                </a:cubicBezTo>
                <a:cubicBezTo>
                  <a:pt x="51309" y="139"/>
                  <a:pt x="51944" y="0"/>
                  <a:pt x="52858" y="0"/>
                </a:cubicBezTo>
                <a:lnTo>
                  <a:pt x="67634" y="0"/>
                </a:lnTo>
                <a:cubicBezTo>
                  <a:pt x="69068" y="0"/>
                  <a:pt x="69893" y="266"/>
                  <a:pt x="70160" y="773"/>
                </a:cubicBezTo>
                <a:cubicBezTo>
                  <a:pt x="70401" y="1281"/>
                  <a:pt x="70274" y="2232"/>
                  <a:pt x="69767" y="3653"/>
                </a:cubicBezTo>
                <a:lnTo>
                  <a:pt x="40367" y="8892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Freeform 3"/>
          <p:cNvSpPr/>
          <p:nvPr/>
        </p:nvSpPr>
        <p:spPr>
          <a:xfrm>
            <a:off x="3713088" y="3257462"/>
            <a:ext cx="55003" cy="90290"/>
          </a:xfrm>
          <a:custGeom>
            <a:avLst/>
            <a:gdLst>
              <a:gd name="connsiteX0" fmla="*/ 44493 w 55003"/>
              <a:gd name="connsiteY0" fmla="*/ 84657 h 90290"/>
              <a:gd name="connsiteX1" fmla="*/ 35505 w 55003"/>
              <a:gd name="connsiteY1" fmla="*/ 88919 h 90290"/>
              <a:gd name="connsiteX2" fmla="*/ 24842 w 55003"/>
              <a:gd name="connsiteY2" fmla="*/ 90290 h 90290"/>
              <a:gd name="connsiteX3" fmla="*/ 18596 w 55003"/>
              <a:gd name="connsiteY3" fmla="*/ 89909 h 90290"/>
              <a:gd name="connsiteX4" fmla="*/ 12199 w 55003"/>
              <a:gd name="connsiteY4" fmla="*/ 88996 h 90290"/>
              <a:gd name="connsiteX5" fmla="*/ 6562 w 55003"/>
              <a:gd name="connsiteY5" fmla="*/ 87702 h 90290"/>
              <a:gd name="connsiteX6" fmla="*/ 2589 w 55003"/>
              <a:gd name="connsiteY6" fmla="*/ 86331 h 90290"/>
              <a:gd name="connsiteX7" fmla="*/ 380 w 55003"/>
              <a:gd name="connsiteY7" fmla="*/ 85037 h 90290"/>
              <a:gd name="connsiteX8" fmla="*/ 0 w 55003"/>
              <a:gd name="connsiteY8" fmla="*/ 82817 h 90290"/>
              <a:gd name="connsiteX9" fmla="*/ 1231 w 55003"/>
              <a:gd name="connsiteY9" fmla="*/ 71704 h 90290"/>
              <a:gd name="connsiteX10" fmla="*/ 1980 w 55003"/>
              <a:gd name="connsiteY10" fmla="*/ 69433 h 90290"/>
              <a:gd name="connsiteX11" fmla="*/ 4278 w 55003"/>
              <a:gd name="connsiteY11" fmla="*/ 69585 h 90290"/>
              <a:gd name="connsiteX12" fmla="*/ 14090 w 55003"/>
              <a:gd name="connsiteY12" fmla="*/ 72478 h 90290"/>
              <a:gd name="connsiteX13" fmla="*/ 24677 w 55003"/>
              <a:gd name="connsiteY13" fmla="*/ 73695 h 90290"/>
              <a:gd name="connsiteX14" fmla="*/ 32763 w 55003"/>
              <a:gd name="connsiteY14" fmla="*/ 70955 h 90290"/>
              <a:gd name="connsiteX15" fmla="*/ 35340 w 55003"/>
              <a:gd name="connsiteY15" fmla="*/ 64105 h 90290"/>
              <a:gd name="connsiteX16" fmla="*/ 32674 w 55003"/>
              <a:gd name="connsiteY16" fmla="*/ 58396 h 90290"/>
              <a:gd name="connsiteX17" fmla="*/ 26353 w 55003"/>
              <a:gd name="connsiteY17" fmla="*/ 53143 h 90290"/>
              <a:gd name="connsiteX18" fmla="*/ 18888 w 55003"/>
              <a:gd name="connsiteY18" fmla="*/ 48640 h 90290"/>
              <a:gd name="connsiteX19" fmla="*/ 12808 w 55003"/>
              <a:gd name="connsiteY19" fmla="*/ 45227 h 90290"/>
              <a:gd name="connsiteX20" fmla="*/ 4353 w 55003"/>
              <a:gd name="connsiteY20" fmla="*/ 37374 h 90290"/>
              <a:gd name="connsiteX21" fmla="*/ 913 w 55003"/>
              <a:gd name="connsiteY21" fmla="*/ 26197 h 90290"/>
              <a:gd name="connsiteX22" fmla="*/ 3287 w 55003"/>
              <a:gd name="connsiteY22" fmla="*/ 14386 h 90290"/>
              <a:gd name="connsiteX23" fmla="*/ 9520 w 55003"/>
              <a:gd name="connsiteY23" fmla="*/ 6241 h 90290"/>
              <a:gd name="connsiteX24" fmla="*/ 18520 w 55003"/>
              <a:gd name="connsiteY24" fmla="*/ 1522 h 90290"/>
              <a:gd name="connsiteX25" fmla="*/ 28942 w 55003"/>
              <a:gd name="connsiteY25" fmla="*/ 0 h 90290"/>
              <a:gd name="connsiteX26" fmla="*/ 34807 w 55003"/>
              <a:gd name="connsiteY26" fmla="*/ 380 h 90290"/>
              <a:gd name="connsiteX27" fmla="*/ 40761 w 55003"/>
              <a:gd name="connsiteY27" fmla="*/ 1382 h 90290"/>
              <a:gd name="connsiteX28" fmla="*/ 46016 w 55003"/>
              <a:gd name="connsiteY28" fmla="*/ 2740 h 90290"/>
              <a:gd name="connsiteX29" fmla="*/ 49824 w 55003"/>
              <a:gd name="connsiteY29" fmla="*/ 4110 h 90290"/>
              <a:gd name="connsiteX30" fmla="*/ 51576 w 55003"/>
              <a:gd name="connsiteY30" fmla="*/ 5493 h 90290"/>
              <a:gd name="connsiteX31" fmla="*/ 51639 w 55003"/>
              <a:gd name="connsiteY31" fmla="*/ 7307 h 90290"/>
              <a:gd name="connsiteX32" fmla="*/ 50281 w 55003"/>
              <a:gd name="connsiteY32" fmla="*/ 18877 h 90290"/>
              <a:gd name="connsiteX33" fmla="*/ 49215 w 55003"/>
              <a:gd name="connsiteY33" fmla="*/ 20945 h 90290"/>
              <a:gd name="connsiteX34" fmla="*/ 46778 w 55003"/>
              <a:gd name="connsiteY34" fmla="*/ 20412 h 90290"/>
              <a:gd name="connsiteX35" fmla="*/ 29869 w 55003"/>
              <a:gd name="connsiteY35" fmla="*/ 16898 h 90290"/>
              <a:gd name="connsiteX36" fmla="*/ 22786 w 55003"/>
              <a:gd name="connsiteY36" fmla="*/ 19270 h 90290"/>
              <a:gd name="connsiteX37" fmla="*/ 20564 w 55003"/>
              <a:gd name="connsiteY37" fmla="*/ 25423 h 90290"/>
              <a:gd name="connsiteX38" fmla="*/ 22544 w 55003"/>
              <a:gd name="connsiteY38" fmla="*/ 29534 h 90290"/>
              <a:gd name="connsiteX39" fmla="*/ 29552 w 55003"/>
              <a:gd name="connsiteY39" fmla="*/ 34710 h 90290"/>
              <a:gd name="connsiteX40" fmla="*/ 38095 w 55003"/>
              <a:gd name="connsiteY40" fmla="*/ 39658 h 90290"/>
              <a:gd name="connsiteX41" fmla="*/ 43883 w 55003"/>
              <a:gd name="connsiteY41" fmla="*/ 43388 h 90290"/>
              <a:gd name="connsiteX42" fmla="*/ 52172 w 55003"/>
              <a:gd name="connsiteY42" fmla="*/ 51925 h 90290"/>
              <a:gd name="connsiteX43" fmla="*/ 55003 w 55003"/>
              <a:gd name="connsiteY43" fmla="*/ 63331 h 90290"/>
              <a:gd name="connsiteX44" fmla="*/ 52414 w 55003"/>
              <a:gd name="connsiteY44" fmla="*/ 75434 h 90290"/>
              <a:gd name="connsiteX45" fmla="*/ 44493 w 55003"/>
              <a:gd name="connsiteY45" fmla="*/ 84657 h 90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</a:cxnLst>
            <a:rect l="l" t="t" r="r" b="b"/>
            <a:pathLst>
              <a:path w="55003" h="90290">
                <a:moveTo>
                  <a:pt x="44493" y="84657"/>
                </a:moveTo>
                <a:cubicBezTo>
                  <a:pt x="41852" y="86686"/>
                  <a:pt x="38856" y="88095"/>
                  <a:pt x="35505" y="88919"/>
                </a:cubicBezTo>
                <a:cubicBezTo>
                  <a:pt x="32141" y="89719"/>
                  <a:pt x="28599" y="90188"/>
                  <a:pt x="24842" y="90290"/>
                </a:cubicBezTo>
                <a:cubicBezTo>
                  <a:pt x="22912" y="90290"/>
                  <a:pt x="20831" y="90163"/>
                  <a:pt x="18596" y="89909"/>
                </a:cubicBezTo>
                <a:cubicBezTo>
                  <a:pt x="16350" y="89655"/>
                  <a:pt x="14217" y="89351"/>
                  <a:pt x="12199" y="88996"/>
                </a:cubicBezTo>
                <a:cubicBezTo>
                  <a:pt x="10167" y="88628"/>
                  <a:pt x="8276" y="88209"/>
                  <a:pt x="6562" y="87702"/>
                </a:cubicBezTo>
                <a:cubicBezTo>
                  <a:pt x="4823" y="87194"/>
                  <a:pt x="3503" y="86737"/>
                  <a:pt x="2589" y="86331"/>
                </a:cubicBezTo>
                <a:cubicBezTo>
                  <a:pt x="1472" y="85824"/>
                  <a:pt x="749" y="85393"/>
                  <a:pt x="380" y="85037"/>
                </a:cubicBezTo>
                <a:cubicBezTo>
                  <a:pt x="25" y="84682"/>
                  <a:pt x="-101" y="83934"/>
                  <a:pt x="0" y="82817"/>
                </a:cubicBezTo>
                <a:lnTo>
                  <a:pt x="1231" y="71704"/>
                </a:lnTo>
                <a:cubicBezTo>
                  <a:pt x="1332" y="70499"/>
                  <a:pt x="1574" y="69725"/>
                  <a:pt x="1980" y="69433"/>
                </a:cubicBezTo>
                <a:cubicBezTo>
                  <a:pt x="2399" y="69116"/>
                  <a:pt x="3148" y="69179"/>
                  <a:pt x="4278" y="69585"/>
                </a:cubicBezTo>
                <a:cubicBezTo>
                  <a:pt x="7413" y="70689"/>
                  <a:pt x="10701" y="71666"/>
                  <a:pt x="14090" y="72478"/>
                </a:cubicBezTo>
                <a:cubicBezTo>
                  <a:pt x="17505" y="73290"/>
                  <a:pt x="21021" y="73695"/>
                  <a:pt x="24677" y="73695"/>
                </a:cubicBezTo>
                <a:cubicBezTo>
                  <a:pt x="28345" y="73695"/>
                  <a:pt x="31024" y="72769"/>
                  <a:pt x="32763" y="70955"/>
                </a:cubicBezTo>
                <a:cubicBezTo>
                  <a:pt x="34490" y="69116"/>
                  <a:pt x="35340" y="66845"/>
                  <a:pt x="35340" y="64105"/>
                </a:cubicBezTo>
                <a:cubicBezTo>
                  <a:pt x="35340" y="62176"/>
                  <a:pt x="34464" y="60273"/>
                  <a:pt x="32674" y="58396"/>
                </a:cubicBezTo>
                <a:cubicBezTo>
                  <a:pt x="30910" y="56505"/>
                  <a:pt x="28802" y="54767"/>
                  <a:pt x="26353" y="53143"/>
                </a:cubicBezTo>
                <a:cubicBezTo>
                  <a:pt x="23928" y="51520"/>
                  <a:pt x="21440" y="50022"/>
                  <a:pt x="18888" y="48640"/>
                </a:cubicBezTo>
                <a:cubicBezTo>
                  <a:pt x="16350" y="47282"/>
                  <a:pt x="14331" y="46140"/>
                  <a:pt x="12808" y="45227"/>
                </a:cubicBezTo>
                <a:cubicBezTo>
                  <a:pt x="9444" y="43184"/>
                  <a:pt x="6639" y="40571"/>
                  <a:pt x="4353" y="37374"/>
                </a:cubicBezTo>
                <a:cubicBezTo>
                  <a:pt x="2056" y="34177"/>
                  <a:pt x="913" y="30460"/>
                  <a:pt x="913" y="26197"/>
                </a:cubicBezTo>
                <a:cubicBezTo>
                  <a:pt x="913" y="21617"/>
                  <a:pt x="1713" y="17697"/>
                  <a:pt x="3287" y="14386"/>
                </a:cubicBezTo>
                <a:cubicBezTo>
                  <a:pt x="4862" y="11087"/>
                  <a:pt x="6943" y="8373"/>
                  <a:pt x="9520" y="6241"/>
                </a:cubicBezTo>
                <a:cubicBezTo>
                  <a:pt x="12110" y="4110"/>
                  <a:pt x="15118" y="2537"/>
                  <a:pt x="18520" y="1522"/>
                </a:cubicBezTo>
                <a:cubicBezTo>
                  <a:pt x="21922" y="507"/>
                  <a:pt x="25388" y="0"/>
                  <a:pt x="28942" y="0"/>
                </a:cubicBezTo>
                <a:cubicBezTo>
                  <a:pt x="30783" y="0"/>
                  <a:pt x="32725" y="126"/>
                  <a:pt x="34807" y="380"/>
                </a:cubicBezTo>
                <a:cubicBezTo>
                  <a:pt x="36889" y="634"/>
                  <a:pt x="38882" y="963"/>
                  <a:pt x="40761" y="1382"/>
                </a:cubicBezTo>
                <a:cubicBezTo>
                  <a:pt x="42639" y="1788"/>
                  <a:pt x="44391" y="2232"/>
                  <a:pt x="46016" y="2740"/>
                </a:cubicBezTo>
                <a:cubicBezTo>
                  <a:pt x="47641" y="3247"/>
                  <a:pt x="48910" y="3704"/>
                  <a:pt x="49824" y="4110"/>
                </a:cubicBezTo>
                <a:cubicBezTo>
                  <a:pt x="50839" y="4617"/>
                  <a:pt x="51423" y="5087"/>
                  <a:pt x="51576" y="5493"/>
                </a:cubicBezTo>
                <a:cubicBezTo>
                  <a:pt x="51728" y="5886"/>
                  <a:pt x="51741" y="6508"/>
                  <a:pt x="51639" y="7307"/>
                </a:cubicBezTo>
                <a:lnTo>
                  <a:pt x="50281" y="18877"/>
                </a:lnTo>
                <a:cubicBezTo>
                  <a:pt x="50065" y="20095"/>
                  <a:pt x="49722" y="20792"/>
                  <a:pt x="49215" y="20945"/>
                </a:cubicBezTo>
                <a:cubicBezTo>
                  <a:pt x="48707" y="21084"/>
                  <a:pt x="47895" y="20920"/>
                  <a:pt x="46778" y="20412"/>
                </a:cubicBezTo>
                <a:cubicBezTo>
                  <a:pt x="41497" y="17862"/>
                  <a:pt x="35848" y="16707"/>
                  <a:pt x="29869" y="16898"/>
                </a:cubicBezTo>
                <a:cubicBezTo>
                  <a:pt x="26619" y="16999"/>
                  <a:pt x="24245" y="17786"/>
                  <a:pt x="22786" y="19270"/>
                </a:cubicBezTo>
                <a:cubicBezTo>
                  <a:pt x="21313" y="20742"/>
                  <a:pt x="20564" y="22785"/>
                  <a:pt x="20564" y="25423"/>
                </a:cubicBezTo>
                <a:cubicBezTo>
                  <a:pt x="20564" y="26552"/>
                  <a:pt x="21237" y="27910"/>
                  <a:pt x="22544" y="29534"/>
                </a:cubicBezTo>
                <a:cubicBezTo>
                  <a:pt x="23877" y="31158"/>
                  <a:pt x="26213" y="32896"/>
                  <a:pt x="29552" y="34710"/>
                </a:cubicBezTo>
                <a:cubicBezTo>
                  <a:pt x="32700" y="36435"/>
                  <a:pt x="35556" y="38084"/>
                  <a:pt x="38095" y="39658"/>
                </a:cubicBezTo>
                <a:cubicBezTo>
                  <a:pt x="40621" y="41243"/>
                  <a:pt x="42563" y="42486"/>
                  <a:pt x="43883" y="43388"/>
                </a:cubicBezTo>
                <a:cubicBezTo>
                  <a:pt x="47539" y="46242"/>
                  <a:pt x="50307" y="49071"/>
                  <a:pt x="52172" y="51925"/>
                </a:cubicBezTo>
                <a:cubicBezTo>
                  <a:pt x="54064" y="54767"/>
                  <a:pt x="55003" y="58561"/>
                  <a:pt x="55003" y="63331"/>
                </a:cubicBezTo>
                <a:cubicBezTo>
                  <a:pt x="55003" y="67809"/>
                  <a:pt x="54140" y="71843"/>
                  <a:pt x="52414" y="75434"/>
                </a:cubicBezTo>
                <a:cubicBezTo>
                  <a:pt x="50675" y="79049"/>
                  <a:pt x="48034" y="82119"/>
                  <a:pt x="44493" y="8465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3" name="Freeform 3"/>
          <p:cNvSpPr/>
          <p:nvPr/>
        </p:nvSpPr>
        <p:spPr>
          <a:xfrm>
            <a:off x="3774938" y="3235843"/>
            <a:ext cx="52566" cy="111603"/>
          </a:xfrm>
          <a:custGeom>
            <a:avLst/>
            <a:gdLst>
              <a:gd name="connsiteX0" fmla="*/ 50725 w 52566"/>
              <a:gd name="connsiteY0" fmla="*/ 108406 h 111603"/>
              <a:gd name="connsiteX1" fmla="*/ 43426 w 52566"/>
              <a:gd name="connsiteY1" fmla="*/ 110766 h 111603"/>
              <a:gd name="connsiteX2" fmla="*/ 33664 w 52566"/>
              <a:gd name="connsiteY2" fmla="*/ 111603 h 111603"/>
              <a:gd name="connsiteX3" fmla="*/ 23471 w 52566"/>
              <a:gd name="connsiteY3" fmla="*/ 108787 h 111603"/>
              <a:gd name="connsiteX4" fmla="*/ 16755 w 52566"/>
              <a:gd name="connsiteY4" fmla="*/ 102317 h 111603"/>
              <a:gd name="connsiteX5" fmla="*/ 14166 w 52566"/>
              <a:gd name="connsiteY5" fmla="*/ 92332 h 111603"/>
              <a:gd name="connsiteX6" fmla="*/ 13709 w 52566"/>
              <a:gd name="connsiteY6" fmla="*/ 77958 h 111603"/>
              <a:gd name="connsiteX7" fmla="*/ 13709 w 52566"/>
              <a:gd name="connsiteY7" fmla="*/ 42030 h 111603"/>
              <a:gd name="connsiteX8" fmla="*/ 2894 w 52566"/>
              <a:gd name="connsiteY8" fmla="*/ 42030 h 111603"/>
              <a:gd name="connsiteX9" fmla="*/ 0 w 52566"/>
              <a:gd name="connsiteY9" fmla="*/ 38973 h 111603"/>
              <a:gd name="connsiteX10" fmla="*/ 0 w 52566"/>
              <a:gd name="connsiteY10" fmla="*/ 26337 h 111603"/>
              <a:gd name="connsiteX11" fmla="*/ 2894 w 52566"/>
              <a:gd name="connsiteY11" fmla="*/ 23292 h 111603"/>
              <a:gd name="connsiteX12" fmla="*/ 13709 w 52566"/>
              <a:gd name="connsiteY12" fmla="*/ 23292 h 111603"/>
              <a:gd name="connsiteX13" fmla="*/ 13709 w 52566"/>
              <a:gd name="connsiteY13" fmla="*/ 3044 h 111603"/>
              <a:gd name="connsiteX14" fmla="*/ 16755 w 52566"/>
              <a:gd name="connsiteY14" fmla="*/ 0 h 111603"/>
              <a:gd name="connsiteX15" fmla="*/ 30783 w 52566"/>
              <a:gd name="connsiteY15" fmla="*/ 0 h 111603"/>
              <a:gd name="connsiteX16" fmla="*/ 33664 w 52566"/>
              <a:gd name="connsiteY16" fmla="*/ 3044 h 111603"/>
              <a:gd name="connsiteX17" fmla="*/ 33664 w 52566"/>
              <a:gd name="connsiteY17" fmla="*/ 23292 h 111603"/>
              <a:gd name="connsiteX18" fmla="*/ 46625 w 52566"/>
              <a:gd name="connsiteY18" fmla="*/ 23292 h 111603"/>
              <a:gd name="connsiteX19" fmla="*/ 48973 w 52566"/>
              <a:gd name="connsiteY19" fmla="*/ 23990 h 111603"/>
              <a:gd name="connsiteX20" fmla="*/ 49507 w 52566"/>
              <a:gd name="connsiteY20" fmla="*/ 26337 h 111603"/>
              <a:gd name="connsiteX21" fmla="*/ 49507 w 52566"/>
              <a:gd name="connsiteY21" fmla="*/ 38973 h 111603"/>
              <a:gd name="connsiteX22" fmla="*/ 48973 w 52566"/>
              <a:gd name="connsiteY22" fmla="*/ 41345 h 111603"/>
              <a:gd name="connsiteX23" fmla="*/ 46625 w 52566"/>
              <a:gd name="connsiteY23" fmla="*/ 42030 h 111603"/>
              <a:gd name="connsiteX24" fmla="*/ 33664 w 52566"/>
              <a:gd name="connsiteY24" fmla="*/ 42030 h 111603"/>
              <a:gd name="connsiteX25" fmla="*/ 33664 w 52566"/>
              <a:gd name="connsiteY25" fmla="*/ 76131 h 111603"/>
              <a:gd name="connsiteX26" fmla="*/ 33664 w 52566"/>
              <a:gd name="connsiteY26" fmla="*/ 85037 h 111603"/>
              <a:gd name="connsiteX27" fmla="*/ 33982 w 52566"/>
              <a:gd name="connsiteY27" fmla="*/ 89529 h 111603"/>
              <a:gd name="connsiteX28" fmla="*/ 36571 w 52566"/>
              <a:gd name="connsiteY28" fmla="*/ 93182 h 111603"/>
              <a:gd name="connsiteX29" fmla="*/ 40837 w 52566"/>
              <a:gd name="connsiteY29" fmla="*/ 93639 h 111603"/>
              <a:gd name="connsiteX30" fmla="*/ 45241 w 52566"/>
              <a:gd name="connsiteY30" fmla="*/ 92573 h 111603"/>
              <a:gd name="connsiteX31" fmla="*/ 48593 w 52566"/>
              <a:gd name="connsiteY31" fmla="*/ 91203 h 111603"/>
              <a:gd name="connsiteX32" fmla="*/ 50433 w 52566"/>
              <a:gd name="connsiteY32" fmla="*/ 91127 h 111603"/>
              <a:gd name="connsiteX33" fmla="*/ 51182 w 52566"/>
              <a:gd name="connsiteY33" fmla="*/ 93335 h 111603"/>
              <a:gd name="connsiteX34" fmla="*/ 52566 w 52566"/>
              <a:gd name="connsiteY34" fmla="*/ 104752 h 111603"/>
              <a:gd name="connsiteX35" fmla="*/ 52413 w 52566"/>
              <a:gd name="connsiteY35" fmla="*/ 106960 h 111603"/>
              <a:gd name="connsiteX36" fmla="*/ 50725 w 52566"/>
              <a:gd name="connsiteY36" fmla="*/ 108406 h 111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2566" h="111603">
                <a:moveTo>
                  <a:pt x="50725" y="108406"/>
                </a:moveTo>
                <a:cubicBezTo>
                  <a:pt x="48694" y="109320"/>
                  <a:pt x="46257" y="110106"/>
                  <a:pt x="43426" y="110766"/>
                </a:cubicBezTo>
                <a:cubicBezTo>
                  <a:pt x="40570" y="111426"/>
                  <a:pt x="37320" y="111705"/>
                  <a:pt x="33664" y="111603"/>
                </a:cubicBezTo>
                <a:cubicBezTo>
                  <a:pt x="29907" y="111502"/>
                  <a:pt x="26517" y="110563"/>
                  <a:pt x="23471" y="108787"/>
                </a:cubicBezTo>
                <a:cubicBezTo>
                  <a:pt x="20411" y="107010"/>
                  <a:pt x="18190" y="104854"/>
                  <a:pt x="16755" y="102317"/>
                </a:cubicBezTo>
                <a:cubicBezTo>
                  <a:pt x="15334" y="99373"/>
                  <a:pt x="14484" y="96049"/>
                  <a:pt x="14166" y="92332"/>
                </a:cubicBezTo>
                <a:cubicBezTo>
                  <a:pt x="13874" y="88628"/>
                  <a:pt x="13709" y="83832"/>
                  <a:pt x="13709" y="77958"/>
                </a:cubicBezTo>
                <a:lnTo>
                  <a:pt x="13709" y="42030"/>
                </a:lnTo>
                <a:lnTo>
                  <a:pt x="2894" y="42030"/>
                </a:lnTo>
                <a:cubicBezTo>
                  <a:pt x="964" y="42030"/>
                  <a:pt x="0" y="41002"/>
                  <a:pt x="0" y="38973"/>
                </a:cubicBezTo>
                <a:lnTo>
                  <a:pt x="0" y="26337"/>
                </a:lnTo>
                <a:cubicBezTo>
                  <a:pt x="0" y="24307"/>
                  <a:pt x="964" y="23292"/>
                  <a:pt x="2894" y="23292"/>
                </a:cubicBezTo>
                <a:lnTo>
                  <a:pt x="13709" y="23292"/>
                </a:lnTo>
                <a:lnTo>
                  <a:pt x="13709" y="3044"/>
                </a:lnTo>
                <a:cubicBezTo>
                  <a:pt x="13709" y="1014"/>
                  <a:pt x="14725" y="0"/>
                  <a:pt x="16755" y="0"/>
                </a:cubicBezTo>
                <a:lnTo>
                  <a:pt x="30783" y="0"/>
                </a:lnTo>
                <a:cubicBezTo>
                  <a:pt x="32699" y="0"/>
                  <a:pt x="33664" y="1014"/>
                  <a:pt x="33664" y="3044"/>
                </a:cubicBezTo>
                <a:lnTo>
                  <a:pt x="33664" y="23292"/>
                </a:lnTo>
                <a:lnTo>
                  <a:pt x="46625" y="23292"/>
                </a:lnTo>
                <a:cubicBezTo>
                  <a:pt x="47831" y="23292"/>
                  <a:pt x="48618" y="23533"/>
                  <a:pt x="48973" y="23990"/>
                </a:cubicBezTo>
                <a:cubicBezTo>
                  <a:pt x="49341" y="24434"/>
                  <a:pt x="49507" y="25220"/>
                  <a:pt x="49507" y="26337"/>
                </a:cubicBezTo>
                <a:lnTo>
                  <a:pt x="49507" y="38973"/>
                </a:lnTo>
                <a:cubicBezTo>
                  <a:pt x="49507" y="40089"/>
                  <a:pt x="49341" y="40888"/>
                  <a:pt x="48973" y="41345"/>
                </a:cubicBezTo>
                <a:cubicBezTo>
                  <a:pt x="48618" y="41789"/>
                  <a:pt x="47831" y="42030"/>
                  <a:pt x="46625" y="42030"/>
                </a:cubicBezTo>
                <a:lnTo>
                  <a:pt x="33664" y="42030"/>
                </a:lnTo>
                <a:lnTo>
                  <a:pt x="33664" y="76131"/>
                </a:lnTo>
                <a:lnTo>
                  <a:pt x="33664" y="85037"/>
                </a:lnTo>
                <a:cubicBezTo>
                  <a:pt x="33664" y="87321"/>
                  <a:pt x="33766" y="88818"/>
                  <a:pt x="33982" y="89529"/>
                </a:cubicBezTo>
                <a:cubicBezTo>
                  <a:pt x="34375" y="91457"/>
                  <a:pt x="35238" y="92675"/>
                  <a:pt x="36571" y="93182"/>
                </a:cubicBezTo>
                <a:cubicBezTo>
                  <a:pt x="37879" y="93690"/>
                  <a:pt x="39313" y="93842"/>
                  <a:pt x="40837" y="93639"/>
                </a:cubicBezTo>
                <a:cubicBezTo>
                  <a:pt x="42360" y="93436"/>
                  <a:pt x="43819" y="93081"/>
                  <a:pt x="45241" y="92573"/>
                </a:cubicBezTo>
                <a:cubicBezTo>
                  <a:pt x="46676" y="92066"/>
                  <a:pt x="47793" y="91609"/>
                  <a:pt x="48593" y="91203"/>
                </a:cubicBezTo>
                <a:cubicBezTo>
                  <a:pt x="49405" y="90797"/>
                  <a:pt x="50014" y="90759"/>
                  <a:pt x="50433" y="91127"/>
                </a:cubicBezTo>
                <a:cubicBezTo>
                  <a:pt x="50839" y="91482"/>
                  <a:pt x="51080" y="92218"/>
                  <a:pt x="51182" y="93335"/>
                </a:cubicBezTo>
                <a:lnTo>
                  <a:pt x="52566" y="104752"/>
                </a:lnTo>
                <a:cubicBezTo>
                  <a:pt x="52654" y="105666"/>
                  <a:pt x="52604" y="106402"/>
                  <a:pt x="52413" y="106960"/>
                </a:cubicBezTo>
                <a:cubicBezTo>
                  <a:pt x="52197" y="107518"/>
                  <a:pt x="51639" y="108000"/>
                  <a:pt x="50725" y="10840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4" name="Freeform 3"/>
          <p:cNvSpPr/>
          <p:nvPr/>
        </p:nvSpPr>
        <p:spPr>
          <a:xfrm>
            <a:off x="3920730" y="3258236"/>
            <a:ext cx="115935" cy="87080"/>
          </a:xfrm>
          <a:custGeom>
            <a:avLst/>
            <a:gdLst>
              <a:gd name="connsiteX0" fmla="*/ 99026 w 115935"/>
              <a:gd name="connsiteY0" fmla="*/ 87080 h 87080"/>
              <a:gd name="connsiteX1" fmla="*/ 96602 w 115935"/>
              <a:gd name="connsiteY1" fmla="*/ 86395 h 87080"/>
              <a:gd name="connsiteX2" fmla="*/ 95827 w 115935"/>
              <a:gd name="connsiteY2" fmla="*/ 83883 h 87080"/>
              <a:gd name="connsiteX3" fmla="*/ 95827 w 115935"/>
              <a:gd name="connsiteY3" fmla="*/ 32731 h 87080"/>
              <a:gd name="connsiteX4" fmla="*/ 92476 w 115935"/>
              <a:gd name="connsiteY4" fmla="*/ 22899 h 87080"/>
              <a:gd name="connsiteX5" fmla="*/ 84098 w 115935"/>
              <a:gd name="connsiteY5" fmla="*/ 19169 h 87080"/>
              <a:gd name="connsiteX6" fmla="*/ 77243 w 115935"/>
              <a:gd name="connsiteY6" fmla="*/ 20920 h 87080"/>
              <a:gd name="connsiteX7" fmla="*/ 72064 w 115935"/>
              <a:gd name="connsiteY7" fmla="*/ 25715 h 87080"/>
              <a:gd name="connsiteX8" fmla="*/ 68789 w 115935"/>
              <a:gd name="connsiteY8" fmla="*/ 32731 h 87080"/>
              <a:gd name="connsiteX9" fmla="*/ 67647 w 115935"/>
              <a:gd name="connsiteY9" fmla="*/ 40939 h 87080"/>
              <a:gd name="connsiteX10" fmla="*/ 67647 w 115935"/>
              <a:gd name="connsiteY10" fmla="*/ 84035 h 87080"/>
              <a:gd name="connsiteX11" fmla="*/ 64752 w 115935"/>
              <a:gd name="connsiteY11" fmla="*/ 87080 h 87080"/>
              <a:gd name="connsiteX12" fmla="*/ 50433 w 115935"/>
              <a:gd name="connsiteY12" fmla="*/ 87080 h 87080"/>
              <a:gd name="connsiteX13" fmla="*/ 47983 w 115935"/>
              <a:gd name="connsiteY13" fmla="*/ 86395 h 87080"/>
              <a:gd name="connsiteX14" fmla="*/ 47234 w 115935"/>
              <a:gd name="connsiteY14" fmla="*/ 83883 h 87080"/>
              <a:gd name="connsiteX15" fmla="*/ 47234 w 115935"/>
              <a:gd name="connsiteY15" fmla="*/ 32731 h 87080"/>
              <a:gd name="connsiteX16" fmla="*/ 44416 w 115935"/>
              <a:gd name="connsiteY16" fmla="*/ 22366 h 87080"/>
              <a:gd name="connsiteX17" fmla="*/ 36267 w 115935"/>
              <a:gd name="connsiteY17" fmla="*/ 19169 h 87080"/>
              <a:gd name="connsiteX18" fmla="*/ 24689 w 115935"/>
              <a:gd name="connsiteY18" fmla="*/ 24117 h 87080"/>
              <a:gd name="connsiteX19" fmla="*/ 20424 w 115935"/>
              <a:gd name="connsiteY19" fmla="*/ 35928 h 87080"/>
              <a:gd name="connsiteX20" fmla="*/ 20424 w 115935"/>
              <a:gd name="connsiteY20" fmla="*/ 84035 h 87080"/>
              <a:gd name="connsiteX21" fmla="*/ 19815 w 115935"/>
              <a:gd name="connsiteY21" fmla="*/ 86471 h 87080"/>
              <a:gd name="connsiteX22" fmla="*/ 17530 w 115935"/>
              <a:gd name="connsiteY22" fmla="*/ 87080 h 87080"/>
              <a:gd name="connsiteX23" fmla="*/ 3363 w 115935"/>
              <a:gd name="connsiteY23" fmla="*/ 87080 h 87080"/>
              <a:gd name="connsiteX24" fmla="*/ 913 w 115935"/>
              <a:gd name="connsiteY24" fmla="*/ 86306 h 87080"/>
              <a:gd name="connsiteX25" fmla="*/ 317 w 115935"/>
              <a:gd name="connsiteY25" fmla="*/ 83883 h 87080"/>
              <a:gd name="connsiteX26" fmla="*/ 317 w 115935"/>
              <a:gd name="connsiteY26" fmla="*/ 24358 h 87080"/>
              <a:gd name="connsiteX27" fmla="*/ 317 w 115935"/>
              <a:gd name="connsiteY27" fmla="*/ 12851 h 87080"/>
              <a:gd name="connsiteX28" fmla="*/ 0 w 115935"/>
              <a:gd name="connsiteY28" fmla="*/ 4097 h 87080"/>
              <a:gd name="connsiteX29" fmla="*/ 380 w 115935"/>
              <a:gd name="connsiteY29" fmla="*/ 1738 h 87080"/>
              <a:gd name="connsiteX30" fmla="*/ 3363 w 115935"/>
              <a:gd name="connsiteY30" fmla="*/ 1065 h 87080"/>
              <a:gd name="connsiteX31" fmla="*/ 17530 w 115935"/>
              <a:gd name="connsiteY31" fmla="*/ 1065 h 87080"/>
              <a:gd name="connsiteX32" fmla="*/ 19663 w 115935"/>
              <a:gd name="connsiteY32" fmla="*/ 1357 h 87080"/>
              <a:gd name="connsiteX33" fmla="*/ 20120 w 115935"/>
              <a:gd name="connsiteY33" fmla="*/ 3032 h 87080"/>
              <a:gd name="connsiteX34" fmla="*/ 20120 w 115935"/>
              <a:gd name="connsiteY34" fmla="*/ 9274 h 87080"/>
              <a:gd name="connsiteX35" fmla="*/ 28269 w 115935"/>
              <a:gd name="connsiteY35" fmla="*/ 3108 h 87080"/>
              <a:gd name="connsiteX36" fmla="*/ 37929 w 115935"/>
              <a:gd name="connsiteY36" fmla="*/ 444 h 87080"/>
              <a:gd name="connsiteX37" fmla="*/ 51728 w 115935"/>
              <a:gd name="connsiteY37" fmla="*/ 4262 h 87080"/>
              <a:gd name="connsiteX38" fmla="*/ 61706 w 115935"/>
              <a:gd name="connsiteY38" fmla="*/ 14450 h 87080"/>
              <a:gd name="connsiteX39" fmla="*/ 66276 w 115935"/>
              <a:gd name="connsiteY39" fmla="*/ 8982 h 87080"/>
              <a:gd name="connsiteX40" fmla="*/ 71835 w 115935"/>
              <a:gd name="connsiteY40" fmla="*/ 4402 h 87080"/>
              <a:gd name="connsiteX41" fmla="*/ 78233 w 115935"/>
              <a:gd name="connsiteY41" fmla="*/ 1205 h 87080"/>
              <a:gd name="connsiteX42" fmla="*/ 85317 w 115935"/>
              <a:gd name="connsiteY42" fmla="*/ 0 h 87080"/>
              <a:gd name="connsiteX43" fmla="*/ 97808 w 115935"/>
              <a:gd name="connsiteY43" fmla="*/ 1966 h 87080"/>
              <a:gd name="connsiteX44" fmla="*/ 107481 w 115935"/>
              <a:gd name="connsiteY44" fmla="*/ 7751 h 87080"/>
              <a:gd name="connsiteX45" fmla="*/ 113726 w 115935"/>
              <a:gd name="connsiteY45" fmla="*/ 17114 h 87080"/>
              <a:gd name="connsiteX46" fmla="*/ 115935 w 115935"/>
              <a:gd name="connsiteY46" fmla="*/ 29826 h 87080"/>
              <a:gd name="connsiteX47" fmla="*/ 115935 w 115935"/>
              <a:gd name="connsiteY47" fmla="*/ 84035 h 87080"/>
              <a:gd name="connsiteX48" fmla="*/ 115249 w 115935"/>
              <a:gd name="connsiteY48" fmla="*/ 86471 h 87080"/>
              <a:gd name="connsiteX49" fmla="*/ 112901 w 115935"/>
              <a:gd name="connsiteY49" fmla="*/ 87080 h 87080"/>
              <a:gd name="connsiteX50" fmla="*/ 99026 w 115935"/>
              <a:gd name="connsiteY50" fmla="*/ 87080 h 87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15935" h="87080">
                <a:moveTo>
                  <a:pt x="99026" y="87080"/>
                </a:moveTo>
                <a:cubicBezTo>
                  <a:pt x="97909" y="87080"/>
                  <a:pt x="97109" y="86839"/>
                  <a:pt x="96602" y="86395"/>
                </a:cubicBezTo>
                <a:cubicBezTo>
                  <a:pt x="96094" y="85938"/>
                  <a:pt x="95827" y="85101"/>
                  <a:pt x="95827" y="83883"/>
                </a:cubicBezTo>
                <a:lnTo>
                  <a:pt x="95827" y="32731"/>
                </a:lnTo>
                <a:cubicBezTo>
                  <a:pt x="95827" y="28671"/>
                  <a:pt x="94710" y="25398"/>
                  <a:pt x="92476" y="22899"/>
                </a:cubicBezTo>
                <a:cubicBezTo>
                  <a:pt x="90255" y="20412"/>
                  <a:pt x="87449" y="19169"/>
                  <a:pt x="84098" y="19169"/>
                </a:cubicBezTo>
                <a:cubicBezTo>
                  <a:pt x="81559" y="19169"/>
                  <a:pt x="79275" y="19753"/>
                  <a:pt x="77243" y="20920"/>
                </a:cubicBezTo>
                <a:cubicBezTo>
                  <a:pt x="75212" y="22100"/>
                  <a:pt x="73486" y="23698"/>
                  <a:pt x="72064" y="25715"/>
                </a:cubicBezTo>
                <a:cubicBezTo>
                  <a:pt x="70642" y="27745"/>
                  <a:pt x="69551" y="30092"/>
                  <a:pt x="68789" y="32731"/>
                </a:cubicBezTo>
                <a:cubicBezTo>
                  <a:pt x="68028" y="35370"/>
                  <a:pt x="67647" y="38110"/>
                  <a:pt x="67647" y="40939"/>
                </a:cubicBezTo>
                <a:lnTo>
                  <a:pt x="67647" y="84035"/>
                </a:lnTo>
                <a:cubicBezTo>
                  <a:pt x="67647" y="86065"/>
                  <a:pt x="66682" y="87080"/>
                  <a:pt x="64752" y="87080"/>
                </a:cubicBezTo>
                <a:lnTo>
                  <a:pt x="50433" y="87080"/>
                </a:lnTo>
                <a:cubicBezTo>
                  <a:pt x="49316" y="87080"/>
                  <a:pt x="48504" y="86839"/>
                  <a:pt x="47983" y="86395"/>
                </a:cubicBezTo>
                <a:cubicBezTo>
                  <a:pt x="47476" y="85938"/>
                  <a:pt x="47234" y="85101"/>
                  <a:pt x="47234" y="83883"/>
                </a:cubicBezTo>
                <a:lnTo>
                  <a:pt x="47234" y="32731"/>
                </a:lnTo>
                <a:cubicBezTo>
                  <a:pt x="47234" y="27961"/>
                  <a:pt x="46295" y="24498"/>
                  <a:pt x="44416" y="22366"/>
                </a:cubicBezTo>
                <a:cubicBezTo>
                  <a:pt x="42538" y="20235"/>
                  <a:pt x="39821" y="19169"/>
                  <a:pt x="36267" y="19169"/>
                </a:cubicBezTo>
                <a:cubicBezTo>
                  <a:pt x="31392" y="19169"/>
                  <a:pt x="27520" y="20818"/>
                  <a:pt x="24689" y="24117"/>
                </a:cubicBezTo>
                <a:cubicBezTo>
                  <a:pt x="21846" y="27428"/>
                  <a:pt x="20424" y="31348"/>
                  <a:pt x="20424" y="35928"/>
                </a:cubicBezTo>
                <a:lnTo>
                  <a:pt x="20424" y="84035"/>
                </a:lnTo>
                <a:cubicBezTo>
                  <a:pt x="20424" y="85241"/>
                  <a:pt x="20221" y="86065"/>
                  <a:pt x="19815" y="86471"/>
                </a:cubicBezTo>
                <a:cubicBezTo>
                  <a:pt x="19409" y="86865"/>
                  <a:pt x="18647" y="87080"/>
                  <a:pt x="17530" y="87080"/>
                </a:cubicBezTo>
                <a:lnTo>
                  <a:pt x="3363" y="87080"/>
                </a:lnTo>
                <a:cubicBezTo>
                  <a:pt x="2132" y="87080"/>
                  <a:pt x="1332" y="86814"/>
                  <a:pt x="913" y="86306"/>
                </a:cubicBezTo>
                <a:cubicBezTo>
                  <a:pt x="507" y="85799"/>
                  <a:pt x="317" y="85000"/>
                  <a:pt x="317" y="83883"/>
                </a:cubicBezTo>
                <a:lnTo>
                  <a:pt x="317" y="24358"/>
                </a:lnTo>
                <a:lnTo>
                  <a:pt x="317" y="12851"/>
                </a:lnTo>
                <a:cubicBezTo>
                  <a:pt x="317" y="9058"/>
                  <a:pt x="215" y="6127"/>
                  <a:pt x="0" y="4097"/>
                </a:cubicBezTo>
                <a:cubicBezTo>
                  <a:pt x="-190" y="2981"/>
                  <a:pt x="-76" y="2207"/>
                  <a:pt x="380" y="1738"/>
                </a:cubicBezTo>
                <a:cubicBezTo>
                  <a:pt x="850" y="1281"/>
                  <a:pt x="1840" y="1065"/>
                  <a:pt x="3363" y="1065"/>
                </a:cubicBezTo>
                <a:lnTo>
                  <a:pt x="17530" y="1065"/>
                </a:lnTo>
                <a:cubicBezTo>
                  <a:pt x="18647" y="1065"/>
                  <a:pt x="19358" y="1167"/>
                  <a:pt x="19663" y="1357"/>
                </a:cubicBezTo>
                <a:cubicBezTo>
                  <a:pt x="19954" y="1573"/>
                  <a:pt x="20120" y="2131"/>
                  <a:pt x="20120" y="3032"/>
                </a:cubicBezTo>
                <a:lnTo>
                  <a:pt x="20120" y="9274"/>
                </a:lnTo>
                <a:cubicBezTo>
                  <a:pt x="22354" y="6952"/>
                  <a:pt x="25070" y="4884"/>
                  <a:pt x="28269" y="3108"/>
                </a:cubicBezTo>
                <a:cubicBezTo>
                  <a:pt x="31468" y="1332"/>
                  <a:pt x="34693" y="444"/>
                  <a:pt x="37929" y="444"/>
                </a:cubicBezTo>
                <a:cubicBezTo>
                  <a:pt x="42817" y="444"/>
                  <a:pt x="47412" y="1713"/>
                  <a:pt x="51728" y="4262"/>
                </a:cubicBezTo>
                <a:cubicBezTo>
                  <a:pt x="56044" y="6800"/>
                  <a:pt x="59370" y="10187"/>
                  <a:pt x="61706" y="14450"/>
                </a:cubicBezTo>
                <a:cubicBezTo>
                  <a:pt x="63026" y="12521"/>
                  <a:pt x="64549" y="10695"/>
                  <a:pt x="66276" y="8982"/>
                </a:cubicBezTo>
                <a:cubicBezTo>
                  <a:pt x="68002" y="7244"/>
                  <a:pt x="69855" y="5734"/>
                  <a:pt x="71835" y="4402"/>
                </a:cubicBezTo>
                <a:cubicBezTo>
                  <a:pt x="73816" y="3095"/>
                  <a:pt x="75948" y="2030"/>
                  <a:pt x="78233" y="1205"/>
                </a:cubicBezTo>
                <a:cubicBezTo>
                  <a:pt x="80518" y="393"/>
                  <a:pt x="82892" y="0"/>
                  <a:pt x="85317" y="0"/>
                </a:cubicBezTo>
                <a:cubicBezTo>
                  <a:pt x="89887" y="0"/>
                  <a:pt x="94050" y="647"/>
                  <a:pt x="97808" y="1966"/>
                </a:cubicBezTo>
                <a:cubicBezTo>
                  <a:pt x="101565" y="3298"/>
                  <a:pt x="104790" y="5227"/>
                  <a:pt x="107481" y="7751"/>
                </a:cubicBezTo>
                <a:cubicBezTo>
                  <a:pt x="110172" y="10288"/>
                  <a:pt x="112254" y="13410"/>
                  <a:pt x="113726" y="17114"/>
                </a:cubicBezTo>
                <a:cubicBezTo>
                  <a:pt x="115199" y="20818"/>
                  <a:pt x="115935" y="25056"/>
                  <a:pt x="115935" y="29826"/>
                </a:cubicBezTo>
                <a:lnTo>
                  <a:pt x="115935" y="84035"/>
                </a:lnTo>
                <a:cubicBezTo>
                  <a:pt x="115935" y="85241"/>
                  <a:pt x="115706" y="86065"/>
                  <a:pt x="115249" y="86471"/>
                </a:cubicBezTo>
                <a:cubicBezTo>
                  <a:pt x="114792" y="86865"/>
                  <a:pt x="114018" y="87080"/>
                  <a:pt x="112901" y="87080"/>
                </a:cubicBezTo>
                <a:lnTo>
                  <a:pt x="99026" y="8708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5" name="Freeform 3"/>
          <p:cNvSpPr/>
          <p:nvPr/>
        </p:nvSpPr>
        <p:spPr>
          <a:xfrm>
            <a:off x="4814537" y="2854759"/>
            <a:ext cx="69474" cy="70803"/>
          </a:xfrm>
          <a:custGeom>
            <a:avLst/>
            <a:gdLst>
              <a:gd name="connsiteX0" fmla="*/ 57898 w 69474"/>
              <a:gd name="connsiteY0" fmla="*/ 70803 h 70803"/>
              <a:gd name="connsiteX1" fmla="*/ 11881 w 69474"/>
              <a:gd name="connsiteY1" fmla="*/ 70803 h 70803"/>
              <a:gd name="connsiteX2" fmla="*/ 5864 w 69474"/>
              <a:gd name="connsiteY2" fmla="*/ 70347 h 70803"/>
              <a:gd name="connsiteX3" fmla="*/ 2208 w 69474"/>
              <a:gd name="connsiteY3" fmla="*/ 68748 h 70803"/>
              <a:gd name="connsiteX4" fmla="*/ 456 w 69474"/>
              <a:gd name="connsiteY4" fmla="*/ 65475 h 70803"/>
              <a:gd name="connsiteX5" fmla="*/ 0 w 69474"/>
              <a:gd name="connsiteY5" fmla="*/ 59982 h 70803"/>
              <a:gd name="connsiteX6" fmla="*/ 0 w 69474"/>
              <a:gd name="connsiteY6" fmla="*/ 3197 h 70803"/>
              <a:gd name="connsiteX7" fmla="*/ 2742 w 69474"/>
              <a:gd name="connsiteY7" fmla="*/ 304 h 70803"/>
              <a:gd name="connsiteX8" fmla="*/ 18127 w 69474"/>
              <a:gd name="connsiteY8" fmla="*/ 304 h 70803"/>
              <a:gd name="connsiteX9" fmla="*/ 21173 w 69474"/>
              <a:gd name="connsiteY9" fmla="*/ 3197 h 70803"/>
              <a:gd name="connsiteX10" fmla="*/ 21173 w 69474"/>
              <a:gd name="connsiteY10" fmla="*/ 19791 h 70803"/>
              <a:gd name="connsiteX11" fmla="*/ 48288 w 69474"/>
              <a:gd name="connsiteY11" fmla="*/ 19791 h 70803"/>
              <a:gd name="connsiteX12" fmla="*/ 48288 w 69474"/>
              <a:gd name="connsiteY12" fmla="*/ 3044 h 70803"/>
              <a:gd name="connsiteX13" fmla="*/ 51335 w 69474"/>
              <a:gd name="connsiteY13" fmla="*/ 0 h 70803"/>
              <a:gd name="connsiteX14" fmla="*/ 66568 w 69474"/>
              <a:gd name="connsiteY14" fmla="*/ 0 h 70803"/>
              <a:gd name="connsiteX15" fmla="*/ 69474 w 69474"/>
              <a:gd name="connsiteY15" fmla="*/ 3044 h 70803"/>
              <a:gd name="connsiteX16" fmla="*/ 69474 w 69474"/>
              <a:gd name="connsiteY16" fmla="*/ 60438 h 70803"/>
              <a:gd name="connsiteX17" fmla="*/ 67177 w 69474"/>
              <a:gd name="connsiteY17" fmla="*/ 68507 h 70803"/>
              <a:gd name="connsiteX18" fmla="*/ 57898 w 69474"/>
              <a:gd name="connsiteY18" fmla="*/ 70803 h 70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474" h="70803">
                <a:moveTo>
                  <a:pt x="57898" y="70803"/>
                </a:moveTo>
                <a:lnTo>
                  <a:pt x="11881" y="70803"/>
                </a:lnTo>
                <a:cubicBezTo>
                  <a:pt x="9444" y="70803"/>
                  <a:pt x="7438" y="70638"/>
                  <a:pt x="5864" y="70347"/>
                </a:cubicBezTo>
                <a:cubicBezTo>
                  <a:pt x="4290" y="70029"/>
                  <a:pt x="3071" y="69497"/>
                  <a:pt x="2208" y="68748"/>
                </a:cubicBezTo>
                <a:cubicBezTo>
                  <a:pt x="1345" y="67974"/>
                  <a:pt x="761" y="66883"/>
                  <a:pt x="456" y="65475"/>
                </a:cubicBezTo>
                <a:cubicBezTo>
                  <a:pt x="152" y="64041"/>
                  <a:pt x="0" y="62215"/>
                  <a:pt x="0" y="59982"/>
                </a:cubicBezTo>
                <a:lnTo>
                  <a:pt x="0" y="3197"/>
                </a:lnTo>
                <a:cubicBezTo>
                  <a:pt x="0" y="1268"/>
                  <a:pt x="913" y="304"/>
                  <a:pt x="2742" y="304"/>
                </a:cubicBezTo>
                <a:lnTo>
                  <a:pt x="18127" y="304"/>
                </a:lnTo>
                <a:cubicBezTo>
                  <a:pt x="20158" y="304"/>
                  <a:pt x="21173" y="1268"/>
                  <a:pt x="21173" y="3197"/>
                </a:cubicBezTo>
                <a:lnTo>
                  <a:pt x="21173" y="19791"/>
                </a:lnTo>
                <a:lnTo>
                  <a:pt x="48288" y="19791"/>
                </a:lnTo>
                <a:lnTo>
                  <a:pt x="48288" y="3044"/>
                </a:lnTo>
                <a:cubicBezTo>
                  <a:pt x="48288" y="1015"/>
                  <a:pt x="49303" y="0"/>
                  <a:pt x="51335" y="0"/>
                </a:cubicBezTo>
                <a:lnTo>
                  <a:pt x="66568" y="0"/>
                </a:lnTo>
                <a:cubicBezTo>
                  <a:pt x="68510" y="0"/>
                  <a:pt x="69474" y="1015"/>
                  <a:pt x="69474" y="3044"/>
                </a:cubicBezTo>
                <a:lnTo>
                  <a:pt x="69474" y="60438"/>
                </a:lnTo>
                <a:cubicBezTo>
                  <a:pt x="69474" y="64295"/>
                  <a:pt x="68700" y="66985"/>
                  <a:pt x="67177" y="68507"/>
                </a:cubicBezTo>
                <a:cubicBezTo>
                  <a:pt x="65654" y="70029"/>
                  <a:pt x="62556" y="70803"/>
                  <a:pt x="57898" y="7080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Freeform 3"/>
          <p:cNvSpPr/>
          <p:nvPr/>
        </p:nvSpPr>
        <p:spPr>
          <a:xfrm>
            <a:off x="4957753" y="2850346"/>
            <a:ext cx="112724" cy="80394"/>
          </a:xfrm>
          <a:custGeom>
            <a:avLst/>
            <a:gdLst>
              <a:gd name="connsiteX0" fmla="*/ 57885 w 112724"/>
              <a:gd name="connsiteY0" fmla="*/ 74901 h 80394"/>
              <a:gd name="connsiteX1" fmla="*/ 11869 w 112724"/>
              <a:gd name="connsiteY1" fmla="*/ 74901 h 80394"/>
              <a:gd name="connsiteX2" fmla="*/ 5852 w 112724"/>
              <a:gd name="connsiteY2" fmla="*/ 74444 h 80394"/>
              <a:gd name="connsiteX3" fmla="*/ 2196 w 112724"/>
              <a:gd name="connsiteY3" fmla="*/ 72846 h 80394"/>
              <a:gd name="connsiteX4" fmla="*/ 457 w 112724"/>
              <a:gd name="connsiteY4" fmla="*/ 69573 h 80394"/>
              <a:gd name="connsiteX5" fmla="*/ 0 w 112724"/>
              <a:gd name="connsiteY5" fmla="*/ 64092 h 80394"/>
              <a:gd name="connsiteX6" fmla="*/ 0 w 112724"/>
              <a:gd name="connsiteY6" fmla="*/ 7599 h 80394"/>
              <a:gd name="connsiteX7" fmla="*/ 2729 w 112724"/>
              <a:gd name="connsiteY7" fmla="*/ 4719 h 80394"/>
              <a:gd name="connsiteX8" fmla="*/ 18114 w 112724"/>
              <a:gd name="connsiteY8" fmla="*/ 4719 h 80394"/>
              <a:gd name="connsiteX9" fmla="*/ 21161 w 112724"/>
              <a:gd name="connsiteY9" fmla="*/ 7599 h 80394"/>
              <a:gd name="connsiteX10" fmla="*/ 21161 w 112724"/>
              <a:gd name="connsiteY10" fmla="*/ 24205 h 80394"/>
              <a:gd name="connsiteX11" fmla="*/ 48440 w 112724"/>
              <a:gd name="connsiteY11" fmla="*/ 24205 h 80394"/>
              <a:gd name="connsiteX12" fmla="*/ 48440 w 112724"/>
              <a:gd name="connsiteY12" fmla="*/ 7459 h 80394"/>
              <a:gd name="connsiteX13" fmla="*/ 51322 w 112724"/>
              <a:gd name="connsiteY13" fmla="*/ 4402 h 80394"/>
              <a:gd name="connsiteX14" fmla="*/ 66568 w 112724"/>
              <a:gd name="connsiteY14" fmla="*/ 4402 h 80394"/>
              <a:gd name="connsiteX15" fmla="*/ 69614 w 112724"/>
              <a:gd name="connsiteY15" fmla="*/ 7459 h 80394"/>
              <a:gd name="connsiteX16" fmla="*/ 69614 w 112724"/>
              <a:gd name="connsiteY16" fmla="*/ 31805 h 80394"/>
              <a:gd name="connsiteX17" fmla="*/ 91702 w 112724"/>
              <a:gd name="connsiteY17" fmla="*/ 31805 h 80394"/>
              <a:gd name="connsiteX18" fmla="*/ 91702 w 112724"/>
              <a:gd name="connsiteY18" fmla="*/ 2879 h 80394"/>
              <a:gd name="connsiteX19" fmla="*/ 92604 w 112724"/>
              <a:gd name="connsiteY19" fmla="*/ 456 h 80394"/>
              <a:gd name="connsiteX20" fmla="*/ 94901 w 112724"/>
              <a:gd name="connsiteY20" fmla="*/ 0 h 80394"/>
              <a:gd name="connsiteX21" fmla="*/ 109982 w 112724"/>
              <a:gd name="connsiteY21" fmla="*/ 0 h 80394"/>
              <a:gd name="connsiteX22" fmla="*/ 112343 w 112724"/>
              <a:gd name="connsiteY22" fmla="*/ 824 h 80394"/>
              <a:gd name="connsiteX23" fmla="*/ 112724 w 112724"/>
              <a:gd name="connsiteY23" fmla="*/ 2879 h 80394"/>
              <a:gd name="connsiteX24" fmla="*/ 112724 w 112724"/>
              <a:gd name="connsiteY24" fmla="*/ 77489 h 80394"/>
              <a:gd name="connsiteX25" fmla="*/ 109829 w 112724"/>
              <a:gd name="connsiteY25" fmla="*/ 80394 h 80394"/>
              <a:gd name="connsiteX26" fmla="*/ 94596 w 112724"/>
              <a:gd name="connsiteY26" fmla="*/ 80394 h 80394"/>
              <a:gd name="connsiteX27" fmla="*/ 91702 w 112724"/>
              <a:gd name="connsiteY27" fmla="*/ 77641 h 80394"/>
              <a:gd name="connsiteX28" fmla="*/ 91702 w 112724"/>
              <a:gd name="connsiteY28" fmla="*/ 49173 h 80394"/>
              <a:gd name="connsiteX29" fmla="*/ 69614 w 112724"/>
              <a:gd name="connsiteY29" fmla="*/ 49173 h 80394"/>
              <a:gd name="connsiteX30" fmla="*/ 69614 w 112724"/>
              <a:gd name="connsiteY30" fmla="*/ 64549 h 80394"/>
              <a:gd name="connsiteX31" fmla="*/ 67240 w 112724"/>
              <a:gd name="connsiteY31" fmla="*/ 72617 h 80394"/>
              <a:gd name="connsiteX32" fmla="*/ 57885 w 112724"/>
              <a:gd name="connsiteY32" fmla="*/ 74901 h 803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12724" h="80394">
                <a:moveTo>
                  <a:pt x="57885" y="74901"/>
                </a:moveTo>
                <a:lnTo>
                  <a:pt x="11869" y="74901"/>
                </a:lnTo>
                <a:cubicBezTo>
                  <a:pt x="9444" y="74901"/>
                  <a:pt x="7426" y="74749"/>
                  <a:pt x="5852" y="74444"/>
                </a:cubicBezTo>
                <a:cubicBezTo>
                  <a:pt x="4278" y="74140"/>
                  <a:pt x="3059" y="73607"/>
                  <a:pt x="2196" y="72846"/>
                </a:cubicBezTo>
                <a:cubicBezTo>
                  <a:pt x="1332" y="72084"/>
                  <a:pt x="749" y="70993"/>
                  <a:pt x="457" y="69573"/>
                </a:cubicBezTo>
                <a:cubicBezTo>
                  <a:pt x="139" y="68152"/>
                  <a:pt x="0" y="66325"/>
                  <a:pt x="0" y="64092"/>
                </a:cubicBezTo>
                <a:lnTo>
                  <a:pt x="0" y="7599"/>
                </a:lnTo>
                <a:cubicBezTo>
                  <a:pt x="0" y="5683"/>
                  <a:pt x="901" y="4719"/>
                  <a:pt x="2729" y="4719"/>
                </a:cubicBezTo>
                <a:lnTo>
                  <a:pt x="18114" y="4719"/>
                </a:lnTo>
                <a:cubicBezTo>
                  <a:pt x="20145" y="4719"/>
                  <a:pt x="21161" y="5683"/>
                  <a:pt x="21161" y="7599"/>
                </a:cubicBezTo>
                <a:lnTo>
                  <a:pt x="21161" y="24205"/>
                </a:lnTo>
                <a:lnTo>
                  <a:pt x="48440" y="24205"/>
                </a:lnTo>
                <a:lnTo>
                  <a:pt x="48440" y="7459"/>
                </a:lnTo>
                <a:cubicBezTo>
                  <a:pt x="48440" y="5417"/>
                  <a:pt x="49393" y="4402"/>
                  <a:pt x="51322" y="4402"/>
                </a:cubicBezTo>
                <a:lnTo>
                  <a:pt x="66568" y="4402"/>
                </a:lnTo>
                <a:cubicBezTo>
                  <a:pt x="68599" y="4402"/>
                  <a:pt x="69614" y="5417"/>
                  <a:pt x="69614" y="7459"/>
                </a:cubicBezTo>
                <a:lnTo>
                  <a:pt x="69614" y="31805"/>
                </a:lnTo>
                <a:lnTo>
                  <a:pt x="91702" y="31805"/>
                </a:lnTo>
                <a:lnTo>
                  <a:pt x="91702" y="2879"/>
                </a:lnTo>
                <a:cubicBezTo>
                  <a:pt x="91702" y="1573"/>
                  <a:pt x="92007" y="748"/>
                  <a:pt x="92604" y="456"/>
                </a:cubicBezTo>
                <a:cubicBezTo>
                  <a:pt x="93225" y="139"/>
                  <a:pt x="93987" y="0"/>
                  <a:pt x="94901" y="0"/>
                </a:cubicBezTo>
                <a:lnTo>
                  <a:pt x="109982" y="0"/>
                </a:lnTo>
                <a:cubicBezTo>
                  <a:pt x="111302" y="0"/>
                  <a:pt x="112089" y="279"/>
                  <a:pt x="112343" y="824"/>
                </a:cubicBezTo>
                <a:cubicBezTo>
                  <a:pt x="112597" y="1395"/>
                  <a:pt x="112724" y="2080"/>
                  <a:pt x="112724" y="2879"/>
                </a:cubicBezTo>
                <a:lnTo>
                  <a:pt x="112724" y="77489"/>
                </a:lnTo>
                <a:cubicBezTo>
                  <a:pt x="112724" y="79417"/>
                  <a:pt x="111759" y="80394"/>
                  <a:pt x="109829" y="80394"/>
                </a:cubicBezTo>
                <a:lnTo>
                  <a:pt x="94596" y="80394"/>
                </a:lnTo>
                <a:cubicBezTo>
                  <a:pt x="92667" y="80394"/>
                  <a:pt x="91702" y="79468"/>
                  <a:pt x="91702" y="77641"/>
                </a:cubicBezTo>
                <a:lnTo>
                  <a:pt x="91702" y="49173"/>
                </a:lnTo>
                <a:lnTo>
                  <a:pt x="69614" y="49173"/>
                </a:lnTo>
                <a:lnTo>
                  <a:pt x="69614" y="64549"/>
                </a:lnTo>
                <a:cubicBezTo>
                  <a:pt x="69614" y="68405"/>
                  <a:pt x="68815" y="71095"/>
                  <a:pt x="67240" y="72617"/>
                </a:cubicBezTo>
                <a:cubicBezTo>
                  <a:pt x="65666" y="74140"/>
                  <a:pt x="62544" y="74901"/>
                  <a:pt x="57885" y="7490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7" name="Freeform 3"/>
          <p:cNvSpPr/>
          <p:nvPr/>
        </p:nvSpPr>
        <p:spPr>
          <a:xfrm>
            <a:off x="5112677" y="2851723"/>
            <a:ext cx="43413" cy="15832"/>
          </a:xfrm>
          <a:custGeom>
            <a:avLst/>
            <a:gdLst>
              <a:gd name="connsiteX0" fmla="*/ 40062 w 43413"/>
              <a:gd name="connsiteY0" fmla="*/ 15832 h 15832"/>
              <a:gd name="connsiteX1" fmla="*/ 3198 w 43413"/>
              <a:gd name="connsiteY1" fmla="*/ 15832 h 15832"/>
              <a:gd name="connsiteX2" fmla="*/ 989 w 43413"/>
              <a:gd name="connsiteY2" fmla="*/ 15211 h 15832"/>
              <a:gd name="connsiteX3" fmla="*/ 0 w 43413"/>
              <a:gd name="connsiteY3" fmla="*/ 12623 h 15832"/>
              <a:gd name="connsiteX4" fmla="*/ 0 w 43413"/>
              <a:gd name="connsiteY4" fmla="*/ 3184 h 15832"/>
              <a:gd name="connsiteX5" fmla="*/ 989 w 43413"/>
              <a:gd name="connsiteY5" fmla="*/ 596 h 15832"/>
              <a:gd name="connsiteX6" fmla="*/ 3198 w 43413"/>
              <a:gd name="connsiteY6" fmla="*/ 0 h 15832"/>
              <a:gd name="connsiteX7" fmla="*/ 40062 w 43413"/>
              <a:gd name="connsiteY7" fmla="*/ 0 h 15832"/>
              <a:gd name="connsiteX8" fmla="*/ 43413 w 43413"/>
              <a:gd name="connsiteY8" fmla="*/ 3336 h 15832"/>
              <a:gd name="connsiteX9" fmla="*/ 43413 w 43413"/>
              <a:gd name="connsiteY9" fmla="*/ 12470 h 15832"/>
              <a:gd name="connsiteX10" fmla="*/ 40062 w 43413"/>
              <a:gd name="connsiteY10" fmla="*/ 15832 h 15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413" h="15832">
                <a:moveTo>
                  <a:pt x="40062" y="15832"/>
                </a:moveTo>
                <a:lnTo>
                  <a:pt x="3198" y="15832"/>
                </a:lnTo>
                <a:cubicBezTo>
                  <a:pt x="2386" y="15832"/>
                  <a:pt x="1649" y="15617"/>
                  <a:pt x="989" y="15211"/>
                </a:cubicBezTo>
                <a:cubicBezTo>
                  <a:pt x="329" y="14805"/>
                  <a:pt x="0" y="13942"/>
                  <a:pt x="0" y="12623"/>
                </a:cubicBezTo>
                <a:lnTo>
                  <a:pt x="0" y="3184"/>
                </a:lnTo>
                <a:cubicBezTo>
                  <a:pt x="0" y="1865"/>
                  <a:pt x="329" y="1002"/>
                  <a:pt x="989" y="596"/>
                </a:cubicBezTo>
                <a:cubicBezTo>
                  <a:pt x="1649" y="190"/>
                  <a:pt x="2386" y="0"/>
                  <a:pt x="3198" y="0"/>
                </a:cubicBezTo>
                <a:lnTo>
                  <a:pt x="40062" y="0"/>
                </a:lnTo>
                <a:cubicBezTo>
                  <a:pt x="42296" y="0"/>
                  <a:pt x="43413" y="1103"/>
                  <a:pt x="43413" y="3336"/>
                </a:cubicBezTo>
                <a:lnTo>
                  <a:pt x="43413" y="12470"/>
                </a:lnTo>
                <a:cubicBezTo>
                  <a:pt x="43413" y="14716"/>
                  <a:pt x="42296" y="15832"/>
                  <a:pt x="40062" y="1583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8" name="Freeform 3"/>
          <p:cNvSpPr/>
          <p:nvPr/>
        </p:nvSpPr>
        <p:spPr>
          <a:xfrm>
            <a:off x="5093483" y="2873785"/>
            <a:ext cx="86218" cy="67898"/>
          </a:xfrm>
          <a:custGeom>
            <a:avLst/>
            <a:gdLst>
              <a:gd name="connsiteX0" fmla="*/ 10663 w 86218"/>
              <a:gd name="connsiteY0" fmla="*/ 67289 h 67898"/>
              <a:gd name="connsiteX1" fmla="*/ 7083 w 86218"/>
              <a:gd name="connsiteY1" fmla="*/ 67898 h 67898"/>
              <a:gd name="connsiteX2" fmla="*/ 5331 w 86218"/>
              <a:gd name="connsiteY2" fmla="*/ 66376 h 67898"/>
              <a:gd name="connsiteX3" fmla="*/ 0 w 86218"/>
              <a:gd name="connsiteY3" fmla="*/ 55884 h 67898"/>
              <a:gd name="connsiteX4" fmla="*/ 1675 w 86218"/>
              <a:gd name="connsiteY4" fmla="*/ 51609 h 67898"/>
              <a:gd name="connsiteX5" fmla="*/ 16070 w 86218"/>
              <a:gd name="connsiteY5" fmla="*/ 44682 h 67898"/>
              <a:gd name="connsiteX6" fmla="*/ 28866 w 86218"/>
              <a:gd name="connsiteY6" fmla="*/ 36689 h 67898"/>
              <a:gd name="connsiteX7" fmla="*/ 39377 w 86218"/>
              <a:gd name="connsiteY7" fmla="*/ 28392 h 67898"/>
              <a:gd name="connsiteX8" fmla="*/ 46765 w 86218"/>
              <a:gd name="connsiteY8" fmla="*/ 20552 h 67898"/>
              <a:gd name="connsiteX9" fmla="*/ 45699 w 86218"/>
              <a:gd name="connsiteY9" fmla="*/ 16594 h 67898"/>
              <a:gd name="connsiteX10" fmla="*/ 9749 w 86218"/>
              <a:gd name="connsiteY10" fmla="*/ 16594 h 67898"/>
              <a:gd name="connsiteX11" fmla="*/ 7007 w 86218"/>
              <a:gd name="connsiteY11" fmla="*/ 13397 h 67898"/>
              <a:gd name="connsiteX12" fmla="*/ 7007 w 86218"/>
              <a:gd name="connsiteY12" fmla="*/ 3197 h 67898"/>
              <a:gd name="connsiteX13" fmla="*/ 9901 w 86218"/>
              <a:gd name="connsiteY13" fmla="*/ 0 h 67898"/>
              <a:gd name="connsiteX14" fmla="*/ 62607 w 86218"/>
              <a:gd name="connsiteY14" fmla="*/ 0 h 67898"/>
              <a:gd name="connsiteX15" fmla="*/ 74108 w 86218"/>
              <a:gd name="connsiteY15" fmla="*/ 4415 h 67898"/>
              <a:gd name="connsiteX16" fmla="*/ 72966 w 86218"/>
              <a:gd name="connsiteY16" fmla="*/ 16454 h 67898"/>
              <a:gd name="connsiteX17" fmla="*/ 62163 w 86218"/>
              <a:gd name="connsiteY17" fmla="*/ 32896 h 67898"/>
              <a:gd name="connsiteX18" fmla="*/ 74349 w 86218"/>
              <a:gd name="connsiteY18" fmla="*/ 40660 h 67898"/>
              <a:gd name="connsiteX19" fmla="*/ 85152 w 86218"/>
              <a:gd name="connsiteY19" fmla="*/ 46128 h 67898"/>
              <a:gd name="connsiteX20" fmla="*/ 86218 w 86218"/>
              <a:gd name="connsiteY20" fmla="*/ 50391 h 67898"/>
              <a:gd name="connsiteX21" fmla="*/ 80582 w 86218"/>
              <a:gd name="connsiteY21" fmla="*/ 60591 h 67898"/>
              <a:gd name="connsiteX22" fmla="*/ 78830 w 86218"/>
              <a:gd name="connsiteY22" fmla="*/ 62113 h 67898"/>
              <a:gd name="connsiteX23" fmla="*/ 76164 w 86218"/>
              <a:gd name="connsiteY23" fmla="*/ 61504 h 67898"/>
              <a:gd name="connsiteX24" fmla="*/ 70452 w 86218"/>
              <a:gd name="connsiteY24" fmla="*/ 58916 h 67898"/>
              <a:gd name="connsiteX25" fmla="*/ 63597 w 86218"/>
              <a:gd name="connsiteY25" fmla="*/ 55123 h 67898"/>
              <a:gd name="connsiteX26" fmla="*/ 56285 w 86218"/>
              <a:gd name="connsiteY26" fmla="*/ 50467 h 67898"/>
              <a:gd name="connsiteX27" fmla="*/ 49202 w 86218"/>
              <a:gd name="connsiteY27" fmla="*/ 45215 h 67898"/>
              <a:gd name="connsiteX28" fmla="*/ 30631 w 86218"/>
              <a:gd name="connsiteY28" fmla="*/ 58015 h 67898"/>
              <a:gd name="connsiteX29" fmla="*/ 10663 w 86218"/>
              <a:gd name="connsiteY29" fmla="*/ 67289 h 67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86218" h="67898">
                <a:moveTo>
                  <a:pt x="10663" y="67289"/>
                </a:moveTo>
                <a:cubicBezTo>
                  <a:pt x="8936" y="67898"/>
                  <a:pt x="7743" y="68114"/>
                  <a:pt x="7083" y="67898"/>
                </a:cubicBezTo>
                <a:cubicBezTo>
                  <a:pt x="6423" y="67708"/>
                  <a:pt x="5839" y="67200"/>
                  <a:pt x="5331" y="66376"/>
                </a:cubicBezTo>
                <a:lnTo>
                  <a:pt x="0" y="55884"/>
                </a:lnTo>
                <a:cubicBezTo>
                  <a:pt x="-1015" y="53956"/>
                  <a:pt x="-456" y="52522"/>
                  <a:pt x="1675" y="51609"/>
                </a:cubicBezTo>
                <a:cubicBezTo>
                  <a:pt x="6651" y="49591"/>
                  <a:pt x="11450" y="47270"/>
                  <a:pt x="16070" y="44682"/>
                </a:cubicBezTo>
                <a:cubicBezTo>
                  <a:pt x="20691" y="42094"/>
                  <a:pt x="24956" y="39429"/>
                  <a:pt x="28866" y="36689"/>
                </a:cubicBezTo>
                <a:cubicBezTo>
                  <a:pt x="32776" y="33962"/>
                  <a:pt x="36279" y="31196"/>
                  <a:pt x="39377" y="28392"/>
                </a:cubicBezTo>
                <a:cubicBezTo>
                  <a:pt x="42474" y="25601"/>
                  <a:pt x="44937" y="22988"/>
                  <a:pt x="46765" y="20552"/>
                </a:cubicBezTo>
                <a:cubicBezTo>
                  <a:pt x="48796" y="17913"/>
                  <a:pt x="48440" y="16594"/>
                  <a:pt x="45699" y="16594"/>
                </a:cubicBezTo>
                <a:lnTo>
                  <a:pt x="9749" y="16594"/>
                </a:lnTo>
                <a:cubicBezTo>
                  <a:pt x="7921" y="16594"/>
                  <a:pt x="7007" y="15528"/>
                  <a:pt x="7007" y="13397"/>
                </a:cubicBezTo>
                <a:lnTo>
                  <a:pt x="7007" y="3197"/>
                </a:lnTo>
                <a:cubicBezTo>
                  <a:pt x="7007" y="1065"/>
                  <a:pt x="7971" y="0"/>
                  <a:pt x="9901" y="0"/>
                </a:cubicBezTo>
                <a:lnTo>
                  <a:pt x="62607" y="0"/>
                </a:lnTo>
                <a:cubicBezTo>
                  <a:pt x="68903" y="0"/>
                  <a:pt x="72750" y="1471"/>
                  <a:pt x="74108" y="4415"/>
                </a:cubicBezTo>
                <a:cubicBezTo>
                  <a:pt x="75492" y="7371"/>
                  <a:pt x="75098" y="11367"/>
                  <a:pt x="72966" y="16454"/>
                </a:cubicBezTo>
                <a:cubicBezTo>
                  <a:pt x="70630" y="21922"/>
                  <a:pt x="67037" y="27402"/>
                  <a:pt x="62163" y="32896"/>
                </a:cubicBezTo>
                <a:cubicBezTo>
                  <a:pt x="66022" y="35839"/>
                  <a:pt x="70084" y="38414"/>
                  <a:pt x="74349" y="40660"/>
                </a:cubicBezTo>
                <a:cubicBezTo>
                  <a:pt x="78614" y="42893"/>
                  <a:pt x="82207" y="44707"/>
                  <a:pt x="85152" y="46128"/>
                </a:cubicBezTo>
                <a:cubicBezTo>
                  <a:pt x="87094" y="46952"/>
                  <a:pt x="87437" y="48361"/>
                  <a:pt x="86218" y="50391"/>
                </a:cubicBezTo>
                <a:lnTo>
                  <a:pt x="80582" y="60591"/>
                </a:lnTo>
                <a:cubicBezTo>
                  <a:pt x="80074" y="61504"/>
                  <a:pt x="79490" y="62011"/>
                  <a:pt x="78830" y="62113"/>
                </a:cubicBezTo>
                <a:cubicBezTo>
                  <a:pt x="78183" y="62227"/>
                  <a:pt x="77282" y="62011"/>
                  <a:pt x="76164" y="61504"/>
                </a:cubicBezTo>
                <a:cubicBezTo>
                  <a:pt x="74552" y="60908"/>
                  <a:pt x="72635" y="60045"/>
                  <a:pt x="70452" y="58916"/>
                </a:cubicBezTo>
                <a:cubicBezTo>
                  <a:pt x="68269" y="57799"/>
                  <a:pt x="65996" y="56544"/>
                  <a:pt x="63597" y="55123"/>
                </a:cubicBezTo>
                <a:cubicBezTo>
                  <a:pt x="61223" y="53689"/>
                  <a:pt x="58773" y="52141"/>
                  <a:pt x="56285" y="50467"/>
                </a:cubicBezTo>
                <a:cubicBezTo>
                  <a:pt x="53810" y="48792"/>
                  <a:pt x="51436" y="47054"/>
                  <a:pt x="49202" y="45215"/>
                </a:cubicBezTo>
                <a:cubicBezTo>
                  <a:pt x="43414" y="49883"/>
                  <a:pt x="37219" y="54146"/>
                  <a:pt x="30631" y="58015"/>
                </a:cubicBezTo>
                <a:cubicBezTo>
                  <a:pt x="24017" y="61872"/>
                  <a:pt x="17378" y="64967"/>
                  <a:pt x="10663" y="6728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9" name="Freeform 3"/>
          <p:cNvSpPr/>
          <p:nvPr/>
        </p:nvSpPr>
        <p:spPr>
          <a:xfrm>
            <a:off x="5276137" y="2851716"/>
            <a:ext cx="137121" cy="83579"/>
          </a:xfrm>
          <a:custGeom>
            <a:avLst/>
            <a:gdLst>
              <a:gd name="connsiteX0" fmla="*/ 133923 w 137121"/>
              <a:gd name="connsiteY0" fmla="*/ 83579 h 83579"/>
              <a:gd name="connsiteX1" fmla="*/ 3059 w 137121"/>
              <a:gd name="connsiteY1" fmla="*/ 83579 h 83579"/>
              <a:gd name="connsiteX2" fmla="*/ 545 w 137121"/>
              <a:gd name="connsiteY2" fmla="*/ 82754 h 83579"/>
              <a:gd name="connsiteX3" fmla="*/ 0 w 137121"/>
              <a:gd name="connsiteY3" fmla="*/ 80229 h 83579"/>
              <a:gd name="connsiteX4" fmla="*/ 0 w 137121"/>
              <a:gd name="connsiteY4" fmla="*/ 69725 h 83579"/>
              <a:gd name="connsiteX5" fmla="*/ 545 w 137121"/>
              <a:gd name="connsiteY5" fmla="*/ 67289 h 83579"/>
              <a:gd name="connsiteX6" fmla="*/ 3059 w 137121"/>
              <a:gd name="connsiteY6" fmla="*/ 66528 h 83579"/>
              <a:gd name="connsiteX7" fmla="*/ 33525 w 137121"/>
              <a:gd name="connsiteY7" fmla="*/ 66528 h 83579"/>
              <a:gd name="connsiteX8" fmla="*/ 33525 w 137121"/>
              <a:gd name="connsiteY8" fmla="*/ 48411 h 83579"/>
              <a:gd name="connsiteX9" fmla="*/ 22862 w 137121"/>
              <a:gd name="connsiteY9" fmla="*/ 39582 h 83579"/>
              <a:gd name="connsiteX10" fmla="*/ 19053 w 137121"/>
              <a:gd name="connsiteY10" fmla="*/ 27846 h 83579"/>
              <a:gd name="connsiteX11" fmla="*/ 22633 w 137121"/>
              <a:gd name="connsiteY11" fmla="*/ 16365 h 83579"/>
              <a:gd name="connsiteX12" fmla="*/ 32763 w 137121"/>
              <a:gd name="connsiteY12" fmla="*/ 7611 h 83579"/>
              <a:gd name="connsiteX13" fmla="*/ 48377 w 137121"/>
              <a:gd name="connsiteY13" fmla="*/ 1966 h 83579"/>
              <a:gd name="connsiteX14" fmla="*/ 68408 w 137121"/>
              <a:gd name="connsiteY14" fmla="*/ 0 h 83579"/>
              <a:gd name="connsiteX15" fmla="*/ 88439 w 137121"/>
              <a:gd name="connsiteY15" fmla="*/ 1966 h 83579"/>
              <a:gd name="connsiteX16" fmla="*/ 103990 w 137121"/>
              <a:gd name="connsiteY16" fmla="*/ 7611 h 83579"/>
              <a:gd name="connsiteX17" fmla="*/ 113967 w 137121"/>
              <a:gd name="connsiteY17" fmla="*/ 16365 h 83579"/>
              <a:gd name="connsiteX18" fmla="*/ 117458 w 137121"/>
              <a:gd name="connsiteY18" fmla="*/ 27846 h 83579"/>
              <a:gd name="connsiteX19" fmla="*/ 113802 w 137121"/>
              <a:gd name="connsiteY19" fmla="*/ 39582 h 83579"/>
              <a:gd name="connsiteX20" fmla="*/ 103457 w 137121"/>
              <a:gd name="connsiteY20" fmla="*/ 48411 h 83579"/>
              <a:gd name="connsiteX21" fmla="*/ 103457 w 137121"/>
              <a:gd name="connsiteY21" fmla="*/ 66528 h 83579"/>
              <a:gd name="connsiteX22" fmla="*/ 133923 w 137121"/>
              <a:gd name="connsiteY22" fmla="*/ 66528 h 83579"/>
              <a:gd name="connsiteX23" fmla="*/ 137121 w 137121"/>
              <a:gd name="connsiteY23" fmla="*/ 69725 h 83579"/>
              <a:gd name="connsiteX24" fmla="*/ 137121 w 137121"/>
              <a:gd name="connsiteY24" fmla="*/ 80229 h 83579"/>
              <a:gd name="connsiteX25" fmla="*/ 133923 w 137121"/>
              <a:gd name="connsiteY25" fmla="*/ 83579 h 83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37121" h="83579">
                <a:moveTo>
                  <a:pt x="133923" y="83579"/>
                </a:moveTo>
                <a:lnTo>
                  <a:pt x="3059" y="83579"/>
                </a:lnTo>
                <a:cubicBezTo>
                  <a:pt x="1739" y="83579"/>
                  <a:pt x="901" y="83312"/>
                  <a:pt x="545" y="82754"/>
                </a:cubicBezTo>
                <a:cubicBezTo>
                  <a:pt x="190" y="82196"/>
                  <a:pt x="0" y="81346"/>
                  <a:pt x="0" y="80229"/>
                </a:cubicBezTo>
                <a:lnTo>
                  <a:pt x="0" y="69725"/>
                </a:lnTo>
                <a:cubicBezTo>
                  <a:pt x="0" y="68608"/>
                  <a:pt x="190" y="67797"/>
                  <a:pt x="545" y="67289"/>
                </a:cubicBezTo>
                <a:cubicBezTo>
                  <a:pt x="901" y="66782"/>
                  <a:pt x="1739" y="66528"/>
                  <a:pt x="3059" y="66528"/>
                </a:cubicBezTo>
                <a:lnTo>
                  <a:pt x="33525" y="66528"/>
                </a:lnTo>
                <a:lnTo>
                  <a:pt x="33525" y="48411"/>
                </a:lnTo>
                <a:cubicBezTo>
                  <a:pt x="28955" y="45976"/>
                  <a:pt x="25400" y="43032"/>
                  <a:pt x="22862" y="39582"/>
                </a:cubicBezTo>
                <a:cubicBezTo>
                  <a:pt x="20323" y="36131"/>
                  <a:pt x="19053" y="32223"/>
                  <a:pt x="19053" y="27846"/>
                </a:cubicBezTo>
                <a:cubicBezTo>
                  <a:pt x="19053" y="23584"/>
                  <a:pt x="20247" y="19765"/>
                  <a:pt x="22633" y="16365"/>
                </a:cubicBezTo>
                <a:cubicBezTo>
                  <a:pt x="25020" y="12965"/>
                  <a:pt x="28396" y="10047"/>
                  <a:pt x="32763" y="7611"/>
                </a:cubicBezTo>
                <a:cubicBezTo>
                  <a:pt x="37130" y="5163"/>
                  <a:pt x="42335" y="3298"/>
                  <a:pt x="48377" y="1966"/>
                </a:cubicBezTo>
                <a:cubicBezTo>
                  <a:pt x="54419" y="659"/>
                  <a:pt x="61096" y="0"/>
                  <a:pt x="68408" y="0"/>
                </a:cubicBezTo>
                <a:cubicBezTo>
                  <a:pt x="75720" y="0"/>
                  <a:pt x="82410" y="659"/>
                  <a:pt x="88439" y="1966"/>
                </a:cubicBezTo>
                <a:cubicBezTo>
                  <a:pt x="94495" y="3298"/>
                  <a:pt x="99661" y="5163"/>
                  <a:pt x="103990" y="7611"/>
                </a:cubicBezTo>
                <a:cubicBezTo>
                  <a:pt x="108306" y="10047"/>
                  <a:pt x="111619" y="12965"/>
                  <a:pt x="113967" y="16365"/>
                </a:cubicBezTo>
                <a:cubicBezTo>
                  <a:pt x="116290" y="19765"/>
                  <a:pt x="117458" y="23584"/>
                  <a:pt x="117458" y="27846"/>
                </a:cubicBezTo>
                <a:cubicBezTo>
                  <a:pt x="117458" y="32223"/>
                  <a:pt x="116252" y="36131"/>
                  <a:pt x="113802" y="39582"/>
                </a:cubicBezTo>
                <a:cubicBezTo>
                  <a:pt x="111378" y="43032"/>
                  <a:pt x="107912" y="45976"/>
                  <a:pt x="103457" y="48411"/>
                </a:cubicBezTo>
                <a:lnTo>
                  <a:pt x="103457" y="66528"/>
                </a:lnTo>
                <a:lnTo>
                  <a:pt x="133923" y="66528"/>
                </a:lnTo>
                <a:cubicBezTo>
                  <a:pt x="136055" y="66528"/>
                  <a:pt x="137121" y="67593"/>
                  <a:pt x="137121" y="69725"/>
                </a:cubicBezTo>
                <a:lnTo>
                  <a:pt x="137121" y="80229"/>
                </a:lnTo>
                <a:cubicBezTo>
                  <a:pt x="137121" y="82462"/>
                  <a:pt x="136055" y="83579"/>
                  <a:pt x="133923" y="8357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0" name="Freeform 3"/>
          <p:cNvSpPr/>
          <p:nvPr/>
        </p:nvSpPr>
        <p:spPr>
          <a:xfrm>
            <a:off x="4776772" y="3045377"/>
            <a:ext cx="83324" cy="117236"/>
          </a:xfrm>
          <a:custGeom>
            <a:avLst/>
            <a:gdLst>
              <a:gd name="connsiteX0" fmla="*/ 3033 w 83324"/>
              <a:gd name="connsiteY0" fmla="*/ 117236 h 117236"/>
              <a:gd name="connsiteX1" fmla="*/ 672 w 83324"/>
              <a:gd name="connsiteY1" fmla="*/ 116627 h 117236"/>
              <a:gd name="connsiteX2" fmla="*/ 0 w 83324"/>
              <a:gd name="connsiteY2" fmla="*/ 114191 h 117236"/>
              <a:gd name="connsiteX3" fmla="*/ 0 w 83324"/>
              <a:gd name="connsiteY3" fmla="*/ 3044 h 117236"/>
              <a:gd name="connsiteX4" fmla="*/ 3033 w 83324"/>
              <a:gd name="connsiteY4" fmla="*/ 0 h 117236"/>
              <a:gd name="connsiteX5" fmla="*/ 17657 w 83324"/>
              <a:gd name="connsiteY5" fmla="*/ 0 h 117236"/>
              <a:gd name="connsiteX6" fmla="*/ 20716 w 83324"/>
              <a:gd name="connsiteY6" fmla="*/ 3044 h 117236"/>
              <a:gd name="connsiteX7" fmla="*/ 20716 w 83324"/>
              <a:gd name="connsiteY7" fmla="*/ 47511 h 117236"/>
              <a:gd name="connsiteX8" fmla="*/ 62594 w 83324"/>
              <a:gd name="connsiteY8" fmla="*/ 47511 h 117236"/>
              <a:gd name="connsiteX9" fmla="*/ 62594 w 83324"/>
              <a:gd name="connsiteY9" fmla="*/ 3044 h 117236"/>
              <a:gd name="connsiteX10" fmla="*/ 65654 w 83324"/>
              <a:gd name="connsiteY10" fmla="*/ 0 h 117236"/>
              <a:gd name="connsiteX11" fmla="*/ 80277 w 83324"/>
              <a:gd name="connsiteY11" fmla="*/ 0 h 117236"/>
              <a:gd name="connsiteX12" fmla="*/ 83324 w 83324"/>
              <a:gd name="connsiteY12" fmla="*/ 3044 h 117236"/>
              <a:gd name="connsiteX13" fmla="*/ 83324 w 83324"/>
              <a:gd name="connsiteY13" fmla="*/ 114191 h 117236"/>
              <a:gd name="connsiteX14" fmla="*/ 82638 w 83324"/>
              <a:gd name="connsiteY14" fmla="*/ 116627 h 117236"/>
              <a:gd name="connsiteX15" fmla="*/ 80277 w 83324"/>
              <a:gd name="connsiteY15" fmla="*/ 117236 h 117236"/>
              <a:gd name="connsiteX16" fmla="*/ 65654 w 83324"/>
              <a:gd name="connsiteY16" fmla="*/ 117236 h 117236"/>
              <a:gd name="connsiteX17" fmla="*/ 63293 w 83324"/>
              <a:gd name="connsiteY17" fmla="*/ 116627 h 117236"/>
              <a:gd name="connsiteX18" fmla="*/ 62594 w 83324"/>
              <a:gd name="connsiteY18" fmla="*/ 114191 h 117236"/>
              <a:gd name="connsiteX19" fmla="*/ 62594 w 83324"/>
              <a:gd name="connsiteY19" fmla="*/ 66693 h 117236"/>
              <a:gd name="connsiteX20" fmla="*/ 20716 w 83324"/>
              <a:gd name="connsiteY20" fmla="*/ 66693 h 117236"/>
              <a:gd name="connsiteX21" fmla="*/ 20716 w 83324"/>
              <a:gd name="connsiteY21" fmla="*/ 114191 h 117236"/>
              <a:gd name="connsiteX22" fmla="*/ 20031 w 83324"/>
              <a:gd name="connsiteY22" fmla="*/ 116627 h 117236"/>
              <a:gd name="connsiteX23" fmla="*/ 17657 w 83324"/>
              <a:gd name="connsiteY23" fmla="*/ 117236 h 117236"/>
              <a:gd name="connsiteX24" fmla="*/ 3033 w 83324"/>
              <a:gd name="connsiteY24" fmla="*/ 117236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83324" h="117236">
                <a:moveTo>
                  <a:pt x="3033" y="117236"/>
                </a:moveTo>
                <a:cubicBezTo>
                  <a:pt x="1916" y="117236"/>
                  <a:pt x="1142" y="117020"/>
                  <a:pt x="672" y="116627"/>
                </a:cubicBezTo>
                <a:cubicBezTo>
                  <a:pt x="215" y="116221"/>
                  <a:pt x="0" y="115396"/>
                  <a:pt x="0" y="114191"/>
                </a:cubicBezTo>
                <a:lnTo>
                  <a:pt x="0" y="3044"/>
                </a:lnTo>
                <a:cubicBezTo>
                  <a:pt x="0" y="1014"/>
                  <a:pt x="1003" y="0"/>
                  <a:pt x="3033" y="0"/>
                </a:cubicBezTo>
                <a:lnTo>
                  <a:pt x="17657" y="0"/>
                </a:lnTo>
                <a:cubicBezTo>
                  <a:pt x="19701" y="0"/>
                  <a:pt x="20716" y="1014"/>
                  <a:pt x="20716" y="3044"/>
                </a:cubicBezTo>
                <a:lnTo>
                  <a:pt x="20716" y="47511"/>
                </a:lnTo>
                <a:lnTo>
                  <a:pt x="62594" y="47511"/>
                </a:lnTo>
                <a:lnTo>
                  <a:pt x="62594" y="3044"/>
                </a:lnTo>
                <a:cubicBezTo>
                  <a:pt x="62594" y="1014"/>
                  <a:pt x="63610" y="0"/>
                  <a:pt x="65654" y="0"/>
                </a:cubicBezTo>
                <a:lnTo>
                  <a:pt x="80277" y="0"/>
                </a:lnTo>
                <a:cubicBezTo>
                  <a:pt x="82308" y="0"/>
                  <a:pt x="83324" y="1014"/>
                  <a:pt x="83324" y="3044"/>
                </a:cubicBezTo>
                <a:lnTo>
                  <a:pt x="83324" y="114191"/>
                </a:lnTo>
                <a:cubicBezTo>
                  <a:pt x="83324" y="115396"/>
                  <a:pt x="83095" y="116221"/>
                  <a:pt x="82638" y="116627"/>
                </a:cubicBezTo>
                <a:cubicBezTo>
                  <a:pt x="82181" y="117020"/>
                  <a:pt x="81394" y="117236"/>
                  <a:pt x="80277" y="117236"/>
                </a:cubicBezTo>
                <a:lnTo>
                  <a:pt x="65654" y="117236"/>
                </a:lnTo>
                <a:cubicBezTo>
                  <a:pt x="64537" y="117236"/>
                  <a:pt x="63749" y="117020"/>
                  <a:pt x="63293" y="116627"/>
                </a:cubicBezTo>
                <a:cubicBezTo>
                  <a:pt x="62836" y="116221"/>
                  <a:pt x="62594" y="115396"/>
                  <a:pt x="62594" y="114191"/>
                </a:cubicBezTo>
                <a:lnTo>
                  <a:pt x="62594" y="66693"/>
                </a:lnTo>
                <a:lnTo>
                  <a:pt x="20716" y="66693"/>
                </a:lnTo>
                <a:lnTo>
                  <a:pt x="20716" y="114191"/>
                </a:lnTo>
                <a:cubicBezTo>
                  <a:pt x="20716" y="115396"/>
                  <a:pt x="20475" y="116221"/>
                  <a:pt x="20031" y="116627"/>
                </a:cubicBezTo>
                <a:cubicBezTo>
                  <a:pt x="19574" y="117020"/>
                  <a:pt x="18774" y="117236"/>
                  <a:pt x="17657" y="117236"/>
                </a:cubicBezTo>
                <a:lnTo>
                  <a:pt x="3033" y="11723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1" name="Freeform 3"/>
          <p:cNvSpPr/>
          <p:nvPr/>
        </p:nvSpPr>
        <p:spPr>
          <a:xfrm>
            <a:off x="4968107" y="3075605"/>
            <a:ext cx="43578" cy="87004"/>
          </a:xfrm>
          <a:custGeom>
            <a:avLst/>
            <a:gdLst>
              <a:gd name="connsiteX0" fmla="*/ 40824 w 43578"/>
              <a:gd name="connsiteY0" fmla="*/ 20019 h 87004"/>
              <a:gd name="connsiteX1" fmla="*/ 35492 w 43578"/>
              <a:gd name="connsiteY1" fmla="*/ 18573 h 87004"/>
              <a:gd name="connsiteX2" fmla="*/ 31227 w 43578"/>
              <a:gd name="connsiteY2" fmla="*/ 18953 h 87004"/>
              <a:gd name="connsiteX3" fmla="*/ 25362 w 43578"/>
              <a:gd name="connsiteY3" fmla="*/ 22911 h 87004"/>
              <a:gd name="connsiteX4" fmla="*/ 22024 w 43578"/>
              <a:gd name="connsiteY4" fmla="*/ 29293 h 87004"/>
              <a:gd name="connsiteX5" fmla="*/ 20564 w 43578"/>
              <a:gd name="connsiteY5" fmla="*/ 36917 h 87004"/>
              <a:gd name="connsiteX6" fmla="*/ 20259 w 43578"/>
              <a:gd name="connsiteY6" fmla="*/ 44529 h 87004"/>
              <a:gd name="connsiteX7" fmla="*/ 20259 w 43578"/>
              <a:gd name="connsiteY7" fmla="*/ 83807 h 87004"/>
              <a:gd name="connsiteX8" fmla="*/ 19726 w 43578"/>
              <a:gd name="connsiteY8" fmla="*/ 86331 h 87004"/>
              <a:gd name="connsiteX9" fmla="*/ 17517 w 43578"/>
              <a:gd name="connsiteY9" fmla="*/ 87004 h 87004"/>
              <a:gd name="connsiteX10" fmla="*/ 2894 w 43578"/>
              <a:gd name="connsiteY10" fmla="*/ 87004 h 87004"/>
              <a:gd name="connsiteX11" fmla="*/ 761 w 43578"/>
              <a:gd name="connsiteY11" fmla="*/ 86395 h 87004"/>
              <a:gd name="connsiteX12" fmla="*/ 317 w 43578"/>
              <a:gd name="connsiteY12" fmla="*/ 83667 h 87004"/>
              <a:gd name="connsiteX13" fmla="*/ 317 w 43578"/>
              <a:gd name="connsiteY13" fmla="*/ 23368 h 87004"/>
              <a:gd name="connsiteX14" fmla="*/ 152 w 43578"/>
              <a:gd name="connsiteY14" fmla="*/ 13168 h 87004"/>
              <a:gd name="connsiteX15" fmla="*/ 0 w 43578"/>
              <a:gd name="connsiteY15" fmla="*/ 4338 h 87004"/>
              <a:gd name="connsiteX16" fmla="*/ 609 w 43578"/>
              <a:gd name="connsiteY16" fmla="*/ 1750 h 87004"/>
              <a:gd name="connsiteX17" fmla="*/ 2894 w 43578"/>
              <a:gd name="connsiteY17" fmla="*/ 1141 h 87004"/>
              <a:gd name="connsiteX18" fmla="*/ 17517 w 43578"/>
              <a:gd name="connsiteY18" fmla="*/ 1141 h 87004"/>
              <a:gd name="connsiteX19" fmla="*/ 19815 w 43578"/>
              <a:gd name="connsiteY19" fmla="*/ 3577 h 87004"/>
              <a:gd name="connsiteX20" fmla="*/ 19815 w 43578"/>
              <a:gd name="connsiteY20" fmla="*/ 9375 h 87004"/>
              <a:gd name="connsiteX21" fmla="*/ 24829 w 43578"/>
              <a:gd name="connsiteY21" fmla="*/ 3729 h 87004"/>
              <a:gd name="connsiteX22" fmla="*/ 31227 w 43578"/>
              <a:gd name="connsiteY22" fmla="*/ 367 h 87004"/>
              <a:gd name="connsiteX23" fmla="*/ 37549 w 43578"/>
              <a:gd name="connsiteY23" fmla="*/ 0 h 87004"/>
              <a:gd name="connsiteX24" fmla="*/ 42347 w 43578"/>
              <a:gd name="connsiteY24" fmla="*/ 1433 h 87004"/>
              <a:gd name="connsiteX25" fmla="*/ 43337 w 43578"/>
              <a:gd name="connsiteY25" fmla="*/ 2588 h 87004"/>
              <a:gd name="connsiteX26" fmla="*/ 43578 w 43578"/>
              <a:gd name="connsiteY26" fmla="*/ 4338 h 87004"/>
              <a:gd name="connsiteX27" fmla="*/ 43578 w 43578"/>
              <a:gd name="connsiteY27" fmla="*/ 17583 h 87004"/>
              <a:gd name="connsiteX28" fmla="*/ 42956 w 43578"/>
              <a:gd name="connsiteY28" fmla="*/ 20019 h 87004"/>
              <a:gd name="connsiteX29" fmla="*/ 40824 w 43578"/>
              <a:gd name="connsiteY29" fmla="*/ 20019 h 87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3578" h="87004">
                <a:moveTo>
                  <a:pt x="40824" y="20019"/>
                </a:moveTo>
                <a:cubicBezTo>
                  <a:pt x="38907" y="19207"/>
                  <a:pt x="37117" y="18712"/>
                  <a:pt x="35492" y="18573"/>
                </a:cubicBezTo>
                <a:cubicBezTo>
                  <a:pt x="33867" y="18420"/>
                  <a:pt x="32458" y="18547"/>
                  <a:pt x="31227" y="18953"/>
                </a:cubicBezTo>
                <a:cubicBezTo>
                  <a:pt x="28802" y="19752"/>
                  <a:pt x="26835" y="21084"/>
                  <a:pt x="25362" y="22911"/>
                </a:cubicBezTo>
                <a:cubicBezTo>
                  <a:pt x="23890" y="24738"/>
                  <a:pt x="22773" y="26870"/>
                  <a:pt x="22024" y="29293"/>
                </a:cubicBezTo>
                <a:cubicBezTo>
                  <a:pt x="21249" y="31741"/>
                  <a:pt x="20767" y="34278"/>
                  <a:pt x="20564" y="36917"/>
                </a:cubicBezTo>
                <a:cubicBezTo>
                  <a:pt x="20361" y="39556"/>
                  <a:pt x="20259" y="42093"/>
                  <a:pt x="20259" y="44529"/>
                </a:cubicBezTo>
                <a:lnTo>
                  <a:pt x="20259" y="83807"/>
                </a:lnTo>
                <a:cubicBezTo>
                  <a:pt x="20259" y="85025"/>
                  <a:pt x="20082" y="85862"/>
                  <a:pt x="19726" y="86331"/>
                </a:cubicBezTo>
                <a:cubicBezTo>
                  <a:pt x="19383" y="86775"/>
                  <a:pt x="18634" y="87004"/>
                  <a:pt x="17517" y="87004"/>
                </a:cubicBezTo>
                <a:lnTo>
                  <a:pt x="2894" y="87004"/>
                </a:lnTo>
                <a:cubicBezTo>
                  <a:pt x="1777" y="87004"/>
                  <a:pt x="1066" y="86801"/>
                  <a:pt x="761" y="86395"/>
                </a:cubicBezTo>
                <a:cubicBezTo>
                  <a:pt x="456" y="85989"/>
                  <a:pt x="317" y="85076"/>
                  <a:pt x="317" y="83667"/>
                </a:cubicBezTo>
                <a:lnTo>
                  <a:pt x="317" y="23368"/>
                </a:lnTo>
                <a:cubicBezTo>
                  <a:pt x="317" y="20120"/>
                  <a:pt x="253" y="16720"/>
                  <a:pt x="152" y="13168"/>
                </a:cubicBezTo>
                <a:cubicBezTo>
                  <a:pt x="50" y="9616"/>
                  <a:pt x="0" y="6660"/>
                  <a:pt x="0" y="4338"/>
                </a:cubicBezTo>
                <a:cubicBezTo>
                  <a:pt x="0" y="3019"/>
                  <a:pt x="203" y="2156"/>
                  <a:pt x="609" y="1750"/>
                </a:cubicBezTo>
                <a:cubicBezTo>
                  <a:pt x="1015" y="1332"/>
                  <a:pt x="1777" y="1141"/>
                  <a:pt x="2894" y="1141"/>
                </a:cubicBezTo>
                <a:lnTo>
                  <a:pt x="17517" y="1141"/>
                </a:lnTo>
                <a:cubicBezTo>
                  <a:pt x="19041" y="1141"/>
                  <a:pt x="19815" y="1953"/>
                  <a:pt x="19815" y="3577"/>
                </a:cubicBezTo>
                <a:lnTo>
                  <a:pt x="19815" y="9375"/>
                </a:lnTo>
                <a:cubicBezTo>
                  <a:pt x="21123" y="7447"/>
                  <a:pt x="22798" y="5556"/>
                  <a:pt x="24829" y="3729"/>
                </a:cubicBezTo>
                <a:cubicBezTo>
                  <a:pt x="26860" y="1902"/>
                  <a:pt x="28993" y="773"/>
                  <a:pt x="31227" y="367"/>
                </a:cubicBezTo>
                <a:cubicBezTo>
                  <a:pt x="33359" y="-25"/>
                  <a:pt x="35467" y="-164"/>
                  <a:pt x="37549" y="0"/>
                </a:cubicBezTo>
                <a:cubicBezTo>
                  <a:pt x="39630" y="152"/>
                  <a:pt x="41230" y="634"/>
                  <a:pt x="42347" y="1433"/>
                </a:cubicBezTo>
                <a:cubicBezTo>
                  <a:pt x="42855" y="1839"/>
                  <a:pt x="43198" y="2232"/>
                  <a:pt x="43337" y="2588"/>
                </a:cubicBezTo>
                <a:cubicBezTo>
                  <a:pt x="43489" y="2930"/>
                  <a:pt x="43578" y="3514"/>
                  <a:pt x="43578" y="4338"/>
                </a:cubicBezTo>
                <a:lnTo>
                  <a:pt x="43578" y="17583"/>
                </a:lnTo>
                <a:cubicBezTo>
                  <a:pt x="43578" y="18699"/>
                  <a:pt x="43363" y="19511"/>
                  <a:pt x="42956" y="20019"/>
                </a:cubicBezTo>
                <a:cubicBezTo>
                  <a:pt x="42563" y="20526"/>
                  <a:pt x="41839" y="20526"/>
                  <a:pt x="40824" y="200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2" name="Freeform 3"/>
          <p:cNvSpPr/>
          <p:nvPr/>
        </p:nvSpPr>
        <p:spPr>
          <a:xfrm>
            <a:off x="5104996" y="3076594"/>
            <a:ext cx="127804" cy="86014"/>
          </a:xfrm>
          <a:custGeom>
            <a:avLst/>
            <a:gdLst>
              <a:gd name="connsiteX0" fmla="*/ 63902 w 127804"/>
              <a:gd name="connsiteY0" fmla="*/ 29077 h 86014"/>
              <a:gd name="connsiteX1" fmla="*/ 46536 w 127804"/>
              <a:gd name="connsiteY1" fmla="*/ 84188 h 86014"/>
              <a:gd name="connsiteX2" fmla="*/ 45762 w 127804"/>
              <a:gd name="connsiteY2" fmla="*/ 85710 h 86014"/>
              <a:gd name="connsiteX3" fmla="*/ 43629 w 127804"/>
              <a:gd name="connsiteY3" fmla="*/ 86014 h 86014"/>
              <a:gd name="connsiteX4" fmla="*/ 29018 w 127804"/>
              <a:gd name="connsiteY4" fmla="*/ 86014 h 86014"/>
              <a:gd name="connsiteX5" fmla="*/ 27178 w 127804"/>
              <a:gd name="connsiteY5" fmla="*/ 85710 h 86014"/>
              <a:gd name="connsiteX6" fmla="*/ 26264 w 127804"/>
              <a:gd name="connsiteY6" fmla="*/ 84188 h 86014"/>
              <a:gd name="connsiteX7" fmla="*/ 215 w 127804"/>
              <a:gd name="connsiteY7" fmla="*/ 3488 h 86014"/>
              <a:gd name="connsiteX8" fmla="*/ 0 w 127804"/>
              <a:gd name="connsiteY8" fmla="*/ 609 h 86014"/>
              <a:gd name="connsiteX9" fmla="*/ 3122 w 127804"/>
              <a:gd name="connsiteY9" fmla="*/ 0 h 86014"/>
              <a:gd name="connsiteX10" fmla="*/ 17124 w 127804"/>
              <a:gd name="connsiteY10" fmla="*/ 0 h 86014"/>
              <a:gd name="connsiteX11" fmla="*/ 19193 w 127804"/>
              <a:gd name="connsiteY11" fmla="*/ 291 h 86014"/>
              <a:gd name="connsiteX12" fmla="*/ 20031 w 127804"/>
              <a:gd name="connsiteY12" fmla="*/ 1827 h 86014"/>
              <a:gd name="connsiteX13" fmla="*/ 36635 w 127804"/>
              <a:gd name="connsiteY13" fmla="*/ 57241 h 86014"/>
              <a:gd name="connsiteX14" fmla="*/ 53683 w 127804"/>
              <a:gd name="connsiteY14" fmla="*/ 1827 h 86014"/>
              <a:gd name="connsiteX15" fmla="*/ 54457 w 127804"/>
              <a:gd name="connsiteY15" fmla="*/ 291 h 86014"/>
              <a:gd name="connsiteX16" fmla="*/ 56590 w 127804"/>
              <a:gd name="connsiteY16" fmla="*/ 0 h 86014"/>
              <a:gd name="connsiteX17" fmla="*/ 71214 w 127804"/>
              <a:gd name="connsiteY17" fmla="*/ 0 h 86014"/>
              <a:gd name="connsiteX18" fmla="*/ 73346 w 127804"/>
              <a:gd name="connsiteY18" fmla="*/ 291 h 86014"/>
              <a:gd name="connsiteX19" fmla="*/ 74108 w 127804"/>
              <a:gd name="connsiteY19" fmla="*/ 1827 h 86014"/>
              <a:gd name="connsiteX20" fmla="*/ 91169 w 127804"/>
              <a:gd name="connsiteY20" fmla="*/ 57241 h 86014"/>
              <a:gd name="connsiteX21" fmla="*/ 107773 w 127804"/>
              <a:gd name="connsiteY21" fmla="*/ 1827 h 86014"/>
              <a:gd name="connsiteX22" fmla="*/ 108611 w 127804"/>
              <a:gd name="connsiteY22" fmla="*/ 291 h 86014"/>
              <a:gd name="connsiteX23" fmla="*/ 110680 w 127804"/>
              <a:gd name="connsiteY23" fmla="*/ 0 h 86014"/>
              <a:gd name="connsiteX24" fmla="*/ 124681 w 127804"/>
              <a:gd name="connsiteY24" fmla="*/ 0 h 86014"/>
              <a:gd name="connsiteX25" fmla="*/ 127804 w 127804"/>
              <a:gd name="connsiteY25" fmla="*/ 609 h 86014"/>
              <a:gd name="connsiteX26" fmla="*/ 127588 w 127804"/>
              <a:gd name="connsiteY26" fmla="*/ 3488 h 86014"/>
              <a:gd name="connsiteX27" fmla="*/ 101527 w 127804"/>
              <a:gd name="connsiteY27" fmla="*/ 84188 h 86014"/>
              <a:gd name="connsiteX28" fmla="*/ 100626 w 127804"/>
              <a:gd name="connsiteY28" fmla="*/ 85710 h 86014"/>
              <a:gd name="connsiteX29" fmla="*/ 98785 w 127804"/>
              <a:gd name="connsiteY29" fmla="*/ 86014 h 86014"/>
              <a:gd name="connsiteX30" fmla="*/ 84162 w 127804"/>
              <a:gd name="connsiteY30" fmla="*/ 86014 h 86014"/>
              <a:gd name="connsiteX31" fmla="*/ 82029 w 127804"/>
              <a:gd name="connsiteY31" fmla="*/ 85710 h 86014"/>
              <a:gd name="connsiteX32" fmla="*/ 81267 w 127804"/>
              <a:gd name="connsiteY32" fmla="*/ 84188 h 86014"/>
              <a:gd name="connsiteX33" fmla="*/ 63902 w 127804"/>
              <a:gd name="connsiteY33" fmla="*/ 29077 h 86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27804" h="86014">
                <a:moveTo>
                  <a:pt x="63902" y="29077"/>
                </a:moveTo>
                <a:lnTo>
                  <a:pt x="46536" y="84188"/>
                </a:lnTo>
                <a:cubicBezTo>
                  <a:pt x="46320" y="85000"/>
                  <a:pt x="46079" y="85507"/>
                  <a:pt x="45762" y="85710"/>
                </a:cubicBezTo>
                <a:cubicBezTo>
                  <a:pt x="45470" y="85913"/>
                  <a:pt x="44746" y="86014"/>
                  <a:pt x="43629" y="86014"/>
                </a:cubicBezTo>
                <a:lnTo>
                  <a:pt x="29018" y="86014"/>
                </a:lnTo>
                <a:cubicBezTo>
                  <a:pt x="28193" y="86014"/>
                  <a:pt x="27597" y="85913"/>
                  <a:pt x="27178" y="85710"/>
                </a:cubicBezTo>
                <a:cubicBezTo>
                  <a:pt x="26772" y="85507"/>
                  <a:pt x="26480" y="85000"/>
                  <a:pt x="26264" y="84188"/>
                </a:cubicBezTo>
                <a:lnTo>
                  <a:pt x="215" y="3488"/>
                </a:lnTo>
                <a:cubicBezTo>
                  <a:pt x="-291" y="1966"/>
                  <a:pt x="-368" y="1015"/>
                  <a:pt x="0" y="609"/>
                </a:cubicBezTo>
                <a:cubicBezTo>
                  <a:pt x="342" y="203"/>
                  <a:pt x="1383" y="0"/>
                  <a:pt x="3122" y="0"/>
                </a:cubicBezTo>
                <a:lnTo>
                  <a:pt x="17124" y="0"/>
                </a:lnTo>
                <a:cubicBezTo>
                  <a:pt x="18152" y="0"/>
                  <a:pt x="18825" y="101"/>
                  <a:pt x="19193" y="291"/>
                </a:cubicBezTo>
                <a:cubicBezTo>
                  <a:pt x="19549" y="507"/>
                  <a:pt x="19815" y="1015"/>
                  <a:pt x="20031" y="1827"/>
                </a:cubicBezTo>
                <a:lnTo>
                  <a:pt x="36635" y="57241"/>
                </a:lnTo>
                <a:lnTo>
                  <a:pt x="53683" y="1827"/>
                </a:lnTo>
                <a:cubicBezTo>
                  <a:pt x="53899" y="1015"/>
                  <a:pt x="54140" y="507"/>
                  <a:pt x="54457" y="291"/>
                </a:cubicBezTo>
                <a:cubicBezTo>
                  <a:pt x="54762" y="101"/>
                  <a:pt x="55473" y="0"/>
                  <a:pt x="56590" y="0"/>
                </a:cubicBezTo>
                <a:lnTo>
                  <a:pt x="71214" y="0"/>
                </a:lnTo>
                <a:cubicBezTo>
                  <a:pt x="72331" y="0"/>
                  <a:pt x="73042" y="101"/>
                  <a:pt x="73346" y="291"/>
                </a:cubicBezTo>
                <a:cubicBezTo>
                  <a:pt x="73651" y="507"/>
                  <a:pt x="73905" y="1015"/>
                  <a:pt x="74108" y="1827"/>
                </a:cubicBezTo>
                <a:lnTo>
                  <a:pt x="91169" y="57241"/>
                </a:lnTo>
                <a:lnTo>
                  <a:pt x="107773" y="1827"/>
                </a:lnTo>
                <a:cubicBezTo>
                  <a:pt x="107976" y="1015"/>
                  <a:pt x="108255" y="507"/>
                  <a:pt x="108611" y="291"/>
                </a:cubicBezTo>
                <a:cubicBezTo>
                  <a:pt x="108966" y="101"/>
                  <a:pt x="109651" y="0"/>
                  <a:pt x="110680" y="0"/>
                </a:cubicBezTo>
                <a:lnTo>
                  <a:pt x="124681" y="0"/>
                </a:lnTo>
                <a:cubicBezTo>
                  <a:pt x="126408" y="0"/>
                  <a:pt x="127449" y="203"/>
                  <a:pt x="127804" y="609"/>
                </a:cubicBezTo>
                <a:cubicBezTo>
                  <a:pt x="128172" y="1015"/>
                  <a:pt x="128096" y="1966"/>
                  <a:pt x="127588" y="3488"/>
                </a:cubicBezTo>
                <a:lnTo>
                  <a:pt x="101527" y="84188"/>
                </a:lnTo>
                <a:cubicBezTo>
                  <a:pt x="101324" y="85000"/>
                  <a:pt x="101019" y="85507"/>
                  <a:pt x="100626" y="85710"/>
                </a:cubicBezTo>
                <a:cubicBezTo>
                  <a:pt x="100207" y="85913"/>
                  <a:pt x="99610" y="86014"/>
                  <a:pt x="98785" y="86014"/>
                </a:cubicBezTo>
                <a:lnTo>
                  <a:pt x="84162" y="86014"/>
                </a:lnTo>
                <a:cubicBezTo>
                  <a:pt x="83044" y="86014"/>
                  <a:pt x="82334" y="85913"/>
                  <a:pt x="82029" y="85710"/>
                </a:cubicBezTo>
                <a:cubicBezTo>
                  <a:pt x="81724" y="85507"/>
                  <a:pt x="81471" y="85000"/>
                  <a:pt x="81267" y="84188"/>
                </a:cubicBezTo>
                <a:lnTo>
                  <a:pt x="63902" y="290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3" name="Freeform 3"/>
          <p:cNvSpPr/>
          <p:nvPr/>
        </p:nvSpPr>
        <p:spPr>
          <a:xfrm>
            <a:off x="5327944" y="3075605"/>
            <a:ext cx="43578" cy="87004"/>
          </a:xfrm>
          <a:custGeom>
            <a:avLst/>
            <a:gdLst>
              <a:gd name="connsiteX0" fmla="*/ 40824 w 43578"/>
              <a:gd name="connsiteY0" fmla="*/ 20019 h 87004"/>
              <a:gd name="connsiteX1" fmla="*/ 35492 w 43578"/>
              <a:gd name="connsiteY1" fmla="*/ 18573 h 87004"/>
              <a:gd name="connsiteX2" fmla="*/ 31227 w 43578"/>
              <a:gd name="connsiteY2" fmla="*/ 18953 h 87004"/>
              <a:gd name="connsiteX3" fmla="*/ 25362 w 43578"/>
              <a:gd name="connsiteY3" fmla="*/ 22911 h 87004"/>
              <a:gd name="connsiteX4" fmla="*/ 22024 w 43578"/>
              <a:gd name="connsiteY4" fmla="*/ 29293 h 87004"/>
              <a:gd name="connsiteX5" fmla="*/ 20564 w 43578"/>
              <a:gd name="connsiteY5" fmla="*/ 36917 h 87004"/>
              <a:gd name="connsiteX6" fmla="*/ 20259 w 43578"/>
              <a:gd name="connsiteY6" fmla="*/ 44529 h 87004"/>
              <a:gd name="connsiteX7" fmla="*/ 20259 w 43578"/>
              <a:gd name="connsiteY7" fmla="*/ 83807 h 87004"/>
              <a:gd name="connsiteX8" fmla="*/ 19726 w 43578"/>
              <a:gd name="connsiteY8" fmla="*/ 86331 h 87004"/>
              <a:gd name="connsiteX9" fmla="*/ 17517 w 43578"/>
              <a:gd name="connsiteY9" fmla="*/ 87004 h 87004"/>
              <a:gd name="connsiteX10" fmla="*/ 2894 w 43578"/>
              <a:gd name="connsiteY10" fmla="*/ 87004 h 87004"/>
              <a:gd name="connsiteX11" fmla="*/ 761 w 43578"/>
              <a:gd name="connsiteY11" fmla="*/ 86395 h 87004"/>
              <a:gd name="connsiteX12" fmla="*/ 317 w 43578"/>
              <a:gd name="connsiteY12" fmla="*/ 83667 h 87004"/>
              <a:gd name="connsiteX13" fmla="*/ 317 w 43578"/>
              <a:gd name="connsiteY13" fmla="*/ 23368 h 87004"/>
              <a:gd name="connsiteX14" fmla="*/ 152 w 43578"/>
              <a:gd name="connsiteY14" fmla="*/ 13168 h 87004"/>
              <a:gd name="connsiteX15" fmla="*/ 0 w 43578"/>
              <a:gd name="connsiteY15" fmla="*/ 4338 h 87004"/>
              <a:gd name="connsiteX16" fmla="*/ 609 w 43578"/>
              <a:gd name="connsiteY16" fmla="*/ 1750 h 87004"/>
              <a:gd name="connsiteX17" fmla="*/ 2894 w 43578"/>
              <a:gd name="connsiteY17" fmla="*/ 1141 h 87004"/>
              <a:gd name="connsiteX18" fmla="*/ 17517 w 43578"/>
              <a:gd name="connsiteY18" fmla="*/ 1141 h 87004"/>
              <a:gd name="connsiteX19" fmla="*/ 19815 w 43578"/>
              <a:gd name="connsiteY19" fmla="*/ 3577 h 87004"/>
              <a:gd name="connsiteX20" fmla="*/ 19815 w 43578"/>
              <a:gd name="connsiteY20" fmla="*/ 9375 h 87004"/>
              <a:gd name="connsiteX21" fmla="*/ 24829 w 43578"/>
              <a:gd name="connsiteY21" fmla="*/ 3729 h 87004"/>
              <a:gd name="connsiteX22" fmla="*/ 31227 w 43578"/>
              <a:gd name="connsiteY22" fmla="*/ 367 h 87004"/>
              <a:gd name="connsiteX23" fmla="*/ 37549 w 43578"/>
              <a:gd name="connsiteY23" fmla="*/ 0 h 87004"/>
              <a:gd name="connsiteX24" fmla="*/ 42347 w 43578"/>
              <a:gd name="connsiteY24" fmla="*/ 1433 h 87004"/>
              <a:gd name="connsiteX25" fmla="*/ 43337 w 43578"/>
              <a:gd name="connsiteY25" fmla="*/ 2588 h 87004"/>
              <a:gd name="connsiteX26" fmla="*/ 43578 w 43578"/>
              <a:gd name="connsiteY26" fmla="*/ 4338 h 87004"/>
              <a:gd name="connsiteX27" fmla="*/ 43578 w 43578"/>
              <a:gd name="connsiteY27" fmla="*/ 17583 h 87004"/>
              <a:gd name="connsiteX28" fmla="*/ 42956 w 43578"/>
              <a:gd name="connsiteY28" fmla="*/ 20019 h 87004"/>
              <a:gd name="connsiteX29" fmla="*/ 40824 w 43578"/>
              <a:gd name="connsiteY29" fmla="*/ 20019 h 87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3578" h="87004">
                <a:moveTo>
                  <a:pt x="40824" y="20019"/>
                </a:moveTo>
                <a:cubicBezTo>
                  <a:pt x="38907" y="19207"/>
                  <a:pt x="37117" y="18712"/>
                  <a:pt x="35492" y="18573"/>
                </a:cubicBezTo>
                <a:cubicBezTo>
                  <a:pt x="33867" y="18420"/>
                  <a:pt x="32458" y="18547"/>
                  <a:pt x="31227" y="18953"/>
                </a:cubicBezTo>
                <a:cubicBezTo>
                  <a:pt x="28802" y="19752"/>
                  <a:pt x="26835" y="21084"/>
                  <a:pt x="25362" y="22911"/>
                </a:cubicBezTo>
                <a:cubicBezTo>
                  <a:pt x="23890" y="24738"/>
                  <a:pt x="22773" y="26870"/>
                  <a:pt x="22024" y="29293"/>
                </a:cubicBezTo>
                <a:cubicBezTo>
                  <a:pt x="21249" y="31741"/>
                  <a:pt x="20767" y="34278"/>
                  <a:pt x="20564" y="36917"/>
                </a:cubicBezTo>
                <a:cubicBezTo>
                  <a:pt x="20361" y="39556"/>
                  <a:pt x="20259" y="42093"/>
                  <a:pt x="20259" y="44529"/>
                </a:cubicBezTo>
                <a:lnTo>
                  <a:pt x="20259" y="83807"/>
                </a:lnTo>
                <a:cubicBezTo>
                  <a:pt x="20259" y="85025"/>
                  <a:pt x="20082" y="85862"/>
                  <a:pt x="19726" y="86331"/>
                </a:cubicBezTo>
                <a:cubicBezTo>
                  <a:pt x="19383" y="86775"/>
                  <a:pt x="18634" y="87004"/>
                  <a:pt x="17517" y="87004"/>
                </a:cubicBezTo>
                <a:lnTo>
                  <a:pt x="2894" y="87004"/>
                </a:lnTo>
                <a:cubicBezTo>
                  <a:pt x="1777" y="87004"/>
                  <a:pt x="1066" y="86801"/>
                  <a:pt x="761" y="86395"/>
                </a:cubicBezTo>
                <a:cubicBezTo>
                  <a:pt x="456" y="85989"/>
                  <a:pt x="317" y="85076"/>
                  <a:pt x="317" y="83667"/>
                </a:cubicBezTo>
                <a:lnTo>
                  <a:pt x="317" y="23368"/>
                </a:lnTo>
                <a:cubicBezTo>
                  <a:pt x="317" y="20120"/>
                  <a:pt x="253" y="16720"/>
                  <a:pt x="152" y="13168"/>
                </a:cubicBezTo>
                <a:cubicBezTo>
                  <a:pt x="50" y="9616"/>
                  <a:pt x="0" y="6660"/>
                  <a:pt x="0" y="4338"/>
                </a:cubicBezTo>
                <a:cubicBezTo>
                  <a:pt x="0" y="3019"/>
                  <a:pt x="203" y="2156"/>
                  <a:pt x="609" y="1750"/>
                </a:cubicBezTo>
                <a:cubicBezTo>
                  <a:pt x="1015" y="1332"/>
                  <a:pt x="1777" y="1141"/>
                  <a:pt x="2894" y="1141"/>
                </a:cubicBezTo>
                <a:lnTo>
                  <a:pt x="17517" y="1141"/>
                </a:lnTo>
                <a:cubicBezTo>
                  <a:pt x="19041" y="1141"/>
                  <a:pt x="19815" y="1953"/>
                  <a:pt x="19815" y="3577"/>
                </a:cubicBezTo>
                <a:lnTo>
                  <a:pt x="19815" y="9375"/>
                </a:lnTo>
                <a:cubicBezTo>
                  <a:pt x="21123" y="7447"/>
                  <a:pt x="22798" y="5556"/>
                  <a:pt x="24829" y="3729"/>
                </a:cubicBezTo>
                <a:cubicBezTo>
                  <a:pt x="26860" y="1902"/>
                  <a:pt x="28993" y="773"/>
                  <a:pt x="31227" y="367"/>
                </a:cubicBezTo>
                <a:cubicBezTo>
                  <a:pt x="33359" y="-25"/>
                  <a:pt x="35467" y="-164"/>
                  <a:pt x="37549" y="0"/>
                </a:cubicBezTo>
                <a:cubicBezTo>
                  <a:pt x="39630" y="152"/>
                  <a:pt x="41230" y="634"/>
                  <a:pt x="42347" y="1433"/>
                </a:cubicBezTo>
                <a:cubicBezTo>
                  <a:pt x="42855" y="1839"/>
                  <a:pt x="43198" y="2232"/>
                  <a:pt x="43337" y="2588"/>
                </a:cubicBezTo>
                <a:cubicBezTo>
                  <a:pt x="43489" y="2930"/>
                  <a:pt x="43578" y="3514"/>
                  <a:pt x="43578" y="4338"/>
                </a:cubicBezTo>
                <a:lnTo>
                  <a:pt x="43578" y="17583"/>
                </a:lnTo>
                <a:cubicBezTo>
                  <a:pt x="43578" y="18699"/>
                  <a:pt x="43363" y="19511"/>
                  <a:pt x="42956" y="20019"/>
                </a:cubicBezTo>
                <a:cubicBezTo>
                  <a:pt x="42563" y="20526"/>
                  <a:pt x="41839" y="20526"/>
                  <a:pt x="40824" y="2001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4" name="Freeform 3"/>
          <p:cNvSpPr/>
          <p:nvPr/>
        </p:nvSpPr>
        <p:spPr>
          <a:xfrm>
            <a:off x="2160865" y="3553668"/>
            <a:ext cx="65501" cy="93880"/>
          </a:xfrm>
          <a:custGeom>
            <a:avLst/>
            <a:gdLst>
              <a:gd name="connsiteX0" fmla="*/ 37320 w 65501"/>
              <a:gd name="connsiteY0" fmla="*/ 7865 h 93880"/>
              <a:gd name="connsiteX1" fmla="*/ 37320 w 65501"/>
              <a:gd name="connsiteY1" fmla="*/ 92117 h 93880"/>
              <a:gd name="connsiteX2" fmla="*/ 35530 w 65501"/>
              <a:gd name="connsiteY2" fmla="*/ 93880 h 93880"/>
              <a:gd name="connsiteX3" fmla="*/ 29691 w 65501"/>
              <a:gd name="connsiteY3" fmla="*/ 93880 h 93880"/>
              <a:gd name="connsiteX4" fmla="*/ 27927 w 65501"/>
              <a:gd name="connsiteY4" fmla="*/ 92117 h 93880"/>
              <a:gd name="connsiteX5" fmla="*/ 27927 w 65501"/>
              <a:gd name="connsiteY5" fmla="*/ 7865 h 93880"/>
              <a:gd name="connsiteX6" fmla="*/ 1764 w 65501"/>
              <a:gd name="connsiteY6" fmla="*/ 7865 h 93880"/>
              <a:gd name="connsiteX7" fmla="*/ 0 w 65501"/>
              <a:gd name="connsiteY7" fmla="*/ 6089 h 93880"/>
              <a:gd name="connsiteX8" fmla="*/ 0 w 65501"/>
              <a:gd name="connsiteY8" fmla="*/ 1776 h 93880"/>
              <a:gd name="connsiteX9" fmla="*/ 1764 w 65501"/>
              <a:gd name="connsiteY9" fmla="*/ 0 h 93880"/>
              <a:gd name="connsiteX10" fmla="*/ 63724 w 65501"/>
              <a:gd name="connsiteY10" fmla="*/ 0 h 93880"/>
              <a:gd name="connsiteX11" fmla="*/ 65501 w 65501"/>
              <a:gd name="connsiteY11" fmla="*/ 1776 h 93880"/>
              <a:gd name="connsiteX12" fmla="*/ 65501 w 65501"/>
              <a:gd name="connsiteY12" fmla="*/ 6089 h 93880"/>
              <a:gd name="connsiteX13" fmla="*/ 63724 w 65501"/>
              <a:gd name="connsiteY13" fmla="*/ 7865 h 93880"/>
              <a:gd name="connsiteX14" fmla="*/ 37320 w 65501"/>
              <a:gd name="connsiteY14" fmla="*/ 7865 h 93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5501" h="93880">
                <a:moveTo>
                  <a:pt x="37320" y="7865"/>
                </a:moveTo>
                <a:lnTo>
                  <a:pt x="37320" y="92117"/>
                </a:lnTo>
                <a:cubicBezTo>
                  <a:pt x="37320" y="93297"/>
                  <a:pt x="36724" y="93880"/>
                  <a:pt x="35530" y="93880"/>
                </a:cubicBezTo>
                <a:lnTo>
                  <a:pt x="29691" y="93880"/>
                </a:lnTo>
                <a:cubicBezTo>
                  <a:pt x="28511" y="93880"/>
                  <a:pt x="27927" y="93297"/>
                  <a:pt x="27927" y="92117"/>
                </a:cubicBezTo>
                <a:lnTo>
                  <a:pt x="27927" y="7865"/>
                </a:lnTo>
                <a:lnTo>
                  <a:pt x="1764" y="7865"/>
                </a:lnTo>
                <a:cubicBezTo>
                  <a:pt x="583" y="7865"/>
                  <a:pt x="0" y="7269"/>
                  <a:pt x="0" y="6089"/>
                </a:cubicBezTo>
                <a:lnTo>
                  <a:pt x="0" y="1776"/>
                </a:lnTo>
                <a:cubicBezTo>
                  <a:pt x="0" y="596"/>
                  <a:pt x="583" y="0"/>
                  <a:pt x="1764" y="0"/>
                </a:cubicBezTo>
                <a:lnTo>
                  <a:pt x="63724" y="0"/>
                </a:lnTo>
                <a:cubicBezTo>
                  <a:pt x="64905" y="0"/>
                  <a:pt x="65501" y="596"/>
                  <a:pt x="65501" y="1776"/>
                </a:cubicBezTo>
                <a:lnTo>
                  <a:pt x="65501" y="6089"/>
                </a:lnTo>
                <a:cubicBezTo>
                  <a:pt x="65501" y="7269"/>
                  <a:pt x="64905" y="7865"/>
                  <a:pt x="63724" y="7865"/>
                </a:cubicBezTo>
                <a:lnTo>
                  <a:pt x="37320" y="7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5" name="Freeform 3"/>
          <p:cNvSpPr/>
          <p:nvPr/>
        </p:nvSpPr>
        <p:spPr>
          <a:xfrm>
            <a:off x="2223311" y="3578908"/>
            <a:ext cx="54597" cy="70676"/>
          </a:xfrm>
          <a:custGeom>
            <a:avLst/>
            <a:gdLst>
              <a:gd name="connsiteX0" fmla="*/ 54597 w 54597"/>
              <a:gd name="connsiteY0" fmla="*/ 66870 h 70676"/>
              <a:gd name="connsiteX1" fmla="*/ 52820 w 54597"/>
              <a:gd name="connsiteY1" fmla="*/ 68646 h 70676"/>
              <a:gd name="connsiteX2" fmla="*/ 48250 w 54597"/>
              <a:gd name="connsiteY2" fmla="*/ 68646 h 70676"/>
              <a:gd name="connsiteX3" fmla="*/ 46473 w 54597"/>
              <a:gd name="connsiteY3" fmla="*/ 66870 h 70676"/>
              <a:gd name="connsiteX4" fmla="*/ 46473 w 54597"/>
              <a:gd name="connsiteY4" fmla="*/ 56340 h 70676"/>
              <a:gd name="connsiteX5" fmla="*/ 37650 w 54597"/>
              <a:gd name="connsiteY5" fmla="*/ 67314 h 70676"/>
              <a:gd name="connsiteX6" fmla="*/ 23738 w 54597"/>
              <a:gd name="connsiteY6" fmla="*/ 70676 h 70676"/>
              <a:gd name="connsiteX7" fmla="*/ 0 w 54597"/>
              <a:gd name="connsiteY7" fmla="*/ 44161 h 70676"/>
              <a:gd name="connsiteX8" fmla="*/ 0 w 54597"/>
              <a:gd name="connsiteY8" fmla="*/ 1775 h 70676"/>
              <a:gd name="connsiteX9" fmla="*/ 1789 w 54597"/>
              <a:gd name="connsiteY9" fmla="*/ 0 h 70676"/>
              <a:gd name="connsiteX10" fmla="*/ 6854 w 54597"/>
              <a:gd name="connsiteY10" fmla="*/ 0 h 70676"/>
              <a:gd name="connsiteX11" fmla="*/ 8644 w 54597"/>
              <a:gd name="connsiteY11" fmla="*/ 1775 h 70676"/>
              <a:gd name="connsiteX12" fmla="*/ 8644 w 54597"/>
              <a:gd name="connsiteY12" fmla="*/ 41878 h 70676"/>
              <a:gd name="connsiteX13" fmla="*/ 25147 w 54597"/>
              <a:gd name="connsiteY13" fmla="*/ 63432 h 70676"/>
              <a:gd name="connsiteX14" fmla="*/ 33842 w 54597"/>
              <a:gd name="connsiteY14" fmla="*/ 61352 h 70676"/>
              <a:gd name="connsiteX15" fmla="*/ 40380 w 54597"/>
              <a:gd name="connsiteY15" fmla="*/ 55643 h 70676"/>
              <a:gd name="connsiteX16" fmla="*/ 44442 w 54597"/>
              <a:gd name="connsiteY16" fmla="*/ 47206 h 70676"/>
              <a:gd name="connsiteX17" fmla="*/ 45711 w 54597"/>
              <a:gd name="connsiteY17" fmla="*/ 37044 h 70676"/>
              <a:gd name="connsiteX18" fmla="*/ 45711 w 54597"/>
              <a:gd name="connsiteY18" fmla="*/ 1775 h 70676"/>
              <a:gd name="connsiteX19" fmla="*/ 47475 w 54597"/>
              <a:gd name="connsiteY19" fmla="*/ 0 h 70676"/>
              <a:gd name="connsiteX20" fmla="*/ 52566 w 54597"/>
              <a:gd name="connsiteY20" fmla="*/ 0 h 70676"/>
              <a:gd name="connsiteX21" fmla="*/ 54343 w 54597"/>
              <a:gd name="connsiteY21" fmla="*/ 1775 h 70676"/>
              <a:gd name="connsiteX22" fmla="*/ 54343 w 54597"/>
              <a:gd name="connsiteY22" fmla="*/ 52788 h 70676"/>
              <a:gd name="connsiteX23" fmla="*/ 54406 w 54597"/>
              <a:gd name="connsiteY23" fmla="*/ 60261 h 70676"/>
              <a:gd name="connsiteX24" fmla="*/ 54597 w 54597"/>
              <a:gd name="connsiteY24" fmla="*/ 66870 h 70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54597" h="70676">
                <a:moveTo>
                  <a:pt x="54597" y="66870"/>
                </a:moveTo>
                <a:cubicBezTo>
                  <a:pt x="54597" y="68063"/>
                  <a:pt x="54000" y="68646"/>
                  <a:pt x="52820" y="68646"/>
                </a:cubicBezTo>
                <a:lnTo>
                  <a:pt x="48250" y="68646"/>
                </a:lnTo>
                <a:cubicBezTo>
                  <a:pt x="47057" y="68646"/>
                  <a:pt x="46473" y="68063"/>
                  <a:pt x="46473" y="66870"/>
                </a:cubicBezTo>
                <a:lnTo>
                  <a:pt x="46473" y="56340"/>
                </a:lnTo>
                <a:cubicBezTo>
                  <a:pt x="44277" y="61415"/>
                  <a:pt x="41332" y="65069"/>
                  <a:pt x="37650" y="67314"/>
                </a:cubicBezTo>
                <a:cubicBezTo>
                  <a:pt x="33969" y="69560"/>
                  <a:pt x="29336" y="70676"/>
                  <a:pt x="23738" y="70676"/>
                </a:cubicBezTo>
                <a:cubicBezTo>
                  <a:pt x="7921" y="70676"/>
                  <a:pt x="0" y="61847"/>
                  <a:pt x="0" y="44161"/>
                </a:cubicBezTo>
                <a:lnTo>
                  <a:pt x="0" y="1775"/>
                </a:lnTo>
                <a:cubicBezTo>
                  <a:pt x="0" y="596"/>
                  <a:pt x="596" y="0"/>
                  <a:pt x="1789" y="0"/>
                </a:cubicBezTo>
                <a:lnTo>
                  <a:pt x="6854" y="0"/>
                </a:lnTo>
                <a:cubicBezTo>
                  <a:pt x="8048" y="0"/>
                  <a:pt x="8644" y="596"/>
                  <a:pt x="8644" y="1775"/>
                </a:cubicBezTo>
                <a:lnTo>
                  <a:pt x="8644" y="41878"/>
                </a:lnTo>
                <a:cubicBezTo>
                  <a:pt x="8644" y="56251"/>
                  <a:pt x="14141" y="63432"/>
                  <a:pt x="25147" y="63432"/>
                </a:cubicBezTo>
                <a:cubicBezTo>
                  <a:pt x="28358" y="63432"/>
                  <a:pt x="31252" y="62747"/>
                  <a:pt x="33842" y="61352"/>
                </a:cubicBezTo>
                <a:cubicBezTo>
                  <a:pt x="36419" y="59956"/>
                  <a:pt x="38602" y="58053"/>
                  <a:pt x="40380" y="55643"/>
                </a:cubicBezTo>
                <a:cubicBezTo>
                  <a:pt x="42157" y="53232"/>
                  <a:pt x="43515" y="50416"/>
                  <a:pt x="44442" y="47206"/>
                </a:cubicBezTo>
                <a:cubicBezTo>
                  <a:pt x="45368" y="43984"/>
                  <a:pt x="45800" y="40609"/>
                  <a:pt x="45711" y="37044"/>
                </a:cubicBezTo>
                <a:lnTo>
                  <a:pt x="45711" y="1775"/>
                </a:lnTo>
                <a:cubicBezTo>
                  <a:pt x="45711" y="596"/>
                  <a:pt x="46308" y="0"/>
                  <a:pt x="47475" y="0"/>
                </a:cubicBezTo>
                <a:lnTo>
                  <a:pt x="52566" y="0"/>
                </a:lnTo>
                <a:cubicBezTo>
                  <a:pt x="53759" y="0"/>
                  <a:pt x="54343" y="596"/>
                  <a:pt x="54343" y="1775"/>
                </a:cubicBezTo>
                <a:lnTo>
                  <a:pt x="54343" y="52788"/>
                </a:lnTo>
                <a:cubicBezTo>
                  <a:pt x="54343" y="55579"/>
                  <a:pt x="54356" y="58079"/>
                  <a:pt x="54406" y="60261"/>
                </a:cubicBezTo>
                <a:cubicBezTo>
                  <a:pt x="54445" y="62468"/>
                  <a:pt x="54508" y="64663"/>
                  <a:pt x="54597" y="6687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Freeform 3"/>
          <p:cNvSpPr/>
          <p:nvPr/>
        </p:nvSpPr>
        <p:spPr>
          <a:xfrm>
            <a:off x="2296315" y="3577144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7" name="Freeform 3"/>
          <p:cNvSpPr/>
          <p:nvPr/>
        </p:nvSpPr>
        <p:spPr>
          <a:xfrm>
            <a:off x="2338324" y="3577144"/>
            <a:ext cx="54724" cy="70410"/>
          </a:xfrm>
          <a:custGeom>
            <a:avLst/>
            <a:gdLst>
              <a:gd name="connsiteX0" fmla="*/ 54724 w 54724"/>
              <a:gd name="connsiteY0" fmla="*/ 68634 h 70410"/>
              <a:gd name="connsiteX1" fmla="*/ 52934 w 54724"/>
              <a:gd name="connsiteY1" fmla="*/ 70410 h 70410"/>
              <a:gd name="connsiteX2" fmla="*/ 47856 w 54724"/>
              <a:gd name="connsiteY2" fmla="*/ 70410 h 70410"/>
              <a:gd name="connsiteX3" fmla="*/ 46079 w 54724"/>
              <a:gd name="connsiteY3" fmla="*/ 68634 h 70410"/>
              <a:gd name="connsiteX4" fmla="*/ 46079 w 54724"/>
              <a:gd name="connsiteY4" fmla="*/ 28671 h 70410"/>
              <a:gd name="connsiteX5" fmla="*/ 41890 w 54724"/>
              <a:gd name="connsiteY5" fmla="*/ 12115 h 70410"/>
              <a:gd name="connsiteX6" fmla="*/ 30097 w 54724"/>
              <a:gd name="connsiteY6" fmla="*/ 7218 h 70410"/>
              <a:gd name="connsiteX7" fmla="*/ 14407 w 54724"/>
              <a:gd name="connsiteY7" fmla="*/ 12927 h 70410"/>
              <a:gd name="connsiteX8" fmla="*/ 9012 w 54724"/>
              <a:gd name="connsiteY8" fmla="*/ 28925 h 70410"/>
              <a:gd name="connsiteX9" fmla="*/ 9012 w 54724"/>
              <a:gd name="connsiteY9" fmla="*/ 68634 h 70410"/>
              <a:gd name="connsiteX10" fmla="*/ 7235 w 54724"/>
              <a:gd name="connsiteY10" fmla="*/ 70410 h 70410"/>
              <a:gd name="connsiteX11" fmla="*/ 2158 w 54724"/>
              <a:gd name="connsiteY11" fmla="*/ 70410 h 70410"/>
              <a:gd name="connsiteX12" fmla="*/ 380 w 54724"/>
              <a:gd name="connsiteY12" fmla="*/ 68634 h 70410"/>
              <a:gd name="connsiteX13" fmla="*/ 380 w 54724"/>
              <a:gd name="connsiteY13" fmla="*/ 17888 h 70410"/>
              <a:gd name="connsiteX14" fmla="*/ 317 w 54724"/>
              <a:gd name="connsiteY14" fmla="*/ 9375 h 70410"/>
              <a:gd name="connsiteX15" fmla="*/ 0 w 54724"/>
              <a:gd name="connsiteY15" fmla="*/ 3539 h 70410"/>
              <a:gd name="connsiteX16" fmla="*/ 456 w 54724"/>
              <a:gd name="connsiteY16" fmla="*/ 2220 h 70410"/>
              <a:gd name="connsiteX17" fmla="*/ 1777 w 54724"/>
              <a:gd name="connsiteY17" fmla="*/ 1763 h 70410"/>
              <a:gd name="connsiteX18" fmla="*/ 6347 w 54724"/>
              <a:gd name="connsiteY18" fmla="*/ 1763 h 70410"/>
              <a:gd name="connsiteX19" fmla="*/ 8124 w 54724"/>
              <a:gd name="connsiteY19" fmla="*/ 3539 h 70410"/>
              <a:gd name="connsiteX20" fmla="*/ 8124 w 54724"/>
              <a:gd name="connsiteY20" fmla="*/ 10529 h 70410"/>
              <a:gd name="connsiteX21" fmla="*/ 16692 w 54724"/>
              <a:gd name="connsiteY21" fmla="*/ 2524 h 70410"/>
              <a:gd name="connsiteX22" fmla="*/ 30465 w 54724"/>
              <a:gd name="connsiteY22" fmla="*/ 0 h 70410"/>
              <a:gd name="connsiteX23" fmla="*/ 48631 w 54724"/>
              <a:gd name="connsiteY23" fmla="*/ 6977 h 70410"/>
              <a:gd name="connsiteX24" fmla="*/ 54724 w 54724"/>
              <a:gd name="connsiteY24" fmla="*/ 26628 h 70410"/>
              <a:gd name="connsiteX25" fmla="*/ 54724 w 54724"/>
              <a:gd name="connsiteY25" fmla="*/ 6863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4724" h="70410">
                <a:moveTo>
                  <a:pt x="54724" y="68634"/>
                </a:moveTo>
                <a:cubicBezTo>
                  <a:pt x="54724" y="69826"/>
                  <a:pt x="54127" y="70410"/>
                  <a:pt x="52934" y="70410"/>
                </a:cubicBezTo>
                <a:lnTo>
                  <a:pt x="47856" y="70410"/>
                </a:lnTo>
                <a:cubicBezTo>
                  <a:pt x="46676" y="70410"/>
                  <a:pt x="46079" y="69826"/>
                  <a:pt x="46079" y="68634"/>
                </a:cubicBezTo>
                <a:lnTo>
                  <a:pt x="46079" y="28671"/>
                </a:lnTo>
                <a:cubicBezTo>
                  <a:pt x="46079" y="20882"/>
                  <a:pt x="44683" y="15376"/>
                  <a:pt x="41890" y="12115"/>
                </a:cubicBezTo>
                <a:cubicBezTo>
                  <a:pt x="39110" y="8855"/>
                  <a:pt x="35162" y="7218"/>
                  <a:pt x="30097" y="7218"/>
                </a:cubicBezTo>
                <a:cubicBezTo>
                  <a:pt x="23242" y="7218"/>
                  <a:pt x="18000" y="9134"/>
                  <a:pt x="14407" y="12927"/>
                </a:cubicBezTo>
                <a:cubicBezTo>
                  <a:pt x="10815" y="16733"/>
                  <a:pt x="9012" y="22074"/>
                  <a:pt x="9012" y="28925"/>
                </a:cubicBezTo>
                <a:lnTo>
                  <a:pt x="9012" y="68634"/>
                </a:lnTo>
                <a:cubicBezTo>
                  <a:pt x="9012" y="69826"/>
                  <a:pt x="8428" y="70410"/>
                  <a:pt x="7235" y="70410"/>
                </a:cubicBezTo>
                <a:lnTo>
                  <a:pt x="2158" y="70410"/>
                </a:lnTo>
                <a:cubicBezTo>
                  <a:pt x="977" y="70410"/>
                  <a:pt x="380" y="69826"/>
                  <a:pt x="380" y="68634"/>
                </a:cubicBezTo>
                <a:lnTo>
                  <a:pt x="380" y="17888"/>
                </a:lnTo>
                <a:cubicBezTo>
                  <a:pt x="380" y="14246"/>
                  <a:pt x="368" y="11405"/>
                  <a:pt x="317" y="9375"/>
                </a:cubicBezTo>
                <a:cubicBezTo>
                  <a:pt x="279" y="7358"/>
                  <a:pt x="164" y="5417"/>
                  <a:pt x="0" y="3539"/>
                </a:cubicBezTo>
                <a:cubicBezTo>
                  <a:pt x="-76" y="2956"/>
                  <a:pt x="63" y="2511"/>
                  <a:pt x="456" y="2220"/>
                </a:cubicBezTo>
                <a:cubicBezTo>
                  <a:pt x="825" y="1915"/>
                  <a:pt x="1269" y="1763"/>
                  <a:pt x="1777" y="1763"/>
                </a:cubicBezTo>
                <a:lnTo>
                  <a:pt x="6347" y="1763"/>
                </a:lnTo>
                <a:cubicBezTo>
                  <a:pt x="7527" y="1763"/>
                  <a:pt x="8124" y="2359"/>
                  <a:pt x="8124" y="3539"/>
                </a:cubicBezTo>
                <a:lnTo>
                  <a:pt x="8124" y="10529"/>
                </a:lnTo>
                <a:cubicBezTo>
                  <a:pt x="10498" y="6888"/>
                  <a:pt x="13354" y="4224"/>
                  <a:pt x="16692" y="2524"/>
                </a:cubicBezTo>
                <a:cubicBezTo>
                  <a:pt x="20043" y="837"/>
                  <a:pt x="24626" y="0"/>
                  <a:pt x="30465" y="0"/>
                </a:cubicBezTo>
                <a:cubicBezTo>
                  <a:pt x="38513" y="0"/>
                  <a:pt x="44556" y="2321"/>
                  <a:pt x="48631" y="6977"/>
                </a:cubicBezTo>
                <a:cubicBezTo>
                  <a:pt x="52693" y="11620"/>
                  <a:pt x="54724" y="18179"/>
                  <a:pt x="54724" y="26628"/>
                </a:cubicBezTo>
                <a:lnTo>
                  <a:pt x="54724" y="68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8" name="Freeform 3"/>
          <p:cNvSpPr/>
          <p:nvPr/>
        </p:nvSpPr>
        <p:spPr>
          <a:xfrm>
            <a:off x="2411706" y="3578917"/>
            <a:ext cx="9152" cy="68634"/>
          </a:xfrm>
          <a:custGeom>
            <a:avLst/>
            <a:gdLst>
              <a:gd name="connsiteX0" fmla="*/ 7362 w 9152"/>
              <a:gd name="connsiteY0" fmla="*/ 68634 h 68634"/>
              <a:gd name="connsiteX1" fmla="*/ 1789 w 9152"/>
              <a:gd name="connsiteY1" fmla="*/ 68634 h 68634"/>
              <a:gd name="connsiteX2" fmla="*/ 0 w 9152"/>
              <a:gd name="connsiteY2" fmla="*/ 66857 h 68634"/>
              <a:gd name="connsiteX3" fmla="*/ 0 w 9152"/>
              <a:gd name="connsiteY3" fmla="*/ 1763 h 68634"/>
              <a:gd name="connsiteX4" fmla="*/ 1789 w 9152"/>
              <a:gd name="connsiteY4" fmla="*/ 0 h 68634"/>
              <a:gd name="connsiteX5" fmla="*/ 7362 w 9152"/>
              <a:gd name="connsiteY5" fmla="*/ 0 h 68634"/>
              <a:gd name="connsiteX6" fmla="*/ 9152 w 9152"/>
              <a:gd name="connsiteY6" fmla="*/ 1763 h 68634"/>
              <a:gd name="connsiteX7" fmla="*/ 9152 w 9152"/>
              <a:gd name="connsiteY7" fmla="*/ 66857 h 68634"/>
              <a:gd name="connsiteX8" fmla="*/ 7362 w 9152"/>
              <a:gd name="connsiteY8" fmla="*/ 68634 h 68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52" h="68634">
                <a:moveTo>
                  <a:pt x="7362" y="68634"/>
                </a:moveTo>
                <a:lnTo>
                  <a:pt x="1789" y="68634"/>
                </a:lnTo>
                <a:cubicBezTo>
                  <a:pt x="596" y="68634"/>
                  <a:pt x="0" y="68050"/>
                  <a:pt x="0" y="66857"/>
                </a:cubicBezTo>
                <a:lnTo>
                  <a:pt x="0" y="1763"/>
                </a:lnTo>
                <a:cubicBezTo>
                  <a:pt x="0" y="596"/>
                  <a:pt x="596" y="0"/>
                  <a:pt x="1789" y="0"/>
                </a:cubicBezTo>
                <a:lnTo>
                  <a:pt x="7362" y="0"/>
                </a:lnTo>
                <a:cubicBezTo>
                  <a:pt x="8555" y="0"/>
                  <a:pt x="9152" y="596"/>
                  <a:pt x="9152" y="1763"/>
                </a:cubicBezTo>
                <a:lnTo>
                  <a:pt x="9152" y="66857"/>
                </a:lnTo>
                <a:cubicBezTo>
                  <a:pt x="9152" y="68050"/>
                  <a:pt x="8555" y="68634"/>
                  <a:pt x="7362" y="686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9" name="Freeform 3"/>
          <p:cNvSpPr/>
          <p:nvPr/>
        </p:nvSpPr>
        <p:spPr>
          <a:xfrm>
            <a:off x="2410056" y="3548723"/>
            <a:ext cx="12313" cy="12306"/>
          </a:xfrm>
          <a:custGeom>
            <a:avLst/>
            <a:gdLst>
              <a:gd name="connsiteX0" fmla="*/ 0 w 12313"/>
              <a:gd name="connsiteY0" fmla="*/ 6216 h 12306"/>
              <a:gd name="connsiteX1" fmla="*/ 1777 w 12313"/>
              <a:gd name="connsiteY1" fmla="*/ 1827 h 12306"/>
              <a:gd name="connsiteX2" fmla="*/ 6105 w 12313"/>
              <a:gd name="connsiteY2" fmla="*/ 0 h 12306"/>
              <a:gd name="connsiteX3" fmla="*/ 10472 w 12313"/>
              <a:gd name="connsiteY3" fmla="*/ 1827 h 12306"/>
              <a:gd name="connsiteX4" fmla="*/ 12313 w 12313"/>
              <a:gd name="connsiteY4" fmla="*/ 6216 h 12306"/>
              <a:gd name="connsiteX5" fmla="*/ 10472 w 12313"/>
              <a:gd name="connsiteY5" fmla="*/ 10529 h 12306"/>
              <a:gd name="connsiteX6" fmla="*/ 6105 w 12313"/>
              <a:gd name="connsiteY6" fmla="*/ 12306 h 12306"/>
              <a:gd name="connsiteX7" fmla="*/ 1777 w 12313"/>
              <a:gd name="connsiteY7" fmla="*/ 10529 h 12306"/>
              <a:gd name="connsiteX8" fmla="*/ 0 w 12313"/>
              <a:gd name="connsiteY8" fmla="*/ 6216 h 12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313" h="12306">
                <a:moveTo>
                  <a:pt x="0" y="6216"/>
                </a:moveTo>
                <a:cubicBezTo>
                  <a:pt x="0" y="4516"/>
                  <a:pt x="596" y="3057"/>
                  <a:pt x="1777" y="1827"/>
                </a:cubicBezTo>
                <a:cubicBezTo>
                  <a:pt x="2957" y="609"/>
                  <a:pt x="4404" y="0"/>
                  <a:pt x="6105" y="0"/>
                </a:cubicBezTo>
                <a:cubicBezTo>
                  <a:pt x="7781" y="0"/>
                  <a:pt x="9254" y="609"/>
                  <a:pt x="10472" y="1827"/>
                </a:cubicBezTo>
                <a:cubicBezTo>
                  <a:pt x="11703" y="3057"/>
                  <a:pt x="12313" y="4516"/>
                  <a:pt x="12313" y="6216"/>
                </a:cubicBezTo>
                <a:cubicBezTo>
                  <a:pt x="12313" y="7903"/>
                  <a:pt x="11703" y="9337"/>
                  <a:pt x="10472" y="10529"/>
                </a:cubicBezTo>
                <a:cubicBezTo>
                  <a:pt x="9254" y="11709"/>
                  <a:pt x="7781" y="12306"/>
                  <a:pt x="6105" y="12306"/>
                </a:cubicBezTo>
                <a:cubicBezTo>
                  <a:pt x="4404" y="12306"/>
                  <a:pt x="2957" y="11709"/>
                  <a:pt x="1777" y="10529"/>
                </a:cubicBezTo>
                <a:cubicBezTo>
                  <a:pt x="596" y="9337"/>
                  <a:pt x="0" y="7903"/>
                  <a:pt x="0" y="621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0" name="Freeform 3"/>
          <p:cNvSpPr/>
          <p:nvPr/>
        </p:nvSpPr>
        <p:spPr>
          <a:xfrm>
            <a:off x="2438365" y="3577144"/>
            <a:ext cx="54724" cy="70410"/>
          </a:xfrm>
          <a:custGeom>
            <a:avLst/>
            <a:gdLst>
              <a:gd name="connsiteX0" fmla="*/ 54724 w 54724"/>
              <a:gd name="connsiteY0" fmla="*/ 68634 h 70410"/>
              <a:gd name="connsiteX1" fmla="*/ 52934 w 54724"/>
              <a:gd name="connsiteY1" fmla="*/ 70410 h 70410"/>
              <a:gd name="connsiteX2" fmla="*/ 47856 w 54724"/>
              <a:gd name="connsiteY2" fmla="*/ 70410 h 70410"/>
              <a:gd name="connsiteX3" fmla="*/ 46079 w 54724"/>
              <a:gd name="connsiteY3" fmla="*/ 68634 h 70410"/>
              <a:gd name="connsiteX4" fmla="*/ 46079 w 54724"/>
              <a:gd name="connsiteY4" fmla="*/ 28671 h 70410"/>
              <a:gd name="connsiteX5" fmla="*/ 41890 w 54724"/>
              <a:gd name="connsiteY5" fmla="*/ 12115 h 70410"/>
              <a:gd name="connsiteX6" fmla="*/ 30097 w 54724"/>
              <a:gd name="connsiteY6" fmla="*/ 7218 h 70410"/>
              <a:gd name="connsiteX7" fmla="*/ 14407 w 54724"/>
              <a:gd name="connsiteY7" fmla="*/ 12927 h 70410"/>
              <a:gd name="connsiteX8" fmla="*/ 9012 w 54724"/>
              <a:gd name="connsiteY8" fmla="*/ 28925 h 70410"/>
              <a:gd name="connsiteX9" fmla="*/ 9012 w 54724"/>
              <a:gd name="connsiteY9" fmla="*/ 68634 h 70410"/>
              <a:gd name="connsiteX10" fmla="*/ 7235 w 54724"/>
              <a:gd name="connsiteY10" fmla="*/ 70410 h 70410"/>
              <a:gd name="connsiteX11" fmla="*/ 2158 w 54724"/>
              <a:gd name="connsiteY11" fmla="*/ 70410 h 70410"/>
              <a:gd name="connsiteX12" fmla="*/ 380 w 54724"/>
              <a:gd name="connsiteY12" fmla="*/ 68634 h 70410"/>
              <a:gd name="connsiteX13" fmla="*/ 380 w 54724"/>
              <a:gd name="connsiteY13" fmla="*/ 17888 h 70410"/>
              <a:gd name="connsiteX14" fmla="*/ 317 w 54724"/>
              <a:gd name="connsiteY14" fmla="*/ 9375 h 70410"/>
              <a:gd name="connsiteX15" fmla="*/ 0 w 54724"/>
              <a:gd name="connsiteY15" fmla="*/ 3539 h 70410"/>
              <a:gd name="connsiteX16" fmla="*/ 456 w 54724"/>
              <a:gd name="connsiteY16" fmla="*/ 2220 h 70410"/>
              <a:gd name="connsiteX17" fmla="*/ 1777 w 54724"/>
              <a:gd name="connsiteY17" fmla="*/ 1763 h 70410"/>
              <a:gd name="connsiteX18" fmla="*/ 6347 w 54724"/>
              <a:gd name="connsiteY18" fmla="*/ 1763 h 70410"/>
              <a:gd name="connsiteX19" fmla="*/ 8124 w 54724"/>
              <a:gd name="connsiteY19" fmla="*/ 3539 h 70410"/>
              <a:gd name="connsiteX20" fmla="*/ 8124 w 54724"/>
              <a:gd name="connsiteY20" fmla="*/ 10529 h 70410"/>
              <a:gd name="connsiteX21" fmla="*/ 16692 w 54724"/>
              <a:gd name="connsiteY21" fmla="*/ 2524 h 70410"/>
              <a:gd name="connsiteX22" fmla="*/ 30465 w 54724"/>
              <a:gd name="connsiteY22" fmla="*/ 0 h 70410"/>
              <a:gd name="connsiteX23" fmla="*/ 48631 w 54724"/>
              <a:gd name="connsiteY23" fmla="*/ 6977 h 70410"/>
              <a:gd name="connsiteX24" fmla="*/ 54724 w 54724"/>
              <a:gd name="connsiteY24" fmla="*/ 26628 h 70410"/>
              <a:gd name="connsiteX25" fmla="*/ 54724 w 54724"/>
              <a:gd name="connsiteY25" fmla="*/ 6863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4724" h="70410">
                <a:moveTo>
                  <a:pt x="54724" y="68634"/>
                </a:moveTo>
                <a:cubicBezTo>
                  <a:pt x="54724" y="69826"/>
                  <a:pt x="54127" y="70410"/>
                  <a:pt x="52934" y="70410"/>
                </a:cubicBezTo>
                <a:lnTo>
                  <a:pt x="47856" y="70410"/>
                </a:lnTo>
                <a:cubicBezTo>
                  <a:pt x="46676" y="70410"/>
                  <a:pt x="46079" y="69826"/>
                  <a:pt x="46079" y="68634"/>
                </a:cubicBezTo>
                <a:lnTo>
                  <a:pt x="46079" y="28671"/>
                </a:lnTo>
                <a:cubicBezTo>
                  <a:pt x="46079" y="20882"/>
                  <a:pt x="44683" y="15376"/>
                  <a:pt x="41890" y="12115"/>
                </a:cubicBezTo>
                <a:cubicBezTo>
                  <a:pt x="39110" y="8855"/>
                  <a:pt x="35162" y="7218"/>
                  <a:pt x="30097" y="7218"/>
                </a:cubicBezTo>
                <a:cubicBezTo>
                  <a:pt x="23242" y="7218"/>
                  <a:pt x="18000" y="9134"/>
                  <a:pt x="14407" y="12927"/>
                </a:cubicBezTo>
                <a:cubicBezTo>
                  <a:pt x="10815" y="16733"/>
                  <a:pt x="9012" y="22074"/>
                  <a:pt x="9012" y="28925"/>
                </a:cubicBezTo>
                <a:lnTo>
                  <a:pt x="9012" y="68634"/>
                </a:lnTo>
                <a:cubicBezTo>
                  <a:pt x="9012" y="69826"/>
                  <a:pt x="8428" y="70410"/>
                  <a:pt x="7235" y="70410"/>
                </a:cubicBezTo>
                <a:lnTo>
                  <a:pt x="2158" y="70410"/>
                </a:lnTo>
                <a:cubicBezTo>
                  <a:pt x="977" y="70410"/>
                  <a:pt x="380" y="69826"/>
                  <a:pt x="380" y="68634"/>
                </a:cubicBezTo>
                <a:lnTo>
                  <a:pt x="380" y="17888"/>
                </a:lnTo>
                <a:cubicBezTo>
                  <a:pt x="380" y="14246"/>
                  <a:pt x="368" y="11405"/>
                  <a:pt x="317" y="9375"/>
                </a:cubicBezTo>
                <a:cubicBezTo>
                  <a:pt x="279" y="7358"/>
                  <a:pt x="164" y="5417"/>
                  <a:pt x="0" y="3539"/>
                </a:cubicBezTo>
                <a:cubicBezTo>
                  <a:pt x="-76" y="2956"/>
                  <a:pt x="63" y="2511"/>
                  <a:pt x="456" y="2220"/>
                </a:cubicBezTo>
                <a:cubicBezTo>
                  <a:pt x="825" y="1915"/>
                  <a:pt x="1269" y="1763"/>
                  <a:pt x="1777" y="1763"/>
                </a:cubicBezTo>
                <a:lnTo>
                  <a:pt x="6347" y="1763"/>
                </a:lnTo>
                <a:cubicBezTo>
                  <a:pt x="7527" y="1763"/>
                  <a:pt x="8124" y="2359"/>
                  <a:pt x="8124" y="3539"/>
                </a:cubicBezTo>
                <a:lnTo>
                  <a:pt x="8124" y="10529"/>
                </a:lnTo>
                <a:cubicBezTo>
                  <a:pt x="10498" y="6888"/>
                  <a:pt x="13354" y="4224"/>
                  <a:pt x="16692" y="2524"/>
                </a:cubicBezTo>
                <a:cubicBezTo>
                  <a:pt x="20043" y="837"/>
                  <a:pt x="24626" y="0"/>
                  <a:pt x="30465" y="0"/>
                </a:cubicBezTo>
                <a:cubicBezTo>
                  <a:pt x="38513" y="0"/>
                  <a:pt x="44556" y="2321"/>
                  <a:pt x="48631" y="6977"/>
                </a:cubicBezTo>
                <a:cubicBezTo>
                  <a:pt x="52693" y="11620"/>
                  <a:pt x="54724" y="18179"/>
                  <a:pt x="54724" y="26628"/>
                </a:cubicBezTo>
                <a:lnTo>
                  <a:pt x="54724" y="68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1" name="Freeform 3"/>
          <p:cNvSpPr/>
          <p:nvPr/>
        </p:nvSpPr>
        <p:spPr>
          <a:xfrm>
            <a:off x="2835964" y="3577144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2" name="Freeform 3"/>
          <p:cNvSpPr/>
          <p:nvPr/>
        </p:nvSpPr>
        <p:spPr>
          <a:xfrm>
            <a:off x="2258858" y="3724194"/>
            <a:ext cx="54343" cy="100985"/>
          </a:xfrm>
          <a:custGeom>
            <a:avLst/>
            <a:gdLst>
              <a:gd name="connsiteX0" fmla="*/ 54343 w 54343"/>
              <a:gd name="connsiteY0" fmla="*/ 99209 h 100985"/>
              <a:gd name="connsiteX1" fmla="*/ 52553 w 54343"/>
              <a:gd name="connsiteY1" fmla="*/ 100985 h 100985"/>
              <a:gd name="connsiteX2" fmla="*/ 47475 w 54343"/>
              <a:gd name="connsiteY2" fmla="*/ 100985 h 100985"/>
              <a:gd name="connsiteX3" fmla="*/ 45698 w 54343"/>
              <a:gd name="connsiteY3" fmla="*/ 99209 h 100985"/>
              <a:gd name="connsiteX4" fmla="*/ 45698 w 54343"/>
              <a:gd name="connsiteY4" fmla="*/ 60134 h 100985"/>
              <a:gd name="connsiteX5" fmla="*/ 44619 w 54343"/>
              <a:gd name="connsiteY5" fmla="*/ 49782 h 100985"/>
              <a:gd name="connsiteX6" fmla="*/ 41509 w 54343"/>
              <a:gd name="connsiteY6" fmla="*/ 42931 h 100985"/>
              <a:gd name="connsiteX7" fmla="*/ 36571 w 54343"/>
              <a:gd name="connsiteY7" fmla="*/ 39201 h 100985"/>
              <a:gd name="connsiteX8" fmla="*/ 30085 w 54343"/>
              <a:gd name="connsiteY8" fmla="*/ 38059 h 100985"/>
              <a:gd name="connsiteX9" fmla="*/ 14153 w 54343"/>
              <a:gd name="connsiteY9" fmla="*/ 42995 h 100985"/>
              <a:gd name="connsiteX10" fmla="*/ 8632 w 54343"/>
              <a:gd name="connsiteY10" fmla="*/ 56696 h 100985"/>
              <a:gd name="connsiteX11" fmla="*/ 8632 w 54343"/>
              <a:gd name="connsiteY11" fmla="*/ 99209 h 100985"/>
              <a:gd name="connsiteX12" fmla="*/ 6854 w 54343"/>
              <a:gd name="connsiteY12" fmla="*/ 100985 h 100985"/>
              <a:gd name="connsiteX13" fmla="*/ 1777 w 54343"/>
              <a:gd name="connsiteY13" fmla="*/ 100985 h 100985"/>
              <a:gd name="connsiteX14" fmla="*/ 0 w 54343"/>
              <a:gd name="connsiteY14" fmla="*/ 99209 h 100985"/>
              <a:gd name="connsiteX15" fmla="*/ 0 w 54343"/>
              <a:gd name="connsiteY15" fmla="*/ 1763 h 100985"/>
              <a:gd name="connsiteX16" fmla="*/ 1777 w 54343"/>
              <a:gd name="connsiteY16" fmla="*/ 0 h 100985"/>
              <a:gd name="connsiteX17" fmla="*/ 6854 w 54343"/>
              <a:gd name="connsiteY17" fmla="*/ 0 h 100985"/>
              <a:gd name="connsiteX18" fmla="*/ 8632 w 54343"/>
              <a:gd name="connsiteY18" fmla="*/ 1763 h 100985"/>
              <a:gd name="connsiteX19" fmla="*/ 8632 w 54343"/>
              <a:gd name="connsiteY19" fmla="*/ 38567 h 100985"/>
              <a:gd name="connsiteX20" fmla="*/ 17467 w 54343"/>
              <a:gd name="connsiteY20" fmla="*/ 32668 h 100985"/>
              <a:gd name="connsiteX21" fmla="*/ 30592 w 54343"/>
              <a:gd name="connsiteY21" fmla="*/ 30815 h 100985"/>
              <a:gd name="connsiteX22" fmla="*/ 48631 w 54343"/>
              <a:gd name="connsiteY22" fmla="*/ 38059 h 100985"/>
              <a:gd name="connsiteX23" fmla="*/ 54343 w 54343"/>
              <a:gd name="connsiteY23" fmla="*/ 60007 h 100985"/>
              <a:gd name="connsiteX24" fmla="*/ 54343 w 54343"/>
              <a:gd name="connsiteY24" fmla="*/ 99209 h 100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54343" h="100985">
                <a:moveTo>
                  <a:pt x="54343" y="99209"/>
                </a:moveTo>
                <a:cubicBezTo>
                  <a:pt x="54343" y="100401"/>
                  <a:pt x="53746" y="100985"/>
                  <a:pt x="52553" y="100985"/>
                </a:cubicBezTo>
                <a:lnTo>
                  <a:pt x="47475" y="100985"/>
                </a:lnTo>
                <a:cubicBezTo>
                  <a:pt x="46295" y="100985"/>
                  <a:pt x="45698" y="100401"/>
                  <a:pt x="45698" y="99209"/>
                </a:cubicBezTo>
                <a:lnTo>
                  <a:pt x="45698" y="60134"/>
                </a:lnTo>
                <a:cubicBezTo>
                  <a:pt x="45698" y="56074"/>
                  <a:pt x="45343" y="52623"/>
                  <a:pt x="44619" y="49782"/>
                </a:cubicBezTo>
                <a:cubicBezTo>
                  <a:pt x="43908" y="46952"/>
                  <a:pt x="42868" y="44669"/>
                  <a:pt x="41509" y="42931"/>
                </a:cubicBezTo>
                <a:cubicBezTo>
                  <a:pt x="40164" y="41206"/>
                  <a:pt x="38513" y="39950"/>
                  <a:pt x="36571" y="39201"/>
                </a:cubicBezTo>
                <a:cubicBezTo>
                  <a:pt x="34616" y="38440"/>
                  <a:pt x="32458" y="38059"/>
                  <a:pt x="30085" y="38059"/>
                </a:cubicBezTo>
                <a:cubicBezTo>
                  <a:pt x="23154" y="38059"/>
                  <a:pt x="17835" y="39709"/>
                  <a:pt x="14153" y="42995"/>
                </a:cubicBezTo>
                <a:cubicBezTo>
                  <a:pt x="10472" y="46306"/>
                  <a:pt x="8632" y="50860"/>
                  <a:pt x="8632" y="56696"/>
                </a:cubicBezTo>
                <a:lnTo>
                  <a:pt x="8632" y="99209"/>
                </a:lnTo>
                <a:cubicBezTo>
                  <a:pt x="8632" y="100401"/>
                  <a:pt x="8048" y="100985"/>
                  <a:pt x="6854" y="100985"/>
                </a:cubicBezTo>
                <a:lnTo>
                  <a:pt x="1777" y="100985"/>
                </a:lnTo>
                <a:cubicBezTo>
                  <a:pt x="596" y="100985"/>
                  <a:pt x="0" y="100401"/>
                  <a:pt x="0" y="99209"/>
                </a:cubicBezTo>
                <a:lnTo>
                  <a:pt x="0" y="1763"/>
                </a:lnTo>
                <a:cubicBezTo>
                  <a:pt x="0" y="583"/>
                  <a:pt x="596" y="0"/>
                  <a:pt x="1777" y="0"/>
                </a:cubicBezTo>
                <a:lnTo>
                  <a:pt x="6854" y="0"/>
                </a:lnTo>
                <a:cubicBezTo>
                  <a:pt x="8048" y="0"/>
                  <a:pt x="8632" y="583"/>
                  <a:pt x="8632" y="1763"/>
                </a:cubicBezTo>
                <a:lnTo>
                  <a:pt x="8632" y="38567"/>
                </a:lnTo>
                <a:cubicBezTo>
                  <a:pt x="11005" y="35852"/>
                  <a:pt x="13938" y="33898"/>
                  <a:pt x="17467" y="32668"/>
                </a:cubicBezTo>
                <a:cubicBezTo>
                  <a:pt x="20970" y="31437"/>
                  <a:pt x="25350" y="30815"/>
                  <a:pt x="30592" y="30815"/>
                </a:cubicBezTo>
                <a:cubicBezTo>
                  <a:pt x="38805" y="30815"/>
                  <a:pt x="44810" y="33239"/>
                  <a:pt x="48631" y="38059"/>
                </a:cubicBezTo>
                <a:cubicBezTo>
                  <a:pt x="52439" y="42880"/>
                  <a:pt x="54343" y="50200"/>
                  <a:pt x="54343" y="60007"/>
                </a:cubicBezTo>
                <a:lnTo>
                  <a:pt x="54343" y="9920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3" name="Freeform 3"/>
          <p:cNvSpPr/>
          <p:nvPr/>
        </p:nvSpPr>
        <p:spPr>
          <a:xfrm>
            <a:off x="2397236" y="3754767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Freeform 3"/>
          <p:cNvSpPr/>
          <p:nvPr/>
        </p:nvSpPr>
        <p:spPr>
          <a:xfrm>
            <a:off x="2503484" y="3756537"/>
            <a:ext cx="102708" cy="68634"/>
          </a:xfrm>
          <a:custGeom>
            <a:avLst/>
            <a:gdLst>
              <a:gd name="connsiteX0" fmla="*/ 81128 w 102708"/>
              <a:gd name="connsiteY0" fmla="*/ 67251 h 68634"/>
              <a:gd name="connsiteX1" fmla="*/ 79097 w 102708"/>
              <a:gd name="connsiteY1" fmla="*/ 68634 h 68634"/>
              <a:gd name="connsiteX2" fmla="*/ 71607 w 102708"/>
              <a:gd name="connsiteY2" fmla="*/ 68634 h 68634"/>
              <a:gd name="connsiteX3" fmla="*/ 69576 w 102708"/>
              <a:gd name="connsiteY3" fmla="*/ 67251 h 68634"/>
              <a:gd name="connsiteX4" fmla="*/ 51550 w 102708"/>
              <a:gd name="connsiteY4" fmla="*/ 8880 h 68634"/>
              <a:gd name="connsiteX5" fmla="*/ 42157 w 102708"/>
              <a:gd name="connsiteY5" fmla="*/ 38059 h 68634"/>
              <a:gd name="connsiteX6" fmla="*/ 32750 w 102708"/>
              <a:gd name="connsiteY6" fmla="*/ 67111 h 68634"/>
              <a:gd name="connsiteX7" fmla="*/ 30478 w 102708"/>
              <a:gd name="connsiteY7" fmla="*/ 68634 h 68634"/>
              <a:gd name="connsiteX8" fmla="*/ 23484 w 102708"/>
              <a:gd name="connsiteY8" fmla="*/ 68634 h 68634"/>
              <a:gd name="connsiteX9" fmla="*/ 22037 w 102708"/>
              <a:gd name="connsiteY9" fmla="*/ 68393 h 68634"/>
              <a:gd name="connsiteX10" fmla="*/ 21199 w 102708"/>
              <a:gd name="connsiteY10" fmla="*/ 67111 h 68634"/>
              <a:gd name="connsiteX11" fmla="*/ 0 w 102708"/>
              <a:gd name="connsiteY11" fmla="*/ 1775 h 68634"/>
              <a:gd name="connsiteX12" fmla="*/ 126 w 102708"/>
              <a:gd name="connsiteY12" fmla="*/ 570 h 68634"/>
              <a:gd name="connsiteX13" fmla="*/ 1269 w 102708"/>
              <a:gd name="connsiteY13" fmla="*/ 0 h 68634"/>
              <a:gd name="connsiteX14" fmla="*/ 7108 w 102708"/>
              <a:gd name="connsiteY14" fmla="*/ 0 h 68634"/>
              <a:gd name="connsiteX15" fmla="*/ 9406 w 102708"/>
              <a:gd name="connsiteY15" fmla="*/ 1775 h 68634"/>
              <a:gd name="connsiteX16" fmla="*/ 27432 w 102708"/>
              <a:gd name="connsiteY16" fmla="*/ 59626 h 68634"/>
              <a:gd name="connsiteX17" fmla="*/ 36622 w 102708"/>
              <a:gd name="connsiteY17" fmla="*/ 31031 h 68634"/>
              <a:gd name="connsiteX18" fmla="*/ 45838 w 102708"/>
              <a:gd name="connsiteY18" fmla="*/ 2423 h 68634"/>
              <a:gd name="connsiteX19" fmla="*/ 48745 w 102708"/>
              <a:gd name="connsiteY19" fmla="*/ 0 h 68634"/>
              <a:gd name="connsiteX20" fmla="*/ 54724 w 102708"/>
              <a:gd name="connsiteY20" fmla="*/ 0 h 68634"/>
              <a:gd name="connsiteX21" fmla="*/ 57758 w 102708"/>
              <a:gd name="connsiteY21" fmla="*/ 2423 h 68634"/>
              <a:gd name="connsiteX22" fmla="*/ 75415 w 102708"/>
              <a:gd name="connsiteY22" fmla="*/ 59626 h 68634"/>
              <a:gd name="connsiteX23" fmla="*/ 84745 w 102708"/>
              <a:gd name="connsiteY23" fmla="*/ 30701 h 68634"/>
              <a:gd name="connsiteX24" fmla="*/ 94076 w 102708"/>
              <a:gd name="connsiteY24" fmla="*/ 1775 h 68634"/>
              <a:gd name="connsiteX25" fmla="*/ 94964 w 102708"/>
              <a:gd name="connsiteY25" fmla="*/ 507 h 68634"/>
              <a:gd name="connsiteX26" fmla="*/ 96361 w 102708"/>
              <a:gd name="connsiteY26" fmla="*/ 0 h 68634"/>
              <a:gd name="connsiteX27" fmla="*/ 101438 w 102708"/>
              <a:gd name="connsiteY27" fmla="*/ 0 h 68634"/>
              <a:gd name="connsiteX28" fmla="*/ 102568 w 102708"/>
              <a:gd name="connsiteY28" fmla="*/ 570 h 68634"/>
              <a:gd name="connsiteX29" fmla="*/ 102708 w 102708"/>
              <a:gd name="connsiteY29" fmla="*/ 1775 h 68634"/>
              <a:gd name="connsiteX30" fmla="*/ 81128 w 102708"/>
              <a:gd name="connsiteY30" fmla="*/ 67251 h 68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2708" h="68634">
                <a:moveTo>
                  <a:pt x="81128" y="67251"/>
                </a:moveTo>
                <a:cubicBezTo>
                  <a:pt x="80861" y="68177"/>
                  <a:pt x="80201" y="68634"/>
                  <a:pt x="79097" y="68634"/>
                </a:cubicBezTo>
                <a:lnTo>
                  <a:pt x="71607" y="68634"/>
                </a:lnTo>
                <a:cubicBezTo>
                  <a:pt x="70592" y="68634"/>
                  <a:pt x="69906" y="68177"/>
                  <a:pt x="69576" y="67251"/>
                </a:cubicBezTo>
                <a:lnTo>
                  <a:pt x="51550" y="8880"/>
                </a:lnTo>
                <a:cubicBezTo>
                  <a:pt x="48415" y="18700"/>
                  <a:pt x="45279" y="28417"/>
                  <a:pt x="42157" y="38059"/>
                </a:cubicBezTo>
                <a:cubicBezTo>
                  <a:pt x="39021" y="47714"/>
                  <a:pt x="35886" y="57393"/>
                  <a:pt x="32750" y="67111"/>
                </a:cubicBezTo>
                <a:cubicBezTo>
                  <a:pt x="32497" y="68126"/>
                  <a:pt x="31735" y="68634"/>
                  <a:pt x="30478" y="68634"/>
                </a:cubicBezTo>
                <a:lnTo>
                  <a:pt x="23484" y="68634"/>
                </a:lnTo>
                <a:cubicBezTo>
                  <a:pt x="22900" y="68634"/>
                  <a:pt x="22405" y="68558"/>
                  <a:pt x="22037" y="68393"/>
                </a:cubicBezTo>
                <a:cubicBezTo>
                  <a:pt x="21643" y="68215"/>
                  <a:pt x="21376" y="67797"/>
                  <a:pt x="21199" y="67111"/>
                </a:cubicBezTo>
                <a:lnTo>
                  <a:pt x="0" y="1775"/>
                </a:lnTo>
                <a:cubicBezTo>
                  <a:pt x="-165" y="1357"/>
                  <a:pt x="-114" y="951"/>
                  <a:pt x="126" y="570"/>
                </a:cubicBezTo>
                <a:cubicBezTo>
                  <a:pt x="393" y="190"/>
                  <a:pt x="761" y="0"/>
                  <a:pt x="1269" y="0"/>
                </a:cubicBezTo>
                <a:lnTo>
                  <a:pt x="7108" y="0"/>
                </a:lnTo>
                <a:cubicBezTo>
                  <a:pt x="8124" y="0"/>
                  <a:pt x="8898" y="596"/>
                  <a:pt x="9406" y="1775"/>
                </a:cubicBezTo>
                <a:lnTo>
                  <a:pt x="27432" y="59626"/>
                </a:lnTo>
                <a:cubicBezTo>
                  <a:pt x="30554" y="49908"/>
                  <a:pt x="33626" y="40368"/>
                  <a:pt x="36622" y="31031"/>
                </a:cubicBezTo>
                <a:cubicBezTo>
                  <a:pt x="39631" y="21681"/>
                  <a:pt x="42703" y="12140"/>
                  <a:pt x="45838" y="2423"/>
                </a:cubicBezTo>
                <a:cubicBezTo>
                  <a:pt x="46257" y="811"/>
                  <a:pt x="47222" y="0"/>
                  <a:pt x="48745" y="0"/>
                </a:cubicBezTo>
                <a:lnTo>
                  <a:pt x="54724" y="0"/>
                </a:lnTo>
                <a:cubicBezTo>
                  <a:pt x="56323" y="0"/>
                  <a:pt x="57339" y="811"/>
                  <a:pt x="57758" y="2423"/>
                </a:cubicBezTo>
                <a:lnTo>
                  <a:pt x="75415" y="59626"/>
                </a:lnTo>
                <a:cubicBezTo>
                  <a:pt x="78627" y="49655"/>
                  <a:pt x="81737" y="40013"/>
                  <a:pt x="84745" y="30701"/>
                </a:cubicBezTo>
                <a:cubicBezTo>
                  <a:pt x="87741" y="21402"/>
                  <a:pt x="90864" y="11760"/>
                  <a:pt x="94076" y="1775"/>
                </a:cubicBezTo>
                <a:cubicBezTo>
                  <a:pt x="94241" y="1268"/>
                  <a:pt x="94545" y="849"/>
                  <a:pt x="94964" y="507"/>
                </a:cubicBezTo>
                <a:cubicBezTo>
                  <a:pt x="95383" y="177"/>
                  <a:pt x="95853" y="0"/>
                  <a:pt x="96361" y="0"/>
                </a:cubicBezTo>
                <a:lnTo>
                  <a:pt x="101438" y="0"/>
                </a:lnTo>
                <a:cubicBezTo>
                  <a:pt x="101946" y="0"/>
                  <a:pt x="102327" y="190"/>
                  <a:pt x="102568" y="570"/>
                </a:cubicBezTo>
                <a:cubicBezTo>
                  <a:pt x="102835" y="951"/>
                  <a:pt x="102873" y="1357"/>
                  <a:pt x="102708" y="1775"/>
                </a:cubicBezTo>
                <a:lnTo>
                  <a:pt x="81128" y="6725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Freeform 3"/>
          <p:cNvSpPr/>
          <p:nvPr/>
        </p:nvSpPr>
        <p:spPr>
          <a:xfrm>
            <a:off x="2681850" y="3754767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Freeform 3"/>
          <p:cNvSpPr/>
          <p:nvPr/>
        </p:nvSpPr>
        <p:spPr>
          <a:xfrm>
            <a:off x="2145930" y="3898259"/>
            <a:ext cx="28561" cy="121549"/>
          </a:xfrm>
          <a:custGeom>
            <a:avLst/>
            <a:gdLst>
              <a:gd name="connsiteX0" fmla="*/ 24512 w 28561"/>
              <a:gd name="connsiteY0" fmla="*/ 121549 h 121549"/>
              <a:gd name="connsiteX1" fmla="*/ 23433 w 28561"/>
              <a:gd name="connsiteY1" fmla="*/ 121486 h 121549"/>
              <a:gd name="connsiteX2" fmla="*/ 22722 w 28561"/>
              <a:gd name="connsiteY2" fmla="*/ 120775 h 121549"/>
              <a:gd name="connsiteX3" fmla="*/ 5598 w 28561"/>
              <a:gd name="connsiteY3" fmla="*/ 91482 h 121549"/>
              <a:gd name="connsiteX4" fmla="*/ 0 w 28561"/>
              <a:gd name="connsiteY4" fmla="*/ 60768 h 121549"/>
              <a:gd name="connsiteX5" fmla="*/ 5598 w 28561"/>
              <a:gd name="connsiteY5" fmla="*/ 30193 h 121549"/>
              <a:gd name="connsiteX6" fmla="*/ 22722 w 28561"/>
              <a:gd name="connsiteY6" fmla="*/ 761 h 121549"/>
              <a:gd name="connsiteX7" fmla="*/ 23433 w 28561"/>
              <a:gd name="connsiteY7" fmla="*/ 63 h 121549"/>
              <a:gd name="connsiteX8" fmla="*/ 24245 w 28561"/>
              <a:gd name="connsiteY8" fmla="*/ 0 h 121549"/>
              <a:gd name="connsiteX9" fmla="*/ 27812 w 28561"/>
              <a:gd name="connsiteY9" fmla="*/ 0 h 121549"/>
              <a:gd name="connsiteX10" fmla="*/ 28561 w 28561"/>
              <a:gd name="connsiteY10" fmla="*/ 126 h 121549"/>
              <a:gd name="connsiteX11" fmla="*/ 28193 w 28561"/>
              <a:gd name="connsiteY11" fmla="*/ 887 h 121549"/>
              <a:gd name="connsiteX12" fmla="*/ 8264 w 28561"/>
              <a:gd name="connsiteY12" fmla="*/ 60768 h 121549"/>
              <a:gd name="connsiteX13" fmla="*/ 13328 w 28561"/>
              <a:gd name="connsiteY13" fmla="*/ 90201 h 121549"/>
              <a:gd name="connsiteX14" fmla="*/ 28320 w 28561"/>
              <a:gd name="connsiteY14" fmla="*/ 120662 h 121549"/>
              <a:gd name="connsiteX15" fmla="*/ 27685 w 28561"/>
              <a:gd name="connsiteY15" fmla="*/ 121549 h 121549"/>
              <a:gd name="connsiteX16" fmla="*/ 24512 w 28561"/>
              <a:gd name="connsiteY16" fmla="*/ 121549 h 121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8561" h="121549">
                <a:moveTo>
                  <a:pt x="24512" y="121549"/>
                </a:moveTo>
                <a:cubicBezTo>
                  <a:pt x="23915" y="121549"/>
                  <a:pt x="23560" y="121524"/>
                  <a:pt x="23433" y="121486"/>
                </a:cubicBezTo>
                <a:cubicBezTo>
                  <a:pt x="23293" y="121435"/>
                  <a:pt x="23078" y="121207"/>
                  <a:pt x="22722" y="120775"/>
                </a:cubicBezTo>
                <a:cubicBezTo>
                  <a:pt x="15029" y="111147"/>
                  <a:pt x="9317" y="101365"/>
                  <a:pt x="5598" y="91482"/>
                </a:cubicBezTo>
                <a:cubicBezTo>
                  <a:pt x="1866" y="81587"/>
                  <a:pt x="0" y="71349"/>
                  <a:pt x="0" y="60768"/>
                </a:cubicBezTo>
                <a:cubicBezTo>
                  <a:pt x="0" y="50289"/>
                  <a:pt x="1866" y="40089"/>
                  <a:pt x="5598" y="30193"/>
                </a:cubicBezTo>
                <a:cubicBezTo>
                  <a:pt x="9317" y="20298"/>
                  <a:pt x="15029" y="10479"/>
                  <a:pt x="22722" y="761"/>
                </a:cubicBezTo>
                <a:cubicBezTo>
                  <a:pt x="23078" y="329"/>
                  <a:pt x="23293" y="114"/>
                  <a:pt x="23433" y="63"/>
                </a:cubicBezTo>
                <a:cubicBezTo>
                  <a:pt x="23560" y="25"/>
                  <a:pt x="23827" y="0"/>
                  <a:pt x="24245" y="0"/>
                </a:cubicBezTo>
                <a:lnTo>
                  <a:pt x="27812" y="0"/>
                </a:lnTo>
                <a:cubicBezTo>
                  <a:pt x="28320" y="0"/>
                  <a:pt x="28561" y="37"/>
                  <a:pt x="28561" y="126"/>
                </a:cubicBezTo>
                <a:cubicBezTo>
                  <a:pt x="28561" y="215"/>
                  <a:pt x="28447" y="456"/>
                  <a:pt x="28193" y="887"/>
                </a:cubicBezTo>
                <a:cubicBezTo>
                  <a:pt x="14902" y="21694"/>
                  <a:pt x="8264" y="41650"/>
                  <a:pt x="8264" y="60768"/>
                </a:cubicBezTo>
                <a:cubicBezTo>
                  <a:pt x="8264" y="70499"/>
                  <a:pt x="9952" y="80305"/>
                  <a:pt x="13328" y="90201"/>
                </a:cubicBezTo>
                <a:cubicBezTo>
                  <a:pt x="16718" y="100109"/>
                  <a:pt x="21707" y="110246"/>
                  <a:pt x="28320" y="120662"/>
                </a:cubicBezTo>
                <a:cubicBezTo>
                  <a:pt x="28739" y="121258"/>
                  <a:pt x="28523" y="121549"/>
                  <a:pt x="27685" y="121549"/>
                </a:cubicBezTo>
                <a:lnTo>
                  <a:pt x="24512" y="12154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7" name="Freeform 3"/>
          <p:cNvSpPr/>
          <p:nvPr/>
        </p:nvSpPr>
        <p:spPr>
          <a:xfrm>
            <a:off x="2419760" y="3932392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8" name="Freeform 3"/>
          <p:cNvSpPr/>
          <p:nvPr/>
        </p:nvSpPr>
        <p:spPr>
          <a:xfrm>
            <a:off x="2493898" y="3901819"/>
            <a:ext cx="54343" cy="100985"/>
          </a:xfrm>
          <a:custGeom>
            <a:avLst/>
            <a:gdLst>
              <a:gd name="connsiteX0" fmla="*/ 54343 w 54343"/>
              <a:gd name="connsiteY0" fmla="*/ 99209 h 100985"/>
              <a:gd name="connsiteX1" fmla="*/ 52553 w 54343"/>
              <a:gd name="connsiteY1" fmla="*/ 100985 h 100985"/>
              <a:gd name="connsiteX2" fmla="*/ 47475 w 54343"/>
              <a:gd name="connsiteY2" fmla="*/ 100985 h 100985"/>
              <a:gd name="connsiteX3" fmla="*/ 45698 w 54343"/>
              <a:gd name="connsiteY3" fmla="*/ 99209 h 100985"/>
              <a:gd name="connsiteX4" fmla="*/ 45698 w 54343"/>
              <a:gd name="connsiteY4" fmla="*/ 60134 h 100985"/>
              <a:gd name="connsiteX5" fmla="*/ 44619 w 54343"/>
              <a:gd name="connsiteY5" fmla="*/ 49782 h 100985"/>
              <a:gd name="connsiteX6" fmla="*/ 41509 w 54343"/>
              <a:gd name="connsiteY6" fmla="*/ 42931 h 100985"/>
              <a:gd name="connsiteX7" fmla="*/ 36571 w 54343"/>
              <a:gd name="connsiteY7" fmla="*/ 39201 h 100985"/>
              <a:gd name="connsiteX8" fmla="*/ 30085 w 54343"/>
              <a:gd name="connsiteY8" fmla="*/ 38059 h 100985"/>
              <a:gd name="connsiteX9" fmla="*/ 14153 w 54343"/>
              <a:gd name="connsiteY9" fmla="*/ 42995 h 100985"/>
              <a:gd name="connsiteX10" fmla="*/ 8632 w 54343"/>
              <a:gd name="connsiteY10" fmla="*/ 56696 h 100985"/>
              <a:gd name="connsiteX11" fmla="*/ 8632 w 54343"/>
              <a:gd name="connsiteY11" fmla="*/ 99209 h 100985"/>
              <a:gd name="connsiteX12" fmla="*/ 6854 w 54343"/>
              <a:gd name="connsiteY12" fmla="*/ 100985 h 100985"/>
              <a:gd name="connsiteX13" fmla="*/ 1777 w 54343"/>
              <a:gd name="connsiteY13" fmla="*/ 100985 h 100985"/>
              <a:gd name="connsiteX14" fmla="*/ 0 w 54343"/>
              <a:gd name="connsiteY14" fmla="*/ 99209 h 100985"/>
              <a:gd name="connsiteX15" fmla="*/ 0 w 54343"/>
              <a:gd name="connsiteY15" fmla="*/ 1763 h 100985"/>
              <a:gd name="connsiteX16" fmla="*/ 1777 w 54343"/>
              <a:gd name="connsiteY16" fmla="*/ 0 h 100985"/>
              <a:gd name="connsiteX17" fmla="*/ 6854 w 54343"/>
              <a:gd name="connsiteY17" fmla="*/ 0 h 100985"/>
              <a:gd name="connsiteX18" fmla="*/ 8632 w 54343"/>
              <a:gd name="connsiteY18" fmla="*/ 1763 h 100985"/>
              <a:gd name="connsiteX19" fmla="*/ 8632 w 54343"/>
              <a:gd name="connsiteY19" fmla="*/ 38567 h 100985"/>
              <a:gd name="connsiteX20" fmla="*/ 17467 w 54343"/>
              <a:gd name="connsiteY20" fmla="*/ 32668 h 100985"/>
              <a:gd name="connsiteX21" fmla="*/ 30592 w 54343"/>
              <a:gd name="connsiteY21" fmla="*/ 30815 h 100985"/>
              <a:gd name="connsiteX22" fmla="*/ 48631 w 54343"/>
              <a:gd name="connsiteY22" fmla="*/ 38059 h 100985"/>
              <a:gd name="connsiteX23" fmla="*/ 54343 w 54343"/>
              <a:gd name="connsiteY23" fmla="*/ 60007 h 100985"/>
              <a:gd name="connsiteX24" fmla="*/ 54343 w 54343"/>
              <a:gd name="connsiteY24" fmla="*/ 99209 h 100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54343" h="100985">
                <a:moveTo>
                  <a:pt x="54343" y="99209"/>
                </a:moveTo>
                <a:cubicBezTo>
                  <a:pt x="54343" y="100401"/>
                  <a:pt x="53746" y="100985"/>
                  <a:pt x="52553" y="100985"/>
                </a:cubicBezTo>
                <a:lnTo>
                  <a:pt x="47475" y="100985"/>
                </a:lnTo>
                <a:cubicBezTo>
                  <a:pt x="46295" y="100985"/>
                  <a:pt x="45698" y="100401"/>
                  <a:pt x="45698" y="99209"/>
                </a:cubicBezTo>
                <a:lnTo>
                  <a:pt x="45698" y="60134"/>
                </a:lnTo>
                <a:cubicBezTo>
                  <a:pt x="45698" y="56074"/>
                  <a:pt x="45343" y="52623"/>
                  <a:pt x="44619" y="49782"/>
                </a:cubicBezTo>
                <a:cubicBezTo>
                  <a:pt x="43908" y="46952"/>
                  <a:pt x="42868" y="44669"/>
                  <a:pt x="41509" y="42931"/>
                </a:cubicBezTo>
                <a:cubicBezTo>
                  <a:pt x="40164" y="41206"/>
                  <a:pt x="38513" y="39950"/>
                  <a:pt x="36571" y="39201"/>
                </a:cubicBezTo>
                <a:cubicBezTo>
                  <a:pt x="34616" y="38440"/>
                  <a:pt x="32458" y="38059"/>
                  <a:pt x="30085" y="38059"/>
                </a:cubicBezTo>
                <a:cubicBezTo>
                  <a:pt x="23154" y="38059"/>
                  <a:pt x="17835" y="39709"/>
                  <a:pt x="14153" y="42995"/>
                </a:cubicBezTo>
                <a:cubicBezTo>
                  <a:pt x="10472" y="46306"/>
                  <a:pt x="8632" y="50860"/>
                  <a:pt x="8632" y="56696"/>
                </a:cubicBezTo>
                <a:lnTo>
                  <a:pt x="8632" y="99209"/>
                </a:lnTo>
                <a:cubicBezTo>
                  <a:pt x="8632" y="100401"/>
                  <a:pt x="8048" y="100985"/>
                  <a:pt x="6854" y="100985"/>
                </a:cubicBezTo>
                <a:lnTo>
                  <a:pt x="1777" y="100985"/>
                </a:lnTo>
                <a:cubicBezTo>
                  <a:pt x="596" y="100985"/>
                  <a:pt x="0" y="100401"/>
                  <a:pt x="0" y="99209"/>
                </a:cubicBezTo>
                <a:lnTo>
                  <a:pt x="0" y="1763"/>
                </a:lnTo>
                <a:cubicBezTo>
                  <a:pt x="0" y="583"/>
                  <a:pt x="596" y="0"/>
                  <a:pt x="1777" y="0"/>
                </a:cubicBezTo>
                <a:lnTo>
                  <a:pt x="6854" y="0"/>
                </a:lnTo>
                <a:cubicBezTo>
                  <a:pt x="8048" y="0"/>
                  <a:pt x="8632" y="583"/>
                  <a:pt x="8632" y="1763"/>
                </a:cubicBezTo>
                <a:lnTo>
                  <a:pt x="8632" y="38567"/>
                </a:lnTo>
                <a:cubicBezTo>
                  <a:pt x="11005" y="35852"/>
                  <a:pt x="13938" y="33898"/>
                  <a:pt x="17467" y="32668"/>
                </a:cubicBezTo>
                <a:cubicBezTo>
                  <a:pt x="20970" y="31437"/>
                  <a:pt x="25350" y="30815"/>
                  <a:pt x="30592" y="30815"/>
                </a:cubicBezTo>
                <a:cubicBezTo>
                  <a:pt x="38805" y="30815"/>
                  <a:pt x="44810" y="33239"/>
                  <a:pt x="48631" y="38059"/>
                </a:cubicBezTo>
                <a:cubicBezTo>
                  <a:pt x="52439" y="42880"/>
                  <a:pt x="54343" y="50200"/>
                  <a:pt x="54343" y="60007"/>
                </a:cubicBezTo>
                <a:lnTo>
                  <a:pt x="54343" y="9920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9" name="Freeform 3"/>
          <p:cNvSpPr/>
          <p:nvPr/>
        </p:nvSpPr>
        <p:spPr>
          <a:xfrm>
            <a:off x="2632013" y="3932394"/>
            <a:ext cx="54724" cy="70410"/>
          </a:xfrm>
          <a:custGeom>
            <a:avLst/>
            <a:gdLst>
              <a:gd name="connsiteX0" fmla="*/ 54724 w 54724"/>
              <a:gd name="connsiteY0" fmla="*/ 68634 h 70410"/>
              <a:gd name="connsiteX1" fmla="*/ 52934 w 54724"/>
              <a:gd name="connsiteY1" fmla="*/ 70410 h 70410"/>
              <a:gd name="connsiteX2" fmla="*/ 47856 w 54724"/>
              <a:gd name="connsiteY2" fmla="*/ 70410 h 70410"/>
              <a:gd name="connsiteX3" fmla="*/ 46079 w 54724"/>
              <a:gd name="connsiteY3" fmla="*/ 68634 h 70410"/>
              <a:gd name="connsiteX4" fmla="*/ 46079 w 54724"/>
              <a:gd name="connsiteY4" fmla="*/ 28671 h 70410"/>
              <a:gd name="connsiteX5" fmla="*/ 41890 w 54724"/>
              <a:gd name="connsiteY5" fmla="*/ 12115 h 70410"/>
              <a:gd name="connsiteX6" fmla="*/ 30097 w 54724"/>
              <a:gd name="connsiteY6" fmla="*/ 7218 h 70410"/>
              <a:gd name="connsiteX7" fmla="*/ 14407 w 54724"/>
              <a:gd name="connsiteY7" fmla="*/ 12927 h 70410"/>
              <a:gd name="connsiteX8" fmla="*/ 9012 w 54724"/>
              <a:gd name="connsiteY8" fmla="*/ 28925 h 70410"/>
              <a:gd name="connsiteX9" fmla="*/ 9012 w 54724"/>
              <a:gd name="connsiteY9" fmla="*/ 68634 h 70410"/>
              <a:gd name="connsiteX10" fmla="*/ 7235 w 54724"/>
              <a:gd name="connsiteY10" fmla="*/ 70410 h 70410"/>
              <a:gd name="connsiteX11" fmla="*/ 2158 w 54724"/>
              <a:gd name="connsiteY11" fmla="*/ 70410 h 70410"/>
              <a:gd name="connsiteX12" fmla="*/ 380 w 54724"/>
              <a:gd name="connsiteY12" fmla="*/ 68634 h 70410"/>
              <a:gd name="connsiteX13" fmla="*/ 380 w 54724"/>
              <a:gd name="connsiteY13" fmla="*/ 17888 h 70410"/>
              <a:gd name="connsiteX14" fmla="*/ 317 w 54724"/>
              <a:gd name="connsiteY14" fmla="*/ 9375 h 70410"/>
              <a:gd name="connsiteX15" fmla="*/ 0 w 54724"/>
              <a:gd name="connsiteY15" fmla="*/ 3539 h 70410"/>
              <a:gd name="connsiteX16" fmla="*/ 456 w 54724"/>
              <a:gd name="connsiteY16" fmla="*/ 2220 h 70410"/>
              <a:gd name="connsiteX17" fmla="*/ 1777 w 54724"/>
              <a:gd name="connsiteY17" fmla="*/ 1763 h 70410"/>
              <a:gd name="connsiteX18" fmla="*/ 6347 w 54724"/>
              <a:gd name="connsiteY18" fmla="*/ 1763 h 70410"/>
              <a:gd name="connsiteX19" fmla="*/ 8124 w 54724"/>
              <a:gd name="connsiteY19" fmla="*/ 3539 h 70410"/>
              <a:gd name="connsiteX20" fmla="*/ 8124 w 54724"/>
              <a:gd name="connsiteY20" fmla="*/ 10529 h 70410"/>
              <a:gd name="connsiteX21" fmla="*/ 16692 w 54724"/>
              <a:gd name="connsiteY21" fmla="*/ 2524 h 70410"/>
              <a:gd name="connsiteX22" fmla="*/ 30465 w 54724"/>
              <a:gd name="connsiteY22" fmla="*/ 0 h 70410"/>
              <a:gd name="connsiteX23" fmla="*/ 48631 w 54724"/>
              <a:gd name="connsiteY23" fmla="*/ 6977 h 70410"/>
              <a:gd name="connsiteX24" fmla="*/ 54724 w 54724"/>
              <a:gd name="connsiteY24" fmla="*/ 26628 h 70410"/>
              <a:gd name="connsiteX25" fmla="*/ 54724 w 54724"/>
              <a:gd name="connsiteY25" fmla="*/ 6863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4724" h="70410">
                <a:moveTo>
                  <a:pt x="54724" y="68634"/>
                </a:moveTo>
                <a:cubicBezTo>
                  <a:pt x="54724" y="69826"/>
                  <a:pt x="54127" y="70410"/>
                  <a:pt x="52934" y="70410"/>
                </a:cubicBezTo>
                <a:lnTo>
                  <a:pt x="47856" y="70410"/>
                </a:lnTo>
                <a:cubicBezTo>
                  <a:pt x="46676" y="70410"/>
                  <a:pt x="46079" y="69826"/>
                  <a:pt x="46079" y="68634"/>
                </a:cubicBezTo>
                <a:lnTo>
                  <a:pt x="46079" y="28671"/>
                </a:lnTo>
                <a:cubicBezTo>
                  <a:pt x="46079" y="20882"/>
                  <a:pt x="44683" y="15376"/>
                  <a:pt x="41890" y="12115"/>
                </a:cubicBezTo>
                <a:cubicBezTo>
                  <a:pt x="39110" y="8855"/>
                  <a:pt x="35162" y="7218"/>
                  <a:pt x="30097" y="7218"/>
                </a:cubicBezTo>
                <a:cubicBezTo>
                  <a:pt x="23242" y="7218"/>
                  <a:pt x="18000" y="9134"/>
                  <a:pt x="14407" y="12927"/>
                </a:cubicBezTo>
                <a:cubicBezTo>
                  <a:pt x="10815" y="16733"/>
                  <a:pt x="9012" y="22074"/>
                  <a:pt x="9012" y="28925"/>
                </a:cubicBezTo>
                <a:lnTo>
                  <a:pt x="9012" y="68634"/>
                </a:lnTo>
                <a:cubicBezTo>
                  <a:pt x="9012" y="69826"/>
                  <a:pt x="8428" y="70410"/>
                  <a:pt x="7235" y="70410"/>
                </a:cubicBezTo>
                <a:lnTo>
                  <a:pt x="2158" y="70410"/>
                </a:lnTo>
                <a:cubicBezTo>
                  <a:pt x="977" y="70410"/>
                  <a:pt x="380" y="69826"/>
                  <a:pt x="380" y="68634"/>
                </a:cubicBezTo>
                <a:lnTo>
                  <a:pt x="380" y="17888"/>
                </a:lnTo>
                <a:cubicBezTo>
                  <a:pt x="380" y="14246"/>
                  <a:pt x="368" y="11405"/>
                  <a:pt x="317" y="9375"/>
                </a:cubicBezTo>
                <a:cubicBezTo>
                  <a:pt x="279" y="7358"/>
                  <a:pt x="164" y="5417"/>
                  <a:pt x="0" y="3539"/>
                </a:cubicBezTo>
                <a:cubicBezTo>
                  <a:pt x="-76" y="2956"/>
                  <a:pt x="63" y="2511"/>
                  <a:pt x="456" y="2220"/>
                </a:cubicBezTo>
                <a:cubicBezTo>
                  <a:pt x="825" y="1915"/>
                  <a:pt x="1269" y="1763"/>
                  <a:pt x="1777" y="1763"/>
                </a:cubicBezTo>
                <a:lnTo>
                  <a:pt x="6347" y="1763"/>
                </a:lnTo>
                <a:cubicBezTo>
                  <a:pt x="7527" y="1763"/>
                  <a:pt x="8124" y="2359"/>
                  <a:pt x="8124" y="3539"/>
                </a:cubicBezTo>
                <a:lnTo>
                  <a:pt x="8124" y="10529"/>
                </a:lnTo>
                <a:cubicBezTo>
                  <a:pt x="10498" y="6888"/>
                  <a:pt x="13354" y="4224"/>
                  <a:pt x="16692" y="2524"/>
                </a:cubicBezTo>
                <a:cubicBezTo>
                  <a:pt x="20043" y="837"/>
                  <a:pt x="24626" y="0"/>
                  <a:pt x="30465" y="0"/>
                </a:cubicBezTo>
                <a:cubicBezTo>
                  <a:pt x="38513" y="0"/>
                  <a:pt x="44556" y="2321"/>
                  <a:pt x="48631" y="6977"/>
                </a:cubicBezTo>
                <a:cubicBezTo>
                  <a:pt x="52693" y="11620"/>
                  <a:pt x="54724" y="18179"/>
                  <a:pt x="54724" y="26628"/>
                </a:cubicBezTo>
                <a:lnTo>
                  <a:pt x="54724" y="68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0" name="Freeform 3"/>
          <p:cNvSpPr/>
          <p:nvPr/>
        </p:nvSpPr>
        <p:spPr>
          <a:xfrm>
            <a:off x="2778646" y="3901941"/>
            <a:ext cx="9152" cy="100858"/>
          </a:xfrm>
          <a:custGeom>
            <a:avLst/>
            <a:gdLst>
              <a:gd name="connsiteX0" fmla="*/ 7362 w 9152"/>
              <a:gd name="connsiteY0" fmla="*/ 100858 h 100858"/>
              <a:gd name="connsiteX1" fmla="*/ 1789 w 9152"/>
              <a:gd name="connsiteY1" fmla="*/ 100858 h 100858"/>
              <a:gd name="connsiteX2" fmla="*/ 0 w 9152"/>
              <a:gd name="connsiteY2" fmla="*/ 99081 h 100858"/>
              <a:gd name="connsiteX3" fmla="*/ 0 w 9152"/>
              <a:gd name="connsiteY3" fmla="*/ 1763 h 100858"/>
              <a:gd name="connsiteX4" fmla="*/ 1789 w 9152"/>
              <a:gd name="connsiteY4" fmla="*/ 0 h 100858"/>
              <a:gd name="connsiteX5" fmla="*/ 7362 w 9152"/>
              <a:gd name="connsiteY5" fmla="*/ 0 h 100858"/>
              <a:gd name="connsiteX6" fmla="*/ 9152 w 9152"/>
              <a:gd name="connsiteY6" fmla="*/ 1763 h 100858"/>
              <a:gd name="connsiteX7" fmla="*/ 9152 w 9152"/>
              <a:gd name="connsiteY7" fmla="*/ 99081 h 100858"/>
              <a:gd name="connsiteX8" fmla="*/ 7362 w 9152"/>
              <a:gd name="connsiteY8" fmla="*/ 100858 h 1008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52" h="100858">
                <a:moveTo>
                  <a:pt x="7362" y="100858"/>
                </a:moveTo>
                <a:lnTo>
                  <a:pt x="1789" y="100858"/>
                </a:lnTo>
                <a:cubicBezTo>
                  <a:pt x="596" y="100858"/>
                  <a:pt x="0" y="100274"/>
                  <a:pt x="0" y="99081"/>
                </a:cubicBezTo>
                <a:lnTo>
                  <a:pt x="0" y="1763"/>
                </a:lnTo>
                <a:cubicBezTo>
                  <a:pt x="0" y="596"/>
                  <a:pt x="596" y="0"/>
                  <a:pt x="1789" y="0"/>
                </a:cubicBezTo>
                <a:lnTo>
                  <a:pt x="7362" y="0"/>
                </a:lnTo>
                <a:cubicBezTo>
                  <a:pt x="8555" y="0"/>
                  <a:pt x="9152" y="596"/>
                  <a:pt x="9152" y="1763"/>
                </a:cubicBezTo>
                <a:lnTo>
                  <a:pt x="9152" y="99081"/>
                </a:lnTo>
                <a:cubicBezTo>
                  <a:pt x="9152" y="100274"/>
                  <a:pt x="8555" y="100858"/>
                  <a:pt x="7362" y="1008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1" name="Freeform 3"/>
          <p:cNvSpPr/>
          <p:nvPr/>
        </p:nvSpPr>
        <p:spPr>
          <a:xfrm>
            <a:off x="2869028" y="3995067"/>
            <a:ext cx="17517" cy="26261"/>
          </a:xfrm>
          <a:custGeom>
            <a:avLst/>
            <a:gdLst>
              <a:gd name="connsiteX0" fmla="*/ 15867 w 17517"/>
              <a:gd name="connsiteY0" fmla="*/ 0 h 26261"/>
              <a:gd name="connsiteX1" fmla="*/ 17517 w 17517"/>
              <a:gd name="connsiteY1" fmla="*/ 570 h 26261"/>
              <a:gd name="connsiteX2" fmla="*/ 17264 w 17517"/>
              <a:gd name="connsiteY2" fmla="*/ 1890 h 26261"/>
              <a:gd name="connsiteX3" fmla="*/ 8885 w 17517"/>
              <a:gd name="connsiteY3" fmla="*/ 24599 h 26261"/>
              <a:gd name="connsiteX4" fmla="*/ 7933 w 17517"/>
              <a:gd name="connsiteY4" fmla="*/ 25944 h 26261"/>
              <a:gd name="connsiteX5" fmla="*/ 6600 w 17517"/>
              <a:gd name="connsiteY5" fmla="*/ 26261 h 26261"/>
              <a:gd name="connsiteX6" fmla="*/ 1269 w 17517"/>
              <a:gd name="connsiteY6" fmla="*/ 26261 h 26261"/>
              <a:gd name="connsiteX7" fmla="*/ 0 w 17517"/>
              <a:gd name="connsiteY7" fmla="*/ 24484 h 26261"/>
              <a:gd name="connsiteX8" fmla="*/ 5966 w 17517"/>
              <a:gd name="connsiteY8" fmla="*/ 2156 h 26261"/>
              <a:gd name="connsiteX9" fmla="*/ 6727 w 17517"/>
              <a:gd name="connsiteY9" fmla="*/ 697 h 26261"/>
              <a:gd name="connsiteX10" fmla="*/ 8632 w 17517"/>
              <a:gd name="connsiteY10" fmla="*/ 0 h 26261"/>
              <a:gd name="connsiteX11" fmla="*/ 15867 w 17517"/>
              <a:gd name="connsiteY11" fmla="*/ 0 h 2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7517" h="26261">
                <a:moveTo>
                  <a:pt x="15867" y="0"/>
                </a:moveTo>
                <a:cubicBezTo>
                  <a:pt x="16972" y="0"/>
                  <a:pt x="17517" y="190"/>
                  <a:pt x="17517" y="570"/>
                </a:cubicBezTo>
                <a:cubicBezTo>
                  <a:pt x="17517" y="938"/>
                  <a:pt x="17428" y="1382"/>
                  <a:pt x="17264" y="1890"/>
                </a:cubicBezTo>
                <a:lnTo>
                  <a:pt x="8885" y="24599"/>
                </a:lnTo>
                <a:cubicBezTo>
                  <a:pt x="8543" y="25284"/>
                  <a:pt x="8225" y="25728"/>
                  <a:pt x="7933" y="25944"/>
                </a:cubicBezTo>
                <a:cubicBezTo>
                  <a:pt x="7641" y="26159"/>
                  <a:pt x="7184" y="26261"/>
                  <a:pt x="6600" y="26261"/>
                </a:cubicBezTo>
                <a:lnTo>
                  <a:pt x="1269" y="26261"/>
                </a:lnTo>
                <a:cubicBezTo>
                  <a:pt x="164" y="26261"/>
                  <a:pt x="-266" y="25665"/>
                  <a:pt x="0" y="24484"/>
                </a:cubicBezTo>
                <a:lnTo>
                  <a:pt x="5966" y="2156"/>
                </a:lnTo>
                <a:cubicBezTo>
                  <a:pt x="6131" y="1649"/>
                  <a:pt x="6385" y="1166"/>
                  <a:pt x="6727" y="697"/>
                </a:cubicBezTo>
                <a:cubicBezTo>
                  <a:pt x="7070" y="241"/>
                  <a:pt x="7692" y="0"/>
                  <a:pt x="8632" y="0"/>
                </a:cubicBezTo>
                <a:lnTo>
                  <a:pt x="15867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2" name="Freeform 3"/>
          <p:cNvSpPr/>
          <p:nvPr/>
        </p:nvSpPr>
        <p:spPr>
          <a:xfrm>
            <a:off x="2072638" y="4084906"/>
            <a:ext cx="77942" cy="97179"/>
          </a:xfrm>
          <a:custGeom>
            <a:avLst/>
            <a:gdLst>
              <a:gd name="connsiteX0" fmla="*/ 74387 w 77942"/>
              <a:gd name="connsiteY0" fmla="*/ 44783 h 97179"/>
              <a:gd name="connsiteX1" fmla="*/ 77497 w 77942"/>
              <a:gd name="connsiteY1" fmla="*/ 45227 h 97179"/>
              <a:gd name="connsiteX2" fmla="*/ 77942 w 77942"/>
              <a:gd name="connsiteY2" fmla="*/ 48335 h 97179"/>
              <a:gd name="connsiteX3" fmla="*/ 77942 w 77942"/>
              <a:gd name="connsiteY3" fmla="*/ 88552 h 97179"/>
              <a:gd name="connsiteX4" fmla="*/ 77117 w 77942"/>
              <a:gd name="connsiteY4" fmla="*/ 90975 h 97179"/>
              <a:gd name="connsiteX5" fmla="*/ 75276 w 77942"/>
              <a:gd name="connsiteY5" fmla="*/ 92497 h 97179"/>
              <a:gd name="connsiteX6" fmla="*/ 62506 w 77942"/>
              <a:gd name="connsiteY6" fmla="*/ 95973 h 97179"/>
              <a:gd name="connsiteX7" fmla="*/ 48618 w 77942"/>
              <a:gd name="connsiteY7" fmla="*/ 97179 h 97179"/>
              <a:gd name="connsiteX8" fmla="*/ 29133 w 77942"/>
              <a:gd name="connsiteY8" fmla="*/ 93944 h 97179"/>
              <a:gd name="connsiteX9" fmla="*/ 13709 w 77942"/>
              <a:gd name="connsiteY9" fmla="*/ 84568 h 97179"/>
              <a:gd name="connsiteX10" fmla="*/ 3617 w 77942"/>
              <a:gd name="connsiteY10" fmla="*/ 69344 h 97179"/>
              <a:gd name="connsiteX11" fmla="*/ 0 w 77942"/>
              <a:gd name="connsiteY11" fmla="*/ 48589 h 97179"/>
              <a:gd name="connsiteX12" fmla="*/ 3351 w 77942"/>
              <a:gd name="connsiteY12" fmla="*/ 29052 h 97179"/>
              <a:gd name="connsiteX13" fmla="*/ 12998 w 77942"/>
              <a:gd name="connsiteY13" fmla="*/ 13701 h 97179"/>
              <a:gd name="connsiteX14" fmla="*/ 28307 w 77942"/>
              <a:gd name="connsiteY14" fmla="*/ 3615 h 97179"/>
              <a:gd name="connsiteX15" fmla="*/ 48618 w 77942"/>
              <a:gd name="connsiteY15" fmla="*/ 0 h 97179"/>
              <a:gd name="connsiteX16" fmla="*/ 60995 w 77942"/>
              <a:gd name="connsiteY16" fmla="*/ 634 h 97179"/>
              <a:gd name="connsiteX17" fmla="*/ 72229 w 77942"/>
              <a:gd name="connsiteY17" fmla="*/ 3171 h 97179"/>
              <a:gd name="connsiteX18" fmla="*/ 73753 w 77942"/>
              <a:gd name="connsiteY18" fmla="*/ 5708 h 97179"/>
              <a:gd name="connsiteX19" fmla="*/ 73118 w 77942"/>
              <a:gd name="connsiteY19" fmla="*/ 10403 h 97179"/>
              <a:gd name="connsiteX20" fmla="*/ 71214 w 77942"/>
              <a:gd name="connsiteY20" fmla="*/ 11545 h 97179"/>
              <a:gd name="connsiteX21" fmla="*/ 60297 w 77942"/>
              <a:gd name="connsiteY21" fmla="*/ 8677 h 97179"/>
              <a:gd name="connsiteX22" fmla="*/ 48618 w 77942"/>
              <a:gd name="connsiteY22" fmla="*/ 7992 h 97179"/>
              <a:gd name="connsiteX23" fmla="*/ 32306 w 77942"/>
              <a:gd name="connsiteY23" fmla="*/ 10974 h 97179"/>
              <a:gd name="connsiteX24" fmla="*/ 19853 w 77942"/>
              <a:gd name="connsiteY24" fmla="*/ 19283 h 97179"/>
              <a:gd name="connsiteX25" fmla="*/ 11995 w 77942"/>
              <a:gd name="connsiteY25" fmla="*/ 32097 h 97179"/>
              <a:gd name="connsiteX26" fmla="*/ 9254 w 77942"/>
              <a:gd name="connsiteY26" fmla="*/ 48589 h 97179"/>
              <a:gd name="connsiteX27" fmla="*/ 12186 w 77942"/>
              <a:gd name="connsiteY27" fmla="*/ 65970 h 97179"/>
              <a:gd name="connsiteX28" fmla="*/ 20361 w 77942"/>
              <a:gd name="connsiteY28" fmla="*/ 78720 h 97179"/>
              <a:gd name="connsiteX29" fmla="*/ 32814 w 77942"/>
              <a:gd name="connsiteY29" fmla="*/ 86522 h 97179"/>
              <a:gd name="connsiteX30" fmla="*/ 48618 w 77942"/>
              <a:gd name="connsiteY30" fmla="*/ 89186 h 97179"/>
              <a:gd name="connsiteX31" fmla="*/ 68675 w 77942"/>
              <a:gd name="connsiteY31" fmla="*/ 85761 h 97179"/>
              <a:gd name="connsiteX32" fmla="*/ 68675 w 77942"/>
              <a:gd name="connsiteY32" fmla="*/ 52776 h 97179"/>
              <a:gd name="connsiteX33" fmla="*/ 43160 w 77942"/>
              <a:gd name="connsiteY33" fmla="*/ 52776 h 97179"/>
              <a:gd name="connsiteX34" fmla="*/ 41370 w 77942"/>
              <a:gd name="connsiteY34" fmla="*/ 50999 h 97179"/>
              <a:gd name="connsiteX35" fmla="*/ 41370 w 77942"/>
              <a:gd name="connsiteY35" fmla="*/ 46559 h 97179"/>
              <a:gd name="connsiteX36" fmla="*/ 43160 w 77942"/>
              <a:gd name="connsiteY36" fmla="*/ 44783 h 97179"/>
              <a:gd name="connsiteX37" fmla="*/ 74387 w 77942"/>
              <a:gd name="connsiteY37" fmla="*/ 44783 h 97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7942" h="97179">
                <a:moveTo>
                  <a:pt x="74387" y="44783"/>
                </a:moveTo>
                <a:cubicBezTo>
                  <a:pt x="76164" y="44783"/>
                  <a:pt x="77205" y="44936"/>
                  <a:pt x="77497" y="45227"/>
                </a:cubicBezTo>
                <a:cubicBezTo>
                  <a:pt x="77802" y="45532"/>
                  <a:pt x="77942" y="46559"/>
                  <a:pt x="77942" y="48335"/>
                </a:cubicBezTo>
                <a:lnTo>
                  <a:pt x="77942" y="88552"/>
                </a:lnTo>
                <a:cubicBezTo>
                  <a:pt x="77942" y="89478"/>
                  <a:pt x="77662" y="90290"/>
                  <a:pt x="77117" y="90975"/>
                </a:cubicBezTo>
                <a:cubicBezTo>
                  <a:pt x="76571" y="91635"/>
                  <a:pt x="75949" y="92142"/>
                  <a:pt x="75276" y="92497"/>
                </a:cubicBezTo>
                <a:cubicBezTo>
                  <a:pt x="71214" y="94007"/>
                  <a:pt x="66961" y="95174"/>
                  <a:pt x="62506" y="95973"/>
                </a:cubicBezTo>
                <a:cubicBezTo>
                  <a:pt x="58075" y="96785"/>
                  <a:pt x="53442" y="97179"/>
                  <a:pt x="48618" y="97179"/>
                </a:cubicBezTo>
                <a:cubicBezTo>
                  <a:pt x="41586" y="97179"/>
                  <a:pt x="35086" y="96100"/>
                  <a:pt x="29133" y="93944"/>
                </a:cubicBezTo>
                <a:cubicBezTo>
                  <a:pt x="23166" y="91787"/>
                  <a:pt x="18025" y="88666"/>
                  <a:pt x="13709" y="84568"/>
                </a:cubicBezTo>
                <a:cubicBezTo>
                  <a:pt x="9393" y="80458"/>
                  <a:pt x="6017" y="75383"/>
                  <a:pt x="3617" y="69344"/>
                </a:cubicBezTo>
                <a:cubicBezTo>
                  <a:pt x="1193" y="63293"/>
                  <a:pt x="0" y="56366"/>
                  <a:pt x="0" y="48589"/>
                </a:cubicBezTo>
                <a:cubicBezTo>
                  <a:pt x="0" y="41485"/>
                  <a:pt x="1117" y="34976"/>
                  <a:pt x="3351" y="29052"/>
                </a:cubicBezTo>
                <a:cubicBezTo>
                  <a:pt x="5598" y="23127"/>
                  <a:pt x="8822" y="18015"/>
                  <a:pt x="12998" y="13701"/>
                </a:cubicBezTo>
                <a:cubicBezTo>
                  <a:pt x="17187" y="9388"/>
                  <a:pt x="22291" y="6013"/>
                  <a:pt x="28307" y="3615"/>
                </a:cubicBezTo>
                <a:cubicBezTo>
                  <a:pt x="34312" y="1192"/>
                  <a:pt x="41078" y="0"/>
                  <a:pt x="48618" y="0"/>
                </a:cubicBezTo>
                <a:cubicBezTo>
                  <a:pt x="53353" y="0"/>
                  <a:pt x="57479" y="203"/>
                  <a:pt x="60995" y="634"/>
                </a:cubicBezTo>
                <a:cubicBezTo>
                  <a:pt x="64511" y="1053"/>
                  <a:pt x="68256" y="1902"/>
                  <a:pt x="72229" y="3171"/>
                </a:cubicBezTo>
                <a:cubicBezTo>
                  <a:pt x="73499" y="3501"/>
                  <a:pt x="74006" y="4351"/>
                  <a:pt x="73753" y="5708"/>
                </a:cubicBezTo>
                <a:lnTo>
                  <a:pt x="73118" y="10403"/>
                </a:lnTo>
                <a:cubicBezTo>
                  <a:pt x="73042" y="11506"/>
                  <a:pt x="72394" y="11874"/>
                  <a:pt x="71214" y="11545"/>
                </a:cubicBezTo>
                <a:cubicBezTo>
                  <a:pt x="67405" y="10111"/>
                  <a:pt x="63762" y="9147"/>
                  <a:pt x="60297" y="8677"/>
                </a:cubicBezTo>
                <a:cubicBezTo>
                  <a:pt x="56819" y="8221"/>
                  <a:pt x="52934" y="7992"/>
                  <a:pt x="48618" y="7992"/>
                </a:cubicBezTo>
                <a:cubicBezTo>
                  <a:pt x="42601" y="7992"/>
                  <a:pt x="37168" y="8982"/>
                  <a:pt x="32306" y="10974"/>
                </a:cubicBezTo>
                <a:cubicBezTo>
                  <a:pt x="27432" y="12953"/>
                  <a:pt x="23293" y="15731"/>
                  <a:pt x="19853" y="19283"/>
                </a:cubicBezTo>
                <a:cubicBezTo>
                  <a:pt x="16438" y="22835"/>
                  <a:pt x="13811" y="27098"/>
                  <a:pt x="11995" y="32097"/>
                </a:cubicBezTo>
                <a:cubicBezTo>
                  <a:pt x="10168" y="37095"/>
                  <a:pt x="9254" y="42588"/>
                  <a:pt x="9254" y="48589"/>
                </a:cubicBezTo>
                <a:cubicBezTo>
                  <a:pt x="9254" y="55097"/>
                  <a:pt x="10231" y="60908"/>
                  <a:pt x="12186" y="65970"/>
                </a:cubicBezTo>
                <a:cubicBezTo>
                  <a:pt x="14128" y="71044"/>
                  <a:pt x="16857" y="75295"/>
                  <a:pt x="20361" y="78720"/>
                </a:cubicBezTo>
                <a:cubicBezTo>
                  <a:pt x="23877" y="82145"/>
                  <a:pt x="28028" y="84746"/>
                  <a:pt x="32814" y="86522"/>
                </a:cubicBezTo>
                <a:cubicBezTo>
                  <a:pt x="37600" y="88311"/>
                  <a:pt x="42868" y="89186"/>
                  <a:pt x="48618" y="89186"/>
                </a:cubicBezTo>
                <a:cubicBezTo>
                  <a:pt x="58012" y="89186"/>
                  <a:pt x="64689" y="88045"/>
                  <a:pt x="68675" y="85761"/>
                </a:cubicBezTo>
                <a:lnTo>
                  <a:pt x="68675" y="52776"/>
                </a:lnTo>
                <a:lnTo>
                  <a:pt x="43160" y="52776"/>
                </a:lnTo>
                <a:cubicBezTo>
                  <a:pt x="41966" y="52776"/>
                  <a:pt x="41370" y="52180"/>
                  <a:pt x="41370" y="50999"/>
                </a:cubicBezTo>
                <a:lnTo>
                  <a:pt x="41370" y="46559"/>
                </a:lnTo>
                <a:cubicBezTo>
                  <a:pt x="41370" y="45379"/>
                  <a:pt x="41966" y="44783"/>
                  <a:pt x="43160" y="44783"/>
                </a:cubicBezTo>
                <a:lnTo>
                  <a:pt x="74387" y="4478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3" name="Freeform 3"/>
          <p:cNvSpPr/>
          <p:nvPr/>
        </p:nvSpPr>
        <p:spPr>
          <a:xfrm>
            <a:off x="2302525" y="4110029"/>
            <a:ext cx="34274" cy="70410"/>
          </a:xfrm>
          <a:custGeom>
            <a:avLst/>
            <a:gdLst>
              <a:gd name="connsiteX0" fmla="*/ 32382 w 34274"/>
              <a:gd name="connsiteY0" fmla="*/ 9514 h 70410"/>
              <a:gd name="connsiteX1" fmla="*/ 26289 w 34274"/>
              <a:gd name="connsiteY1" fmla="*/ 8740 h 70410"/>
              <a:gd name="connsiteX2" fmla="*/ 12325 w 34274"/>
              <a:gd name="connsiteY2" fmla="*/ 18014 h 70410"/>
              <a:gd name="connsiteX3" fmla="*/ 8771 w 34274"/>
              <a:gd name="connsiteY3" fmla="*/ 36537 h 70410"/>
              <a:gd name="connsiteX4" fmla="*/ 8771 w 34274"/>
              <a:gd name="connsiteY4" fmla="*/ 68634 h 70410"/>
              <a:gd name="connsiteX5" fmla="*/ 6981 w 34274"/>
              <a:gd name="connsiteY5" fmla="*/ 70410 h 70410"/>
              <a:gd name="connsiteX6" fmla="*/ 2031 w 34274"/>
              <a:gd name="connsiteY6" fmla="*/ 70410 h 70410"/>
              <a:gd name="connsiteX7" fmla="*/ 266 w 34274"/>
              <a:gd name="connsiteY7" fmla="*/ 68634 h 70410"/>
              <a:gd name="connsiteX8" fmla="*/ 266 w 34274"/>
              <a:gd name="connsiteY8" fmla="*/ 17126 h 70410"/>
              <a:gd name="connsiteX9" fmla="*/ 203 w 34274"/>
              <a:gd name="connsiteY9" fmla="*/ 9705 h 70410"/>
              <a:gd name="connsiteX10" fmla="*/ 0 w 34274"/>
              <a:gd name="connsiteY10" fmla="*/ 3539 h 70410"/>
              <a:gd name="connsiteX11" fmla="*/ 1789 w 34274"/>
              <a:gd name="connsiteY11" fmla="*/ 1776 h 70410"/>
              <a:gd name="connsiteX12" fmla="*/ 6474 w 34274"/>
              <a:gd name="connsiteY12" fmla="*/ 1776 h 70410"/>
              <a:gd name="connsiteX13" fmla="*/ 8263 w 34274"/>
              <a:gd name="connsiteY13" fmla="*/ 3539 h 70410"/>
              <a:gd name="connsiteX14" fmla="*/ 8263 w 34274"/>
              <a:gd name="connsiteY14" fmla="*/ 15985 h 70410"/>
              <a:gd name="connsiteX15" fmla="*/ 26543 w 34274"/>
              <a:gd name="connsiteY15" fmla="*/ 0 h 70410"/>
              <a:gd name="connsiteX16" fmla="*/ 32382 w 34274"/>
              <a:gd name="connsiteY16" fmla="*/ 761 h 70410"/>
              <a:gd name="connsiteX17" fmla="*/ 33702 w 34274"/>
              <a:gd name="connsiteY17" fmla="*/ 1585 h 70410"/>
              <a:gd name="connsiteX18" fmla="*/ 34274 w 34274"/>
              <a:gd name="connsiteY18" fmla="*/ 3171 h 70410"/>
              <a:gd name="connsiteX19" fmla="*/ 34274 w 34274"/>
              <a:gd name="connsiteY19" fmla="*/ 8499 h 70410"/>
              <a:gd name="connsiteX20" fmla="*/ 33652 w 34274"/>
              <a:gd name="connsiteY20" fmla="*/ 9514 h 70410"/>
              <a:gd name="connsiteX21" fmla="*/ 32382 w 34274"/>
              <a:gd name="connsiteY21" fmla="*/ 951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34274" h="70410">
                <a:moveTo>
                  <a:pt x="32382" y="9514"/>
                </a:moveTo>
                <a:cubicBezTo>
                  <a:pt x="30859" y="9007"/>
                  <a:pt x="28828" y="8740"/>
                  <a:pt x="26289" y="8740"/>
                </a:cubicBezTo>
                <a:cubicBezTo>
                  <a:pt x="20018" y="8740"/>
                  <a:pt x="15359" y="11849"/>
                  <a:pt x="12325" y="18014"/>
                </a:cubicBezTo>
                <a:cubicBezTo>
                  <a:pt x="9939" y="22835"/>
                  <a:pt x="8771" y="29001"/>
                  <a:pt x="8771" y="36537"/>
                </a:cubicBezTo>
                <a:lnTo>
                  <a:pt x="8771" y="68634"/>
                </a:lnTo>
                <a:cubicBezTo>
                  <a:pt x="8771" y="69826"/>
                  <a:pt x="8175" y="70410"/>
                  <a:pt x="6981" y="70410"/>
                </a:cubicBezTo>
                <a:lnTo>
                  <a:pt x="2031" y="70410"/>
                </a:lnTo>
                <a:cubicBezTo>
                  <a:pt x="850" y="70410"/>
                  <a:pt x="266" y="69826"/>
                  <a:pt x="266" y="68634"/>
                </a:cubicBezTo>
                <a:lnTo>
                  <a:pt x="266" y="17126"/>
                </a:lnTo>
                <a:cubicBezTo>
                  <a:pt x="266" y="14069"/>
                  <a:pt x="241" y="11608"/>
                  <a:pt x="203" y="9705"/>
                </a:cubicBezTo>
                <a:cubicBezTo>
                  <a:pt x="152" y="7789"/>
                  <a:pt x="88" y="5746"/>
                  <a:pt x="0" y="3539"/>
                </a:cubicBezTo>
                <a:cubicBezTo>
                  <a:pt x="0" y="2372"/>
                  <a:pt x="596" y="1776"/>
                  <a:pt x="1789" y="1776"/>
                </a:cubicBezTo>
                <a:lnTo>
                  <a:pt x="6474" y="1776"/>
                </a:lnTo>
                <a:cubicBezTo>
                  <a:pt x="7667" y="1776"/>
                  <a:pt x="8263" y="2372"/>
                  <a:pt x="8263" y="3539"/>
                </a:cubicBezTo>
                <a:lnTo>
                  <a:pt x="8263" y="15985"/>
                </a:lnTo>
                <a:cubicBezTo>
                  <a:pt x="12402" y="5328"/>
                  <a:pt x="18495" y="0"/>
                  <a:pt x="26543" y="0"/>
                </a:cubicBezTo>
                <a:cubicBezTo>
                  <a:pt x="28472" y="0"/>
                  <a:pt x="30427" y="253"/>
                  <a:pt x="32382" y="761"/>
                </a:cubicBezTo>
                <a:cubicBezTo>
                  <a:pt x="32890" y="926"/>
                  <a:pt x="33321" y="1205"/>
                  <a:pt x="33702" y="1585"/>
                </a:cubicBezTo>
                <a:cubicBezTo>
                  <a:pt x="34096" y="1953"/>
                  <a:pt x="34274" y="2486"/>
                  <a:pt x="34274" y="3171"/>
                </a:cubicBezTo>
                <a:lnTo>
                  <a:pt x="34274" y="8499"/>
                </a:lnTo>
                <a:cubicBezTo>
                  <a:pt x="34274" y="9007"/>
                  <a:pt x="34070" y="9337"/>
                  <a:pt x="33652" y="9514"/>
                </a:cubicBezTo>
                <a:cubicBezTo>
                  <a:pt x="33220" y="9680"/>
                  <a:pt x="32801" y="9680"/>
                  <a:pt x="32382" y="951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4" name="Freeform 3"/>
          <p:cNvSpPr/>
          <p:nvPr/>
        </p:nvSpPr>
        <p:spPr>
          <a:xfrm>
            <a:off x="2343028" y="4172705"/>
            <a:ext cx="17517" cy="26261"/>
          </a:xfrm>
          <a:custGeom>
            <a:avLst/>
            <a:gdLst>
              <a:gd name="connsiteX0" fmla="*/ 15867 w 17517"/>
              <a:gd name="connsiteY0" fmla="*/ 0 h 26261"/>
              <a:gd name="connsiteX1" fmla="*/ 17517 w 17517"/>
              <a:gd name="connsiteY1" fmla="*/ 570 h 26261"/>
              <a:gd name="connsiteX2" fmla="*/ 17264 w 17517"/>
              <a:gd name="connsiteY2" fmla="*/ 1890 h 26261"/>
              <a:gd name="connsiteX3" fmla="*/ 8885 w 17517"/>
              <a:gd name="connsiteY3" fmla="*/ 24599 h 26261"/>
              <a:gd name="connsiteX4" fmla="*/ 7933 w 17517"/>
              <a:gd name="connsiteY4" fmla="*/ 25944 h 26261"/>
              <a:gd name="connsiteX5" fmla="*/ 6600 w 17517"/>
              <a:gd name="connsiteY5" fmla="*/ 26261 h 26261"/>
              <a:gd name="connsiteX6" fmla="*/ 1269 w 17517"/>
              <a:gd name="connsiteY6" fmla="*/ 26261 h 26261"/>
              <a:gd name="connsiteX7" fmla="*/ 0 w 17517"/>
              <a:gd name="connsiteY7" fmla="*/ 24484 h 26261"/>
              <a:gd name="connsiteX8" fmla="*/ 5966 w 17517"/>
              <a:gd name="connsiteY8" fmla="*/ 2156 h 26261"/>
              <a:gd name="connsiteX9" fmla="*/ 6727 w 17517"/>
              <a:gd name="connsiteY9" fmla="*/ 697 h 26261"/>
              <a:gd name="connsiteX10" fmla="*/ 8632 w 17517"/>
              <a:gd name="connsiteY10" fmla="*/ 0 h 26261"/>
              <a:gd name="connsiteX11" fmla="*/ 15867 w 17517"/>
              <a:gd name="connsiteY11" fmla="*/ 0 h 2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7517" h="26261">
                <a:moveTo>
                  <a:pt x="15867" y="0"/>
                </a:moveTo>
                <a:cubicBezTo>
                  <a:pt x="16972" y="0"/>
                  <a:pt x="17517" y="190"/>
                  <a:pt x="17517" y="570"/>
                </a:cubicBezTo>
                <a:cubicBezTo>
                  <a:pt x="17517" y="938"/>
                  <a:pt x="17428" y="1382"/>
                  <a:pt x="17264" y="1890"/>
                </a:cubicBezTo>
                <a:lnTo>
                  <a:pt x="8885" y="24599"/>
                </a:lnTo>
                <a:cubicBezTo>
                  <a:pt x="8543" y="25284"/>
                  <a:pt x="8225" y="25728"/>
                  <a:pt x="7933" y="25944"/>
                </a:cubicBezTo>
                <a:cubicBezTo>
                  <a:pt x="7641" y="26159"/>
                  <a:pt x="7184" y="26261"/>
                  <a:pt x="6600" y="26261"/>
                </a:cubicBezTo>
                <a:lnTo>
                  <a:pt x="1269" y="26261"/>
                </a:lnTo>
                <a:cubicBezTo>
                  <a:pt x="164" y="26261"/>
                  <a:pt x="-266" y="25665"/>
                  <a:pt x="0" y="24484"/>
                </a:cubicBezTo>
                <a:lnTo>
                  <a:pt x="5966" y="2156"/>
                </a:lnTo>
                <a:cubicBezTo>
                  <a:pt x="6131" y="1649"/>
                  <a:pt x="6385" y="1166"/>
                  <a:pt x="6727" y="697"/>
                </a:cubicBezTo>
                <a:cubicBezTo>
                  <a:pt x="7070" y="241"/>
                  <a:pt x="7692" y="0"/>
                  <a:pt x="8632" y="0"/>
                </a:cubicBezTo>
                <a:lnTo>
                  <a:pt x="15867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5" name="Freeform 3"/>
          <p:cNvSpPr/>
          <p:nvPr/>
        </p:nvSpPr>
        <p:spPr>
          <a:xfrm>
            <a:off x="2407637" y="4085288"/>
            <a:ext cx="57643" cy="96544"/>
          </a:xfrm>
          <a:custGeom>
            <a:avLst/>
            <a:gdLst>
              <a:gd name="connsiteX0" fmla="*/ 1662 w 57643"/>
              <a:gd name="connsiteY0" fmla="*/ 93500 h 96544"/>
              <a:gd name="connsiteX1" fmla="*/ 0 w 57643"/>
              <a:gd name="connsiteY1" fmla="*/ 90594 h 96544"/>
              <a:gd name="connsiteX2" fmla="*/ 507 w 57643"/>
              <a:gd name="connsiteY2" fmla="*/ 85634 h 96544"/>
              <a:gd name="connsiteX3" fmla="*/ 2538 w 57643"/>
              <a:gd name="connsiteY3" fmla="*/ 84873 h 96544"/>
              <a:gd name="connsiteX4" fmla="*/ 12630 w 57643"/>
              <a:gd name="connsiteY4" fmla="*/ 87930 h 96544"/>
              <a:gd name="connsiteX5" fmla="*/ 23737 w 57643"/>
              <a:gd name="connsiteY5" fmla="*/ 88945 h 96544"/>
              <a:gd name="connsiteX6" fmla="*/ 40633 w 57643"/>
              <a:gd name="connsiteY6" fmla="*/ 83858 h 96544"/>
              <a:gd name="connsiteX7" fmla="*/ 48631 w 57643"/>
              <a:gd name="connsiteY7" fmla="*/ 68253 h 96544"/>
              <a:gd name="connsiteX8" fmla="*/ 21579 w 57643"/>
              <a:gd name="connsiteY8" fmla="*/ 50238 h 96544"/>
              <a:gd name="connsiteX9" fmla="*/ 14991 w 57643"/>
              <a:gd name="connsiteY9" fmla="*/ 50238 h 96544"/>
              <a:gd name="connsiteX10" fmla="*/ 13341 w 57643"/>
              <a:gd name="connsiteY10" fmla="*/ 48830 h 96544"/>
              <a:gd name="connsiteX11" fmla="*/ 13341 w 57643"/>
              <a:gd name="connsiteY11" fmla="*/ 44149 h 96544"/>
              <a:gd name="connsiteX12" fmla="*/ 14991 w 57643"/>
              <a:gd name="connsiteY12" fmla="*/ 42487 h 96544"/>
              <a:gd name="connsiteX13" fmla="*/ 15626 w 57643"/>
              <a:gd name="connsiteY13" fmla="*/ 42487 h 96544"/>
              <a:gd name="connsiteX14" fmla="*/ 36825 w 57643"/>
              <a:gd name="connsiteY14" fmla="*/ 39582 h 96544"/>
              <a:gd name="connsiteX15" fmla="*/ 48377 w 57643"/>
              <a:gd name="connsiteY15" fmla="*/ 23584 h 96544"/>
              <a:gd name="connsiteX16" fmla="*/ 46396 w 57643"/>
              <a:gd name="connsiteY16" fmla="*/ 16809 h 96544"/>
              <a:gd name="connsiteX17" fmla="*/ 41128 w 57643"/>
              <a:gd name="connsiteY17" fmla="*/ 11545 h 96544"/>
              <a:gd name="connsiteX18" fmla="*/ 34274 w 57643"/>
              <a:gd name="connsiteY18" fmla="*/ 8741 h 96544"/>
              <a:gd name="connsiteX19" fmla="*/ 26276 w 57643"/>
              <a:gd name="connsiteY19" fmla="*/ 7726 h 96544"/>
              <a:gd name="connsiteX20" fmla="*/ 16756 w 57643"/>
              <a:gd name="connsiteY20" fmla="*/ 8880 h 96544"/>
              <a:gd name="connsiteX21" fmla="*/ 6727 w 57643"/>
              <a:gd name="connsiteY21" fmla="*/ 11912 h 96544"/>
              <a:gd name="connsiteX22" fmla="*/ 4836 w 57643"/>
              <a:gd name="connsiteY22" fmla="*/ 10897 h 96544"/>
              <a:gd name="connsiteX23" fmla="*/ 4328 w 57643"/>
              <a:gd name="connsiteY23" fmla="*/ 6203 h 96544"/>
              <a:gd name="connsiteX24" fmla="*/ 5978 w 57643"/>
              <a:gd name="connsiteY24" fmla="*/ 3679 h 96544"/>
              <a:gd name="connsiteX25" fmla="*/ 16642 w 57643"/>
              <a:gd name="connsiteY25" fmla="*/ 875 h 96544"/>
              <a:gd name="connsiteX26" fmla="*/ 27178 w 57643"/>
              <a:gd name="connsiteY26" fmla="*/ 0 h 96544"/>
              <a:gd name="connsiteX27" fmla="*/ 48123 w 57643"/>
              <a:gd name="connsiteY27" fmla="*/ 5455 h 96544"/>
              <a:gd name="connsiteX28" fmla="*/ 57390 w 57643"/>
              <a:gd name="connsiteY28" fmla="*/ 23584 h 96544"/>
              <a:gd name="connsiteX29" fmla="*/ 51296 w 57643"/>
              <a:gd name="connsiteY29" fmla="*/ 38300 h 96544"/>
              <a:gd name="connsiteX30" fmla="*/ 38094 w 57643"/>
              <a:gd name="connsiteY30" fmla="*/ 46306 h 96544"/>
              <a:gd name="connsiteX31" fmla="*/ 45647 w 57643"/>
              <a:gd name="connsiteY31" fmla="*/ 48462 h 96544"/>
              <a:gd name="connsiteX32" fmla="*/ 51665 w 57643"/>
              <a:gd name="connsiteY32" fmla="*/ 53030 h 96544"/>
              <a:gd name="connsiteX33" fmla="*/ 56120 w 57643"/>
              <a:gd name="connsiteY33" fmla="*/ 60197 h 96544"/>
              <a:gd name="connsiteX34" fmla="*/ 57643 w 57643"/>
              <a:gd name="connsiteY34" fmla="*/ 69015 h 96544"/>
              <a:gd name="connsiteX35" fmla="*/ 55041 w 57643"/>
              <a:gd name="connsiteY35" fmla="*/ 80509 h 96544"/>
              <a:gd name="connsiteX36" fmla="*/ 47615 w 57643"/>
              <a:gd name="connsiteY36" fmla="*/ 89313 h 96544"/>
              <a:gd name="connsiteX37" fmla="*/ 36825 w 57643"/>
              <a:gd name="connsiteY37" fmla="*/ 94717 h 96544"/>
              <a:gd name="connsiteX38" fmla="*/ 23242 w 57643"/>
              <a:gd name="connsiteY38" fmla="*/ 96544 h 96544"/>
              <a:gd name="connsiteX39" fmla="*/ 11614 w 57643"/>
              <a:gd name="connsiteY39" fmla="*/ 95796 h 96544"/>
              <a:gd name="connsiteX40" fmla="*/ 1662 w 57643"/>
              <a:gd name="connsiteY40" fmla="*/ 93500 h 96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7643" h="96544">
                <a:moveTo>
                  <a:pt x="1662" y="93500"/>
                </a:moveTo>
                <a:cubicBezTo>
                  <a:pt x="380" y="93170"/>
                  <a:pt x="-165" y="92180"/>
                  <a:pt x="0" y="90594"/>
                </a:cubicBezTo>
                <a:lnTo>
                  <a:pt x="507" y="85634"/>
                </a:lnTo>
                <a:cubicBezTo>
                  <a:pt x="685" y="84619"/>
                  <a:pt x="1370" y="84365"/>
                  <a:pt x="2538" y="84873"/>
                </a:cubicBezTo>
                <a:cubicBezTo>
                  <a:pt x="6105" y="86319"/>
                  <a:pt x="9457" y="87334"/>
                  <a:pt x="12630" y="87930"/>
                </a:cubicBezTo>
                <a:cubicBezTo>
                  <a:pt x="15804" y="88501"/>
                  <a:pt x="19510" y="88856"/>
                  <a:pt x="23737" y="88945"/>
                </a:cubicBezTo>
                <a:cubicBezTo>
                  <a:pt x="30440" y="89008"/>
                  <a:pt x="36064" y="87334"/>
                  <a:pt x="40633" y="83858"/>
                </a:cubicBezTo>
                <a:cubicBezTo>
                  <a:pt x="45965" y="80305"/>
                  <a:pt x="48631" y="75104"/>
                  <a:pt x="48631" y="68253"/>
                </a:cubicBezTo>
                <a:cubicBezTo>
                  <a:pt x="48631" y="56239"/>
                  <a:pt x="39618" y="50238"/>
                  <a:pt x="21579" y="50238"/>
                </a:cubicBezTo>
                <a:lnTo>
                  <a:pt x="14991" y="50238"/>
                </a:lnTo>
                <a:cubicBezTo>
                  <a:pt x="13887" y="50238"/>
                  <a:pt x="13341" y="49782"/>
                  <a:pt x="13341" y="48830"/>
                </a:cubicBezTo>
                <a:lnTo>
                  <a:pt x="13341" y="44149"/>
                </a:lnTo>
                <a:cubicBezTo>
                  <a:pt x="13341" y="43045"/>
                  <a:pt x="13887" y="42487"/>
                  <a:pt x="14991" y="42487"/>
                </a:cubicBezTo>
                <a:lnTo>
                  <a:pt x="15626" y="42487"/>
                </a:lnTo>
                <a:cubicBezTo>
                  <a:pt x="24677" y="42487"/>
                  <a:pt x="31748" y="41523"/>
                  <a:pt x="36825" y="39582"/>
                </a:cubicBezTo>
                <a:cubicBezTo>
                  <a:pt x="44518" y="36626"/>
                  <a:pt x="48377" y="31298"/>
                  <a:pt x="48377" y="23584"/>
                </a:cubicBezTo>
                <a:cubicBezTo>
                  <a:pt x="48377" y="21148"/>
                  <a:pt x="47717" y="18877"/>
                  <a:pt x="46396" y="16809"/>
                </a:cubicBezTo>
                <a:cubicBezTo>
                  <a:pt x="45102" y="14729"/>
                  <a:pt x="43337" y="12978"/>
                  <a:pt x="41128" y="11545"/>
                </a:cubicBezTo>
                <a:cubicBezTo>
                  <a:pt x="39110" y="10352"/>
                  <a:pt x="36825" y="9426"/>
                  <a:pt x="34274" y="8741"/>
                </a:cubicBezTo>
                <a:cubicBezTo>
                  <a:pt x="31748" y="8081"/>
                  <a:pt x="29082" y="7726"/>
                  <a:pt x="26276" y="7726"/>
                </a:cubicBezTo>
                <a:cubicBezTo>
                  <a:pt x="23407" y="7726"/>
                  <a:pt x="20234" y="8119"/>
                  <a:pt x="16756" y="8880"/>
                </a:cubicBezTo>
                <a:cubicBezTo>
                  <a:pt x="13290" y="9642"/>
                  <a:pt x="9952" y="10656"/>
                  <a:pt x="6727" y="11912"/>
                </a:cubicBezTo>
                <a:cubicBezTo>
                  <a:pt x="5636" y="12356"/>
                  <a:pt x="5001" y="12001"/>
                  <a:pt x="4836" y="10897"/>
                </a:cubicBezTo>
                <a:lnTo>
                  <a:pt x="4328" y="6203"/>
                </a:lnTo>
                <a:cubicBezTo>
                  <a:pt x="4062" y="5024"/>
                  <a:pt x="4607" y="4186"/>
                  <a:pt x="5978" y="3679"/>
                </a:cubicBezTo>
                <a:cubicBezTo>
                  <a:pt x="9787" y="2397"/>
                  <a:pt x="13341" y="1471"/>
                  <a:pt x="16642" y="875"/>
                </a:cubicBezTo>
                <a:cubicBezTo>
                  <a:pt x="19929" y="291"/>
                  <a:pt x="23446" y="0"/>
                  <a:pt x="27178" y="0"/>
                </a:cubicBezTo>
                <a:cubicBezTo>
                  <a:pt x="35721" y="0"/>
                  <a:pt x="42703" y="1814"/>
                  <a:pt x="48123" y="5455"/>
                </a:cubicBezTo>
                <a:cubicBezTo>
                  <a:pt x="54292" y="9604"/>
                  <a:pt x="57390" y="15642"/>
                  <a:pt x="57390" y="23584"/>
                </a:cubicBezTo>
                <a:cubicBezTo>
                  <a:pt x="57390" y="29267"/>
                  <a:pt x="55346" y="34164"/>
                  <a:pt x="51296" y="38300"/>
                </a:cubicBezTo>
                <a:cubicBezTo>
                  <a:pt x="47920" y="41954"/>
                  <a:pt x="43515" y="44606"/>
                  <a:pt x="38094" y="46306"/>
                </a:cubicBezTo>
                <a:cubicBezTo>
                  <a:pt x="40798" y="46648"/>
                  <a:pt x="43312" y="47359"/>
                  <a:pt x="45647" y="48462"/>
                </a:cubicBezTo>
                <a:cubicBezTo>
                  <a:pt x="47971" y="49566"/>
                  <a:pt x="49989" y="51076"/>
                  <a:pt x="51665" y="53030"/>
                </a:cubicBezTo>
                <a:cubicBezTo>
                  <a:pt x="53619" y="55148"/>
                  <a:pt x="55105" y="57533"/>
                  <a:pt x="56120" y="60197"/>
                </a:cubicBezTo>
                <a:cubicBezTo>
                  <a:pt x="57136" y="62862"/>
                  <a:pt x="57643" y="65792"/>
                  <a:pt x="57643" y="69015"/>
                </a:cubicBezTo>
                <a:cubicBezTo>
                  <a:pt x="57643" y="73239"/>
                  <a:pt x="56780" y="77070"/>
                  <a:pt x="55041" y="80509"/>
                </a:cubicBezTo>
                <a:cubicBezTo>
                  <a:pt x="53302" y="83921"/>
                  <a:pt x="50827" y="86864"/>
                  <a:pt x="47615" y="89313"/>
                </a:cubicBezTo>
                <a:cubicBezTo>
                  <a:pt x="44480" y="91609"/>
                  <a:pt x="40887" y="93398"/>
                  <a:pt x="36825" y="94717"/>
                </a:cubicBezTo>
                <a:cubicBezTo>
                  <a:pt x="32763" y="96011"/>
                  <a:pt x="28231" y="96633"/>
                  <a:pt x="23242" y="96544"/>
                </a:cubicBezTo>
                <a:cubicBezTo>
                  <a:pt x="18761" y="96456"/>
                  <a:pt x="14877" y="96215"/>
                  <a:pt x="11614" y="95796"/>
                </a:cubicBezTo>
                <a:cubicBezTo>
                  <a:pt x="8365" y="95352"/>
                  <a:pt x="5052" y="94603"/>
                  <a:pt x="1662" y="9350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6" name="Freeform 3"/>
          <p:cNvSpPr/>
          <p:nvPr/>
        </p:nvSpPr>
        <p:spPr>
          <a:xfrm>
            <a:off x="2605935" y="4086306"/>
            <a:ext cx="66644" cy="94134"/>
          </a:xfrm>
          <a:custGeom>
            <a:avLst/>
            <a:gdLst>
              <a:gd name="connsiteX0" fmla="*/ 66644 w 66644"/>
              <a:gd name="connsiteY0" fmla="*/ 92358 h 94134"/>
              <a:gd name="connsiteX1" fmla="*/ 64866 w 66644"/>
              <a:gd name="connsiteY1" fmla="*/ 94134 h 94134"/>
              <a:gd name="connsiteX2" fmla="*/ 59154 w 66644"/>
              <a:gd name="connsiteY2" fmla="*/ 94134 h 94134"/>
              <a:gd name="connsiteX3" fmla="*/ 57390 w 66644"/>
              <a:gd name="connsiteY3" fmla="*/ 92358 h 94134"/>
              <a:gd name="connsiteX4" fmla="*/ 57390 w 66644"/>
              <a:gd name="connsiteY4" fmla="*/ 49604 h 94134"/>
              <a:gd name="connsiteX5" fmla="*/ 9254 w 66644"/>
              <a:gd name="connsiteY5" fmla="*/ 49604 h 94134"/>
              <a:gd name="connsiteX6" fmla="*/ 9254 w 66644"/>
              <a:gd name="connsiteY6" fmla="*/ 92358 h 94134"/>
              <a:gd name="connsiteX7" fmla="*/ 7489 w 66644"/>
              <a:gd name="connsiteY7" fmla="*/ 94134 h 94134"/>
              <a:gd name="connsiteX8" fmla="*/ 1777 w 66644"/>
              <a:gd name="connsiteY8" fmla="*/ 94134 h 94134"/>
              <a:gd name="connsiteX9" fmla="*/ 0 w 66644"/>
              <a:gd name="connsiteY9" fmla="*/ 92358 h 94134"/>
              <a:gd name="connsiteX10" fmla="*/ 0 w 66644"/>
              <a:gd name="connsiteY10" fmla="*/ 1763 h 94134"/>
              <a:gd name="connsiteX11" fmla="*/ 1777 w 66644"/>
              <a:gd name="connsiteY11" fmla="*/ 0 h 94134"/>
              <a:gd name="connsiteX12" fmla="*/ 7489 w 66644"/>
              <a:gd name="connsiteY12" fmla="*/ 0 h 94134"/>
              <a:gd name="connsiteX13" fmla="*/ 9254 w 66644"/>
              <a:gd name="connsiteY13" fmla="*/ 1763 h 94134"/>
              <a:gd name="connsiteX14" fmla="*/ 9254 w 66644"/>
              <a:gd name="connsiteY14" fmla="*/ 41612 h 94134"/>
              <a:gd name="connsiteX15" fmla="*/ 57390 w 66644"/>
              <a:gd name="connsiteY15" fmla="*/ 41612 h 94134"/>
              <a:gd name="connsiteX16" fmla="*/ 57390 w 66644"/>
              <a:gd name="connsiteY16" fmla="*/ 1763 h 94134"/>
              <a:gd name="connsiteX17" fmla="*/ 59154 w 66644"/>
              <a:gd name="connsiteY17" fmla="*/ 0 h 94134"/>
              <a:gd name="connsiteX18" fmla="*/ 64866 w 66644"/>
              <a:gd name="connsiteY18" fmla="*/ 0 h 94134"/>
              <a:gd name="connsiteX19" fmla="*/ 66644 w 66644"/>
              <a:gd name="connsiteY19" fmla="*/ 1763 h 94134"/>
              <a:gd name="connsiteX20" fmla="*/ 66644 w 66644"/>
              <a:gd name="connsiteY20" fmla="*/ 92358 h 94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6644" h="94134">
                <a:moveTo>
                  <a:pt x="66644" y="92358"/>
                </a:moveTo>
                <a:cubicBezTo>
                  <a:pt x="66644" y="93550"/>
                  <a:pt x="66047" y="94134"/>
                  <a:pt x="64866" y="94134"/>
                </a:cubicBezTo>
                <a:lnTo>
                  <a:pt x="59154" y="94134"/>
                </a:lnTo>
                <a:cubicBezTo>
                  <a:pt x="57961" y="94134"/>
                  <a:pt x="57390" y="93550"/>
                  <a:pt x="57390" y="92358"/>
                </a:cubicBezTo>
                <a:lnTo>
                  <a:pt x="57390" y="49604"/>
                </a:lnTo>
                <a:lnTo>
                  <a:pt x="9254" y="49604"/>
                </a:lnTo>
                <a:lnTo>
                  <a:pt x="9254" y="92358"/>
                </a:lnTo>
                <a:cubicBezTo>
                  <a:pt x="9254" y="93550"/>
                  <a:pt x="8682" y="94134"/>
                  <a:pt x="7489" y="94134"/>
                </a:cubicBezTo>
                <a:lnTo>
                  <a:pt x="1777" y="94134"/>
                </a:lnTo>
                <a:cubicBezTo>
                  <a:pt x="583" y="94134"/>
                  <a:pt x="0" y="93550"/>
                  <a:pt x="0" y="92358"/>
                </a:cubicBezTo>
                <a:lnTo>
                  <a:pt x="0" y="1763"/>
                </a:lnTo>
                <a:cubicBezTo>
                  <a:pt x="0" y="583"/>
                  <a:pt x="583" y="0"/>
                  <a:pt x="1777" y="0"/>
                </a:cubicBezTo>
                <a:lnTo>
                  <a:pt x="7489" y="0"/>
                </a:lnTo>
                <a:cubicBezTo>
                  <a:pt x="8682" y="0"/>
                  <a:pt x="9254" y="583"/>
                  <a:pt x="9254" y="1763"/>
                </a:cubicBezTo>
                <a:lnTo>
                  <a:pt x="9254" y="41612"/>
                </a:lnTo>
                <a:lnTo>
                  <a:pt x="57390" y="41612"/>
                </a:lnTo>
                <a:lnTo>
                  <a:pt x="57390" y="1763"/>
                </a:lnTo>
                <a:cubicBezTo>
                  <a:pt x="57390" y="583"/>
                  <a:pt x="57961" y="0"/>
                  <a:pt x="59154" y="0"/>
                </a:cubicBezTo>
                <a:lnTo>
                  <a:pt x="64866" y="0"/>
                </a:lnTo>
                <a:cubicBezTo>
                  <a:pt x="66047" y="0"/>
                  <a:pt x="66644" y="583"/>
                  <a:pt x="66644" y="1763"/>
                </a:cubicBezTo>
                <a:lnTo>
                  <a:pt x="66644" y="9235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7" name="Freeform 3"/>
          <p:cNvSpPr/>
          <p:nvPr/>
        </p:nvSpPr>
        <p:spPr>
          <a:xfrm>
            <a:off x="2693023" y="4111802"/>
            <a:ext cx="9152" cy="68634"/>
          </a:xfrm>
          <a:custGeom>
            <a:avLst/>
            <a:gdLst>
              <a:gd name="connsiteX0" fmla="*/ 7362 w 9152"/>
              <a:gd name="connsiteY0" fmla="*/ 68634 h 68634"/>
              <a:gd name="connsiteX1" fmla="*/ 1789 w 9152"/>
              <a:gd name="connsiteY1" fmla="*/ 68634 h 68634"/>
              <a:gd name="connsiteX2" fmla="*/ 0 w 9152"/>
              <a:gd name="connsiteY2" fmla="*/ 66857 h 68634"/>
              <a:gd name="connsiteX3" fmla="*/ 0 w 9152"/>
              <a:gd name="connsiteY3" fmla="*/ 1763 h 68634"/>
              <a:gd name="connsiteX4" fmla="*/ 1789 w 9152"/>
              <a:gd name="connsiteY4" fmla="*/ 0 h 68634"/>
              <a:gd name="connsiteX5" fmla="*/ 7362 w 9152"/>
              <a:gd name="connsiteY5" fmla="*/ 0 h 68634"/>
              <a:gd name="connsiteX6" fmla="*/ 9152 w 9152"/>
              <a:gd name="connsiteY6" fmla="*/ 1763 h 68634"/>
              <a:gd name="connsiteX7" fmla="*/ 9152 w 9152"/>
              <a:gd name="connsiteY7" fmla="*/ 66857 h 68634"/>
              <a:gd name="connsiteX8" fmla="*/ 7362 w 9152"/>
              <a:gd name="connsiteY8" fmla="*/ 68634 h 68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52" h="68634">
                <a:moveTo>
                  <a:pt x="7362" y="68634"/>
                </a:moveTo>
                <a:lnTo>
                  <a:pt x="1789" y="68634"/>
                </a:lnTo>
                <a:cubicBezTo>
                  <a:pt x="596" y="68634"/>
                  <a:pt x="0" y="68050"/>
                  <a:pt x="0" y="66857"/>
                </a:cubicBezTo>
                <a:lnTo>
                  <a:pt x="0" y="1763"/>
                </a:lnTo>
                <a:cubicBezTo>
                  <a:pt x="0" y="596"/>
                  <a:pt x="596" y="0"/>
                  <a:pt x="1789" y="0"/>
                </a:cubicBezTo>
                <a:lnTo>
                  <a:pt x="7362" y="0"/>
                </a:lnTo>
                <a:cubicBezTo>
                  <a:pt x="8555" y="0"/>
                  <a:pt x="9152" y="596"/>
                  <a:pt x="9152" y="1763"/>
                </a:cubicBezTo>
                <a:lnTo>
                  <a:pt x="9152" y="66857"/>
                </a:lnTo>
                <a:cubicBezTo>
                  <a:pt x="9152" y="68050"/>
                  <a:pt x="8555" y="68634"/>
                  <a:pt x="7362" y="6863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8" name="Freeform 3"/>
          <p:cNvSpPr/>
          <p:nvPr/>
        </p:nvSpPr>
        <p:spPr>
          <a:xfrm>
            <a:off x="2691373" y="4081608"/>
            <a:ext cx="12313" cy="12306"/>
          </a:xfrm>
          <a:custGeom>
            <a:avLst/>
            <a:gdLst>
              <a:gd name="connsiteX0" fmla="*/ 0 w 12313"/>
              <a:gd name="connsiteY0" fmla="*/ 6216 h 12306"/>
              <a:gd name="connsiteX1" fmla="*/ 1777 w 12313"/>
              <a:gd name="connsiteY1" fmla="*/ 1827 h 12306"/>
              <a:gd name="connsiteX2" fmla="*/ 6105 w 12313"/>
              <a:gd name="connsiteY2" fmla="*/ 0 h 12306"/>
              <a:gd name="connsiteX3" fmla="*/ 10472 w 12313"/>
              <a:gd name="connsiteY3" fmla="*/ 1827 h 12306"/>
              <a:gd name="connsiteX4" fmla="*/ 12313 w 12313"/>
              <a:gd name="connsiteY4" fmla="*/ 6216 h 12306"/>
              <a:gd name="connsiteX5" fmla="*/ 10472 w 12313"/>
              <a:gd name="connsiteY5" fmla="*/ 10529 h 12306"/>
              <a:gd name="connsiteX6" fmla="*/ 6105 w 12313"/>
              <a:gd name="connsiteY6" fmla="*/ 12306 h 12306"/>
              <a:gd name="connsiteX7" fmla="*/ 1777 w 12313"/>
              <a:gd name="connsiteY7" fmla="*/ 10529 h 12306"/>
              <a:gd name="connsiteX8" fmla="*/ 0 w 12313"/>
              <a:gd name="connsiteY8" fmla="*/ 6216 h 12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313" h="12306">
                <a:moveTo>
                  <a:pt x="0" y="6216"/>
                </a:moveTo>
                <a:cubicBezTo>
                  <a:pt x="0" y="4516"/>
                  <a:pt x="596" y="3057"/>
                  <a:pt x="1777" y="1827"/>
                </a:cubicBezTo>
                <a:cubicBezTo>
                  <a:pt x="2957" y="609"/>
                  <a:pt x="4404" y="0"/>
                  <a:pt x="6105" y="0"/>
                </a:cubicBezTo>
                <a:cubicBezTo>
                  <a:pt x="7781" y="0"/>
                  <a:pt x="9254" y="609"/>
                  <a:pt x="10472" y="1827"/>
                </a:cubicBezTo>
                <a:cubicBezTo>
                  <a:pt x="11703" y="3057"/>
                  <a:pt x="12313" y="4516"/>
                  <a:pt x="12313" y="6216"/>
                </a:cubicBezTo>
                <a:cubicBezTo>
                  <a:pt x="12313" y="7903"/>
                  <a:pt x="11703" y="9337"/>
                  <a:pt x="10472" y="10529"/>
                </a:cubicBezTo>
                <a:cubicBezTo>
                  <a:pt x="9254" y="11709"/>
                  <a:pt x="7781" y="12306"/>
                  <a:pt x="6105" y="12306"/>
                </a:cubicBezTo>
                <a:cubicBezTo>
                  <a:pt x="4404" y="12306"/>
                  <a:pt x="2957" y="11709"/>
                  <a:pt x="1777" y="10529"/>
                </a:cubicBezTo>
                <a:cubicBezTo>
                  <a:pt x="596" y="9337"/>
                  <a:pt x="0" y="7903"/>
                  <a:pt x="0" y="621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9" name="Freeform 3"/>
          <p:cNvSpPr/>
          <p:nvPr/>
        </p:nvSpPr>
        <p:spPr>
          <a:xfrm>
            <a:off x="2719668" y="4110031"/>
            <a:ext cx="54724" cy="70410"/>
          </a:xfrm>
          <a:custGeom>
            <a:avLst/>
            <a:gdLst>
              <a:gd name="connsiteX0" fmla="*/ 54724 w 54724"/>
              <a:gd name="connsiteY0" fmla="*/ 68634 h 70410"/>
              <a:gd name="connsiteX1" fmla="*/ 52934 w 54724"/>
              <a:gd name="connsiteY1" fmla="*/ 70410 h 70410"/>
              <a:gd name="connsiteX2" fmla="*/ 47856 w 54724"/>
              <a:gd name="connsiteY2" fmla="*/ 70410 h 70410"/>
              <a:gd name="connsiteX3" fmla="*/ 46079 w 54724"/>
              <a:gd name="connsiteY3" fmla="*/ 68634 h 70410"/>
              <a:gd name="connsiteX4" fmla="*/ 46079 w 54724"/>
              <a:gd name="connsiteY4" fmla="*/ 28671 h 70410"/>
              <a:gd name="connsiteX5" fmla="*/ 41890 w 54724"/>
              <a:gd name="connsiteY5" fmla="*/ 12115 h 70410"/>
              <a:gd name="connsiteX6" fmla="*/ 30097 w 54724"/>
              <a:gd name="connsiteY6" fmla="*/ 7218 h 70410"/>
              <a:gd name="connsiteX7" fmla="*/ 14407 w 54724"/>
              <a:gd name="connsiteY7" fmla="*/ 12927 h 70410"/>
              <a:gd name="connsiteX8" fmla="*/ 9012 w 54724"/>
              <a:gd name="connsiteY8" fmla="*/ 28925 h 70410"/>
              <a:gd name="connsiteX9" fmla="*/ 9012 w 54724"/>
              <a:gd name="connsiteY9" fmla="*/ 68634 h 70410"/>
              <a:gd name="connsiteX10" fmla="*/ 7235 w 54724"/>
              <a:gd name="connsiteY10" fmla="*/ 70410 h 70410"/>
              <a:gd name="connsiteX11" fmla="*/ 2158 w 54724"/>
              <a:gd name="connsiteY11" fmla="*/ 70410 h 70410"/>
              <a:gd name="connsiteX12" fmla="*/ 380 w 54724"/>
              <a:gd name="connsiteY12" fmla="*/ 68634 h 70410"/>
              <a:gd name="connsiteX13" fmla="*/ 380 w 54724"/>
              <a:gd name="connsiteY13" fmla="*/ 17888 h 70410"/>
              <a:gd name="connsiteX14" fmla="*/ 317 w 54724"/>
              <a:gd name="connsiteY14" fmla="*/ 9375 h 70410"/>
              <a:gd name="connsiteX15" fmla="*/ 0 w 54724"/>
              <a:gd name="connsiteY15" fmla="*/ 3539 h 70410"/>
              <a:gd name="connsiteX16" fmla="*/ 456 w 54724"/>
              <a:gd name="connsiteY16" fmla="*/ 2220 h 70410"/>
              <a:gd name="connsiteX17" fmla="*/ 1777 w 54724"/>
              <a:gd name="connsiteY17" fmla="*/ 1763 h 70410"/>
              <a:gd name="connsiteX18" fmla="*/ 6347 w 54724"/>
              <a:gd name="connsiteY18" fmla="*/ 1763 h 70410"/>
              <a:gd name="connsiteX19" fmla="*/ 8124 w 54724"/>
              <a:gd name="connsiteY19" fmla="*/ 3539 h 70410"/>
              <a:gd name="connsiteX20" fmla="*/ 8124 w 54724"/>
              <a:gd name="connsiteY20" fmla="*/ 10529 h 70410"/>
              <a:gd name="connsiteX21" fmla="*/ 16692 w 54724"/>
              <a:gd name="connsiteY21" fmla="*/ 2524 h 70410"/>
              <a:gd name="connsiteX22" fmla="*/ 30465 w 54724"/>
              <a:gd name="connsiteY22" fmla="*/ 0 h 70410"/>
              <a:gd name="connsiteX23" fmla="*/ 48631 w 54724"/>
              <a:gd name="connsiteY23" fmla="*/ 6977 h 70410"/>
              <a:gd name="connsiteX24" fmla="*/ 54724 w 54724"/>
              <a:gd name="connsiteY24" fmla="*/ 26628 h 70410"/>
              <a:gd name="connsiteX25" fmla="*/ 54724 w 54724"/>
              <a:gd name="connsiteY25" fmla="*/ 68634 h 7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54724" h="70410">
                <a:moveTo>
                  <a:pt x="54724" y="68634"/>
                </a:moveTo>
                <a:cubicBezTo>
                  <a:pt x="54724" y="69826"/>
                  <a:pt x="54127" y="70410"/>
                  <a:pt x="52934" y="70410"/>
                </a:cubicBezTo>
                <a:lnTo>
                  <a:pt x="47856" y="70410"/>
                </a:lnTo>
                <a:cubicBezTo>
                  <a:pt x="46676" y="70410"/>
                  <a:pt x="46079" y="69826"/>
                  <a:pt x="46079" y="68634"/>
                </a:cubicBezTo>
                <a:lnTo>
                  <a:pt x="46079" y="28671"/>
                </a:lnTo>
                <a:cubicBezTo>
                  <a:pt x="46079" y="20882"/>
                  <a:pt x="44683" y="15376"/>
                  <a:pt x="41890" y="12115"/>
                </a:cubicBezTo>
                <a:cubicBezTo>
                  <a:pt x="39110" y="8855"/>
                  <a:pt x="35162" y="7218"/>
                  <a:pt x="30097" y="7218"/>
                </a:cubicBezTo>
                <a:cubicBezTo>
                  <a:pt x="23242" y="7218"/>
                  <a:pt x="18000" y="9134"/>
                  <a:pt x="14407" y="12927"/>
                </a:cubicBezTo>
                <a:cubicBezTo>
                  <a:pt x="10815" y="16733"/>
                  <a:pt x="9012" y="22074"/>
                  <a:pt x="9012" y="28925"/>
                </a:cubicBezTo>
                <a:lnTo>
                  <a:pt x="9012" y="68634"/>
                </a:lnTo>
                <a:cubicBezTo>
                  <a:pt x="9012" y="69826"/>
                  <a:pt x="8428" y="70410"/>
                  <a:pt x="7235" y="70410"/>
                </a:cubicBezTo>
                <a:lnTo>
                  <a:pt x="2158" y="70410"/>
                </a:lnTo>
                <a:cubicBezTo>
                  <a:pt x="977" y="70410"/>
                  <a:pt x="380" y="69826"/>
                  <a:pt x="380" y="68634"/>
                </a:cubicBezTo>
                <a:lnTo>
                  <a:pt x="380" y="17888"/>
                </a:lnTo>
                <a:cubicBezTo>
                  <a:pt x="380" y="14246"/>
                  <a:pt x="368" y="11405"/>
                  <a:pt x="317" y="9375"/>
                </a:cubicBezTo>
                <a:cubicBezTo>
                  <a:pt x="279" y="7358"/>
                  <a:pt x="164" y="5417"/>
                  <a:pt x="0" y="3539"/>
                </a:cubicBezTo>
                <a:cubicBezTo>
                  <a:pt x="-76" y="2956"/>
                  <a:pt x="63" y="2511"/>
                  <a:pt x="456" y="2220"/>
                </a:cubicBezTo>
                <a:cubicBezTo>
                  <a:pt x="825" y="1915"/>
                  <a:pt x="1269" y="1763"/>
                  <a:pt x="1777" y="1763"/>
                </a:cubicBezTo>
                <a:lnTo>
                  <a:pt x="6347" y="1763"/>
                </a:lnTo>
                <a:cubicBezTo>
                  <a:pt x="7527" y="1763"/>
                  <a:pt x="8124" y="2359"/>
                  <a:pt x="8124" y="3539"/>
                </a:cubicBezTo>
                <a:lnTo>
                  <a:pt x="8124" y="10529"/>
                </a:lnTo>
                <a:cubicBezTo>
                  <a:pt x="10498" y="6888"/>
                  <a:pt x="13354" y="4224"/>
                  <a:pt x="16692" y="2524"/>
                </a:cubicBezTo>
                <a:cubicBezTo>
                  <a:pt x="20043" y="837"/>
                  <a:pt x="24626" y="0"/>
                  <a:pt x="30465" y="0"/>
                </a:cubicBezTo>
                <a:cubicBezTo>
                  <a:pt x="38513" y="0"/>
                  <a:pt x="44556" y="2321"/>
                  <a:pt x="48631" y="6977"/>
                </a:cubicBezTo>
                <a:cubicBezTo>
                  <a:pt x="52693" y="11620"/>
                  <a:pt x="54724" y="18179"/>
                  <a:pt x="54724" y="26628"/>
                </a:cubicBezTo>
                <a:lnTo>
                  <a:pt x="54724" y="686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0" name="Freeform 3"/>
          <p:cNvSpPr/>
          <p:nvPr/>
        </p:nvSpPr>
        <p:spPr>
          <a:xfrm>
            <a:off x="2925081" y="4075897"/>
            <a:ext cx="28447" cy="121549"/>
          </a:xfrm>
          <a:custGeom>
            <a:avLst/>
            <a:gdLst>
              <a:gd name="connsiteX0" fmla="*/ 761 w 28447"/>
              <a:gd name="connsiteY0" fmla="*/ 121549 h 121549"/>
              <a:gd name="connsiteX1" fmla="*/ 253 w 28447"/>
              <a:gd name="connsiteY1" fmla="*/ 120662 h 121549"/>
              <a:gd name="connsiteX2" fmla="*/ 15182 w 28447"/>
              <a:gd name="connsiteY2" fmla="*/ 90201 h 121549"/>
              <a:gd name="connsiteX3" fmla="*/ 20183 w 28447"/>
              <a:gd name="connsiteY3" fmla="*/ 60768 h 121549"/>
              <a:gd name="connsiteX4" fmla="*/ 15245 w 28447"/>
              <a:gd name="connsiteY4" fmla="*/ 31399 h 121549"/>
              <a:gd name="connsiteX5" fmla="*/ 393 w 28447"/>
              <a:gd name="connsiteY5" fmla="*/ 887 h 121549"/>
              <a:gd name="connsiteX6" fmla="*/ 0 w 28447"/>
              <a:gd name="connsiteY6" fmla="*/ 126 h 121549"/>
              <a:gd name="connsiteX7" fmla="*/ 634 w 28447"/>
              <a:gd name="connsiteY7" fmla="*/ 0 h 121549"/>
              <a:gd name="connsiteX8" fmla="*/ 4201 w 28447"/>
              <a:gd name="connsiteY8" fmla="*/ 0 h 121549"/>
              <a:gd name="connsiteX9" fmla="*/ 5014 w 28447"/>
              <a:gd name="connsiteY9" fmla="*/ 63 h 121549"/>
              <a:gd name="connsiteX10" fmla="*/ 5839 w 28447"/>
              <a:gd name="connsiteY10" fmla="*/ 761 h 121549"/>
              <a:gd name="connsiteX11" fmla="*/ 22912 w 28447"/>
              <a:gd name="connsiteY11" fmla="*/ 30193 h 121549"/>
              <a:gd name="connsiteX12" fmla="*/ 28447 w 28447"/>
              <a:gd name="connsiteY12" fmla="*/ 60768 h 121549"/>
              <a:gd name="connsiteX13" fmla="*/ 22912 w 28447"/>
              <a:gd name="connsiteY13" fmla="*/ 91482 h 121549"/>
              <a:gd name="connsiteX14" fmla="*/ 5839 w 28447"/>
              <a:gd name="connsiteY14" fmla="*/ 120775 h 121549"/>
              <a:gd name="connsiteX15" fmla="*/ 5014 w 28447"/>
              <a:gd name="connsiteY15" fmla="*/ 121486 h 121549"/>
              <a:gd name="connsiteX16" fmla="*/ 3935 w 28447"/>
              <a:gd name="connsiteY16" fmla="*/ 121549 h 121549"/>
              <a:gd name="connsiteX17" fmla="*/ 761 w 28447"/>
              <a:gd name="connsiteY17" fmla="*/ 121549 h 121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8447" h="121549">
                <a:moveTo>
                  <a:pt x="761" y="121549"/>
                </a:moveTo>
                <a:cubicBezTo>
                  <a:pt x="0" y="121549"/>
                  <a:pt x="-165" y="121258"/>
                  <a:pt x="253" y="120662"/>
                </a:cubicBezTo>
                <a:cubicBezTo>
                  <a:pt x="6854" y="110246"/>
                  <a:pt x="11830" y="100109"/>
                  <a:pt x="15182" y="90201"/>
                </a:cubicBezTo>
                <a:cubicBezTo>
                  <a:pt x="18507" y="80305"/>
                  <a:pt x="20183" y="70499"/>
                  <a:pt x="20183" y="60768"/>
                </a:cubicBezTo>
                <a:cubicBezTo>
                  <a:pt x="20183" y="51126"/>
                  <a:pt x="18533" y="41345"/>
                  <a:pt x="15245" y="31399"/>
                </a:cubicBezTo>
                <a:cubicBezTo>
                  <a:pt x="11945" y="21452"/>
                  <a:pt x="6981" y="11291"/>
                  <a:pt x="393" y="887"/>
                </a:cubicBezTo>
                <a:cubicBezTo>
                  <a:pt x="126" y="456"/>
                  <a:pt x="0" y="215"/>
                  <a:pt x="0" y="126"/>
                </a:cubicBezTo>
                <a:cubicBezTo>
                  <a:pt x="0" y="37"/>
                  <a:pt x="215" y="0"/>
                  <a:pt x="634" y="0"/>
                </a:cubicBezTo>
                <a:lnTo>
                  <a:pt x="4201" y="0"/>
                </a:lnTo>
                <a:cubicBezTo>
                  <a:pt x="4620" y="0"/>
                  <a:pt x="4887" y="25"/>
                  <a:pt x="5014" y="63"/>
                </a:cubicBezTo>
                <a:cubicBezTo>
                  <a:pt x="5153" y="114"/>
                  <a:pt x="5420" y="329"/>
                  <a:pt x="5839" y="761"/>
                </a:cubicBezTo>
                <a:cubicBezTo>
                  <a:pt x="13544" y="10479"/>
                  <a:pt x="19231" y="20298"/>
                  <a:pt x="22912" y="30193"/>
                </a:cubicBezTo>
                <a:cubicBezTo>
                  <a:pt x="26594" y="40089"/>
                  <a:pt x="28447" y="50289"/>
                  <a:pt x="28447" y="60768"/>
                </a:cubicBezTo>
                <a:cubicBezTo>
                  <a:pt x="28447" y="71349"/>
                  <a:pt x="26594" y="81587"/>
                  <a:pt x="22912" y="91482"/>
                </a:cubicBezTo>
                <a:cubicBezTo>
                  <a:pt x="19231" y="101365"/>
                  <a:pt x="13544" y="111147"/>
                  <a:pt x="5839" y="120775"/>
                </a:cubicBezTo>
                <a:cubicBezTo>
                  <a:pt x="5420" y="121207"/>
                  <a:pt x="5153" y="121435"/>
                  <a:pt x="5014" y="121486"/>
                </a:cubicBezTo>
                <a:cubicBezTo>
                  <a:pt x="4887" y="121524"/>
                  <a:pt x="4531" y="121549"/>
                  <a:pt x="3935" y="121549"/>
                </a:cubicBezTo>
                <a:lnTo>
                  <a:pt x="761" y="12154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1" name="Freeform 3"/>
          <p:cNvSpPr/>
          <p:nvPr/>
        </p:nvSpPr>
        <p:spPr>
          <a:xfrm>
            <a:off x="2341737" y="6619824"/>
            <a:ext cx="63800" cy="104588"/>
          </a:xfrm>
          <a:custGeom>
            <a:avLst/>
            <a:gdLst>
              <a:gd name="connsiteX0" fmla="*/ 63800 w 63800"/>
              <a:gd name="connsiteY0" fmla="*/ 0 h 104588"/>
              <a:gd name="connsiteX1" fmla="*/ 63800 w 63800"/>
              <a:gd name="connsiteY1" fmla="*/ 102558 h 104588"/>
              <a:gd name="connsiteX2" fmla="*/ 53226 w 63800"/>
              <a:gd name="connsiteY2" fmla="*/ 102558 h 104588"/>
              <a:gd name="connsiteX3" fmla="*/ 53226 w 63800"/>
              <a:gd name="connsiteY3" fmla="*/ 91191 h 104588"/>
              <a:gd name="connsiteX4" fmla="*/ 52833 w 63800"/>
              <a:gd name="connsiteY4" fmla="*/ 91191 h 104588"/>
              <a:gd name="connsiteX5" fmla="*/ 27025 w 63800"/>
              <a:gd name="connsiteY5" fmla="*/ 104588 h 104588"/>
              <a:gd name="connsiteX6" fmla="*/ 0 w 63800"/>
              <a:gd name="connsiteY6" fmla="*/ 72503 h 104588"/>
              <a:gd name="connsiteX7" fmla="*/ 0 w 63800"/>
              <a:gd name="connsiteY7" fmla="*/ 0 h 104588"/>
              <a:gd name="connsiteX8" fmla="*/ 12199 w 63800"/>
              <a:gd name="connsiteY8" fmla="*/ 0 h 104588"/>
              <a:gd name="connsiteX9" fmla="*/ 12199 w 63800"/>
              <a:gd name="connsiteY9" fmla="*/ 70473 h 104588"/>
              <a:gd name="connsiteX10" fmla="*/ 29260 w 63800"/>
              <a:gd name="connsiteY10" fmla="*/ 94844 h 104588"/>
              <a:gd name="connsiteX11" fmla="*/ 51614 w 63800"/>
              <a:gd name="connsiteY11" fmla="*/ 72301 h 104588"/>
              <a:gd name="connsiteX12" fmla="*/ 51614 w 63800"/>
              <a:gd name="connsiteY12" fmla="*/ 0 h 104588"/>
              <a:gd name="connsiteX13" fmla="*/ 63800 w 63800"/>
              <a:gd name="connsiteY13" fmla="*/ 0 h 104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8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1"/>
                </a:lnTo>
                <a:lnTo>
                  <a:pt x="52833" y="91191"/>
                </a:lnTo>
                <a:cubicBezTo>
                  <a:pt x="45724" y="99919"/>
                  <a:pt x="38399" y="104588"/>
                  <a:pt x="27025" y="104588"/>
                </a:cubicBezTo>
                <a:cubicBezTo>
                  <a:pt x="5890" y="104588"/>
                  <a:pt x="0" y="89148"/>
                  <a:pt x="0" y="72503"/>
                </a:cubicBezTo>
                <a:lnTo>
                  <a:pt x="0" y="0"/>
                </a:lnTo>
                <a:lnTo>
                  <a:pt x="12199" y="0"/>
                </a:lnTo>
                <a:lnTo>
                  <a:pt x="12199" y="70473"/>
                </a:lnTo>
                <a:cubicBezTo>
                  <a:pt x="12199" y="73315"/>
                  <a:pt x="11577" y="94844"/>
                  <a:pt x="29260" y="94844"/>
                </a:cubicBezTo>
                <a:cubicBezTo>
                  <a:pt x="45724" y="94844"/>
                  <a:pt x="51614" y="79417"/>
                  <a:pt x="51614" y="72301"/>
                </a:cubicBezTo>
                <a:lnTo>
                  <a:pt x="51614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2" name="Freeform 3"/>
          <p:cNvSpPr/>
          <p:nvPr/>
        </p:nvSpPr>
        <p:spPr>
          <a:xfrm>
            <a:off x="2421951" y="6593431"/>
            <a:ext cx="49380" cy="129364"/>
          </a:xfrm>
          <a:custGeom>
            <a:avLst/>
            <a:gdLst>
              <a:gd name="connsiteX0" fmla="*/ 0 w 49380"/>
              <a:gd name="connsiteY0" fmla="*/ 36156 h 129364"/>
              <a:gd name="connsiteX1" fmla="*/ 0 w 49380"/>
              <a:gd name="connsiteY1" fmla="*/ 26388 h 129364"/>
              <a:gd name="connsiteX2" fmla="*/ 16464 w 49380"/>
              <a:gd name="connsiteY2" fmla="*/ 26388 h 129364"/>
              <a:gd name="connsiteX3" fmla="*/ 16464 w 49380"/>
              <a:gd name="connsiteY3" fmla="*/ 5277 h 129364"/>
              <a:gd name="connsiteX4" fmla="*/ 28650 w 49380"/>
              <a:gd name="connsiteY4" fmla="*/ 0 h 129364"/>
              <a:gd name="connsiteX5" fmla="*/ 28650 w 49380"/>
              <a:gd name="connsiteY5" fmla="*/ 26388 h 129364"/>
              <a:gd name="connsiteX6" fmla="*/ 49380 w 49380"/>
              <a:gd name="connsiteY6" fmla="*/ 26388 h 129364"/>
              <a:gd name="connsiteX7" fmla="*/ 49380 w 49380"/>
              <a:gd name="connsiteY7" fmla="*/ 36156 h 129364"/>
              <a:gd name="connsiteX8" fmla="*/ 28650 w 49380"/>
              <a:gd name="connsiteY8" fmla="*/ 36156 h 129364"/>
              <a:gd name="connsiteX9" fmla="*/ 28650 w 49380"/>
              <a:gd name="connsiteY9" fmla="*/ 101949 h 129364"/>
              <a:gd name="connsiteX10" fmla="*/ 39834 w 49380"/>
              <a:gd name="connsiteY10" fmla="*/ 118796 h 129364"/>
              <a:gd name="connsiteX11" fmla="*/ 49380 w 49380"/>
              <a:gd name="connsiteY11" fmla="*/ 118200 h 129364"/>
              <a:gd name="connsiteX12" fmla="*/ 49380 w 49380"/>
              <a:gd name="connsiteY12" fmla="*/ 128755 h 129364"/>
              <a:gd name="connsiteX13" fmla="*/ 37803 w 49380"/>
              <a:gd name="connsiteY13" fmla="*/ 129364 h 129364"/>
              <a:gd name="connsiteX14" fmla="*/ 16464 w 49380"/>
              <a:gd name="connsiteY14" fmla="*/ 109446 h 129364"/>
              <a:gd name="connsiteX15" fmla="*/ 16464 w 49380"/>
              <a:gd name="connsiteY15" fmla="*/ 36156 h 129364"/>
              <a:gd name="connsiteX16" fmla="*/ 0 w 49380"/>
              <a:gd name="connsiteY16" fmla="*/ 36156 h 1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64">
                <a:moveTo>
                  <a:pt x="0" y="36156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80" y="26388"/>
                </a:lnTo>
                <a:lnTo>
                  <a:pt x="49380" y="36156"/>
                </a:lnTo>
                <a:lnTo>
                  <a:pt x="28650" y="36156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34" y="118796"/>
                </a:cubicBezTo>
                <a:cubicBezTo>
                  <a:pt x="43896" y="118796"/>
                  <a:pt x="46739" y="118594"/>
                  <a:pt x="49380" y="118200"/>
                </a:cubicBezTo>
                <a:lnTo>
                  <a:pt x="49380" y="128755"/>
                </a:lnTo>
                <a:cubicBezTo>
                  <a:pt x="45724" y="129149"/>
                  <a:pt x="41662" y="129364"/>
                  <a:pt x="37803" y="129364"/>
                </a:cubicBezTo>
                <a:cubicBezTo>
                  <a:pt x="21338" y="129364"/>
                  <a:pt x="16464" y="122044"/>
                  <a:pt x="16464" y="109446"/>
                </a:cubicBezTo>
                <a:lnTo>
                  <a:pt x="16464" y="36156"/>
                </a:lnTo>
                <a:lnTo>
                  <a:pt x="0" y="36156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3" name="Freeform 3"/>
          <p:cNvSpPr/>
          <p:nvPr/>
        </p:nvSpPr>
        <p:spPr>
          <a:xfrm>
            <a:off x="2527982" y="6617810"/>
            <a:ext cx="62785" cy="106605"/>
          </a:xfrm>
          <a:custGeom>
            <a:avLst/>
            <a:gdLst>
              <a:gd name="connsiteX0" fmla="*/ 50382 w 62785"/>
              <a:gd name="connsiteY0" fmla="*/ 31475 h 106605"/>
              <a:gd name="connsiteX1" fmla="*/ 32306 w 62785"/>
              <a:gd name="connsiteY1" fmla="*/ 9743 h 106605"/>
              <a:gd name="connsiteX2" fmla="*/ 15842 w 62785"/>
              <a:gd name="connsiteY2" fmla="*/ 21516 h 106605"/>
              <a:gd name="connsiteX3" fmla="*/ 12998 w 62785"/>
              <a:gd name="connsiteY3" fmla="*/ 53803 h 106605"/>
              <a:gd name="connsiteX4" fmla="*/ 31887 w 62785"/>
              <a:gd name="connsiteY4" fmla="*/ 96849 h 106605"/>
              <a:gd name="connsiteX5" fmla="*/ 50586 w 62785"/>
              <a:gd name="connsiteY5" fmla="*/ 74317 h 106605"/>
              <a:gd name="connsiteX6" fmla="*/ 62785 w 62785"/>
              <a:gd name="connsiteY6" fmla="*/ 74317 h 106605"/>
              <a:gd name="connsiteX7" fmla="*/ 34743 w 62785"/>
              <a:gd name="connsiteY7" fmla="*/ 106605 h 106605"/>
              <a:gd name="connsiteX8" fmla="*/ 0 w 62785"/>
              <a:gd name="connsiteY8" fmla="*/ 53803 h 106605"/>
              <a:gd name="connsiteX9" fmla="*/ 3046 w 62785"/>
              <a:gd name="connsiteY9" fmla="*/ 19892 h 106605"/>
              <a:gd name="connsiteX10" fmla="*/ 33931 w 62785"/>
              <a:gd name="connsiteY10" fmla="*/ 0 h 106605"/>
              <a:gd name="connsiteX11" fmla="*/ 62569 w 62785"/>
              <a:gd name="connsiteY11" fmla="*/ 31475 h 106605"/>
              <a:gd name="connsiteX12" fmla="*/ 50382 w 62785"/>
              <a:gd name="connsiteY12" fmla="*/ 31475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85" h="106605">
                <a:moveTo>
                  <a:pt x="50382" y="31475"/>
                </a:moveTo>
                <a:cubicBezTo>
                  <a:pt x="50992" y="18674"/>
                  <a:pt x="46320" y="9743"/>
                  <a:pt x="32306" y="9743"/>
                </a:cubicBezTo>
                <a:cubicBezTo>
                  <a:pt x="24778" y="9743"/>
                  <a:pt x="18482" y="14006"/>
                  <a:pt x="15842" y="21516"/>
                </a:cubicBezTo>
                <a:cubicBezTo>
                  <a:pt x="14217" y="26185"/>
                  <a:pt x="12998" y="40203"/>
                  <a:pt x="12998" y="53803"/>
                </a:cubicBezTo>
                <a:cubicBezTo>
                  <a:pt x="12998" y="72288"/>
                  <a:pt x="12998" y="96849"/>
                  <a:pt x="31887" y="96849"/>
                </a:cubicBezTo>
                <a:cubicBezTo>
                  <a:pt x="47945" y="96849"/>
                  <a:pt x="49976" y="86712"/>
                  <a:pt x="50586" y="74317"/>
                </a:cubicBezTo>
                <a:lnTo>
                  <a:pt x="62785" y="74317"/>
                </a:lnTo>
                <a:cubicBezTo>
                  <a:pt x="63800" y="101936"/>
                  <a:pt x="44289" y="106605"/>
                  <a:pt x="34743" y="106605"/>
                </a:cubicBezTo>
                <a:cubicBezTo>
                  <a:pt x="0" y="106605"/>
                  <a:pt x="0" y="79189"/>
                  <a:pt x="0" y="53803"/>
                </a:cubicBezTo>
                <a:cubicBezTo>
                  <a:pt x="0" y="43654"/>
                  <a:pt x="393" y="27606"/>
                  <a:pt x="3046" y="19892"/>
                </a:cubicBezTo>
                <a:cubicBezTo>
                  <a:pt x="8327" y="5277"/>
                  <a:pt x="19904" y="0"/>
                  <a:pt x="33931" y="0"/>
                </a:cubicBezTo>
                <a:cubicBezTo>
                  <a:pt x="51601" y="0"/>
                  <a:pt x="63597" y="9946"/>
                  <a:pt x="62569" y="31475"/>
                </a:cubicBezTo>
                <a:lnTo>
                  <a:pt x="50382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4" name="Freeform 3"/>
          <p:cNvSpPr/>
          <p:nvPr/>
        </p:nvSpPr>
        <p:spPr>
          <a:xfrm>
            <a:off x="2701631" y="6617807"/>
            <a:ext cx="110933" cy="104575"/>
          </a:xfrm>
          <a:custGeom>
            <a:avLst/>
            <a:gdLst>
              <a:gd name="connsiteX0" fmla="*/ 12186 w 110933"/>
              <a:gd name="connsiteY0" fmla="*/ 104575 h 104575"/>
              <a:gd name="connsiteX1" fmla="*/ 0 w 110933"/>
              <a:gd name="connsiteY1" fmla="*/ 104575 h 104575"/>
              <a:gd name="connsiteX2" fmla="*/ 0 w 110933"/>
              <a:gd name="connsiteY2" fmla="*/ 1813 h 104575"/>
              <a:gd name="connsiteX3" fmla="*/ 10967 w 110933"/>
              <a:gd name="connsiteY3" fmla="*/ 1813 h 104575"/>
              <a:gd name="connsiteX4" fmla="*/ 10967 w 110933"/>
              <a:gd name="connsiteY4" fmla="*/ 14614 h 104575"/>
              <a:gd name="connsiteX5" fmla="*/ 11373 w 110933"/>
              <a:gd name="connsiteY5" fmla="*/ 14614 h 104575"/>
              <a:gd name="connsiteX6" fmla="*/ 35746 w 110933"/>
              <a:gd name="connsiteY6" fmla="*/ 0 h 104575"/>
              <a:gd name="connsiteX7" fmla="*/ 59116 w 110933"/>
              <a:gd name="connsiteY7" fmla="*/ 16035 h 104575"/>
              <a:gd name="connsiteX8" fmla="*/ 84314 w 110933"/>
              <a:gd name="connsiteY8" fmla="*/ 0 h 104575"/>
              <a:gd name="connsiteX9" fmla="*/ 110933 w 110933"/>
              <a:gd name="connsiteY9" fmla="*/ 28214 h 104575"/>
              <a:gd name="connsiteX10" fmla="*/ 110933 w 110933"/>
              <a:gd name="connsiteY10" fmla="*/ 104575 h 104575"/>
              <a:gd name="connsiteX11" fmla="*/ 98747 w 110933"/>
              <a:gd name="connsiteY11" fmla="*/ 104575 h 104575"/>
              <a:gd name="connsiteX12" fmla="*/ 98747 w 110933"/>
              <a:gd name="connsiteY12" fmla="*/ 31271 h 104575"/>
              <a:gd name="connsiteX13" fmla="*/ 82892 w 110933"/>
              <a:gd name="connsiteY13" fmla="*/ 9742 h 104575"/>
              <a:gd name="connsiteX14" fmla="*/ 61566 w 110933"/>
              <a:gd name="connsiteY14" fmla="*/ 38579 h 104575"/>
              <a:gd name="connsiteX15" fmla="*/ 61566 w 110933"/>
              <a:gd name="connsiteY15" fmla="*/ 104575 h 104575"/>
              <a:gd name="connsiteX16" fmla="*/ 49367 w 110933"/>
              <a:gd name="connsiteY16" fmla="*/ 104575 h 104575"/>
              <a:gd name="connsiteX17" fmla="*/ 49367 w 110933"/>
              <a:gd name="connsiteY17" fmla="*/ 31271 h 104575"/>
              <a:gd name="connsiteX18" fmla="*/ 33525 w 110933"/>
              <a:gd name="connsiteY18" fmla="*/ 9742 h 104575"/>
              <a:gd name="connsiteX19" fmla="*/ 12186 w 110933"/>
              <a:gd name="connsiteY19" fmla="*/ 38579 h 104575"/>
              <a:gd name="connsiteX20" fmla="*/ 12186 w 110933"/>
              <a:gd name="connsiteY20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10933" h="104575">
                <a:moveTo>
                  <a:pt x="12186" y="104575"/>
                </a:moveTo>
                <a:lnTo>
                  <a:pt x="0" y="104575"/>
                </a:lnTo>
                <a:lnTo>
                  <a:pt x="0" y="1813"/>
                </a:lnTo>
                <a:lnTo>
                  <a:pt x="10967" y="1813"/>
                </a:lnTo>
                <a:lnTo>
                  <a:pt x="10967" y="14614"/>
                </a:lnTo>
                <a:lnTo>
                  <a:pt x="11373" y="14614"/>
                </a:lnTo>
                <a:cubicBezTo>
                  <a:pt x="16248" y="6291"/>
                  <a:pt x="24372" y="0"/>
                  <a:pt x="35746" y="0"/>
                </a:cubicBezTo>
                <a:cubicBezTo>
                  <a:pt x="46320" y="0"/>
                  <a:pt x="55663" y="5886"/>
                  <a:pt x="59116" y="16035"/>
                </a:cubicBezTo>
                <a:cubicBezTo>
                  <a:pt x="64206" y="5886"/>
                  <a:pt x="72940" y="0"/>
                  <a:pt x="84314" y="0"/>
                </a:cubicBezTo>
                <a:cubicBezTo>
                  <a:pt x="101388" y="0"/>
                  <a:pt x="110324" y="11785"/>
                  <a:pt x="110933" y="28214"/>
                </a:cubicBezTo>
                <a:lnTo>
                  <a:pt x="110933" y="104575"/>
                </a:lnTo>
                <a:lnTo>
                  <a:pt x="98747" y="104575"/>
                </a:lnTo>
                <a:lnTo>
                  <a:pt x="98747" y="31271"/>
                </a:lnTo>
                <a:cubicBezTo>
                  <a:pt x="98544" y="21122"/>
                  <a:pt x="94888" y="9742"/>
                  <a:pt x="82892" y="9742"/>
                </a:cubicBezTo>
                <a:cubicBezTo>
                  <a:pt x="67456" y="9742"/>
                  <a:pt x="61566" y="25182"/>
                  <a:pt x="61566" y="38579"/>
                </a:cubicBezTo>
                <a:lnTo>
                  <a:pt x="61566" y="104575"/>
                </a:lnTo>
                <a:lnTo>
                  <a:pt x="49367" y="104575"/>
                </a:lnTo>
                <a:lnTo>
                  <a:pt x="49367" y="31271"/>
                </a:lnTo>
                <a:cubicBezTo>
                  <a:pt x="49164" y="21122"/>
                  <a:pt x="45508" y="9742"/>
                  <a:pt x="33525" y="9742"/>
                </a:cubicBezTo>
                <a:cubicBezTo>
                  <a:pt x="18076" y="9742"/>
                  <a:pt x="12186" y="25182"/>
                  <a:pt x="12186" y="38579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5" name="Freeform 3"/>
          <p:cNvSpPr/>
          <p:nvPr/>
        </p:nvSpPr>
        <p:spPr>
          <a:xfrm>
            <a:off x="3017651" y="6617807"/>
            <a:ext cx="65412" cy="104575"/>
          </a:xfrm>
          <a:custGeom>
            <a:avLst/>
            <a:gdLst>
              <a:gd name="connsiteX0" fmla="*/ 12186 w 65412"/>
              <a:gd name="connsiteY0" fmla="*/ 104575 h 104575"/>
              <a:gd name="connsiteX1" fmla="*/ 0 w 65412"/>
              <a:gd name="connsiteY1" fmla="*/ 104575 h 104575"/>
              <a:gd name="connsiteX2" fmla="*/ 0 w 65412"/>
              <a:gd name="connsiteY2" fmla="*/ 2016 h 104575"/>
              <a:gd name="connsiteX3" fmla="*/ 12186 w 65412"/>
              <a:gd name="connsiteY3" fmla="*/ 2016 h 104575"/>
              <a:gd name="connsiteX4" fmla="*/ 12186 w 65412"/>
              <a:gd name="connsiteY4" fmla="*/ 14614 h 104575"/>
              <a:gd name="connsiteX5" fmla="*/ 12592 w 65412"/>
              <a:gd name="connsiteY5" fmla="*/ 14614 h 104575"/>
              <a:gd name="connsiteX6" fmla="*/ 37371 w 65412"/>
              <a:gd name="connsiteY6" fmla="*/ 0 h 104575"/>
              <a:gd name="connsiteX7" fmla="*/ 65412 w 65412"/>
              <a:gd name="connsiteY7" fmla="*/ 32287 h 104575"/>
              <a:gd name="connsiteX8" fmla="*/ 65412 w 65412"/>
              <a:gd name="connsiteY8" fmla="*/ 104575 h 104575"/>
              <a:gd name="connsiteX9" fmla="*/ 53226 w 65412"/>
              <a:gd name="connsiteY9" fmla="*/ 104575 h 104575"/>
              <a:gd name="connsiteX10" fmla="*/ 53226 w 65412"/>
              <a:gd name="connsiteY10" fmla="*/ 32895 h 104575"/>
              <a:gd name="connsiteX11" fmla="*/ 34337 w 65412"/>
              <a:gd name="connsiteY11" fmla="*/ 9742 h 104575"/>
              <a:gd name="connsiteX12" fmla="*/ 12186 w 65412"/>
              <a:gd name="connsiteY12" fmla="*/ 40203 h 104575"/>
              <a:gd name="connsiteX13" fmla="*/ 12186 w 65412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2" h="104575">
                <a:moveTo>
                  <a:pt x="12186" y="104575"/>
                </a:moveTo>
                <a:lnTo>
                  <a:pt x="0" y="104575"/>
                </a:lnTo>
                <a:lnTo>
                  <a:pt x="0" y="2016"/>
                </a:lnTo>
                <a:lnTo>
                  <a:pt x="12186" y="2016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76"/>
                  <a:pt x="26403" y="0"/>
                  <a:pt x="37371" y="0"/>
                </a:cubicBezTo>
                <a:cubicBezTo>
                  <a:pt x="62772" y="0"/>
                  <a:pt x="65412" y="18877"/>
                  <a:pt x="65412" y="32287"/>
                </a:cubicBezTo>
                <a:lnTo>
                  <a:pt x="65412" y="104575"/>
                </a:lnTo>
                <a:lnTo>
                  <a:pt x="53226" y="104575"/>
                </a:lnTo>
                <a:lnTo>
                  <a:pt x="53226" y="32895"/>
                </a:lnTo>
                <a:cubicBezTo>
                  <a:pt x="53226" y="20907"/>
                  <a:pt x="48554" y="9742"/>
                  <a:pt x="34337" y="9742"/>
                </a:cubicBezTo>
                <a:cubicBezTo>
                  <a:pt x="23357" y="9742"/>
                  <a:pt x="12186" y="17253"/>
                  <a:pt x="12186" y="40203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6" name="Freeform 3"/>
          <p:cNvSpPr/>
          <p:nvPr/>
        </p:nvSpPr>
        <p:spPr>
          <a:xfrm>
            <a:off x="3097456" y="6619819"/>
            <a:ext cx="74971" cy="141340"/>
          </a:xfrm>
          <a:custGeom>
            <a:avLst/>
            <a:gdLst>
              <a:gd name="connsiteX0" fmla="*/ 32509 w 74971"/>
              <a:gd name="connsiteY0" fmla="*/ 102761 h 141340"/>
              <a:gd name="connsiteX1" fmla="*/ 0 w 74971"/>
              <a:gd name="connsiteY1" fmla="*/ 0 h 141340"/>
              <a:gd name="connsiteX2" fmla="*/ 13201 w 74971"/>
              <a:gd name="connsiteY2" fmla="*/ 0 h 141340"/>
              <a:gd name="connsiteX3" fmla="*/ 38196 w 74971"/>
              <a:gd name="connsiteY3" fmla="*/ 84073 h 141340"/>
              <a:gd name="connsiteX4" fmla="*/ 38602 w 74971"/>
              <a:gd name="connsiteY4" fmla="*/ 84073 h 141340"/>
              <a:gd name="connsiteX5" fmla="*/ 62785 w 74971"/>
              <a:gd name="connsiteY5" fmla="*/ 0 h 141340"/>
              <a:gd name="connsiteX6" fmla="*/ 74971 w 74971"/>
              <a:gd name="connsiteY6" fmla="*/ 0 h 141340"/>
              <a:gd name="connsiteX7" fmla="*/ 32509 w 74971"/>
              <a:gd name="connsiteY7" fmla="*/ 141340 h 141340"/>
              <a:gd name="connsiteX8" fmla="*/ 20526 w 74971"/>
              <a:gd name="connsiteY8" fmla="*/ 141340 h 141340"/>
              <a:gd name="connsiteX9" fmla="*/ 32509 w 74971"/>
              <a:gd name="connsiteY9" fmla="*/ 102761 h 14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4971" h="141340">
                <a:moveTo>
                  <a:pt x="32509" y="102761"/>
                </a:moveTo>
                <a:lnTo>
                  <a:pt x="0" y="0"/>
                </a:lnTo>
                <a:lnTo>
                  <a:pt x="13201" y="0"/>
                </a:lnTo>
                <a:lnTo>
                  <a:pt x="38196" y="84073"/>
                </a:lnTo>
                <a:lnTo>
                  <a:pt x="38602" y="84073"/>
                </a:lnTo>
                <a:lnTo>
                  <a:pt x="62785" y="0"/>
                </a:lnTo>
                <a:lnTo>
                  <a:pt x="74971" y="0"/>
                </a:lnTo>
                <a:lnTo>
                  <a:pt x="32509" y="141340"/>
                </a:lnTo>
                <a:lnTo>
                  <a:pt x="20526" y="141340"/>
                </a:lnTo>
                <a:lnTo>
                  <a:pt x="32509" y="102761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7" name="Freeform 3"/>
          <p:cNvSpPr/>
          <p:nvPr/>
        </p:nvSpPr>
        <p:spPr>
          <a:xfrm>
            <a:off x="651844" y="6566680"/>
            <a:ext cx="153852" cy="155702"/>
          </a:xfrm>
          <a:custGeom>
            <a:avLst/>
            <a:gdLst>
              <a:gd name="connsiteX0" fmla="*/ 0 w 153852"/>
              <a:gd name="connsiteY0" fmla="*/ 155702 h 155702"/>
              <a:gd name="connsiteX1" fmla="*/ 0 w 153852"/>
              <a:gd name="connsiteY1" fmla="*/ 0 h 155702"/>
              <a:gd name="connsiteX2" fmla="*/ 52426 w 153852"/>
              <a:gd name="connsiteY2" fmla="*/ 0 h 155702"/>
              <a:gd name="connsiteX3" fmla="*/ 76812 w 153852"/>
              <a:gd name="connsiteY3" fmla="*/ 105881 h 155702"/>
              <a:gd name="connsiteX4" fmla="*/ 77243 w 153852"/>
              <a:gd name="connsiteY4" fmla="*/ 105881 h 155702"/>
              <a:gd name="connsiteX5" fmla="*/ 103139 w 153852"/>
              <a:gd name="connsiteY5" fmla="*/ 0 h 155702"/>
              <a:gd name="connsiteX6" fmla="*/ 153852 w 153852"/>
              <a:gd name="connsiteY6" fmla="*/ 0 h 155702"/>
              <a:gd name="connsiteX7" fmla="*/ 153852 w 153852"/>
              <a:gd name="connsiteY7" fmla="*/ 155702 h 155702"/>
              <a:gd name="connsiteX8" fmla="*/ 122130 w 153852"/>
              <a:gd name="connsiteY8" fmla="*/ 155702 h 155702"/>
              <a:gd name="connsiteX9" fmla="*/ 122130 w 153852"/>
              <a:gd name="connsiteY9" fmla="*/ 35573 h 155702"/>
              <a:gd name="connsiteX10" fmla="*/ 121698 w 153852"/>
              <a:gd name="connsiteY10" fmla="*/ 35573 h 155702"/>
              <a:gd name="connsiteX11" fmla="*/ 91702 w 153852"/>
              <a:gd name="connsiteY11" fmla="*/ 155702 h 155702"/>
              <a:gd name="connsiteX12" fmla="*/ 60627 w 153852"/>
              <a:gd name="connsiteY12" fmla="*/ 155702 h 155702"/>
              <a:gd name="connsiteX13" fmla="*/ 32154 w 153852"/>
              <a:gd name="connsiteY13" fmla="*/ 35573 h 155702"/>
              <a:gd name="connsiteX14" fmla="*/ 31722 w 153852"/>
              <a:gd name="connsiteY14" fmla="*/ 35573 h 155702"/>
              <a:gd name="connsiteX15" fmla="*/ 31722 w 153852"/>
              <a:gd name="connsiteY15" fmla="*/ 155702 h 155702"/>
              <a:gd name="connsiteX16" fmla="*/ 0 w 153852"/>
              <a:gd name="connsiteY16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53852" h="155702">
                <a:moveTo>
                  <a:pt x="0" y="155702"/>
                </a:moveTo>
                <a:lnTo>
                  <a:pt x="0" y="0"/>
                </a:lnTo>
                <a:lnTo>
                  <a:pt x="52426" y="0"/>
                </a:lnTo>
                <a:lnTo>
                  <a:pt x="76812" y="105881"/>
                </a:lnTo>
                <a:lnTo>
                  <a:pt x="77243" y="105881"/>
                </a:lnTo>
                <a:lnTo>
                  <a:pt x="103139" y="0"/>
                </a:lnTo>
                <a:lnTo>
                  <a:pt x="153852" y="0"/>
                </a:lnTo>
                <a:lnTo>
                  <a:pt x="153852" y="155702"/>
                </a:lnTo>
                <a:lnTo>
                  <a:pt x="122130" y="155702"/>
                </a:lnTo>
                <a:lnTo>
                  <a:pt x="122130" y="35573"/>
                </a:lnTo>
                <a:lnTo>
                  <a:pt x="121698" y="35573"/>
                </a:lnTo>
                <a:lnTo>
                  <a:pt x="91702" y="155702"/>
                </a:lnTo>
                <a:lnTo>
                  <a:pt x="60627" y="155702"/>
                </a:lnTo>
                <a:lnTo>
                  <a:pt x="32154" y="35573"/>
                </a:lnTo>
                <a:lnTo>
                  <a:pt x="31722" y="35573"/>
                </a:lnTo>
                <a:lnTo>
                  <a:pt x="31722" y="155702"/>
                </a:lnTo>
                <a:lnTo>
                  <a:pt x="0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8" name="Freeform 3"/>
          <p:cNvSpPr/>
          <p:nvPr/>
        </p:nvSpPr>
        <p:spPr>
          <a:xfrm>
            <a:off x="941219" y="6613477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9" name="Freeform 3"/>
          <p:cNvSpPr/>
          <p:nvPr/>
        </p:nvSpPr>
        <p:spPr>
          <a:xfrm>
            <a:off x="941219" y="6566664"/>
            <a:ext cx="30427" cy="23952"/>
          </a:xfrm>
          <a:custGeom>
            <a:avLst/>
            <a:gdLst>
              <a:gd name="connsiteX0" fmla="*/ 30427 w 30427"/>
              <a:gd name="connsiteY0" fmla="*/ 23952 h 23952"/>
              <a:gd name="connsiteX1" fmla="*/ 0 w 30427"/>
              <a:gd name="connsiteY1" fmla="*/ 23952 h 23952"/>
              <a:gd name="connsiteX2" fmla="*/ 0 w 30427"/>
              <a:gd name="connsiteY2" fmla="*/ 0 h 23952"/>
              <a:gd name="connsiteX3" fmla="*/ 30427 w 30427"/>
              <a:gd name="connsiteY3" fmla="*/ 0 h 23952"/>
              <a:gd name="connsiteX4" fmla="*/ 30427 w 30427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52">
                <a:moveTo>
                  <a:pt x="30427" y="23952"/>
                </a:moveTo>
                <a:lnTo>
                  <a:pt x="0" y="23952"/>
                </a:lnTo>
                <a:lnTo>
                  <a:pt x="0" y="0"/>
                </a:lnTo>
                <a:lnTo>
                  <a:pt x="30427" y="0"/>
                </a:lnTo>
                <a:lnTo>
                  <a:pt x="30427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0" name="Freeform 3"/>
          <p:cNvSpPr/>
          <p:nvPr/>
        </p:nvSpPr>
        <p:spPr>
          <a:xfrm>
            <a:off x="998639" y="6611326"/>
            <a:ext cx="83717" cy="111058"/>
          </a:xfrm>
          <a:custGeom>
            <a:avLst/>
            <a:gdLst>
              <a:gd name="connsiteX0" fmla="*/ 30415 w 83717"/>
              <a:gd name="connsiteY0" fmla="*/ 13155 h 111058"/>
              <a:gd name="connsiteX1" fmla="*/ 30846 w 83717"/>
              <a:gd name="connsiteY1" fmla="*/ 13155 h 111058"/>
              <a:gd name="connsiteX2" fmla="*/ 41636 w 83717"/>
              <a:gd name="connsiteY2" fmla="*/ 3019 h 111058"/>
              <a:gd name="connsiteX3" fmla="*/ 56526 w 83717"/>
              <a:gd name="connsiteY3" fmla="*/ 0 h 111058"/>
              <a:gd name="connsiteX4" fmla="*/ 83717 w 83717"/>
              <a:gd name="connsiteY4" fmla="*/ 23710 h 111058"/>
              <a:gd name="connsiteX5" fmla="*/ 83717 w 83717"/>
              <a:gd name="connsiteY5" fmla="*/ 111058 h 111058"/>
              <a:gd name="connsiteX6" fmla="*/ 53289 w 83717"/>
              <a:gd name="connsiteY6" fmla="*/ 111058 h 111058"/>
              <a:gd name="connsiteX7" fmla="*/ 53289 w 83717"/>
              <a:gd name="connsiteY7" fmla="*/ 36004 h 111058"/>
              <a:gd name="connsiteX8" fmla="*/ 41852 w 83717"/>
              <a:gd name="connsiteY8" fmla="*/ 18750 h 111058"/>
              <a:gd name="connsiteX9" fmla="*/ 30415 w 83717"/>
              <a:gd name="connsiteY9" fmla="*/ 36004 h 111058"/>
              <a:gd name="connsiteX10" fmla="*/ 30415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15 w 83717"/>
              <a:gd name="connsiteY13" fmla="*/ 2156 h 111058"/>
              <a:gd name="connsiteX14" fmla="*/ 30415 w 83717"/>
              <a:gd name="connsiteY14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15" y="13155"/>
                </a:moveTo>
                <a:lnTo>
                  <a:pt x="30846" y="13155"/>
                </a:lnTo>
                <a:cubicBezTo>
                  <a:pt x="33867" y="8182"/>
                  <a:pt x="37536" y="4960"/>
                  <a:pt x="41636" y="3019"/>
                </a:cubicBezTo>
                <a:cubicBezTo>
                  <a:pt x="45952" y="862"/>
                  <a:pt x="50916" y="0"/>
                  <a:pt x="56526" y="0"/>
                </a:cubicBezTo>
                <a:cubicBezTo>
                  <a:pt x="70985" y="0"/>
                  <a:pt x="83717" y="8626"/>
                  <a:pt x="83717" y="23710"/>
                </a:cubicBezTo>
                <a:lnTo>
                  <a:pt x="83717" y="111058"/>
                </a:lnTo>
                <a:lnTo>
                  <a:pt x="53289" y="111058"/>
                </a:lnTo>
                <a:lnTo>
                  <a:pt x="53289" y="36004"/>
                </a:lnTo>
                <a:cubicBezTo>
                  <a:pt x="53289" y="26311"/>
                  <a:pt x="51563" y="18750"/>
                  <a:pt x="41852" y="18750"/>
                </a:cubicBezTo>
                <a:cubicBezTo>
                  <a:pt x="32141" y="18750"/>
                  <a:pt x="30415" y="26311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1" name="Freeform 3"/>
          <p:cNvSpPr/>
          <p:nvPr/>
        </p:nvSpPr>
        <p:spPr>
          <a:xfrm>
            <a:off x="1151853" y="6611331"/>
            <a:ext cx="88897" cy="113202"/>
          </a:xfrm>
          <a:custGeom>
            <a:avLst/>
            <a:gdLst>
              <a:gd name="connsiteX0" fmla="*/ 58037 w 88897"/>
              <a:gd name="connsiteY0" fmla="*/ 40964 h 113202"/>
              <a:gd name="connsiteX1" fmla="*/ 44442 w 88897"/>
              <a:gd name="connsiteY1" fmla="*/ 19398 h 113202"/>
              <a:gd name="connsiteX2" fmla="*/ 30415 w 88897"/>
              <a:gd name="connsiteY2" fmla="*/ 53461 h 113202"/>
              <a:gd name="connsiteX3" fmla="*/ 44442 w 88897"/>
              <a:gd name="connsiteY3" fmla="*/ 93804 h 113202"/>
              <a:gd name="connsiteX4" fmla="*/ 58469 w 88897"/>
              <a:gd name="connsiteY4" fmla="*/ 70930 h 113202"/>
              <a:gd name="connsiteX5" fmla="*/ 88897 w 88897"/>
              <a:gd name="connsiteY5" fmla="*/ 70930 h 113202"/>
              <a:gd name="connsiteX6" fmla="*/ 44442 w 88897"/>
              <a:gd name="connsiteY6" fmla="*/ 113202 h 113202"/>
              <a:gd name="connsiteX7" fmla="*/ 0 w 88897"/>
              <a:gd name="connsiteY7" fmla="*/ 55198 h 113202"/>
              <a:gd name="connsiteX8" fmla="*/ 44442 w 88897"/>
              <a:gd name="connsiteY8" fmla="*/ 0 h 113202"/>
              <a:gd name="connsiteX9" fmla="*/ 88465 w 88897"/>
              <a:gd name="connsiteY9" fmla="*/ 40964 h 113202"/>
              <a:gd name="connsiteX10" fmla="*/ 58037 w 88897"/>
              <a:gd name="connsiteY10" fmla="*/ 40964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7" h="113202">
                <a:moveTo>
                  <a:pt x="58037" y="40964"/>
                </a:moveTo>
                <a:cubicBezTo>
                  <a:pt x="58037" y="24802"/>
                  <a:pt x="53937" y="19398"/>
                  <a:pt x="44442" y="19398"/>
                </a:cubicBezTo>
                <a:cubicBezTo>
                  <a:pt x="31494" y="19398"/>
                  <a:pt x="30415" y="30828"/>
                  <a:pt x="30415" y="53461"/>
                </a:cubicBezTo>
                <a:cubicBezTo>
                  <a:pt x="30415" y="86686"/>
                  <a:pt x="33220" y="93804"/>
                  <a:pt x="44442" y="93804"/>
                </a:cubicBezTo>
                <a:cubicBezTo>
                  <a:pt x="53937" y="93804"/>
                  <a:pt x="58469" y="85164"/>
                  <a:pt x="58469" y="70930"/>
                </a:cubicBezTo>
                <a:lnTo>
                  <a:pt x="88897" y="70930"/>
                </a:lnTo>
                <a:cubicBezTo>
                  <a:pt x="88897" y="100477"/>
                  <a:pt x="72927" y="113202"/>
                  <a:pt x="44442" y="113202"/>
                </a:cubicBezTo>
                <a:cubicBezTo>
                  <a:pt x="5166" y="113202"/>
                  <a:pt x="0" y="89275"/>
                  <a:pt x="0" y="55198"/>
                </a:cubicBezTo>
                <a:cubicBezTo>
                  <a:pt x="0" y="25436"/>
                  <a:pt x="4316" y="0"/>
                  <a:pt x="44442" y="0"/>
                </a:cubicBezTo>
                <a:cubicBezTo>
                  <a:pt x="72496" y="0"/>
                  <a:pt x="88465" y="12509"/>
                  <a:pt x="88465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2" name="Freeform 3"/>
          <p:cNvSpPr/>
          <p:nvPr/>
        </p:nvSpPr>
        <p:spPr>
          <a:xfrm>
            <a:off x="1262331" y="6613477"/>
            <a:ext cx="84809" cy="111058"/>
          </a:xfrm>
          <a:custGeom>
            <a:avLst/>
            <a:gdLst>
              <a:gd name="connsiteX0" fmla="*/ 53302 w 84809"/>
              <a:gd name="connsiteY0" fmla="*/ 97902 h 111058"/>
              <a:gd name="connsiteX1" fmla="*/ 52871 w 84809"/>
              <a:gd name="connsiteY1" fmla="*/ 97902 h 111058"/>
              <a:gd name="connsiteX2" fmla="*/ 27190 w 84809"/>
              <a:gd name="connsiteY2" fmla="*/ 111058 h 111058"/>
              <a:gd name="connsiteX3" fmla="*/ 0 w 84809"/>
              <a:gd name="connsiteY3" fmla="*/ 87347 h 111058"/>
              <a:gd name="connsiteX4" fmla="*/ 0 w 84809"/>
              <a:gd name="connsiteY4" fmla="*/ 0 h 111058"/>
              <a:gd name="connsiteX5" fmla="*/ 30427 w 84809"/>
              <a:gd name="connsiteY5" fmla="*/ 0 h 111058"/>
              <a:gd name="connsiteX6" fmla="*/ 30427 w 84809"/>
              <a:gd name="connsiteY6" fmla="*/ 75472 h 111058"/>
              <a:gd name="connsiteX7" fmla="*/ 41865 w 84809"/>
              <a:gd name="connsiteY7" fmla="*/ 92307 h 111058"/>
              <a:gd name="connsiteX8" fmla="*/ 53302 w 84809"/>
              <a:gd name="connsiteY8" fmla="*/ 75472 h 111058"/>
              <a:gd name="connsiteX9" fmla="*/ 53302 w 84809"/>
              <a:gd name="connsiteY9" fmla="*/ 0 h 111058"/>
              <a:gd name="connsiteX10" fmla="*/ 83730 w 84809"/>
              <a:gd name="connsiteY10" fmla="*/ 0 h 111058"/>
              <a:gd name="connsiteX11" fmla="*/ 83730 w 84809"/>
              <a:gd name="connsiteY11" fmla="*/ 87347 h 111058"/>
              <a:gd name="connsiteX12" fmla="*/ 84809 w 84809"/>
              <a:gd name="connsiteY12" fmla="*/ 108901 h 111058"/>
              <a:gd name="connsiteX13" fmla="*/ 53302 w 84809"/>
              <a:gd name="connsiteY13" fmla="*/ 108901 h 111058"/>
              <a:gd name="connsiteX14" fmla="*/ 53302 w 84809"/>
              <a:gd name="connsiteY14" fmla="*/ 97902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809" h="111058">
                <a:moveTo>
                  <a:pt x="53302" y="97902"/>
                </a:moveTo>
                <a:lnTo>
                  <a:pt x="52871" y="97902"/>
                </a:lnTo>
                <a:cubicBezTo>
                  <a:pt x="46828" y="107620"/>
                  <a:pt x="38628" y="111058"/>
                  <a:pt x="27190" y="111058"/>
                </a:cubicBezTo>
                <a:cubicBezTo>
                  <a:pt x="12732" y="111058"/>
                  <a:pt x="0" y="102431"/>
                  <a:pt x="0" y="87347"/>
                </a:cubicBezTo>
                <a:lnTo>
                  <a:pt x="0" y="0"/>
                </a:lnTo>
                <a:lnTo>
                  <a:pt x="30427" y="0"/>
                </a:lnTo>
                <a:lnTo>
                  <a:pt x="30427" y="75472"/>
                </a:lnTo>
                <a:cubicBezTo>
                  <a:pt x="30427" y="85190"/>
                  <a:pt x="32154" y="92307"/>
                  <a:pt x="41865" y="92307"/>
                </a:cubicBezTo>
                <a:cubicBezTo>
                  <a:pt x="51576" y="92307"/>
                  <a:pt x="53302" y="85190"/>
                  <a:pt x="53302" y="75472"/>
                </a:cubicBezTo>
                <a:lnTo>
                  <a:pt x="53302" y="0"/>
                </a:lnTo>
                <a:lnTo>
                  <a:pt x="83730" y="0"/>
                </a:lnTo>
                <a:lnTo>
                  <a:pt x="83730" y="87347"/>
                </a:lnTo>
                <a:cubicBezTo>
                  <a:pt x="83730" y="94464"/>
                  <a:pt x="84162" y="101797"/>
                  <a:pt x="84809" y="108901"/>
                </a:cubicBezTo>
                <a:lnTo>
                  <a:pt x="53302" y="108901"/>
                </a:lnTo>
                <a:lnTo>
                  <a:pt x="53302" y="979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3" name="Freeform 3"/>
          <p:cNvSpPr/>
          <p:nvPr/>
        </p:nvSpPr>
        <p:spPr>
          <a:xfrm>
            <a:off x="1364411" y="6611325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91 w 83286"/>
              <a:gd name="connsiteY1" fmla="*/ 89275 h 113214"/>
              <a:gd name="connsiteX2" fmla="*/ 42296 w 83286"/>
              <a:gd name="connsiteY2" fmla="*/ 94451 h 113214"/>
              <a:gd name="connsiteX3" fmla="*/ 53518 w 83286"/>
              <a:gd name="connsiteY3" fmla="*/ 83236 h 113214"/>
              <a:gd name="connsiteX4" fmla="*/ 0 w 83286"/>
              <a:gd name="connsiteY4" fmla="*/ 30625 h 113214"/>
              <a:gd name="connsiteX5" fmla="*/ 42944 w 83286"/>
              <a:gd name="connsiteY5" fmla="*/ 0 h 113214"/>
              <a:gd name="connsiteX6" fmla="*/ 80696 w 83286"/>
              <a:gd name="connsiteY6" fmla="*/ 33428 h 113214"/>
              <a:gd name="connsiteX7" fmla="*/ 50928 w 83286"/>
              <a:gd name="connsiteY7" fmla="*/ 33428 h 113214"/>
              <a:gd name="connsiteX8" fmla="*/ 47907 w 83286"/>
              <a:gd name="connsiteY8" fmla="*/ 19398 h 113214"/>
              <a:gd name="connsiteX9" fmla="*/ 40138 w 83286"/>
              <a:gd name="connsiteY9" fmla="*/ 17037 h 113214"/>
              <a:gd name="connsiteX10" fmla="*/ 29780 w 83286"/>
              <a:gd name="connsiteY10" fmla="*/ 28684 h 113214"/>
              <a:gd name="connsiteX11" fmla="*/ 83286 w 83286"/>
              <a:gd name="connsiteY11" fmla="*/ 80014 h 113214"/>
              <a:gd name="connsiteX12" fmla="*/ 42512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64" y="81079"/>
                  <a:pt x="29780" y="85837"/>
                  <a:pt x="31291" y="89275"/>
                </a:cubicBezTo>
                <a:cubicBezTo>
                  <a:pt x="33017" y="92726"/>
                  <a:pt x="36254" y="94451"/>
                  <a:pt x="42296" y="94451"/>
                </a:cubicBezTo>
                <a:cubicBezTo>
                  <a:pt x="48339" y="94451"/>
                  <a:pt x="53518" y="90569"/>
                  <a:pt x="53518" y="83236"/>
                </a:cubicBezTo>
                <a:cubicBezTo>
                  <a:pt x="53518" y="60159"/>
                  <a:pt x="0" y="65335"/>
                  <a:pt x="0" y="30625"/>
                </a:cubicBezTo>
                <a:cubicBezTo>
                  <a:pt x="0" y="7117"/>
                  <a:pt x="23306" y="0"/>
                  <a:pt x="42944" y="0"/>
                </a:cubicBezTo>
                <a:cubicBezTo>
                  <a:pt x="63648" y="0"/>
                  <a:pt x="82422" y="9907"/>
                  <a:pt x="80696" y="33428"/>
                </a:cubicBezTo>
                <a:lnTo>
                  <a:pt x="50928" y="33428"/>
                </a:lnTo>
                <a:cubicBezTo>
                  <a:pt x="50928" y="25868"/>
                  <a:pt x="50065" y="21351"/>
                  <a:pt x="47907" y="19398"/>
                </a:cubicBezTo>
                <a:cubicBezTo>
                  <a:pt x="45965" y="17469"/>
                  <a:pt x="43375" y="17037"/>
                  <a:pt x="40138" y="17037"/>
                </a:cubicBezTo>
                <a:cubicBezTo>
                  <a:pt x="33449" y="17037"/>
                  <a:pt x="29780" y="21351"/>
                  <a:pt x="29780" y="28684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80"/>
                  <a:pt x="67761" y="113214"/>
                  <a:pt x="42512" y="113214"/>
                </a:cubicBezTo>
                <a:cubicBezTo>
                  <a:pt x="15969" y="113214"/>
                  <a:pt x="-1726" y="106516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4" name="Freeform 3"/>
          <p:cNvSpPr/>
          <p:nvPr/>
        </p:nvSpPr>
        <p:spPr>
          <a:xfrm>
            <a:off x="1453751" y="6582639"/>
            <a:ext cx="58469" cy="140820"/>
          </a:xfrm>
          <a:custGeom>
            <a:avLst/>
            <a:gdLst>
              <a:gd name="connsiteX0" fmla="*/ 0 w 58469"/>
              <a:gd name="connsiteY0" fmla="*/ 30840 h 140820"/>
              <a:gd name="connsiteX1" fmla="*/ 12300 w 58469"/>
              <a:gd name="connsiteY1" fmla="*/ 30840 h 140820"/>
              <a:gd name="connsiteX2" fmla="*/ 12300 w 58469"/>
              <a:gd name="connsiteY2" fmla="*/ 13599 h 140820"/>
              <a:gd name="connsiteX3" fmla="*/ 42728 w 58469"/>
              <a:gd name="connsiteY3" fmla="*/ 0 h 140820"/>
              <a:gd name="connsiteX4" fmla="*/ 42728 w 58469"/>
              <a:gd name="connsiteY4" fmla="*/ 30840 h 140820"/>
              <a:gd name="connsiteX5" fmla="*/ 58469 w 58469"/>
              <a:gd name="connsiteY5" fmla="*/ 30840 h 140820"/>
              <a:gd name="connsiteX6" fmla="*/ 58469 w 58469"/>
              <a:gd name="connsiteY6" fmla="*/ 49603 h 140820"/>
              <a:gd name="connsiteX7" fmla="*/ 42728 w 58469"/>
              <a:gd name="connsiteY7" fmla="*/ 49603 h 140820"/>
              <a:gd name="connsiteX8" fmla="*/ 42728 w 58469"/>
              <a:gd name="connsiteY8" fmla="*/ 107822 h 140820"/>
              <a:gd name="connsiteX9" fmla="*/ 52439 w 58469"/>
              <a:gd name="connsiteY9" fmla="*/ 121410 h 140820"/>
              <a:gd name="connsiteX10" fmla="*/ 57834 w 58469"/>
              <a:gd name="connsiteY10" fmla="*/ 120978 h 140820"/>
              <a:gd name="connsiteX11" fmla="*/ 57834 w 58469"/>
              <a:gd name="connsiteY11" fmla="*/ 139741 h 140820"/>
              <a:gd name="connsiteX12" fmla="*/ 42081 w 58469"/>
              <a:gd name="connsiteY12" fmla="*/ 140820 h 140820"/>
              <a:gd name="connsiteX13" fmla="*/ 12300 w 58469"/>
              <a:gd name="connsiteY13" fmla="*/ 116678 h 140820"/>
              <a:gd name="connsiteX14" fmla="*/ 12300 w 58469"/>
              <a:gd name="connsiteY14" fmla="*/ 49603 h 140820"/>
              <a:gd name="connsiteX15" fmla="*/ 0 w 58469"/>
              <a:gd name="connsiteY15" fmla="*/ 49603 h 140820"/>
              <a:gd name="connsiteX16" fmla="*/ 0 w 58469"/>
              <a:gd name="connsiteY16" fmla="*/ 30840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40"/>
                </a:moveTo>
                <a:lnTo>
                  <a:pt x="12300" y="30840"/>
                </a:lnTo>
                <a:lnTo>
                  <a:pt x="12300" y="13599"/>
                </a:lnTo>
                <a:lnTo>
                  <a:pt x="42728" y="0"/>
                </a:lnTo>
                <a:lnTo>
                  <a:pt x="42728" y="30840"/>
                </a:lnTo>
                <a:lnTo>
                  <a:pt x="58469" y="30840"/>
                </a:lnTo>
                <a:lnTo>
                  <a:pt x="58469" y="49603"/>
                </a:lnTo>
                <a:lnTo>
                  <a:pt x="42728" y="49603"/>
                </a:lnTo>
                <a:lnTo>
                  <a:pt x="42728" y="107822"/>
                </a:lnTo>
                <a:cubicBezTo>
                  <a:pt x="42728" y="116030"/>
                  <a:pt x="42512" y="121410"/>
                  <a:pt x="52439" y="121410"/>
                </a:cubicBezTo>
                <a:cubicBezTo>
                  <a:pt x="54381" y="121410"/>
                  <a:pt x="56323" y="121410"/>
                  <a:pt x="57834" y="120978"/>
                </a:cubicBezTo>
                <a:lnTo>
                  <a:pt x="57834" y="139741"/>
                </a:lnTo>
                <a:cubicBezTo>
                  <a:pt x="53721" y="140173"/>
                  <a:pt x="49418" y="140820"/>
                  <a:pt x="42081" y="140820"/>
                </a:cubicBezTo>
                <a:cubicBezTo>
                  <a:pt x="15753" y="140820"/>
                  <a:pt x="12300" y="123351"/>
                  <a:pt x="12300" y="116678"/>
                </a:cubicBezTo>
                <a:lnTo>
                  <a:pt x="12300" y="49603"/>
                </a:lnTo>
                <a:lnTo>
                  <a:pt x="0" y="49603"/>
                </a:lnTo>
                <a:lnTo>
                  <a:pt x="0" y="3084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5" name="Freeform 3"/>
          <p:cNvSpPr/>
          <p:nvPr/>
        </p:nvSpPr>
        <p:spPr>
          <a:xfrm>
            <a:off x="1631580" y="6611326"/>
            <a:ext cx="136360" cy="111058"/>
          </a:xfrm>
          <a:custGeom>
            <a:avLst/>
            <a:gdLst>
              <a:gd name="connsiteX0" fmla="*/ 30415 w 136360"/>
              <a:gd name="connsiteY0" fmla="*/ 13155 h 111058"/>
              <a:gd name="connsiteX1" fmla="*/ 30846 w 136360"/>
              <a:gd name="connsiteY1" fmla="*/ 13155 h 111058"/>
              <a:gd name="connsiteX2" fmla="*/ 56526 w 136360"/>
              <a:gd name="connsiteY2" fmla="*/ 0 h 111058"/>
              <a:gd name="connsiteX3" fmla="*/ 80912 w 136360"/>
              <a:gd name="connsiteY3" fmla="*/ 13803 h 111058"/>
              <a:gd name="connsiteX4" fmla="*/ 109182 w 136360"/>
              <a:gd name="connsiteY4" fmla="*/ 0 h 111058"/>
              <a:gd name="connsiteX5" fmla="*/ 136360 w 136360"/>
              <a:gd name="connsiteY5" fmla="*/ 23710 h 111058"/>
              <a:gd name="connsiteX6" fmla="*/ 136360 w 136360"/>
              <a:gd name="connsiteY6" fmla="*/ 111058 h 111058"/>
              <a:gd name="connsiteX7" fmla="*/ 105945 w 136360"/>
              <a:gd name="connsiteY7" fmla="*/ 111058 h 111058"/>
              <a:gd name="connsiteX8" fmla="*/ 105945 w 136360"/>
              <a:gd name="connsiteY8" fmla="*/ 36004 h 111058"/>
              <a:gd name="connsiteX9" fmla="*/ 94495 w 136360"/>
              <a:gd name="connsiteY9" fmla="*/ 18750 h 111058"/>
              <a:gd name="connsiteX10" fmla="*/ 83057 w 136360"/>
              <a:gd name="connsiteY10" fmla="*/ 36004 h 111058"/>
              <a:gd name="connsiteX11" fmla="*/ 83057 w 136360"/>
              <a:gd name="connsiteY11" fmla="*/ 111058 h 111058"/>
              <a:gd name="connsiteX12" fmla="*/ 53289 w 136360"/>
              <a:gd name="connsiteY12" fmla="*/ 111058 h 111058"/>
              <a:gd name="connsiteX13" fmla="*/ 53289 w 136360"/>
              <a:gd name="connsiteY13" fmla="*/ 36004 h 111058"/>
              <a:gd name="connsiteX14" fmla="*/ 41852 w 136360"/>
              <a:gd name="connsiteY14" fmla="*/ 18750 h 111058"/>
              <a:gd name="connsiteX15" fmla="*/ 30415 w 136360"/>
              <a:gd name="connsiteY15" fmla="*/ 36004 h 111058"/>
              <a:gd name="connsiteX16" fmla="*/ 30415 w 136360"/>
              <a:gd name="connsiteY16" fmla="*/ 111058 h 111058"/>
              <a:gd name="connsiteX17" fmla="*/ 0 w 136360"/>
              <a:gd name="connsiteY17" fmla="*/ 111058 h 111058"/>
              <a:gd name="connsiteX18" fmla="*/ 0 w 136360"/>
              <a:gd name="connsiteY18" fmla="*/ 2156 h 111058"/>
              <a:gd name="connsiteX19" fmla="*/ 30415 w 136360"/>
              <a:gd name="connsiteY19" fmla="*/ 2156 h 111058"/>
              <a:gd name="connsiteX20" fmla="*/ 30415 w 136360"/>
              <a:gd name="connsiteY20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6360" h="111058">
                <a:moveTo>
                  <a:pt x="30415" y="13155"/>
                </a:moveTo>
                <a:lnTo>
                  <a:pt x="30846" y="13155"/>
                </a:lnTo>
                <a:cubicBezTo>
                  <a:pt x="36889" y="3437"/>
                  <a:pt x="45089" y="0"/>
                  <a:pt x="56526" y="0"/>
                </a:cubicBezTo>
                <a:cubicBezTo>
                  <a:pt x="67317" y="0"/>
                  <a:pt x="75949" y="5175"/>
                  <a:pt x="80912" y="13803"/>
                </a:cubicBezTo>
                <a:cubicBezTo>
                  <a:pt x="88033" y="4312"/>
                  <a:pt x="96665" y="0"/>
                  <a:pt x="109182" y="0"/>
                </a:cubicBezTo>
                <a:cubicBezTo>
                  <a:pt x="123628" y="0"/>
                  <a:pt x="136360" y="8626"/>
                  <a:pt x="136360" y="23710"/>
                </a:cubicBezTo>
                <a:lnTo>
                  <a:pt x="136360" y="111058"/>
                </a:lnTo>
                <a:lnTo>
                  <a:pt x="105945" y="111058"/>
                </a:lnTo>
                <a:lnTo>
                  <a:pt x="105945" y="36004"/>
                </a:lnTo>
                <a:cubicBezTo>
                  <a:pt x="105945" y="26311"/>
                  <a:pt x="104206" y="18750"/>
                  <a:pt x="94495" y="18750"/>
                </a:cubicBezTo>
                <a:cubicBezTo>
                  <a:pt x="84796" y="18750"/>
                  <a:pt x="83057" y="26311"/>
                  <a:pt x="83057" y="36004"/>
                </a:cubicBezTo>
                <a:lnTo>
                  <a:pt x="83057" y="111058"/>
                </a:lnTo>
                <a:lnTo>
                  <a:pt x="53289" y="111058"/>
                </a:lnTo>
                <a:lnTo>
                  <a:pt x="53289" y="36004"/>
                </a:lnTo>
                <a:cubicBezTo>
                  <a:pt x="53289" y="26311"/>
                  <a:pt x="51563" y="18750"/>
                  <a:pt x="41852" y="18750"/>
                </a:cubicBezTo>
                <a:cubicBezTo>
                  <a:pt x="32141" y="18750"/>
                  <a:pt x="30415" y="26311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6" name="Freeform 3"/>
          <p:cNvSpPr/>
          <p:nvPr/>
        </p:nvSpPr>
        <p:spPr>
          <a:xfrm>
            <a:off x="1897647" y="6611323"/>
            <a:ext cx="57618" cy="111057"/>
          </a:xfrm>
          <a:custGeom>
            <a:avLst/>
            <a:gdLst>
              <a:gd name="connsiteX0" fmla="*/ 28917 w 57618"/>
              <a:gd name="connsiteY0" fmla="*/ 2156 h 111057"/>
              <a:gd name="connsiteX1" fmla="*/ 28917 w 57618"/>
              <a:gd name="connsiteY1" fmla="*/ 16162 h 111057"/>
              <a:gd name="connsiteX2" fmla="*/ 29348 w 57618"/>
              <a:gd name="connsiteY2" fmla="*/ 16162 h 111057"/>
              <a:gd name="connsiteX3" fmla="*/ 57618 w 57618"/>
              <a:gd name="connsiteY3" fmla="*/ 0 h 111057"/>
              <a:gd name="connsiteX4" fmla="*/ 57618 w 57618"/>
              <a:gd name="connsiteY4" fmla="*/ 27174 h 111057"/>
              <a:gd name="connsiteX5" fmla="*/ 30427 w 57618"/>
              <a:gd name="connsiteY5" fmla="*/ 51761 h 111057"/>
              <a:gd name="connsiteX6" fmla="*/ 30427 w 57618"/>
              <a:gd name="connsiteY6" fmla="*/ 111057 h 111057"/>
              <a:gd name="connsiteX7" fmla="*/ 0 w 57618"/>
              <a:gd name="connsiteY7" fmla="*/ 111057 h 111057"/>
              <a:gd name="connsiteX8" fmla="*/ 0 w 57618"/>
              <a:gd name="connsiteY8" fmla="*/ 2156 h 111057"/>
              <a:gd name="connsiteX9" fmla="*/ 28917 w 57618"/>
              <a:gd name="connsiteY9" fmla="*/ 2156 h 111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18" h="111057">
                <a:moveTo>
                  <a:pt x="28917" y="2156"/>
                </a:moveTo>
                <a:lnTo>
                  <a:pt x="28917" y="16162"/>
                </a:lnTo>
                <a:lnTo>
                  <a:pt x="29348" y="16162"/>
                </a:lnTo>
                <a:cubicBezTo>
                  <a:pt x="34959" y="3666"/>
                  <a:pt x="45317" y="0"/>
                  <a:pt x="57618" y="0"/>
                </a:cubicBezTo>
                <a:lnTo>
                  <a:pt x="57618" y="27174"/>
                </a:lnTo>
                <a:cubicBezTo>
                  <a:pt x="30859" y="25448"/>
                  <a:pt x="30427" y="40977"/>
                  <a:pt x="30427" y="51761"/>
                </a:cubicBezTo>
                <a:lnTo>
                  <a:pt x="30427" y="111057"/>
                </a:lnTo>
                <a:lnTo>
                  <a:pt x="0" y="111057"/>
                </a:lnTo>
                <a:lnTo>
                  <a:pt x="0" y="2156"/>
                </a:lnTo>
                <a:lnTo>
                  <a:pt x="28917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7" name="Freeform 3"/>
          <p:cNvSpPr/>
          <p:nvPr/>
        </p:nvSpPr>
        <p:spPr>
          <a:xfrm>
            <a:off x="650636" y="6356613"/>
            <a:ext cx="102632" cy="54590"/>
          </a:xfrm>
          <a:custGeom>
            <a:avLst/>
            <a:gdLst>
              <a:gd name="connsiteX0" fmla="*/ 73219 w 102632"/>
              <a:gd name="connsiteY0" fmla="*/ 27060 h 54590"/>
              <a:gd name="connsiteX1" fmla="*/ 71823 w 102632"/>
              <a:gd name="connsiteY1" fmla="*/ 28062 h 54590"/>
              <a:gd name="connsiteX2" fmla="*/ 70287 w 102632"/>
              <a:gd name="connsiteY2" fmla="*/ 29064 h 54590"/>
              <a:gd name="connsiteX3" fmla="*/ 77624 w 102632"/>
              <a:gd name="connsiteY3" fmla="*/ 31589 h 54590"/>
              <a:gd name="connsiteX4" fmla="*/ 85494 w 102632"/>
              <a:gd name="connsiteY4" fmla="*/ 34126 h 54590"/>
              <a:gd name="connsiteX5" fmla="*/ 93301 w 102632"/>
              <a:gd name="connsiteY5" fmla="*/ 36460 h 54590"/>
              <a:gd name="connsiteX6" fmla="*/ 100435 w 102632"/>
              <a:gd name="connsiteY6" fmla="*/ 38402 h 54590"/>
              <a:gd name="connsiteX7" fmla="*/ 102632 w 102632"/>
              <a:gd name="connsiteY7" fmla="*/ 39594 h 54590"/>
              <a:gd name="connsiteX8" fmla="*/ 102301 w 102632"/>
              <a:gd name="connsiteY8" fmla="*/ 42131 h 54590"/>
              <a:gd name="connsiteX9" fmla="*/ 98836 w 102632"/>
              <a:gd name="connsiteY9" fmla="*/ 50784 h 54590"/>
              <a:gd name="connsiteX10" fmla="*/ 97287 w 102632"/>
              <a:gd name="connsiteY10" fmla="*/ 52852 h 54590"/>
              <a:gd name="connsiteX11" fmla="*/ 94964 w 102632"/>
              <a:gd name="connsiteY11" fmla="*/ 52788 h 54590"/>
              <a:gd name="connsiteX12" fmla="*/ 74616 w 102632"/>
              <a:gd name="connsiteY12" fmla="*/ 46914 h 54590"/>
              <a:gd name="connsiteX13" fmla="*/ 53213 w 102632"/>
              <a:gd name="connsiteY13" fmla="*/ 38655 h 54590"/>
              <a:gd name="connsiteX14" fmla="*/ 31011 w 102632"/>
              <a:gd name="connsiteY14" fmla="*/ 47980 h 54590"/>
              <a:gd name="connsiteX15" fmla="*/ 7464 w 102632"/>
              <a:gd name="connsiteY15" fmla="*/ 54526 h 54590"/>
              <a:gd name="connsiteX16" fmla="*/ 4734 w 102632"/>
              <a:gd name="connsiteY16" fmla="*/ 54590 h 54590"/>
              <a:gd name="connsiteX17" fmla="*/ 3338 w 102632"/>
              <a:gd name="connsiteY17" fmla="*/ 52788 h 54590"/>
              <a:gd name="connsiteX18" fmla="*/ 0 w 102632"/>
              <a:gd name="connsiteY18" fmla="*/ 43996 h 54590"/>
              <a:gd name="connsiteX19" fmla="*/ 1866 w 102632"/>
              <a:gd name="connsiteY19" fmla="*/ 40254 h 54590"/>
              <a:gd name="connsiteX20" fmla="*/ 18673 w 102632"/>
              <a:gd name="connsiteY20" fmla="*/ 35205 h 54590"/>
              <a:gd name="connsiteX21" fmla="*/ 33867 w 102632"/>
              <a:gd name="connsiteY21" fmla="*/ 29407 h 54590"/>
              <a:gd name="connsiteX22" fmla="*/ 46676 w 102632"/>
              <a:gd name="connsiteY22" fmla="*/ 23533 h 54590"/>
              <a:gd name="connsiteX23" fmla="*/ 56285 w 102632"/>
              <a:gd name="connsiteY23" fmla="*/ 18129 h 54590"/>
              <a:gd name="connsiteX24" fmla="*/ 58088 w 102632"/>
              <a:gd name="connsiteY24" fmla="*/ 15997 h 54590"/>
              <a:gd name="connsiteX25" fmla="*/ 56019 w 102632"/>
              <a:gd name="connsiteY25" fmla="*/ 15198 h 54590"/>
              <a:gd name="connsiteX26" fmla="*/ 12529 w 102632"/>
              <a:gd name="connsiteY26" fmla="*/ 15198 h 54590"/>
              <a:gd name="connsiteX27" fmla="*/ 10536 w 102632"/>
              <a:gd name="connsiteY27" fmla="*/ 14728 h 54590"/>
              <a:gd name="connsiteX28" fmla="*/ 10002 w 102632"/>
              <a:gd name="connsiteY28" fmla="*/ 12661 h 54590"/>
              <a:gd name="connsiteX29" fmla="*/ 10002 w 102632"/>
              <a:gd name="connsiteY29" fmla="*/ 2410 h 54590"/>
              <a:gd name="connsiteX30" fmla="*/ 10536 w 102632"/>
              <a:gd name="connsiteY30" fmla="*/ 469 h 54590"/>
              <a:gd name="connsiteX31" fmla="*/ 12529 w 102632"/>
              <a:gd name="connsiteY31" fmla="*/ 0 h 54590"/>
              <a:gd name="connsiteX32" fmla="*/ 75352 w 102632"/>
              <a:gd name="connsiteY32" fmla="*/ 0 h 54590"/>
              <a:gd name="connsiteX33" fmla="*/ 84885 w 102632"/>
              <a:gd name="connsiteY33" fmla="*/ 2131 h 54590"/>
              <a:gd name="connsiteX34" fmla="*/ 88033 w 102632"/>
              <a:gd name="connsiteY34" fmla="*/ 7738 h 54590"/>
              <a:gd name="connsiteX35" fmla="*/ 86827 w 102632"/>
              <a:gd name="connsiteY35" fmla="*/ 12661 h 54590"/>
              <a:gd name="connsiteX36" fmla="*/ 83628 w 102632"/>
              <a:gd name="connsiteY36" fmla="*/ 17672 h 54590"/>
              <a:gd name="connsiteX37" fmla="*/ 78894 w 102632"/>
              <a:gd name="connsiteY37" fmla="*/ 22531 h 54590"/>
              <a:gd name="connsiteX38" fmla="*/ 73219 w 102632"/>
              <a:gd name="connsiteY38" fmla="*/ 27060 h 54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02632" h="54590">
                <a:moveTo>
                  <a:pt x="73219" y="27060"/>
                </a:moveTo>
                <a:cubicBezTo>
                  <a:pt x="72775" y="27415"/>
                  <a:pt x="72305" y="27757"/>
                  <a:pt x="71823" y="28062"/>
                </a:cubicBezTo>
                <a:cubicBezTo>
                  <a:pt x="71328" y="28379"/>
                  <a:pt x="70820" y="28709"/>
                  <a:pt x="70287" y="29064"/>
                </a:cubicBezTo>
                <a:cubicBezTo>
                  <a:pt x="72597" y="29864"/>
                  <a:pt x="75047" y="30701"/>
                  <a:pt x="77624" y="31589"/>
                </a:cubicBezTo>
                <a:cubicBezTo>
                  <a:pt x="80201" y="32490"/>
                  <a:pt x="82829" y="33327"/>
                  <a:pt x="85494" y="34126"/>
                </a:cubicBezTo>
                <a:cubicBezTo>
                  <a:pt x="88160" y="34926"/>
                  <a:pt x="90763" y="35712"/>
                  <a:pt x="93301" y="36460"/>
                </a:cubicBezTo>
                <a:cubicBezTo>
                  <a:pt x="95828" y="37222"/>
                  <a:pt x="98201" y="37869"/>
                  <a:pt x="100435" y="38402"/>
                </a:cubicBezTo>
                <a:cubicBezTo>
                  <a:pt x="101679" y="38757"/>
                  <a:pt x="102403" y="39150"/>
                  <a:pt x="102632" y="39594"/>
                </a:cubicBezTo>
                <a:cubicBezTo>
                  <a:pt x="102847" y="40038"/>
                  <a:pt x="102746" y="40888"/>
                  <a:pt x="102301" y="42131"/>
                </a:cubicBezTo>
                <a:lnTo>
                  <a:pt x="98836" y="50784"/>
                </a:lnTo>
                <a:cubicBezTo>
                  <a:pt x="98379" y="52040"/>
                  <a:pt x="97871" y="52712"/>
                  <a:pt x="97287" y="52852"/>
                </a:cubicBezTo>
                <a:cubicBezTo>
                  <a:pt x="96716" y="52991"/>
                  <a:pt x="95942" y="52966"/>
                  <a:pt x="94964" y="52788"/>
                </a:cubicBezTo>
                <a:cubicBezTo>
                  <a:pt x="88744" y="51367"/>
                  <a:pt x="81953" y="49414"/>
                  <a:pt x="74616" y="46914"/>
                </a:cubicBezTo>
                <a:cubicBezTo>
                  <a:pt x="67291" y="44441"/>
                  <a:pt x="60157" y="41675"/>
                  <a:pt x="53213" y="38655"/>
                </a:cubicBezTo>
                <a:cubicBezTo>
                  <a:pt x="46282" y="42043"/>
                  <a:pt x="38869" y="45151"/>
                  <a:pt x="31011" y="47980"/>
                </a:cubicBezTo>
                <a:cubicBezTo>
                  <a:pt x="23141" y="50834"/>
                  <a:pt x="15296" y="53016"/>
                  <a:pt x="7464" y="54526"/>
                </a:cubicBezTo>
                <a:cubicBezTo>
                  <a:pt x="6131" y="54793"/>
                  <a:pt x="5217" y="54818"/>
                  <a:pt x="4734" y="54590"/>
                </a:cubicBezTo>
                <a:cubicBezTo>
                  <a:pt x="4239" y="54361"/>
                  <a:pt x="3770" y="53765"/>
                  <a:pt x="3338" y="52788"/>
                </a:cubicBezTo>
                <a:lnTo>
                  <a:pt x="0" y="43996"/>
                </a:lnTo>
                <a:cubicBezTo>
                  <a:pt x="-710" y="42043"/>
                  <a:pt x="-88" y="40787"/>
                  <a:pt x="1866" y="40254"/>
                </a:cubicBezTo>
                <a:cubicBezTo>
                  <a:pt x="7641" y="38757"/>
                  <a:pt x="13239" y="37057"/>
                  <a:pt x="18673" y="35205"/>
                </a:cubicBezTo>
                <a:cubicBezTo>
                  <a:pt x="24093" y="33327"/>
                  <a:pt x="29158" y="31399"/>
                  <a:pt x="33867" y="29407"/>
                </a:cubicBezTo>
                <a:cubicBezTo>
                  <a:pt x="38590" y="27390"/>
                  <a:pt x="42855" y="25436"/>
                  <a:pt x="46676" y="23533"/>
                </a:cubicBezTo>
                <a:cubicBezTo>
                  <a:pt x="50497" y="21617"/>
                  <a:pt x="53696" y="19829"/>
                  <a:pt x="56285" y="18129"/>
                </a:cubicBezTo>
                <a:cubicBezTo>
                  <a:pt x="57618" y="17253"/>
                  <a:pt x="58215" y="16530"/>
                  <a:pt x="58088" y="15997"/>
                </a:cubicBezTo>
                <a:cubicBezTo>
                  <a:pt x="57948" y="15464"/>
                  <a:pt x="57263" y="15198"/>
                  <a:pt x="56019" y="15198"/>
                </a:cubicBezTo>
                <a:lnTo>
                  <a:pt x="12529" y="15198"/>
                </a:lnTo>
                <a:cubicBezTo>
                  <a:pt x="11551" y="15198"/>
                  <a:pt x="10891" y="15046"/>
                  <a:pt x="10536" y="14728"/>
                </a:cubicBezTo>
                <a:cubicBezTo>
                  <a:pt x="10180" y="14424"/>
                  <a:pt x="10002" y="13726"/>
                  <a:pt x="10002" y="12661"/>
                </a:cubicBezTo>
                <a:lnTo>
                  <a:pt x="10002" y="2410"/>
                </a:lnTo>
                <a:cubicBezTo>
                  <a:pt x="10002" y="1420"/>
                  <a:pt x="10180" y="786"/>
                  <a:pt x="10536" y="469"/>
                </a:cubicBezTo>
                <a:cubicBezTo>
                  <a:pt x="10891" y="164"/>
                  <a:pt x="11551" y="0"/>
                  <a:pt x="12529" y="0"/>
                </a:cubicBezTo>
                <a:lnTo>
                  <a:pt x="75352" y="0"/>
                </a:lnTo>
                <a:cubicBezTo>
                  <a:pt x="79617" y="0"/>
                  <a:pt x="82803" y="723"/>
                  <a:pt x="84885" y="2131"/>
                </a:cubicBezTo>
                <a:cubicBezTo>
                  <a:pt x="86980" y="3552"/>
                  <a:pt x="88033" y="5429"/>
                  <a:pt x="88033" y="7738"/>
                </a:cubicBezTo>
                <a:cubicBezTo>
                  <a:pt x="88033" y="9337"/>
                  <a:pt x="87627" y="10973"/>
                  <a:pt x="86827" y="12661"/>
                </a:cubicBezTo>
                <a:cubicBezTo>
                  <a:pt x="86028" y="14361"/>
                  <a:pt x="84961" y="16023"/>
                  <a:pt x="83628" y="17672"/>
                </a:cubicBezTo>
                <a:cubicBezTo>
                  <a:pt x="82296" y="19321"/>
                  <a:pt x="80709" y="20932"/>
                  <a:pt x="78894" y="22531"/>
                </a:cubicBezTo>
                <a:cubicBezTo>
                  <a:pt x="77066" y="24142"/>
                  <a:pt x="75174" y="25652"/>
                  <a:pt x="73219" y="2706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8" name="Freeform 3"/>
          <p:cNvSpPr/>
          <p:nvPr/>
        </p:nvSpPr>
        <p:spPr>
          <a:xfrm>
            <a:off x="641433" y="6420337"/>
            <a:ext cx="120035" cy="59576"/>
          </a:xfrm>
          <a:custGeom>
            <a:avLst/>
            <a:gdLst>
              <a:gd name="connsiteX0" fmla="*/ 117243 w 120035"/>
              <a:gd name="connsiteY0" fmla="*/ 15198 h 59576"/>
              <a:gd name="connsiteX1" fmla="*/ 69221 w 120035"/>
              <a:gd name="connsiteY1" fmla="*/ 15198 h 59576"/>
              <a:gd name="connsiteX2" fmla="*/ 69221 w 120035"/>
              <a:gd name="connsiteY2" fmla="*/ 56912 h 59576"/>
              <a:gd name="connsiteX3" fmla="*/ 66555 w 120035"/>
              <a:gd name="connsiteY3" fmla="*/ 59576 h 59576"/>
              <a:gd name="connsiteX4" fmla="*/ 53340 w 120035"/>
              <a:gd name="connsiteY4" fmla="*/ 59576 h 59576"/>
              <a:gd name="connsiteX5" fmla="*/ 50687 w 120035"/>
              <a:gd name="connsiteY5" fmla="*/ 56912 h 59576"/>
              <a:gd name="connsiteX6" fmla="*/ 50687 w 120035"/>
              <a:gd name="connsiteY6" fmla="*/ 15198 h 59576"/>
              <a:gd name="connsiteX7" fmla="*/ 2665 w 120035"/>
              <a:gd name="connsiteY7" fmla="*/ 15198 h 59576"/>
              <a:gd name="connsiteX8" fmla="*/ 456 w 120035"/>
              <a:gd name="connsiteY8" fmla="*/ 14386 h 59576"/>
              <a:gd name="connsiteX9" fmla="*/ 0 w 120035"/>
              <a:gd name="connsiteY9" fmla="*/ 12128 h 59576"/>
              <a:gd name="connsiteX10" fmla="*/ 0 w 120035"/>
              <a:gd name="connsiteY10" fmla="*/ 2930 h 59576"/>
              <a:gd name="connsiteX11" fmla="*/ 456 w 120035"/>
              <a:gd name="connsiteY11" fmla="*/ 723 h 59576"/>
              <a:gd name="connsiteX12" fmla="*/ 2665 w 120035"/>
              <a:gd name="connsiteY12" fmla="*/ 0 h 59576"/>
              <a:gd name="connsiteX13" fmla="*/ 117243 w 120035"/>
              <a:gd name="connsiteY13" fmla="*/ 0 h 59576"/>
              <a:gd name="connsiteX14" fmla="*/ 120035 w 120035"/>
              <a:gd name="connsiteY14" fmla="*/ 2930 h 59576"/>
              <a:gd name="connsiteX15" fmla="*/ 120035 w 120035"/>
              <a:gd name="connsiteY15" fmla="*/ 12128 h 59576"/>
              <a:gd name="connsiteX16" fmla="*/ 117243 w 120035"/>
              <a:gd name="connsiteY16" fmla="*/ 15198 h 59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20035" h="59576">
                <a:moveTo>
                  <a:pt x="117243" y="15198"/>
                </a:moveTo>
                <a:lnTo>
                  <a:pt x="69221" y="15198"/>
                </a:lnTo>
                <a:lnTo>
                  <a:pt x="69221" y="56912"/>
                </a:lnTo>
                <a:cubicBezTo>
                  <a:pt x="69221" y="58700"/>
                  <a:pt x="68332" y="59576"/>
                  <a:pt x="66555" y="59576"/>
                </a:cubicBezTo>
                <a:lnTo>
                  <a:pt x="53340" y="59576"/>
                </a:lnTo>
                <a:cubicBezTo>
                  <a:pt x="51563" y="59576"/>
                  <a:pt x="50687" y="58700"/>
                  <a:pt x="50687" y="56912"/>
                </a:cubicBezTo>
                <a:lnTo>
                  <a:pt x="50687" y="15198"/>
                </a:lnTo>
                <a:lnTo>
                  <a:pt x="2665" y="15198"/>
                </a:lnTo>
                <a:cubicBezTo>
                  <a:pt x="1510" y="15198"/>
                  <a:pt x="774" y="14919"/>
                  <a:pt x="456" y="14386"/>
                </a:cubicBezTo>
                <a:cubicBezTo>
                  <a:pt x="152" y="13853"/>
                  <a:pt x="0" y="13105"/>
                  <a:pt x="0" y="12128"/>
                </a:cubicBezTo>
                <a:lnTo>
                  <a:pt x="0" y="2930"/>
                </a:lnTo>
                <a:cubicBezTo>
                  <a:pt x="0" y="1953"/>
                  <a:pt x="152" y="1218"/>
                  <a:pt x="456" y="723"/>
                </a:cubicBezTo>
                <a:cubicBezTo>
                  <a:pt x="774" y="241"/>
                  <a:pt x="1510" y="0"/>
                  <a:pt x="2665" y="0"/>
                </a:cubicBezTo>
                <a:lnTo>
                  <a:pt x="117243" y="0"/>
                </a:lnTo>
                <a:cubicBezTo>
                  <a:pt x="119109" y="0"/>
                  <a:pt x="120035" y="977"/>
                  <a:pt x="120035" y="2930"/>
                </a:cubicBezTo>
                <a:lnTo>
                  <a:pt x="120035" y="12128"/>
                </a:lnTo>
                <a:cubicBezTo>
                  <a:pt x="120035" y="14170"/>
                  <a:pt x="119109" y="15198"/>
                  <a:pt x="117243" y="1519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9" name="Freeform 3"/>
          <p:cNvSpPr/>
          <p:nvPr/>
        </p:nvSpPr>
        <p:spPr>
          <a:xfrm>
            <a:off x="766805" y="6425402"/>
            <a:ext cx="120048" cy="33721"/>
          </a:xfrm>
          <a:custGeom>
            <a:avLst/>
            <a:gdLst>
              <a:gd name="connsiteX0" fmla="*/ 117243 w 120048"/>
              <a:gd name="connsiteY0" fmla="*/ 33721 h 33721"/>
              <a:gd name="connsiteX1" fmla="*/ 2665 w 120048"/>
              <a:gd name="connsiteY1" fmla="*/ 33721 h 33721"/>
              <a:gd name="connsiteX2" fmla="*/ 469 w 120048"/>
              <a:gd name="connsiteY2" fmla="*/ 32921 h 33721"/>
              <a:gd name="connsiteX3" fmla="*/ 0 w 120048"/>
              <a:gd name="connsiteY3" fmla="*/ 30917 h 33721"/>
              <a:gd name="connsiteX4" fmla="*/ 0 w 120048"/>
              <a:gd name="connsiteY4" fmla="*/ 21326 h 33721"/>
              <a:gd name="connsiteX5" fmla="*/ 469 w 120048"/>
              <a:gd name="connsiteY5" fmla="*/ 19194 h 33721"/>
              <a:gd name="connsiteX6" fmla="*/ 2665 w 120048"/>
              <a:gd name="connsiteY6" fmla="*/ 18522 h 33721"/>
              <a:gd name="connsiteX7" fmla="*/ 26416 w 120048"/>
              <a:gd name="connsiteY7" fmla="*/ 18522 h 33721"/>
              <a:gd name="connsiteX8" fmla="*/ 26416 w 120048"/>
              <a:gd name="connsiteY8" fmla="*/ 2664 h 33721"/>
              <a:gd name="connsiteX9" fmla="*/ 26949 w 120048"/>
              <a:gd name="connsiteY9" fmla="*/ 596 h 33721"/>
              <a:gd name="connsiteX10" fmla="*/ 29069 w 120048"/>
              <a:gd name="connsiteY10" fmla="*/ 0 h 33721"/>
              <a:gd name="connsiteX11" fmla="*/ 42144 w 120048"/>
              <a:gd name="connsiteY11" fmla="*/ 0 h 33721"/>
              <a:gd name="connsiteX12" fmla="*/ 44416 w 120048"/>
              <a:gd name="connsiteY12" fmla="*/ 596 h 33721"/>
              <a:gd name="connsiteX13" fmla="*/ 44949 w 120048"/>
              <a:gd name="connsiteY13" fmla="*/ 2664 h 33721"/>
              <a:gd name="connsiteX14" fmla="*/ 44949 w 120048"/>
              <a:gd name="connsiteY14" fmla="*/ 18522 h 33721"/>
              <a:gd name="connsiteX15" fmla="*/ 74958 w 120048"/>
              <a:gd name="connsiteY15" fmla="*/ 18522 h 33721"/>
              <a:gd name="connsiteX16" fmla="*/ 74958 w 120048"/>
              <a:gd name="connsiteY16" fmla="*/ 2664 h 33721"/>
              <a:gd name="connsiteX17" fmla="*/ 75492 w 120048"/>
              <a:gd name="connsiteY17" fmla="*/ 596 h 33721"/>
              <a:gd name="connsiteX18" fmla="*/ 77751 w 120048"/>
              <a:gd name="connsiteY18" fmla="*/ 0 h 33721"/>
              <a:gd name="connsiteX19" fmla="*/ 90826 w 120048"/>
              <a:gd name="connsiteY19" fmla="*/ 0 h 33721"/>
              <a:gd name="connsiteX20" fmla="*/ 92959 w 120048"/>
              <a:gd name="connsiteY20" fmla="*/ 596 h 33721"/>
              <a:gd name="connsiteX21" fmla="*/ 93492 w 120048"/>
              <a:gd name="connsiteY21" fmla="*/ 2664 h 33721"/>
              <a:gd name="connsiteX22" fmla="*/ 93492 w 120048"/>
              <a:gd name="connsiteY22" fmla="*/ 18522 h 33721"/>
              <a:gd name="connsiteX23" fmla="*/ 117243 w 120048"/>
              <a:gd name="connsiteY23" fmla="*/ 18522 h 33721"/>
              <a:gd name="connsiteX24" fmla="*/ 120048 w 120048"/>
              <a:gd name="connsiteY24" fmla="*/ 21326 h 33721"/>
              <a:gd name="connsiteX25" fmla="*/ 120048 w 120048"/>
              <a:gd name="connsiteY25" fmla="*/ 30917 h 33721"/>
              <a:gd name="connsiteX26" fmla="*/ 117243 w 120048"/>
              <a:gd name="connsiteY26" fmla="*/ 33721 h 33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20048" h="33721">
                <a:moveTo>
                  <a:pt x="117243" y="33721"/>
                </a:moveTo>
                <a:lnTo>
                  <a:pt x="2665" y="33721"/>
                </a:lnTo>
                <a:cubicBezTo>
                  <a:pt x="1510" y="33721"/>
                  <a:pt x="774" y="33454"/>
                  <a:pt x="469" y="32921"/>
                </a:cubicBezTo>
                <a:cubicBezTo>
                  <a:pt x="152" y="32389"/>
                  <a:pt x="0" y="31729"/>
                  <a:pt x="0" y="30917"/>
                </a:cubicBezTo>
                <a:lnTo>
                  <a:pt x="0" y="21326"/>
                </a:lnTo>
                <a:cubicBezTo>
                  <a:pt x="0" y="20349"/>
                  <a:pt x="152" y="19639"/>
                  <a:pt x="469" y="19194"/>
                </a:cubicBezTo>
                <a:cubicBezTo>
                  <a:pt x="774" y="18738"/>
                  <a:pt x="1510" y="18522"/>
                  <a:pt x="2665" y="18522"/>
                </a:cubicBezTo>
                <a:lnTo>
                  <a:pt x="26416" y="18522"/>
                </a:lnTo>
                <a:lnTo>
                  <a:pt x="26416" y="2664"/>
                </a:lnTo>
                <a:cubicBezTo>
                  <a:pt x="26416" y="1687"/>
                  <a:pt x="26581" y="1002"/>
                  <a:pt x="26949" y="596"/>
                </a:cubicBezTo>
                <a:cubicBezTo>
                  <a:pt x="27292" y="203"/>
                  <a:pt x="28015" y="0"/>
                  <a:pt x="29069" y="0"/>
                </a:cubicBezTo>
                <a:lnTo>
                  <a:pt x="42144" y="0"/>
                </a:lnTo>
                <a:cubicBezTo>
                  <a:pt x="43299" y="0"/>
                  <a:pt x="44061" y="203"/>
                  <a:pt x="44416" y="596"/>
                </a:cubicBezTo>
                <a:cubicBezTo>
                  <a:pt x="44772" y="1002"/>
                  <a:pt x="44949" y="1687"/>
                  <a:pt x="44949" y="2664"/>
                </a:cubicBezTo>
                <a:lnTo>
                  <a:pt x="44949" y="18522"/>
                </a:lnTo>
                <a:lnTo>
                  <a:pt x="74958" y="18522"/>
                </a:lnTo>
                <a:lnTo>
                  <a:pt x="74958" y="2664"/>
                </a:lnTo>
                <a:cubicBezTo>
                  <a:pt x="74958" y="1687"/>
                  <a:pt x="75136" y="1002"/>
                  <a:pt x="75492" y="596"/>
                </a:cubicBezTo>
                <a:cubicBezTo>
                  <a:pt x="75847" y="203"/>
                  <a:pt x="76609" y="0"/>
                  <a:pt x="77751" y="0"/>
                </a:cubicBezTo>
                <a:lnTo>
                  <a:pt x="90826" y="0"/>
                </a:lnTo>
                <a:cubicBezTo>
                  <a:pt x="91892" y="0"/>
                  <a:pt x="92603" y="203"/>
                  <a:pt x="92959" y="596"/>
                </a:cubicBezTo>
                <a:cubicBezTo>
                  <a:pt x="93314" y="1002"/>
                  <a:pt x="93492" y="1687"/>
                  <a:pt x="93492" y="2664"/>
                </a:cubicBezTo>
                <a:lnTo>
                  <a:pt x="93492" y="18522"/>
                </a:lnTo>
                <a:lnTo>
                  <a:pt x="117243" y="18522"/>
                </a:lnTo>
                <a:cubicBezTo>
                  <a:pt x="119109" y="18522"/>
                  <a:pt x="120048" y="19461"/>
                  <a:pt x="120048" y="21326"/>
                </a:cubicBezTo>
                <a:lnTo>
                  <a:pt x="120048" y="30917"/>
                </a:lnTo>
                <a:cubicBezTo>
                  <a:pt x="120048" y="32794"/>
                  <a:pt x="119109" y="33721"/>
                  <a:pt x="117243" y="3372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0" name="Freeform 3"/>
          <p:cNvSpPr/>
          <p:nvPr/>
        </p:nvSpPr>
        <p:spPr>
          <a:xfrm>
            <a:off x="1122247" y="6353024"/>
            <a:ext cx="46282" cy="127829"/>
          </a:xfrm>
          <a:custGeom>
            <a:avLst/>
            <a:gdLst>
              <a:gd name="connsiteX0" fmla="*/ 43883 w 46282"/>
              <a:gd name="connsiteY0" fmla="*/ 127829 h 127829"/>
              <a:gd name="connsiteX1" fmla="*/ 30415 w 46282"/>
              <a:gd name="connsiteY1" fmla="*/ 127829 h 127829"/>
              <a:gd name="connsiteX2" fmla="*/ 28485 w 46282"/>
              <a:gd name="connsiteY2" fmla="*/ 127360 h 127829"/>
              <a:gd name="connsiteX3" fmla="*/ 28016 w 46282"/>
              <a:gd name="connsiteY3" fmla="*/ 125431 h 127829"/>
              <a:gd name="connsiteX4" fmla="*/ 28016 w 46282"/>
              <a:gd name="connsiteY4" fmla="*/ 63052 h 127829"/>
              <a:gd name="connsiteX5" fmla="*/ 17479 w 46282"/>
              <a:gd name="connsiteY5" fmla="*/ 63052 h 127829"/>
              <a:gd name="connsiteX6" fmla="*/ 17479 w 46282"/>
              <a:gd name="connsiteY6" fmla="*/ 120496 h 127829"/>
              <a:gd name="connsiteX7" fmla="*/ 17010 w 46282"/>
              <a:gd name="connsiteY7" fmla="*/ 122565 h 127829"/>
              <a:gd name="connsiteX8" fmla="*/ 15067 w 46282"/>
              <a:gd name="connsiteY8" fmla="*/ 122894 h 127829"/>
              <a:gd name="connsiteX9" fmla="*/ 2538 w 46282"/>
              <a:gd name="connsiteY9" fmla="*/ 122894 h 127829"/>
              <a:gd name="connsiteX10" fmla="*/ 533 w 46282"/>
              <a:gd name="connsiteY10" fmla="*/ 122565 h 127829"/>
              <a:gd name="connsiteX11" fmla="*/ 0 w 46282"/>
              <a:gd name="connsiteY11" fmla="*/ 120496 h 127829"/>
              <a:gd name="connsiteX12" fmla="*/ 0 w 46282"/>
              <a:gd name="connsiteY12" fmla="*/ 4795 h 127829"/>
              <a:gd name="connsiteX13" fmla="*/ 533 w 46282"/>
              <a:gd name="connsiteY13" fmla="*/ 2854 h 127829"/>
              <a:gd name="connsiteX14" fmla="*/ 2538 w 46282"/>
              <a:gd name="connsiteY14" fmla="*/ 2385 h 127829"/>
              <a:gd name="connsiteX15" fmla="*/ 15067 w 46282"/>
              <a:gd name="connsiteY15" fmla="*/ 2385 h 127829"/>
              <a:gd name="connsiteX16" fmla="*/ 17010 w 46282"/>
              <a:gd name="connsiteY16" fmla="*/ 2854 h 127829"/>
              <a:gd name="connsiteX17" fmla="*/ 17479 w 46282"/>
              <a:gd name="connsiteY17" fmla="*/ 4795 h 127829"/>
              <a:gd name="connsiteX18" fmla="*/ 17479 w 46282"/>
              <a:gd name="connsiteY18" fmla="*/ 47980 h 127829"/>
              <a:gd name="connsiteX19" fmla="*/ 28016 w 46282"/>
              <a:gd name="connsiteY19" fmla="*/ 47980 h 127829"/>
              <a:gd name="connsiteX20" fmla="*/ 28016 w 46282"/>
              <a:gd name="connsiteY20" fmla="*/ 2385 h 127829"/>
              <a:gd name="connsiteX21" fmla="*/ 28549 w 46282"/>
              <a:gd name="connsiteY21" fmla="*/ 456 h 127829"/>
              <a:gd name="connsiteX22" fmla="*/ 30554 w 46282"/>
              <a:gd name="connsiteY22" fmla="*/ 0 h 127829"/>
              <a:gd name="connsiteX23" fmla="*/ 43883 w 46282"/>
              <a:gd name="connsiteY23" fmla="*/ 0 h 127829"/>
              <a:gd name="connsiteX24" fmla="*/ 45813 w 46282"/>
              <a:gd name="connsiteY24" fmla="*/ 456 h 127829"/>
              <a:gd name="connsiteX25" fmla="*/ 46282 w 46282"/>
              <a:gd name="connsiteY25" fmla="*/ 2385 h 127829"/>
              <a:gd name="connsiteX26" fmla="*/ 46282 w 46282"/>
              <a:gd name="connsiteY26" fmla="*/ 125431 h 127829"/>
              <a:gd name="connsiteX27" fmla="*/ 45813 w 46282"/>
              <a:gd name="connsiteY27" fmla="*/ 127360 h 127829"/>
              <a:gd name="connsiteX28" fmla="*/ 43883 w 46282"/>
              <a:gd name="connsiteY28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46282" h="127829">
                <a:moveTo>
                  <a:pt x="43883" y="127829"/>
                </a:moveTo>
                <a:lnTo>
                  <a:pt x="30415" y="127829"/>
                </a:lnTo>
                <a:cubicBezTo>
                  <a:pt x="29437" y="127829"/>
                  <a:pt x="28790" y="127664"/>
                  <a:pt x="28485" y="127360"/>
                </a:cubicBezTo>
                <a:cubicBezTo>
                  <a:pt x="28168" y="127043"/>
                  <a:pt x="28016" y="126408"/>
                  <a:pt x="28016" y="125431"/>
                </a:cubicBezTo>
                <a:lnTo>
                  <a:pt x="28016" y="63052"/>
                </a:lnTo>
                <a:lnTo>
                  <a:pt x="17479" y="63052"/>
                </a:lnTo>
                <a:lnTo>
                  <a:pt x="17479" y="120496"/>
                </a:lnTo>
                <a:cubicBezTo>
                  <a:pt x="17479" y="121651"/>
                  <a:pt x="17314" y="122336"/>
                  <a:pt x="17010" y="122565"/>
                </a:cubicBezTo>
                <a:cubicBezTo>
                  <a:pt x="16692" y="122793"/>
                  <a:pt x="16058" y="122894"/>
                  <a:pt x="15067" y="122894"/>
                </a:cubicBezTo>
                <a:lnTo>
                  <a:pt x="2538" y="122894"/>
                </a:lnTo>
                <a:cubicBezTo>
                  <a:pt x="1561" y="122894"/>
                  <a:pt x="888" y="122793"/>
                  <a:pt x="533" y="122565"/>
                </a:cubicBezTo>
                <a:cubicBezTo>
                  <a:pt x="177" y="122336"/>
                  <a:pt x="0" y="121651"/>
                  <a:pt x="0" y="120496"/>
                </a:cubicBezTo>
                <a:lnTo>
                  <a:pt x="0" y="4795"/>
                </a:lnTo>
                <a:cubicBezTo>
                  <a:pt x="0" y="3818"/>
                  <a:pt x="177" y="3171"/>
                  <a:pt x="533" y="2854"/>
                </a:cubicBezTo>
                <a:cubicBezTo>
                  <a:pt x="888" y="2549"/>
                  <a:pt x="1561" y="2385"/>
                  <a:pt x="2538" y="2385"/>
                </a:cubicBezTo>
                <a:lnTo>
                  <a:pt x="15067" y="2385"/>
                </a:lnTo>
                <a:cubicBezTo>
                  <a:pt x="16058" y="2385"/>
                  <a:pt x="16692" y="2549"/>
                  <a:pt x="17010" y="2854"/>
                </a:cubicBezTo>
                <a:cubicBezTo>
                  <a:pt x="17314" y="3171"/>
                  <a:pt x="17479" y="3818"/>
                  <a:pt x="17479" y="4795"/>
                </a:cubicBezTo>
                <a:lnTo>
                  <a:pt x="17479" y="47980"/>
                </a:lnTo>
                <a:lnTo>
                  <a:pt x="28016" y="47980"/>
                </a:lnTo>
                <a:lnTo>
                  <a:pt x="28016" y="2385"/>
                </a:lnTo>
                <a:cubicBezTo>
                  <a:pt x="28016" y="1408"/>
                  <a:pt x="28193" y="761"/>
                  <a:pt x="28549" y="456"/>
                </a:cubicBezTo>
                <a:cubicBezTo>
                  <a:pt x="28904" y="152"/>
                  <a:pt x="29564" y="0"/>
                  <a:pt x="30554" y="0"/>
                </a:cubicBezTo>
                <a:lnTo>
                  <a:pt x="43883" y="0"/>
                </a:lnTo>
                <a:cubicBezTo>
                  <a:pt x="44861" y="0"/>
                  <a:pt x="45508" y="152"/>
                  <a:pt x="45813" y="456"/>
                </a:cubicBezTo>
                <a:cubicBezTo>
                  <a:pt x="46130" y="761"/>
                  <a:pt x="46282" y="1408"/>
                  <a:pt x="46282" y="2385"/>
                </a:cubicBezTo>
                <a:lnTo>
                  <a:pt x="46282" y="125431"/>
                </a:lnTo>
                <a:cubicBezTo>
                  <a:pt x="46282" y="126408"/>
                  <a:pt x="46130" y="127043"/>
                  <a:pt x="45813" y="127360"/>
                </a:cubicBezTo>
                <a:cubicBezTo>
                  <a:pt x="45508" y="127664"/>
                  <a:pt x="44861" y="127829"/>
                  <a:pt x="43883" y="1278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1" name="Freeform 3"/>
          <p:cNvSpPr/>
          <p:nvPr/>
        </p:nvSpPr>
        <p:spPr>
          <a:xfrm>
            <a:off x="1059703" y="6362475"/>
            <a:ext cx="56539" cy="87384"/>
          </a:xfrm>
          <a:custGeom>
            <a:avLst/>
            <a:gdLst>
              <a:gd name="connsiteX0" fmla="*/ 54546 w 56539"/>
              <a:gd name="connsiteY0" fmla="*/ 83452 h 87384"/>
              <a:gd name="connsiteX1" fmla="*/ 44137 w 56539"/>
              <a:gd name="connsiteY1" fmla="*/ 85444 h 87384"/>
              <a:gd name="connsiteX2" fmla="*/ 32205 w 56539"/>
              <a:gd name="connsiteY2" fmla="*/ 86788 h 87384"/>
              <a:gd name="connsiteX3" fmla="*/ 20335 w 56539"/>
              <a:gd name="connsiteY3" fmla="*/ 87384 h 87384"/>
              <a:gd name="connsiteX4" fmla="*/ 9990 w 56539"/>
              <a:gd name="connsiteY4" fmla="*/ 87182 h 87384"/>
              <a:gd name="connsiteX5" fmla="*/ 2056 w 56539"/>
              <a:gd name="connsiteY5" fmla="*/ 84784 h 87384"/>
              <a:gd name="connsiteX6" fmla="*/ 0 w 56539"/>
              <a:gd name="connsiteY6" fmla="*/ 77718 h 87384"/>
              <a:gd name="connsiteX7" fmla="*/ 0 w 56539"/>
              <a:gd name="connsiteY7" fmla="*/ 42931 h 87384"/>
              <a:gd name="connsiteX8" fmla="*/ 1866 w 56539"/>
              <a:gd name="connsiteY8" fmla="*/ 36930 h 87384"/>
              <a:gd name="connsiteX9" fmla="*/ 7997 w 56539"/>
              <a:gd name="connsiteY9" fmla="*/ 35192 h 87384"/>
              <a:gd name="connsiteX10" fmla="*/ 30402 w 56539"/>
              <a:gd name="connsiteY10" fmla="*/ 35192 h 87384"/>
              <a:gd name="connsiteX11" fmla="*/ 31938 w 56539"/>
              <a:gd name="connsiteY11" fmla="*/ 34862 h 87384"/>
              <a:gd name="connsiteX12" fmla="*/ 32268 w 56539"/>
              <a:gd name="connsiteY12" fmla="*/ 33327 h 87384"/>
              <a:gd name="connsiteX13" fmla="*/ 32268 w 56539"/>
              <a:gd name="connsiteY13" fmla="*/ 17076 h 87384"/>
              <a:gd name="connsiteX14" fmla="*/ 31938 w 56539"/>
              <a:gd name="connsiteY14" fmla="*/ 15541 h 87384"/>
              <a:gd name="connsiteX15" fmla="*/ 30402 w 56539"/>
              <a:gd name="connsiteY15" fmla="*/ 15198 h 87384"/>
              <a:gd name="connsiteX16" fmla="*/ 3465 w 56539"/>
              <a:gd name="connsiteY16" fmla="*/ 15198 h 87384"/>
              <a:gd name="connsiteX17" fmla="*/ 799 w 56539"/>
              <a:gd name="connsiteY17" fmla="*/ 12674 h 87384"/>
              <a:gd name="connsiteX18" fmla="*/ 799 w 56539"/>
              <a:gd name="connsiteY18" fmla="*/ 2537 h 87384"/>
              <a:gd name="connsiteX19" fmla="*/ 1396 w 56539"/>
              <a:gd name="connsiteY19" fmla="*/ 545 h 87384"/>
              <a:gd name="connsiteX20" fmla="*/ 3465 w 56539"/>
              <a:gd name="connsiteY20" fmla="*/ 0 h 87384"/>
              <a:gd name="connsiteX21" fmla="*/ 40938 w 56539"/>
              <a:gd name="connsiteY21" fmla="*/ 0 h 87384"/>
              <a:gd name="connsiteX22" fmla="*/ 45673 w 56539"/>
              <a:gd name="connsiteY22" fmla="*/ 469 h 87384"/>
              <a:gd name="connsiteX23" fmla="*/ 48415 w 56539"/>
              <a:gd name="connsiteY23" fmla="*/ 2004 h 87384"/>
              <a:gd name="connsiteX24" fmla="*/ 49672 w 56539"/>
              <a:gd name="connsiteY24" fmla="*/ 4808 h 87384"/>
              <a:gd name="connsiteX25" fmla="*/ 50014 w 56539"/>
              <a:gd name="connsiteY25" fmla="*/ 9210 h 87384"/>
              <a:gd name="connsiteX26" fmla="*/ 50014 w 56539"/>
              <a:gd name="connsiteY26" fmla="*/ 39988 h 87384"/>
              <a:gd name="connsiteX27" fmla="*/ 47806 w 56539"/>
              <a:gd name="connsiteY27" fmla="*/ 47523 h 87384"/>
              <a:gd name="connsiteX28" fmla="*/ 40811 w 56539"/>
              <a:gd name="connsiteY28" fmla="*/ 49452 h 87384"/>
              <a:gd name="connsiteX29" fmla="*/ 19460 w 56539"/>
              <a:gd name="connsiteY29" fmla="*/ 49452 h 87384"/>
              <a:gd name="connsiteX30" fmla="*/ 17733 w 56539"/>
              <a:gd name="connsiteY30" fmla="*/ 51190 h 87384"/>
              <a:gd name="connsiteX31" fmla="*/ 17733 w 56539"/>
              <a:gd name="connsiteY31" fmla="*/ 70258 h 87384"/>
              <a:gd name="connsiteX32" fmla="*/ 19726 w 56539"/>
              <a:gd name="connsiteY32" fmla="*/ 71996 h 87384"/>
              <a:gd name="connsiteX33" fmla="*/ 34134 w 56539"/>
              <a:gd name="connsiteY33" fmla="*/ 71653 h 87384"/>
              <a:gd name="connsiteX34" fmla="*/ 52414 w 56539"/>
              <a:gd name="connsiteY34" fmla="*/ 69192 h 87384"/>
              <a:gd name="connsiteX35" fmla="*/ 54216 w 56539"/>
              <a:gd name="connsiteY35" fmla="*/ 69395 h 87384"/>
              <a:gd name="connsiteX36" fmla="*/ 54813 w 56539"/>
              <a:gd name="connsiteY36" fmla="*/ 70918 h 87384"/>
              <a:gd name="connsiteX37" fmla="*/ 56539 w 56539"/>
              <a:gd name="connsiteY37" fmla="*/ 80788 h 87384"/>
              <a:gd name="connsiteX38" fmla="*/ 56412 w 56539"/>
              <a:gd name="connsiteY38" fmla="*/ 82653 h 87384"/>
              <a:gd name="connsiteX39" fmla="*/ 54546 w 56539"/>
              <a:gd name="connsiteY39" fmla="*/ 83452 h 87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56539" h="87384">
                <a:moveTo>
                  <a:pt x="54546" y="83452"/>
                </a:moveTo>
                <a:cubicBezTo>
                  <a:pt x="51525" y="84251"/>
                  <a:pt x="48047" y="84911"/>
                  <a:pt x="44137" y="85444"/>
                </a:cubicBezTo>
                <a:cubicBezTo>
                  <a:pt x="40227" y="85976"/>
                  <a:pt x="36254" y="86421"/>
                  <a:pt x="32205" y="86788"/>
                </a:cubicBezTo>
                <a:cubicBezTo>
                  <a:pt x="28155" y="87144"/>
                  <a:pt x="24195" y="87346"/>
                  <a:pt x="20335" y="87384"/>
                </a:cubicBezTo>
                <a:cubicBezTo>
                  <a:pt x="16464" y="87435"/>
                  <a:pt x="13024" y="87372"/>
                  <a:pt x="9990" y="87182"/>
                </a:cubicBezTo>
                <a:cubicBezTo>
                  <a:pt x="6080" y="86928"/>
                  <a:pt x="3440" y="86116"/>
                  <a:pt x="2056" y="84784"/>
                </a:cubicBezTo>
                <a:cubicBezTo>
                  <a:pt x="672" y="83452"/>
                  <a:pt x="0" y="81105"/>
                  <a:pt x="0" y="77718"/>
                </a:cubicBezTo>
                <a:lnTo>
                  <a:pt x="0" y="42931"/>
                </a:lnTo>
                <a:cubicBezTo>
                  <a:pt x="0" y="40089"/>
                  <a:pt x="622" y="38085"/>
                  <a:pt x="1866" y="36930"/>
                </a:cubicBezTo>
                <a:cubicBezTo>
                  <a:pt x="3110" y="35776"/>
                  <a:pt x="5141" y="35192"/>
                  <a:pt x="7997" y="35192"/>
                </a:cubicBezTo>
                <a:lnTo>
                  <a:pt x="30402" y="35192"/>
                </a:lnTo>
                <a:cubicBezTo>
                  <a:pt x="31202" y="35192"/>
                  <a:pt x="31709" y="35091"/>
                  <a:pt x="31938" y="34862"/>
                </a:cubicBezTo>
                <a:cubicBezTo>
                  <a:pt x="32154" y="34634"/>
                  <a:pt x="32268" y="34126"/>
                  <a:pt x="32268" y="33327"/>
                </a:cubicBezTo>
                <a:lnTo>
                  <a:pt x="32268" y="17076"/>
                </a:lnTo>
                <a:cubicBezTo>
                  <a:pt x="32268" y="16264"/>
                  <a:pt x="32154" y="15756"/>
                  <a:pt x="31938" y="15541"/>
                </a:cubicBezTo>
                <a:cubicBezTo>
                  <a:pt x="31709" y="15312"/>
                  <a:pt x="31202" y="15198"/>
                  <a:pt x="30402" y="15198"/>
                </a:cubicBezTo>
                <a:lnTo>
                  <a:pt x="3465" y="15198"/>
                </a:lnTo>
                <a:cubicBezTo>
                  <a:pt x="1688" y="15198"/>
                  <a:pt x="799" y="14361"/>
                  <a:pt x="799" y="12674"/>
                </a:cubicBezTo>
                <a:lnTo>
                  <a:pt x="799" y="2537"/>
                </a:lnTo>
                <a:cubicBezTo>
                  <a:pt x="799" y="1560"/>
                  <a:pt x="990" y="888"/>
                  <a:pt x="1396" y="545"/>
                </a:cubicBezTo>
                <a:cubicBezTo>
                  <a:pt x="1789" y="190"/>
                  <a:pt x="2488" y="0"/>
                  <a:pt x="3465" y="0"/>
                </a:cubicBezTo>
                <a:lnTo>
                  <a:pt x="40938" y="0"/>
                </a:lnTo>
                <a:cubicBezTo>
                  <a:pt x="42893" y="0"/>
                  <a:pt x="44480" y="165"/>
                  <a:pt x="45673" y="469"/>
                </a:cubicBezTo>
                <a:cubicBezTo>
                  <a:pt x="46879" y="773"/>
                  <a:pt x="47780" y="1294"/>
                  <a:pt x="48415" y="2004"/>
                </a:cubicBezTo>
                <a:cubicBezTo>
                  <a:pt x="49037" y="2714"/>
                  <a:pt x="49456" y="3654"/>
                  <a:pt x="49672" y="4808"/>
                </a:cubicBezTo>
                <a:cubicBezTo>
                  <a:pt x="49900" y="5962"/>
                  <a:pt x="50014" y="7421"/>
                  <a:pt x="50014" y="9210"/>
                </a:cubicBezTo>
                <a:lnTo>
                  <a:pt x="50014" y="39988"/>
                </a:lnTo>
                <a:cubicBezTo>
                  <a:pt x="50014" y="43730"/>
                  <a:pt x="49278" y="46230"/>
                  <a:pt x="47806" y="47523"/>
                </a:cubicBezTo>
                <a:cubicBezTo>
                  <a:pt x="46346" y="48817"/>
                  <a:pt x="44010" y="49452"/>
                  <a:pt x="40811" y="49452"/>
                </a:cubicBezTo>
                <a:lnTo>
                  <a:pt x="19460" y="49452"/>
                </a:lnTo>
                <a:cubicBezTo>
                  <a:pt x="18317" y="49452"/>
                  <a:pt x="17733" y="50036"/>
                  <a:pt x="17733" y="51190"/>
                </a:cubicBezTo>
                <a:lnTo>
                  <a:pt x="17733" y="70258"/>
                </a:lnTo>
                <a:cubicBezTo>
                  <a:pt x="17733" y="71412"/>
                  <a:pt x="18393" y="71996"/>
                  <a:pt x="19726" y="71996"/>
                </a:cubicBezTo>
                <a:cubicBezTo>
                  <a:pt x="24093" y="72161"/>
                  <a:pt x="28891" y="72059"/>
                  <a:pt x="34134" y="71653"/>
                </a:cubicBezTo>
                <a:cubicBezTo>
                  <a:pt x="39389" y="71247"/>
                  <a:pt x="45470" y="70436"/>
                  <a:pt x="52414" y="69192"/>
                </a:cubicBezTo>
                <a:cubicBezTo>
                  <a:pt x="53391" y="69002"/>
                  <a:pt x="53988" y="69078"/>
                  <a:pt x="54216" y="69395"/>
                </a:cubicBezTo>
                <a:cubicBezTo>
                  <a:pt x="54432" y="69700"/>
                  <a:pt x="54635" y="70207"/>
                  <a:pt x="54813" y="70918"/>
                </a:cubicBezTo>
                <a:lnTo>
                  <a:pt x="56539" y="80788"/>
                </a:lnTo>
                <a:cubicBezTo>
                  <a:pt x="56717" y="81765"/>
                  <a:pt x="56679" y="82386"/>
                  <a:pt x="56412" y="82653"/>
                </a:cubicBezTo>
                <a:cubicBezTo>
                  <a:pt x="56146" y="82919"/>
                  <a:pt x="55524" y="83186"/>
                  <a:pt x="54546" y="8345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2" name="Freeform 3"/>
          <p:cNvSpPr/>
          <p:nvPr/>
        </p:nvSpPr>
        <p:spPr>
          <a:xfrm>
            <a:off x="6167604" y="2008289"/>
            <a:ext cx="478505" cy="489054"/>
          </a:xfrm>
          <a:custGeom>
            <a:avLst/>
            <a:gdLst>
              <a:gd name="connsiteX0" fmla="*/ 465290 w 478505"/>
              <a:gd name="connsiteY0" fmla="*/ 244533 h 489054"/>
              <a:gd name="connsiteX1" fmla="*/ 478505 w 478505"/>
              <a:gd name="connsiteY1" fmla="*/ 244533 h 489054"/>
              <a:gd name="connsiteX2" fmla="*/ 239220 w 478505"/>
              <a:gd name="connsiteY2" fmla="*/ 489054 h 489054"/>
              <a:gd name="connsiteX3" fmla="*/ 0 w 478505"/>
              <a:gd name="connsiteY3" fmla="*/ 244533 h 489054"/>
              <a:gd name="connsiteX4" fmla="*/ 239220 w 478505"/>
              <a:gd name="connsiteY4" fmla="*/ 0 h 489054"/>
              <a:gd name="connsiteX5" fmla="*/ 478505 w 478505"/>
              <a:gd name="connsiteY5" fmla="*/ 244533 h 489054"/>
              <a:gd name="connsiteX6" fmla="*/ 465290 w 478505"/>
              <a:gd name="connsiteY6" fmla="*/ 244533 h 489054"/>
              <a:gd name="connsiteX7" fmla="*/ 452050 w 478505"/>
              <a:gd name="connsiteY7" fmla="*/ 244533 h 489054"/>
              <a:gd name="connsiteX8" fmla="*/ 389722 w 478505"/>
              <a:gd name="connsiteY8" fmla="*/ 90709 h 489054"/>
              <a:gd name="connsiteX9" fmla="*/ 239220 w 478505"/>
              <a:gd name="connsiteY9" fmla="*/ 27009 h 489054"/>
              <a:gd name="connsiteX10" fmla="*/ 88731 w 478505"/>
              <a:gd name="connsiteY10" fmla="*/ 90709 h 489054"/>
              <a:gd name="connsiteX11" fmla="*/ 26429 w 478505"/>
              <a:gd name="connsiteY11" fmla="*/ 244533 h 489054"/>
              <a:gd name="connsiteX12" fmla="*/ 88731 w 478505"/>
              <a:gd name="connsiteY12" fmla="*/ 398332 h 489054"/>
              <a:gd name="connsiteX13" fmla="*/ 239220 w 478505"/>
              <a:gd name="connsiteY13" fmla="*/ 462057 h 489054"/>
              <a:gd name="connsiteX14" fmla="*/ 389722 w 478505"/>
              <a:gd name="connsiteY14" fmla="*/ 398332 h 489054"/>
              <a:gd name="connsiteX15" fmla="*/ 452050 w 478505"/>
              <a:gd name="connsiteY15" fmla="*/ 244533 h 489054"/>
              <a:gd name="connsiteX16" fmla="*/ 465290 w 478505"/>
              <a:gd name="connsiteY16" fmla="*/ 244533 h 4890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78505" h="489054">
                <a:moveTo>
                  <a:pt x="465290" y="244533"/>
                </a:moveTo>
                <a:lnTo>
                  <a:pt x="478505" y="244533"/>
                </a:lnTo>
                <a:cubicBezTo>
                  <a:pt x="478505" y="379581"/>
                  <a:pt x="371379" y="489028"/>
                  <a:pt x="239220" y="489054"/>
                </a:cubicBezTo>
                <a:cubicBezTo>
                  <a:pt x="107074" y="489028"/>
                  <a:pt x="0" y="379581"/>
                  <a:pt x="0" y="244533"/>
                </a:cubicBezTo>
                <a:cubicBezTo>
                  <a:pt x="0" y="109472"/>
                  <a:pt x="107074" y="25"/>
                  <a:pt x="239220" y="0"/>
                </a:cubicBezTo>
                <a:cubicBezTo>
                  <a:pt x="371379" y="25"/>
                  <a:pt x="478505" y="109472"/>
                  <a:pt x="478505" y="244533"/>
                </a:cubicBezTo>
                <a:lnTo>
                  <a:pt x="465290" y="244533"/>
                </a:lnTo>
                <a:lnTo>
                  <a:pt x="452050" y="244533"/>
                </a:lnTo>
                <a:cubicBezTo>
                  <a:pt x="452050" y="184412"/>
                  <a:pt x="428249" y="130113"/>
                  <a:pt x="389722" y="90709"/>
                </a:cubicBezTo>
                <a:cubicBezTo>
                  <a:pt x="351144" y="51329"/>
                  <a:pt x="298058" y="27022"/>
                  <a:pt x="239220" y="27009"/>
                </a:cubicBezTo>
                <a:cubicBezTo>
                  <a:pt x="180421" y="27022"/>
                  <a:pt x="127309" y="51329"/>
                  <a:pt x="88731" y="90709"/>
                </a:cubicBezTo>
                <a:cubicBezTo>
                  <a:pt x="50205" y="130113"/>
                  <a:pt x="26429" y="184412"/>
                  <a:pt x="26429" y="244533"/>
                </a:cubicBezTo>
                <a:cubicBezTo>
                  <a:pt x="26429" y="304629"/>
                  <a:pt x="50205" y="358940"/>
                  <a:pt x="88731" y="398332"/>
                </a:cubicBezTo>
                <a:cubicBezTo>
                  <a:pt x="127309" y="437724"/>
                  <a:pt x="180421" y="462031"/>
                  <a:pt x="239220" y="462057"/>
                </a:cubicBezTo>
                <a:cubicBezTo>
                  <a:pt x="298058" y="462031"/>
                  <a:pt x="351144" y="437724"/>
                  <a:pt x="389722" y="398332"/>
                </a:cubicBezTo>
                <a:cubicBezTo>
                  <a:pt x="428249" y="358940"/>
                  <a:pt x="452050" y="304629"/>
                  <a:pt x="452050" y="244533"/>
                </a:cubicBezTo>
                <a:lnTo>
                  <a:pt x="465290" y="24453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3" name="Freeform 3"/>
          <p:cNvSpPr/>
          <p:nvPr/>
        </p:nvSpPr>
        <p:spPr>
          <a:xfrm>
            <a:off x="6415603" y="2392771"/>
            <a:ext cx="47336" cy="63787"/>
          </a:xfrm>
          <a:custGeom>
            <a:avLst/>
            <a:gdLst>
              <a:gd name="connsiteX0" fmla="*/ 12351 w 47336"/>
              <a:gd name="connsiteY0" fmla="*/ 0 h 63787"/>
              <a:gd name="connsiteX1" fmla="*/ 12377 w 47336"/>
              <a:gd name="connsiteY1" fmla="*/ 266 h 63787"/>
              <a:gd name="connsiteX2" fmla="*/ 19320 w 47336"/>
              <a:gd name="connsiteY2" fmla="*/ 22315 h 63787"/>
              <a:gd name="connsiteX3" fmla="*/ 47336 w 47336"/>
              <a:gd name="connsiteY3" fmla="*/ 52509 h 63787"/>
              <a:gd name="connsiteX4" fmla="*/ 41636 w 47336"/>
              <a:gd name="connsiteY4" fmla="*/ 63787 h 63787"/>
              <a:gd name="connsiteX5" fmla="*/ 7020 w 47336"/>
              <a:gd name="connsiteY5" fmla="*/ 25411 h 63787"/>
              <a:gd name="connsiteX6" fmla="*/ 0 w 47336"/>
              <a:gd name="connsiteY6" fmla="*/ 1484 h 63787"/>
              <a:gd name="connsiteX7" fmla="*/ 12351 w 47336"/>
              <a:gd name="connsiteY7" fmla="*/ 0 h 63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7336" h="63787">
                <a:moveTo>
                  <a:pt x="12351" y="0"/>
                </a:moveTo>
                <a:lnTo>
                  <a:pt x="12377" y="266"/>
                </a:lnTo>
                <a:cubicBezTo>
                  <a:pt x="12618" y="2055"/>
                  <a:pt x="14192" y="11557"/>
                  <a:pt x="19320" y="22315"/>
                </a:cubicBezTo>
                <a:cubicBezTo>
                  <a:pt x="24474" y="33086"/>
                  <a:pt x="33030" y="44986"/>
                  <a:pt x="47336" y="52509"/>
                </a:cubicBezTo>
                <a:lnTo>
                  <a:pt x="41636" y="63787"/>
                </a:lnTo>
                <a:cubicBezTo>
                  <a:pt x="23141" y="54057"/>
                  <a:pt x="12744" y="38364"/>
                  <a:pt x="7020" y="25411"/>
                </a:cubicBezTo>
                <a:cubicBezTo>
                  <a:pt x="1269" y="12407"/>
                  <a:pt x="50" y="1902"/>
                  <a:pt x="0" y="1484"/>
                </a:cubicBezTo>
                <a:lnTo>
                  <a:pt x="12351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4" name="Freeform 3"/>
          <p:cNvSpPr/>
          <p:nvPr/>
        </p:nvSpPr>
        <p:spPr>
          <a:xfrm>
            <a:off x="6473471" y="2348491"/>
            <a:ext cx="63914" cy="62176"/>
          </a:xfrm>
          <a:custGeom>
            <a:avLst/>
            <a:gdLst>
              <a:gd name="connsiteX0" fmla="*/ 11284 w 63914"/>
              <a:gd name="connsiteY0" fmla="*/ 0 h 62176"/>
              <a:gd name="connsiteX1" fmla="*/ 11462 w 63914"/>
              <a:gd name="connsiteY1" fmla="*/ 393 h 62176"/>
              <a:gd name="connsiteX2" fmla="*/ 26975 w 63914"/>
              <a:gd name="connsiteY2" fmla="*/ 24459 h 62176"/>
              <a:gd name="connsiteX3" fmla="*/ 63914 w 63914"/>
              <a:gd name="connsiteY3" fmla="*/ 49756 h 62176"/>
              <a:gd name="connsiteX4" fmla="*/ 61274 w 63914"/>
              <a:gd name="connsiteY4" fmla="*/ 62176 h 62176"/>
              <a:gd name="connsiteX5" fmla="*/ 15524 w 63914"/>
              <a:gd name="connsiteY5" fmla="*/ 30206 h 62176"/>
              <a:gd name="connsiteX6" fmla="*/ 0 w 63914"/>
              <a:gd name="connsiteY6" fmla="*/ 5302 h 62176"/>
              <a:gd name="connsiteX7" fmla="*/ 11284 w 63914"/>
              <a:gd name="connsiteY7" fmla="*/ 0 h 62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3914" h="62176">
                <a:moveTo>
                  <a:pt x="11284" y="0"/>
                </a:moveTo>
                <a:lnTo>
                  <a:pt x="11462" y="393"/>
                </a:lnTo>
                <a:cubicBezTo>
                  <a:pt x="12503" y="2575"/>
                  <a:pt x="17885" y="13460"/>
                  <a:pt x="26975" y="24459"/>
                </a:cubicBezTo>
                <a:cubicBezTo>
                  <a:pt x="36076" y="35509"/>
                  <a:pt x="48720" y="46407"/>
                  <a:pt x="63914" y="49756"/>
                </a:cubicBezTo>
                <a:lnTo>
                  <a:pt x="61274" y="62176"/>
                </a:lnTo>
                <a:cubicBezTo>
                  <a:pt x="40785" y="57533"/>
                  <a:pt x="25641" y="43070"/>
                  <a:pt x="15524" y="30206"/>
                </a:cubicBezTo>
                <a:cubicBezTo>
                  <a:pt x="5382" y="17266"/>
                  <a:pt x="152" y="5594"/>
                  <a:pt x="0" y="5302"/>
                </a:cubicBezTo>
                <a:lnTo>
                  <a:pt x="11284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5" name="Freeform 3"/>
          <p:cNvSpPr/>
          <p:nvPr/>
        </p:nvSpPr>
        <p:spPr>
          <a:xfrm>
            <a:off x="6516738" y="2383724"/>
            <a:ext cx="38627" cy="41434"/>
          </a:xfrm>
          <a:custGeom>
            <a:avLst/>
            <a:gdLst>
              <a:gd name="connsiteX0" fmla="*/ 38627 w 38627"/>
              <a:gd name="connsiteY0" fmla="*/ 20742 h 41434"/>
              <a:gd name="connsiteX1" fmla="*/ 19332 w 38627"/>
              <a:gd name="connsiteY1" fmla="*/ 41434 h 41434"/>
              <a:gd name="connsiteX2" fmla="*/ 0 w 38627"/>
              <a:gd name="connsiteY2" fmla="*/ 20742 h 41434"/>
              <a:gd name="connsiteX3" fmla="*/ 19332 w 38627"/>
              <a:gd name="connsiteY3" fmla="*/ 0 h 41434"/>
              <a:gd name="connsiteX4" fmla="*/ 38627 w 38627"/>
              <a:gd name="connsiteY4" fmla="*/ 20742 h 41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27" h="41434">
                <a:moveTo>
                  <a:pt x="38627" y="20742"/>
                </a:moveTo>
                <a:cubicBezTo>
                  <a:pt x="38627" y="32173"/>
                  <a:pt x="29995" y="41434"/>
                  <a:pt x="19332" y="41434"/>
                </a:cubicBezTo>
                <a:cubicBezTo>
                  <a:pt x="8656" y="41434"/>
                  <a:pt x="0" y="32173"/>
                  <a:pt x="0" y="20742"/>
                </a:cubicBezTo>
                <a:cubicBezTo>
                  <a:pt x="0" y="9299"/>
                  <a:pt x="8656" y="0"/>
                  <a:pt x="19332" y="0"/>
                </a:cubicBezTo>
                <a:cubicBezTo>
                  <a:pt x="29995" y="0"/>
                  <a:pt x="38627" y="9299"/>
                  <a:pt x="38627" y="207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6" name="Freeform 3"/>
          <p:cNvSpPr/>
          <p:nvPr/>
        </p:nvSpPr>
        <p:spPr>
          <a:xfrm>
            <a:off x="6510543" y="2377394"/>
            <a:ext cx="51042" cy="54120"/>
          </a:xfrm>
          <a:custGeom>
            <a:avLst/>
            <a:gdLst>
              <a:gd name="connsiteX0" fmla="*/ 44822 w 51042"/>
              <a:gd name="connsiteY0" fmla="*/ 27073 h 54120"/>
              <a:gd name="connsiteX1" fmla="*/ 51042 w 51042"/>
              <a:gd name="connsiteY1" fmla="*/ 27073 h 54120"/>
              <a:gd name="connsiteX2" fmla="*/ 25527 w 51042"/>
              <a:gd name="connsiteY2" fmla="*/ 54120 h 54120"/>
              <a:gd name="connsiteX3" fmla="*/ 0 w 51042"/>
              <a:gd name="connsiteY3" fmla="*/ 27073 h 54120"/>
              <a:gd name="connsiteX4" fmla="*/ 25527 w 51042"/>
              <a:gd name="connsiteY4" fmla="*/ 0 h 54120"/>
              <a:gd name="connsiteX5" fmla="*/ 51042 w 51042"/>
              <a:gd name="connsiteY5" fmla="*/ 27073 h 54120"/>
              <a:gd name="connsiteX6" fmla="*/ 44822 w 51042"/>
              <a:gd name="connsiteY6" fmla="*/ 27073 h 54120"/>
              <a:gd name="connsiteX7" fmla="*/ 38603 w 51042"/>
              <a:gd name="connsiteY7" fmla="*/ 27073 h 54120"/>
              <a:gd name="connsiteX8" fmla="*/ 34654 w 51042"/>
              <a:gd name="connsiteY8" fmla="*/ 16784 h 54120"/>
              <a:gd name="connsiteX9" fmla="*/ 25527 w 51042"/>
              <a:gd name="connsiteY9" fmla="*/ 12699 h 54120"/>
              <a:gd name="connsiteX10" fmla="*/ 16362 w 51042"/>
              <a:gd name="connsiteY10" fmla="*/ 16784 h 54120"/>
              <a:gd name="connsiteX11" fmla="*/ 12414 w 51042"/>
              <a:gd name="connsiteY11" fmla="*/ 27073 h 54120"/>
              <a:gd name="connsiteX12" fmla="*/ 16362 w 51042"/>
              <a:gd name="connsiteY12" fmla="*/ 37323 h 54120"/>
              <a:gd name="connsiteX13" fmla="*/ 25527 w 51042"/>
              <a:gd name="connsiteY13" fmla="*/ 41408 h 54120"/>
              <a:gd name="connsiteX14" fmla="*/ 34654 w 51042"/>
              <a:gd name="connsiteY14" fmla="*/ 37323 h 54120"/>
              <a:gd name="connsiteX15" fmla="*/ 38603 w 51042"/>
              <a:gd name="connsiteY15" fmla="*/ 27073 h 54120"/>
              <a:gd name="connsiteX16" fmla="*/ 44822 w 51042"/>
              <a:gd name="connsiteY16" fmla="*/ 27073 h 54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1042" h="54120">
                <a:moveTo>
                  <a:pt x="44822" y="27073"/>
                </a:moveTo>
                <a:lnTo>
                  <a:pt x="51042" y="27073"/>
                </a:lnTo>
                <a:cubicBezTo>
                  <a:pt x="51017" y="41776"/>
                  <a:pt x="39859" y="54082"/>
                  <a:pt x="25527" y="54120"/>
                </a:cubicBezTo>
                <a:cubicBezTo>
                  <a:pt x="11183" y="54070"/>
                  <a:pt x="25" y="41789"/>
                  <a:pt x="0" y="27073"/>
                </a:cubicBezTo>
                <a:cubicBezTo>
                  <a:pt x="25" y="12356"/>
                  <a:pt x="11183" y="38"/>
                  <a:pt x="25527" y="0"/>
                </a:cubicBezTo>
                <a:cubicBezTo>
                  <a:pt x="39859" y="38"/>
                  <a:pt x="51017" y="12356"/>
                  <a:pt x="51042" y="27073"/>
                </a:cubicBezTo>
                <a:lnTo>
                  <a:pt x="44822" y="27073"/>
                </a:lnTo>
                <a:lnTo>
                  <a:pt x="38603" y="27073"/>
                </a:lnTo>
                <a:cubicBezTo>
                  <a:pt x="38603" y="22988"/>
                  <a:pt x="37066" y="19397"/>
                  <a:pt x="34654" y="16784"/>
                </a:cubicBezTo>
                <a:cubicBezTo>
                  <a:pt x="32255" y="14209"/>
                  <a:pt x="29081" y="12699"/>
                  <a:pt x="25527" y="12699"/>
                </a:cubicBezTo>
                <a:cubicBezTo>
                  <a:pt x="21960" y="12699"/>
                  <a:pt x="18787" y="14209"/>
                  <a:pt x="16362" y="16784"/>
                </a:cubicBezTo>
                <a:cubicBezTo>
                  <a:pt x="13951" y="19397"/>
                  <a:pt x="12414" y="23013"/>
                  <a:pt x="12414" y="27073"/>
                </a:cubicBezTo>
                <a:cubicBezTo>
                  <a:pt x="12414" y="31120"/>
                  <a:pt x="13951" y="34735"/>
                  <a:pt x="16362" y="37323"/>
                </a:cubicBezTo>
                <a:cubicBezTo>
                  <a:pt x="18787" y="39899"/>
                  <a:pt x="21960" y="41408"/>
                  <a:pt x="25527" y="41408"/>
                </a:cubicBezTo>
                <a:cubicBezTo>
                  <a:pt x="29081" y="41408"/>
                  <a:pt x="32255" y="39899"/>
                  <a:pt x="34654" y="37323"/>
                </a:cubicBezTo>
                <a:cubicBezTo>
                  <a:pt x="37066" y="34735"/>
                  <a:pt x="38603" y="31145"/>
                  <a:pt x="38603" y="27073"/>
                </a:cubicBezTo>
                <a:lnTo>
                  <a:pt x="44822" y="2707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7" name="Freeform 3"/>
          <p:cNvSpPr/>
          <p:nvPr/>
        </p:nvSpPr>
        <p:spPr>
          <a:xfrm>
            <a:off x="6495811" y="2205731"/>
            <a:ext cx="82740" cy="125000"/>
          </a:xfrm>
          <a:custGeom>
            <a:avLst/>
            <a:gdLst>
              <a:gd name="connsiteX0" fmla="*/ 82537 w 82740"/>
              <a:gd name="connsiteY0" fmla="*/ 0 h 125000"/>
              <a:gd name="connsiteX1" fmla="*/ 82740 w 82740"/>
              <a:gd name="connsiteY1" fmla="*/ 4960 h 125000"/>
              <a:gd name="connsiteX2" fmla="*/ 45000 w 82740"/>
              <a:gd name="connsiteY2" fmla="*/ 86573 h 125000"/>
              <a:gd name="connsiteX3" fmla="*/ 7958 w 82740"/>
              <a:gd name="connsiteY3" fmla="*/ 125000 h 125000"/>
              <a:gd name="connsiteX4" fmla="*/ 0 w 82740"/>
              <a:gd name="connsiteY4" fmla="*/ 115257 h 125000"/>
              <a:gd name="connsiteX5" fmla="*/ 774 w 82740"/>
              <a:gd name="connsiteY5" fmla="*/ 114610 h 125000"/>
              <a:gd name="connsiteX6" fmla="*/ 38805 w 82740"/>
              <a:gd name="connsiteY6" fmla="*/ 74267 h 125000"/>
              <a:gd name="connsiteX7" fmla="*/ 70287 w 82740"/>
              <a:gd name="connsiteY7" fmla="*/ 4960 h 125000"/>
              <a:gd name="connsiteX8" fmla="*/ 70160 w 82740"/>
              <a:gd name="connsiteY8" fmla="*/ 1027 h 125000"/>
              <a:gd name="connsiteX9" fmla="*/ 82537 w 82740"/>
              <a:gd name="connsiteY9" fmla="*/ 0 h 12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2740" h="125000">
                <a:moveTo>
                  <a:pt x="82537" y="0"/>
                </a:moveTo>
                <a:cubicBezTo>
                  <a:pt x="82664" y="1649"/>
                  <a:pt x="82740" y="3298"/>
                  <a:pt x="82740" y="4960"/>
                </a:cubicBezTo>
                <a:cubicBezTo>
                  <a:pt x="82537" y="34520"/>
                  <a:pt x="63445" y="63889"/>
                  <a:pt x="45000" y="86573"/>
                </a:cubicBezTo>
                <a:cubicBezTo>
                  <a:pt x="26480" y="109180"/>
                  <a:pt x="8161" y="124848"/>
                  <a:pt x="7958" y="125000"/>
                </a:cubicBezTo>
                <a:lnTo>
                  <a:pt x="0" y="115257"/>
                </a:lnTo>
                <a:lnTo>
                  <a:pt x="774" y="114610"/>
                </a:lnTo>
                <a:cubicBezTo>
                  <a:pt x="4557" y="111273"/>
                  <a:pt x="22265" y="95314"/>
                  <a:pt x="38805" y="74267"/>
                </a:cubicBezTo>
                <a:cubicBezTo>
                  <a:pt x="55434" y="53321"/>
                  <a:pt x="70439" y="27111"/>
                  <a:pt x="70287" y="4960"/>
                </a:cubicBezTo>
                <a:cubicBezTo>
                  <a:pt x="70287" y="3628"/>
                  <a:pt x="70236" y="2334"/>
                  <a:pt x="70160" y="1027"/>
                </a:cubicBezTo>
                <a:lnTo>
                  <a:pt x="82537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8" name="Freeform 3"/>
          <p:cNvSpPr/>
          <p:nvPr/>
        </p:nvSpPr>
        <p:spPr>
          <a:xfrm>
            <a:off x="6260601" y="2311522"/>
            <a:ext cx="75123" cy="43908"/>
          </a:xfrm>
          <a:custGeom>
            <a:avLst/>
            <a:gdLst>
              <a:gd name="connsiteX0" fmla="*/ 74527 w 75123"/>
              <a:gd name="connsiteY0" fmla="*/ 43908 h 43908"/>
              <a:gd name="connsiteX1" fmla="*/ 46143 w 75123"/>
              <a:gd name="connsiteY1" fmla="*/ 38529 h 43908"/>
              <a:gd name="connsiteX2" fmla="*/ 0 w 75123"/>
              <a:gd name="connsiteY2" fmla="*/ 7167 h 43908"/>
              <a:gd name="connsiteX3" fmla="*/ 10256 w 75123"/>
              <a:gd name="connsiteY3" fmla="*/ 0 h 43908"/>
              <a:gd name="connsiteX4" fmla="*/ 49710 w 75123"/>
              <a:gd name="connsiteY4" fmla="*/ 26362 h 43908"/>
              <a:gd name="connsiteX5" fmla="*/ 67812 w 75123"/>
              <a:gd name="connsiteY5" fmla="*/ 30409 h 43908"/>
              <a:gd name="connsiteX6" fmla="*/ 73257 w 75123"/>
              <a:gd name="connsiteY6" fmla="*/ 31069 h 43908"/>
              <a:gd name="connsiteX7" fmla="*/ 74705 w 75123"/>
              <a:gd name="connsiteY7" fmla="*/ 31183 h 43908"/>
              <a:gd name="connsiteX8" fmla="*/ 75123 w 75123"/>
              <a:gd name="connsiteY8" fmla="*/ 31208 h 43908"/>
              <a:gd name="connsiteX9" fmla="*/ 74527 w 75123"/>
              <a:gd name="connsiteY9" fmla="*/ 43908 h 43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5123" h="43908">
                <a:moveTo>
                  <a:pt x="74527" y="43908"/>
                </a:moveTo>
                <a:cubicBezTo>
                  <a:pt x="74235" y="43882"/>
                  <a:pt x="61680" y="43286"/>
                  <a:pt x="46143" y="38529"/>
                </a:cubicBezTo>
                <a:cubicBezTo>
                  <a:pt x="30669" y="33758"/>
                  <a:pt x="11869" y="24840"/>
                  <a:pt x="0" y="7167"/>
                </a:cubicBezTo>
                <a:lnTo>
                  <a:pt x="10256" y="0"/>
                </a:lnTo>
                <a:cubicBezTo>
                  <a:pt x="19561" y="14005"/>
                  <a:pt x="35645" y="22074"/>
                  <a:pt x="49710" y="26362"/>
                </a:cubicBezTo>
                <a:cubicBezTo>
                  <a:pt x="56729" y="28519"/>
                  <a:pt x="63165" y="29737"/>
                  <a:pt x="67812" y="30409"/>
                </a:cubicBezTo>
                <a:cubicBezTo>
                  <a:pt x="70109" y="30752"/>
                  <a:pt x="72001" y="30955"/>
                  <a:pt x="73257" y="31069"/>
                </a:cubicBezTo>
                <a:lnTo>
                  <a:pt x="74705" y="31183"/>
                </a:lnTo>
                <a:lnTo>
                  <a:pt x="75123" y="31208"/>
                </a:lnTo>
                <a:lnTo>
                  <a:pt x="74527" y="4390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9" name="Freeform 3"/>
          <p:cNvSpPr/>
          <p:nvPr/>
        </p:nvSpPr>
        <p:spPr>
          <a:xfrm>
            <a:off x="6246966" y="2296830"/>
            <a:ext cx="37562" cy="36575"/>
          </a:xfrm>
          <a:custGeom>
            <a:avLst/>
            <a:gdLst>
              <a:gd name="connsiteX0" fmla="*/ 11526 w 37562"/>
              <a:gd name="connsiteY0" fmla="*/ 0 h 36575"/>
              <a:gd name="connsiteX1" fmla="*/ 0 w 37562"/>
              <a:gd name="connsiteY1" fmla="*/ 26045 h 36575"/>
              <a:gd name="connsiteX2" fmla="*/ 26010 w 37562"/>
              <a:gd name="connsiteY2" fmla="*/ 36575 h 36575"/>
              <a:gd name="connsiteX3" fmla="*/ 37562 w 37562"/>
              <a:gd name="connsiteY3" fmla="*/ 10529 h 36575"/>
              <a:gd name="connsiteX4" fmla="*/ 11526 w 37562"/>
              <a:gd name="connsiteY4" fmla="*/ 0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62" h="36575">
                <a:moveTo>
                  <a:pt x="11526" y="0"/>
                </a:moveTo>
                <a:cubicBezTo>
                  <a:pt x="1142" y="4288"/>
                  <a:pt x="-4023" y="15934"/>
                  <a:pt x="0" y="26045"/>
                </a:cubicBezTo>
                <a:cubicBezTo>
                  <a:pt x="3986" y="36156"/>
                  <a:pt x="15613" y="40888"/>
                  <a:pt x="26010" y="36575"/>
                </a:cubicBezTo>
                <a:cubicBezTo>
                  <a:pt x="36368" y="32312"/>
                  <a:pt x="41548" y="20615"/>
                  <a:pt x="37562" y="10529"/>
                </a:cubicBezTo>
                <a:cubicBezTo>
                  <a:pt x="33537" y="405"/>
                  <a:pt x="21884" y="-4288"/>
                  <a:pt x="1152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0" name="Freeform 3"/>
          <p:cNvSpPr/>
          <p:nvPr/>
        </p:nvSpPr>
        <p:spPr>
          <a:xfrm>
            <a:off x="6239375" y="2288875"/>
            <a:ext cx="52706" cy="52484"/>
          </a:xfrm>
          <a:custGeom>
            <a:avLst/>
            <a:gdLst>
              <a:gd name="connsiteX0" fmla="*/ 19117 w 52706"/>
              <a:gd name="connsiteY0" fmla="*/ 7954 h 52484"/>
              <a:gd name="connsiteX1" fmla="*/ 21453 w 52706"/>
              <a:gd name="connsiteY1" fmla="*/ 13853 h 52484"/>
              <a:gd name="connsiteX2" fmla="*/ 12427 w 52706"/>
              <a:gd name="connsiteY2" fmla="*/ 26908 h 52484"/>
              <a:gd name="connsiteX3" fmla="*/ 13316 w 52706"/>
              <a:gd name="connsiteY3" fmla="*/ 31614 h 52484"/>
              <a:gd name="connsiteX4" fmla="*/ 25693 w 52706"/>
              <a:gd name="connsiteY4" fmla="*/ 39772 h 52484"/>
              <a:gd name="connsiteX5" fmla="*/ 31265 w 52706"/>
              <a:gd name="connsiteY5" fmla="*/ 38655 h 52484"/>
              <a:gd name="connsiteX6" fmla="*/ 40265 w 52706"/>
              <a:gd name="connsiteY6" fmla="*/ 25576 h 52484"/>
              <a:gd name="connsiteX7" fmla="*/ 39377 w 52706"/>
              <a:gd name="connsiteY7" fmla="*/ 20869 h 52484"/>
              <a:gd name="connsiteX8" fmla="*/ 27025 w 52706"/>
              <a:gd name="connsiteY8" fmla="*/ 12712 h 52484"/>
              <a:gd name="connsiteX9" fmla="*/ 21478 w 52706"/>
              <a:gd name="connsiteY9" fmla="*/ 13828 h 52484"/>
              <a:gd name="connsiteX10" fmla="*/ 19117 w 52706"/>
              <a:gd name="connsiteY10" fmla="*/ 7954 h 52484"/>
              <a:gd name="connsiteX11" fmla="*/ 16781 w 52706"/>
              <a:gd name="connsiteY11" fmla="*/ 2055 h 52484"/>
              <a:gd name="connsiteX12" fmla="*/ 27025 w 52706"/>
              <a:gd name="connsiteY12" fmla="*/ 0 h 52484"/>
              <a:gd name="connsiteX13" fmla="*/ 50903 w 52706"/>
              <a:gd name="connsiteY13" fmla="*/ 16086 h 52484"/>
              <a:gd name="connsiteX14" fmla="*/ 52706 w 52706"/>
              <a:gd name="connsiteY14" fmla="*/ 25576 h 52484"/>
              <a:gd name="connsiteX15" fmla="*/ 35924 w 52706"/>
              <a:gd name="connsiteY15" fmla="*/ 50429 h 52484"/>
              <a:gd name="connsiteX16" fmla="*/ 25693 w 52706"/>
              <a:gd name="connsiteY16" fmla="*/ 52484 h 52484"/>
              <a:gd name="connsiteX17" fmla="*/ 1815 w 52706"/>
              <a:gd name="connsiteY17" fmla="*/ 36385 h 52484"/>
              <a:gd name="connsiteX18" fmla="*/ 0 w 52706"/>
              <a:gd name="connsiteY18" fmla="*/ 26908 h 52484"/>
              <a:gd name="connsiteX19" fmla="*/ 16781 w 52706"/>
              <a:gd name="connsiteY19" fmla="*/ 2055 h 52484"/>
              <a:gd name="connsiteX20" fmla="*/ 19117 w 52706"/>
              <a:gd name="connsiteY20" fmla="*/ 7954 h 52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2706" h="52484">
                <a:moveTo>
                  <a:pt x="19117" y="7954"/>
                </a:moveTo>
                <a:lnTo>
                  <a:pt x="21453" y="13853"/>
                </a:lnTo>
                <a:cubicBezTo>
                  <a:pt x="15766" y="16175"/>
                  <a:pt x="12427" y="21592"/>
                  <a:pt x="12427" y="26908"/>
                </a:cubicBezTo>
                <a:cubicBezTo>
                  <a:pt x="12427" y="28493"/>
                  <a:pt x="12719" y="30079"/>
                  <a:pt x="13316" y="31614"/>
                </a:cubicBezTo>
                <a:cubicBezTo>
                  <a:pt x="15321" y="36626"/>
                  <a:pt x="20183" y="39746"/>
                  <a:pt x="25693" y="39772"/>
                </a:cubicBezTo>
                <a:cubicBezTo>
                  <a:pt x="27520" y="39772"/>
                  <a:pt x="29412" y="39417"/>
                  <a:pt x="31265" y="38655"/>
                </a:cubicBezTo>
                <a:cubicBezTo>
                  <a:pt x="36939" y="36309"/>
                  <a:pt x="40291" y="30879"/>
                  <a:pt x="40265" y="25576"/>
                </a:cubicBezTo>
                <a:cubicBezTo>
                  <a:pt x="40265" y="23990"/>
                  <a:pt x="39999" y="22404"/>
                  <a:pt x="39377" y="20869"/>
                </a:cubicBezTo>
                <a:cubicBezTo>
                  <a:pt x="37384" y="15858"/>
                  <a:pt x="32535" y="12737"/>
                  <a:pt x="27025" y="12712"/>
                </a:cubicBezTo>
                <a:cubicBezTo>
                  <a:pt x="25198" y="12712"/>
                  <a:pt x="23306" y="13067"/>
                  <a:pt x="21478" y="13828"/>
                </a:cubicBezTo>
                <a:lnTo>
                  <a:pt x="19117" y="7954"/>
                </a:lnTo>
                <a:lnTo>
                  <a:pt x="16781" y="2055"/>
                </a:lnTo>
                <a:cubicBezTo>
                  <a:pt x="20132" y="672"/>
                  <a:pt x="23611" y="0"/>
                  <a:pt x="27025" y="0"/>
                </a:cubicBezTo>
                <a:cubicBezTo>
                  <a:pt x="37168" y="0"/>
                  <a:pt x="46866" y="5950"/>
                  <a:pt x="50903" y="16086"/>
                </a:cubicBezTo>
                <a:cubicBezTo>
                  <a:pt x="52122" y="19182"/>
                  <a:pt x="52706" y="22404"/>
                  <a:pt x="52706" y="25576"/>
                </a:cubicBezTo>
                <a:cubicBezTo>
                  <a:pt x="52706" y="36220"/>
                  <a:pt x="46219" y="46166"/>
                  <a:pt x="35924" y="50429"/>
                </a:cubicBezTo>
                <a:cubicBezTo>
                  <a:pt x="32585" y="51811"/>
                  <a:pt x="29107" y="52484"/>
                  <a:pt x="25693" y="52484"/>
                </a:cubicBezTo>
                <a:cubicBezTo>
                  <a:pt x="15525" y="52509"/>
                  <a:pt x="5851" y="46534"/>
                  <a:pt x="1815" y="36385"/>
                </a:cubicBezTo>
                <a:cubicBezTo>
                  <a:pt x="596" y="33302"/>
                  <a:pt x="0" y="30067"/>
                  <a:pt x="0" y="26908"/>
                </a:cubicBezTo>
                <a:cubicBezTo>
                  <a:pt x="0" y="16264"/>
                  <a:pt x="6499" y="6318"/>
                  <a:pt x="16781" y="2055"/>
                </a:cubicBezTo>
                <a:lnTo>
                  <a:pt x="19117" y="795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1" name="Freeform 3"/>
          <p:cNvSpPr/>
          <p:nvPr/>
        </p:nvSpPr>
        <p:spPr>
          <a:xfrm>
            <a:off x="6440771" y="2430221"/>
            <a:ext cx="38628" cy="41421"/>
          </a:xfrm>
          <a:custGeom>
            <a:avLst/>
            <a:gdLst>
              <a:gd name="connsiteX0" fmla="*/ 38628 w 38628"/>
              <a:gd name="connsiteY0" fmla="*/ 20704 h 41421"/>
              <a:gd name="connsiteX1" fmla="*/ 19320 w 38628"/>
              <a:gd name="connsiteY1" fmla="*/ 41421 h 41421"/>
              <a:gd name="connsiteX2" fmla="*/ 0 w 38628"/>
              <a:gd name="connsiteY2" fmla="*/ 20704 h 41421"/>
              <a:gd name="connsiteX3" fmla="*/ 19320 w 38628"/>
              <a:gd name="connsiteY3" fmla="*/ 0 h 41421"/>
              <a:gd name="connsiteX4" fmla="*/ 38628 w 38628"/>
              <a:gd name="connsiteY4" fmla="*/ 20704 h 41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28" h="41421">
                <a:moveTo>
                  <a:pt x="38628" y="20704"/>
                </a:moveTo>
                <a:cubicBezTo>
                  <a:pt x="38628" y="32135"/>
                  <a:pt x="29971" y="41421"/>
                  <a:pt x="19320" y="41421"/>
                </a:cubicBezTo>
                <a:cubicBezTo>
                  <a:pt x="8657" y="41421"/>
                  <a:pt x="0" y="32135"/>
                  <a:pt x="0" y="20704"/>
                </a:cubicBezTo>
                <a:cubicBezTo>
                  <a:pt x="0" y="9299"/>
                  <a:pt x="8657" y="0"/>
                  <a:pt x="19320" y="0"/>
                </a:cubicBezTo>
                <a:cubicBezTo>
                  <a:pt x="29971" y="0"/>
                  <a:pt x="38628" y="9299"/>
                  <a:pt x="38628" y="2070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2" name="Freeform 3"/>
          <p:cNvSpPr/>
          <p:nvPr/>
        </p:nvSpPr>
        <p:spPr>
          <a:xfrm>
            <a:off x="6434577" y="2423878"/>
            <a:ext cx="51043" cy="54108"/>
          </a:xfrm>
          <a:custGeom>
            <a:avLst/>
            <a:gdLst>
              <a:gd name="connsiteX0" fmla="*/ 44822 w 51043"/>
              <a:gd name="connsiteY0" fmla="*/ 27047 h 54108"/>
              <a:gd name="connsiteX1" fmla="*/ 51043 w 51043"/>
              <a:gd name="connsiteY1" fmla="*/ 27047 h 54108"/>
              <a:gd name="connsiteX2" fmla="*/ 25515 w 51043"/>
              <a:gd name="connsiteY2" fmla="*/ 54108 h 54108"/>
              <a:gd name="connsiteX3" fmla="*/ 0 w 51043"/>
              <a:gd name="connsiteY3" fmla="*/ 27047 h 54108"/>
              <a:gd name="connsiteX4" fmla="*/ 25515 w 51043"/>
              <a:gd name="connsiteY4" fmla="*/ 0 h 54108"/>
              <a:gd name="connsiteX5" fmla="*/ 51043 w 51043"/>
              <a:gd name="connsiteY5" fmla="*/ 27047 h 54108"/>
              <a:gd name="connsiteX6" fmla="*/ 44822 w 51043"/>
              <a:gd name="connsiteY6" fmla="*/ 27047 h 54108"/>
              <a:gd name="connsiteX7" fmla="*/ 38628 w 51043"/>
              <a:gd name="connsiteY7" fmla="*/ 27047 h 54108"/>
              <a:gd name="connsiteX8" fmla="*/ 34654 w 51043"/>
              <a:gd name="connsiteY8" fmla="*/ 16797 h 54108"/>
              <a:gd name="connsiteX9" fmla="*/ 25515 w 51043"/>
              <a:gd name="connsiteY9" fmla="*/ 12712 h 54108"/>
              <a:gd name="connsiteX10" fmla="*/ 16362 w 51043"/>
              <a:gd name="connsiteY10" fmla="*/ 16797 h 54108"/>
              <a:gd name="connsiteX11" fmla="*/ 12439 w 51043"/>
              <a:gd name="connsiteY11" fmla="*/ 27047 h 54108"/>
              <a:gd name="connsiteX12" fmla="*/ 16362 w 51043"/>
              <a:gd name="connsiteY12" fmla="*/ 37323 h 54108"/>
              <a:gd name="connsiteX13" fmla="*/ 25515 w 51043"/>
              <a:gd name="connsiteY13" fmla="*/ 41408 h 54108"/>
              <a:gd name="connsiteX14" fmla="*/ 34654 w 51043"/>
              <a:gd name="connsiteY14" fmla="*/ 37323 h 54108"/>
              <a:gd name="connsiteX15" fmla="*/ 38628 w 51043"/>
              <a:gd name="connsiteY15" fmla="*/ 27047 h 54108"/>
              <a:gd name="connsiteX16" fmla="*/ 44822 w 51043"/>
              <a:gd name="connsiteY16" fmla="*/ 27047 h 54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1043" h="54108">
                <a:moveTo>
                  <a:pt x="44822" y="27047"/>
                </a:moveTo>
                <a:lnTo>
                  <a:pt x="51043" y="27047"/>
                </a:lnTo>
                <a:cubicBezTo>
                  <a:pt x="51017" y="41751"/>
                  <a:pt x="39859" y="54070"/>
                  <a:pt x="25515" y="54108"/>
                </a:cubicBezTo>
                <a:cubicBezTo>
                  <a:pt x="11183" y="54070"/>
                  <a:pt x="25" y="41751"/>
                  <a:pt x="0" y="27047"/>
                </a:cubicBezTo>
                <a:cubicBezTo>
                  <a:pt x="25" y="12344"/>
                  <a:pt x="11183" y="50"/>
                  <a:pt x="25515" y="0"/>
                </a:cubicBezTo>
                <a:cubicBezTo>
                  <a:pt x="39859" y="50"/>
                  <a:pt x="51017" y="12344"/>
                  <a:pt x="51043" y="27047"/>
                </a:cubicBezTo>
                <a:lnTo>
                  <a:pt x="44822" y="27047"/>
                </a:lnTo>
                <a:lnTo>
                  <a:pt x="38628" y="27047"/>
                </a:lnTo>
                <a:cubicBezTo>
                  <a:pt x="38628" y="22988"/>
                  <a:pt x="37066" y="19385"/>
                  <a:pt x="34654" y="16797"/>
                </a:cubicBezTo>
                <a:cubicBezTo>
                  <a:pt x="32255" y="14221"/>
                  <a:pt x="29081" y="12712"/>
                  <a:pt x="25515" y="12712"/>
                </a:cubicBezTo>
                <a:cubicBezTo>
                  <a:pt x="21960" y="12712"/>
                  <a:pt x="18787" y="14221"/>
                  <a:pt x="16362" y="16797"/>
                </a:cubicBezTo>
                <a:cubicBezTo>
                  <a:pt x="13950" y="19385"/>
                  <a:pt x="12439" y="22988"/>
                  <a:pt x="12439" y="27047"/>
                </a:cubicBezTo>
                <a:cubicBezTo>
                  <a:pt x="12439" y="31120"/>
                  <a:pt x="13950" y="34710"/>
                  <a:pt x="16362" y="37323"/>
                </a:cubicBezTo>
                <a:cubicBezTo>
                  <a:pt x="18787" y="39899"/>
                  <a:pt x="21960" y="41396"/>
                  <a:pt x="25515" y="41408"/>
                </a:cubicBezTo>
                <a:cubicBezTo>
                  <a:pt x="29081" y="41396"/>
                  <a:pt x="32255" y="39899"/>
                  <a:pt x="34654" y="37323"/>
                </a:cubicBezTo>
                <a:cubicBezTo>
                  <a:pt x="37066" y="34710"/>
                  <a:pt x="38628" y="31120"/>
                  <a:pt x="38628" y="27047"/>
                </a:cubicBezTo>
                <a:lnTo>
                  <a:pt x="44822" y="2704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3" name="Freeform 3"/>
          <p:cNvSpPr/>
          <p:nvPr/>
        </p:nvSpPr>
        <p:spPr>
          <a:xfrm>
            <a:off x="6327238" y="2224696"/>
            <a:ext cx="189048" cy="194802"/>
          </a:xfrm>
          <a:custGeom>
            <a:avLst/>
            <a:gdLst>
              <a:gd name="connsiteX0" fmla="*/ 3402 w 189048"/>
              <a:gd name="connsiteY0" fmla="*/ 41370 h 194802"/>
              <a:gd name="connsiteX1" fmla="*/ 74312 w 189048"/>
              <a:gd name="connsiteY1" fmla="*/ 194802 h 194802"/>
              <a:gd name="connsiteX2" fmla="*/ 185284 w 189048"/>
              <a:gd name="connsiteY2" fmla="*/ 116868 h 194802"/>
              <a:gd name="connsiteX3" fmla="*/ 101058 w 189048"/>
              <a:gd name="connsiteY3" fmla="*/ 0 h 194802"/>
              <a:gd name="connsiteX4" fmla="*/ 3402 w 189048"/>
              <a:gd name="connsiteY4" fmla="*/ 41370 h 1948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9048" h="194802">
                <a:moveTo>
                  <a:pt x="3402" y="41370"/>
                </a:moveTo>
                <a:cubicBezTo>
                  <a:pt x="3402" y="41370"/>
                  <a:pt x="-28674" y="200270"/>
                  <a:pt x="74312" y="194802"/>
                </a:cubicBezTo>
                <a:cubicBezTo>
                  <a:pt x="74312" y="194802"/>
                  <a:pt x="159324" y="186492"/>
                  <a:pt x="185284" y="116868"/>
                </a:cubicBezTo>
                <a:cubicBezTo>
                  <a:pt x="185284" y="116868"/>
                  <a:pt x="221412" y="30752"/>
                  <a:pt x="101058" y="0"/>
                </a:cubicBezTo>
                <a:lnTo>
                  <a:pt x="3402" y="413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4" name="Freeform 3"/>
          <p:cNvSpPr/>
          <p:nvPr/>
        </p:nvSpPr>
        <p:spPr>
          <a:xfrm>
            <a:off x="6319686" y="2218023"/>
            <a:ext cx="204147" cy="207958"/>
          </a:xfrm>
          <a:custGeom>
            <a:avLst/>
            <a:gdLst>
              <a:gd name="connsiteX0" fmla="*/ 10955 w 204147"/>
              <a:gd name="connsiteY0" fmla="*/ 48043 h 207958"/>
              <a:gd name="connsiteX1" fmla="*/ 17048 w 204147"/>
              <a:gd name="connsiteY1" fmla="*/ 49325 h 207958"/>
              <a:gd name="connsiteX2" fmla="*/ 16362 w 204147"/>
              <a:gd name="connsiteY2" fmla="*/ 53220 h 207958"/>
              <a:gd name="connsiteX3" fmla="*/ 12440 w 204147"/>
              <a:gd name="connsiteY3" fmla="*/ 100020 h 207958"/>
              <a:gd name="connsiteX4" fmla="*/ 24867 w 204147"/>
              <a:gd name="connsiteY4" fmla="*/ 164544 h 207958"/>
              <a:gd name="connsiteX5" fmla="*/ 44124 w 204147"/>
              <a:gd name="connsiteY5" fmla="*/ 186632 h 207958"/>
              <a:gd name="connsiteX6" fmla="*/ 76736 w 204147"/>
              <a:gd name="connsiteY6" fmla="*/ 195258 h 207958"/>
              <a:gd name="connsiteX7" fmla="*/ 81521 w 204147"/>
              <a:gd name="connsiteY7" fmla="*/ 195131 h 207958"/>
              <a:gd name="connsiteX8" fmla="*/ 81864 w 204147"/>
              <a:gd name="connsiteY8" fmla="*/ 201475 h 207958"/>
              <a:gd name="connsiteX9" fmla="*/ 81267 w 204147"/>
              <a:gd name="connsiteY9" fmla="*/ 195157 h 207958"/>
              <a:gd name="connsiteX10" fmla="*/ 82067 w 204147"/>
              <a:gd name="connsiteY10" fmla="*/ 195055 h 207958"/>
              <a:gd name="connsiteX11" fmla="*/ 129619 w 204147"/>
              <a:gd name="connsiteY11" fmla="*/ 180745 h 207958"/>
              <a:gd name="connsiteX12" fmla="*/ 187035 w 204147"/>
              <a:gd name="connsiteY12" fmla="*/ 121270 h 207958"/>
              <a:gd name="connsiteX13" fmla="*/ 187086 w 204147"/>
              <a:gd name="connsiteY13" fmla="*/ 121181 h 207958"/>
              <a:gd name="connsiteX14" fmla="*/ 187136 w 204147"/>
              <a:gd name="connsiteY14" fmla="*/ 121055 h 207958"/>
              <a:gd name="connsiteX15" fmla="*/ 187162 w 204147"/>
              <a:gd name="connsiteY15" fmla="*/ 121004 h 207958"/>
              <a:gd name="connsiteX16" fmla="*/ 191719 w 204147"/>
              <a:gd name="connsiteY16" fmla="*/ 94692 h 207958"/>
              <a:gd name="connsiteX17" fmla="*/ 176677 w 204147"/>
              <a:gd name="connsiteY17" fmla="*/ 51456 h 207958"/>
              <a:gd name="connsiteX18" fmla="*/ 107100 w 204147"/>
              <a:gd name="connsiteY18" fmla="*/ 12838 h 207958"/>
              <a:gd name="connsiteX19" fmla="*/ 108611 w 204147"/>
              <a:gd name="connsiteY19" fmla="*/ 6673 h 207958"/>
              <a:gd name="connsiteX20" fmla="*/ 110997 w 204147"/>
              <a:gd name="connsiteY20" fmla="*/ 12546 h 207958"/>
              <a:gd name="connsiteX21" fmla="*/ 13341 w 204147"/>
              <a:gd name="connsiteY21" fmla="*/ 53905 h 207958"/>
              <a:gd name="connsiteX22" fmla="*/ 10955 w 204147"/>
              <a:gd name="connsiteY22" fmla="*/ 48043 h 207958"/>
              <a:gd name="connsiteX23" fmla="*/ 17048 w 204147"/>
              <a:gd name="connsiteY23" fmla="*/ 49325 h 207958"/>
              <a:gd name="connsiteX24" fmla="*/ 10955 w 204147"/>
              <a:gd name="connsiteY24" fmla="*/ 48043 h 207958"/>
              <a:gd name="connsiteX25" fmla="*/ 8568 w 204147"/>
              <a:gd name="connsiteY25" fmla="*/ 42170 h 207958"/>
              <a:gd name="connsiteX26" fmla="*/ 108115 w 204147"/>
              <a:gd name="connsiteY26" fmla="*/ 0 h 207958"/>
              <a:gd name="connsiteX27" fmla="*/ 110109 w 204147"/>
              <a:gd name="connsiteY27" fmla="*/ 520 h 207958"/>
              <a:gd name="connsiteX28" fmla="*/ 186299 w 204147"/>
              <a:gd name="connsiteY28" fmla="*/ 43400 h 207958"/>
              <a:gd name="connsiteX29" fmla="*/ 204147 w 204147"/>
              <a:gd name="connsiteY29" fmla="*/ 94692 h 207958"/>
              <a:gd name="connsiteX30" fmla="*/ 198561 w 204147"/>
              <a:gd name="connsiteY30" fmla="*/ 126053 h 207958"/>
              <a:gd name="connsiteX31" fmla="*/ 192837 w 204147"/>
              <a:gd name="connsiteY31" fmla="*/ 123541 h 207958"/>
              <a:gd name="connsiteX32" fmla="*/ 198663 w 204147"/>
              <a:gd name="connsiteY32" fmla="*/ 125812 h 207958"/>
              <a:gd name="connsiteX33" fmla="*/ 130064 w 204147"/>
              <a:gd name="connsiteY33" fmla="*/ 194446 h 207958"/>
              <a:gd name="connsiteX34" fmla="*/ 82461 w 204147"/>
              <a:gd name="connsiteY34" fmla="*/ 207793 h 207958"/>
              <a:gd name="connsiteX35" fmla="*/ 82308 w 204147"/>
              <a:gd name="connsiteY35" fmla="*/ 207818 h 207958"/>
              <a:gd name="connsiteX36" fmla="*/ 82181 w 204147"/>
              <a:gd name="connsiteY36" fmla="*/ 207818 h 207958"/>
              <a:gd name="connsiteX37" fmla="*/ 76736 w 204147"/>
              <a:gd name="connsiteY37" fmla="*/ 207958 h 207958"/>
              <a:gd name="connsiteX38" fmla="*/ 37511 w 204147"/>
              <a:gd name="connsiteY38" fmla="*/ 197377 h 207958"/>
              <a:gd name="connsiteX39" fmla="*/ 7058 w 204147"/>
              <a:gd name="connsiteY39" fmla="*/ 153659 h 207958"/>
              <a:gd name="connsiteX40" fmla="*/ 0 w 204147"/>
              <a:gd name="connsiteY40" fmla="*/ 100020 h 207958"/>
              <a:gd name="connsiteX41" fmla="*/ 4874 w 204147"/>
              <a:gd name="connsiteY41" fmla="*/ 46762 h 207958"/>
              <a:gd name="connsiteX42" fmla="*/ 5522 w 204147"/>
              <a:gd name="connsiteY42" fmla="*/ 43476 h 207958"/>
              <a:gd name="connsiteX43" fmla="*/ 8568 w 204147"/>
              <a:gd name="connsiteY43" fmla="*/ 42170 h 207958"/>
              <a:gd name="connsiteX44" fmla="*/ 10955 w 204147"/>
              <a:gd name="connsiteY44" fmla="*/ 48043 h 207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204147" h="207958">
                <a:moveTo>
                  <a:pt x="10955" y="48043"/>
                </a:moveTo>
                <a:lnTo>
                  <a:pt x="17048" y="49325"/>
                </a:lnTo>
                <a:cubicBezTo>
                  <a:pt x="17048" y="49325"/>
                  <a:pt x="16781" y="50657"/>
                  <a:pt x="16362" y="53220"/>
                </a:cubicBezTo>
                <a:cubicBezTo>
                  <a:pt x="15068" y="60920"/>
                  <a:pt x="12440" y="79138"/>
                  <a:pt x="12440" y="100020"/>
                </a:cubicBezTo>
                <a:cubicBezTo>
                  <a:pt x="12415" y="121752"/>
                  <a:pt x="15347" y="146288"/>
                  <a:pt x="24867" y="164544"/>
                </a:cubicBezTo>
                <a:cubicBezTo>
                  <a:pt x="29602" y="173704"/>
                  <a:pt x="35848" y="181265"/>
                  <a:pt x="44124" y="186632"/>
                </a:cubicBezTo>
                <a:cubicBezTo>
                  <a:pt x="52465" y="191985"/>
                  <a:pt x="62950" y="195233"/>
                  <a:pt x="76736" y="195258"/>
                </a:cubicBezTo>
                <a:cubicBezTo>
                  <a:pt x="78297" y="195258"/>
                  <a:pt x="79884" y="195208"/>
                  <a:pt x="81521" y="195131"/>
                </a:cubicBezTo>
                <a:lnTo>
                  <a:pt x="81864" y="201475"/>
                </a:lnTo>
                <a:lnTo>
                  <a:pt x="81267" y="195157"/>
                </a:lnTo>
                <a:lnTo>
                  <a:pt x="82067" y="195055"/>
                </a:lnTo>
                <a:cubicBezTo>
                  <a:pt x="86371" y="194535"/>
                  <a:pt x="107252" y="191465"/>
                  <a:pt x="129619" y="180745"/>
                </a:cubicBezTo>
                <a:cubicBezTo>
                  <a:pt x="152025" y="169987"/>
                  <a:pt x="175661" y="151883"/>
                  <a:pt x="187035" y="121270"/>
                </a:cubicBezTo>
                <a:lnTo>
                  <a:pt x="187086" y="121181"/>
                </a:lnTo>
                <a:lnTo>
                  <a:pt x="187136" y="121055"/>
                </a:lnTo>
                <a:lnTo>
                  <a:pt x="187162" y="121004"/>
                </a:lnTo>
                <a:cubicBezTo>
                  <a:pt x="187530" y="120090"/>
                  <a:pt x="191719" y="109155"/>
                  <a:pt x="191719" y="94692"/>
                </a:cubicBezTo>
                <a:cubicBezTo>
                  <a:pt x="191694" y="81764"/>
                  <a:pt x="188521" y="66249"/>
                  <a:pt x="176677" y="51456"/>
                </a:cubicBezTo>
                <a:cubicBezTo>
                  <a:pt x="164795" y="36664"/>
                  <a:pt x="143850" y="22226"/>
                  <a:pt x="107100" y="12838"/>
                </a:cubicBezTo>
                <a:lnTo>
                  <a:pt x="108611" y="6673"/>
                </a:lnTo>
                <a:lnTo>
                  <a:pt x="110997" y="12546"/>
                </a:lnTo>
                <a:lnTo>
                  <a:pt x="13341" y="53905"/>
                </a:lnTo>
                <a:lnTo>
                  <a:pt x="10955" y="48043"/>
                </a:lnTo>
                <a:lnTo>
                  <a:pt x="17048" y="49325"/>
                </a:lnTo>
                <a:lnTo>
                  <a:pt x="10955" y="48043"/>
                </a:lnTo>
                <a:lnTo>
                  <a:pt x="8568" y="42170"/>
                </a:lnTo>
                <a:lnTo>
                  <a:pt x="108115" y="0"/>
                </a:lnTo>
                <a:lnTo>
                  <a:pt x="110109" y="520"/>
                </a:lnTo>
                <a:cubicBezTo>
                  <a:pt x="148610" y="10339"/>
                  <a:pt x="172310" y="25982"/>
                  <a:pt x="186299" y="43400"/>
                </a:cubicBezTo>
                <a:cubicBezTo>
                  <a:pt x="200275" y="60793"/>
                  <a:pt x="204172" y="79658"/>
                  <a:pt x="204147" y="94692"/>
                </a:cubicBezTo>
                <a:cubicBezTo>
                  <a:pt x="204147" y="112758"/>
                  <a:pt x="198764" y="125558"/>
                  <a:pt x="198561" y="126053"/>
                </a:cubicBezTo>
                <a:lnTo>
                  <a:pt x="192837" y="123541"/>
                </a:lnTo>
                <a:lnTo>
                  <a:pt x="198663" y="125812"/>
                </a:lnTo>
                <a:cubicBezTo>
                  <a:pt x="184826" y="162806"/>
                  <a:pt x="155426" y="183320"/>
                  <a:pt x="130064" y="194446"/>
                </a:cubicBezTo>
                <a:cubicBezTo>
                  <a:pt x="104625" y="205636"/>
                  <a:pt x="82829" y="207742"/>
                  <a:pt x="82461" y="207793"/>
                </a:cubicBezTo>
                <a:lnTo>
                  <a:pt x="82308" y="207818"/>
                </a:lnTo>
                <a:lnTo>
                  <a:pt x="82181" y="207818"/>
                </a:lnTo>
                <a:cubicBezTo>
                  <a:pt x="80328" y="207920"/>
                  <a:pt x="78487" y="207958"/>
                  <a:pt x="76736" y="207958"/>
                </a:cubicBezTo>
                <a:cubicBezTo>
                  <a:pt x="61008" y="207958"/>
                  <a:pt x="47945" y="204126"/>
                  <a:pt x="37511" y="197377"/>
                </a:cubicBezTo>
                <a:cubicBezTo>
                  <a:pt x="21808" y="187253"/>
                  <a:pt x="12465" y="171103"/>
                  <a:pt x="7058" y="153659"/>
                </a:cubicBezTo>
                <a:cubicBezTo>
                  <a:pt x="1663" y="136177"/>
                  <a:pt x="25" y="117147"/>
                  <a:pt x="0" y="100020"/>
                </a:cubicBezTo>
                <a:cubicBezTo>
                  <a:pt x="25" y="70765"/>
                  <a:pt x="4836" y="47016"/>
                  <a:pt x="4874" y="46762"/>
                </a:cubicBezTo>
                <a:lnTo>
                  <a:pt x="5522" y="43476"/>
                </a:lnTo>
                <a:lnTo>
                  <a:pt x="8568" y="42170"/>
                </a:lnTo>
                <a:lnTo>
                  <a:pt x="10955" y="4804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5" name="Freeform 3"/>
          <p:cNvSpPr/>
          <p:nvPr/>
        </p:nvSpPr>
        <p:spPr>
          <a:xfrm>
            <a:off x="6208673" y="2034004"/>
            <a:ext cx="259234" cy="253931"/>
          </a:xfrm>
          <a:custGeom>
            <a:avLst/>
            <a:gdLst>
              <a:gd name="connsiteX0" fmla="*/ 10944 w 259234"/>
              <a:gd name="connsiteY0" fmla="*/ 124201 h 253931"/>
              <a:gd name="connsiteX1" fmla="*/ 10944 w 259234"/>
              <a:gd name="connsiteY1" fmla="*/ 43743 h 253931"/>
              <a:gd name="connsiteX2" fmla="*/ 72282 w 259234"/>
              <a:gd name="connsiteY2" fmla="*/ 101162 h 253931"/>
              <a:gd name="connsiteX3" fmla="*/ 150059 w 259234"/>
              <a:gd name="connsiteY3" fmla="*/ 78047 h 253931"/>
              <a:gd name="connsiteX4" fmla="*/ 176805 w 259234"/>
              <a:gd name="connsiteY4" fmla="*/ 0 h 253931"/>
              <a:gd name="connsiteX5" fmla="*/ 227633 w 259234"/>
              <a:gd name="connsiteY5" fmla="*/ 62087 h 253931"/>
              <a:gd name="connsiteX6" fmla="*/ 227633 w 259234"/>
              <a:gd name="connsiteY6" fmla="*/ 206410 h 253931"/>
              <a:gd name="connsiteX7" fmla="*/ 56439 w 259234"/>
              <a:gd name="connsiteY7" fmla="*/ 250711 h 253931"/>
              <a:gd name="connsiteX8" fmla="*/ 10944 w 259234"/>
              <a:gd name="connsiteY8" fmla="*/ 124201 h 2539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9234" h="253931">
                <a:moveTo>
                  <a:pt x="10944" y="124201"/>
                </a:moveTo>
                <a:lnTo>
                  <a:pt x="10944" y="43743"/>
                </a:lnTo>
                <a:lnTo>
                  <a:pt x="72282" y="101162"/>
                </a:lnTo>
                <a:lnTo>
                  <a:pt x="150059" y="78047"/>
                </a:lnTo>
                <a:lnTo>
                  <a:pt x="176805" y="0"/>
                </a:lnTo>
                <a:lnTo>
                  <a:pt x="227633" y="62087"/>
                </a:lnTo>
                <a:cubicBezTo>
                  <a:pt x="227633" y="62087"/>
                  <a:pt x="302541" y="154484"/>
                  <a:pt x="227633" y="206410"/>
                </a:cubicBezTo>
                <a:cubicBezTo>
                  <a:pt x="227633" y="206410"/>
                  <a:pt x="135333" y="274752"/>
                  <a:pt x="56439" y="250711"/>
                </a:cubicBezTo>
                <a:cubicBezTo>
                  <a:pt x="56439" y="250711"/>
                  <a:pt x="-31847" y="231999"/>
                  <a:pt x="10944" y="12420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6" name="Freeform 3"/>
          <p:cNvSpPr/>
          <p:nvPr/>
        </p:nvSpPr>
        <p:spPr>
          <a:xfrm>
            <a:off x="6201718" y="2021369"/>
            <a:ext cx="274117" cy="274828"/>
          </a:xfrm>
          <a:custGeom>
            <a:avLst/>
            <a:gdLst>
              <a:gd name="connsiteX0" fmla="*/ 17898 w 274117"/>
              <a:gd name="connsiteY0" fmla="*/ 136837 h 274828"/>
              <a:gd name="connsiteX1" fmla="*/ 11704 w 274117"/>
              <a:gd name="connsiteY1" fmla="*/ 136837 h 274828"/>
              <a:gd name="connsiteX2" fmla="*/ 11704 w 274117"/>
              <a:gd name="connsiteY2" fmla="*/ 41954 h 274828"/>
              <a:gd name="connsiteX3" fmla="*/ 80848 w 274117"/>
              <a:gd name="connsiteY3" fmla="*/ 106706 h 274828"/>
              <a:gd name="connsiteX4" fmla="*/ 152202 w 274117"/>
              <a:gd name="connsiteY4" fmla="*/ 85481 h 274828"/>
              <a:gd name="connsiteX5" fmla="*/ 181513 w 274117"/>
              <a:gd name="connsiteY5" fmla="*/ 0 h 274828"/>
              <a:gd name="connsiteX6" fmla="*/ 239348 w 274117"/>
              <a:gd name="connsiteY6" fmla="*/ 70651 h 274828"/>
              <a:gd name="connsiteX7" fmla="*/ 239373 w 274117"/>
              <a:gd name="connsiteY7" fmla="*/ 70676 h 274828"/>
              <a:gd name="connsiteX8" fmla="*/ 256688 w 274117"/>
              <a:gd name="connsiteY8" fmla="*/ 97572 h 274828"/>
              <a:gd name="connsiteX9" fmla="*/ 274117 w 274117"/>
              <a:gd name="connsiteY9" fmla="*/ 158543 h 274828"/>
              <a:gd name="connsiteX10" fmla="*/ 238091 w 274117"/>
              <a:gd name="connsiteY10" fmla="*/ 224323 h 274828"/>
              <a:gd name="connsiteX11" fmla="*/ 234587 w 274117"/>
              <a:gd name="connsiteY11" fmla="*/ 219046 h 274828"/>
              <a:gd name="connsiteX12" fmla="*/ 238230 w 274117"/>
              <a:gd name="connsiteY12" fmla="*/ 224196 h 274828"/>
              <a:gd name="connsiteX13" fmla="*/ 195350 w 274117"/>
              <a:gd name="connsiteY13" fmla="*/ 249493 h 274828"/>
              <a:gd name="connsiteX14" fmla="*/ 99344 w 274117"/>
              <a:gd name="connsiteY14" fmla="*/ 274828 h 274828"/>
              <a:gd name="connsiteX15" fmla="*/ 61630 w 274117"/>
              <a:gd name="connsiteY15" fmla="*/ 269424 h 274828"/>
              <a:gd name="connsiteX16" fmla="*/ 63394 w 274117"/>
              <a:gd name="connsiteY16" fmla="*/ 263347 h 274828"/>
              <a:gd name="connsiteX17" fmla="*/ 62125 w 274117"/>
              <a:gd name="connsiteY17" fmla="*/ 269563 h 274828"/>
              <a:gd name="connsiteX18" fmla="*/ 31138 w 274117"/>
              <a:gd name="connsiteY18" fmla="*/ 254796 h 274828"/>
              <a:gd name="connsiteX19" fmla="*/ 0 w 274117"/>
              <a:gd name="connsiteY19" fmla="*/ 190285 h 274828"/>
              <a:gd name="connsiteX20" fmla="*/ 12173 w 274117"/>
              <a:gd name="connsiteY20" fmla="*/ 134452 h 274828"/>
              <a:gd name="connsiteX21" fmla="*/ 17898 w 274117"/>
              <a:gd name="connsiteY21" fmla="*/ 136837 h 274828"/>
              <a:gd name="connsiteX22" fmla="*/ 11704 w 274117"/>
              <a:gd name="connsiteY22" fmla="*/ 136837 h 274828"/>
              <a:gd name="connsiteX23" fmla="*/ 17898 w 274117"/>
              <a:gd name="connsiteY23" fmla="*/ 136837 h 274828"/>
              <a:gd name="connsiteX24" fmla="*/ 23674 w 274117"/>
              <a:gd name="connsiteY24" fmla="*/ 139222 h 274828"/>
              <a:gd name="connsiteX25" fmla="*/ 12415 w 274117"/>
              <a:gd name="connsiteY25" fmla="*/ 190285 h 274828"/>
              <a:gd name="connsiteX26" fmla="*/ 38450 w 274117"/>
              <a:gd name="connsiteY26" fmla="*/ 244533 h 274828"/>
              <a:gd name="connsiteX27" fmla="*/ 56653 w 274117"/>
              <a:gd name="connsiteY27" fmla="*/ 254555 h 274828"/>
              <a:gd name="connsiteX28" fmla="*/ 62620 w 274117"/>
              <a:gd name="connsiteY28" fmla="*/ 256572 h 274828"/>
              <a:gd name="connsiteX29" fmla="*/ 64206 w 274117"/>
              <a:gd name="connsiteY29" fmla="*/ 257029 h 274828"/>
              <a:gd name="connsiteX30" fmla="*/ 64664 w 274117"/>
              <a:gd name="connsiteY30" fmla="*/ 257118 h 274828"/>
              <a:gd name="connsiteX31" fmla="*/ 64905 w 274117"/>
              <a:gd name="connsiteY31" fmla="*/ 257181 h 274828"/>
              <a:gd name="connsiteX32" fmla="*/ 65159 w 274117"/>
              <a:gd name="connsiteY32" fmla="*/ 257257 h 274828"/>
              <a:gd name="connsiteX33" fmla="*/ 99344 w 274117"/>
              <a:gd name="connsiteY33" fmla="*/ 262116 h 274828"/>
              <a:gd name="connsiteX34" fmla="*/ 189993 w 274117"/>
              <a:gd name="connsiteY34" fmla="*/ 238050 h 274828"/>
              <a:gd name="connsiteX35" fmla="*/ 219837 w 274117"/>
              <a:gd name="connsiteY35" fmla="*/ 221367 h 274828"/>
              <a:gd name="connsiteX36" fmla="*/ 228126 w 274117"/>
              <a:gd name="connsiteY36" fmla="*/ 215899 h 274828"/>
              <a:gd name="connsiteX37" fmla="*/ 230259 w 274117"/>
              <a:gd name="connsiteY37" fmla="*/ 214390 h 274828"/>
              <a:gd name="connsiteX38" fmla="*/ 230944 w 274117"/>
              <a:gd name="connsiteY38" fmla="*/ 213895 h 274828"/>
              <a:gd name="connsiteX39" fmla="*/ 231020 w 274117"/>
              <a:gd name="connsiteY39" fmla="*/ 213831 h 274828"/>
              <a:gd name="connsiteX40" fmla="*/ 231122 w 274117"/>
              <a:gd name="connsiteY40" fmla="*/ 213768 h 274828"/>
              <a:gd name="connsiteX41" fmla="*/ 261664 w 274117"/>
              <a:gd name="connsiteY41" fmla="*/ 158543 h 274828"/>
              <a:gd name="connsiteX42" fmla="*/ 245771 w 274117"/>
              <a:gd name="connsiteY42" fmla="*/ 103661 h 274828"/>
              <a:gd name="connsiteX43" fmla="*/ 234714 w 274117"/>
              <a:gd name="connsiteY43" fmla="*/ 85481 h 274828"/>
              <a:gd name="connsiteX44" fmla="*/ 231096 w 274117"/>
              <a:gd name="connsiteY44" fmla="*/ 80458 h 274828"/>
              <a:gd name="connsiteX45" fmla="*/ 230132 w 274117"/>
              <a:gd name="connsiteY45" fmla="*/ 79164 h 274828"/>
              <a:gd name="connsiteX46" fmla="*/ 229802 w 274117"/>
              <a:gd name="connsiteY46" fmla="*/ 78796 h 274828"/>
              <a:gd name="connsiteX47" fmla="*/ 229827 w 274117"/>
              <a:gd name="connsiteY47" fmla="*/ 78796 h 274828"/>
              <a:gd name="connsiteX48" fmla="*/ 186020 w 274117"/>
              <a:gd name="connsiteY48" fmla="*/ 25284 h 274828"/>
              <a:gd name="connsiteX49" fmla="*/ 161825 w 274117"/>
              <a:gd name="connsiteY49" fmla="*/ 95872 h 274828"/>
              <a:gd name="connsiteX50" fmla="*/ 77599 w 274117"/>
              <a:gd name="connsiteY50" fmla="*/ 120902 h 274828"/>
              <a:gd name="connsiteX51" fmla="*/ 24119 w 274117"/>
              <a:gd name="connsiteY51" fmla="*/ 70816 h 274828"/>
              <a:gd name="connsiteX52" fmla="*/ 24119 w 274117"/>
              <a:gd name="connsiteY52" fmla="*/ 138080 h 274828"/>
              <a:gd name="connsiteX53" fmla="*/ 23674 w 274117"/>
              <a:gd name="connsiteY53" fmla="*/ 139222 h 274828"/>
              <a:gd name="connsiteX54" fmla="*/ 17898 w 274117"/>
              <a:gd name="connsiteY54" fmla="*/ 136837 h 274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</a:cxnLst>
            <a:rect l="l" t="t" r="r" b="b"/>
            <a:pathLst>
              <a:path w="274117" h="274828">
                <a:moveTo>
                  <a:pt x="17898" y="136837"/>
                </a:moveTo>
                <a:lnTo>
                  <a:pt x="11704" y="136837"/>
                </a:lnTo>
                <a:lnTo>
                  <a:pt x="11704" y="41954"/>
                </a:lnTo>
                <a:lnTo>
                  <a:pt x="80848" y="106706"/>
                </a:lnTo>
                <a:lnTo>
                  <a:pt x="152202" y="85481"/>
                </a:lnTo>
                <a:lnTo>
                  <a:pt x="181513" y="0"/>
                </a:lnTo>
                <a:lnTo>
                  <a:pt x="239348" y="70651"/>
                </a:lnTo>
                <a:lnTo>
                  <a:pt x="239373" y="70676"/>
                </a:lnTo>
                <a:cubicBezTo>
                  <a:pt x="239551" y="70892"/>
                  <a:pt x="248081" y="81422"/>
                  <a:pt x="256688" y="97572"/>
                </a:cubicBezTo>
                <a:cubicBezTo>
                  <a:pt x="265282" y="113722"/>
                  <a:pt x="274066" y="135479"/>
                  <a:pt x="274117" y="158543"/>
                </a:cubicBezTo>
                <a:cubicBezTo>
                  <a:pt x="274231" y="181595"/>
                  <a:pt x="264647" y="206055"/>
                  <a:pt x="238091" y="224323"/>
                </a:cubicBezTo>
                <a:lnTo>
                  <a:pt x="234587" y="219046"/>
                </a:lnTo>
                <a:lnTo>
                  <a:pt x="238230" y="224196"/>
                </a:lnTo>
                <a:cubicBezTo>
                  <a:pt x="238040" y="224336"/>
                  <a:pt x="221081" y="236908"/>
                  <a:pt x="195350" y="249493"/>
                </a:cubicBezTo>
                <a:cubicBezTo>
                  <a:pt x="169606" y="262066"/>
                  <a:pt x="135065" y="274790"/>
                  <a:pt x="99344" y="274828"/>
                </a:cubicBezTo>
                <a:cubicBezTo>
                  <a:pt x="86802" y="274828"/>
                  <a:pt x="74083" y="273230"/>
                  <a:pt x="61630" y="269424"/>
                </a:cubicBezTo>
                <a:lnTo>
                  <a:pt x="63394" y="263347"/>
                </a:lnTo>
                <a:lnTo>
                  <a:pt x="62125" y="269563"/>
                </a:lnTo>
                <a:cubicBezTo>
                  <a:pt x="61630" y="269437"/>
                  <a:pt x="46587" y="266278"/>
                  <a:pt x="31138" y="254796"/>
                </a:cubicBezTo>
                <a:cubicBezTo>
                  <a:pt x="15664" y="243455"/>
                  <a:pt x="-101" y="222902"/>
                  <a:pt x="0" y="190285"/>
                </a:cubicBezTo>
                <a:cubicBezTo>
                  <a:pt x="0" y="174528"/>
                  <a:pt x="3542" y="156069"/>
                  <a:pt x="12173" y="134452"/>
                </a:cubicBezTo>
                <a:lnTo>
                  <a:pt x="17898" y="136837"/>
                </a:lnTo>
                <a:lnTo>
                  <a:pt x="11704" y="136837"/>
                </a:lnTo>
                <a:lnTo>
                  <a:pt x="17898" y="136837"/>
                </a:lnTo>
                <a:lnTo>
                  <a:pt x="23674" y="139222"/>
                </a:lnTo>
                <a:cubicBezTo>
                  <a:pt x="15563" y="159685"/>
                  <a:pt x="12415" y="176495"/>
                  <a:pt x="12415" y="190285"/>
                </a:cubicBezTo>
                <a:cubicBezTo>
                  <a:pt x="12516" y="218601"/>
                  <a:pt x="25312" y="234599"/>
                  <a:pt x="38450" y="244533"/>
                </a:cubicBezTo>
                <a:cubicBezTo>
                  <a:pt x="45051" y="249430"/>
                  <a:pt x="51716" y="252627"/>
                  <a:pt x="56653" y="254555"/>
                </a:cubicBezTo>
                <a:cubicBezTo>
                  <a:pt x="59154" y="255532"/>
                  <a:pt x="61211" y="256179"/>
                  <a:pt x="62620" y="256572"/>
                </a:cubicBezTo>
                <a:lnTo>
                  <a:pt x="64206" y="257029"/>
                </a:lnTo>
                <a:lnTo>
                  <a:pt x="64664" y="257118"/>
                </a:lnTo>
                <a:lnTo>
                  <a:pt x="64905" y="257181"/>
                </a:lnTo>
                <a:lnTo>
                  <a:pt x="65159" y="257257"/>
                </a:lnTo>
                <a:cubicBezTo>
                  <a:pt x="76317" y="260670"/>
                  <a:pt x="87818" y="262116"/>
                  <a:pt x="99344" y="262116"/>
                </a:cubicBezTo>
                <a:cubicBezTo>
                  <a:pt x="132146" y="262155"/>
                  <a:pt x="165214" y="250166"/>
                  <a:pt x="189993" y="238050"/>
                </a:cubicBezTo>
                <a:cubicBezTo>
                  <a:pt x="202357" y="231973"/>
                  <a:pt x="212652" y="225909"/>
                  <a:pt x="219837" y="221367"/>
                </a:cubicBezTo>
                <a:cubicBezTo>
                  <a:pt x="223404" y="219096"/>
                  <a:pt x="226209" y="217206"/>
                  <a:pt x="228126" y="215899"/>
                </a:cubicBezTo>
                <a:lnTo>
                  <a:pt x="230259" y="214390"/>
                </a:lnTo>
                <a:lnTo>
                  <a:pt x="230944" y="213895"/>
                </a:lnTo>
                <a:lnTo>
                  <a:pt x="231020" y="213831"/>
                </a:lnTo>
                <a:lnTo>
                  <a:pt x="231122" y="213768"/>
                </a:lnTo>
                <a:cubicBezTo>
                  <a:pt x="254479" y="197390"/>
                  <a:pt x="261511" y="178246"/>
                  <a:pt x="261664" y="158543"/>
                </a:cubicBezTo>
                <a:cubicBezTo>
                  <a:pt x="261689" y="138867"/>
                  <a:pt x="253832" y="118720"/>
                  <a:pt x="245771" y="103661"/>
                </a:cubicBezTo>
                <a:cubicBezTo>
                  <a:pt x="241760" y="96113"/>
                  <a:pt x="237735" y="89846"/>
                  <a:pt x="234714" y="85481"/>
                </a:cubicBezTo>
                <a:cubicBezTo>
                  <a:pt x="233203" y="83299"/>
                  <a:pt x="231959" y="81599"/>
                  <a:pt x="231096" y="80458"/>
                </a:cubicBezTo>
                <a:lnTo>
                  <a:pt x="230132" y="79164"/>
                </a:lnTo>
                <a:lnTo>
                  <a:pt x="229802" y="78796"/>
                </a:lnTo>
                <a:lnTo>
                  <a:pt x="229827" y="78796"/>
                </a:lnTo>
                <a:lnTo>
                  <a:pt x="186020" y="25284"/>
                </a:lnTo>
                <a:lnTo>
                  <a:pt x="161825" y="95872"/>
                </a:lnTo>
                <a:lnTo>
                  <a:pt x="77599" y="120902"/>
                </a:lnTo>
                <a:lnTo>
                  <a:pt x="24119" y="70816"/>
                </a:lnTo>
                <a:lnTo>
                  <a:pt x="24119" y="138080"/>
                </a:lnTo>
                <a:lnTo>
                  <a:pt x="23674" y="139222"/>
                </a:lnTo>
                <a:lnTo>
                  <a:pt x="17898" y="13683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7" name="Freeform 3"/>
          <p:cNvSpPr/>
          <p:nvPr/>
        </p:nvSpPr>
        <p:spPr>
          <a:xfrm>
            <a:off x="6350921" y="2134236"/>
            <a:ext cx="54419" cy="46965"/>
          </a:xfrm>
          <a:custGeom>
            <a:avLst/>
            <a:gdLst>
              <a:gd name="connsiteX0" fmla="*/ 0 w 54419"/>
              <a:gd name="connsiteY0" fmla="*/ 23482 h 46965"/>
              <a:gd name="connsiteX1" fmla="*/ 54419 w 54419"/>
              <a:gd name="connsiteY1" fmla="*/ 23482 h 46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419" h="46965">
                <a:moveTo>
                  <a:pt x="0" y="23482"/>
                </a:moveTo>
                <a:lnTo>
                  <a:pt x="54419" y="23482"/>
                </a:lnTo>
              </a:path>
            </a:pathLst>
          </a:custGeom>
          <a:ln w="508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8" name="Freeform 3"/>
          <p:cNvSpPr/>
          <p:nvPr/>
        </p:nvSpPr>
        <p:spPr>
          <a:xfrm>
            <a:off x="6243468" y="2175494"/>
            <a:ext cx="48643" cy="24586"/>
          </a:xfrm>
          <a:custGeom>
            <a:avLst/>
            <a:gdLst>
              <a:gd name="connsiteX0" fmla="*/ 0 w 48643"/>
              <a:gd name="connsiteY0" fmla="*/ 12293 h 24586"/>
              <a:gd name="connsiteX1" fmla="*/ 48643 w 48643"/>
              <a:gd name="connsiteY1" fmla="*/ 12293 h 24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643" h="24586">
                <a:moveTo>
                  <a:pt x="0" y="12293"/>
                </a:moveTo>
                <a:lnTo>
                  <a:pt x="48643" y="12293"/>
                </a:lnTo>
              </a:path>
            </a:pathLst>
          </a:custGeom>
          <a:ln w="254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9" name="Freeform 3"/>
          <p:cNvSpPr/>
          <p:nvPr/>
        </p:nvSpPr>
        <p:spPr>
          <a:xfrm>
            <a:off x="6262980" y="2185236"/>
            <a:ext cx="167752" cy="78859"/>
          </a:xfrm>
          <a:custGeom>
            <a:avLst/>
            <a:gdLst>
              <a:gd name="connsiteX0" fmla="*/ 0 w 167752"/>
              <a:gd name="connsiteY0" fmla="*/ 66198 h 78859"/>
              <a:gd name="connsiteX1" fmla="*/ 16286 w 167752"/>
              <a:gd name="connsiteY1" fmla="*/ 45861 h 78859"/>
              <a:gd name="connsiteX2" fmla="*/ 47234 w 167752"/>
              <a:gd name="connsiteY2" fmla="*/ 61593 h 78859"/>
              <a:gd name="connsiteX3" fmla="*/ 57567 w 167752"/>
              <a:gd name="connsiteY3" fmla="*/ 37806 h 78859"/>
              <a:gd name="connsiteX4" fmla="*/ 95205 w 167752"/>
              <a:gd name="connsiteY4" fmla="*/ 50200 h 78859"/>
              <a:gd name="connsiteX5" fmla="*/ 103952 w 167752"/>
              <a:gd name="connsiteY5" fmla="*/ 32236 h 78859"/>
              <a:gd name="connsiteX6" fmla="*/ 133808 w 167752"/>
              <a:gd name="connsiteY6" fmla="*/ 32236 h 78859"/>
              <a:gd name="connsiteX7" fmla="*/ 142466 w 167752"/>
              <a:gd name="connsiteY7" fmla="*/ 0 h 78859"/>
              <a:gd name="connsiteX8" fmla="*/ 167752 w 167752"/>
              <a:gd name="connsiteY8" fmla="*/ 11049 h 78859"/>
              <a:gd name="connsiteX9" fmla="*/ 162865 w 167752"/>
              <a:gd name="connsiteY9" fmla="*/ 22747 h 78859"/>
              <a:gd name="connsiteX10" fmla="*/ 150666 w 167752"/>
              <a:gd name="connsiteY10" fmla="*/ 17418 h 78859"/>
              <a:gd name="connsiteX11" fmla="*/ 143304 w 167752"/>
              <a:gd name="connsiteY11" fmla="*/ 44948 h 78859"/>
              <a:gd name="connsiteX12" fmla="*/ 111644 w 167752"/>
              <a:gd name="connsiteY12" fmla="*/ 44948 h 78859"/>
              <a:gd name="connsiteX13" fmla="*/ 101629 w 167752"/>
              <a:gd name="connsiteY13" fmla="*/ 65652 h 78859"/>
              <a:gd name="connsiteX14" fmla="*/ 64359 w 167752"/>
              <a:gd name="connsiteY14" fmla="*/ 53397 h 78859"/>
              <a:gd name="connsiteX15" fmla="*/ 53328 w 167752"/>
              <a:gd name="connsiteY15" fmla="*/ 78859 h 78859"/>
              <a:gd name="connsiteX16" fmla="*/ 19637 w 167752"/>
              <a:gd name="connsiteY16" fmla="*/ 61758 h 78859"/>
              <a:gd name="connsiteX17" fmla="*/ 9622 w 167752"/>
              <a:gd name="connsiteY17" fmla="*/ 74254 h 78859"/>
              <a:gd name="connsiteX18" fmla="*/ 0 w 167752"/>
              <a:gd name="connsiteY18" fmla="*/ 66198 h 78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67752" h="78859">
                <a:moveTo>
                  <a:pt x="0" y="66198"/>
                </a:moveTo>
                <a:lnTo>
                  <a:pt x="16286" y="45861"/>
                </a:lnTo>
                <a:lnTo>
                  <a:pt x="47234" y="61593"/>
                </a:lnTo>
                <a:lnTo>
                  <a:pt x="57567" y="37806"/>
                </a:lnTo>
                <a:lnTo>
                  <a:pt x="95205" y="50200"/>
                </a:lnTo>
                <a:lnTo>
                  <a:pt x="103952" y="32236"/>
                </a:lnTo>
                <a:lnTo>
                  <a:pt x="133808" y="32236"/>
                </a:lnTo>
                <a:lnTo>
                  <a:pt x="142466" y="0"/>
                </a:lnTo>
                <a:lnTo>
                  <a:pt x="167752" y="11049"/>
                </a:lnTo>
                <a:lnTo>
                  <a:pt x="162865" y="22747"/>
                </a:lnTo>
                <a:lnTo>
                  <a:pt x="150666" y="17418"/>
                </a:lnTo>
                <a:lnTo>
                  <a:pt x="143304" y="44948"/>
                </a:lnTo>
                <a:lnTo>
                  <a:pt x="111644" y="44948"/>
                </a:lnTo>
                <a:lnTo>
                  <a:pt x="101629" y="65652"/>
                </a:lnTo>
                <a:lnTo>
                  <a:pt x="64359" y="53397"/>
                </a:lnTo>
                <a:lnTo>
                  <a:pt x="53328" y="78859"/>
                </a:lnTo>
                <a:lnTo>
                  <a:pt x="19637" y="61758"/>
                </a:lnTo>
                <a:lnTo>
                  <a:pt x="9622" y="74254"/>
                </a:lnTo>
                <a:lnTo>
                  <a:pt x="0" y="6619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0" name="Freeform 3"/>
          <p:cNvSpPr/>
          <p:nvPr/>
        </p:nvSpPr>
        <p:spPr>
          <a:xfrm>
            <a:off x="6538880" y="2153336"/>
            <a:ext cx="66872" cy="96760"/>
          </a:xfrm>
          <a:custGeom>
            <a:avLst/>
            <a:gdLst>
              <a:gd name="connsiteX0" fmla="*/ 0 w 66872"/>
              <a:gd name="connsiteY0" fmla="*/ 96760 h 96760"/>
              <a:gd name="connsiteX1" fmla="*/ 28092 w 66872"/>
              <a:gd name="connsiteY1" fmla="*/ 0 h 96760"/>
              <a:gd name="connsiteX2" fmla="*/ 66872 w 66872"/>
              <a:gd name="connsiteY2" fmla="*/ 85824 h 96760"/>
              <a:gd name="connsiteX3" fmla="*/ 33449 w 66872"/>
              <a:gd name="connsiteY3" fmla="*/ 65310 h 96760"/>
              <a:gd name="connsiteX4" fmla="*/ 0 w 66872"/>
              <a:gd name="connsiteY4" fmla="*/ 96760 h 96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6872" h="96760">
                <a:moveTo>
                  <a:pt x="0" y="96760"/>
                </a:moveTo>
                <a:lnTo>
                  <a:pt x="28092" y="0"/>
                </a:lnTo>
                <a:lnTo>
                  <a:pt x="66872" y="85824"/>
                </a:lnTo>
                <a:lnTo>
                  <a:pt x="33449" y="65310"/>
                </a:lnTo>
                <a:lnTo>
                  <a:pt x="0" y="967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1" name="Freeform 3"/>
          <p:cNvSpPr/>
          <p:nvPr/>
        </p:nvSpPr>
        <p:spPr>
          <a:xfrm>
            <a:off x="6526503" y="2135385"/>
            <a:ext cx="93378" cy="134984"/>
          </a:xfrm>
          <a:custGeom>
            <a:avLst/>
            <a:gdLst>
              <a:gd name="connsiteX0" fmla="*/ 12376 w 93378"/>
              <a:gd name="connsiteY0" fmla="*/ 114711 h 134984"/>
              <a:gd name="connsiteX1" fmla="*/ 6448 w 93378"/>
              <a:gd name="connsiteY1" fmla="*/ 112897 h 134984"/>
              <a:gd name="connsiteX2" fmla="*/ 39199 w 93378"/>
              <a:gd name="connsiteY2" fmla="*/ 0 h 134984"/>
              <a:gd name="connsiteX3" fmla="*/ 93378 w 93378"/>
              <a:gd name="connsiteY3" fmla="*/ 119837 h 134984"/>
              <a:gd name="connsiteX4" fmla="*/ 46587 w 93378"/>
              <a:gd name="connsiteY4" fmla="*/ 91165 h 134984"/>
              <a:gd name="connsiteX5" fmla="*/ 0 w 93378"/>
              <a:gd name="connsiteY5" fmla="*/ 134984 h 134984"/>
              <a:gd name="connsiteX6" fmla="*/ 6448 w 93378"/>
              <a:gd name="connsiteY6" fmla="*/ 112897 h 134984"/>
              <a:gd name="connsiteX7" fmla="*/ 12376 w 93378"/>
              <a:gd name="connsiteY7" fmla="*/ 114711 h 134984"/>
              <a:gd name="connsiteX8" fmla="*/ 8187 w 93378"/>
              <a:gd name="connsiteY8" fmla="*/ 110030 h 134984"/>
              <a:gd name="connsiteX9" fmla="*/ 45025 w 93378"/>
              <a:gd name="connsiteY9" fmla="*/ 75370 h 134984"/>
              <a:gd name="connsiteX10" fmla="*/ 65133 w 93378"/>
              <a:gd name="connsiteY10" fmla="*/ 87702 h 134984"/>
              <a:gd name="connsiteX11" fmla="*/ 41750 w 93378"/>
              <a:gd name="connsiteY11" fmla="*/ 35915 h 134984"/>
              <a:gd name="connsiteX12" fmla="*/ 18355 w 93378"/>
              <a:gd name="connsiteY12" fmla="*/ 116526 h 134984"/>
              <a:gd name="connsiteX13" fmla="*/ 12376 w 93378"/>
              <a:gd name="connsiteY13" fmla="*/ 114711 h 134984"/>
              <a:gd name="connsiteX14" fmla="*/ 8187 w 93378"/>
              <a:gd name="connsiteY14" fmla="*/ 110030 h 134984"/>
              <a:gd name="connsiteX15" fmla="*/ 12376 w 93378"/>
              <a:gd name="connsiteY15" fmla="*/ 114711 h 134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93378" h="134984">
                <a:moveTo>
                  <a:pt x="12376" y="114711"/>
                </a:moveTo>
                <a:lnTo>
                  <a:pt x="6448" y="112897"/>
                </a:lnTo>
                <a:lnTo>
                  <a:pt x="39199" y="0"/>
                </a:lnTo>
                <a:lnTo>
                  <a:pt x="93378" y="119837"/>
                </a:lnTo>
                <a:lnTo>
                  <a:pt x="46587" y="91165"/>
                </a:lnTo>
                <a:lnTo>
                  <a:pt x="0" y="134984"/>
                </a:lnTo>
                <a:lnTo>
                  <a:pt x="6448" y="112897"/>
                </a:lnTo>
                <a:lnTo>
                  <a:pt x="12376" y="114711"/>
                </a:lnTo>
                <a:lnTo>
                  <a:pt x="8187" y="110030"/>
                </a:lnTo>
                <a:lnTo>
                  <a:pt x="45025" y="75370"/>
                </a:lnTo>
                <a:lnTo>
                  <a:pt x="65133" y="87702"/>
                </a:lnTo>
                <a:lnTo>
                  <a:pt x="41750" y="35915"/>
                </a:lnTo>
                <a:lnTo>
                  <a:pt x="18355" y="116526"/>
                </a:lnTo>
                <a:lnTo>
                  <a:pt x="12376" y="114711"/>
                </a:lnTo>
                <a:lnTo>
                  <a:pt x="8187" y="110030"/>
                </a:lnTo>
                <a:lnTo>
                  <a:pt x="12376" y="114711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2" name="Freeform 3"/>
          <p:cNvSpPr/>
          <p:nvPr/>
        </p:nvSpPr>
        <p:spPr>
          <a:xfrm>
            <a:off x="6210097" y="2115673"/>
            <a:ext cx="393493" cy="274270"/>
          </a:xfrm>
          <a:custGeom>
            <a:avLst/>
            <a:gdLst>
              <a:gd name="connsiteX0" fmla="*/ 0 w 393493"/>
              <a:gd name="connsiteY0" fmla="*/ 251625 h 274270"/>
              <a:gd name="connsiteX1" fmla="*/ 379084 w 393493"/>
              <a:gd name="connsiteY1" fmla="*/ 0 h 274270"/>
              <a:gd name="connsiteX2" fmla="*/ 393493 w 393493"/>
              <a:gd name="connsiteY2" fmla="*/ 22658 h 274270"/>
              <a:gd name="connsiteX3" fmla="*/ 14407 w 393493"/>
              <a:gd name="connsiteY3" fmla="*/ 274270 h 274270"/>
              <a:gd name="connsiteX4" fmla="*/ 0 w 393493"/>
              <a:gd name="connsiteY4" fmla="*/ 251625 h 274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3493" h="274270">
                <a:moveTo>
                  <a:pt x="0" y="251625"/>
                </a:moveTo>
                <a:lnTo>
                  <a:pt x="379084" y="0"/>
                </a:lnTo>
                <a:lnTo>
                  <a:pt x="393493" y="22658"/>
                </a:lnTo>
                <a:lnTo>
                  <a:pt x="14407" y="274270"/>
                </a:lnTo>
                <a:lnTo>
                  <a:pt x="0" y="25162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3" name="Freeform 3"/>
          <p:cNvSpPr/>
          <p:nvPr/>
        </p:nvSpPr>
        <p:spPr>
          <a:xfrm>
            <a:off x="6480491" y="2180558"/>
            <a:ext cx="36749" cy="80229"/>
          </a:xfrm>
          <a:custGeom>
            <a:avLst/>
            <a:gdLst>
              <a:gd name="connsiteX0" fmla="*/ 0 w 36749"/>
              <a:gd name="connsiteY0" fmla="*/ 71818 h 80229"/>
              <a:gd name="connsiteX1" fmla="*/ 228 w 36749"/>
              <a:gd name="connsiteY1" fmla="*/ 71552 h 80229"/>
              <a:gd name="connsiteX2" fmla="*/ 13341 w 36749"/>
              <a:gd name="connsiteY2" fmla="*/ 51659 h 80229"/>
              <a:gd name="connsiteX3" fmla="*/ 24296 w 36749"/>
              <a:gd name="connsiteY3" fmla="*/ 12889 h 80229"/>
              <a:gd name="connsiteX4" fmla="*/ 23331 w 36749"/>
              <a:gd name="connsiteY4" fmla="*/ 2512 h 80229"/>
              <a:gd name="connsiteX5" fmla="*/ 35505 w 36749"/>
              <a:gd name="connsiteY5" fmla="*/ 0 h 80229"/>
              <a:gd name="connsiteX6" fmla="*/ 36749 w 36749"/>
              <a:gd name="connsiteY6" fmla="*/ 12889 h 80229"/>
              <a:gd name="connsiteX7" fmla="*/ 22988 w 36749"/>
              <a:gd name="connsiteY7" fmla="*/ 60070 h 80229"/>
              <a:gd name="connsiteX8" fmla="*/ 9292 w 36749"/>
              <a:gd name="connsiteY8" fmla="*/ 80229 h 80229"/>
              <a:gd name="connsiteX9" fmla="*/ 0 w 36749"/>
              <a:gd name="connsiteY9" fmla="*/ 71818 h 80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36749" h="80229">
                <a:moveTo>
                  <a:pt x="0" y="71818"/>
                </a:moveTo>
                <a:lnTo>
                  <a:pt x="228" y="71552"/>
                </a:lnTo>
                <a:cubicBezTo>
                  <a:pt x="1434" y="70080"/>
                  <a:pt x="7591" y="62481"/>
                  <a:pt x="13341" y="51659"/>
                </a:cubicBezTo>
                <a:cubicBezTo>
                  <a:pt x="19117" y="40863"/>
                  <a:pt x="24346" y="26882"/>
                  <a:pt x="24296" y="12889"/>
                </a:cubicBezTo>
                <a:cubicBezTo>
                  <a:pt x="24296" y="9438"/>
                  <a:pt x="24004" y="5975"/>
                  <a:pt x="23331" y="2512"/>
                </a:cubicBezTo>
                <a:lnTo>
                  <a:pt x="35505" y="0"/>
                </a:lnTo>
                <a:cubicBezTo>
                  <a:pt x="36368" y="4338"/>
                  <a:pt x="36749" y="8652"/>
                  <a:pt x="36749" y="12889"/>
                </a:cubicBezTo>
                <a:cubicBezTo>
                  <a:pt x="36724" y="31221"/>
                  <a:pt x="29755" y="47879"/>
                  <a:pt x="22988" y="60070"/>
                </a:cubicBezTo>
                <a:cubicBezTo>
                  <a:pt x="16210" y="72262"/>
                  <a:pt x="9495" y="80014"/>
                  <a:pt x="9292" y="80229"/>
                </a:cubicBezTo>
                <a:lnTo>
                  <a:pt x="0" y="7181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4" name="Freeform 3"/>
          <p:cNvSpPr/>
          <p:nvPr/>
        </p:nvSpPr>
        <p:spPr>
          <a:xfrm>
            <a:off x="6491345" y="2163757"/>
            <a:ext cx="37092" cy="36118"/>
          </a:xfrm>
          <a:custGeom>
            <a:avLst/>
            <a:gdLst>
              <a:gd name="connsiteX0" fmla="*/ 10790 w 37092"/>
              <a:gd name="connsiteY0" fmla="*/ 0 h 36118"/>
              <a:gd name="connsiteX1" fmla="*/ 37092 w 37092"/>
              <a:gd name="connsiteY1" fmla="*/ 9705 h 36118"/>
              <a:gd name="connsiteX2" fmla="*/ 26340 w 37092"/>
              <a:gd name="connsiteY2" fmla="*/ 36118 h 36118"/>
              <a:gd name="connsiteX3" fmla="*/ 0 w 37092"/>
              <a:gd name="connsiteY3" fmla="*/ 26413 h 36118"/>
              <a:gd name="connsiteX4" fmla="*/ 10790 w 37092"/>
              <a:gd name="connsiteY4" fmla="*/ 0 h 36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092" h="36118">
                <a:moveTo>
                  <a:pt x="10790" y="0"/>
                </a:moveTo>
                <a:cubicBezTo>
                  <a:pt x="21008" y="-4605"/>
                  <a:pt x="32801" y="-266"/>
                  <a:pt x="37092" y="9705"/>
                </a:cubicBezTo>
                <a:cubicBezTo>
                  <a:pt x="41408" y="19689"/>
                  <a:pt x="36596" y="31488"/>
                  <a:pt x="26340" y="36118"/>
                </a:cubicBezTo>
                <a:cubicBezTo>
                  <a:pt x="16121" y="40736"/>
                  <a:pt x="4316" y="36372"/>
                  <a:pt x="0" y="26413"/>
                </a:cubicBezTo>
                <a:cubicBezTo>
                  <a:pt x="-4290" y="16429"/>
                  <a:pt x="520" y="4605"/>
                  <a:pt x="1079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5" name="Freeform 3"/>
          <p:cNvSpPr/>
          <p:nvPr/>
        </p:nvSpPr>
        <p:spPr>
          <a:xfrm>
            <a:off x="6483564" y="2155561"/>
            <a:ext cx="52693" cy="52496"/>
          </a:xfrm>
          <a:custGeom>
            <a:avLst/>
            <a:gdLst>
              <a:gd name="connsiteX0" fmla="*/ 18571 w 52693"/>
              <a:gd name="connsiteY0" fmla="*/ 8195 h 52496"/>
              <a:gd name="connsiteX1" fmla="*/ 16045 w 52693"/>
              <a:gd name="connsiteY1" fmla="*/ 2372 h 52496"/>
              <a:gd name="connsiteX2" fmla="*/ 27050 w 52693"/>
              <a:gd name="connsiteY2" fmla="*/ 0 h 52496"/>
              <a:gd name="connsiteX3" fmla="*/ 50573 w 52693"/>
              <a:gd name="connsiteY3" fmla="*/ 15338 h 52496"/>
              <a:gd name="connsiteX4" fmla="*/ 52693 w 52693"/>
              <a:gd name="connsiteY4" fmla="*/ 25563 h 52496"/>
              <a:gd name="connsiteX5" fmla="*/ 36647 w 52693"/>
              <a:gd name="connsiteY5" fmla="*/ 50124 h 52496"/>
              <a:gd name="connsiteX6" fmla="*/ 25642 w 52693"/>
              <a:gd name="connsiteY6" fmla="*/ 52496 h 52496"/>
              <a:gd name="connsiteX7" fmla="*/ 2107 w 52693"/>
              <a:gd name="connsiteY7" fmla="*/ 37158 h 52496"/>
              <a:gd name="connsiteX8" fmla="*/ 0 w 52693"/>
              <a:gd name="connsiteY8" fmla="*/ 26958 h 52496"/>
              <a:gd name="connsiteX9" fmla="*/ 16045 w 52693"/>
              <a:gd name="connsiteY9" fmla="*/ 2372 h 52496"/>
              <a:gd name="connsiteX10" fmla="*/ 18571 w 52693"/>
              <a:gd name="connsiteY10" fmla="*/ 8195 h 52496"/>
              <a:gd name="connsiteX11" fmla="*/ 21046 w 52693"/>
              <a:gd name="connsiteY11" fmla="*/ 14018 h 52496"/>
              <a:gd name="connsiteX12" fmla="*/ 12452 w 52693"/>
              <a:gd name="connsiteY12" fmla="*/ 26958 h 52496"/>
              <a:gd name="connsiteX13" fmla="*/ 13493 w 52693"/>
              <a:gd name="connsiteY13" fmla="*/ 32058 h 52496"/>
              <a:gd name="connsiteX14" fmla="*/ 25642 w 52693"/>
              <a:gd name="connsiteY14" fmla="*/ 39810 h 52496"/>
              <a:gd name="connsiteX15" fmla="*/ 31633 w 52693"/>
              <a:gd name="connsiteY15" fmla="*/ 38503 h 52496"/>
              <a:gd name="connsiteX16" fmla="*/ 40240 w 52693"/>
              <a:gd name="connsiteY16" fmla="*/ 25563 h 52496"/>
              <a:gd name="connsiteX17" fmla="*/ 39199 w 52693"/>
              <a:gd name="connsiteY17" fmla="*/ 20476 h 52496"/>
              <a:gd name="connsiteX18" fmla="*/ 27050 w 52693"/>
              <a:gd name="connsiteY18" fmla="*/ 12699 h 52496"/>
              <a:gd name="connsiteX19" fmla="*/ 21046 w 52693"/>
              <a:gd name="connsiteY19" fmla="*/ 14018 h 52496"/>
              <a:gd name="connsiteX20" fmla="*/ 18571 w 52693"/>
              <a:gd name="connsiteY20" fmla="*/ 8195 h 52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2693" h="52496">
                <a:moveTo>
                  <a:pt x="18571" y="8195"/>
                </a:moveTo>
                <a:lnTo>
                  <a:pt x="16045" y="2372"/>
                </a:lnTo>
                <a:cubicBezTo>
                  <a:pt x="19637" y="761"/>
                  <a:pt x="23382" y="0"/>
                  <a:pt x="27050" y="0"/>
                </a:cubicBezTo>
                <a:cubicBezTo>
                  <a:pt x="36888" y="-12"/>
                  <a:pt x="46346" y="5594"/>
                  <a:pt x="50573" y="15338"/>
                </a:cubicBezTo>
                <a:cubicBezTo>
                  <a:pt x="51994" y="18623"/>
                  <a:pt x="52693" y="22137"/>
                  <a:pt x="52693" y="25563"/>
                </a:cubicBezTo>
                <a:cubicBezTo>
                  <a:pt x="52667" y="35902"/>
                  <a:pt x="46536" y="45658"/>
                  <a:pt x="36647" y="50124"/>
                </a:cubicBezTo>
                <a:cubicBezTo>
                  <a:pt x="33055" y="51735"/>
                  <a:pt x="29335" y="52496"/>
                  <a:pt x="25642" y="52496"/>
                </a:cubicBezTo>
                <a:cubicBezTo>
                  <a:pt x="15791" y="52522"/>
                  <a:pt x="6346" y="46914"/>
                  <a:pt x="2107" y="37158"/>
                </a:cubicBezTo>
                <a:cubicBezTo>
                  <a:pt x="698" y="33860"/>
                  <a:pt x="0" y="30396"/>
                  <a:pt x="0" y="26958"/>
                </a:cubicBezTo>
                <a:cubicBezTo>
                  <a:pt x="0" y="16619"/>
                  <a:pt x="6131" y="6863"/>
                  <a:pt x="16045" y="2372"/>
                </a:cubicBezTo>
                <a:lnTo>
                  <a:pt x="18571" y="8195"/>
                </a:lnTo>
                <a:lnTo>
                  <a:pt x="21046" y="14018"/>
                </a:lnTo>
                <a:cubicBezTo>
                  <a:pt x="15575" y="16467"/>
                  <a:pt x="12427" y="21769"/>
                  <a:pt x="12452" y="26958"/>
                </a:cubicBezTo>
                <a:cubicBezTo>
                  <a:pt x="12452" y="28684"/>
                  <a:pt x="12770" y="30396"/>
                  <a:pt x="13493" y="32058"/>
                </a:cubicBezTo>
                <a:cubicBezTo>
                  <a:pt x="15524" y="36841"/>
                  <a:pt x="20310" y="39784"/>
                  <a:pt x="25642" y="39810"/>
                </a:cubicBezTo>
                <a:cubicBezTo>
                  <a:pt x="27621" y="39810"/>
                  <a:pt x="29653" y="39391"/>
                  <a:pt x="31633" y="38503"/>
                </a:cubicBezTo>
                <a:cubicBezTo>
                  <a:pt x="37091" y="36042"/>
                  <a:pt x="40240" y="30739"/>
                  <a:pt x="40240" y="25563"/>
                </a:cubicBezTo>
                <a:cubicBezTo>
                  <a:pt x="40240" y="23825"/>
                  <a:pt x="39897" y="22137"/>
                  <a:pt x="39199" y="20476"/>
                </a:cubicBezTo>
                <a:cubicBezTo>
                  <a:pt x="37117" y="15667"/>
                  <a:pt x="32382" y="12724"/>
                  <a:pt x="27050" y="12699"/>
                </a:cubicBezTo>
                <a:cubicBezTo>
                  <a:pt x="25070" y="12699"/>
                  <a:pt x="23064" y="13117"/>
                  <a:pt x="21046" y="14018"/>
                </a:cubicBezTo>
                <a:lnTo>
                  <a:pt x="18571" y="819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6" name="Freeform 3"/>
          <p:cNvSpPr/>
          <p:nvPr/>
        </p:nvSpPr>
        <p:spPr>
          <a:xfrm>
            <a:off x="5730986" y="8557978"/>
            <a:ext cx="241175" cy="302853"/>
          </a:xfrm>
          <a:custGeom>
            <a:avLst/>
            <a:gdLst>
              <a:gd name="connsiteX0" fmla="*/ 151517 w 241175"/>
              <a:gd name="connsiteY0" fmla="*/ 257600 h 302853"/>
              <a:gd name="connsiteX1" fmla="*/ 46447 w 241175"/>
              <a:gd name="connsiteY1" fmla="*/ 167094 h 302853"/>
              <a:gd name="connsiteX2" fmla="*/ 174150 w 241175"/>
              <a:gd name="connsiteY2" fmla="*/ 167094 h 302853"/>
              <a:gd name="connsiteX3" fmla="*/ 174150 w 241175"/>
              <a:gd name="connsiteY3" fmla="*/ 121854 h 302853"/>
              <a:gd name="connsiteX4" fmla="*/ 45279 w 241175"/>
              <a:gd name="connsiteY4" fmla="*/ 121854 h 302853"/>
              <a:gd name="connsiteX5" fmla="*/ 45279 w 241175"/>
              <a:gd name="connsiteY5" fmla="*/ 45265 h 302853"/>
              <a:gd name="connsiteX6" fmla="*/ 151517 w 241175"/>
              <a:gd name="connsiteY6" fmla="*/ 45265 h 302853"/>
              <a:gd name="connsiteX7" fmla="*/ 212182 w 241175"/>
              <a:gd name="connsiteY7" fmla="*/ 64396 h 302853"/>
              <a:gd name="connsiteX8" fmla="*/ 241175 w 241175"/>
              <a:gd name="connsiteY8" fmla="*/ 29483 h 302853"/>
              <a:gd name="connsiteX9" fmla="*/ 151517 w 241175"/>
              <a:gd name="connsiteY9" fmla="*/ 0 h 302853"/>
              <a:gd name="connsiteX10" fmla="*/ 0 w 241175"/>
              <a:gd name="connsiteY10" fmla="*/ 0 h 302853"/>
              <a:gd name="connsiteX11" fmla="*/ 0 w 241175"/>
              <a:gd name="connsiteY11" fmla="*/ 151439 h 302853"/>
              <a:gd name="connsiteX12" fmla="*/ 151517 w 241175"/>
              <a:gd name="connsiteY12" fmla="*/ 302853 h 302853"/>
              <a:gd name="connsiteX13" fmla="*/ 187314 w 241175"/>
              <a:gd name="connsiteY13" fmla="*/ 298489 h 302853"/>
              <a:gd name="connsiteX14" fmla="*/ 187314 w 241175"/>
              <a:gd name="connsiteY14" fmla="*/ 251359 h 302853"/>
              <a:gd name="connsiteX15" fmla="*/ 151517 w 241175"/>
              <a:gd name="connsiteY15" fmla="*/ 257600 h 3028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41175" h="302853">
                <a:moveTo>
                  <a:pt x="151517" y="257600"/>
                </a:moveTo>
                <a:cubicBezTo>
                  <a:pt x="98265" y="257600"/>
                  <a:pt x="54051" y="218233"/>
                  <a:pt x="46447" y="167094"/>
                </a:cubicBezTo>
                <a:lnTo>
                  <a:pt x="174150" y="167094"/>
                </a:lnTo>
                <a:lnTo>
                  <a:pt x="174150" y="121854"/>
                </a:lnTo>
                <a:lnTo>
                  <a:pt x="45279" y="121854"/>
                </a:lnTo>
                <a:lnTo>
                  <a:pt x="45279" y="45265"/>
                </a:lnTo>
                <a:lnTo>
                  <a:pt x="151517" y="45265"/>
                </a:lnTo>
                <a:cubicBezTo>
                  <a:pt x="173439" y="45265"/>
                  <a:pt x="194309" y="51913"/>
                  <a:pt x="212182" y="64396"/>
                </a:cubicBezTo>
                <a:cubicBezTo>
                  <a:pt x="220217" y="51482"/>
                  <a:pt x="229992" y="39709"/>
                  <a:pt x="241175" y="29483"/>
                </a:cubicBezTo>
                <a:cubicBezTo>
                  <a:pt x="214987" y="10200"/>
                  <a:pt x="184064" y="0"/>
                  <a:pt x="151517" y="0"/>
                </a:cubicBezTo>
                <a:lnTo>
                  <a:pt x="0" y="0"/>
                </a:lnTo>
                <a:lnTo>
                  <a:pt x="0" y="151439"/>
                </a:lnTo>
                <a:cubicBezTo>
                  <a:pt x="0" y="234929"/>
                  <a:pt x="67964" y="302853"/>
                  <a:pt x="151517" y="302853"/>
                </a:cubicBezTo>
                <a:cubicBezTo>
                  <a:pt x="163563" y="302853"/>
                  <a:pt x="175572" y="301331"/>
                  <a:pt x="187314" y="298489"/>
                </a:cubicBezTo>
                <a:lnTo>
                  <a:pt x="187314" y="251359"/>
                </a:lnTo>
                <a:cubicBezTo>
                  <a:pt x="175813" y="255494"/>
                  <a:pt x="163792" y="257600"/>
                  <a:pt x="151517" y="257600"/>
                </a:cubicBezTo>
              </a:path>
            </a:pathLst>
          </a:custGeom>
          <a:solidFill>
            <a:srgbClr val="8DC6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7" name="Freeform 3"/>
          <p:cNvSpPr/>
          <p:nvPr/>
        </p:nvSpPr>
        <p:spPr>
          <a:xfrm>
            <a:off x="6010169" y="8890645"/>
            <a:ext cx="28320" cy="41345"/>
          </a:xfrm>
          <a:custGeom>
            <a:avLst/>
            <a:gdLst>
              <a:gd name="connsiteX0" fmla="*/ 0 w 28320"/>
              <a:gd name="connsiteY0" fmla="*/ 0 h 41345"/>
              <a:gd name="connsiteX1" fmla="*/ 28079 w 28320"/>
              <a:gd name="connsiteY1" fmla="*/ 0 h 41345"/>
              <a:gd name="connsiteX2" fmla="*/ 28079 w 28320"/>
              <a:gd name="connsiteY2" fmla="*/ 4236 h 41345"/>
              <a:gd name="connsiteX3" fmla="*/ 4557 w 28320"/>
              <a:gd name="connsiteY3" fmla="*/ 4236 h 41345"/>
              <a:gd name="connsiteX4" fmla="*/ 4557 w 28320"/>
              <a:gd name="connsiteY4" fmla="*/ 17710 h 41345"/>
              <a:gd name="connsiteX5" fmla="*/ 26670 w 28320"/>
              <a:gd name="connsiteY5" fmla="*/ 17710 h 41345"/>
              <a:gd name="connsiteX6" fmla="*/ 26670 w 28320"/>
              <a:gd name="connsiteY6" fmla="*/ 21897 h 41345"/>
              <a:gd name="connsiteX7" fmla="*/ 4557 w 28320"/>
              <a:gd name="connsiteY7" fmla="*/ 21897 h 41345"/>
              <a:gd name="connsiteX8" fmla="*/ 4557 w 28320"/>
              <a:gd name="connsiteY8" fmla="*/ 37045 h 41345"/>
              <a:gd name="connsiteX9" fmla="*/ 28320 w 28320"/>
              <a:gd name="connsiteY9" fmla="*/ 37045 h 41345"/>
              <a:gd name="connsiteX10" fmla="*/ 28320 w 28320"/>
              <a:gd name="connsiteY10" fmla="*/ 41345 h 41345"/>
              <a:gd name="connsiteX11" fmla="*/ 0 w 28320"/>
              <a:gd name="connsiteY11" fmla="*/ 41345 h 41345"/>
              <a:gd name="connsiteX12" fmla="*/ 0 w 28320"/>
              <a:gd name="connsiteY12" fmla="*/ 0 h 413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8320" h="41345">
                <a:moveTo>
                  <a:pt x="0" y="0"/>
                </a:moveTo>
                <a:lnTo>
                  <a:pt x="28079" y="0"/>
                </a:lnTo>
                <a:lnTo>
                  <a:pt x="28079" y="4236"/>
                </a:lnTo>
                <a:lnTo>
                  <a:pt x="4557" y="4236"/>
                </a:lnTo>
                <a:lnTo>
                  <a:pt x="4557" y="17710"/>
                </a:lnTo>
                <a:lnTo>
                  <a:pt x="26670" y="17710"/>
                </a:lnTo>
                <a:lnTo>
                  <a:pt x="26670" y="21897"/>
                </a:lnTo>
                <a:lnTo>
                  <a:pt x="4557" y="21897"/>
                </a:lnTo>
                <a:lnTo>
                  <a:pt x="4557" y="37045"/>
                </a:lnTo>
                <a:lnTo>
                  <a:pt x="28320" y="37045"/>
                </a:lnTo>
                <a:lnTo>
                  <a:pt x="28320" y="41345"/>
                </a:lnTo>
                <a:lnTo>
                  <a:pt x="0" y="41345"/>
                </a:lnTo>
                <a:lnTo>
                  <a:pt x="0" y="0"/>
                </a:lnTo>
              </a:path>
            </a:pathLst>
          </a:custGeom>
          <a:solidFill>
            <a:srgbClr val="8DC6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" name="Freeform 3"/>
          <p:cNvSpPr/>
          <p:nvPr/>
        </p:nvSpPr>
        <p:spPr>
          <a:xfrm>
            <a:off x="6046409" y="8890705"/>
            <a:ext cx="40227" cy="42043"/>
          </a:xfrm>
          <a:custGeom>
            <a:avLst/>
            <a:gdLst>
              <a:gd name="connsiteX0" fmla="*/ 6169 w 40227"/>
              <a:gd name="connsiteY0" fmla="*/ 35953 h 42043"/>
              <a:gd name="connsiteX1" fmla="*/ 0 w 40227"/>
              <a:gd name="connsiteY1" fmla="*/ 20920 h 42043"/>
              <a:gd name="connsiteX2" fmla="*/ 6169 w 40227"/>
              <a:gd name="connsiteY2" fmla="*/ 6089 h 42043"/>
              <a:gd name="connsiteX3" fmla="*/ 21072 w 40227"/>
              <a:gd name="connsiteY3" fmla="*/ 0 h 42043"/>
              <a:gd name="connsiteX4" fmla="*/ 31862 w 40227"/>
              <a:gd name="connsiteY4" fmla="*/ 2943 h 42043"/>
              <a:gd name="connsiteX5" fmla="*/ 40151 w 40227"/>
              <a:gd name="connsiteY5" fmla="*/ 11303 h 42043"/>
              <a:gd name="connsiteX6" fmla="*/ 34959 w 40227"/>
              <a:gd name="connsiteY6" fmla="*/ 11303 h 42043"/>
              <a:gd name="connsiteX7" fmla="*/ 28650 w 40227"/>
              <a:gd name="connsiteY7" fmla="*/ 5912 h 42043"/>
              <a:gd name="connsiteX8" fmla="*/ 21072 w 40227"/>
              <a:gd name="connsiteY8" fmla="*/ 4236 h 42043"/>
              <a:gd name="connsiteX9" fmla="*/ 9254 w 40227"/>
              <a:gd name="connsiteY9" fmla="*/ 9248 h 42043"/>
              <a:gd name="connsiteX10" fmla="*/ 4303 w 40227"/>
              <a:gd name="connsiteY10" fmla="*/ 20920 h 42043"/>
              <a:gd name="connsiteX11" fmla="*/ 9380 w 40227"/>
              <a:gd name="connsiteY11" fmla="*/ 32807 h 42043"/>
              <a:gd name="connsiteX12" fmla="*/ 21326 w 40227"/>
              <a:gd name="connsiteY12" fmla="*/ 37806 h 42043"/>
              <a:gd name="connsiteX13" fmla="*/ 28777 w 40227"/>
              <a:gd name="connsiteY13" fmla="*/ 35890 h 42043"/>
              <a:gd name="connsiteX14" fmla="*/ 35073 w 40227"/>
              <a:gd name="connsiteY14" fmla="*/ 30561 h 42043"/>
              <a:gd name="connsiteX15" fmla="*/ 40227 w 40227"/>
              <a:gd name="connsiteY15" fmla="*/ 30561 h 42043"/>
              <a:gd name="connsiteX16" fmla="*/ 31481 w 40227"/>
              <a:gd name="connsiteY16" fmla="*/ 39163 h 42043"/>
              <a:gd name="connsiteX17" fmla="*/ 21389 w 40227"/>
              <a:gd name="connsiteY17" fmla="*/ 42043 h 42043"/>
              <a:gd name="connsiteX18" fmla="*/ 6169 w 40227"/>
              <a:gd name="connsiteY18" fmla="*/ 35953 h 42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227" h="42043">
                <a:moveTo>
                  <a:pt x="6169" y="35953"/>
                </a:moveTo>
                <a:cubicBezTo>
                  <a:pt x="2056" y="31894"/>
                  <a:pt x="0" y="26882"/>
                  <a:pt x="0" y="20920"/>
                </a:cubicBezTo>
                <a:cubicBezTo>
                  <a:pt x="0" y="15096"/>
                  <a:pt x="2056" y="10162"/>
                  <a:pt x="6169" y="6089"/>
                </a:cubicBezTo>
                <a:cubicBezTo>
                  <a:pt x="10269" y="2030"/>
                  <a:pt x="15245" y="0"/>
                  <a:pt x="21072" y="0"/>
                </a:cubicBezTo>
                <a:cubicBezTo>
                  <a:pt x="25007" y="0"/>
                  <a:pt x="28612" y="976"/>
                  <a:pt x="31862" y="2943"/>
                </a:cubicBezTo>
                <a:cubicBezTo>
                  <a:pt x="34997" y="4833"/>
                  <a:pt x="37752" y="7624"/>
                  <a:pt x="40151" y="11303"/>
                </a:cubicBezTo>
                <a:lnTo>
                  <a:pt x="34959" y="11303"/>
                </a:lnTo>
                <a:cubicBezTo>
                  <a:pt x="33284" y="8943"/>
                  <a:pt x="31189" y="7142"/>
                  <a:pt x="28650" y="5912"/>
                </a:cubicBezTo>
                <a:cubicBezTo>
                  <a:pt x="26251" y="4795"/>
                  <a:pt x="23725" y="4236"/>
                  <a:pt x="21072" y="4236"/>
                </a:cubicBezTo>
                <a:cubicBezTo>
                  <a:pt x="16527" y="4236"/>
                  <a:pt x="12592" y="5912"/>
                  <a:pt x="9254" y="9248"/>
                </a:cubicBezTo>
                <a:cubicBezTo>
                  <a:pt x="5940" y="12534"/>
                  <a:pt x="4303" y="16441"/>
                  <a:pt x="4303" y="20920"/>
                </a:cubicBezTo>
                <a:cubicBezTo>
                  <a:pt x="4303" y="25512"/>
                  <a:pt x="5991" y="29471"/>
                  <a:pt x="9380" y="32807"/>
                </a:cubicBezTo>
                <a:cubicBezTo>
                  <a:pt x="12770" y="36156"/>
                  <a:pt x="16743" y="37806"/>
                  <a:pt x="21326" y="37806"/>
                </a:cubicBezTo>
                <a:cubicBezTo>
                  <a:pt x="23890" y="37806"/>
                  <a:pt x="26391" y="37184"/>
                  <a:pt x="28777" y="35890"/>
                </a:cubicBezTo>
                <a:cubicBezTo>
                  <a:pt x="31189" y="34608"/>
                  <a:pt x="33284" y="32832"/>
                  <a:pt x="35073" y="30561"/>
                </a:cubicBezTo>
                <a:lnTo>
                  <a:pt x="40227" y="30561"/>
                </a:lnTo>
                <a:cubicBezTo>
                  <a:pt x="37688" y="34329"/>
                  <a:pt x="34781" y="37196"/>
                  <a:pt x="31481" y="39163"/>
                </a:cubicBezTo>
                <a:cubicBezTo>
                  <a:pt x="28269" y="41091"/>
                  <a:pt x="24905" y="42043"/>
                  <a:pt x="21389" y="42043"/>
                </a:cubicBezTo>
                <a:cubicBezTo>
                  <a:pt x="15397" y="42043"/>
                  <a:pt x="10320" y="40013"/>
                  <a:pt x="6169" y="35953"/>
                </a:cubicBezTo>
              </a:path>
            </a:pathLst>
          </a:custGeom>
          <a:solidFill>
            <a:srgbClr val="8DC6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" name="Freeform 3"/>
          <p:cNvSpPr/>
          <p:nvPr/>
        </p:nvSpPr>
        <p:spPr>
          <a:xfrm>
            <a:off x="6048202" y="8956324"/>
            <a:ext cx="29615" cy="41548"/>
          </a:xfrm>
          <a:custGeom>
            <a:avLst/>
            <a:gdLst>
              <a:gd name="connsiteX0" fmla="*/ 29095 w 29615"/>
              <a:gd name="connsiteY0" fmla="*/ 41548 h 41548"/>
              <a:gd name="connsiteX1" fmla="*/ 23446 w 29615"/>
              <a:gd name="connsiteY1" fmla="*/ 41548 h 41548"/>
              <a:gd name="connsiteX2" fmla="*/ 8606 w 29615"/>
              <a:gd name="connsiteY2" fmla="*/ 21757 h 41548"/>
              <a:gd name="connsiteX3" fmla="*/ 10460 w 29615"/>
              <a:gd name="connsiteY3" fmla="*/ 21757 h 41548"/>
              <a:gd name="connsiteX4" fmla="*/ 15093 w 29615"/>
              <a:gd name="connsiteY4" fmla="*/ 21707 h 41548"/>
              <a:gd name="connsiteX5" fmla="*/ 19460 w 29615"/>
              <a:gd name="connsiteY5" fmla="*/ 20869 h 41548"/>
              <a:gd name="connsiteX6" fmla="*/ 23700 w 29615"/>
              <a:gd name="connsiteY6" fmla="*/ 17583 h 41548"/>
              <a:gd name="connsiteX7" fmla="*/ 25312 w 29615"/>
              <a:gd name="connsiteY7" fmla="*/ 12838 h 41548"/>
              <a:gd name="connsiteX8" fmla="*/ 24081 w 29615"/>
              <a:gd name="connsiteY8" fmla="*/ 8994 h 41548"/>
              <a:gd name="connsiteX9" fmla="*/ 21072 w 29615"/>
              <a:gd name="connsiteY9" fmla="*/ 5899 h 41548"/>
              <a:gd name="connsiteX10" fmla="*/ 16896 w 29615"/>
              <a:gd name="connsiteY10" fmla="*/ 4427 h 41548"/>
              <a:gd name="connsiteX11" fmla="*/ 12402 w 29615"/>
              <a:gd name="connsiteY11" fmla="*/ 4237 h 41548"/>
              <a:gd name="connsiteX12" fmla="*/ 11246 w 29615"/>
              <a:gd name="connsiteY12" fmla="*/ 4300 h 41548"/>
              <a:gd name="connsiteX13" fmla="*/ 4493 w 29615"/>
              <a:gd name="connsiteY13" fmla="*/ 4300 h 41548"/>
              <a:gd name="connsiteX14" fmla="*/ 4493 w 29615"/>
              <a:gd name="connsiteY14" fmla="*/ 41548 h 41548"/>
              <a:gd name="connsiteX15" fmla="*/ 0 w 29615"/>
              <a:gd name="connsiteY15" fmla="*/ 41548 h 41548"/>
              <a:gd name="connsiteX16" fmla="*/ 0 w 29615"/>
              <a:gd name="connsiteY16" fmla="*/ 63 h 41548"/>
              <a:gd name="connsiteX17" fmla="*/ 10396 w 29615"/>
              <a:gd name="connsiteY17" fmla="*/ 63 h 41548"/>
              <a:gd name="connsiteX18" fmla="*/ 11043 w 29615"/>
              <a:gd name="connsiteY18" fmla="*/ 0 h 41548"/>
              <a:gd name="connsiteX19" fmla="*/ 17022 w 29615"/>
              <a:gd name="connsiteY19" fmla="*/ 254 h 41548"/>
              <a:gd name="connsiteX20" fmla="*/ 22735 w 29615"/>
              <a:gd name="connsiteY20" fmla="*/ 1992 h 41548"/>
              <a:gd name="connsiteX21" fmla="*/ 27813 w 29615"/>
              <a:gd name="connsiteY21" fmla="*/ 6546 h 41548"/>
              <a:gd name="connsiteX22" fmla="*/ 29615 w 29615"/>
              <a:gd name="connsiteY22" fmla="*/ 13105 h 41548"/>
              <a:gd name="connsiteX23" fmla="*/ 26149 w 29615"/>
              <a:gd name="connsiteY23" fmla="*/ 21376 h 41548"/>
              <a:gd name="connsiteX24" fmla="*/ 16832 w 29615"/>
              <a:gd name="connsiteY24" fmla="*/ 25817 h 41548"/>
              <a:gd name="connsiteX25" fmla="*/ 29095 w 29615"/>
              <a:gd name="connsiteY25" fmla="*/ 41548 h 4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29615" h="41548">
                <a:moveTo>
                  <a:pt x="29095" y="41548"/>
                </a:moveTo>
                <a:lnTo>
                  <a:pt x="23446" y="41548"/>
                </a:lnTo>
                <a:lnTo>
                  <a:pt x="8606" y="21757"/>
                </a:lnTo>
                <a:lnTo>
                  <a:pt x="10460" y="21757"/>
                </a:lnTo>
                <a:cubicBezTo>
                  <a:pt x="12516" y="21807"/>
                  <a:pt x="14065" y="21783"/>
                  <a:pt x="15093" y="21707"/>
                </a:cubicBezTo>
                <a:cubicBezTo>
                  <a:pt x="16845" y="21580"/>
                  <a:pt x="18305" y="21287"/>
                  <a:pt x="19460" y="20869"/>
                </a:cubicBezTo>
                <a:cubicBezTo>
                  <a:pt x="21262" y="20057"/>
                  <a:pt x="22671" y="18966"/>
                  <a:pt x="23700" y="17583"/>
                </a:cubicBezTo>
                <a:cubicBezTo>
                  <a:pt x="24766" y="16175"/>
                  <a:pt x="25312" y="14602"/>
                  <a:pt x="25312" y="12838"/>
                </a:cubicBezTo>
                <a:cubicBezTo>
                  <a:pt x="25312" y="11519"/>
                  <a:pt x="24906" y="10225"/>
                  <a:pt x="24081" y="8994"/>
                </a:cubicBezTo>
                <a:cubicBezTo>
                  <a:pt x="23319" y="7751"/>
                  <a:pt x="22316" y="6724"/>
                  <a:pt x="21072" y="5899"/>
                </a:cubicBezTo>
                <a:cubicBezTo>
                  <a:pt x="19955" y="5138"/>
                  <a:pt x="18571" y="4643"/>
                  <a:pt x="16896" y="4427"/>
                </a:cubicBezTo>
                <a:cubicBezTo>
                  <a:pt x="15906" y="4300"/>
                  <a:pt x="14408" y="4237"/>
                  <a:pt x="12402" y="4237"/>
                </a:cubicBezTo>
                <a:lnTo>
                  <a:pt x="11246" y="4300"/>
                </a:lnTo>
                <a:lnTo>
                  <a:pt x="4493" y="4300"/>
                </a:lnTo>
                <a:lnTo>
                  <a:pt x="4493" y="41548"/>
                </a:lnTo>
                <a:lnTo>
                  <a:pt x="0" y="41548"/>
                </a:lnTo>
                <a:lnTo>
                  <a:pt x="0" y="63"/>
                </a:lnTo>
                <a:lnTo>
                  <a:pt x="10396" y="63"/>
                </a:lnTo>
                <a:lnTo>
                  <a:pt x="11043" y="0"/>
                </a:lnTo>
                <a:cubicBezTo>
                  <a:pt x="13697" y="0"/>
                  <a:pt x="15690" y="75"/>
                  <a:pt x="17022" y="254"/>
                </a:cubicBezTo>
                <a:cubicBezTo>
                  <a:pt x="19257" y="520"/>
                  <a:pt x="21161" y="1091"/>
                  <a:pt x="22735" y="1992"/>
                </a:cubicBezTo>
                <a:cubicBezTo>
                  <a:pt x="24931" y="3146"/>
                  <a:pt x="26619" y="4668"/>
                  <a:pt x="27813" y="6546"/>
                </a:cubicBezTo>
                <a:cubicBezTo>
                  <a:pt x="29018" y="8436"/>
                  <a:pt x="29615" y="10618"/>
                  <a:pt x="29615" y="13105"/>
                </a:cubicBezTo>
                <a:cubicBezTo>
                  <a:pt x="29615" y="16264"/>
                  <a:pt x="28460" y="19029"/>
                  <a:pt x="26149" y="21376"/>
                </a:cubicBezTo>
                <a:cubicBezTo>
                  <a:pt x="23788" y="23825"/>
                  <a:pt x="20691" y="25296"/>
                  <a:pt x="16832" y="25817"/>
                </a:cubicBezTo>
                <a:lnTo>
                  <a:pt x="29095" y="41548"/>
                </a:lnTo>
              </a:path>
            </a:pathLst>
          </a:custGeom>
          <a:solidFill>
            <a:srgbClr val="BE1E2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0" name="Freeform 3"/>
          <p:cNvSpPr/>
          <p:nvPr/>
        </p:nvSpPr>
        <p:spPr>
          <a:xfrm>
            <a:off x="6088296" y="8956318"/>
            <a:ext cx="4557" cy="41548"/>
          </a:xfrm>
          <a:custGeom>
            <a:avLst/>
            <a:gdLst>
              <a:gd name="connsiteX0" fmla="*/ 2278 w 4557"/>
              <a:gd name="connsiteY0" fmla="*/ 0 h 41548"/>
              <a:gd name="connsiteX1" fmla="*/ 2278 w 4557"/>
              <a:gd name="connsiteY1" fmla="*/ 41548 h 4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57" h="41548">
                <a:moveTo>
                  <a:pt x="2278" y="0"/>
                </a:moveTo>
                <a:lnTo>
                  <a:pt x="2278" y="41548"/>
                </a:lnTo>
              </a:path>
            </a:pathLst>
          </a:custGeom>
          <a:ln w="0">
            <a:solidFill>
              <a:srgbClr val="BE1E2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1" name="Freeform 3"/>
          <p:cNvSpPr/>
          <p:nvPr/>
        </p:nvSpPr>
        <p:spPr>
          <a:xfrm>
            <a:off x="6106608" y="8956255"/>
            <a:ext cx="32179" cy="41548"/>
          </a:xfrm>
          <a:custGeom>
            <a:avLst/>
            <a:gdLst>
              <a:gd name="connsiteX0" fmla="*/ 4557 w 32179"/>
              <a:gd name="connsiteY0" fmla="*/ 6939 h 41548"/>
              <a:gd name="connsiteX1" fmla="*/ 4557 w 32179"/>
              <a:gd name="connsiteY1" fmla="*/ 41548 h 41548"/>
              <a:gd name="connsiteX2" fmla="*/ 0 w 32179"/>
              <a:gd name="connsiteY2" fmla="*/ 41548 h 41548"/>
              <a:gd name="connsiteX3" fmla="*/ 0 w 32179"/>
              <a:gd name="connsiteY3" fmla="*/ 0 h 41548"/>
              <a:gd name="connsiteX4" fmla="*/ 4620 w 32179"/>
              <a:gd name="connsiteY4" fmla="*/ 0 h 41548"/>
              <a:gd name="connsiteX5" fmla="*/ 27673 w 32179"/>
              <a:gd name="connsiteY5" fmla="*/ 34228 h 41548"/>
              <a:gd name="connsiteX6" fmla="*/ 27673 w 32179"/>
              <a:gd name="connsiteY6" fmla="*/ 0 h 41548"/>
              <a:gd name="connsiteX7" fmla="*/ 32179 w 32179"/>
              <a:gd name="connsiteY7" fmla="*/ 0 h 41548"/>
              <a:gd name="connsiteX8" fmla="*/ 32179 w 32179"/>
              <a:gd name="connsiteY8" fmla="*/ 41548 h 41548"/>
              <a:gd name="connsiteX9" fmla="*/ 27749 w 32179"/>
              <a:gd name="connsiteY9" fmla="*/ 41548 h 41548"/>
              <a:gd name="connsiteX10" fmla="*/ 4557 w 32179"/>
              <a:gd name="connsiteY10" fmla="*/ 6939 h 41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2179" h="41548">
                <a:moveTo>
                  <a:pt x="4557" y="6939"/>
                </a:moveTo>
                <a:lnTo>
                  <a:pt x="4557" y="41548"/>
                </a:lnTo>
                <a:lnTo>
                  <a:pt x="0" y="41548"/>
                </a:lnTo>
                <a:lnTo>
                  <a:pt x="0" y="0"/>
                </a:lnTo>
                <a:lnTo>
                  <a:pt x="4620" y="0"/>
                </a:lnTo>
                <a:lnTo>
                  <a:pt x="27673" y="34228"/>
                </a:lnTo>
                <a:lnTo>
                  <a:pt x="27673" y="0"/>
                </a:lnTo>
                <a:lnTo>
                  <a:pt x="32179" y="0"/>
                </a:lnTo>
                <a:lnTo>
                  <a:pt x="32179" y="41548"/>
                </a:lnTo>
                <a:lnTo>
                  <a:pt x="27749" y="41548"/>
                </a:lnTo>
                <a:lnTo>
                  <a:pt x="4557" y="6939"/>
                </a:lnTo>
              </a:path>
            </a:pathLst>
          </a:custGeom>
          <a:solidFill>
            <a:srgbClr val="BE1E2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2" name="Freeform 3"/>
          <p:cNvSpPr/>
          <p:nvPr/>
        </p:nvSpPr>
        <p:spPr>
          <a:xfrm>
            <a:off x="6148618" y="8956456"/>
            <a:ext cx="40227" cy="42043"/>
          </a:xfrm>
          <a:custGeom>
            <a:avLst/>
            <a:gdLst>
              <a:gd name="connsiteX0" fmla="*/ 6169 w 40227"/>
              <a:gd name="connsiteY0" fmla="*/ 35953 h 42043"/>
              <a:gd name="connsiteX1" fmla="*/ 0 w 40227"/>
              <a:gd name="connsiteY1" fmla="*/ 20920 h 42043"/>
              <a:gd name="connsiteX2" fmla="*/ 6169 w 40227"/>
              <a:gd name="connsiteY2" fmla="*/ 6089 h 42043"/>
              <a:gd name="connsiteX3" fmla="*/ 21072 w 40227"/>
              <a:gd name="connsiteY3" fmla="*/ 0 h 42043"/>
              <a:gd name="connsiteX4" fmla="*/ 31862 w 40227"/>
              <a:gd name="connsiteY4" fmla="*/ 2943 h 42043"/>
              <a:gd name="connsiteX5" fmla="*/ 40151 w 40227"/>
              <a:gd name="connsiteY5" fmla="*/ 11303 h 42043"/>
              <a:gd name="connsiteX6" fmla="*/ 34959 w 40227"/>
              <a:gd name="connsiteY6" fmla="*/ 11303 h 42043"/>
              <a:gd name="connsiteX7" fmla="*/ 28650 w 40227"/>
              <a:gd name="connsiteY7" fmla="*/ 5912 h 42043"/>
              <a:gd name="connsiteX8" fmla="*/ 21072 w 40227"/>
              <a:gd name="connsiteY8" fmla="*/ 4236 h 42043"/>
              <a:gd name="connsiteX9" fmla="*/ 9254 w 40227"/>
              <a:gd name="connsiteY9" fmla="*/ 9248 h 42043"/>
              <a:gd name="connsiteX10" fmla="*/ 4303 w 40227"/>
              <a:gd name="connsiteY10" fmla="*/ 20920 h 42043"/>
              <a:gd name="connsiteX11" fmla="*/ 9380 w 40227"/>
              <a:gd name="connsiteY11" fmla="*/ 32807 h 42043"/>
              <a:gd name="connsiteX12" fmla="*/ 21326 w 40227"/>
              <a:gd name="connsiteY12" fmla="*/ 37806 h 42043"/>
              <a:gd name="connsiteX13" fmla="*/ 28777 w 40227"/>
              <a:gd name="connsiteY13" fmla="*/ 35890 h 42043"/>
              <a:gd name="connsiteX14" fmla="*/ 35073 w 40227"/>
              <a:gd name="connsiteY14" fmla="*/ 30561 h 42043"/>
              <a:gd name="connsiteX15" fmla="*/ 40227 w 40227"/>
              <a:gd name="connsiteY15" fmla="*/ 30561 h 42043"/>
              <a:gd name="connsiteX16" fmla="*/ 31481 w 40227"/>
              <a:gd name="connsiteY16" fmla="*/ 39163 h 42043"/>
              <a:gd name="connsiteX17" fmla="*/ 21389 w 40227"/>
              <a:gd name="connsiteY17" fmla="*/ 42043 h 42043"/>
              <a:gd name="connsiteX18" fmla="*/ 6169 w 40227"/>
              <a:gd name="connsiteY18" fmla="*/ 35953 h 42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227" h="42043">
                <a:moveTo>
                  <a:pt x="6169" y="35953"/>
                </a:moveTo>
                <a:cubicBezTo>
                  <a:pt x="2056" y="31894"/>
                  <a:pt x="0" y="26882"/>
                  <a:pt x="0" y="20920"/>
                </a:cubicBezTo>
                <a:cubicBezTo>
                  <a:pt x="0" y="15096"/>
                  <a:pt x="2056" y="10162"/>
                  <a:pt x="6169" y="6089"/>
                </a:cubicBezTo>
                <a:cubicBezTo>
                  <a:pt x="10269" y="2030"/>
                  <a:pt x="15245" y="0"/>
                  <a:pt x="21072" y="0"/>
                </a:cubicBezTo>
                <a:cubicBezTo>
                  <a:pt x="25007" y="0"/>
                  <a:pt x="28612" y="976"/>
                  <a:pt x="31862" y="2943"/>
                </a:cubicBezTo>
                <a:cubicBezTo>
                  <a:pt x="34997" y="4833"/>
                  <a:pt x="37752" y="7624"/>
                  <a:pt x="40151" y="11303"/>
                </a:cubicBezTo>
                <a:lnTo>
                  <a:pt x="34959" y="11303"/>
                </a:lnTo>
                <a:cubicBezTo>
                  <a:pt x="33284" y="8943"/>
                  <a:pt x="31189" y="7142"/>
                  <a:pt x="28650" y="5912"/>
                </a:cubicBezTo>
                <a:cubicBezTo>
                  <a:pt x="26251" y="4795"/>
                  <a:pt x="23725" y="4236"/>
                  <a:pt x="21072" y="4236"/>
                </a:cubicBezTo>
                <a:cubicBezTo>
                  <a:pt x="16527" y="4236"/>
                  <a:pt x="12592" y="5912"/>
                  <a:pt x="9254" y="9248"/>
                </a:cubicBezTo>
                <a:cubicBezTo>
                  <a:pt x="5940" y="12534"/>
                  <a:pt x="4303" y="16441"/>
                  <a:pt x="4303" y="20920"/>
                </a:cubicBezTo>
                <a:cubicBezTo>
                  <a:pt x="4303" y="25512"/>
                  <a:pt x="5991" y="29471"/>
                  <a:pt x="9380" y="32807"/>
                </a:cubicBezTo>
                <a:cubicBezTo>
                  <a:pt x="12770" y="36156"/>
                  <a:pt x="16743" y="37806"/>
                  <a:pt x="21326" y="37806"/>
                </a:cubicBezTo>
                <a:cubicBezTo>
                  <a:pt x="23890" y="37806"/>
                  <a:pt x="26391" y="37184"/>
                  <a:pt x="28777" y="35890"/>
                </a:cubicBezTo>
                <a:cubicBezTo>
                  <a:pt x="31189" y="34608"/>
                  <a:pt x="33284" y="32832"/>
                  <a:pt x="35073" y="30561"/>
                </a:cubicBezTo>
                <a:lnTo>
                  <a:pt x="40227" y="30561"/>
                </a:lnTo>
                <a:cubicBezTo>
                  <a:pt x="37688" y="34329"/>
                  <a:pt x="34781" y="37196"/>
                  <a:pt x="31481" y="39163"/>
                </a:cubicBezTo>
                <a:cubicBezTo>
                  <a:pt x="28269" y="41091"/>
                  <a:pt x="24905" y="42043"/>
                  <a:pt x="21389" y="42043"/>
                </a:cubicBezTo>
                <a:cubicBezTo>
                  <a:pt x="15397" y="42043"/>
                  <a:pt x="10320" y="40013"/>
                  <a:pt x="6169" y="35953"/>
                </a:cubicBezTo>
              </a:path>
            </a:pathLst>
          </a:custGeom>
          <a:solidFill>
            <a:srgbClr val="BE1E2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3" name="Freeform 3"/>
          <p:cNvSpPr/>
          <p:nvPr/>
        </p:nvSpPr>
        <p:spPr>
          <a:xfrm>
            <a:off x="6198413" y="8956394"/>
            <a:ext cx="28320" cy="41345"/>
          </a:xfrm>
          <a:custGeom>
            <a:avLst/>
            <a:gdLst>
              <a:gd name="connsiteX0" fmla="*/ 0 w 28320"/>
              <a:gd name="connsiteY0" fmla="*/ 0 h 41345"/>
              <a:gd name="connsiteX1" fmla="*/ 28079 w 28320"/>
              <a:gd name="connsiteY1" fmla="*/ 0 h 41345"/>
              <a:gd name="connsiteX2" fmla="*/ 28079 w 28320"/>
              <a:gd name="connsiteY2" fmla="*/ 4236 h 41345"/>
              <a:gd name="connsiteX3" fmla="*/ 4557 w 28320"/>
              <a:gd name="connsiteY3" fmla="*/ 4236 h 41345"/>
              <a:gd name="connsiteX4" fmla="*/ 4557 w 28320"/>
              <a:gd name="connsiteY4" fmla="*/ 17710 h 41345"/>
              <a:gd name="connsiteX5" fmla="*/ 26670 w 28320"/>
              <a:gd name="connsiteY5" fmla="*/ 17710 h 41345"/>
              <a:gd name="connsiteX6" fmla="*/ 26670 w 28320"/>
              <a:gd name="connsiteY6" fmla="*/ 21897 h 41345"/>
              <a:gd name="connsiteX7" fmla="*/ 4557 w 28320"/>
              <a:gd name="connsiteY7" fmla="*/ 21897 h 41345"/>
              <a:gd name="connsiteX8" fmla="*/ 4557 w 28320"/>
              <a:gd name="connsiteY8" fmla="*/ 37045 h 41345"/>
              <a:gd name="connsiteX9" fmla="*/ 28320 w 28320"/>
              <a:gd name="connsiteY9" fmla="*/ 37045 h 41345"/>
              <a:gd name="connsiteX10" fmla="*/ 28320 w 28320"/>
              <a:gd name="connsiteY10" fmla="*/ 41345 h 41345"/>
              <a:gd name="connsiteX11" fmla="*/ 0 w 28320"/>
              <a:gd name="connsiteY11" fmla="*/ 41345 h 41345"/>
              <a:gd name="connsiteX12" fmla="*/ 0 w 28320"/>
              <a:gd name="connsiteY12" fmla="*/ 0 h 413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8320" h="41345">
                <a:moveTo>
                  <a:pt x="0" y="0"/>
                </a:moveTo>
                <a:lnTo>
                  <a:pt x="28079" y="0"/>
                </a:lnTo>
                <a:lnTo>
                  <a:pt x="28079" y="4236"/>
                </a:lnTo>
                <a:lnTo>
                  <a:pt x="4557" y="4236"/>
                </a:lnTo>
                <a:lnTo>
                  <a:pt x="4557" y="17710"/>
                </a:lnTo>
                <a:lnTo>
                  <a:pt x="26670" y="17710"/>
                </a:lnTo>
                <a:lnTo>
                  <a:pt x="26670" y="21897"/>
                </a:lnTo>
                <a:lnTo>
                  <a:pt x="4557" y="21897"/>
                </a:lnTo>
                <a:lnTo>
                  <a:pt x="4557" y="37045"/>
                </a:lnTo>
                <a:lnTo>
                  <a:pt x="28320" y="37045"/>
                </a:lnTo>
                <a:lnTo>
                  <a:pt x="28320" y="41345"/>
                </a:lnTo>
                <a:lnTo>
                  <a:pt x="0" y="41345"/>
                </a:lnTo>
                <a:lnTo>
                  <a:pt x="0" y="0"/>
                </a:lnTo>
              </a:path>
            </a:pathLst>
          </a:custGeom>
          <a:solidFill>
            <a:srgbClr val="BE1E2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4" name="Freeform 3"/>
          <p:cNvSpPr/>
          <p:nvPr/>
        </p:nvSpPr>
        <p:spPr>
          <a:xfrm>
            <a:off x="5558569" y="9104010"/>
            <a:ext cx="33918" cy="132739"/>
          </a:xfrm>
          <a:custGeom>
            <a:avLst/>
            <a:gdLst>
              <a:gd name="connsiteX0" fmla="*/ 14484 w 33918"/>
              <a:gd name="connsiteY0" fmla="*/ 69776 h 132739"/>
              <a:gd name="connsiteX1" fmla="*/ 18736 w 33918"/>
              <a:gd name="connsiteY1" fmla="*/ 101810 h 132739"/>
              <a:gd name="connsiteX2" fmla="*/ 33918 w 33918"/>
              <a:gd name="connsiteY2" fmla="*/ 132739 h 132739"/>
              <a:gd name="connsiteX3" fmla="*/ 20869 w 33918"/>
              <a:gd name="connsiteY3" fmla="*/ 132739 h 132739"/>
              <a:gd name="connsiteX4" fmla="*/ 5128 w 33918"/>
              <a:gd name="connsiteY4" fmla="*/ 104093 h 132739"/>
              <a:gd name="connsiteX5" fmla="*/ 0 w 33918"/>
              <a:gd name="connsiteY5" fmla="*/ 69053 h 132739"/>
              <a:gd name="connsiteX6" fmla="*/ 0 w 33918"/>
              <a:gd name="connsiteY6" fmla="*/ 63382 h 132739"/>
              <a:gd name="connsiteX7" fmla="*/ 5128 w 33918"/>
              <a:gd name="connsiteY7" fmla="*/ 28494 h 132739"/>
              <a:gd name="connsiteX8" fmla="*/ 20869 w 33918"/>
              <a:gd name="connsiteY8" fmla="*/ 0 h 132739"/>
              <a:gd name="connsiteX9" fmla="*/ 33918 w 33918"/>
              <a:gd name="connsiteY9" fmla="*/ 0 h 132739"/>
              <a:gd name="connsiteX10" fmla="*/ 18965 w 33918"/>
              <a:gd name="connsiteY10" fmla="*/ 29839 h 132739"/>
              <a:gd name="connsiteX11" fmla="*/ 14484 w 33918"/>
              <a:gd name="connsiteY11" fmla="*/ 62658 h 132739"/>
              <a:gd name="connsiteX12" fmla="*/ 14484 w 33918"/>
              <a:gd name="connsiteY12" fmla="*/ 69776 h 132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3918" h="132739">
                <a:moveTo>
                  <a:pt x="14484" y="69776"/>
                </a:moveTo>
                <a:cubicBezTo>
                  <a:pt x="14484" y="80560"/>
                  <a:pt x="15905" y="91229"/>
                  <a:pt x="18736" y="101810"/>
                </a:cubicBezTo>
                <a:cubicBezTo>
                  <a:pt x="21580" y="112390"/>
                  <a:pt x="26644" y="122704"/>
                  <a:pt x="33918" y="132739"/>
                </a:cubicBezTo>
                <a:lnTo>
                  <a:pt x="20869" y="132739"/>
                </a:lnTo>
                <a:cubicBezTo>
                  <a:pt x="13773" y="124315"/>
                  <a:pt x="8517" y="114775"/>
                  <a:pt x="5128" y="104093"/>
                </a:cubicBezTo>
                <a:cubicBezTo>
                  <a:pt x="1713" y="93385"/>
                  <a:pt x="0" y="81714"/>
                  <a:pt x="0" y="69053"/>
                </a:cubicBezTo>
                <a:lnTo>
                  <a:pt x="0" y="63382"/>
                </a:lnTo>
                <a:cubicBezTo>
                  <a:pt x="0" y="50720"/>
                  <a:pt x="1713" y="39075"/>
                  <a:pt x="5128" y="28494"/>
                </a:cubicBezTo>
                <a:cubicBezTo>
                  <a:pt x="8517" y="17913"/>
                  <a:pt x="13773" y="8398"/>
                  <a:pt x="20869" y="0"/>
                </a:cubicBezTo>
                <a:lnTo>
                  <a:pt x="33918" y="0"/>
                </a:lnTo>
                <a:cubicBezTo>
                  <a:pt x="26911" y="9438"/>
                  <a:pt x="21935" y="19398"/>
                  <a:pt x="18965" y="29839"/>
                </a:cubicBezTo>
                <a:cubicBezTo>
                  <a:pt x="15969" y="40292"/>
                  <a:pt x="14484" y="51241"/>
                  <a:pt x="14484" y="62658"/>
                </a:cubicBezTo>
                <a:lnTo>
                  <a:pt x="14484" y="69776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5" name="Freeform 3"/>
          <p:cNvSpPr/>
          <p:nvPr/>
        </p:nvSpPr>
        <p:spPr>
          <a:xfrm>
            <a:off x="5609942" y="9109245"/>
            <a:ext cx="100753" cy="56315"/>
          </a:xfrm>
          <a:custGeom>
            <a:avLst/>
            <a:gdLst>
              <a:gd name="connsiteX0" fmla="*/ 66263 w 100753"/>
              <a:gd name="connsiteY0" fmla="*/ 43108 h 56315"/>
              <a:gd name="connsiteX1" fmla="*/ 55473 w 100753"/>
              <a:gd name="connsiteY1" fmla="*/ 36892 h 56315"/>
              <a:gd name="connsiteX2" fmla="*/ 50522 w 100753"/>
              <a:gd name="connsiteY2" fmla="*/ 31754 h 56315"/>
              <a:gd name="connsiteX3" fmla="*/ 50370 w 100753"/>
              <a:gd name="connsiteY3" fmla="*/ 31754 h 56315"/>
              <a:gd name="connsiteX4" fmla="*/ 45470 w 100753"/>
              <a:gd name="connsiteY4" fmla="*/ 36943 h 56315"/>
              <a:gd name="connsiteX5" fmla="*/ 34629 w 100753"/>
              <a:gd name="connsiteY5" fmla="*/ 43260 h 56315"/>
              <a:gd name="connsiteX6" fmla="*/ 21630 w 100753"/>
              <a:gd name="connsiteY6" fmla="*/ 49503 h 56315"/>
              <a:gd name="connsiteX7" fmla="*/ 5534 w 100753"/>
              <a:gd name="connsiteY7" fmla="*/ 56315 h 56315"/>
              <a:gd name="connsiteX8" fmla="*/ 0 w 100753"/>
              <a:gd name="connsiteY8" fmla="*/ 44821 h 56315"/>
              <a:gd name="connsiteX9" fmla="*/ 15613 w 100753"/>
              <a:gd name="connsiteY9" fmla="*/ 38376 h 56315"/>
              <a:gd name="connsiteX10" fmla="*/ 30072 w 100753"/>
              <a:gd name="connsiteY10" fmla="*/ 31208 h 56315"/>
              <a:gd name="connsiteX11" fmla="*/ 36952 w 100753"/>
              <a:gd name="connsiteY11" fmla="*/ 26603 h 56315"/>
              <a:gd name="connsiteX12" fmla="*/ 41014 w 100753"/>
              <a:gd name="connsiteY12" fmla="*/ 21845 h 56315"/>
              <a:gd name="connsiteX13" fmla="*/ 42918 w 100753"/>
              <a:gd name="connsiteY13" fmla="*/ 16936 h 56315"/>
              <a:gd name="connsiteX14" fmla="*/ 43414 w 100753"/>
              <a:gd name="connsiteY14" fmla="*/ 11912 h 56315"/>
              <a:gd name="connsiteX15" fmla="*/ 5813 w 100753"/>
              <a:gd name="connsiteY15" fmla="*/ 11912 h 56315"/>
              <a:gd name="connsiteX16" fmla="*/ 5813 w 100753"/>
              <a:gd name="connsiteY16" fmla="*/ 0 h 56315"/>
              <a:gd name="connsiteX17" fmla="*/ 95206 w 100753"/>
              <a:gd name="connsiteY17" fmla="*/ 0 h 56315"/>
              <a:gd name="connsiteX18" fmla="*/ 95206 w 100753"/>
              <a:gd name="connsiteY18" fmla="*/ 11912 h 56315"/>
              <a:gd name="connsiteX19" fmla="*/ 57479 w 100753"/>
              <a:gd name="connsiteY19" fmla="*/ 11912 h 56315"/>
              <a:gd name="connsiteX20" fmla="*/ 57973 w 100753"/>
              <a:gd name="connsiteY20" fmla="*/ 16936 h 56315"/>
              <a:gd name="connsiteX21" fmla="*/ 59802 w 100753"/>
              <a:gd name="connsiteY21" fmla="*/ 21845 h 56315"/>
              <a:gd name="connsiteX22" fmla="*/ 63787 w 100753"/>
              <a:gd name="connsiteY22" fmla="*/ 26603 h 56315"/>
              <a:gd name="connsiteX23" fmla="*/ 70668 w 100753"/>
              <a:gd name="connsiteY23" fmla="*/ 31208 h 56315"/>
              <a:gd name="connsiteX24" fmla="*/ 85139 w 100753"/>
              <a:gd name="connsiteY24" fmla="*/ 38376 h 56315"/>
              <a:gd name="connsiteX25" fmla="*/ 100753 w 100753"/>
              <a:gd name="connsiteY25" fmla="*/ 44821 h 56315"/>
              <a:gd name="connsiteX26" fmla="*/ 95358 w 100753"/>
              <a:gd name="connsiteY26" fmla="*/ 56163 h 56315"/>
              <a:gd name="connsiteX27" fmla="*/ 79249 w 100753"/>
              <a:gd name="connsiteY27" fmla="*/ 49350 h 56315"/>
              <a:gd name="connsiteX28" fmla="*/ 66263 w 100753"/>
              <a:gd name="connsiteY28" fmla="*/ 43108 h 56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00753" h="56315">
                <a:moveTo>
                  <a:pt x="66263" y="43108"/>
                </a:moveTo>
                <a:cubicBezTo>
                  <a:pt x="61541" y="40749"/>
                  <a:pt x="57948" y="38668"/>
                  <a:pt x="55473" y="36892"/>
                </a:cubicBezTo>
                <a:cubicBezTo>
                  <a:pt x="53023" y="35078"/>
                  <a:pt x="51360" y="33365"/>
                  <a:pt x="50522" y="31754"/>
                </a:cubicBezTo>
                <a:lnTo>
                  <a:pt x="50370" y="31754"/>
                </a:lnTo>
                <a:cubicBezTo>
                  <a:pt x="49608" y="33365"/>
                  <a:pt x="47983" y="35104"/>
                  <a:pt x="45470" y="36943"/>
                </a:cubicBezTo>
                <a:cubicBezTo>
                  <a:pt x="42969" y="38795"/>
                  <a:pt x="39351" y="40901"/>
                  <a:pt x="34629" y="43260"/>
                </a:cubicBezTo>
                <a:cubicBezTo>
                  <a:pt x="30745" y="45139"/>
                  <a:pt x="26416" y="47219"/>
                  <a:pt x="21630" y="49503"/>
                </a:cubicBezTo>
                <a:cubicBezTo>
                  <a:pt x="16857" y="51761"/>
                  <a:pt x="11500" y="54032"/>
                  <a:pt x="5534" y="56315"/>
                </a:cubicBezTo>
                <a:lnTo>
                  <a:pt x="0" y="44821"/>
                </a:lnTo>
                <a:cubicBezTo>
                  <a:pt x="5293" y="42842"/>
                  <a:pt x="10498" y="40685"/>
                  <a:pt x="15613" y="38376"/>
                </a:cubicBezTo>
                <a:cubicBezTo>
                  <a:pt x="20716" y="36042"/>
                  <a:pt x="25540" y="33670"/>
                  <a:pt x="30072" y="31208"/>
                </a:cubicBezTo>
                <a:cubicBezTo>
                  <a:pt x="32915" y="29698"/>
                  <a:pt x="35213" y="28164"/>
                  <a:pt x="36952" y="26603"/>
                </a:cubicBezTo>
                <a:cubicBezTo>
                  <a:pt x="38717" y="25043"/>
                  <a:pt x="40062" y="23457"/>
                  <a:pt x="41014" y="21845"/>
                </a:cubicBezTo>
                <a:cubicBezTo>
                  <a:pt x="41954" y="20235"/>
                  <a:pt x="42588" y="18598"/>
                  <a:pt x="42918" y="16936"/>
                </a:cubicBezTo>
                <a:cubicBezTo>
                  <a:pt x="43248" y="15313"/>
                  <a:pt x="43414" y="13625"/>
                  <a:pt x="43414" y="11912"/>
                </a:cubicBezTo>
                <a:lnTo>
                  <a:pt x="5813" y="11912"/>
                </a:lnTo>
                <a:lnTo>
                  <a:pt x="5813" y="0"/>
                </a:lnTo>
                <a:lnTo>
                  <a:pt x="95206" y="0"/>
                </a:lnTo>
                <a:lnTo>
                  <a:pt x="95206" y="11912"/>
                </a:lnTo>
                <a:lnTo>
                  <a:pt x="57479" y="11912"/>
                </a:lnTo>
                <a:cubicBezTo>
                  <a:pt x="57479" y="13625"/>
                  <a:pt x="57631" y="15313"/>
                  <a:pt x="57973" y="16936"/>
                </a:cubicBezTo>
                <a:cubicBezTo>
                  <a:pt x="58291" y="18598"/>
                  <a:pt x="58913" y="20235"/>
                  <a:pt x="59802" y="21845"/>
                </a:cubicBezTo>
                <a:cubicBezTo>
                  <a:pt x="60703" y="23457"/>
                  <a:pt x="62036" y="25043"/>
                  <a:pt x="63787" y="26603"/>
                </a:cubicBezTo>
                <a:cubicBezTo>
                  <a:pt x="65527" y="28164"/>
                  <a:pt x="67824" y="29698"/>
                  <a:pt x="70668" y="31208"/>
                </a:cubicBezTo>
                <a:cubicBezTo>
                  <a:pt x="75200" y="33670"/>
                  <a:pt x="80036" y="36042"/>
                  <a:pt x="85139" y="38376"/>
                </a:cubicBezTo>
                <a:cubicBezTo>
                  <a:pt x="90255" y="40685"/>
                  <a:pt x="95447" y="42842"/>
                  <a:pt x="100753" y="44821"/>
                </a:cubicBezTo>
                <a:lnTo>
                  <a:pt x="95358" y="56163"/>
                </a:lnTo>
                <a:cubicBezTo>
                  <a:pt x="89392" y="53892"/>
                  <a:pt x="84022" y="51634"/>
                  <a:pt x="79249" y="49350"/>
                </a:cubicBezTo>
                <a:cubicBezTo>
                  <a:pt x="74463" y="47092"/>
                  <a:pt x="70147" y="45011"/>
                  <a:pt x="66263" y="43108"/>
                </a:cubicBez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6" name="Freeform 3"/>
          <p:cNvSpPr/>
          <p:nvPr/>
        </p:nvSpPr>
        <p:spPr>
          <a:xfrm>
            <a:off x="5600294" y="9175773"/>
            <a:ext cx="120048" cy="56708"/>
          </a:xfrm>
          <a:custGeom>
            <a:avLst/>
            <a:gdLst>
              <a:gd name="connsiteX0" fmla="*/ 52921 w 120048"/>
              <a:gd name="connsiteY0" fmla="*/ 56708 h 56708"/>
              <a:gd name="connsiteX1" fmla="*/ 52921 w 120048"/>
              <a:gd name="connsiteY1" fmla="*/ 11886 h 56708"/>
              <a:gd name="connsiteX2" fmla="*/ 0 w 120048"/>
              <a:gd name="connsiteY2" fmla="*/ 11886 h 56708"/>
              <a:gd name="connsiteX3" fmla="*/ 0 w 120048"/>
              <a:gd name="connsiteY3" fmla="*/ 0 h 56708"/>
              <a:gd name="connsiteX4" fmla="*/ 120048 w 120048"/>
              <a:gd name="connsiteY4" fmla="*/ 0 h 56708"/>
              <a:gd name="connsiteX5" fmla="*/ 120048 w 120048"/>
              <a:gd name="connsiteY5" fmla="*/ 11886 h 56708"/>
              <a:gd name="connsiteX6" fmla="*/ 67126 w 120048"/>
              <a:gd name="connsiteY6" fmla="*/ 11886 h 56708"/>
              <a:gd name="connsiteX7" fmla="*/ 67126 w 120048"/>
              <a:gd name="connsiteY7" fmla="*/ 56708 h 56708"/>
              <a:gd name="connsiteX8" fmla="*/ 52921 w 120048"/>
              <a:gd name="connsiteY8" fmla="*/ 56708 h 56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048" h="56708">
                <a:moveTo>
                  <a:pt x="52921" y="56708"/>
                </a:moveTo>
                <a:lnTo>
                  <a:pt x="52921" y="11886"/>
                </a:lnTo>
                <a:lnTo>
                  <a:pt x="0" y="11886"/>
                </a:lnTo>
                <a:lnTo>
                  <a:pt x="0" y="0"/>
                </a:lnTo>
                <a:lnTo>
                  <a:pt x="120048" y="0"/>
                </a:lnTo>
                <a:lnTo>
                  <a:pt x="120048" y="11886"/>
                </a:lnTo>
                <a:lnTo>
                  <a:pt x="67126" y="11886"/>
                </a:lnTo>
                <a:lnTo>
                  <a:pt x="67126" y="56708"/>
                </a:lnTo>
                <a:lnTo>
                  <a:pt x="52921" y="56708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7" name="Freeform 3"/>
          <p:cNvSpPr/>
          <p:nvPr/>
        </p:nvSpPr>
        <p:spPr>
          <a:xfrm>
            <a:off x="5728137" y="9104017"/>
            <a:ext cx="33918" cy="132726"/>
          </a:xfrm>
          <a:custGeom>
            <a:avLst/>
            <a:gdLst>
              <a:gd name="connsiteX0" fmla="*/ 19434 w 33918"/>
              <a:gd name="connsiteY0" fmla="*/ 62658 h 132726"/>
              <a:gd name="connsiteX1" fmla="*/ 14966 w 33918"/>
              <a:gd name="connsiteY1" fmla="*/ 29826 h 132726"/>
              <a:gd name="connsiteX2" fmla="*/ 0 w 33918"/>
              <a:gd name="connsiteY2" fmla="*/ 0 h 132726"/>
              <a:gd name="connsiteX3" fmla="*/ 13049 w 33918"/>
              <a:gd name="connsiteY3" fmla="*/ 0 h 132726"/>
              <a:gd name="connsiteX4" fmla="*/ 28803 w 33918"/>
              <a:gd name="connsiteY4" fmla="*/ 28494 h 132726"/>
              <a:gd name="connsiteX5" fmla="*/ 33918 w 33918"/>
              <a:gd name="connsiteY5" fmla="*/ 63382 h 132726"/>
              <a:gd name="connsiteX6" fmla="*/ 33918 w 33918"/>
              <a:gd name="connsiteY6" fmla="*/ 69053 h 132726"/>
              <a:gd name="connsiteX7" fmla="*/ 28803 w 33918"/>
              <a:gd name="connsiteY7" fmla="*/ 104093 h 132726"/>
              <a:gd name="connsiteX8" fmla="*/ 13049 w 33918"/>
              <a:gd name="connsiteY8" fmla="*/ 132726 h 132726"/>
              <a:gd name="connsiteX9" fmla="*/ 0 w 33918"/>
              <a:gd name="connsiteY9" fmla="*/ 132726 h 132726"/>
              <a:gd name="connsiteX10" fmla="*/ 15182 w 33918"/>
              <a:gd name="connsiteY10" fmla="*/ 101810 h 132726"/>
              <a:gd name="connsiteX11" fmla="*/ 19434 w 33918"/>
              <a:gd name="connsiteY11" fmla="*/ 69776 h 132726"/>
              <a:gd name="connsiteX12" fmla="*/ 19434 w 33918"/>
              <a:gd name="connsiteY12" fmla="*/ 62658 h 132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3918" h="132726">
                <a:moveTo>
                  <a:pt x="19434" y="62658"/>
                </a:moveTo>
                <a:cubicBezTo>
                  <a:pt x="19434" y="51241"/>
                  <a:pt x="17949" y="40279"/>
                  <a:pt x="14966" y="29826"/>
                </a:cubicBezTo>
                <a:cubicBezTo>
                  <a:pt x="11996" y="19398"/>
                  <a:pt x="7007" y="9438"/>
                  <a:pt x="0" y="0"/>
                </a:cubicBezTo>
                <a:lnTo>
                  <a:pt x="13049" y="0"/>
                </a:lnTo>
                <a:cubicBezTo>
                  <a:pt x="20158" y="8398"/>
                  <a:pt x="25401" y="17913"/>
                  <a:pt x="28803" y="28494"/>
                </a:cubicBezTo>
                <a:cubicBezTo>
                  <a:pt x="32217" y="39074"/>
                  <a:pt x="33918" y="50720"/>
                  <a:pt x="33918" y="63382"/>
                </a:cubicBezTo>
                <a:lnTo>
                  <a:pt x="33918" y="69053"/>
                </a:lnTo>
                <a:cubicBezTo>
                  <a:pt x="33918" y="81714"/>
                  <a:pt x="32217" y="93385"/>
                  <a:pt x="28803" y="104093"/>
                </a:cubicBezTo>
                <a:cubicBezTo>
                  <a:pt x="25401" y="114762"/>
                  <a:pt x="20158" y="124303"/>
                  <a:pt x="13049" y="132726"/>
                </a:cubicBezTo>
                <a:lnTo>
                  <a:pt x="0" y="132726"/>
                </a:lnTo>
                <a:cubicBezTo>
                  <a:pt x="7286" y="122691"/>
                  <a:pt x="12338" y="112390"/>
                  <a:pt x="15182" y="101810"/>
                </a:cubicBezTo>
                <a:cubicBezTo>
                  <a:pt x="18025" y="91229"/>
                  <a:pt x="19434" y="80547"/>
                  <a:pt x="19434" y="69776"/>
                </a:cubicBezTo>
                <a:lnTo>
                  <a:pt x="19434" y="62658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8" name="Freeform 3"/>
          <p:cNvSpPr/>
          <p:nvPr/>
        </p:nvSpPr>
        <p:spPr>
          <a:xfrm>
            <a:off x="6035476" y="9203134"/>
            <a:ext cx="120048" cy="11912"/>
          </a:xfrm>
          <a:custGeom>
            <a:avLst/>
            <a:gdLst>
              <a:gd name="connsiteX0" fmla="*/ 0 w 120048"/>
              <a:gd name="connsiteY0" fmla="*/ 5956 h 11912"/>
              <a:gd name="connsiteX1" fmla="*/ 120048 w 120048"/>
              <a:gd name="connsiteY1" fmla="*/ 5956 h 11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048" h="11912">
                <a:moveTo>
                  <a:pt x="0" y="5956"/>
                </a:moveTo>
                <a:lnTo>
                  <a:pt x="120048" y="5956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9" name="Freeform 3"/>
          <p:cNvSpPr/>
          <p:nvPr/>
        </p:nvSpPr>
        <p:spPr>
          <a:xfrm>
            <a:off x="6173106" y="9108391"/>
            <a:ext cx="73372" cy="70346"/>
          </a:xfrm>
          <a:custGeom>
            <a:avLst/>
            <a:gdLst>
              <a:gd name="connsiteX0" fmla="*/ 0 w 73372"/>
              <a:gd name="connsiteY0" fmla="*/ 70346 h 70346"/>
              <a:gd name="connsiteX1" fmla="*/ 0 w 73372"/>
              <a:gd name="connsiteY1" fmla="*/ 29216 h 70346"/>
              <a:gd name="connsiteX2" fmla="*/ 44416 w 73372"/>
              <a:gd name="connsiteY2" fmla="*/ 29216 h 70346"/>
              <a:gd name="connsiteX3" fmla="*/ 44416 w 73372"/>
              <a:gd name="connsiteY3" fmla="*/ 11925 h 70346"/>
              <a:gd name="connsiteX4" fmla="*/ 0 w 73372"/>
              <a:gd name="connsiteY4" fmla="*/ 11925 h 70346"/>
              <a:gd name="connsiteX5" fmla="*/ 0 w 73372"/>
              <a:gd name="connsiteY5" fmla="*/ 0 h 70346"/>
              <a:gd name="connsiteX6" fmla="*/ 58329 w 73372"/>
              <a:gd name="connsiteY6" fmla="*/ 0 h 70346"/>
              <a:gd name="connsiteX7" fmla="*/ 58329 w 73372"/>
              <a:gd name="connsiteY7" fmla="*/ 40837 h 70346"/>
              <a:gd name="connsiteX8" fmla="*/ 13912 w 73372"/>
              <a:gd name="connsiteY8" fmla="*/ 40837 h 70346"/>
              <a:gd name="connsiteX9" fmla="*/ 13912 w 73372"/>
              <a:gd name="connsiteY9" fmla="*/ 58434 h 70346"/>
              <a:gd name="connsiteX10" fmla="*/ 25832 w 73372"/>
              <a:gd name="connsiteY10" fmla="*/ 58434 h 70346"/>
              <a:gd name="connsiteX11" fmla="*/ 37257 w 73372"/>
              <a:gd name="connsiteY11" fmla="*/ 58231 h 70346"/>
              <a:gd name="connsiteX12" fmla="*/ 49659 w 73372"/>
              <a:gd name="connsiteY12" fmla="*/ 57660 h 70346"/>
              <a:gd name="connsiteX13" fmla="*/ 61731 w 73372"/>
              <a:gd name="connsiteY13" fmla="*/ 56797 h 70346"/>
              <a:gd name="connsiteX14" fmla="*/ 72229 w 73372"/>
              <a:gd name="connsiteY14" fmla="*/ 55605 h 70346"/>
              <a:gd name="connsiteX15" fmla="*/ 73372 w 73372"/>
              <a:gd name="connsiteY15" fmla="*/ 67378 h 70346"/>
              <a:gd name="connsiteX16" fmla="*/ 62581 w 73372"/>
              <a:gd name="connsiteY16" fmla="*/ 68646 h 70346"/>
              <a:gd name="connsiteX17" fmla="*/ 49888 w 73372"/>
              <a:gd name="connsiteY17" fmla="*/ 69560 h 70346"/>
              <a:gd name="connsiteX18" fmla="*/ 36685 w 73372"/>
              <a:gd name="connsiteY18" fmla="*/ 70131 h 70346"/>
              <a:gd name="connsiteX19" fmla="*/ 24410 w 73372"/>
              <a:gd name="connsiteY19" fmla="*/ 70346 h 70346"/>
              <a:gd name="connsiteX20" fmla="*/ 0 w 73372"/>
              <a:gd name="connsiteY20" fmla="*/ 70346 h 70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3372" h="70346">
                <a:moveTo>
                  <a:pt x="0" y="70346"/>
                </a:moveTo>
                <a:lnTo>
                  <a:pt x="0" y="29216"/>
                </a:lnTo>
                <a:lnTo>
                  <a:pt x="44416" y="29216"/>
                </a:lnTo>
                <a:lnTo>
                  <a:pt x="44416" y="11925"/>
                </a:lnTo>
                <a:lnTo>
                  <a:pt x="0" y="11925"/>
                </a:lnTo>
                <a:lnTo>
                  <a:pt x="0" y="0"/>
                </a:lnTo>
                <a:lnTo>
                  <a:pt x="58329" y="0"/>
                </a:lnTo>
                <a:lnTo>
                  <a:pt x="58329" y="40837"/>
                </a:lnTo>
                <a:lnTo>
                  <a:pt x="13912" y="40837"/>
                </a:lnTo>
                <a:lnTo>
                  <a:pt x="13912" y="58434"/>
                </a:lnTo>
                <a:lnTo>
                  <a:pt x="25832" y="58434"/>
                </a:lnTo>
                <a:cubicBezTo>
                  <a:pt x="29335" y="58434"/>
                  <a:pt x="33144" y="58358"/>
                  <a:pt x="37257" y="58231"/>
                </a:cubicBezTo>
                <a:cubicBezTo>
                  <a:pt x="41369" y="58091"/>
                  <a:pt x="45495" y="57888"/>
                  <a:pt x="49659" y="57660"/>
                </a:cubicBezTo>
                <a:cubicBezTo>
                  <a:pt x="53835" y="57418"/>
                  <a:pt x="57846" y="57139"/>
                  <a:pt x="61731" y="56797"/>
                </a:cubicBezTo>
                <a:cubicBezTo>
                  <a:pt x="65602" y="56480"/>
                  <a:pt x="69119" y="56074"/>
                  <a:pt x="72229" y="55605"/>
                </a:cubicBezTo>
                <a:lnTo>
                  <a:pt x="73372" y="67378"/>
                </a:lnTo>
                <a:cubicBezTo>
                  <a:pt x="70248" y="67847"/>
                  <a:pt x="66644" y="68266"/>
                  <a:pt x="62581" y="68646"/>
                </a:cubicBezTo>
                <a:cubicBezTo>
                  <a:pt x="58519" y="69015"/>
                  <a:pt x="54280" y="69332"/>
                  <a:pt x="49888" y="69560"/>
                </a:cubicBezTo>
                <a:cubicBezTo>
                  <a:pt x="45482" y="69801"/>
                  <a:pt x="41090" y="70004"/>
                  <a:pt x="36685" y="70131"/>
                </a:cubicBezTo>
                <a:cubicBezTo>
                  <a:pt x="32280" y="70270"/>
                  <a:pt x="28193" y="70346"/>
                  <a:pt x="24410" y="70346"/>
                </a:cubicBezTo>
                <a:lnTo>
                  <a:pt x="0" y="70346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0" name="Freeform 3"/>
          <p:cNvSpPr/>
          <p:nvPr/>
        </p:nvSpPr>
        <p:spPr>
          <a:xfrm>
            <a:off x="6300960" y="9110946"/>
            <a:ext cx="105716" cy="71908"/>
          </a:xfrm>
          <a:custGeom>
            <a:avLst/>
            <a:gdLst>
              <a:gd name="connsiteX0" fmla="*/ 52782 w 105716"/>
              <a:gd name="connsiteY0" fmla="*/ 40292 h 71908"/>
              <a:gd name="connsiteX1" fmla="*/ 47463 w 105716"/>
              <a:gd name="connsiteY1" fmla="*/ 46382 h 71908"/>
              <a:gd name="connsiteX2" fmla="*/ 36038 w 105716"/>
              <a:gd name="connsiteY2" fmla="*/ 54616 h 71908"/>
              <a:gd name="connsiteX3" fmla="*/ 22849 w 105716"/>
              <a:gd name="connsiteY3" fmla="*/ 62760 h 71908"/>
              <a:gd name="connsiteX4" fmla="*/ 6956 w 105716"/>
              <a:gd name="connsiteY4" fmla="*/ 71908 h 71908"/>
              <a:gd name="connsiteX5" fmla="*/ 0 w 105716"/>
              <a:gd name="connsiteY5" fmla="*/ 60832 h 71908"/>
              <a:gd name="connsiteX6" fmla="*/ 15600 w 105716"/>
              <a:gd name="connsiteY6" fmla="*/ 52065 h 71908"/>
              <a:gd name="connsiteX7" fmla="*/ 29793 w 105716"/>
              <a:gd name="connsiteY7" fmla="*/ 43122 h 71908"/>
              <a:gd name="connsiteX8" fmla="*/ 37739 w 105716"/>
              <a:gd name="connsiteY8" fmla="*/ 36867 h 71908"/>
              <a:gd name="connsiteX9" fmla="*/ 42639 w 105716"/>
              <a:gd name="connsiteY9" fmla="*/ 30626 h 71908"/>
              <a:gd name="connsiteX10" fmla="*/ 45051 w 105716"/>
              <a:gd name="connsiteY10" fmla="*/ 23470 h 71908"/>
              <a:gd name="connsiteX11" fmla="*/ 45685 w 105716"/>
              <a:gd name="connsiteY11" fmla="*/ 14323 h 71908"/>
              <a:gd name="connsiteX12" fmla="*/ 45685 w 105716"/>
              <a:gd name="connsiteY12" fmla="*/ 0 h 71908"/>
              <a:gd name="connsiteX13" fmla="*/ 59890 w 105716"/>
              <a:gd name="connsiteY13" fmla="*/ 0 h 71908"/>
              <a:gd name="connsiteX14" fmla="*/ 59890 w 105716"/>
              <a:gd name="connsiteY14" fmla="*/ 14323 h 71908"/>
              <a:gd name="connsiteX15" fmla="*/ 60449 w 105716"/>
              <a:gd name="connsiteY15" fmla="*/ 23470 h 71908"/>
              <a:gd name="connsiteX16" fmla="*/ 62861 w 105716"/>
              <a:gd name="connsiteY16" fmla="*/ 30702 h 71908"/>
              <a:gd name="connsiteX17" fmla="*/ 68103 w 105716"/>
              <a:gd name="connsiteY17" fmla="*/ 37172 h 71908"/>
              <a:gd name="connsiteX18" fmla="*/ 77332 w 105716"/>
              <a:gd name="connsiteY18" fmla="*/ 44111 h 71908"/>
              <a:gd name="connsiteX19" fmla="*/ 90661 w 105716"/>
              <a:gd name="connsiteY19" fmla="*/ 52332 h 71908"/>
              <a:gd name="connsiteX20" fmla="*/ 105716 w 105716"/>
              <a:gd name="connsiteY20" fmla="*/ 60705 h 71908"/>
              <a:gd name="connsiteX21" fmla="*/ 98899 w 105716"/>
              <a:gd name="connsiteY21" fmla="*/ 71615 h 71908"/>
              <a:gd name="connsiteX22" fmla="*/ 83438 w 105716"/>
              <a:gd name="connsiteY22" fmla="*/ 62760 h 71908"/>
              <a:gd name="connsiteX23" fmla="*/ 69525 w 105716"/>
              <a:gd name="connsiteY23" fmla="*/ 54311 h 71908"/>
              <a:gd name="connsiteX24" fmla="*/ 58329 w 105716"/>
              <a:gd name="connsiteY24" fmla="*/ 46318 h 71908"/>
              <a:gd name="connsiteX25" fmla="*/ 52934 w 105716"/>
              <a:gd name="connsiteY25" fmla="*/ 40292 h 71908"/>
              <a:gd name="connsiteX26" fmla="*/ 52782 w 105716"/>
              <a:gd name="connsiteY26" fmla="*/ 40292 h 71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05716" h="71908">
                <a:moveTo>
                  <a:pt x="52782" y="40292"/>
                </a:moveTo>
                <a:cubicBezTo>
                  <a:pt x="52020" y="41878"/>
                  <a:pt x="50255" y="43908"/>
                  <a:pt x="47463" y="46382"/>
                </a:cubicBezTo>
                <a:cubicBezTo>
                  <a:pt x="44670" y="48843"/>
                  <a:pt x="40875" y="51596"/>
                  <a:pt x="36038" y="54616"/>
                </a:cubicBezTo>
                <a:cubicBezTo>
                  <a:pt x="31887" y="57242"/>
                  <a:pt x="27482" y="59969"/>
                  <a:pt x="22849" y="62760"/>
                </a:cubicBezTo>
                <a:cubicBezTo>
                  <a:pt x="18203" y="65539"/>
                  <a:pt x="12909" y="68584"/>
                  <a:pt x="6956" y="71908"/>
                </a:cubicBezTo>
                <a:lnTo>
                  <a:pt x="0" y="60832"/>
                </a:lnTo>
                <a:cubicBezTo>
                  <a:pt x="5674" y="57736"/>
                  <a:pt x="10878" y="54793"/>
                  <a:pt x="15600" y="52065"/>
                </a:cubicBezTo>
                <a:cubicBezTo>
                  <a:pt x="20335" y="49313"/>
                  <a:pt x="25058" y="46344"/>
                  <a:pt x="29793" y="43122"/>
                </a:cubicBezTo>
                <a:cubicBezTo>
                  <a:pt x="33004" y="40940"/>
                  <a:pt x="35657" y="38859"/>
                  <a:pt x="37739" y="36867"/>
                </a:cubicBezTo>
                <a:cubicBezTo>
                  <a:pt x="39821" y="34888"/>
                  <a:pt x="41446" y="32808"/>
                  <a:pt x="42639" y="30626"/>
                </a:cubicBezTo>
                <a:cubicBezTo>
                  <a:pt x="43819" y="28468"/>
                  <a:pt x="44619" y="26071"/>
                  <a:pt x="45051" y="23470"/>
                </a:cubicBezTo>
                <a:cubicBezTo>
                  <a:pt x="45482" y="20870"/>
                  <a:pt x="45685" y="17825"/>
                  <a:pt x="45685" y="14323"/>
                </a:cubicBezTo>
                <a:lnTo>
                  <a:pt x="45685" y="0"/>
                </a:lnTo>
                <a:lnTo>
                  <a:pt x="59890" y="0"/>
                </a:lnTo>
                <a:lnTo>
                  <a:pt x="59890" y="14323"/>
                </a:lnTo>
                <a:cubicBezTo>
                  <a:pt x="59890" y="17825"/>
                  <a:pt x="60068" y="20870"/>
                  <a:pt x="60449" y="23470"/>
                </a:cubicBezTo>
                <a:cubicBezTo>
                  <a:pt x="60830" y="26071"/>
                  <a:pt x="61629" y="28494"/>
                  <a:pt x="62861" y="30702"/>
                </a:cubicBezTo>
                <a:cubicBezTo>
                  <a:pt x="64092" y="32934"/>
                  <a:pt x="65831" y="35091"/>
                  <a:pt x="68103" y="37172"/>
                </a:cubicBezTo>
                <a:cubicBezTo>
                  <a:pt x="70388" y="39252"/>
                  <a:pt x="73448" y="41561"/>
                  <a:pt x="77332" y="44111"/>
                </a:cubicBezTo>
                <a:cubicBezTo>
                  <a:pt x="81775" y="47029"/>
                  <a:pt x="86231" y="49782"/>
                  <a:pt x="90661" y="52332"/>
                </a:cubicBezTo>
                <a:cubicBezTo>
                  <a:pt x="95117" y="54882"/>
                  <a:pt x="100118" y="57686"/>
                  <a:pt x="105716" y="60705"/>
                </a:cubicBezTo>
                <a:lnTo>
                  <a:pt x="98899" y="71615"/>
                </a:lnTo>
                <a:cubicBezTo>
                  <a:pt x="93606" y="68584"/>
                  <a:pt x="88452" y="65640"/>
                  <a:pt x="83438" y="62760"/>
                </a:cubicBezTo>
                <a:cubicBezTo>
                  <a:pt x="78424" y="59868"/>
                  <a:pt x="73778" y="57064"/>
                  <a:pt x="69525" y="54311"/>
                </a:cubicBezTo>
                <a:cubicBezTo>
                  <a:pt x="64892" y="51393"/>
                  <a:pt x="61160" y="48716"/>
                  <a:pt x="58329" y="46318"/>
                </a:cubicBezTo>
                <a:cubicBezTo>
                  <a:pt x="55485" y="43908"/>
                  <a:pt x="53683" y="41878"/>
                  <a:pt x="52934" y="40292"/>
                </a:cubicBezTo>
                <a:lnTo>
                  <a:pt x="52782" y="4029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1" name="Freeform 3"/>
          <p:cNvSpPr/>
          <p:nvPr/>
        </p:nvSpPr>
        <p:spPr>
          <a:xfrm>
            <a:off x="6293724" y="9203127"/>
            <a:ext cx="120048" cy="11912"/>
          </a:xfrm>
          <a:custGeom>
            <a:avLst/>
            <a:gdLst>
              <a:gd name="connsiteX0" fmla="*/ 0 w 120048"/>
              <a:gd name="connsiteY0" fmla="*/ 5956 h 11912"/>
              <a:gd name="connsiteX1" fmla="*/ 120048 w 120048"/>
              <a:gd name="connsiteY1" fmla="*/ 5956 h 11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048" h="11912">
                <a:moveTo>
                  <a:pt x="0" y="5956"/>
                </a:moveTo>
                <a:lnTo>
                  <a:pt x="120048" y="5956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2" name="Freeform 3"/>
          <p:cNvSpPr/>
          <p:nvPr/>
        </p:nvSpPr>
        <p:spPr>
          <a:xfrm>
            <a:off x="385013" y="564906"/>
            <a:ext cx="120111" cy="533977"/>
          </a:xfrm>
          <a:custGeom>
            <a:avLst/>
            <a:gdLst>
              <a:gd name="connsiteX0" fmla="*/ 120111 w 120111"/>
              <a:gd name="connsiteY0" fmla="*/ 533977 h 533977"/>
              <a:gd name="connsiteX1" fmla="*/ 0 w 120111"/>
              <a:gd name="connsiteY1" fmla="*/ 533977 h 533977"/>
              <a:gd name="connsiteX2" fmla="*/ 0 w 120111"/>
              <a:gd name="connsiteY2" fmla="*/ 0 h 533977"/>
              <a:gd name="connsiteX3" fmla="*/ 120111 w 120111"/>
              <a:gd name="connsiteY3" fmla="*/ 0 h 533977"/>
              <a:gd name="connsiteX4" fmla="*/ 120111 w 120111"/>
              <a:gd name="connsiteY4" fmla="*/ 533977 h 53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7">
                <a:moveTo>
                  <a:pt x="120111" y="533977"/>
                </a:moveTo>
                <a:lnTo>
                  <a:pt x="0" y="533977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3" name="Freeform 3"/>
          <p:cNvSpPr/>
          <p:nvPr/>
        </p:nvSpPr>
        <p:spPr>
          <a:xfrm>
            <a:off x="2495356" y="981515"/>
            <a:ext cx="63800" cy="104587"/>
          </a:xfrm>
          <a:custGeom>
            <a:avLst/>
            <a:gdLst>
              <a:gd name="connsiteX0" fmla="*/ 63800 w 63800"/>
              <a:gd name="connsiteY0" fmla="*/ 0 h 104587"/>
              <a:gd name="connsiteX1" fmla="*/ 63800 w 63800"/>
              <a:gd name="connsiteY1" fmla="*/ 102558 h 104587"/>
              <a:gd name="connsiteX2" fmla="*/ 53226 w 63800"/>
              <a:gd name="connsiteY2" fmla="*/ 102558 h 104587"/>
              <a:gd name="connsiteX3" fmla="*/ 53226 w 63800"/>
              <a:gd name="connsiteY3" fmla="*/ 91190 h 104587"/>
              <a:gd name="connsiteX4" fmla="*/ 52833 w 63800"/>
              <a:gd name="connsiteY4" fmla="*/ 91190 h 104587"/>
              <a:gd name="connsiteX5" fmla="*/ 27025 w 63800"/>
              <a:gd name="connsiteY5" fmla="*/ 104587 h 104587"/>
              <a:gd name="connsiteX6" fmla="*/ 0 w 63800"/>
              <a:gd name="connsiteY6" fmla="*/ 72503 h 104587"/>
              <a:gd name="connsiteX7" fmla="*/ 0 w 63800"/>
              <a:gd name="connsiteY7" fmla="*/ 0 h 104587"/>
              <a:gd name="connsiteX8" fmla="*/ 12199 w 63800"/>
              <a:gd name="connsiteY8" fmla="*/ 0 h 104587"/>
              <a:gd name="connsiteX9" fmla="*/ 12199 w 63800"/>
              <a:gd name="connsiteY9" fmla="*/ 70473 h 104587"/>
              <a:gd name="connsiteX10" fmla="*/ 29260 w 63800"/>
              <a:gd name="connsiteY10" fmla="*/ 94844 h 104587"/>
              <a:gd name="connsiteX11" fmla="*/ 51614 w 63800"/>
              <a:gd name="connsiteY11" fmla="*/ 72300 h 104587"/>
              <a:gd name="connsiteX12" fmla="*/ 51614 w 63800"/>
              <a:gd name="connsiteY12" fmla="*/ 0 h 104587"/>
              <a:gd name="connsiteX13" fmla="*/ 63800 w 63800"/>
              <a:gd name="connsiteY13" fmla="*/ 0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7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0"/>
                </a:lnTo>
                <a:lnTo>
                  <a:pt x="52833" y="91190"/>
                </a:lnTo>
                <a:cubicBezTo>
                  <a:pt x="45724" y="99919"/>
                  <a:pt x="38399" y="104587"/>
                  <a:pt x="27025" y="104587"/>
                </a:cubicBezTo>
                <a:cubicBezTo>
                  <a:pt x="5890" y="104587"/>
                  <a:pt x="0" y="89148"/>
                  <a:pt x="0" y="72503"/>
                </a:cubicBezTo>
                <a:lnTo>
                  <a:pt x="0" y="0"/>
                </a:lnTo>
                <a:lnTo>
                  <a:pt x="12199" y="0"/>
                </a:lnTo>
                <a:lnTo>
                  <a:pt x="12199" y="70473"/>
                </a:lnTo>
                <a:cubicBezTo>
                  <a:pt x="12199" y="73315"/>
                  <a:pt x="11577" y="94844"/>
                  <a:pt x="29260" y="94844"/>
                </a:cubicBezTo>
                <a:cubicBezTo>
                  <a:pt x="45724" y="94844"/>
                  <a:pt x="51614" y="79417"/>
                  <a:pt x="51614" y="72300"/>
                </a:cubicBezTo>
                <a:lnTo>
                  <a:pt x="51614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4" name="Freeform 3"/>
          <p:cNvSpPr/>
          <p:nvPr/>
        </p:nvSpPr>
        <p:spPr>
          <a:xfrm>
            <a:off x="2575569" y="955120"/>
            <a:ext cx="49380" cy="129364"/>
          </a:xfrm>
          <a:custGeom>
            <a:avLst/>
            <a:gdLst>
              <a:gd name="connsiteX0" fmla="*/ 0 w 49380"/>
              <a:gd name="connsiteY0" fmla="*/ 36156 h 129364"/>
              <a:gd name="connsiteX1" fmla="*/ 0 w 49380"/>
              <a:gd name="connsiteY1" fmla="*/ 26388 h 129364"/>
              <a:gd name="connsiteX2" fmla="*/ 16464 w 49380"/>
              <a:gd name="connsiteY2" fmla="*/ 26388 h 129364"/>
              <a:gd name="connsiteX3" fmla="*/ 16464 w 49380"/>
              <a:gd name="connsiteY3" fmla="*/ 5277 h 129364"/>
              <a:gd name="connsiteX4" fmla="*/ 28650 w 49380"/>
              <a:gd name="connsiteY4" fmla="*/ 0 h 129364"/>
              <a:gd name="connsiteX5" fmla="*/ 28650 w 49380"/>
              <a:gd name="connsiteY5" fmla="*/ 26388 h 129364"/>
              <a:gd name="connsiteX6" fmla="*/ 49380 w 49380"/>
              <a:gd name="connsiteY6" fmla="*/ 26388 h 129364"/>
              <a:gd name="connsiteX7" fmla="*/ 49380 w 49380"/>
              <a:gd name="connsiteY7" fmla="*/ 36156 h 129364"/>
              <a:gd name="connsiteX8" fmla="*/ 28650 w 49380"/>
              <a:gd name="connsiteY8" fmla="*/ 36156 h 129364"/>
              <a:gd name="connsiteX9" fmla="*/ 28650 w 49380"/>
              <a:gd name="connsiteY9" fmla="*/ 101949 h 129364"/>
              <a:gd name="connsiteX10" fmla="*/ 39834 w 49380"/>
              <a:gd name="connsiteY10" fmla="*/ 118796 h 129364"/>
              <a:gd name="connsiteX11" fmla="*/ 49380 w 49380"/>
              <a:gd name="connsiteY11" fmla="*/ 118200 h 129364"/>
              <a:gd name="connsiteX12" fmla="*/ 49380 w 49380"/>
              <a:gd name="connsiteY12" fmla="*/ 128755 h 129364"/>
              <a:gd name="connsiteX13" fmla="*/ 37803 w 49380"/>
              <a:gd name="connsiteY13" fmla="*/ 129364 h 129364"/>
              <a:gd name="connsiteX14" fmla="*/ 16464 w 49380"/>
              <a:gd name="connsiteY14" fmla="*/ 109447 h 129364"/>
              <a:gd name="connsiteX15" fmla="*/ 16464 w 49380"/>
              <a:gd name="connsiteY15" fmla="*/ 36156 h 129364"/>
              <a:gd name="connsiteX16" fmla="*/ 0 w 49380"/>
              <a:gd name="connsiteY16" fmla="*/ 36156 h 1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64">
                <a:moveTo>
                  <a:pt x="0" y="36156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80" y="26388"/>
                </a:lnTo>
                <a:lnTo>
                  <a:pt x="49380" y="36156"/>
                </a:lnTo>
                <a:lnTo>
                  <a:pt x="28650" y="36156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34" y="118796"/>
                </a:cubicBezTo>
                <a:cubicBezTo>
                  <a:pt x="43896" y="118796"/>
                  <a:pt x="46739" y="118593"/>
                  <a:pt x="49380" y="118200"/>
                </a:cubicBezTo>
                <a:lnTo>
                  <a:pt x="49380" y="128755"/>
                </a:lnTo>
                <a:cubicBezTo>
                  <a:pt x="45724" y="129149"/>
                  <a:pt x="41662" y="129364"/>
                  <a:pt x="37803" y="129364"/>
                </a:cubicBezTo>
                <a:cubicBezTo>
                  <a:pt x="21338" y="129364"/>
                  <a:pt x="16464" y="122044"/>
                  <a:pt x="16464" y="109447"/>
                </a:cubicBezTo>
                <a:lnTo>
                  <a:pt x="16464" y="36156"/>
                </a:lnTo>
                <a:lnTo>
                  <a:pt x="0" y="36156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5" name="Freeform 3"/>
          <p:cNvSpPr/>
          <p:nvPr/>
        </p:nvSpPr>
        <p:spPr>
          <a:xfrm>
            <a:off x="2681601" y="979501"/>
            <a:ext cx="62785" cy="106605"/>
          </a:xfrm>
          <a:custGeom>
            <a:avLst/>
            <a:gdLst>
              <a:gd name="connsiteX0" fmla="*/ 50382 w 62785"/>
              <a:gd name="connsiteY0" fmla="*/ 31475 h 106605"/>
              <a:gd name="connsiteX1" fmla="*/ 32306 w 62785"/>
              <a:gd name="connsiteY1" fmla="*/ 9743 h 106605"/>
              <a:gd name="connsiteX2" fmla="*/ 15842 w 62785"/>
              <a:gd name="connsiteY2" fmla="*/ 21516 h 106605"/>
              <a:gd name="connsiteX3" fmla="*/ 12998 w 62785"/>
              <a:gd name="connsiteY3" fmla="*/ 53803 h 106605"/>
              <a:gd name="connsiteX4" fmla="*/ 31887 w 62785"/>
              <a:gd name="connsiteY4" fmla="*/ 96849 h 106605"/>
              <a:gd name="connsiteX5" fmla="*/ 50586 w 62785"/>
              <a:gd name="connsiteY5" fmla="*/ 74317 h 106605"/>
              <a:gd name="connsiteX6" fmla="*/ 62785 w 62785"/>
              <a:gd name="connsiteY6" fmla="*/ 74317 h 106605"/>
              <a:gd name="connsiteX7" fmla="*/ 34743 w 62785"/>
              <a:gd name="connsiteY7" fmla="*/ 106605 h 106605"/>
              <a:gd name="connsiteX8" fmla="*/ 0 w 62785"/>
              <a:gd name="connsiteY8" fmla="*/ 53803 h 106605"/>
              <a:gd name="connsiteX9" fmla="*/ 3046 w 62785"/>
              <a:gd name="connsiteY9" fmla="*/ 19892 h 106605"/>
              <a:gd name="connsiteX10" fmla="*/ 33931 w 62785"/>
              <a:gd name="connsiteY10" fmla="*/ 0 h 106605"/>
              <a:gd name="connsiteX11" fmla="*/ 62569 w 62785"/>
              <a:gd name="connsiteY11" fmla="*/ 31475 h 106605"/>
              <a:gd name="connsiteX12" fmla="*/ 50382 w 62785"/>
              <a:gd name="connsiteY12" fmla="*/ 31475 h 106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85" h="106605">
                <a:moveTo>
                  <a:pt x="50382" y="31475"/>
                </a:moveTo>
                <a:cubicBezTo>
                  <a:pt x="50992" y="18674"/>
                  <a:pt x="46320" y="9743"/>
                  <a:pt x="32306" y="9743"/>
                </a:cubicBezTo>
                <a:cubicBezTo>
                  <a:pt x="24778" y="9743"/>
                  <a:pt x="18482" y="14005"/>
                  <a:pt x="15842" y="21516"/>
                </a:cubicBezTo>
                <a:cubicBezTo>
                  <a:pt x="14217" y="26185"/>
                  <a:pt x="12998" y="40203"/>
                  <a:pt x="12998" y="53803"/>
                </a:cubicBezTo>
                <a:cubicBezTo>
                  <a:pt x="12998" y="72287"/>
                  <a:pt x="12998" y="96849"/>
                  <a:pt x="31887" y="96849"/>
                </a:cubicBezTo>
                <a:cubicBezTo>
                  <a:pt x="47945" y="96849"/>
                  <a:pt x="49976" y="86712"/>
                  <a:pt x="50586" y="74317"/>
                </a:cubicBezTo>
                <a:lnTo>
                  <a:pt x="62785" y="74317"/>
                </a:lnTo>
                <a:cubicBezTo>
                  <a:pt x="63800" y="101936"/>
                  <a:pt x="44289" y="106605"/>
                  <a:pt x="34743" y="106605"/>
                </a:cubicBezTo>
                <a:cubicBezTo>
                  <a:pt x="0" y="106605"/>
                  <a:pt x="0" y="79189"/>
                  <a:pt x="0" y="53803"/>
                </a:cubicBezTo>
                <a:cubicBezTo>
                  <a:pt x="0" y="43654"/>
                  <a:pt x="393" y="27605"/>
                  <a:pt x="3046" y="19892"/>
                </a:cubicBezTo>
                <a:cubicBezTo>
                  <a:pt x="8327" y="5277"/>
                  <a:pt x="19904" y="0"/>
                  <a:pt x="33931" y="0"/>
                </a:cubicBezTo>
                <a:cubicBezTo>
                  <a:pt x="51601" y="0"/>
                  <a:pt x="63597" y="9946"/>
                  <a:pt x="62569" y="31475"/>
                </a:cubicBezTo>
                <a:lnTo>
                  <a:pt x="50382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6" name="Freeform 3"/>
          <p:cNvSpPr/>
          <p:nvPr/>
        </p:nvSpPr>
        <p:spPr>
          <a:xfrm>
            <a:off x="2855249" y="979498"/>
            <a:ext cx="110933" cy="104575"/>
          </a:xfrm>
          <a:custGeom>
            <a:avLst/>
            <a:gdLst>
              <a:gd name="connsiteX0" fmla="*/ 12186 w 110933"/>
              <a:gd name="connsiteY0" fmla="*/ 104575 h 104575"/>
              <a:gd name="connsiteX1" fmla="*/ 0 w 110933"/>
              <a:gd name="connsiteY1" fmla="*/ 104575 h 104575"/>
              <a:gd name="connsiteX2" fmla="*/ 0 w 110933"/>
              <a:gd name="connsiteY2" fmla="*/ 1814 h 104575"/>
              <a:gd name="connsiteX3" fmla="*/ 10967 w 110933"/>
              <a:gd name="connsiteY3" fmla="*/ 1814 h 104575"/>
              <a:gd name="connsiteX4" fmla="*/ 10967 w 110933"/>
              <a:gd name="connsiteY4" fmla="*/ 14614 h 104575"/>
              <a:gd name="connsiteX5" fmla="*/ 11373 w 110933"/>
              <a:gd name="connsiteY5" fmla="*/ 14614 h 104575"/>
              <a:gd name="connsiteX6" fmla="*/ 35746 w 110933"/>
              <a:gd name="connsiteY6" fmla="*/ 0 h 104575"/>
              <a:gd name="connsiteX7" fmla="*/ 59116 w 110933"/>
              <a:gd name="connsiteY7" fmla="*/ 16035 h 104575"/>
              <a:gd name="connsiteX8" fmla="*/ 84314 w 110933"/>
              <a:gd name="connsiteY8" fmla="*/ 0 h 104575"/>
              <a:gd name="connsiteX9" fmla="*/ 110933 w 110933"/>
              <a:gd name="connsiteY9" fmla="*/ 28214 h 104575"/>
              <a:gd name="connsiteX10" fmla="*/ 110933 w 110933"/>
              <a:gd name="connsiteY10" fmla="*/ 104575 h 104575"/>
              <a:gd name="connsiteX11" fmla="*/ 98747 w 110933"/>
              <a:gd name="connsiteY11" fmla="*/ 104575 h 104575"/>
              <a:gd name="connsiteX12" fmla="*/ 98747 w 110933"/>
              <a:gd name="connsiteY12" fmla="*/ 31272 h 104575"/>
              <a:gd name="connsiteX13" fmla="*/ 82892 w 110933"/>
              <a:gd name="connsiteY13" fmla="*/ 9743 h 104575"/>
              <a:gd name="connsiteX14" fmla="*/ 61566 w 110933"/>
              <a:gd name="connsiteY14" fmla="*/ 38579 h 104575"/>
              <a:gd name="connsiteX15" fmla="*/ 61566 w 110933"/>
              <a:gd name="connsiteY15" fmla="*/ 104575 h 104575"/>
              <a:gd name="connsiteX16" fmla="*/ 49367 w 110933"/>
              <a:gd name="connsiteY16" fmla="*/ 104575 h 104575"/>
              <a:gd name="connsiteX17" fmla="*/ 49367 w 110933"/>
              <a:gd name="connsiteY17" fmla="*/ 31272 h 104575"/>
              <a:gd name="connsiteX18" fmla="*/ 33525 w 110933"/>
              <a:gd name="connsiteY18" fmla="*/ 9743 h 104575"/>
              <a:gd name="connsiteX19" fmla="*/ 12186 w 110933"/>
              <a:gd name="connsiteY19" fmla="*/ 38579 h 104575"/>
              <a:gd name="connsiteX20" fmla="*/ 12186 w 110933"/>
              <a:gd name="connsiteY20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10933" h="104575">
                <a:moveTo>
                  <a:pt x="12186" y="104575"/>
                </a:moveTo>
                <a:lnTo>
                  <a:pt x="0" y="104575"/>
                </a:lnTo>
                <a:lnTo>
                  <a:pt x="0" y="1814"/>
                </a:lnTo>
                <a:lnTo>
                  <a:pt x="10967" y="1814"/>
                </a:lnTo>
                <a:lnTo>
                  <a:pt x="10967" y="14614"/>
                </a:lnTo>
                <a:lnTo>
                  <a:pt x="11373" y="14614"/>
                </a:lnTo>
                <a:cubicBezTo>
                  <a:pt x="16248" y="6292"/>
                  <a:pt x="24372" y="0"/>
                  <a:pt x="35746" y="0"/>
                </a:cubicBezTo>
                <a:cubicBezTo>
                  <a:pt x="46320" y="0"/>
                  <a:pt x="55663" y="5886"/>
                  <a:pt x="59116" y="16035"/>
                </a:cubicBezTo>
                <a:cubicBezTo>
                  <a:pt x="64206" y="5886"/>
                  <a:pt x="72940" y="0"/>
                  <a:pt x="84314" y="0"/>
                </a:cubicBezTo>
                <a:cubicBezTo>
                  <a:pt x="101388" y="0"/>
                  <a:pt x="110324" y="11785"/>
                  <a:pt x="110933" y="28214"/>
                </a:cubicBezTo>
                <a:lnTo>
                  <a:pt x="110933" y="104575"/>
                </a:lnTo>
                <a:lnTo>
                  <a:pt x="98747" y="104575"/>
                </a:lnTo>
                <a:lnTo>
                  <a:pt x="98747" y="31272"/>
                </a:lnTo>
                <a:cubicBezTo>
                  <a:pt x="98544" y="21123"/>
                  <a:pt x="94888" y="9743"/>
                  <a:pt x="82892" y="9743"/>
                </a:cubicBezTo>
                <a:cubicBezTo>
                  <a:pt x="67456" y="9743"/>
                  <a:pt x="61566" y="25182"/>
                  <a:pt x="61566" y="38579"/>
                </a:cubicBezTo>
                <a:lnTo>
                  <a:pt x="61566" y="104575"/>
                </a:lnTo>
                <a:lnTo>
                  <a:pt x="49367" y="104575"/>
                </a:lnTo>
                <a:lnTo>
                  <a:pt x="49367" y="31272"/>
                </a:lnTo>
                <a:cubicBezTo>
                  <a:pt x="49164" y="21123"/>
                  <a:pt x="45508" y="9743"/>
                  <a:pt x="33525" y="9743"/>
                </a:cubicBezTo>
                <a:cubicBezTo>
                  <a:pt x="18076" y="9743"/>
                  <a:pt x="12186" y="25182"/>
                  <a:pt x="12186" y="38579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7" name="Freeform 3"/>
          <p:cNvSpPr/>
          <p:nvPr/>
        </p:nvSpPr>
        <p:spPr>
          <a:xfrm>
            <a:off x="3171270" y="979498"/>
            <a:ext cx="65412" cy="104575"/>
          </a:xfrm>
          <a:custGeom>
            <a:avLst/>
            <a:gdLst>
              <a:gd name="connsiteX0" fmla="*/ 12186 w 65412"/>
              <a:gd name="connsiteY0" fmla="*/ 104575 h 104575"/>
              <a:gd name="connsiteX1" fmla="*/ 0 w 65412"/>
              <a:gd name="connsiteY1" fmla="*/ 104575 h 104575"/>
              <a:gd name="connsiteX2" fmla="*/ 0 w 65412"/>
              <a:gd name="connsiteY2" fmla="*/ 2017 h 104575"/>
              <a:gd name="connsiteX3" fmla="*/ 12186 w 65412"/>
              <a:gd name="connsiteY3" fmla="*/ 2017 h 104575"/>
              <a:gd name="connsiteX4" fmla="*/ 12186 w 65412"/>
              <a:gd name="connsiteY4" fmla="*/ 14614 h 104575"/>
              <a:gd name="connsiteX5" fmla="*/ 12592 w 65412"/>
              <a:gd name="connsiteY5" fmla="*/ 14614 h 104575"/>
              <a:gd name="connsiteX6" fmla="*/ 37371 w 65412"/>
              <a:gd name="connsiteY6" fmla="*/ 0 h 104575"/>
              <a:gd name="connsiteX7" fmla="*/ 65412 w 65412"/>
              <a:gd name="connsiteY7" fmla="*/ 32287 h 104575"/>
              <a:gd name="connsiteX8" fmla="*/ 65412 w 65412"/>
              <a:gd name="connsiteY8" fmla="*/ 104575 h 104575"/>
              <a:gd name="connsiteX9" fmla="*/ 53226 w 65412"/>
              <a:gd name="connsiteY9" fmla="*/ 104575 h 104575"/>
              <a:gd name="connsiteX10" fmla="*/ 53226 w 65412"/>
              <a:gd name="connsiteY10" fmla="*/ 32896 h 104575"/>
              <a:gd name="connsiteX11" fmla="*/ 34337 w 65412"/>
              <a:gd name="connsiteY11" fmla="*/ 9743 h 104575"/>
              <a:gd name="connsiteX12" fmla="*/ 12186 w 65412"/>
              <a:gd name="connsiteY12" fmla="*/ 40203 h 104575"/>
              <a:gd name="connsiteX13" fmla="*/ 12186 w 65412"/>
              <a:gd name="connsiteY13" fmla="*/ 104575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2" h="104575">
                <a:moveTo>
                  <a:pt x="12186" y="104575"/>
                </a:moveTo>
                <a:lnTo>
                  <a:pt x="0" y="104575"/>
                </a:lnTo>
                <a:lnTo>
                  <a:pt x="0" y="2017"/>
                </a:lnTo>
                <a:lnTo>
                  <a:pt x="12186" y="2017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76"/>
                  <a:pt x="26403" y="0"/>
                  <a:pt x="37371" y="0"/>
                </a:cubicBezTo>
                <a:cubicBezTo>
                  <a:pt x="62772" y="0"/>
                  <a:pt x="65412" y="18877"/>
                  <a:pt x="65412" y="32287"/>
                </a:cubicBezTo>
                <a:lnTo>
                  <a:pt x="65412" y="104575"/>
                </a:lnTo>
                <a:lnTo>
                  <a:pt x="53226" y="104575"/>
                </a:lnTo>
                <a:lnTo>
                  <a:pt x="53226" y="32896"/>
                </a:lnTo>
                <a:cubicBezTo>
                  <a:pt x="53226" y="20907"/>
                  <a:pt x="48554" y="9743"/>
                  <a:pt x="34337" y="9743"/>
                </a:cubicBezTo>
                <a:cubicBezTo>
                  <a:pt x="23357" y="9743"/>
                  <a:pt x="12186" y="17253"/>
                  <a:pt x="12186" y="40203"/>
                </a:cubicBezTo>
                <a:lnTo>
                  <a:pt x="12186" y="1045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8" name="Freeform 3"/>
          <p:cNvSpPr/>
          <p:nvPr/>
        </p:nvSpPr>
        <p:spPr>
          <a:xfrm>
            <a:off x="3251074" y="981509"/>
            <a:ext cx="74971" cy="141340"/>
          </a:xfrm>
          <a:custGeom>
            <a:avLst/>
            <a:gdLst>
              <a:gd name="connsiteX0" fmla="*/ 32509 w 74971"/>
              <a:gd name="connsiteY0" fmla="*/ 102761 h 141340"/>
              <a:gd name="connsiteX1" fmla="*/ 0 w 74971"/>
              <a:gd name="connsiteY1" fmla="*/ 0 h 141340"/>
              <a:gd name="connsiteX2" fmla="*/ 13201 w 74971"/>
              <a:gd name="connsiteY2" fmla="*/ 0 h 141340"/>
              <a:gd name="connsiteX3" fmla="*/ 38196 w 74971"/>
              <a:gd name="connsiteY3" fmla="*/ 84073 h 141340"/>
              <a:gd name="connsiteX4" fmla="*/ 38602 w 74971"/>
              <a:gd name="connsiteY4" fmla="*/ 84073 h 141340"/>
              <a:gd name="connsiteX5" fmla="*/ 62785 w 74971"/>
              <a:gd name="connsiteY5" fmla="*/ 0 h 141340"/>
              <a:gd name="connsiteX6" fmla="*/ 74971 w 74971"/>
              <a:gd name="connsiteY6" fmla="*/ 0 h 141340"/>
              <a:gd name="connsiteX7" fmla="*/ 32509 w 74971"/>
              <a:gd name="connsiteY7" fmla="*/ 141340 h 141340"/>
              <a:gd name="connsiteX8" fmla="*/ 20526 w 74971"/>
              <a:gd name="connsiteY8" fmla="*/ 141340 h 141340"/>
              <a:gd name="connsiteX9" fmla="*/ 32509 w 74971"/>
              <a:gd name="connsiteY9" fmla="*/ 102761 h 14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4971" h="141340">
                <a:moveTo>
                  <a:pt x="32509" y="102761"/>
                </a:moveTo>
                <a:lnTo>
                  <a:pt x="0" y="0"/>
                </a:lnTo>
                <a:lnTo>
                  <a:pt x="13201" y="0"/>
                </a:lnTo>
                <a:lnTo>
                  <a:pt x="38196" y="84073"/>
                </a:lnTo>
                <a:lnTo>
                  <a:pt x="38602" y="84073"/>
                </a:lnTo>
                <a:lnTo>
                  <a:pt x="62785" y="0"/>
                </a:lnTo>
                <a:lnTo>
                  <a:pt x="74971" y="0"/>
                </a:lnTo>
                <a:lnTo>
                  <a:pt x="32509" y="141340"/>
                </a:lnTo>
                <a:lnTo>
                  <a:pt x="20526" y="141340"/>
                </a:lnTo>
                <a:lnTo>
                  <a:pt x="32509" y="102761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9" name="Freeform 3"/>
          <p:cNvSpPr/>
          <p:nvPr/>
        </p:nvSpPr>
        <p:spPr>
          <a:xfrm>
            <a:off x="651844" y="928372"/>
            <a:ext cx="80912" cy="155702"/>
          </a:xfrm>
          <a:custGeom>
            <a:avLst/>
            <a:gdLst>
              <a:gd name="connsiteX0" fmla="*/ 0 w 80912"/>
              <a:gd name="connsiteY0" fmla="*/ 155702 h 155702"/>
              <a:gd name="connsiteX1" fmla="*/ 0 w 80912"/>
              <a:gd name="connsiteY1" fmla="*/ 0 h 155702"/>
              <a:gd name="connsiteX2" fmla="*/ 80912 w 80912"/>
              <a:gd name="connsiteY2" fmla="*/ 0 h 155702"/>
              <a:gd name="connsiteX3" fmla="*/ 80912 w 80912"/>
              <a:gd name="connsiteY3" fmla="*/ 23939 h 155702"/>
              <a:gd name="connsiteX4" fmla="*/ 32573 w 80912"/>
              <a:gd name="connsiteY4" fmla="*/ 23939 h 155702"/>
              <a:gd name="connsiteX5" fmla="*/ 32573 w 80912"/>
              <a:gd name="connsiteY5" fmla="*/ 63838 h 155702"/>
              <a:gd name="connsiteX6" fmla="*/ 78754 w 80912"/>
              <a:gd name="connsiteY6" fmla="*/ 63838 h 155702"/>
              <a:gd name="connsiteX7" fmla="*/ 78754 w 80912"/>
              <a:gd name="connsiteY7" fmla="*/ 87778 h 155702"/>
              <a:gd name="connsiteX8" fmla="*/ 32573 w 80912"/>
              <a:gd name="connsiteY8" fmla="*/ 87778 h 155702"/>
              <a:gd name="connsiteX9" fmla="*/ 32573 w 80912"/>
              <a:gd name="connsiteY9" fmla="*/ 155702 h 155702"/>
              <a:gd name="connsiteX10" fmla="*/ 0 w 80912"/>
              <a:gd name="connsiteY10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0912" h="155702">
                <a:moveTo>
                  <a:pt x="0" y="155702"/>
                </a:moveTo>
                <a:lnTo>
                  <a:pt x="0" y="0"/>
                </a:lnTo>
                <a:lnTo>
                  <a:pt x="80912" y="0"/>
                </a:lnTo>
                <a:lnTo>
                  <a:pt x="80912" y="23939"/>
                </a:lnTo>
                <a:lnTo>
                  <a:pt x="32573" y="23939"/>
                </a:lnTo>
                <a:lnTo>
                  <a:pt x="32573" y="63838"/>
                </a:lnTo>
                <a:lnTo>
                  <a:pt x="78754" y="63838"/>
                </a:lnTo>
                <a:lnTo>
                  <a:pt x="78754" y="87778"/>
                </a:lnTo>
                <a:lnTo>
                  <a:pt x="32573" y="87778"/>
                </a:lnTo>
                <a:lnTo>
                  <a:pt x="32573" y="155702"/>
                </a:lnTo>
                <a:lnTo>
                  <a:pt x="0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0" name="Freeform 3"/>
          <p:cNvSpPr/>
          <p:nvPr/>
        </p:nvSpPr>
        <p:spPr>
          <a:xfrm>
            <a:off x="749385" y="975177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1" name="Freeform 3"/>
          <p:cNvSpPr/>
          <p:nvPr/>
        </p:nvSpPr>
        <p:spPr>
          <a:xfrm>
            <a:off x="749385" y="928364"/>
            <a:ext cx="30427" cy="23952"/>
          </a:xfrm>
          <a:custGeom>
            <a:avLst/>
            <a:gdLst>
              <a:gd name="connsiteX0" fmla="*/ 30427 w 30427"/>
              <a:gd name="connsiteY0" fmla="*/ 23952 h 23952"/>
              <a:gd name="connsiteX1" fmla="*/ 0 w 30427"/>
              <a:gd name="connsiteY1" fmla="*/ 23952 h 23952"/>
              <a:gd name="connsiteX2" fmla="*/ 0 w 30427"/>
              <a:gd name="connsiteY2" fmla="*/ 0 h 23952"/>
              <a:gd name="connsiteX3" fmla="*/ 30427 w 30427"/>
              <a:gd name="connsiteY3" fmla="*/ 0 h 23952"/>
              <a:gd name="connsiteX4" fmla="*/ 30427 w 30427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52">
                <a:moveTo>
                  <a:pt x="30427" y="23952"/>
                </a:moveTo>
                <a:lnTo>
                  <a:pt x="0" y="23952"/>
                </a:lnTo>
                <a:lnTo>
                  <a:pt x="0" y="0"/>
                </a:lnTo>
                <a:lnTo>
                  <a:pt x="30427" y="0"/>
                </a:lnTo>
                <a:lnTo>
                  <a:pt x="30427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2" name="Freeform 3"/>
          <p:cNvSpPr/>
          <p:nvPr/>
        </p:nvSpPr>
        <p:spPr>
          <a:xfrm>
            <a:off x="917278" y="928376"/>
            <a:ext cx="30427" cy="155702"/>
          </a:xfrm>
          <a:custGeom>
            <a:avLst/>
            <a:gdLst>
              <a:gd name="connsiteX0" fmla="*/ 15213 w 30427"/>
              <a:gd name="connsiteY0" fmla="*/ 0 h 155702"/>
              <a:gd name="connsiteX1" fmla="*/ 15213 w 30427"/>
              <a:gd name="connsiteY1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702">
                <a:moveTo>
                  <a:pt x="15213" y="0"/>
                </a:moveTo>
                <a:lnTo>
                  <a:pt x="15213" y="155702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3" name="Freeform 3"/>
          <p:cNvSpPr/>
          <p:nvPr/>
        </p:nvSpPr>
        <p:spPr>
          <a:xfrm>
            <a:off x="1226298" y="927305"/>
            <a:ext cx="58913" cy="156767"/>
          </a:xfrm>
          <a:custGeom>
            <a:avLst/>
            <a:gdLst>
              <a:gd name="connsiteX0" fmla="*/ 58913 w 58913"/>
              <a:gd name="connsiteY0" fmla="*/ 19829 h 156767"/>
              <a:gd name="connsiteX1" fmla="*/ 44023 w 58913"/>
              <a:gd name="connsiteY1" fmla="*/ 34710 h 156767"/>
              <a:gd name="connsiteX2" fmla="*/ 44023 w 58913"/>
              <a:gd name="connsiteY2" fmla="*/ 47866 h 156767"/>
              <a:gd name="connsiteX3" fmla="*/ 58266 w 58913"/>
              <a:gd name="connsiteY3" fmla="*/ 47866 h 156767"/>
              <a:gd name="connsiteX4" fmla="*/ 58266 w 58913"/>
              <a:gd name="connsiteY4" fmla="*/ 66617 h 156767"/>
              <a:gd name="connsiteX5" fmla="*/ 44023 w 58913"/>
              <a:gd name="connsiteY5" fmla="*/ 66617 h 156767"/>
              <a:gd name="connsiteX6" fmla="*/ 44023 w 58913"/>
              <a:gd name="connsiteY6" fmla="*/ 156767 h 156767"/>
              <a:gd name="connsiteX7" fmla="*/ 13595 w 58913"/>
              <a:gd name="connsiteY7" fmla="*/ 156767 h 156767"/>
              <a:gd name="connsiteX8" fmla="*/ 13595 w 58913"/>
              <a:gd name="connsiteY8" fmla="*/ 66617 h 156767"/>
              <a:gd name="connsiteX9" fmla="*/ 0 w 58913"/>
              <a:gd name="connsiteY9" fmla="*/ 66617 h 156767"/>
              <a:gd name="connsiteX10" fmla="*/ 0 w 58913"/>
              <a:gd name="connsiteY10" fmla="*/ 47866 h 156767"/>
              <a:gd name="connsiteX11" fmla="*/ 13811 w 58913"/>
              <a:gd name="connsiteY11" fmla="*/ 47866 h 156767"/>
              <a:gd name="connsiteX12" fmla="*/ 48123 w 58913"/>
              <a:gd name="connsiteY12" fmla="*/ 0 h 156767"/>
              <a:gd name="connsiteX13" fmla="*/ 58913 w 58913"/>
              <a:gd name="connsiteY13" fmla="*/ 418 h 156767"/>
              <a:gd name="connsiteX14" fmla="*/ 58913 w 58913"/>
              <a:gd name="connsiteY14" fmla="*/ 19829 h 156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8913" h="156767">
                <a:moveTo>
                  <a:pt x="58913" y="19829"/>
                </a:moveTo>
                <a:cubicBezTo>
                  <a:pt x="46612" y="18979"/>
                  <a:pt x="44023" y="23711"/>
                  <a:pt x="44023" y="34710"/>
                </a:cubicBezTo>
                <a:lnTo>
                  <a:pt x="44023" y="47866"/>
                </a:lnTo>
                <a:lnTo>
                  <a:pt x="58266" y="47866"/>
                </a:lnTo>
                <a:lnTo>
                  <a:pt x="58266" y="66617"/>
                </a:lnTo>
                <a:lnTo>
                  <a:pt x="44023" y="66617"/>
                </a:lnTo>
                <a:lnTo>
                  <a:pt x="44023" y="156767"/>
                </a:lnTo>
                <a:lnTo>
                  <a:pt x="13595" y="156767"/>
                </a:lnTo>
                <a:lnTo>
                  <a:pt x="13595" y="66617"/>
                </a:lnTo>
                <a:lnTo>
                  <a:pt x="0" y="66617"/>
                </a:lnTo>
                <a:lnTo>
                  <a:pt x="0" y="47866"/>
                </a:lnTo>
                <a:lnTo>
                  <a:pt x="13811" y="47866"/>
                </a:lnTo>
                <a:cubicBezTo>
                  <a:pt x="13595" y="16594"/>
                  <a:pt x="11005" y="0"/>
                  <a:pt x="48123" y="0"/>
                </a:cubicBezTo>
                <a:cubicBezTo>
                  <a:pt x="51792" y="0"/>
                  <a:pt x="55244" y="202"/>
                  <a:pt x="58913" y="418"/>
                </a:cubicBezTo>
                <a:lnTo>
                  <a:pt x="58913" y="1982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4" name="Freeform 3"/>
          <p:cNvSpPr/>
          <p:nvPr/>
        </p:nvSpPr>
        <p:spPr>
          <a:xfrm>
            <a:off x="1454181" y="975170"/>
            <a:ext cx="84809" cy="111058"/>
          </a:xfrm>
          <a:custGeom>
            <a:avLst/>
            <a:gdLst>
              <a:gd name="connsiteX0" fmla="*/ 53302 w 84809"/>
              <a:gd name="connsiteY0" fmla="*/ 97902 h 111058"/>
              <a:gd name="connsiteX1" fmla="*/ 52871 w 84809"/>
              <a:gd name="connsiteY1" fmla="*/ 97902 h 111058"/>
              <a:gd name="connsiteX2" fmla="*/ 27190 w 84809"/>
              <a:gd name="connsiteY2" fmla="*/ 111058 h 111058"/>
              <a:gd name="connsiteX3" fmla="*/ 0 w 84809"/>
              <a:gd name="connsiteY3" fmla="*/ 87346 h 111058"/>
              <a:gd name="connsiteX4" fmla="*/ 0 w 84809"/>
              <a:gd name="connsiteY4" fmla="*/ 0 h 111058"/>
              <a:gd name="connsiteX5" fmla="*/ 30427 w 84809"/>
              <a:gd name="connsiteY5" fmla="*/ 0 h 111058"/>
              <a:gd name="connsiteX6" fmla="*/ 30427 w 84809"/>
              <a:gd name="connsiteY6" fmla="*/ 75472 h 111058"/>
              <a:gd name="connsiteX7" fmla="*/ 41865 w 84809"/>
              <a:gd name="connsiteY7" fmla="*/ 92307 h 111058"/>
              <a:gd name="connsiteX8" fmla="*/ 53302 w 84809"/>
              <a:gd name="connsiteY8" fmla="*/ 75472 h 111058"/>
              <a:gd name="connsiteX9" fmla="*/ 53302 w 84809"/>
              <a:gd name="connsiteY9" fmla="*/ 0 h 111058"/>
              <a:gd name="connsiteX10" fmla="*/ 83730 w 84809"/>
              <a:gd name="connsiteY10" fmla="*/ 0 h 111058"/>
              <a:gd name="connsiteX11" fmla="*/ 83730 w 84809"/>
              <a:gd name="connsiteY11" fmla="*/ 87346 h 111058"/>
              <a:gd name="connsiteX12" fmla="*/ 84809 w 84809"/>
              <a:gd name="connsiteY12" fmla="*/ 108901 h 111058"/>
              <a:gd name="connsiteX13" fmla="*/ 53302 w 84809"/>
              <a:gd name="connsiteY13" fmla="*/ 108901 h 111058"/>
              <a:gd name="connsiteX14" fmla="*/ 53302 w 84809"/>
              <a:gd name="connsiteY14" fmla="*/ 97902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809" h="111058">
                <a:moveTo>
                  <a:pt x="53302" y="97902"/>
                </a:moveTo>
                <a:lnTo>
                  <a:pt x="52871" y="97902"/>
                </a:lnTo>
                <a:cubicBezTo>
                  <a:pt x="46828" y="107620"/>
                  <a:pt x="38628" y="111058"/>
                  <a:pt x="27190" y="111058"/>
                </a:cubicBezTo>
                <a:cubicBezTo>
                  <a:pt x="12732" y="111058"/>
                  <a:pt x="0" y="102431"/>
                  <a:pt x="0" y="87346"/>
                </a:cubicBezTo>
                <a:lnTo>
                  <a:pt x="0" y="0"/>
                </a:lnTo>
                <a:lnTo>
                  <a:pt x="30427" y="0"/>
                </a:lnTo>
                <a:lnTo>
                  <a:pt x="30427" y="75472"/>
                </a:lnTo>
                <a:cubicBezTo>
                  <a:pt x="30427" y="85190"/>
                  <a:pt x="32154" y="92307"/>
                  <a:pt x="41865" y="92307"/>
                </a:cubicBezTo>
                <a:cubicBezTo>
                  <a:pt x="51576" y="92307"/>
                  <a:pt x="53302" y="85190"/>
                  <a:pt x="53302" y="75472"/>
                </a:cubicBezTo>
                <a:lnTo>
                  <a:pt x="53302" y="0"/>
                </a:lnTo>
                <a:lnTo>
                  <a:pt x="83730" y="0"/>
                </a:lnTo>
                <a:lnTo>
                  <a:pt x="83730" y="87346"/>
                </a:lnTo>
                <a:cubicBezTo>
                  <a:pt x="83730" y="94464"/>
                  <a:pt x="84162" y="101796"/>
                  <a:pt x="84809" y="108901"/>
                </a:cubicBezTo>
                <a:lnTo>
                  <a:pt x="53302" y="108901"/>
                </a:lnTo>
                <a:lnTo>
                  <a:pt x="53302" y="979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5" name="Freeform 3"/>
          <p:cNvSpPr/>
          <p:nvPr/>
        </p:nvSpPr>
        <p:spPr>
          <a:xfrm>
            <a:off x="1556261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91 w 83286"/>
              <a:gd name="connsiteY1" fmla="*/ 89275 h 113214"/>
              <a:gd name="connsiteX2" fmla="*/ 42296 w 83286"/>
              <a:gd name="connsiteY2" fmla="*/ 94451 h 113214"/>
              <a:gd name="connsiteX3" fmla="*/ 53518 w 83286"/>
              <a:gd name="connsiteY3" fmla="*/ 83236 h 113214"/>
              <a:gd name="connsiteX4" fmla="*/ 0 w 83286"/>
              <a:gd name="connsiteY4" fmla="*/ 30625 h 113214"/>
              <a:gd name="connsiteX5" fmla="*/ 42944 w 83286"/>
              <a:gd name="connsiteY5" fmla="*/ 0 h 113214"/>
              <a:gd name="connsiteX6" fmla="*/ 80696 w 83286"/>
              <a:gd name="connsiteY6" fmla="*/ 33429 h 113214"/>
              <a:gd name="connsiteX7" fmla="*/ 50928 w 83286"/>
              <a:gd name="connsiteY7" fmla="*/ 33429 h 113214"/>
              <a:gd name="connsiteX8" fmla="*/ 47907 w 83286"/>
              <a:gd name="connsiteY8" fmla="*/ 19397 h 113214"/>
              <a:gd name="connsiteX9" fmla="*/ 40138 w 83286"/>
              <a:gd name="connsiteY9" fmla="*/ 17038 h 113214"/>
              <a:gd name="connsiteX10" fmla="*/ 29780 w 83286"/>
              <a:gd name="connsiteY10" fmla="*/ 28684 h 113214"/>
              <a:gd name="connsiteX11" fmla="*/ 83286 w 83286"/>
              <a:gd name="connsiteY11" fmla="*/ 80014 h 113214"/>
              <a:gd name="connsiteX12" fmla="*/ 42512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64" y="81079"/>
                  <a:pt x="29780" y="85837"/>
                  <a:pt x="31291" y="89275"/>
                </a:cubicBezTo>
                <a:cubicBezTo>
                  <a:pt x="33017" y="92726"/>
                  <a:pt x="36254" y="94451"/>
                  <a:pt x="42296" y="94451"/>
                </a:cubicBezTo>
                <a:cubicBezTo>
                  <a:pt x="48339" y="94451"/>
                  <a:pt x="53518" y="90569"/>
                  <a:pt x="53518" y="83236"/>
                </a:cubicBezTo>
                <a:cubicBezTo>
                  <a:pt x="53518" y="60159"/>
                  <a:pt x="0" y="65335"/>
                  <a:pt x="0" y="30625"/>
                </a:cubicBezTo>
                <a:cubicBezTo>
                  <a:pt x="0" y="7117"/>
                  <a:pt x="23306" y="0"/>
                  <a:pt x="42944" y="0"/>
                </a:cubicBezTo>
                <a:cubicBezTo>
                  <a:pt x="63648" y="0"/>
                  <a:pt x="82422" y="9908"/>
                  <a:pt x="80696" y="33429"/>
                </a:cubicBezTo>
                <a:lnTo>
                  <a:pt x="50928" y="33429"/>
                </a:lnTo>
                <a:cubicBezTo>
                  <a:pt x="50928" y="25867"/>
                  <a:pt x="50065" y="21351"/>
                  <a:pt x="47907" y="19397"/>
                </a:cubicBezTo>
                <a:cubicBezTo>
                  <a:pt x="45965" y="17469"/>
                  <a:pt x="43375" y="17038"/>
                  <a:pt x="40138" y="17038"/>
                </a:cubicBezTo>
                <a:cubicBezTo>
                  <a:pt x="33449" y="17038"/>
                  <a:pt x="29780" y="21351"/>
                  <a:pt x="29780" y="28684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80"/>
                  <a:pt x="67761" y="113214"/>
                  <a:pt x="42512" y="113214"/>
                </a:cubicBezTo>
                <a:cubicBezTo>
                  <a:pt x="15969" y="113214"/>
                  <a:pt x="-1726" y="106516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6" name="Freeform 3"/>
          <p:cNvSpPr/>
          <p:nvPr/>
        </p:nvSpPr>
        <p:spPr>
          <a:xfrm>
            <a:off x="1660494" y="975177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7" name="Freeform 3"/>
          <p:cNvSpPr/>
          <p:nvPr/>
        </p:nvSpPr>
        <p:spPr>
          <a:xfrm>
            <a:off x="1660494" y="928364"/>
            <a:ext cx="30427" cy="23952"/>
          </a:xfrm>
          <a:custGeom>
            <a:avLst/>
            <a:gdLst>
              <a:gd name="connsiteX0" fmla="*/ 30427 w 30427"/>
              <a:gd name="connsiteY0" fmla="*/ 23952 h 23952"/>
              <a:gd name="connsiteX1" fmla="*/ 0 w 30427"/>
              <a:gd name="connsiteY1" fmla="*/ 23952 h 23952"/>
              <a:gd name="connsiteX2" fmla="*/ 0 w 30427"/>
              <a:gd name="connsiteY2" fmla="*/ 0 h 23952"/>
              <a:gd name="connsiteX3" fmla="*/ 30427 w 30427"/>
              <a:gd name="connsiteY3" fmla="*/ 0 h 23952"/>
              <a:gd name="connsiteX4" fmla="*/ 30427 w 30427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52">
                <a:moveTo>
                  <a:pt x="30427" y="23952"/>
                </a:moveTo>
                <a:lnTo>
                  <a:pt x="0" y="23952"/>
                </a:lnTo>
                <a:lnTo>
                  <a:pt x="0" y="0"/>
                </a:lnTo>
                <a:lnTo>
                  <a:pt x="30427" y="0"/>
                </a:lnTo>
                <a:lnTo>
                  <a:pt x="30427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8" name="Freeform 3"/>
          <p:cNvSpPr/>
          <p:nvPr/>
        </p:nvSpPr>
        <p:spPr>
          <a:xfrm>
            <a:off x="1717904" y="973018"/>
            <a:ext cx="83717" cy="111058"/>
          </a:xfrm>
          <a:custGeom>
            <a:avLst/>
            <a:gdLst>
              <a:gd name="connsiteX0" fmla="*/ 30415 w 83717"/>
              <a:gd name="connsiteY0" fmla="*/ 13155 h 111058"/>
              <a:gd name="connsiteX1" fmla="*/ 30846 w 83717"/>
              <a:gd name="connsiteY1" fmla="*/ 13155 h 111058"/>
              <a:gd name="connsiteX2" fmla="*/ 41636 w 83717"/>
              <a:gd name="connsiteY2" fmla="*/ 3019 h 111058"/>
              <a:gd name="connsiteX3" fmla="*/ 56526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289 w 83717"/>
              <a:gd name="connsiteY6" fmla="*/ 111058 h 111058"/>
              <a:gd name="connsiteX7" fmla="*/ 53289 w 83717"/>
              <a:gd name="connsiteY7" fmla="*/ 36004 h 111058"/>
              <a:gd name="connsiteX8" fmla="*/ 41852 w 83717"/>
              <a:gd name="connsiteY8" fmla="*/ 18750 h 111058"/>
              <a:gd name="connsiteX9" fmla="*/ 30415 w 83717"/>
              <a:gd name="connsiteY9" fmla="*/ 36004 h 111058"/>
              <a:gd name="connsiteX10" fmla="*/ 30415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15 w 83717"/>
              <a:gd name="connsiteY13" fmla="*/ 2156 h 111058"/>
              <a:gd name="connsiteX14" fmla="*/ 30415 w 83717"/>
              <a:gd name="connsiteY14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15" y="13155"/>
                </a:moveTo>
                <a:lnTo>
                  <a:pt x="30846" y="13155"/>
                </a:lnTo>
                <a:cubicBezTo>
                  <a:pt x="33868" y="8182"/>
                  <a:pt x="37536" y="4960"/>
                  <a:pt x="41636" y="3019"/>
                </a:cubicBezTo>
                <a:cubicBezTo>
                  <a:pt x="45952" y="862"/>
                  <a:pt x="50916" y="0"/>
                  <a:pt x="56526" y="0"/>
                </a:cubicBezTo>
                <a:cubicBezTo>
                  <a:pt x="70985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289" y="111058"/>
                </a:lnTo>
                <a:lnTo>
                  <a:pt x="53289" y="36004"/>
                </a:lnTo>
                <a:cubicBezTo>
                  <a:pt x="53289" y="26311"/>
                  <a:pt x="51563" y="18750"/>
                  <a:pt x="41852" y="18750"/>
                </a:cubicBezTo>
                <a:cubicBezTo>
                  <a:pt x="32141" y="18750"/>
                  <a:pt x="30415" y="26311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9" name="Freeform 3"/>
          <p:cNvSpPr/>
          <p:nvPr/>
        </p:nvSpPr>
        <p:spPr>
          <a:xfrm>
            <a:off x="1927868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90 w 83286"/>
              <a:gd name="connsiteY1" fmla="*/ 89275 h 113214"/>
              <a:gd name="connsiteX2" fmla="*/ 42296 w 83286"/>
              <a:gd name="connsiteY2" fmla="*/ 94451 h 113214"/>
              <a:gd name="connsiteX3" fmla="*/ 53518 w 83286"/>
              <a:gd name="connsiteY3" fmla="*/ 83236 h 113214"/>
              <a:gd name="connsiteX4" fmla="*/ 0 w 83286"/>
              <a:gd name="connsiteY4" fmla="*/ 30625 h 113214"/>
              <a:gd name="connsiteX5" fmla="*/ 42944 w 83286"/>
              <a:gd name="connsiteY5" fmla="*/ 0 h 113214"/>
              <a:gd name="connsiteX6" fmla="*/ 80696 w 83286"/>
              <a:gd name="connsiteY6" fmla="*/ 33429 h 113214"/>
              <a:gd name="connsiteX7" fmla="*/ 50928 w 83286"/>
              <a:gd name="connsiteY7" fmla="*/ 33429 h 113214"/>
              <a:gd name="connsiteX8" fmla="*/ 47907 w 83286"/>
              <a:gd name="connsiteY8" fmla="*/ 19397 h 113214"/>
              <a:gd name="connsiteX9" fmla="*/ 40138 w 83286"/>
              <a:gd name="connsiteY9" fmla="*/ 17038 h 113214"/>
              <a:gd name="connsiteX10" fmla="*/ 29780 w 83286"/>
              <a:gd name="connsiteY10" fmla="*/ 28684 h 113214"/>
              <a:gd name="connsiteX11" fmla="*/ 83286 w 83286"/>
              <a:gd name="connsiteY11" fmla="*/ 80014 h 113214"/>
              <a:gd name="connsiteX12" fmla="*/ 42512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64" y="81079"/>
                  <a:pt x="29780" y="85837"/>
                  <a:pt x="31290" y="89275"/>
                </a:cubicBezTo>
                <a:cubicBezTo>
                  <a:pt x="33017" y="92726"/>
                  <a:pt x="36254" y="94451"/>
                  <a:pt x="42296" y="94451"/>
                </a:cubicBezTo>
                <a:cubicBezTo>
                  <a:pt x="48339" y="94451"/>
                  <a:pt x="53518" y="90569"/>
                  <a:pt x="53518" y="83236"/>
                </a:cubicBezTo>
                <a:cubicBezTo>
                  <a:pt x="53518" y="60159"/>
                  <a:pt x="0" y="65335"/>
                  <a:pt x="0" y="30625"/>
                </a:cubicBezTo>
                <a:cubicBezTo>
                  <a:pt x="0" y="7117"/>
                  <a:pt x="23306" y="0"/>
                  <a:pt x="42944" y="0"/>
                </a:cubicBezTo>
                <a:cubicBezTo>
                  <a:pt x="63648" y="0"/>
                  <a:pt x="82422" y="9908"/>
                  <a:pt x="80696" y="33429"/>
                </a:cubicBezTo>
                <a:lnTo>
                  <a:pt x="50928" y="33429"/>
                </a:lnTo>
                <a:cubicBezTo>
                  <a:pt x="50928" y="25867"/>
                  <a:pt x="50065" y="21351"/>
                  <a:pt x="47907" y="19397"/>
                </a:cubicBezTo>
                <a:cubicBezTo>
                  <a:pt x="45965" y="17469"/>
                  <a:pt x="43375" y="17038"/>
                  <a:pt x="40138" y="17038"/>
                </a:cubicBezTo>
                <a:cubicBezTo>
                  <a:pt x="33448" y="17038"/>
                  <a:pt x="29780" y="21351"/>
                  <a:pt x="29780" y="28684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80"/>
                  <a:pt x="67761" y="113214"/>
                  <a:pt x="42512" y="113214"/>
                </a:cubicBezTo>
                <a:cubicBezTo>
                  <a:pt x="15969" y="113214"/>
                  <a:pt x="-1726" y="106516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0" name="Freeform 3"/>
          <p:cNvSpPr/>
          <p:nvPr/>
        </p:nvSpPr>
        <p:spPr>
          <a:xfrm>
            <a:off x="2023680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90 w 83286"/>
              <a:gd name="connsiteY1" fmla="*/ 89275 h 113214"/>
              <a:gd name="connsiteX2" fmla="*/ 42296 w 83286"/>
              <a:gd name="connsiteY2" fmla="*/ 94451 h 113214"/>
              <a:gd name="connsiteX3" fmla="*/ 53518 w 83286"/>
              <a:gd name="connsiteY3" fmla="*/ 83236 h 113214"/>
              <a:gd name="connsiteX4" fmla="*/ 0 w 83286"/>
              <a:gd name="connsiteY4" fmla="*/ 30625 h 113214"/>
              <a:gd name="connsiteX5" fmla="*/ 42944 w 83286"/>
              <a:gd name="connsiteY5" fmla="*/ 0 h 113214"/>
              <a:gd name="connsiteX6" fmla="*/ 80696 w 83286"/>
              <a:gd name="connsiteY6" fmla="*/ 33429 h 113214"/>
              <a:gd name="connsiteX7" fmla="*/ 50928 w 83286"/>
              <a:gd name="connsiteY7" fmla="*/ 33429 h 113214"/>
              <a:gd name="connsiteX8" fmla="*/ 47907 w 83286"/>
              <a:gd name="connsiteY8" fmla="*/ 19397 h 113214"/>
              <a:gd name="connsiteX9" fmla="*/ 40138 w 83286"/>
              <a:gd name="connsiteY9" fmla="*/ 17038 h 113214"/>
              <a:gd name="connsiteX10" fmla="*/ 29780 w 83286"/>
              <a:gd name="connsiteY10" fmla="*/ 28684 h 113214"/>
              <a:gd name="connsiteX11" fmla="*/ 83286 w 83286"/>
              <a:gd name="connsiteY11" fmla="*/ 80014 h 113214"/>
              <a:gd name="connsiteX12" fmla="*/ 42512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64" y="81079"/>
                  <a:pt x="29780" y="85837"/>
                  <a:pt x="31290" y="89275"/>
                </a:cubicBezTo>
                <a:cubicBezTo>
                  <a:pt x="33017" y="92726"/>
                  <a:pt x="36254" y="94451"/>
                  <a:pt x="42296" y="94451"/>
                </a:cubicBezTo>
                <a:cubicBezTo>
                  <a:pt x="48339" y="94451"/>
                  <a:pt x="53518" y="90569"/>
                  <a:pt x="53518" y="83236"/>
                </a:cubicBezTo>
                <a:cubicBezTo>
                  <a:pt x="53518" y="60159"/>
                  <a:pt x="0" y="65335"/>
                  <a:pt x="0" y="30625"/>
                </a:cubicBezTo>
                <a:cubicBezTo>
                  <a:pt x="0" y="7117"/>
                  <a:pt x="23306" y="0"/>
                  <a:pt x="42944" y="0"/>
                </a:cubicBezTo>
                <a:cubicBezTo>
                  <a:pt x="63648" y="0"/>
                  <a:pt x="82422" y="9908"/>
                  <a:pt x="80696" y="33429"/>
                </a:cubicBezTo>
                <a:lnTo>
                  <a:pt x="50928" y="33429"/>
                </a:lnTo>
                <a:cubicBezTo>
                  <a:pt x="50928" y="25867"/>
                  <a:pt x="50065" y="21351"/>
                  <a:pt x="47907" y="19397"/>
                </a:cubicBezTo>
                <a:cubicBezTo>
                  <a:pt x="45965" y="17469"/>
                  <a:pt x="43375" y="17038"/>
                  <a:pt x="40138" y="17038"/>
                </a:cubicBezTo>
                <a:cubicBezTo>
                  <a:pt x="33448" y="17038"/>
                  <a:pt x="29780" y="21351"/>
                  <a:pt x="29780" y="28684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80"/>
                  <a:pt x="67761" y="113214"/>
                  <a:pt x="42512" y="113214"/>
                </a:cubicBezTo>
                <a:cubicBezTo>
                  <a:pt x="15969" y="113214"/>
                  <a:pt x="-1726" y="106516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1" name="Freeform 3"/>
          <p:cNvSpPr/>
          <p:nvPr/>
        </p:nvSpPr>
        <p:spPr>
          <a:xfrm>
            <a:off x="725587" y="714719"/>
            <a:ext cx="37752" cy="127829"/>
          </a:xfrm>
          <a:custGeom>
            <a:avLst/>
            <a:gdLst>
              <a:gd name="connsiteX0" fmla="*/ 35086 w 37752"/>
              <a:gd name="connsiteY0" fmla="*/ 63179 h 127829"/>
              <a:gd name="connsiteX1" fmla="*/ 18546 w 37752"/>
              <a:gd name="connsiteY1" fmla="*/ 63179 h 127829"/>
              <a:gd name="connsiteX2" fmla="*/ 18546 w 37752"/>
              <a:gd name="connsiteY2" fmla="*/ 125292 h 127829"/>
              <a:gd name="connsiteX3" fmla="*/ 18076 w 37752"/>
              <a:gd name="connsiteY3" fmla="*/ 127360 h 127829"/>
              <a:gd name="connsiteX4" fmla="*/ 16146 w 37752"/>
              <a:gd name="connsiteY4" fmla="*/ 127829 h 127829"/>
              <a:gd name="connsiteX5" fmla="*/ 2665 w 37752"/>
              <a:gd name="connsiteY5" fmla="*/ 127829 h 127829"/>
              <a:gd name="connsiteX6" fmla="*/ 609 w 37752"/>
              <a:gd name="connsiteY6" fmla="*/ 127360 h 127829"/>
              <a:gd name="connsiteX7" fmla="*/ 0 w 37752"/>
              <a:gd name="connsiteY7" fmla="*/ 125292 h 127829"/>
              <a:gd name="connsiteX8" fmla="*/ 0 w 37752"/>
              <a:gd name="connsiteY8" fmla="*/ 2524 h 127829"/>
              <a:gd name="connsiteX9" fmla="*/ 609 w 37752"/>
              <a:gd name="connsiteY9" fmla="*/ 532 h 127829"/>
              <a:gd name="connsiteX10" fmla="*/ 2665 w 37752"/>
              <a:gd name="connsiteY10" fmla="*/ 0 h 127829"/>
              <a:gd name="connsiteX11" fmla="*/ 16146 w 37752"/>
              <a:gd name="connsiteY11" fmla="*/ 0 h 127829"/>
              <a:gd name="connsiteX12" fmla="*/ 18076 w 37752"/>
              <a:gd name="connsiteY12" fmla="*/ 532 h 127829"/>
              <a:gd name="connsiteX13" fmla="*/ 18546 w 37752"/>
              <a:gd name="connsiteY13" fmla="*/ 2524 h 127829"/>
              <a:gd name="connsiteX14" fmla="*/ 18546 w 37752"/>
              <a:gd name="connsiteY14" fmla="*/ 47980 h 127829"/>
              <a:gd name="connsiteX15" fmla="*/ 35086 w 37752"/>
              <a:gd name="connsiteY15" fmla="*/ 47980 h 127829"/>
              <a:gd name="connsiteX16" fmla="*/ 37016 w 37752"/>
              <a:gd name="connsiteY16" fmla="*/ 48310 h 127829"/>
              <a:gd name="connsiteX17" fmla="*/ 37752 w 37752"/>
              <a:gd name="connsiteY17" fmla="*/ 50505 h 127829"/>
              <a:gd name="connsiteX18" fmla="*/ 37752 w 37752"/>
              <a:gd name="connsiteY18" fmla="*/ 60641 h 127829"/>
              <a:gd name="connsiteX19" fmla="*/ 37016 w 37752"/>
              <a:gd name="connsiteY19" fmla="*/ 62709 h 127829"/>
              <a:gd name="connsiteX20" fmla="*/ 35086 w 37752"/>
              <a:gd name="connsiteY20" fmla="*/ 6317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752" h="127829">
                <a:moveTo>
                  <a:pt x="35086" y="63179"/>
                </a:moveTo>
                <a:lnTo>
                  <a:pt x="18546" y="63179"/>
                </a:lnTo>
                <a:lnTo>
                  <a:pt x="18546" y="125292"/>
                </a:lnTo>
                <a:cubicBezTo>
                  <a:pt x="18546" y="126345"/>
                  <a:pt x="18393" y="127043"/>
                  <a:pt x="18076" y="127360"/>
                </a:cubicBezTo>
                <a:cubicBezTo>
                  <a:pt x="17759" y="127664"/>
                  <a:pt x="17124" y="127829"/>
                  <a:pt x="16146" y="127829"/>
                </a:cubicBezTo>
                <a:lnTo>
                  <a:pt x="2665" y="127829"/>
                </a:lnTo>
                <a:cubicBezTo>
                  <a:pt x="1688" y="127829"/>
                  <a:pt x="1002" y="127664"/>
                  <a:pt x="609" y="127360"/>
                </a:cubicBezTo>
                <a:cubicBezTo>
                  <a:pt x="203" y="127043"/>
                  <a:pt x="0" y="126345"/>
                  <a:pt x="0" y="125292"/>
                </a:cubicBezTo>
                <a:lnTo>
                  <a:pt x="0" y="2524"/>
                </a:lnTo>
                <a:cubicBezTo>
                  <a:pt x="0" y="1547"/>
                  <a:pt x="203" y="875"/>
                  <a:pt x="609" y="532"/>
                </a:cubicBezTo>
                <a:cubicBezTo>
                  <a:pt x="1002" y="164"/>
                  <a:pt x="1688" y="0"/>
                  <a:pt x="2665" y="0"/>
                </a:cubicBezTo>
                <a:lnTo>
                  <a:pt x="16146" y="0"/>
                </a:lnTo>
                <a:cubicBezTo>
                  <a:pt x="17124" y="0"/>
                  <a:pt x="17759" y="164"/>
                  <a:pt x="18076" y="532"/>
                </a:cubicBezTo>
                <a:cubicBezTo>
                  <a:pt x="18393" y="875"/>
                  <a:pt x="18546" y="1547"/>
                  <a:pt x="18546" y="2524"/>
                </a:cubicBezTo>
                <a:lnTo>
                  <a:pt x="18546" y="47980"/>
                </a:lnTo>
                <a:lnTo>
                  <a:pt x="35086" y="47980"/>
                </a:lnTo>
                <a:cubicBezTo>
                  <a:pt x="35886" y="47980"/>
                  <a:pt x="36533" y="48094"/>
                  <a:pt x="37016" y="48310"/>
                </a:cubicBezTo>
                <a:cubicBezTo>
                  <a:pt x="37498" y="48538"/>
                  <a:pt x="37752" y="49261"/>
                  <a:pt x="37752" y="50505"/>
                </a:cubicBezTo>
                <a:lnTo>
                  <a:pt x="37752" y="60641"/>
                </a:lnTo>
                <a:cubicBezTo>
                  <a:pt x="37752" y="61707"/>
                  <a:pt x="37498" y="62392"/>
                  <a:pt x="37016" y="62709"/>
                </a:cubicBezTo>
                <a:cubicBezTo>
                  <a:pt x="36533" y="63014"/>
                  <a:pt x="35886" y="63179"/>
                  <a:pt x="35086" y="6317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2" name="Freeform 3"/>
          <p:cNvSpPr/>
          <p:nvPr/>
        </p:nvSpPr>
        <p:spPr>
          <a:xfrm>
            <a:off x="641425" y="721101"/>
            <a:ext cx="75301" cy="94108"/>
          </a:xfrm>
          <a:custGeom>
            <a:avLst/>
            <a:gdLst>
              <a:gd name="connsiteX0" fmla="*/ 67634 w 75301"/>
              <a:gd name="connsiteY0" fmla="*/ 88374 h 94108"/>
              <a:gd name="connsiteX1" fmla="*/ 62823 w 75301"/>
              <a:gd name="connsiteY1" fmla="*/ 88120 h 94108"/>
              <a:gd name="connsiteX2" fmla="*/ 57098 w 75301"/>
              <a:gd name="connsiteY2" fmla="*/ 82919 h 94108"/>
              <a:gd name="connsiteX3" fmla="*/ 50624 w 75301"/>
              <a:gd name="connsiteY3" fmla="*/ 75523 h 94108"/>
              <a:gd name="connsiteX4" fmla="*/ 44353 w 75301"/>
              <a:gd name="connsiteY4" fmla="*/ 66782 h 94108"/>
              <a:gd name="connsiteX5" fmla="*/ 39212 w 75301"/>
              <a:gd name="connsiteY5" fmla="*/ 57723 h 94108"/>
              <a:gd name="connsiteX6" fmla="*/ 33880 w 75301"/>
              <a:gd name="connsiteY6" fmla="*/ 67923 h 94108"/>
              <a:gd name="connsiteX7" fmla="*/ 27609 w 75301"/>
              <a:gd name="connsiteY7" fmla="*/ 77451 h 94108"/>
              <a:gd name="connsiteX8" fmla="*/ 20602 w 75301"/>
              <a:gd name="connsiteY8" fmla="*/ 85849 h 94108"/>
              <a:gd name="connsiteX9" fmla="*/ 13341 w 75301"/>
              <a:gd name="connsiteY9" fmla="*/ 92510 h 94108"/>
              <a:gd name="connsiteX10" fmla="*/ 10612 w 75301"/>
              <a:gd name="connsiteY10" fmla="*/ 94108 h 94108"/>
              <a:gd name="connsiteX11" fmla="*/ 8416 w 75301"/>
              <a:gd name="connsiteY11" fmla="*/ 92916 h 94108"/>
              <a:gd name="connsiteX12" fmla="*/ 1066 w 75301"/>
              <a:gd name="connsiteY12" fmla="*/ 85317 h 94108"/>
              <a:gd name="connsiteX13" fmla="*/ 0 w 75301"/>
              <a:gd name="connsiteY13" fmla="*/ 83249 h 94108"/>
              <a:gd name="connsiteX14" fmla="*/ 1599 w 75301"/>
              <a:gd name="connsiteY14" fmla="*/ 80648 h 94108"/>
              <a:gd name="connsiteX15" fmla="*/ 15677 w 75301"/>
              <a:gd name="connsiteY15" fmla="*/ 63521 h 94108"/>
              <a:gd name="connsiteX16" fmla="*/ 25477 w 75301"/>
              <a:gd name="connsiteY16" fmla="*/ 43197 h 94108"/>
              <a:gd name="connsiteX17" fmla="*/ 29615 w 75301"/>
              <a:gd name="connsiteY17" fmla="*/ 24675 h 94108"/>
              <a:gd name="connsiteX18" fmla="*/ 30948 w 75301"/>
              <a:gd name="connsiteY18" fmla="*/ 2943 h 94108"/>
              <a:gd name="connsiteX19" fmla="*/ 31417 w 75301"/>
              <a:gd name="connsiteY19" fmla="*/ 735 h 94108"/>
              <a:gd name="connsiteX20" fmla="*/ 33753 w 75301"/>
              <a:gd name="connsiteY20" fmla="*/ 0 h 94108"/>
              <a:gd name="connsiteX21" fmla="*/ 46549 w 75301"/>
              <a:gd name="connsiteY21" fmla="*/ 405 h 94108"/>
              <a:gd name="connsiteX22" fmla="*/ 48821 w 75301"/>
              <a:gd name="connsiteY22" fmla="*/ 1268 h 94108"/>
              <a:gd name="connsiteX23" fmla="*/ 49215 w 75301"/>
              <a:gd name="connsiteY23" fmla="*/ 3615 h 94108"/>
              <a:gd name="connsiteX24" fmla="*/ 46689 w 75301"/>
              <a:gd name="connsiteY24" fmla="*/ 33467 h 94108"/>
              <a:gd name="connsiteX25" fmla="*/ 51220 w 75301"/>
              <a:gd name="connsiteY25" fmla="*/ 45265 h 94108"/>
              <a:gd name="connsiteX26" fmla="*/ 58088 w 75301"/>
              <a:gd name="connsiteY26" fmla="*/ 57114 h 94108"/>
              <a:gd name="connsiteX27" fmla="*/ 65958 w 75301"/>
              <a:gd name="connsiteY27" fmla="*/ 67593 h 94108"/>
              <a:gd name="connsiteX28" fmla="*/ 73499 w 75301"/>
              <a:gd name="connsiteY28" fmla="*/ 75180 h 94108"/>
              <a:gd name="connsiteX29" fmla="*/ 75301 w 75301"/>
              <a:gd name="connsiteY29" fmla="*/ 77781 h 94108"/>
              <a:gd name="connsiteX30" fmla="*/ 74032 w 75301"/>
              <a:gd name="connsiteY30" fmla="*/ 80382 h 94108"/>
              <a:gd name="connsiteX31" fmla="*/ 67634 w 75301"/>
              <a:gd name="connsiteY31" fmla="*/ 88374 h 94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5301" h="94108">
                <a:moveTo>
                  <a:pt x="67634" y="88374"/>
                </a:moveTo>
                <a:cubicBezTo>
                  <a:pt x="66466" y="89808"/>
                  <a:pt x="64867" y="89719"/>
                  <a:pt x="62823" y="88120"/>
                </a:cubicBezTo>
                <a:cubicBezTo>
                  <a:pt x="61134" y="86877"/>
                  <a:pt x="59218" y="85139"/>
                  <a:pt x="57098" y="82919"/>
                </a:cubicBezTo>
                <a:cubicBezTo>
                  <a:pt x="54965" y="80699"/>
                  <a:pt x="52807" y="78225"/>
                  <a:pt x="50624" y="75523"/>
                </a:cubicBezTo>
                <a:cubicBezTo>
                  <a:pt x="48440" y="72808"/>
                  <a:pt x="46358" y="69902"/>
                  <a:pt x="44353" y="66782"/>
                </a:cubicBezTo>
                <a:cubicBezTo>
                  <a:pt x="42347" y="63673"/>
                  <a:pt x="40646" y="60667"/>
                  <a:pt x="39212" y="57723"/>
                </a:cubicBezTo>
                <a:cubicBezTo>
                  <a:pt x="37612" y="61199"/>
                  <a:pt x="35835" y="64587"/>
                  <a:pt x="33880" y="67923"/>
                </a:cubicBezTo>
                <a:cubicBezTo>
                  <a:pt x="31925" y="71260"/>
                  <a:pt x="29843" y="74432"/>
                  <a:pt x="27609" y="77451"/>
                </a:cubicBezTo>
                <a:cubicBezTo>
                  <a:pt x="25388" y="80470"/>
                  <a:pt x="23052" y="83274"/>
                  <a:pt x="20602" y="85849"/>
                </a:cubicBezTo>
                <a:cubicBezTo>
                  <a:pt x="18165" y="88425"/>
                  <a:pt x="15740" y="90645"/>
                  <a:pt x="13341" y="92510"/>
                </a:cubicBezTo>
                <a:cubicBezTo>
                  <a:pt x="12097" y="93499"/>
                  <a:pt x="11183" y="94032"/>
                  <a:pt x="10612" y="94108"/>
                </a:cubicBezTo>
                <a:cubicBezTo>
                  <a:pt x="10028" y="94197"/>
                  <a:pt x="9292" y="93804"/>
                  <a:pt x="8416" y="92916"/>
                </a:cubicBezTo>
                <a:lnTo>
                  <a:pt x="1066" y="85317"/>
                </a:lnTo>
                <a:cubicBezTo>
                  <a:pt x="355" y="84606"/>
                  <a:pt x="0" y="83921"/>
                  <a:pt x="0" y="83249"/>
                </a:cubicBezTo>
                <a:cubicBezTo>
                  <a:pt x="0" y="82576"/>
                  <a:pt x="533" y="81714"/>
                  <a:pt x="1599" y="80648"/>
                </a:cubicBezTo>
                <a:cubicBezTo>
                  <a:pt x="6765" y="75764"/>
                  <a:pt x="11450" y="70055"/>
                  <a:pt x="15677" y="63521"/>
                </a:cubicBezTo>
                <a:cubicBezTo>
                  <a:pt x="19891" y="57000"/>
                  <a:pt x="23166" y="50213"/>
                  <a:pt x="25477" y="43197"/>
                </a:cubicBezTo>
                <a:cubicBezTo>
                  <a:pt x="27343" y="37501"/>
                  <a:pt x="28726" y="31323"/>
                  <a:pt x="29615" y="24675"/>
                </a:cubicBezTo>
                <a:cubicBezTo>
                  <a:pt x="30504" y="18002"/>
                  <a:pt x="30948" y="10758"/>
                  <a:pt x="30948" y="2943"/>
                </a:cubicBezTo>
                <a:cubicBezTo>
                  <a:pt x="30948" y="1966"/>
                  <a:pt x="31100" y="1230"/>
                  <a:pt x="31417" y="735"/>
                </a:cubicBezTo>
                <a:cubicBezTo>
                  <a:pt x="31722" y="253"/>
                  <a:pt x="32509" y="0"/>
                  <a:pt x="33753" y="0"/>
                </a:cubicBezTo>
                <a:lnTo>
                  <a:pt x="46549" y="405"/>
                </a:lnTo>
                <a:cubicBezTo>
                  <a:pt x="47806" y="494"/>
                  <a:pt x="48555" y="786"/>
                  <a:pt x="48821" y="1268"/>
                </a:cubicBezTo>
                <a:cubicBezTo>
                  <a:pt x="49088" y="1763"/>
                  <a:pt x="49215" y="2537"/>
                  <a:pt x="49215" y="3615"/>
                </a:cubicBezTo>
                <a:cubicBezTo>
                  <a:pt x="49215" y="14538"/>
                  <a:pt x="48377" y="24485"/>
                  <a:pt x="46689" y="33467"/>
                </a:cubicBezTo>
                <a:cubicBezTo>
                  <a:pt x="47666" y="37197"/>
                  <a:pt x="49177" y="41129"/>
                  <a:pt x="51220" y="45265"/>
                </a:cubicBezTo>
                <a:cubicBezTo>
                  <a:pt x="53264" y="49388"/>
                  <a:pt x="55549" y="53359"/>
                  <a:pt x="58088" y="57114"/>
                </a:cubicBezTo>
                <a:cubicBezTo>
                  <a:pt x="60627" y="60895"/>
                  <a:pt x="63242" y="64396"/>
                  <a:pt x="65958" y="67593"/>
                </a:cubicBezTo>
                <a:cubicBezTo>
                  <a:pt x="68675" y="70791"/>
                  <a:pt x="71175" y="73328"/>
                  <a:pt x="73499" y="75180"/>
                </a:cubicBezTo>
                <a:cubicBezTo>
                  <a:pt x="74743" y="76157"/>
                  <a:pt x="75339" y="77032"/>
                  <a:pt x="75301" y="77781"/>
                </a:cubicBezTo>
                <a:cubicBezTo>
                  <a:pt x="75250" y="78542"/>
                  <a:pt x="74831" y="79405"/>
                  <a:pt x="74032" y="80382"/>
                </a:cubicBezTo>
                <a:lnTo>
                  <a:pt x="67634" y="8837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045700"/>
            <a:ext cx="127000" cy="101600"/>
          </a:xfrm>
          <a:prstGeom prst="rect">
            <a:avLst/>
          </a:prstGeom>
          <a:noFill/>
        </p:spPr>
      </p:pic>
      <p:pic>
        <p:nvPicPr>
          <p:cNvPr id="12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11200"/>
            <a:ext cx="368300" cy="139700"/>
          </a:xfrm>
          <a:prstGeom prst="rect">
            <a:avLst/>
          </a:prstGeom>
          <a:noFill/>
        </p:spPr>
      </p:pic>
      <p:pic>
        <p:nvPicPr>
          <p:cNvPr id="12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965200"/>
            <a:ext cx="101600" cy="127000"/>
          </a:xfrm>
          <a:prstGeom prst="rect">
            <a:avLst/>
          </a:prstGeom>
          <a:noFill/>
        </p:spPr>
      </p:pic>
      <p:pic>
        <p:nvPicPr>
          <p:cNvPr id="12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927100"/>
            <a:ext cx="101600" cy="165100"/>
          </a:xfrm>
          <a:prstGeom prst="rect">
            <a:avLst/>
          </a:prstGeom>
          <a:noFill/>
        </p:spPr>
      </p:pic>
      <p:pic>
        <p:nvPicPr>
          <p:cNvPr id="126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600" y="965200"/>
            <a:ext cx="101600" cy="127000"/>
          </a:xfrm>
          <a:prstGeom prst="rect">
            <a:avLst/>
          </a:prstGeom>
          <a:noFill/>
        </p:spPr>
      </p:pic>
      <p:pic>
        <p:nvPicPr>
          <p:cNvPr id="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6200" y="927100"/>
            <a:ext cx="88900" cy="165100"/>
          </a:xfrm>
          <a:prstGeom prst="rect">
            <a:avLst/>
          </a:prstGeom>
          <a:noFill/>
        </p:spPr>
      </p:pic>
      <p:pic>
        <p:nvPicPr>
          <p:cNvPr id="126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6100" y="965200"/>
            <a:ext cx="101600" cy="127000"/>
          </a:xfrm>
          <a:prstGeom prst="rect">
            <a:avLst/>
          </a:prstGeom>
          <a:noFill/>
        </p:spPr>
      </p:pic>
      <p:pic>
        <p:nvPicPr>
          <p:cNvPr id="126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84400" y="927100"/>
            <a:ext cx="292100" cy="165100"/>
          </a:xfrm>
          <a:prstGeom prst="rect">
            <a:avLst/>
          </a:prstGeom>
          <a:noFill/>
        </p:spPr>
      </p:pic>
      <p:pic>
        <p:nvPicPr>
          <p:cNvPr id="127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55900" y="977900"/>
            <a:ext cx="88900" cy="114300"/>
          </a:xfrm>
          <a:prstGeom prst="rect">
            <a:avLst/>
          </a:prstGeom>
          <a:noFill/>
        </p:spPr>
      </p:pic>
      <p:pic>
        <p:nvPicPr>
          <p:cNvPr id="127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4500" y="977900"/>
            <a:ext cx="165100" cy="152400"/>
          </a:xfrm>
          <a:prstGeom prst="rect">
            <a:avLst/>
          </a:prstGeom>
          <a:noFill/>
        </p:spPr>
      </p:pic>
      <p:pic>
        <p:nvPicPr>
          <p:cNvPr id="1272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7600" y="2044700"/>
            <a:ext cx="355600" cy="419100"/>
          </a:xfrm>
          <a:prstGeom prst="rect">
            <a:avLst/>
          </a:prstGeom>
          <a:noFill/>
        </p:spPr>
      </p:pic>
      <p:pic>
        <p:nvPicPr>
          <p:cNvPr id="1273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6000" y="2857500"/>
            <a:ext cx="127000" cy="127000"/>
          </a:xfrm>
          <a:prstGeom prst="rect">
            <a:avLst/>
          </a:prstGeom>
          <a:noFill/>
        </p:spPr>
      </p:pic>
      <p:pic>
        <p:nvPicPr>
          <p:cNvPr id="1274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44600" y="2857500"/>
            <a:ext cx="101600" cy="127000"/>
          </a:xfrm>
          <a:prstGeom prst="rect">
            <a:avLst/>
          </a:prstGeom>
          <a:noFill/>
        </p:spPr>
      </p:pic>
      <p:pic>
        <p:nvPicPr>
          <p:cNvPr id="127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74900" y="2857500"/>
            <a:ext cx="101600" cy="127000"/>
          </a:xfrm>
          <a:prstGeom prst="rect">
            <a:avLst/>
          </a:prstGeom>
          <a:noFill/>
        </p:spPr>
      </p:pic>
      <p:pic>
        <p:nvPicPr>
          <p:cNvPr id="1276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56000" y="2844800"/>
            <a:ext cx="279400" cy="152400"/>
          </a:xfrm>
          <a:prstGeom prst="rect">
            <a:avLst/>
          </a:prstGeom>
          <a:noFill/>
        </p:spPr>
      </p:pic>
      <p:pic>
        <p:nvPicPr>
          <p:cNvPr id="1277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25900" y="2844800"/>
            <a:ext cx="127000" cy="152400"/>
          </a:xfrm>
          <a:prstGeom prst="rect">
            <a:avLst/>
          </a:prstGeom>
          <a:noFill/>
        </p:spPr>
      </p:pic>
      <p:pic>
        <p:nvPicPr>
          <p:cNvPr id="127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13300" y="2844800"/>
            <a:ext cx="419100" cy="165100"/>
          </a:xfrm>
          <a:prstGeom prst="rect">
            <a:avLst/>
          </a:prstGeom>
          <a:noFill/>
        </p:spPr>
      </p:pic>
      <p:pic>
        <p:nvPicPr>
          <p:cNvPr id="1279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70500" y="2844800"/>
            <a:ext cx="152400" cy="152400"/>
          </a:xfrm>
          <a:prstGeom prst="rect">
            <a:avLst/>
          </a:prstGeom>
          <a:noFill/>
        </p:spPr>
      </p:pic>
      <p:pic>
        <p:nvPicPr>
          <p:cNvPr id="1280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45200" y="2844800"/>
            <a:ext cx="292100" cy="165100"/>
          </a:xfrm>
          <a:prstGeom prst="rect">
            <a:avLst/>
          </a:prstGeom>
          <a:noFill/>
        </p:spPr>
      </p:pic>
      <p:pic>
        <p:nvPicPr>
          <p:cNvPr id="1281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2844800"/>
            <a:ext cx="279400" cy="165100"/>
          </a:xfrm>
          <a:prstGeom prst="rect">
            <a:avLst/>
          </a:prstGeom>
          <a:noFill/>
        </p:spPr>
      </p:pic>
      <p:pic>
        <p:nvPicPr>
          <p:cNvPr id="1282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311400" y="3048000"/>
            <a:ext cx="76200" cy="88900"/>
          </a:xfrm>
          <a:prstGeom prst="rect">
            <a:avLst/>
          </a:prstGeom>
          <a:noFill/>
        </p:spPr>
      </p:pic>
      <p:pic>
        <p:nvPicPr>
          <p:cNvPr id="1283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438400" y="3022600"/>
            <a:ext cx="63500" cy="114300"/>
          </a:xfrm>
          <a:prstGeom prst="rect">
            <a:avLst/>
          </a:prstGeom>
          <a:noFill/>
        </p:spPr>
      </p:pic>
      <p:pic>
        <p:nvPicPr>
          <p:cNvPr id="1284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616200" y="3048000"/>
            <a:ext cx="63500" cy="88900"/>
          </a:xfrm>
          <a:prstGeom prst="rect">
            <a:avLst/>
          </a:prstGeom>
          <a:noFill/>
        </p:spPr>
      </p:pic>
      <p:pic>
        <p:nvPicPr>
          <p:cNvPr id="1285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730500" y="3048000"/>
            <a:ext cx="76200" cy="88900"/>
          </a:xfrm>
          <a:prstGeom prst="rect">
            <a:avLst/>
          </a:prstGeom>
          <a:noFill/>
        </p:spPr>
      </p:pic>
      <p:pic>
        <p:nvPicPr>
          <p:cNvPr id="1286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568700" y="3073400"/>
            <a:ext cx="88900" cy="101600"/>
          </a:xfrm>
          <a:prstGeom prst="rect">
            <a:avLst/>
          </a:prstGeom>
          <a:noFill/>
        </p:spPr>
      </p:pic>
      <p:pic>
        <p:nvPicPr>
          <p:cNvPr id="1287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721100" y="3035300"/>
            <a:ext cx="76200" cy="139700"/>
          </a:xfrm>
          <a:prstGeom prst="rect">
            <a:avLst/>
          </a:prstGeom>
          <a:noFill/>
        </p:spPr>
      </p:pic>
      <p:pic>
        <p:nvPicPr>
          <p:cNvPr id="1288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937000" y="3073400"/>
            <a:ext cx="76200" cy="101600"/>
          </a:xfrm>
          <a:prstGeom prst="rect">
            <a:avLst/>
          </a:prstGeom>
          <a:noFill/>
        </p:spPr>
      </p:pic>
      <p:pic>
        <p:nvPicPr>
          <p:cNvPr id="1289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076700" y="3073400"/>
            <a:ext cx="76200" cy="101600"/>
          </a:xfrm>
          <a:prstGeom prst="rect">
            <a:avLst/>
          </a:prstGeom>
          <a:noFill/>
        </p:spPr>
      </p:pic>
      <p:pic>
        <p:nvPicPr>
          <p:cNvPr id="1290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876800" y="3073400"/>
            <a:ext cx="76200" cy="101600"/>
          </a:xfrm>
          <a:prstGeom prst="rect">
            <a:avLst/>
          </a:prstGeom>
          <a:noFill/>
        </p:spPr>
      </p:pic>
      <p:pic>
        <p:nvPicPr>
          <p:cNvPr id="1291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016500" y="3035300"/>
            <a:ext cx="88900" cy="139700"/>
          </a:xfrm>
          <a:prstGeom prst="rect">
            <a:avLst/>
          </a:prstGeom>
          <a:noFill/>
        </p:spPr>
      </p:pic>
      <p:pic>
        <p:nvPicPr>
          <p:cNvPr id="1292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232400" y="3073400"/>
            <a:ext cx="76200" cy="101600"/>
          </a:xfrm>
          <a:prstGeom prst="rect">
            <a:avLst/>
          </a:prstGeom>
          <a:noFill/>
        </p:spPr>
      </p:pic>
      <p:pic>
        <p:nvPicPr>
          <p:cNvPr id="1293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372100" y="3073400"/>
            <a:ext cx="88900" cy="101600"/>
          </a:xfrm>
          <a:prstGeom prst="rect">
            <a:avLst/>
          </a:prstGeom>
          <a:noFill/>
        </p:spPr>
      </p:pic>
      <p:pic>
        <p:nvPicPr>
          <p:cNvPr id="1294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184900" y="3022600"/>
            <a:ext cx="152400" cy="165100"/>
          </a:xfrm>
          <a:prstGeom prst="rect">
            <a:avLst/>
          </a:prstGeom>
          <a:noFill/>
        </p:spPr>
      </p:pic>
      <p:pic>
        <p:nvPicPr>
          <p:cNvPr id="1295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477000" y="3022600"/>
            <a:ext cx="152400" cy="165100"/>
          </a:xfrm>
          <a:prstGeom prst="rect">
            <a:avLst/>
          </a:prstGeom>
          <a:noFill/>
        </p:spPr>
      </p:pic>
      <p:pic>
        <p:nvPicPr>
          <p:cNvPr id="1296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822700" y="3251200"/>
            <a:ext cx="88900" cy="101600"/>
          </a:xfrm>
          <a:prstGeom prst="rect">
            <a:avLst/>
          </a:prstGeom>
          <a:noFill/>
        </p:spPr>
      </p:pic>
      <p:pic>
        <p:nvPicPr>
          <p:cNvPr id="1297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261100" y="3251200"/>
            <a:ext cx="88900" cy="101600"/>
          </a:xfrm>
          <a:prstGeom prst="rect">
            <a:avLst/>
          </a:prstGeom>
          <a:noFill/>
        </p:spPr>
      </p:pic>
      <p:pic>
        <p:nvPicPr>
          <p:cNvPr id="1298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451600" y="3213100"/>
            <a:ext cx="76200" cy="139700"/>
          </a:xfrm>
          <a:prstGeom prst="rect">
            <a:avLst/>
          </a:prstGeom>
          <a:noFill/>
        </p:spPr>
      </p:pic>
      <p:pic>
        <p:nvPicPr>
          <p:cNvPr id="1299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578600" y="3251200"/>
            <a:ext cx="76200" cy="101600"/>
          </a:xfrm>
          <a:prstGeom prst="rect">
            <a:avLst/>
          </a:prstGeom>
          <a:noFill/>
        </p:spPr>
      </p:pic>
      <p:pic>
        <p:nvPicPr>
          <p:cNvPr id="1300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87400" y="3530600"/>
            <a:ext cx="228600" cy="139700"/>
          </a:xfrm>
          <a:prstGeom prst="rect">
            <a:avLst/>
          </a:prstGeom>
          <a:noFill/>
        </p:spPr>
      </p:pic>
      <p:pic>
        <p:nvPicPr>
          <p:cNvPr id="1301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130300" y="3530600"/>
            <a:ext cx="114300" cy="139700"/>
          </a:xfrm>
          <a:prstGeom prst="rect">
            <a:avLst/>
          </a:prstGeom>
          <a:noFill/>
        </p:spPr>
      </p:pic>
      <p:pic>
        <p:nvPicPr>
          <p:cNvPr id="1302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422400" y="3530600"/>
            <a:ext cx="228600" cy="139700"/>
          </a:xfrm>
          <a:prstGeom prst="rect">
            <a:avLst/>
          </a:prstGeom>
          <a:noFill/>
        </p:spPr>
      </p:pic>
      <p:pic>
        <p:nvPicPr>
          <p:cNvPr id="1303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501900" y="3568700"/>
            <a:ext cx="76200" cy="101600"/>
          </a:xfrm>
          <a:prstGeom prst="rect">
            <a:avLst/>
          </a:prstGeom>
          <a:noFill/>
        </p:spPr>
      </p:pic>
      <p:pic>
        <p:nvPicPr>
          <p:cNvPr id="1304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603500" y="3543300"/>
            <a:ext cx="228600" cy="114300"/>
          </a:xfrm>
          <a:prstGeom prst="rect">
            <a:avLst/>
          </a:prstGeom>
          <a:noFill/>
        </p:spPr>
      </p:pic>
      <p:pic>
        <p:nvPicPr>
          <p:cNvPr id="1305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028700" y="3708400"/>
            <a:ext cx="355600" cy="139700"/>
          </a:xfrm>
          <a:prstGeom prst="rect">
            <a:avLst/>
          </a:prstGeom>
          <a:noFill/>
        </p:spPr>
      </p:pic>
      <p:pic>
        <p:nvPicPr>
          <p:cNvPr id="1306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409700" y="3708400"/>
            <a:ext cx="114300" cy="139700"/>
          </a:xfrm>
          <a:prstGeom prst="rect">
            <a:avLst/>
          </a:prstGeom>
          <a:noFill/>
        </p:spPr>
      </p:pic>
      <p:pic>
        <p:nvPicPr>
          <p:cNvPr id="1307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324100" y="3746500"/>
            <a:ext cx="63500" cy="88900"/>
          </a:xfrm>
          <a:prstGeom prst="rect">
            <a:avLst/>
          </a:prstGeom>
          <a:noFill/>
        </p:spPr>
      </p:pic>
      <p:pic>
        <p:nvPicPr>
          <p:cNvPr id="1308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2425700" y="3721100"/>
            <a:ext cx="76200" cy="114300"/>
          </a:xfrm>
          <a:prstGeom prst="rect">
            <a:avLst/>
          </a:prstGeom>
          <a:noFill/>
        </p:spPr>
      </p:pic>
      <p:pic>
        <p:nvPicPr>
          <p:cNvPr id="1309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2603500" y="3746500"/>
            <a:ext cx="63500" cy="88900"/>
          </a:xfrm>
          <a:prstGeom prst="rect">
            <a:avLst/>
          </a:prstGeom>
          <a:noFill/>
        </p:spPr>
      </p:pic>
      <p:pic>
        <p:nvPicPr>
          <p:cNvPr id="1310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2717800" y="3746500"/>
            <a:ext cx="63500" cy="88900"/>
          </a:xfrm>
          <a:prstGeom prst="rect">
            <a:avLst/>
          </a:prstGeom>
          <a:noFill/>
        </p:spPr>
      </p:pic>
      <p:pic>
        <p:nvPicPr>
          <p:cNvPr id="1311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028700" y="3898900"/>
            <a:ext cx="114300" cy="127000"/>
          </a:xfrm>
          <a:prstGeom prst="rect">
            <a:avLst/>
          </a:prstGeom>
          <a:noFill/>
        </p:spPr>
      </p:pic>
      <p:pic>
        <p:nvPicPr>
          <p:cNvPr id="1312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168400" y="3886200"/>
            <a:ext cx="342900" cy="139700"/>
          </a:xfrm>
          <a:prstGeom prst="rect">
            <a:avLst/>
          </a:prstGeom>
          <a:noFill/>
        </p:spPr>
      </p:pic>
      <p:pic>
        <p:nvPicPr>
          <p:cNvPr id="1313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2184400" y="3898900"/>
            <a:ext cx="228600" cy="114300"/>
          </a:xfrm>
          <a:prstGeom prst="rect">
            <a:avLst/>
          </a:prstGeom>
          <a:noFill/>
        </p:spPr>
      </p:pic>
      <p:pic>
        <p:nvPicPr>
          <p:cNvPr id="1314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2552700" y="3924300"/>
            <a:ext cx="63500" cy="88900"/>
          </a:xfrm>
          <a:prstGeom prst="rect">
            <a:avLst/>
          </a:prstGeom>
          <a:noFill/>
        </p:spPr>
      </p:pic>
      <p:pic>
        <p:nvPicPr>
          <p:cNvPr id="1315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2692400" y="3898900"/>
            <a:ext cx="76200" cy="114300"/>
          </a:xfrm>
          <a:prstGeom prst="rect">
            <a:avLst/>
          </a:prstGeom>
          <a:noFill/>
        </p:spPr>
      </p:pic>
      <p:pic>
        <p:nvPicPr>
          <p:cNvPr id="1316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2794000" y="3924300"/>
            <a:ext cx="63500" cy="88900"/>
          </a:xfrm>
          <a:prstGeom prst="rect">
            <a:avLst/>
          </a:prstGeom>
          <a:noFill/>
        </p:spPr>
      </p:pic>
      <p:pic>
        <p:nvPicPr>
          <p:cNvPr id="1317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2159000" y="4102100"/>
            <a:ext cx="127000" cy="88900"/>
          </a:xfrm>
          <a:prstGeom prst="rect">
            <a:avLst/>
          </a:prstGeom>
          <a:noFill/>
        </p:spPr>
      </p:pic>
      <p:pic>
        <p:nvPicPr>
          <p:cNvPr id="1318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2476500" y="4076700"/>
            <a:ext cx="88900" cy="114300"/>
          </a:xfrm>
          <a:prstGeom prst="rect">
            <a:avLst/>
          </a:prstGeom>
          <a:noFill/>
        </p:spPr>
      </p:pic>
      <p:pic>
        <p:nvPicPr>
          <p:cNvPr id="1319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781300" y="4102100"/>
            <a:ext cx="139700" cy="101600"/>
          </a:xfrm>
          <a:prstGeom prst="rect">
            <a:avLst/>
          </a:prstGeom>
          <a:noFill/>
        </p:spPr>
      </p:pic>
      <p:pic>
        <p:nvPicPr>
          <p:cNvPr id="1320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762000" y="6350000"/>
            <a:ext cx="127000" cy="114300"/>
          </a:xfrm>
          <a:prstGeom prst="rect">
            <a:avLst/>
          </a:prstGeom>
          <a:noFill/>
        </p:spPr>
      </p:pic>
      <p:pic>
        <p:nvPicPr>
          <p:cNvPr id="1321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927100" y="6350000"/>
            <a:ext cx="114300" cy="139700"/>
          </a:xfrm>
          <a:prstGeom prst="rect">
            <a:avLst/>
          </a:prstGeom>
          <a:noFill/>
        </p:spPr>
      </p:pic>
      <p:pic>
        <p:nvPicPr>
          <p:cNvPr id="1322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1181100" y="6350000"/>
            <a:ext cx="114300" cy="139700"/>
          </a:xfrm>
          <a:prstGeom prst="rect">
            <a:avLst/>
          </a:prstGeom>
          <a:noFill/>
        </p:spPr>
      </p:pic>
      <p:pic>
        <p:nvPicPr>
          <p:cNvPr id="1323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825500" y="6604000"/>
            <a:ext cx="101600" cy="127000"/>
          </a:xfrm>
          <a:prstGeom prst="rect">
            <a:avLst/>
          </a:prstGeom>
          <a:noFill/>
        </p:spPr>
      </p:pic>
      <p:pic>
        <p:nvPicPr>
          <p:cNvPr id="1324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1511300" y="6604000"/>
            <a:ext cx="101600" cy="127000"/>
          </a:xfrm>
          <a:prstGeom prst="rect">
            <a:avLst/>
          </a:prstGeom>
          <a:noFill/>
        </p:spPr>
      </p:pic>
      <p:pic>
        <p:nvPicPr>
          <p:cNvPr id="1325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1778000" y="6604000"/>
            <a:ext cx="101600" cy="127000"/>
          </a:xfrm>
          <a:prstGeom prst="rect">
            <a:avLst/>
          </a:prstGeom>
          <a:noFill/>
        </p:spPr>
      </p:pic>
      <p:pic>
        <p:nvPicPr>
          <p:cNvPr id="1326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2032000" y="6565900"/>
            <a:ext cx="292100" cy="165100"/>
          </a:xfrm>
          <a:prstGeom prst="rect">
            <a:avLst/>
          </a:prstGeom>
          <a:noFill/>
        </p:spPr>
      </p:pic>
      <p:pic>
        <p:nvPicPr>
          <p:cNvPr id="1327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2603500" y="6616700"/>
            <a:ext cx="88900" cy="114300"/>
          </a:xfrm>
          <a:prstGeom prst="rect">
            <a:avLst/>
          </a:prstGeom>
          <a:noFill/>
        </p:spPr>
      </p:pic>
      <p:pic>
        <p:nvPicPr>
          <p:cNvPr id="1328" name="Picture 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2832100" y="6616700"/>
            <a:ext cx="165100" cy="152400"/>
          </a:xfrm>
          <a:prstGeom prst="rect">
            <a:avLst/>
          </a:prstGeom>
          <a:noFill/>
        </p:spPr>
      </p:pic>
      <p:pic>
        <p:nvPicPr>
          <p:cNvPr id="1329" name="Picture 3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1473200" y="7645400"/>
            <a:ext cx="228600" cy="241300"/>
          </a:xfrm>
          <a:prstGeom prst="rect">
            <a:avLst/>
          </a:prstGeom>
          <a:noFill/>
        </p:spPr>
      </p:pic>
      <p:pic>
        <p:nvPicPr>
          <p:cNvPr id="1330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1752600" y="7645400"/>
            <a:ext cx="203200" cy="241300"/>
          </a:xfrm>
          <a:prstGeom prst="rect">
            <a:avLst/>
          </a:prstGeom>
          <a:noFill/>
        </p:spPr>
      </p:pic>
      <p:pic>
        <p:nvPicPr>
          <p:cNvPr id="1331" name="Picture 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2006600" y="7645400"/>
            <a:ext cx="228600" cy="241300"/>
          </a:xfrm>
          <a:prstGeom prst="rect">
            <a:avLst/>
          </a:prstGeom>
          <a:noFill/>
        </p:spPr>
      </p:pic>
      <p:pic>
        <p:nvPicPr>
          <p:cNvPr id="1332" name="Picture 3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2260600" y="7645400"/>
            <a:ext cx="241300" cy="241300"/>
          </a:xfrm>
          <a:prstGeom prst="rect">
            <a:avLst/>
          </a:prstGeom>
          <a:noFill/>
        </p:spPr>
      </p:pic>
      <p:pic>
        <p:nvPicPr>
          <p:cNvPr id="1333" name="Picture 3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3289300" y="7531100"/>
            <a:ext cx="393700" cy="114300"/>
          </a:xfrm>
          <a:prstGeom prst="rect">
            <a:avLst/>
          </a:prstGeom>
          <a:noFill/>
        </p:spPr>
      </p:pic>
      <p:pic>
        <p:nvPicPr>
          <p:cNvPr id="1334" name="Picture 3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3771900" y="7531100"/>
            <a:ext cx="101600" cy="114300"/>
          </a:xfrm>
          <a:prstGeom prst="rect">
            <a:avLst/>
          </a:prstGeom>
          <a:noFill/>
        </p:spPr>
      </p:pic>
      <p:pic>
        <p:nvPicPr>
          <p:cNvPr id="1335" name="Picture 3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3949700" y="7670800"/>
            <a:ext cx="406400" cy="228600"/>
          </a:xfrm>
          <a:prstGeom prst="rect">
            <a:avLst/>
          </a:prstGeom>
          <a:noFill/>
        </p:spPr>
      </p:pic>
      <p:pic>
        <p:nvPicPr>
          <p:cNvPr id="1336" name="Picture 3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6438900" y="7721600"/>
            <a:ext cx="152400" cy="152400"/>
          </a:xfrm>
          <a:prstGeom prst="rect">
            <a:avLst/>
          </a:prstGeom>
          <a:noFill/>
        </p:spPr>
      </p:pic>
      <p:pic>
        <p:nvPicPr>
          <p:cNvPr id="1337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1130300" y="8623300"/>
            <a:ext cx="215900" cy="444500"/>
          </a:xfrm>
          <a:prstGeom prst="rect">
            <a:avLst/>
          </a:prstGeom>
          <a:noFill/>
        </p:spPr>
      </p:pic>
      <p:pic>
        <p:nvPicPr>
          <p:cNvPr id="1338" name="Picture 3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1435100" y="8750300"/>
            <a:ext cx="76200" cy="76200"/>
          </a:xfrm>
          <a:prstGeom prst="rect">
            <a:avLst/>
          </a:prstGeom>
          <a:noFill/>
        </p:spPr>
      </p:pic>
      <p:pic>
        <p:nvPicPr>
          <p:cNvPr id="1339" name="Picture 3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1714500" y="9042400"/>
            <a:ext cx="152400" cy="114300"/>
          </a:xfrm>
          <a:prstGeom prst="rect">
            <a:avLst/>
          </a:prstGeom>
          <a:noFill/>
        </p:spPr>
      </p:pic>
      <p:pic>
        <p:nvPicPr>
          <p:cNvPr id="1340" name="Picture 3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2895600" y="8674100"/>
            <a:ext cx="393700" cy="431800"/>
          </a:xfrm>
          <a:prstGeom prst="rect">
            <a:avLst/>
          </a:prstGeom>
          <a:noFill/>
        </p:spPr>
      </p:pic>
      <p:pic>
        <p:nvPicPr>
          <p:cNvPr id="1341" name="Picture 3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3314700" y="8750300"/>
            <a:ext cx="190500" cy="63500"/>
          </a:xfrm>
          <a:prstGeom prst="rect">
            <a:avLst/>
          </a:prstGeom>
          <a:noFill/>
        </p:spPr>
      </p:pic>
      <p:pic>
        <p:nvPicPr>
          <p:cNvPr id="1342" name="Picture 3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3644900" y="8750300"/>
            <a:ext cx="127000" cy="63500"/>
          </a:xfrm>
          <a:prstGeom prst="rect">
            <a:avLst/>
          </a:prstGeom>
          <a:noFill/>
        </p:spPr>
      </p:pic>
      <p:pic>
        <p:nvPicPr>
          <p:cNvPr id="1343" name="Picture 3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3848100" y="8750300"/>
            <a:ext cx="63500" cy="63500"/>
          </a:xfrm>
          <a:prstGeom prst="rect">
            <a:avLst/>
          </a:prstGeom>
          <a:noFill/>
        </p:spPr>
      </p:pic>
      <p:pic>
        <p:nvPicPr>
          <p:cNvPr id="1344" name="Picture 3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3975100" y="8750300"/>
            <a:ext cx="50800" cy="63500"/>
          </a:xfrm>
          <a:prstGeom prst="rect">
            <a:avLst/>
          </a:prstGeom>
          <a:noFill/>
        </p:spPr>
      </p:pic>
      <p:pic>
        <p:nvPicPr>
          <p:cNvPr id="1345" name="Picture 3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3594100" y="8890000"/>
            <a:ext cx="114300" cy="139700"/>
          </a:xfrm>
          <a:prstGeom prst="rect">
            <a:avLst/>
          </a:prstGeom>
          <a:noFill/>
        </p:spPr>
      </p:pic>
      <p:pic>
        <p:nvPicPr>
          <p:cNvPr id="1346" name="Picture 3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3924300" y="8851900"/>
            <a:ext cx="292100" cy="177800"/>
          </a:xfrm>
          <a:prstGeom prst="rect">
            <a:avLst/>
          </a:prstGeom>
          <a:noFill/>
        </p:spPr>
      </p:pic>
      <p:pic>
        <p:nvPicPr>
          <p:cNvPr id="1347" name="Picture 3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4343400" y="8839200"/>
            <a:ext cx="393700" cy="203200"/>
          </a:xfrm>
          <a:prstGeom prst="rect">
            <a:avLst/>
          </a:prstGeom>
          <a:noFill/>
        </p:spPr>
      </p:pic>
      <p:pic>
        <p:nvPicPr>
          <p:cNvPr id="1348" name="Picture 3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 bwMode="auto">
          <a:xfrm>
            <a:off x="5727700" y="8547100"/>
            <a:ext cx="520700" cy="457200"/>
          </a:xfrm>
          <a:prstGeom prst="rect">
            <a:avLst/>
          </a:prstGeom>
          <a:noFill/>
        </p:spPr>
      </p:pic>
      <p:pic>
        <p:nvPicPr>
          <p:cNvPr id="1349" name="Picture 3"/>
          <p:cNvPicPr>
            <a:picLocks noChangeAspect="1" noChangeArrowheads="1"/>
          </p:cNvPicPr>
          <p:nvPr/>
        </p:nvPicPr>
        <p:blipFill>
          <a:blip r:embed="rId89"/>
          <a:srcRect/>
          <a:stretch>
            <a:fillRect/>
          </a:stretch>
        </p:blipFill>
        <p:spPr bwMode="auto">
          <a:xfrm>
            <a:off x="5778500" y="9093200"/>
            <a:ext cx="5080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2982" y="6619529"/>
            <a:ext cx="6302383" cy="255075"/>
          </a:xfrm>
          <a:custGeom>
            <a:avLst/>
            <a:gdLst>
              <a:gd name="connsiteX0" fmla="*/ 6302383 w 6302383"/>
              <a:gd name="connsiteY0" fmla="*/ 255075 h 255075"/>
              <a:gd name="connsiteX1" fmla="*/ 0 w 6302383"/>
              <a:gd name="connsiteY1" fmla="*/ 255075 h 255075"/>
              <a:gd name="connsiteX2" fmla="*/ 0 w 6302383"/>
              <a:gd name="connsiteY2" fmla="*/ 0 h 255075"/>
              <a:gd name="connsiteX3" fmla="*/ 6302383 w 6302383"/>
              <a:gd name="connsiteY3" fmla="*/ 0 h 255075"/>
              <a:gd name="connsiteX4" fmla="*/ 6302383 w 6302383"/>
              <a:gd name="connsiteY4" fmla="*/ 255075 h 255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02383" h="255075">
                <a:moveTo>
                  <a:pt x="6302383" y="255075"/>
                </a:moveTo>
                <a:lnTo>
                  <a:pt x="0" y="255075"/>
                </a:lnTo>
                <a:lnTo>
                  <a:pt x="0" y="0"/>
                </a:lnTo>
                <a:lnTo>
                  <a:pt x="6302383" y="0"/>
                </a:lnTo>
                <a:lnTo>
                  <a:pt x="6302383" y="255075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7117999" y="10050035"/>
            <a:ext cx="51551" cy="93297"/>
          </a:xfrm>
          <a:custGeom>
            <a:avLst/>
            <a:gdLst>
              <a:gd name="connsiteX0" fmla="*/ 0 w 51551"/>
              <a:gd name="connsiteY0" fmla="*/ 3349 h 93297"/>
              <a:gd name="connsiteX1" fmla="*/ 3123 w 51551"/>
              <a:gd name="connsiteY1" fmla="*/ 0 h 93297"/>
              <a:gd name="connsiteX2" fmla="*/ 47412 w 51551"/>
              <a:gd name="connsiteY2" fmla="*/ 0 h 93297"/>
              <a:gd name="connsiteX3" fmla="*/ 51551 w 51551"/>
              <a:gd name="connsiteY3" fmla="*/ 2600 h 93297"/>
              <a:gd name="connsiteX4" fmla="*/ 50535 w 51551"/>
              <a:gd name="connsiteY4" fmla="*/ 7815 h 93297"/>
              <a:gd name="connsiteX5" fmla="*/ 33359 w 51551"/>
              <a:gd name="connsiteY5" fmla="*/ 37045 h 93297"/>
              <a:gd name="connsiteX6" fmla="*/ 18964 w 51551"/>
              <a:gd name="connsiteY6" fmla="*/ 88590 h 93297"/>
              <a:gd name="connsiteX7" fmla="*/ 17289 w 51551"/>
              <a:gd name="connsiteY7" fmla="*/ 92307 h 93297"/>
              <a:gd name="connsiteX8" fmla="*/ 14509 w 51551"/>
              <a:gd name="connsiteY8" fmla="*/ 93297 h 93297"/>
              <a:gd name="connsiteX9" fmla="*/ 11932 w 51551"/>
              <a:gd name="connsiteY9" fmla="*/ 91813 h 93297"/>
              <a:gd name="connsiteX10" fmla="*/ 11272 w 51551"/>
              <a:gd name="connsiteY10" fmla="*/ 88095 h 93297"/>
              <a:gd name="connsiteX11" fmla="*/ 21313 w 51551"/>
              <a:gd name="connsiteY11" fmla="*/ 49312 h 93297"/>
              <a:gd name="connsiteX12" fmla="*/ 42728 w 51551"/>
              <a:gd name="connsiteY12" fmla="*/ 6812 h 93297"/>
              <a:gd name="connsiteX13" fmla="*/ 3123 w 51551"/>
              <a:gd name="connsiteY13" fmla="*/ 6812 h 93297"/>
              <a:gd name="connsiteX14" fmla="*/ 0 w 51551"/>
              <a:gd name="connsiteY14" fmla="*/ 3349 h 93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1551" h="93297">
                <a:moveTo>
                  <a:pt x="0" y="3349"/>
                </a:moveTo>
                <a:cubicBezTo>
                  <a:pt x="0" y="1116"/>
                  <a:pt x="1041" y="0"/>
                  <a:pt x="3123" y="0"/>
                </a:cubicBezTo>
                <a:lnTo>
                  <a:pt x="47412" y="0"/>
                </a:lnTo>
                <a:cubicBezTo>
                  <a:pt x="49431" y="0"/>
                  <a:pt x="50801" y="875"/>
                  <a:pt x="51551" y="2600"/>
                </a:cubicBezTo>
                <a:cubicBezTo>
                  <a:pt x="52287" y="4339"/>
                  <a:pt x="51957" y="6077"/>
                  <a:pt x="50535" y="7815"/>
                </a:cubicBezTo>
                <a:cubicBezTo>
                  <a:pt x="44810" y="14412"/>
                  <a:pt x="39085" y="24168"/>
                  <a:pt x="33359" y="37045"/>
                </a:cubicBezTo>
                <a:cubicBezTo>
                  <a:pt x="25693" y="54057"/>
                  <a:pt x="20894" y="71247"/>
                  <a:pt x="18964" y="88590"/>
                </a:cubicBezTo>
                <a:cubicBezTo>
                  <a:pt x="18749" y="90163"/>
                  <a:pt x="18190" y="91394"/>
                  <a:pt x="17289" y="92307"/>
                </a:cubicBezTo>
                <a:cubicBezTo>
                  <a:pt x="16477" y="93043"/>
                  <a:pt x="15550" y="93385"/>
                  <a:pt x="14509" y="93297"/>
                </a:cubicBezTo>
                <a:cubicBezTo>
                  <a:pt x="13468" y="93208"/>
                  <a:pt x="12605" y="92713"/>
                  <a:pt x="11932" y="91813"/>
                </a:cubicBezTo>
                <a:cubicBezTo>
                  <a:pt x="11272" y="90823"/>
                  <a:pt x="11043" y="89579"/>
                  <a:pt x="11272" y="88095"/>
                </a:cubicBezTo>
                <a:cubicBezTo>
                  <a:pt x="12529" y="77350"/>
                  <a:pt x="15880" y="64422"/>
                  <a:pt x="21313" y="49312"/>
                </a:cubicBezTo>
                <a:cubicBezTo>
                  <a:pt x="27634" y="31881"/>
                  <a:pt x="34769" y="17722"/>
                  <a:pt x="42728" y="6812"/>
                </a:cubicBezTo>
                <a:lnTo>
                  <a:pt x="3123" y="6812"/>
                </a:lnTo>
                <a:cubicBezTo>
                  <a:pt x="1041" y="6812"/>
                  <a:pt x="0" y="5670"/>
                  <a:pt x="0" y="334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98363" y="2614903"/>
            <a:ext cx="1112862" cy="19045"/>
          </a:xfrm>
          <a:custGeom>
            <a:avLst/>
            <a:gdLst>
              <a:gd name="connsiteX0" fmla="*/ 6350 w 1112862"/>
              <a:gd name="connsiteY0" fmla="*/ 6350 h 19045"/>
              <a:gd name="connsiteX1" fmla="*/ 1106512 w 1112862"/>
              <a:gd name="connsiteY1" fmla="*/ 6350 h 19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2862" h="19045">
                <a:moveTo>
                  <a:pt x="6350" y="6350"/>
                </a:moveTo>
                <a:lnTo>
                  <a:pt x="1106512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89045" y="2679179"/>
            <a:ext cx="753821" cy="19045"/>
          </a:xfrm>
          <a:custGeom>
            <a:avLst/>
            <a:gdLst>
              <a:gd name="connsiteX0" fmla="*/ 6350 w 753821"/>
              <a:gd name="connsiteY0" fmla="*/ 6350 h 19045"/>
              <a:gd name="connsiteX1" fmla="*/ 747471 w 753821"/>
              <a:gd name="connsiteY1" fmla="*/ 6350 h 19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821" h="19045">
                <a:moveTo>
                  <a:pt x="6350" y="6350"/>
                </a:moveTo>
                <a:lnTo>
                  <a:pt x="747471" y="635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463494" y="3290240"/>
            <a:ext cx="414672" cy="76132"/>
          </a:xfrm>
          <a:custGeom>
            <a:avLst/>
            <a:gdLst>
              <a:gd name="connsiteX0" fmla="*/ 408322 w 414672"/>
              <a:gd name="connsiteY0" fmla="*/ 69782 h 76132"/>
              <a:gd name="connsiteX1" fmla="*/ 6350 w 414672"/>
              <a:gd name="connsiteY1" fmla="*/ 69782 h 76132"/>
              <a:gd name="connsiteX2" fmla="*/ 6350 w 414672"/>
              <a:gd name="connsiteY2" fmla="*/ 6350 h 76132"/>
              <a:gd name="connsiteX3" fmla="*/ 408322 w 414672"/>
              <a:gd name="connsiteY3" fmla="*/ 6350 h 76132"/>
              <a:gd name="connsiteX4" fmla="*/ 408322 w 414672"/>
              <a:gd name="connsiteY4" fmla="*/ 69782 h 76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4672" h="76132">
                <a:moveTo>
                  <a:pt x="408322" y="69782"/>
                </a:moveTo>
                <a:lnTo>
                  <a:pt x="6350" y="69782"/>
                </a:lnTo>
                <a:lnTo>
                  <a:pt x="6350" y="6350"/>
                </a:lnTo>
                <a:lnTo>
                  <a:pt x="408322" y="6350"/>
                </a:lnTo>
                <a:lnTo>
                  <a:pt x="408322" y="697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391042" y="3353672"/>
            <a:ext cx="641910" cy="76132"/>
          </a:xfrm>
          <a:custGeom>
            <a:avLst/>
            <a:gdLst>
              <a:gd name="connsiteX0" fmla="*/ 635560 w 641910"/>
              <a:gd name="connsiteY0" fmla="*/ 69782 h 76132"/>
              <a:gd name="connsiteX1" fmla="*/ 6350 w 641910"/>
              <a:gd name="connsiteY1" fmla="*/ 69782 h 76132"/>
              <a:gd name="connsiteX2" fmla="*/ 6350 w 641910"/>
              <a:gd name="connsiteY2" fmla="*/ 6350 h 76132"/>
              <a:gd name="connsiteX3" fmla="*/ 635560 w 641910"/>
              <a:gd name="connsiteY3" fmla="*/ 6350 h 76132"/>
              <a:gd name="connsiteX4" fmla="*/ 635560 w 641910"/>
              <a:gd name="connsiteY4" fmla="*/ 69782 h 76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910" h="76132">
                <a:moveTo>
                  <a:pt x="635560" y="69782"/>
                </a:moveTo>
                <a:lnTo>
                  <a:pt x="6350" y="69782"/>
                </a:lnTo>
                <a:lnTo>
                  <a:pt x="6350" y="6350"/>
                </a:lnTo>
                <a:lnTo>
                  <a:pt x="635560" y="6350"/>
                </a:lnTo>
                <a:lnTo>
                  <a:pt x="635560" y="697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67018" y="3353672"/>
            <a:ext cx="483220" cy="76132"/>
          </a:xfrm>
          <a:custGeom>
            <a:avLst/>
            <a:gdLst>
              <a:gd name="connsiteX0" fmla="*/ 476870 w 483220"/>
              <a:gd name="connsiteY0" fmla="*/ 69782 h 76132"/>
              <a:gd name="connsiteX1" fmla="*/ 6350 w 483220"/>
              <a:gd name="connsiteY1" fmla="*/ 69782 h 76132"/>
              <a:gd name="connsiteX2" fmla="*/ 6350 w 483220"/>
              <a:gd name="connsiteY2" fmla="*/ 6350 h 76132"/>
              <a:gd name="connsiteX3" fmla="*/ 476870 w 483220"/>
              <a:gd name="connsiteY3" fmla="*/ 6350 h 76132"/>
              <a:gd name="connsiteX4" fmla="*/ 476870 w 483220"/>
              <a:gd name="connsiteY4" fmla="*/ 69782 h 76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220" h="76132">
                <a:moveTo>
                  <a:pt x="476870" y="69782"/>
                </a:moveTo>
                <a:lnTo>
                  <a:pt x="6350" y="69782"/>
                </a:lnTo>
                <a:lnTo>
                  <a:pt x="6350" y="6350"/>
                </a:lnTo>
                <a:lnTo>
                  <a:pt x="476870" y="6350"/>
                </a:lnTo>
                <a:lnTo>
                  <a:pt x="476870" y="697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469195" y="3817658"/>
            <a:ext cx="1135534" cy="167844"/>
          </a:xfrm>
          <a:custGeom>
            <a:avLst/>
            <a:gdLst>
              <a:gd name="connsiteX0" fmla="*/ 1129184 w 1135534"/>
              <a:gd name="connsiteY0" fmla="*/ 161494 h 167844"/>
              <a:gd name="connsiteX1" fmla="*/ 6350 w 1135534"/>
              <a:gd name="connsiteY1" fmla="*/ 161494 h 167844"/>
              <a:gd name="connsiteX2" fmla="*/ 6350 w 1135534"/>
              <a:gd name="connsiteY2" fmla="*/ 6350 h 167844"/>
              <a:gd name="connsiteX3" fmla="*/ 1129184 w 1135534"/>
              <a:gd name="connsiteY3" fmla="*/ 6350 h 167844"/>
              <a:gd name="connsiteX4" fmla="*/ 1129184 w 1135534"/>
              <a:gd name="connsiteY4" fmla="*/ 161494 h 16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5534" h="167844">
                <a:moveTo>
                  <a:pt x="1129184" y="161494"/>
                </a:moveTo>
                <a:lnTo>
                  <a:pt x="6350" y="161494"/>
                </a:lnTo>
                <a:lnTo>
                  <a:pt x="6350" y="6350"/>
                </a:lnTo>
                <a:lnTo>
                  <a:pt x="1129184" y="6350"/>
                </a:lnTo>
                <a:lnTo>
                  <a:pt x="1129184" y="16149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469195" y="3619938"/>
            <a:ext cx="1697046" cy="167844"/>
          </a:xfrm>
          <a:custGeom>
            <a:avLst/>
            <a:gdLst>
              <a:gd name="connsiteX0" fmla="*/ 1690696 w 1697046"/>
              <a:gd name="connsiteY0" fmla="*/ 161494 h 167844"/>
              <a:gd name="connsiteX1" fmla="*/ 6350 w 1697046"/>
              <a:gd name="connsiteY1" fmla="*/ 161494 h 167844"/>
              <a:gd name="connsiteX2" fmla="*/ 6350 w 1697046"/>
              <a:gd name="connsiteY2" fmla="*/ 6350 h 167844"/>
              <a:gd name="connsiteX3" fmla="*/ 1690696 w 1697046"/>
              <a:gd name="connsiteY3" fmla="*/ 6350 h 167844"/>
              <a:gd name="connsiteX4" fmla="*/ 1690696 w 1697046"/>
              <a:gd name="connsiteY4" fmla="*/ 161494 h 16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97046" h="167844">
                <a:moveTo>
                  <a:pt x="1690696" y="161494"/>
                </a:moveTo>
                <a:lnTo>
                  <a:pt x="6350" y="161494"/>
                </a:lnTo>
                <a:lnTo>
                  <a:pt x="6350" y="6350"/>
                </a:lnTo>
                <a:lnTo>
                  <a:pt x="1690696" y="6350"/>
                </a:lnTo>
                <a:lnTo>
                  <a:pt x="1690696" y="16149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469195" y="4037490"/>
            <a:ext cx="1427296" cy="174377"/>
          </a:xfrm>
          <a:custGeom>
            <a:avLst/>
            <a:gdLst>
              <a:gd name="connsiteX0" fmla="*/ 1420946 w 1427296"/>
              <a:gd name="connsiteY0" fmla="*/ 168027 h 174377"/>
              <a:gd name="connsiteX1" fmla="*/ 6350 w 1427296"/>
              <a:gd name="connsiteY1" fmla="*/ 168027 h 174377"/>
              <a:gd name="connsiteX2" fmla="*/ 6350 w 1427296"/>
              <a:gd name="connsiteY2" fmla="*/ 6350 h 174377"/>
              <a:gd name="connsiteX3" fmla="*/ 1420946 w 1427296"/>
              <a:gd name="connsiteY3" fmla="*/ 6350 h 174377"/>
              <a:gd name="connsiteX4" fmla="*/ 1420946 w 1427296"/>
              <a:gd name="connsiteY4" fmla="*/ 168027 h 174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7296" h="174377">
                <a:moveTo>
                  <a:pt x="1420946" y="168027"/>
                </a:moveTo>
                <a:lnTo>
                  <a:pt x="6350" y="168027"/>
                </a:lnTo>
                <a:lnTo>
                  <a:pt x="6350" y="6350"/>
                </a:lnTo>
                <a:lnTo>
                  <a:pt x="1420946" y="6350"/>
                </a:lnTo>
                <a:lnTo>
                  <a:pt x="1420946" y="16802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183609" y="4772544"/>
            <a:ext cx="744612" cy="624914"/>
          </a:xfrm>
          <a:custGeom>
            <a:avLst/>
            <a:gdLst>
              <a:gd name="connsiteX0" fmla="*/ 744612 w 744612"/>
              <a:gd name="connsiteY0" fmla="*/ 348804 h 624914"/>
              <a:gd name="connsiteX1" fmla="*/ 472107 w 744612"/>
              <a:gd name="connsiteY1" fmla="*/ 355147 h 624914"/>
              <a:gd name="connsiteX2" fmla="*/ 501773 w 744612"/>
              <a:gd name="connsiteY2" fmla="*/ 624914 h 624914"/>
              <a:gd name="connsiteX3" fmla="*/ 360614 w 744612"/>
              <a:gd name="connsiteY3" fmla="*/ 348804 h 624914"/>
              <a:gd name="connsiteX4" fmla="*/ 0 w 744612"/>
              <a:gd name="connsiteY4" fmla="*/ 348804 h 624914"/>
              <a:gd name="connsiteX5" fmla="*/ 0 w 744612"/>
              <a:gd name="connsiteY5" fmla="*/ 0 h 624914"/>
              <a:gd name="connsiteX6" fmla="*/ 744612 w 744612"/>
              <a:gd name="connsiteY6" fmla="*/ 0 h 624914"/>
              <a:gd name="connsiteX7" fmla="*/ 744612 w 744612"/>
              <a:gd name="connsiteY7" fmla="*/ 348804 h 624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44612" h="624914">
                <a:moveTo>
                  <a:pt x="744612" y="348804"/>
                </a:moveTo>
                <a:lnTo>
                  <a:pt x="472107" y="355147"/>
                </a:lnTo>
                <a:lnTo>
                  <a:pt x="501773" y="624914"/>
                </a:lnTo>
                <a:lnTo>
                  <a:pt x="360614" y="348804"/>
                </a:lnTo>
                <a:lnTo>
                  <a:pt x="0" y="348804"/>
                </a:lnTo>
                <a:lnTo>
                  <a:pt x="0" y="0"/>
                </a:lnTo>
                <a:lnTo>
                  <a:pt x="744612" y="0"/>
                </a:lnTo>
                <a:lnTo>
                  <a:pt x="744612" y="34880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177259" y="4766194"/>
            <a:ext cx="757312" cy="637614"/>
          </a:xfrm>
          <a:custGeom>
            <a:avLst/>
            <a:gdLst>
              <a:gd name="connsiteX0" fmla="*/ 750962 w 757312"/>
              <a:gd name="connsiteY0" fmla="*/ 355154 h 637614"/>
              <a:gd name="connsiteX1" fmla="*/ 478457 w 757312"/>
              <a:gd name="connsiteY1" fmla="*/ 361497 h 637614"/>
              <a:gd name="connsiteX2" fmla="*/ 508123 w 757312"/>
              <a:gd name="connsiteY2" fmla="*/ 631264 h 637614"/>
              <a:gd name="connsiteX3" fmla="*/ 366964 w 757312"/>
              <a:gd name="connsiteY3" fmla="*/ 355154 h 637614"/>
              <a:gd name="connsiteX4" fmla="*/ 6350 w 757312"/>
              <a:gd name="connsiteY4" fmla="*/ 355154 h 637614"/>
              <a:gd name="connsiteX5" fmla="*/ 6350 w 757312"/>
              <a:gd name="connsiteY5" fmla="*/ 6350 h 637614"/>
              <a:gd name="connsiteX6" fmla="*/ 750962 w 757312"/>
              <a:gd name="connsiteY6" fmla="*/ 6350 h 637614"/>
              <a:gd name="connsiteX7" fmla="*/ 750962 w 757312"/>
              <a:gd name="connsiteY7" fmla="*/ 355154 h 637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57312" h="637614">
                <a:moveTo>
                  <a:pt x="750962" y="355154"/>
                </a:moveTo>
                <a:lnTo>
                  <a:pt x="478457" y="361497"/>
                </a:lnTo>
                <a:lnTo>
                  <a:pt x="508123" y="631264"/>
                </a:lnTo>
                <a:lnTo>
                  <a:pt x="366964" y="355154"/>
                </a:lnTo>
                <a:lnTo>
                  <a:pt x="6350" y="355154"/>
                </a:lnTo>
                <a:lnTo>
                  <a:pt x="6350" y="6350"/>
                </a:lnTo>
                <a:lnTo>
                  <a:pt x="750962" y="6350"/>
                </a:lnTo>
                <a:lnTo>
                  <a:pt x="750962" y="3551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986570" y="4772544"/>
            <a:ext cx="1120917" cy="624914"/>
          </a:xfrm>
          <a:custGeom>
            <a:avLst/>
            <a:gdLst>
              <a:gd name="connsiteX0" fmla="*/ 1120917 w 1120917"/>
              <a:gd name="connsiteY0" fmla="*/ 348804 h 624914"/>
              <a:gd name="connsiteX1" fmla="*/ 599061 w 1120917"/>
              <a:gd name="connsiteY1" fmla="*/ 355147 h 624914"/>
              <a:gd name="connsiteX2" fmla="*/ 501786 w 1120917"/>
              <a:gd name="connsiteY2" fmla="*/ 624914 h 624914"/>
              <a:gd name="connsiteX3" fmla="*/ 487556 w 1120917"/>
              <a:gd name="connsiteY3" fmla="*/ 348804 h 624914"/>
              <a:gd name="connsiteX4" fmla="*/ 0 w 1120917"/>
              <a:gd name="connsiteY4" fmla="*/ 348804 h 624914"/>
              <a:gd name="connsiteX5" fmla="*/ 0 w 1120917"/>
              <a:gd name="connsiteY5" fmla="*/ 0 h 624914"/>
              <a:gd name="connsiteX6" fmla="*/ 1120917 w 1120917"/>
              <a:gd name="connsiteY6" fmla="*/ 0 h 624914"/>
              <a:gd name="connsiteX7" fmla="*/ 1120917 w 1120917"/>
              <a:gd name="connsiteY7" fmla="*/ 348804 h 624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20917" h="624914">
                <a:moveTo>
                  <a:pt x="1120917" y="348804"/>
                </a:moveTo>
                <a:lnTo>
                  <a:pt x="599061" y="355147"/>
                </a:lnTo>
                <a:lnTo>
                  <a:pt x="501786" y="624914"/>
                </a:lnTo>
                <a:lnTo>
                  <a:pt x="487556" y="348804"/>
                </a:lnTo>
                <a:lnTo>
                  <a:pt x="0" y="348804"/>
                </a:lnTo>
                <a:lnTo>
                  <a:pt x="0" y="0"/>
                </a:lnTo>
                <a:lnTo>
                  <a:pt x="1120917" y="0"/>
                </a:lnTo>
                <a:lnTo>
                  <a:pt x="1120917" y="34880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980220" y="4766194"/>
            <a:ext cx="1133617" cy="637614"/>
          </a:xfrm>
          <a:custGeom>
            <a:avLst/>
            <a:gdLst>
              <a:gd name="connsiteX0" fmla="*/ 1127267 w 1133617"/>
              <a:gd name="connsiteY0" fmla="*/ 355154 h 637614"/>
              <a:gd name="connsiteX1" fmla="*/ 605411 w 1133617"/>
              <a:gd name="connsiteY1" fmla="*/ 361497 h 637614"/>
              <a:gd name="connsiteX2" fmla="*/ 508136 w 1133617"/>
              <a:gd name="connsiteY2" fmla="*/ 631264 h 637614"/>
              <a:gd name="connsiteX3" fmla="*/ 493906 w 1133617"/>
              <a:gd name="connsiteY3" fmla="*/ 355154 h 637614"/>
              <a:gd name="connsiteX4" fmla="*/ 6350 w 1133617"/>
              <a:gd name="connsiteY4" fmla="*/ 355154 h 637614"/>
              <a:gd name="connsiteX5" fmla="*/ 6350 w 1133617"/>
              <a:gd name="connsiteY5" fmla="*/ 6350 h 637614"/>
              <a:gd name="connsiteX6" fmla="*/ 1127267 w 1133617"/>
              <a:gd name="connsiteY6" fmla="*/ 6350 h 637614"/>
              <a:gd name="connsiteX7" fmla="*/ 1127267 w 1133617"/>
              <a:gd name="connsiteY7" fmla="*/ 355154 h 637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33617" h="637614">
                <a:moveTo>
                  <a:pt x="1127267" y="355154"/>
                </a:moveTo>
                <a:lnTo>
                  <a:pt x="605411" y="361497"/>
                </a:lnTo>
                <a:lnTo>
                  <a:pt x="508136" y="631264"/>
                </a:lnTo>
                <a:lnTo>
                  <a:pt x="493906" y="355154"/>
                </a:lnTo>
                <a:lnTo>
                  <a:pt x="6350" y="355154"/>
                </a:lnTo>
                <a:lnTo>
                  <a:pt x="6350" y="6350"/>
                </a:lnTo>
                <a:lnTo>
                  <a:pt x="1127267" y="6350"/>
                </a:lnTo>
                <a:lnTo>
                  <a:pt x="1127267" y="3551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633068" y="3417105"/>
            <a:ext cx="19045" cy="215520"/>
          </a:xfrm>
          <a:custGeom>
            <a:avLst/>
            <a:gdLst>
              <a:gd name="connsiteX0" fmla="*/ 6350 w 19045"/>
              <a:gd name="connsiteY0" fmla="*/ 6350 h 215520"/>
              <a:gd name="connsiteX1" fmla="*/ 6350 w 19045"/>
              <a:gd name="connsiteY1" fmla="*/ 209170 h 215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45" h="215520">
                <a:moveTo>
                  <a:pt x="6350" y="6350"/>
                </a:moveTo>
                <a:lnTo>
                  <a:pt x="6350" y="209170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592041" y="3353672"/>
            <a:ext cx="1116873" cy="554263"/>
          </a:xfrm>
          <a:custGeom>
            <a:avLst/>
            <a:gdLst>
              <a:gd name="connsiteX0" fmla="*/ 1110523 w 1116873"/>
              <a:gd name="connsiteY0" fmla="*/ 6350 h 554263"/>
              <a:gd name="connsiteX1" fmla="*/ 1110523 w 1116873"/>
              <a:gd name="connsiteY1" fmla="*/ 547913 h 554263"/>
              <a:gd name="connsiteX2" fmla="*/ 6350 w 1116873"/>
              <a:gd name="connsiteY2" fmla="*/ 547913 h 5542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6873" h="554263">
                <a:moveTo>
                  <a:pt x="1110523" y="6350"/>
                </a:moveTo>
                <a:lnTo>
                  <a:pt x="1110523" y="547913"/>
                </a:lnTo>
                <a:lnTo>
                  <a:pt x="6350" y="547913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883787" y="3417105"/>
            <a:ext cx="431187" cy="713911"/>
          </a:xfrm>
          <a:custGeom>
            <a:avLst/>
            <a:gdLst>
              <a:gd name="connsiteX0" fmla="*/ 424837 w 431187"/>
              <a:gd name="connsiteY0" fmla="*/ 6350 h 713911"/>
              <a:gd name="connsiteX1" fmla="*/ 424837 w 431187"/>
              <a:gd name="connsiteY1" fmla="*/ 707561 h 713911"/>
              <a:gd name="connsiteX2" fmla="*/ 6350 w 431187"/>
              <a:gd name="connsiteY2" fmla="*/ 707561 h 713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1187" h="713911">
                <a:moveTo>
                  <a:pt x="424837" y="6350"/>
                </a:moveTo>
                <a:lnTo>
                  <a:pt x="424837" y="707561"/>
                </a:lnTo>
                <a:lnTo>
                  <a:pt x="6350" y="707561"/>
                </a:lnTo>
              </a:path>
            </a:pathLst>
          </a:custGeom>
          <a:ln w="12700">
            <a:solidFill>
              <a:srgbClr val="C415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611286" y="5419476"/>
            <a:ext cx="177723" cy="85647"/>
          </a:xfrm>
          <a:custGeom>
            <a:avLst/>
            <a:gdLst>
              <a:gd name="connsiteX0" fmla="*/ 171373 w 177723"/>
              <a:gd name="connsiteY0" fmla="*/ 79297 h 85647"/>
              <a:gd name="connsiteX1" fmla="*/ 6350 w 177723"/>
              <a:gd name="connsiteY1" fmla="*/ 79297 h 85647"/>
              <a:gd name="connsiteX2" fmla="*/ 6350 w 177723"/>
              <a:gd name="connsiteY2" fmla="*/ 6350 h 85647"/>
              <a:gd name="connsiteX3" fmla="*/ 171373 w 177723"/>
              <a:gd name="connsiteY3" fmla="*/ 6350 h 85647"/>
              <a:gd name="connsiteX4" fmla="*/ 171373 w 177723"/>
              <a:gd name="connsiteY4" fmla="*/ 79297 h 85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723" h="85647">
                <a:moveTo>
                  <a:pt x="171373" y="79297"/>
                </a:moveTo>
                <a:lnTo>
                  <a:pt x="6350" y="79297"/>
                </a:lnTo>
                <a:lnTo>
                  <a:pt x="6350" y="6350"/>
                </a:lnTo>
                <a:lnTo>
                  <a:pt x="171373" y="6350"/>
                </a:lnTo>
                <a:lnTo>
                  <a:pt x="171373" y="792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404250" y="5419476"/>
            <a:ext cx="288797" cy="85647"/>
          </a:xfrm>
          <a:custGeom>
            <a:avLst/>
            <a:gdLst>
              <a:gd name="connsiteX0" fmla="*/ 282447 w 288797"/>
              <a:gd name="connsiteY0" fmla="*/ 79297 h 85647"/>
              <a:gd name="connsiteX1" fmla="*/ 6350 w 288797"/>
              <a:gd name="connsiteY1" fmla="*/ 79297 h 85647"/>
              <a:gd name="connsiteX2" fmla="*/ 6350 w 288797"/>
              <a:gd name="connsiteY2" fmla="*/ 6350 h 85647"/>
              <a:gd name="connsiteX3" fmla="*/ 282447 w 288797"/>
              <a:gd name="connsiteY3" fmla="*/ 6350 h 85647"/>
              <a:gd name="connsiteX4" fmla="*/ 282447 w 288797"/>
              <a:gd name="connsiteY4" fmla="*/ 79297 h 85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797" h="85647">
                <a:moveTo>
                  <a:pt x="282447" y="79297"/>
                </a:moveTo>
                <a:lnTo>
                  <a:pt x="6350" y="79297"/>
                </a:lnTo>
                <a:lnTo>
                  <a:pt x="6350" y="6350"/>
                </a:lnTo>
                <a:lnTo>
                  <a:pt x="282447" y="6350"/>
                </a:lnTo>
                <a:lnTo>
                  <a:pt x="282447" y="792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983460" y="6689127"/>
            <a:ext cx="39643" cy="109497"/>
          </a:xfrm>
          <a:custGeom>
            <a:avLst/>
            <a:gdLst>
              <a:gd name="connsiteX0" fmla="*/ 37587 w 39643"/>
              <a:gd name="connsiteY0" fmla="*/ 109497 h 109497"/>
              <a:gd name="connsiteX1" fmla="*/ 26060 w 39643"/>
              <a:gd name="connsiteY1" fmla="*/ 109497 h 109497"/>
              <a:gd name="connsiteX2" fmla="*/ 24398 w 39643"/>
              <a:gd name="connsiteY2" fmla="*/ 109104 h 109497"/>
              <a:gd name="connsiteX3" fmla="*/ 24004 w 39643"/>
              <a:gd name="connsiteY3" fmla="*/ 107443 h 109497"/>
              <a:gd name="connsiteX4" fmla="*/ 24004 w 39643"/>
              <a:gd name="connsiteY4" fmla="*/ 53994 h 109497"/>
              <a:gd name="connsiteX5" fmla="*/ 14978 w 39643"/>
              <a:gd name="connsiteY5" fmla="*/ 53994 h 109497"/>
              <a:gd name="connsiteX6" fmla="*/ 14978 w 39643"/>
              <a:gd name="connsiteY6" fmla="*/ 103205 h 109497"/>
              <a:gd name="connsiteX7" fmla="*/ 14572 w 39643"/>
              <a:gd name="connsiteY7" fmla="*/ 104994 h 109497"/>
              <a:gd name="connsiteX8" fmla="*/ 12922 w 39643"/>
              <a:gd name="connsiteY8" fmla="*/ 105261 h 109497"/>
              <a:gd name="connsiteX9" fmla="*/ 2183 w 39643"/>
              <a:gd name="connsiteY9" fmla="*/ 105261 h 109497"/>
              <a:gd name="connsiteX10" fmla="*/ 456 w 39643"/>
              <a:gd name="connsiteY10" fmla="*/ 104994 h 109497"/>
              <a:gd name="connsiteX11" fmla="*/ 0 w 39643"/>
              <a:gd name="connsiteY11" fmla="*/ 103205 h 109497"/>
              <a:gd name="connsiteX12" fmla="*/ 0 w 39643"/>
              <a:gd name="connsiteY12" fmla="*/ 4110 h 109497"/>
              <a:gd name="connsiteX13" fmla="*/ 456 w 39643"/>
              <a:gd name="connsiteY13" fmla="*/ 2448 h 109497"/>
              <a:gd name="connsiteX14" fmla="*/ 2183 w 39643"/>
              <a:gd name="connsiteY14" fmla="*/ 2055 h 109497"/>
              <a:gd name="connsiteX15" fmla="*/ 12922 w 39643"/>
              <a:gd name="connsiteY15" fmla="*/ 2055 h 109497"/>
              <a:gd name="connsiteX16" fmla="*/ 14572 w 39643"/>
              <a:gd name="connsiteY16" fmla="*/ 2448 h 109497"/>
              <a:gd name="connsiteX17" fmla="*/ 14978 w 39643"/>
              <a:gd name="connsiteY17" fmla="*/ 4110 h 109497"/>
              <a:gd name="connsiteX18" fmla="*/ 14978 w 39643"/>
              <a:gd name="connsiteY18" fmla="*/ 41104 h 109497"/>
              <a:gd name="connsiteX19" fmla="*/ 24004 w 39643"/>
              <a:gd name="connsiteY19" fmla="*/ 41104 h 109497"/>
              <a:gd name="connsiteX20" fmla="*/ 24004 w 39643"/>
              <a:gd name="connsiteY20" fmla="*/ 2055 h 109497"/>
              <a:gd name="connsiteX21" fmla="*/ 24448 w 39643"/>
              <a:gd name="connsiteY21" fmla="*/ 393 h 109497"/>
              <a:gd name="connsiteX22" fmla="*/ 26162 w 39643"/>
              <a:gd name="connsiteY22" fmla="*/ 0 h 109497"/>
              <a:gd name="connsiteX23" fmla="*/ 37587 w 39643"/>
              <a:gd name="connsiteY23" fmla="*/ 0 h 109497"/>
              <a:gd name="connsiteX24" fmla="*/ 39250 w 39643"/>
              <a:gd name="connsiteY24" fmla="*/ 393 h 109497"/>
              <a:gd name="connsiteX25" fmla="*/ 39643 w 39643"/>
              <a:gd name="connsiteY25" fmla="*/ 2055 h 109497"/>
              <a:gd name="connsiteX26" fmla="*/ 39643 w 39643"/>
              <a:gd name="connsiteY26" fmla="*/ 107443 h 109497"/>
              <a:gd name="connsiteX27" fmla="*/ 39250 w 39643"/>
              <a:gd name="connsiteY27" fmla="*/ 109104 h 109497"/>
              <a:gd name="connsiteX28" fmla="*/ 37587 w 39643"/>
              <a:gd name="connsiteY28" fmla="*/ 109497 h 109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39643" h="109497">
                <a:moveTo>
                  <a:pt x="37587" y="109497"/>
                </a:moveTo>
                <a:lnTo>
                  <a:pt x="26060" y="109497"/>
                </a:lnTo>
                <a:cubicBezTo>
                  <a:pt x="25210" y="109497"/>
                  <a:pt x="24664" y="109346"/>
                  <a:pt x="24398" y="109104"/>
                </a:cubicBezTo>
                <a:cubicBezTo>
                  <a:pt x="24118" y="108825"/>
                  <a:pt x="24004" y="108280"/>
                  <a:pt x="24004" y="107443"/>
                </a:cubicBezTo>
                <a:lnTo>
                  <a:pt x="24004" y="53994"/>
                </a:lnTo>
                <a:lnTo>
                  <a:pt x="14978" y="53994"/>
                </a:lnTo>
                <a:lnTo>
                  <a:pt x="14978" y="103205"/>
                </a:lnTo>
                <a:cubicBezTo>
                  <a:pt x="14978" y="104195"/>
                  <a:pt x="14826" y="104791"/>
                  <a:pt x="14572" y="104994"/>
                </a:cubicBezTo>
                <a:cubicBezTo>
                  <a:pt x="14306" y="105159"/>
                  <a:pt x="13747" y="105261"/>
                  <a:pt x="12922" y="105261"/>
                </a:cubicBezTo>
                <a:lnTo>
                  <a:pt x="2183" y="105261"/>
                </a:lnTo>
                <a:cubicBezTo>
                  <a:pt x="1345" y="105261"/>
                  <a:pt x="774" y="105159"/>
                  <a:pt x="456" y="104994"/>
                </a:cubicBezTo>
                <a:cubicBezTo>
                  <a:pt x="152" y="104791"/>
                  <a:pt x="0" y="104195"/>
                  <a:pt x="0" y="103205"/>
                </a:cubicBezTo>
                <a:lnTo>
                  <a:pt x="0" y="4110"/>
                </a:lnTo>
                <a:cubicBezTo>
                  <a:pt x="0" y="3273"/>
                  <a:pt x="152" y="2727"/>
                  <a:pt x="456" y="2448"/>
                </a:cubicBezTo>
                <a:cubicBezTo>
                  <a:pt x="774" y="2182"/>
                  <a:pt x="1345" y="2055"/>
                  <a:pt x="2183" y="2055"/>
                </a:cubicBezTo>
                <a:lnTo>
                  <a:pt x="12922" y="2055"/>
                </a:lnTo>
                <a:cubicBezTo>
                  <a:pt x="13747" y="2055"/>
                  <a:pt x="14306" y="2182"/>
                  <a:pt x="14572" y="2448"/>
                </a:cubicBezTo>
                <a:cubicBezTo>
                  <a:pt x="14826" y="2727"/>
                  <a:pt x="14978" y="3273"/>
                  <a:pt x="14978" y="4110"/>
                </a:cubicBezTo>
                <a:lnTo>
                  <a:pt x="14978" y="41104"/>
                </a:lnTo>
                <a:lnTo>
                  <a:pt x="24004" y="41104"/>
                </a:lnTo>
                <a:lnTo>
                  <a:pt x="24004" y="2055"/>
                </a:lnTo>
                <a:cubicBezTo>
                  <a:pt x="24004" y="1218"/>
                  <a:pt x="24144" y="672"/>
                  <a:pt x="24448" y="393"/>
                </a:cubicBezTo>
                <a:cubicBezTo>
                  <a:pt x="24753" y="127"/>
                  <a:pt x="25324" y="0"/>
                  <a:pt x="26162" y="0"/>
                </a:cubicBezTo>
                <a:lnTo>
                  <a:pt x="37587" y="0"/>
                </a:lnTo>
                <a:cubicBezTo>
                  <a:pt x="38425" y="0"/>
                  <a:pt x="38970" y="127"/>
                  <a:pt x="39250" y="393"/>
                </a:cubicBezTo>
                <a:cubicBezTo>
                  <a:pt x="39516" y="672"/>
                  <a:pt x="39643" y="1218"/>
                  <a:pt x="39643" y="2055"/>
                </a:cubicBezTo>
                <a:lnTo>
                  <a:pt x="39643" y="107443"/>
                </a:lnTo>
                <a:cubicBezTo>
                  <a:pt x="39643" y="108280"/>
                  <a:pt x="39516" y="108825"/>
                  <a:pt x="39250" y="109104"/>
                </a:cubicBezTo>
                <a:cubicBezTo>
                  <a:pt x="38970" y="109346"/>
                  <a:pt x="38425" y="109497"/>
                  <a:pt x="37587" y="10949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930107" y="6697678"/>
            <a:ext cx="47653" cy="70473"/>
          </a:xfrm>
          <a:custGeom>
            <a:avLst/>
            <a:gdLst>
              <a:gd name="connsiteX0" fmla="*/ 45813 w 47653"/>
              <a:gd name="connsiteY0" fmla="*/ 67594 h 70473"/>
              <a:gd name="connsiteX1" fmla="*/ 37244 w 47653"/>
              <a:gd name="connsiteY1" fmla="*/ 69205 h 70473"/>
              <a:gd name="connsiteX2" fmla="*/ 27711 w 47653"/>
              <a:gd name="connsiteY2" fmla="*/ 70118 h 70473"/>
              <a:gd name="connsiteX3" fmla="*/ 18114 w 47653"/>
              <a:gd name="connsiteY3" fmla="*/ 70473 h 70473"/>
              <a:gd name="connsiteX4" fmla="*/ 9482 w 47653"/>
              <a:gd name="connsiteY4" fmla="*/ 70220 h 70473"/>
              <a:gd name="connsiteX5" fmla="*/ 2348 w 47653"/>
              <a:gd name="connsiteY5" fmla="*/ 67936 h 70473"/>
              <a:gd name="connsiteX6" fmla="*/ 0 w 47653"/>
              <a:gd name="connsiteY6" fmla="*/ 61200 h 70473"/>
              <a:gd name="connsiteX7" fmla="*/ 0 w 47653"/>
              <a:gd name="connsiteY7" fmla="*/ 7308 h 70473"/>
              <a:gd name="connsiteX8" fmla="*/ 342 w 47653"/>
              <a:gd name="connsiteY8" fmla="*/ 3616 h 70473"/>
              <a:gd name="connsiteX9" fmla="*/ 1535 w 47653"/>
              <a:gd name="connsiteY9" fmla="*/ 1382 h 70473"/>
              <a:gd name="connsiteX10" fmla="*/ 3935 w 47653"/>
              <a:gd name="connsiteY10" fmla="*/ 292 h 70473"/>
              <a:gd name="connsiteX11" fmla="*/ 7882 w 47653"/>
              <a:gd name="connsiteY11" fmla="*/ 0 h 70473"/>
              <a:gd name="connsiteX12" fmla="*/ 39529 w 47653"/>
              <a:gd name="connsiteY12" fmla="*/ 0 h 70473"/>
              <a:gd name="connsiteX13" fmla="*/ 41306 w 47653"/>
              <a:gd name="connsiteY13" fmla="*/ 419 h 70473"/>
              <a:gd name="connsiteX14" fmla="*/ 41826 w 47653"/>
              <a:gd name="connsiteY14" fmla="*/ 2055 h 70473"/>
              <a:gd name="connsiteX15" fmla="*/ 41826 w 47653"/>
              <a:gd name="connsiteY15" fmla="*/ 11076 h 70473"/>
              <a:gd name="connsiteX16" fmla="*/ 41306 w 47653"/>
              <a:gd name="connsiteY16" fmla="*/ 12686 h 70473"/>
              <a:gd name="connsiteX17" fmla="*/ 39529 w 47653"/>
              <a:gd name="connsiteY17" fmla="*/ 13029 h 70473"/>
              <a:gd name="connsiteX18" fmla="*/ 17251 w 47653"/>
              <a:gd name="connsiteY18" fmla="*/ 13029 h 70473"/>
              <a:gd name="connsiteX19" fmla="*/ 15892 w 47653"/>
              <a:gd name="connsiteY19" fmla="*/ 13473 h 70473"/>
              <a:gd name="connsiteX20" fmla="*/ 15651 w 47653"/>
              <a:gd name="connsiteY20" fmla="*/ 14615 h 70473"/>
              <a:gd name="connsiteX21" fmla="*/ 15651 w 47653"/>
              <a:gd name="connsiteY21" fmla="*/ 55377 h 70473"/>
              <a:gd name="connsiteX22" fmla="*/ 16057 w 47653"/>
              <a:gd name="connsiteY22" fmla="*/ 56988 h 70473"/>
              <a:gd name="connsiteX23" fmla="*/ 17822 w 47653"/>
              <a:gd name="connsiteY23" fmla="*/ 57432 h 70473"/>
              <a:gd name="connsiteX24" fmla="*/ 30567 w 47653"/>
              <a:gd name="connsiteY24" fmla="*/ 57267 h 70473"/>
              <a:gd name="connsiteX25" fmla="*/ 43540 w 47653"/>
              <a:gd name="connsiteY25" fmla="*/ 55504 h 70473"/>
              <a:gd name="connsiteX26" fmla="*/ 45533 w 47653"/>
              <a:gd name="connsiteY26" fmla="*/ 55554 h 70473"/>
              <a:gd name="connsiteX27" fmla="*/ 46270 w 47653"/>
              <a:gd name="connsiteY27" fmla="*/ 57089 h 70473"/>
              <a:gd name="connsiteX28" fmla="*/ 47653 w 47653"/>
              <a:gd name="connsiteY28" fmla="*/ 65095 h 70473"/>
              <a:gd name="connsiteX29" fmla="*/ 47475 w 47653"/>
              <a:gd name="connsiteY29" fmla="*/ 66807 h 70473"/>
              <a:gd name="connsiteX30" fmla="*/ 45813 w 47653"/>
              <a:gd name="connsiteY30" fmla="*/ 67594 h 70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47653" h="70473">
                <a:moveTo>
                  <a:pt x="45813" y="67594"/>
                </a:moveTo>
                <a:cubicBezTo>
                  <a:pt x="43223" y="68291"/>
                  <a:pt x="40367" y="68812"/>
                  <a:pt x="37244" y="69205"/>
                </a:cubicBezTo>
                <a:cubicBezTo>
                  <a:pt x="34108" y="69573"/>
                  <a:pt x="30935" y="69877"/>
                  <a:pt x="27711" y="70118"/>
                </a:cubicBezTo>
                <a:cubicBezTo>
                  <a:pt x="24474" y="70347"/>
                  <a:pt x="21275" y="70473"/>
                  <a:pt x="18114" y="70473"/>
                </a:cubicBezTo>
                <a:cubicBezTo>
                  <a:pt x="14953" y="70473"/>
                  <a:pt x="12071" y="70372"/>
                  <a:pt x="9482" y="70220"/>
                </a:cubicBezTo>
                <a:cubicBezTo>
                  <a:pt x="6283" y="70068"/>
                  <a:pt x="3909" y="69307"/>
                  <a:pt x="2348" y="67936"/>
                </a:cubicBezTo>
                <a:cubicBezTo>
                  <a:pt x="773" y="66579"/>
                  <a:pt x="0" y="64320"/>
                  <a:pt x="0" y="61200"/>
                </a:cubicBezTo>
                <a:lnTo>
                  <a:pt x="0" y="7308"/>
                </a:lnTo>
                <a:cubicBezTo>
                  <a:pt x="0" y="5798"/>
                  <a:pt x="126" y="4554"/>
                  <a:pt x="342" y="3616"/>
                </a:cubicBezTo>
                <a:cubicBezTo>
                  <a:pt x="570" y="2651"/>
                  <a:pt x="964" y="1902"/>
                  <a:pt x="1535" y="1382"/>
                </a:cubicBezTo>
                <a:cubicBezTo>
                  <a:pt x="2119" y="837"/>
                  <a:pt x="2919" y="495"/>
                  <a:pt x="3935" y="292"/>
                </a:cubicBezTo>
                <a:cubicBezTo>
                  <a:pt x="4976" y="101"/>
                  <a:pt x="6283" y="0"/>
                  <a:pt x="7882" y="0"/>
                </a:cubicBezTo>
                <a:lnTo>
                  <a:pt x="39529" y="0"/>
                </a:lnTo>
                <a:cubicBezTo>
                  <a:pt x="40367" y="0"/>
                  <a:pt x="40950" y="152"/>
                  <a:pt x="41306" y="419"/>
                </a:cubicBezTo>
                <a:cubicBezTo>
                  <a:pt x="41649" y="672"/>
                  <a:pt x="41826" y="1243"/>
                  <a:pt x="41826" y="2055"/>
                </a:cubicBezTo>
                <a:lnTo>
                  <a:pt x="41826" y="11076"/>
                </a:lnTo>
                <a:cubicBezTo>
                  <a:pt x="41826" y="11913"/>
                  <a:pt x="41649" y="12458"/>
                  <a:pt x="41306" y="12686"/>
                </a:cubicBezTo>
                <a:cubicBezTo>
                  <a:pt x="40950" y="12915"/>
                  <a:pt x="40367" y="13029"/>
                  <a:pt x="39529" y="13029"/>
                </a:cubicBezTo>
                <a:lnTo>
                  <a:pt x="17251" y="13029"/>
                </a:lnTo>
                <a:cubicBezTo>
                  <a:pt x="16489" y="13029"/>
                  <a:pt x="16045" y="13181"/>
                  <a:pt x="15892" y="13473"/>
                </a:cubicBezTo>
                <a:cubicBezTo>
                  <a:pt x="15727" y="13778"/>
                  <a:pt x="15651" y="14171"/>
                  <a:pt x="15651" y="14615"/>
                </a:cubicBezTo>
                <a:lnTo>
                  <a:pt x="15651" y="55377"/>
                </a:lnTo>
                <a:cubicBezTo>
                  <a:pt x="15651" y="56227"/>
                  <a:pt x="15791" y="56772"/>
                  <a:pt x="16057" y="56988"/>
                </a:cubicBezTo>
                <a:cubicBezTo>
                  <a:pt x="16311" y="57216"/>
                  <a:pt x="16908" y="57356"/>
                  <a:pt x="17822" y="57432"/>
                </a:cubicBezTo>
                <a:cubicBezTo>
                  <a:pt x="21719" y="57660"/>
                  <a:pt x="25959" y="57609"/>
                  <a:pt x="30567" y="57267"/>
                </a:cubicBezTo>
                <a:cubicBezTo>
                  <a:pt x="35175" y="56912"/>
                  <a:pt x="39491" y="56341"/>
                  <a:pt x="43540" y="55504"/>
                </a:cubicBezTo>
                <a:cubicBezTo>
                  <a:pt x="44531" y="55351"/>
                  <a:pt x="45191" y="55377"/>
                  <a:pt x="45533" y="55554"/>
                </a:cubicBezTo>
                <a:cubicBezTo>
                  <a:pt x="45863" y="55745"/>
                  <a:pt x="46117" y="56277"/>
                  <a:pt x="46270" y="57089"/>
                </a:cubicBezTo>
                <a:lnTo>
                  <a:pt x="47653" y="65095"/>
                </a:lnTo>
                <a:cubicBezTo>
                  <a:pt x="47805" y="65932"/>
                  <a:pt x="47742" y="66503"/>
                  <a:pt x="47475" y="66807"/>
                </a:cubicBezTo>
                <a:cubicBezTo>
                  <a:pt x="47209" y="67099"/>
                  <a:pt x="46663" y="67378"/>
                  <a:pt x="45813" y="6759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248179" y="6689129"/>
            <a:ext cx="15766" cy="57089"/>
          </a:xfrm>
          <a:custGeom>
            <a:avLst/>
            <a:gdLst>
              <a:gd name="connsiteX0" fmla="*/ 13709 w 15766"/>
              <a:gd name="connsiteY0" fmla="*/ 57089 h 57089"/>
              <a:gd name="connsiteX1" fmla="*/ 2158 w 15766"/>
              <a:gd name="connsiteY1" fmla="*/ 57089 h 57089"/>
              <a:gd name="connsiteX2" fmla="*/ 0 w 15766"/>
              <a:gd name="connsiteY2" fmla="*/ 54805 h 57089"/>
              <a:gd name="connsiteX3" fmla="*/ 0 w 15766"/>
              <a:gd name="connsiteY3" fmla="*/ 2156 h 57089"/>
              <a:gd name="connsiteX4" fmla="*/ 444 w 15766"/>
              <a:gd name="connsiteY4" fmla="*/ 444 h 57089"/>
              <a:gd name="connsiteX5" fmla="*/ 2158 w 15766"/>
              <a:gd name="connsiteY5" fmla="*/ 0 h 57089"/>
              <a:gd name="connsiteX6" fmla="*/ 13709 w 15766"/>
              <a:gd name="connsiteY6" fmla="*/ 0 h 57089"/>
              <a:gd name="connsiteX7" fmla="*/ 15359 w 15766"/>
              <a:gd name="connsiteY7" fmla="*/ 444 h 57089"/>
              <a:gd name="connsiteX8" fmla="*/ 15766 w 15766"/>
              <a:gd name="connsiteY8" fmla="*/ 2156 h 57089"/>
              <a:gd name="connsiteX9" fmla="*/ 15766 w 15766"/>
              <a:gd name="connsiteY9" fmla="*/ 54907 h 57089"/>
              <a:gd name="connsiteX10" fmla="*/ 13709 w 15766"/>
              <a:gd name="connsiteY10" fmla="*/ 57089 h 57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766" h="57089">
                <a:moveTo>
                  <a:pt x="13709" y="57089"/>
                </a:moveTo>
                <a:lnTo>
                  <a:pt x="2158" y="57089"/>
                </a:lnTo>
                <a:cubicBezTo>
                  <a:pt x="723" y="57089"/>
                  <a:pt x="0" y="56315"/>
                  <a:pt x="0" y="54805"/>
                </a:cubicBezTo>
                <a:lnTo>
                  <a:pt x="0" y="2156"/>
                </a:lnTo>
                <a:cubicBezTo>
                  <a:pt x="0" y="1332"/>
                  <a:pt x="152" y="773"/>
                  <a:pt x="444" y="444"/>
                </a:cubicBezTo>
                <a:cubicBezTo>
                  <a:pt x="748" y="151"/>
                  <a:pt x="1320" y="0"/>
                  <a:pt x="2158" y="0"/>
                </a:cubicBezTo>
                <a:lnTo>
                  <a:pt x="13709" y="0"/>
                </a:lnTo>
                <a:cubicBezTo>
                  <a:pt x="14534" y="0"/>
                  <a:pt x="15093" y="151"/>
                  <a:pt x="15359" y="444"/>
                </a:cubicBezTo>
                <a:cubicBezTo>
                  <a:pt x="15613" y="773"/>
                  <a:pt x="15766" y="1332"/>
                  <a:pt x="15766" y="2156"/>
                </a:cubicBezTo>
                <a:lnTo>
                  <a:pt x="15766" y="54907"/>
                </a:lnTo>
                <a:cubicBezTo>
                  <a:pt x="15766" y="56366"/>
                  <a:pt x="15068" y="57089"/>
                  <a:pt x="13709" y="5708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195968" y="6751814"/>
            <a:ext cx="70947" cy="47383"/>
          </a:xfrm>
          <a:custGeom>
            <a:avLst/>
            <a:gdLst>
              <a:gd name="connsiteX0" fmla="*/ 68776 w 70947"/>
              <a:gd name="connsiteY0" fmla="*/ 47383 h 47383"/>
              <a:gd name="connsiteX1" fmla="*/ 8099 w 70947"/>
              <a:gd name="connsiteY1" fmla="*/ 47383 h 47383"/>
              <a:gd name="connsiteX2" fmla="*/ 4049 w 70947"/>
              <a:gd name="connsiteY2" fmla="*/ 46990 h 47383"/>
              <a:gd name="connsiteX3" fmla="*/ 1650 w 70947"/>
              <a:gd name="connsiteY3" fmla="*/ 45722 h 47383"/>
              <a:gd name="connsiteX4" fmla="*/ 520 w 70947"/>
              <a:gd name="connsiteY4" fmla="*/ 43438 h 47383"/>
              <a:gd name="connsiteX5" fmla="*/ 215 w 70947"/>
              <a:gd name="connsiteY5" fmla="*/ 39949 h 47383"/>
              <a:gd name="connsiteX6" fmla="*/ 215 w 70947"/>
              <a:gd name="connsiteY6" fmla="*/ 25004 h 47383"/>
              <a:gd name="connsiteX7" fmla="*/ 520 w 70947"/>
              <a:gd name="connsiteY7" fmla="*/ 21465 h 47383"/>
              <a:gd name="connsiteX8" fmla="*/ 1650 w 70947"/>
              <a:gd name="connsiteY8" fmla="*/ 19232 h 47383"/>
              <a:gd name="connsiteX9" fmla="*/ 3986 w 70947"/>
              <a:gd name="connsiteY9" fmla="*/ 18039 h 47383"/>
              <a:gd name="connsiteX10" fmla="*/ 7997 w 70947"/>
              <a:gd name="connsiteY10" fmla="*/ 17697 h 47383"/>
              <a:gd name="connsiteX11" fmla="*/ 51398 w 70947"/>
              <a:gd name="connsiteY11" fmla="*/ 17697 h 47383"/>
              <a:gd name="connsiteX12" fmla="*/ 52540 w 70947"/>
              <a:gd name="connsiteY12" fmla="*/ 16429 h 47383"/>
              <a:gd name="connsiteX13" fmla="*/ 52540 w 70947"/>
              <a:gd name="connsiteY13" fmla="*/ 13701 h 47383"/>
              <a:gd name="connsiteX14" fmla="*/ 51297 w 70947"/>
              <a:gd name="connsiteY14" fmla="*/ 12318 h 47383"/>
              <a:gd name="connsiteX15" fmla="*/ 2272 w 70947"/>
              <a:gd name="connsiteY15" fmla="*/ 12318 h 47383"/>
              <a:gd name="connsiteX16" fmla="*/ 520 w 70947"/>
              <a:gd name="connsiteY16" fmla="*/ 11874 h 47383"/>
              <a:gd name="connsiteX17" fmla="*/ 0 w 70947"/>
              <a:gd name="connsiteY17" fmla="*/ 10035 h 47383"/>
              <a:gd name="connsiteX18" fmla="*/ 0 w 70947"/>
              <a:gd name="connsiteY18" fmla="*/ 2156 h 47383"/>
              <a:gd name="connsiteX19" fmla="*/ 2272 w 70947"/>
              <a:gd name="connsiteY19" fmla="*/ 0 h 47383"/>
              <a:gd name="connsiteX20" fmla="*/ 59852 w 70947"/>
              <a:gd name="connsiteY20" fmla="*/ 0 h 47383"/>
              <a:gd name="connsiteX21" fmla="*/ 64080 w 70947"/>
              <a:gd name="connsiteY21" fmla="*/ 405 h 47383"/>
              <a:gd name="connsiteX22" fmla="*/ 66606 w 70947"/>
              <a:gd name="connsiteY22" fmla="*/ 1636 h 47383"/>
              <a:gd name="connsiteX23" fmla="*/ 67799 w 70947"/>
              <a:gd name="connsiteY23" fmla="*/ 3869 h 47383"/>
              <a:gd name="connsiteX24" fmla="*/ 68078 w 70947"/>
              <a:gd name="connsiteY24" fmla="*/ 7294 h 47383"/>
              <a:gd name="connsiteX25" fmla="*/ 68078 w 70947"/>
              <a:gd name="connsiteY25" fmla="*/ 22162 h 47383"/>
              <a:gd name="connsiteX26" fmla="*/ 67799 w 70947"/>
              <a:gd name="connsiteY26" fmla="*/ 25855 h 47383"/>
              <a:gd name="connsiteX27" fmla="*/ 66669 w 70947"/>
              <a:gd name="connsiteY27" fmla="*/ 28075 h 47383"/>
              <a:gd name="connsiteX28" fmla="*/ 64257 w 70947"/>
              <a:gd name="connsiteY28" fmla="*/ 29166 h 47383"/>
              <a:gd name="connsiteX29" fmla="*/ 60094 w 70947"/>
              <a:gd name="connsiteY29" fmla="*/ 29445 h 47383"/>
              <a:gd name="connsiteX30" fmla="*/ 17124 w 70947"/>
              <a:gd name="connsiteY30" fmla="*/ 29445 h 47383"/>
              <a:gd name="connsiteX31" fmla="*/ 15880 w 70947"/>
              <a:gd name="connsiteY31" fmla="*/ 30612 h 47383"/>
              <a:gd name="connsiteX32" fmla="*/ 15880 w 70947"/>
              <a:gd name="connsiteY32" fmla="*/ 33796 h 47383"/>
              <a:gd name="connsiteX33" fmla="*/ 17251 w 70947"/>
              <a:gd name="connsiteY33" fmla="*/ 35039 h 47383"/>
              <a:gd name="connsiteX34" fmla="*/ 68650 w 70947"/>
              <a:gd name="connsiteY34" fmla="*/ 35039 h 47383"/>
              <a:gd name="connsiteX35" fmla="*/ 70427 w 70947"/>
              <a:gd name="connsiteY35" fmla="*/ 35382 h 47383"/>
              <a:gd name="connsiteX36" fmla="*/ 70947 w 70947"/>
              <a:gd name="connsiteY36" fmla="*/ 37221 h 47383"/>
              <a:gd name="connsiteX37" fmla="*/ 70947 w 70947"/>
              <a:gd name="connsiteY37" fmla="*/ 45100 h 47383"/>
              <a:gd name="connsiteX38" fmla="*/ 68776 w 70947"/>
              <a:gd name="connsiteY38" fmla="*/ 47383 h 47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0947" h="47383">
                <a:moveTo>
                  <a:pt x="68776" y="47383"/>
                </a:moveTo>
                <a:lnTo>
                  <a:pt x="8099" y="47383"/>
                </a:lnTo>
                <a:cubicBezTo>
                  <a:pt x="6423" y="47383"/>
                  <a:pt x="5077" y="47232"/>
                  <a:pt x="4049" y="46990"/>
                </a:cubicBezTo>
                <a:cubicBezTo>
                  <a:pt x="3021" y="46711"/>
                  <a:pt x="2221" y="46293"/>
                  <a:pt x="1650" y="45722"/>
                </a:cubicBezTo>
                <a:cubicBezTo>
                  <a:pt x="1091" y="45151"/>
                  <a:pt x="685" y="44377"/>
                  <a:pt x="520" y="43438"/>
                </a:cubicBezTo>
                <a:cubicBezTo>
                  <a:pt x="317" y="42474"/>
                  <a:pt x="215" y="41332"/>
                  <a:pt x="215" y="39949"/>
                </a:cubicBezTo>
                <a:lnTo>
                  <a:pt x="215" y="25004"/>
                </a:lnTo>
                <a:cubicBezTo>
                  <a:pt x="215" y="23545"/>
                  <a:pt x="317" y="22378"/>
                  <a:pt x="520" y="21465"/>
                </a:cubicBezTo>
                <a:cubicBezTo>
                  <a:pt x="685" y="20552"/>
                  <a:pt x="1091" y="19803"/>
                  <a:pt x="1650" y="19232"/>
                </a:cubicBezTo>
                <a:cubicBezTo>
                  <a:pt x="2221" y="18661"/>
                  <a:pt x="2995" y="18268"/>
                  <a:pt x="3986" y="18039"/>
                </a:cubicBezTo>
                <a:cubicBezTo>
                  <a:pt x="4976" y="17798"/>
                  <a:pt x="6321" y="17697"/>
                  <a:pt x="7997" y="17697"/>
                </a:cubicBezTo>
                <a:lnTo>
                  <a:pt x="51398" y="17697"/>
                </a:lnTo>
                <a:cubicBezTo>
                  <a:pt x="52160" y="17697"/>
                  <a:pt x="52540" y="17278"/>
                  <a:pt x="52540" y="16429"/>
                </a:cubicBezTo>
                <a:lnTo>
                  <a:pt x="52540" y="13701"/>
                </a:lnTo>
                <a:cubicBezTo>
                  <a:pt x="52540" y="12787"/>
                  <a:pt x="52134" y="12318"/>
                  <a:pt x="51297" y="12318"/>
                </a:cubicBezTo>
                <a:lnTo>
                  <a:pt x="2272" y="12318"/>
                </a:lnTo>
                <a:cubicBezTo>
                  <a:pt x="1434" y="12318"/>
                  <a:pt x="850" y="12165"/>
                  <a:pt x="520" y="11874"/>
                </a:cubicBezTo>
                <a:cubicBezTo>
                  <a:pt x="165" y="11582"/>
                  <a:pt x="0" y="10960"/>
                  <a:pt x="0" y="10035"/>
                </a:cubicBezTo>
                <a:lnTo>
                  <a:pt x="0" y="2156"/>
                </a:lnTo>
                <a:cubicBezTo>
                  <a:pt x="0" y="723"/>
                  <a:pt x="749" y="0"/>
                  <a:pt x="2272" y="0"/>
                </a:cubicBezTo>
                <a:lnTo>
                  <a:pt x="59852" y="0"/>
                </a:lnTo>
                <a:cubicBezTo>
                  <a:pt x="61604" y="0"/>
                  <a:pt x="63013" y="126"/>
                  <a:pt x="64080" y="405"/>
                </a:cubicBezTo>
                <a:cubicBezTo>
                  <a:pt x="65146" y="672"/>
                  <a:pt x="65997" y="1065"/>
                  <a:pt x="66606" y="1636"/>
                </a:cubicBezTo>
                <a:cubicBezTo>
                  <a:pt x="67215" y="2206"/>
                  <a:pt x="67609" y="2955"/>
                  <a:pt x="67799" y="3869"/>
                </a:cubicBezTo>
                <a:cubicBezTo>
                  <a:pt x="67990" y="4782"/>
                  <a:pt x="68078" y="5924"/>
                  <a:pt x="68078" y="7294"/>
                </a:cubicBezTo>
                <a:lnTo>
                  <a:pt x="68078" y="22162"/>
                </a:lnTo>
                <a:cubicBezTo>
                  <a:pt x="68078" y="23672"/>
                  <a:pt x="67990" y="24903"/>
                  <a:pt x="67799" y="25855"/>
                </a:cubicBezTo>
                <a:cubicBezTo>
                  <a:pt x="67609" y="26819"/>
                  <a:pt x="67240" y="27554"/>
                  <a:pt x="66669" y="28075"/>
                </a:cubicBezTo>
                <a:cubicBezTo>
                  <a:pt x="66098" y="28620"/>
                  <a:pt x="65285" y="28975"/>
                  <a:pt x="64257" y="29166"/>
                </a:cubicBezTo>
                <a:cubicBezTo>
                  <a:pt x="63229" y="29369"/>
                  <a:pt x="61845" y="29445"/>
                  <a:pt x="60094" y="29445"/>
                </a:cubicBezTo>
                <a:lnTo>
                  <a:pt x="17124" y="29445"/>
                </a:lnTo>
                <a:cubicBezTo>
                  <a:pt x="16286" y="29445"/>
                  <a:pt x="15880" y="29838"/>
                  <a:pt x="15880" y="30612"/>
                </a:cubicBezTo>
                <a:lnTo>
                  <a:pt x="15880" y="33796"/>
                </a:lnTo>
                <a:cubicBezTo>
                  <a:pt x="15880" y="34621"/>
                  <a:pt x="16337" y="35039"/>
                  <a:pt x="17251" y="35039"/>
                </a:cubicBezTo>
                <a:lnTo>
                  <a:pt x="68650" y="35039"/>
                </a:lnTo>
                <a:cubicBezTo>
                  <a:pt x="69488" y="35039"/>
                  <a:pt x="70084" y="35166"/>
                  <a:pt x="70427" y="35382"/>
                </a:cubicBezTo>
                <a:cubicBezTo>
                  <a:pt x="70770" y="35611"/>
                  <a:pt x="70947" y="36232"/>
                  <a:pt x="70947" y="37221"/>
                </a:cubicBezTo>
                <a:lnTo>
                  <a:pt x="70947" y="45100"/>
                </a:lnTo>
                <a:cubicBezTo>
                  <a:pt x="70947" y="46610"/>
                  <a:pt x="70211" y="47383"/>
                  <a:pt x="68776" y="4738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175403" y="6690043"/>
            <a:ext cx="64016" cy="57140"/>
          </a:xfrm>
          <a:custGeom>
            <a:avLst/>
            <a:gdLst>
              <a:gd name="connsiteX0" fmla="*/ 10840 w 64016"/>
              <a:gd name="connsiteY0" fmla="*/ 55833 h 57140"/>
              <a:gd name="connsiteX1" fmla="*/ 7819 w 64016"/>
              <a:gd name="connsiteY1" fmla="*/ 57140 h 57140"/>
              <a:gd name="connsiteX2" fmla="*/ 6283 w 64016"/>
              <a:gd name="connsiteY2" fmla="*/ 55947 h 57140"/>
              <a:gd name="connsiteX3" fmla="*/ 1028 w 64016"/>
              <a:gd name="connsiteY3" fmla="*/ 48869 h 57140"/>
              <a:gd name="connsiteX4" fmla="*/ 0 w 64016"/>
              <a:gd name="connsiteY4" fmla="*/ 46458 h 57140"/>
              <a:gd name="connsiteX5" fmla="*/ 1815 w 64016"/>
              <a:gd name="connsiteY5" fmla="*/ 44758 h 57140"/>
              <a:gd name="connsiteX6" fmla="*/ 19701 w 64016"/>
              <a:gd name="connsiteY6" fmla="*/ 26882 h 57140"/>
              <a:gd name="connsiteX7" fmla="*/ 25693 w 64016"/>
              <a:gd name="connsiteY7" fmla="*/ 2626 h 57140"/>
              <a:gd name="connsiteX8" fmla="*/ 26213 w 64016"/>
              <a:gd name="connsiteY8" fmla="*/ 279 h 57140"/>
              <a:gd name="connsiteX9" fmla="*/ 28320 w 64016"/>
              <a:gd name="connsiteY9" fmla="*/ 0 h 57140"/>
              <a:gd name="connsiteX10" fmla="*/ 39072 w 64016"/>
              <a:gd name="connsiteY10" fmla="*/ 444 h 57140"/>
              <a:gd name="connsiteX11" fmla="*/ 40773 w 64016"/>
              <a:gd name="connsiteY11" fmla="*/ 964 h 57140"/>
              <a:gd name="connsiteX12" fmla="*/ 41243 w 64016"/>
              <a:gd name="connsiteY12" fmla="*/ 2626 h 57140"/>
              <a:gd name="connsiteX13" fmla="*/ 39643 w 64016"/>
              <a:gd name="connsiteY13" fmla="*/ 17228 h 57140"/>
              <a:gd name="connsiteX14" fmla="*/ 44035 w 64016"/>
              <a:gd name="connsiteY14" fmla="*/ 24662 h 57140"/>
              <a:gd name="connsiteX15" fmla="*/ 49913 w 64016"/>
              <a:gd name="connsiteY15" fmla="*/ 31272 h 57140"/>
              <a:gd name="connsiteX16" fmla="*/ 56374 w 64016"/>
              <a:gd name="connsiteY16" fmla="*/ 36829 h 57140"/>
              <a:gd name="connsiteX17" fmla="*/ 62480 w 64016"/>
              <a:gd name="connsiteY17" fmla="*/ 40863 h 57140"/>
              <a:gd name="connsiteX18" fmla="*/ 64016 w 64016"/>
              <a:gd name="connsiteY18" fmla="*/ 42652 h 57140"/>
              <a:gd name="connsiteX19" fmla="*/ 63051 w 64016"/>
              <a:gd name="connsiteY19" fmla="*/ 44872 h 57140"/>
              <a:gd name="connsiteX20" fmla="*/ 58824 w 64016"/>
              <a:gd name="connsiteY20" fmla="*/ 51710 h 57140"/>
              <a:gd name="connsiteX21" fmla="*/ 57225 w 64016"/>
              <a:gd name="connsiteY21" fmla="*/ 53207 h 57140"/>
              <a:gd name="connsiteX22" fmla="*/ 54952 w 64016"/>
              <a:gd name="connsiteY22" fmla="*/ 52408 h 57140"/>
              <a:gd name="connsiteX23" fmla="*/ 49697 w 64016"/>
              <a:gd name="connsiteY23" fmla="*/ 49313 h 57140"/>
              <a:gd name="connsiteX24" fmla="*/ 43908 w 64016"/>
              <a:gd name="connsiteY24" fmla="*/ 44923 h 57140"/>
              <a:gd name="connsiteX25" fmla="*/ 38323 w 64016"/>
              <a:gd name="connsiteY25" fmla="*/ 39544 h 57140"/>
              <a:gd name="connsiteX26" fmla="*/ 33474 w 64016"/>
              <a:gd name="connsiteY26" fmla="*/ 33454 h 57140"/>
              <a:gd name="connsiteX27" fmla="*/ 23763 w 64016"/>
              <a:gd name="connsiteY27" fmla="*/ 45887 h 57140"/>
              <a:gd name="connsiteX28" fmla="*/ 10840 w 64016"/>
              <a:gd name="connsiteY28" fmla="*/ 55833 h 57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64016" h="57140">
                <a:moveTo>
                  <a:pt x="10840" y="55833"/>
                </a:moveTo>
                <a:cubicBezTo>
                  <a:pt x="9330" y="56670"/>
                  <a:pt x="8314" y="57089"/>
                  <a:pt x="7819" y="57140"/>
                </a:cubicBezTo>
                <a:cubicBezTo>
                  <a:pt x="7324" y="57191"/>
                  <a:pt x="6816" y="56772"/>
                  <a:pt x="6283" y="55947"/>
                </a:cubicBezTo>
                <a:lnTo>
                  <a:pt x="1028" y="48869"/>
                </a:lnTo>
                <a:cubicBezTo>
                  <a:pt x="177" y="47727"/>
                  <a:pt x="-165" y="46928"/>
                  <a:pt x="0" y="46458"/>
                </a:cubicBezTo>
                <a:cubicBezTo>
                  <a:pt x="139" y="46014"/>
                  <a:pt x="748" y="45443"/>
                  <a:pt x="1815" y="44758"/>
                </a:cubicBezTo>
                <a:cubicBezTo>
                  <a:pt x="9749" y="39569"/>
                  <a:pt x="15702" y="33632"/>
                  <a:pt x="19701" y="26882"/>
                </a:cubicBezTo>
                <a:cubicBezTo>
                  <a:pt x="23712" y="20146"/>
                  <a:pt x="25693" y="12065"/>
                  <a:pt x="25693" y="2626"/>
                </a:cubicBezTo>
                <a:cubicBezTo>
                  <a:pt x="25693" y="1320"/>
                  <a:pt x="25870" y="545"/>
                  <a:pt x="26213" y="279"/>
                </a:cubicBezTo>
                <a:cubicBezTo>
                  <a:pt x="26556" y="0"/>
                  <a:pt x="27254" y="-75"/>
                  <a:pt x="28320" y="0"/>
                </a:cubicBezTo>
                <a:lnTo>
                  <a:pt x="39072" y="444"/>
                </a:lnTo>
                <a:cubicBezTo>
                  <a:pt x="39897" y="520"/>
                  <a:pt x="40468" y="698"/>
                  <a:pt x="40773" y="964"/>
                </a:cubicBezTo>
                <a:cubicBezTo>
                  <a:pt x="41090" y="1243"/>
                  <a:pt x="41243" y="1789"/>
                  <a:pt x="41243" y="2626"/>
                </a:cubicBezTo>
                <a:cubicBezTo>
                  <a:pt x="41243" y="7637"/>
                  <a:pt x="40709" y="12521"/>
                  <a:pt x="39643" y="17228"/>
                </a:cubicBezTo>
                <a:cubicBezTo>
                  <a:pt x="40773" y="19829"/>
                  <a:pt x="42258" y="22303"/>
                  <a:pt x="44035" y="24662"/>
                </a:cubicBezTo>
                <a:cubicBezTo>
                  <a:pt x="45825" y="27009"/>
                  <a:pt x="47780" y="29217"/>
                  <a:pt x="49913" y="31272"/>
                </a:cubicBezTo>
                <a:cubicBezTo>
                  <a:pt x="52045" y="33328"/>
                  <a:pt x="54203" y="35193"/>
                  <a:pt x="56374" y="36829"/>
                </a:cubicBezTo>
                <a:cubicBezTo>
                  <a:pt x="58545" y="38465"/>
                  <a:pt x="60576" y="39798"/>
                  <a:pt x="62480" y="40863"/>
                </a:cubicBezTo>
                <a:cubicBezTo>
                  <a:pt x="63546" y="41485"/>
                  <a:pt x="64067" y="42081"/>
                  <a:pt x="64016" y="42652"/>
                </a:cubicBezTo>
                <a:cubicBezTo>
                  <a:pt x="64003" y="43223"/>
                  <a:pt x="63673" y="43959"/>
                  <a:pt x="63051" y="44872"/>
                </a:cubicBezTo>
                <a:lnTo>
                  <a:pt x="58824" y="51710"/>
                </a:lnTo>
                <a:cubicBezTo>
                  <a:pt x="58215" y="52637"/>
                  <a:pt x="57682" y="53131"/>
                  <a:pt x="57225" y="53207"/>
                </a:cubicBezTo>
                <a:cubicBezTo>
                  <a:pt x="56780" y="53271"/>
                  <a:pt x="56019" y="53004"/>
                  <a:pt x="54952" y="52408"/>
                </a:cubicBezTo>
                <a:cubicBezTo>
                  <a:pt x="53353" y="51647"/>
                  <a:pt x="51601" y="50619"/>
                  <a:pt x="49697" y="49313"/>
                </a:cubicBezTo>
                <a:cubicBezTo>
                  <a:pt x="47780" y="48018"/>
                  <a:pt x="45863" y="46559"/>
                  <a:pt x="43908" y="44923"/>
                </a:cubicBezTo>
                <a:cubicBezTo>
                  <a:pt x="41979" y="43286"/>
                  <a:pt x="40126" y="41510"/>
                  <a:pt x="38323" y="39544"/>
                </a:cubicBezTo>
                <a:cubicBezTo>
                  <a:pt x="36521" y="37616"/>
                  <a:pt x="34908" y="35586"/>
                  <a:pt x="33474" y="33454"/>
                </a:cubicBezTo>
                <a:cubicBezTo>
                  <a:pt x="30795" y="38009"/>
                  <a:pt x="27558" y="42170"/>
                  <a:pt x="23763" y="45887"/>
                </a:cubicBezTo>
                <a:cubicBezTo>
                  <a:pt x="19942" y="49630"/>
                  <a:pt x="15651" y="52928"/>
                  <a:pt x="10840" y="5583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298780" y="6689353"/>
            <a:ext cx="33474" cy="11417"/>
          </a:xfrm>
          <a:custGeom>
            <a:avLst/>
            <a:gdLst>
              <a:gd name="connsiteX0" fmla="*/ 30961 w 33474"/>
              <a:gd name="connsiteY0" fmla="*/ 11417 h 11417"/>
              <a:gd name="connsiteX1" fmla="*/ 2399 w 33474"/>
              <a:gd name="connsiteY1" fmla="*/ 11417 h 11417"/>
              <a:gd name="connsiteX2" fmla="*/ 749 w 33474"/>
              <a:gd name="connsiteY2" fmla="*/ 11024 h 11417"/>
              <a:gd name="connsiteX3" fmla="*/ 0 w 33474"/>
              <a:gd name="connsiteY3" fmla="*/ 9020 h 11417"/>
              <a:gd name="connsiteX4" fmla="*/ 0 w 33474"/>
              <a:gd name="connsiteY4" fmla="*/ 2283 h 11417"/>
              <a:gd name="connsiteX5" fmla="*/ 749 w 33474"/>
              <a:gd name="connsiteY5" fmla="*/ 393 h 11417"/>
              <a:gd name="connsiteX6" fmla="*/ 2399 w 33474"/>
              <a:gd name="connsiteY6" fmla="*/ 0 h 11417"/>
              <a:gd name="connsiteX7" fmla="*/ 30961 w 33474"/>
              <a:gd name="connsiteY7" fmla="*/ 0 h 11417"/>
              <a:gd name="connsiteX8" fmla="*/ 33474 w 33474"/>
              <a:gd name="connsiteY8" fmla="*/ 2398 h 11417"/>
              <a:gd name="connsiteX9" fmla="*/ 33474 w 33474"/>
              <a:gd name="connsiteY9" fmla="*/ 8893 h 11417"/>
              <a:gd name="connsiteX10" fmla="*/ 33030 w 33474"/>
              <a:gd name="connsiteY10" fmla="*/ 10771 h 11417"/>
              <a:gd name="connsiteX11" fmla="*/ 30961 w 33474"/>
              <a:gd name="connsiteY11" fmla="*/ 11417 h 11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474" h="11417">
                <a:moveTo>
                  <a:pt x="30961" y="11417"/>
                </a:moveTo>
                <a:lnTo>
                  <a:pt x="2399" y="11417"/>
                </a:lnTo>
                <a:cubicBezTo>
                  <a:pt x="1790" y="11417"/>
                  <a:pt x="1244" y="11278"/>
                  <a:pt x="749" y="11024"/>
                </a:cubicBezTo>
                <a:cubicBezTo>
                  <a:pt x="253" y="10758"/>
                  <a:pt x="0" y="10086"/>
                  <a:pt x="0" y="9020"/>
                </a:cubicBezTo>
                <a:lnTo>
                  <a:pt x="0" y="2283"/>
                </a:lnTo>
                <a:cubicBezTo>
                  <a:pt x="0" y="1281"/>
                  <a:pt x="253" y="672"/>
                  <a:pt x="749" y="393"/>
                </a:cubicBezTo>
                <a:cubicBezTo>
                  <a:pt x="1244" y="127"/>
                  <a:pt x="1790" y="0"/>
                  <a:pt x="2399" y="0"/>
                </a:cubicBezTo>
                <a:lnTo>
                  <a:pt x="30961" y="0"/>
                </a:lnTo>
                <a:cubicBezTo>
                  <a:pt x="32636" y="0"/>
                  <a:pt x="33474" y="786"/>
                  <a:pt x="33474" y="2398"/>
                </a:cubicBezTo>
                <a:lnTo>
                  <a:pt x="33474" y="8893"/>
                </a:lnTo>
                <a:cubicBezTo>
                  <a:pt x="33474" y="9731"/>
                  <a:pt x="33322" y="10377"/>
                  <a:pt x="33030" y="10771"/>
                </a:cubicBezTo>
                <a:cubicBezTo>
                  <a:pt x="32712" y="11202"/>
                  <a:pt x="32027" y="11417"/>
                  <a:pt x="30961" y="114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290325" y="6719155"/>
            <a:ext cx="50040" cy="37450"/>
          </a:xfrm>
          <a:custGeom>
            <a:avLst/>
            <a:gdLst>
              <a:gd name="connsiteX0" fmla="*/ 24791 w 50040"/>
              <a:gd name="connsiteY0" fmla="*/ 37450 h 37450"/>
              <a:gd name="connsiteX1" fmla="*/ 15245 w 50040"/>
              <a:gd name="connsiteY1" fmla="*/ 36131 h 37450"/>
              <a:gd name="connsiteX2" fmla="*/ 7362 w 50040"/>
              <a:gd name="connsiteY2" fmla="*/ 32311 h 37450"/>
              <a:gd name="connsiteX3" fmla="*/ 2005 w 50040"/>
              <a:gd name="connsiteY3" fmla="*/ 26375 h 37450"/>
              <a:gd name="connsiteX4" fmla="*/ 0 w 50040"/>
              <a:gd name="connsiteY4" fmla="*/ 18610 h 37450"/>
              <a:gd name="connsiteX5" fmla="*/ 2005 w 50040"/>
              <a:gd name="connsiteY5" fmla="*/ 10960 h 37450"/>
              <a:gd name="connsiteX6" fmla="*/ 7438 w 50040"/>
              <a:gd name="connsiteY6" fmla="*/ 5087 h 37450"/>
              <a:gd name="connsiteX7" fmla="*/ 15372 w 50040"/>
              <a:gd name="connsiteY7" fmla="*/ 1319 h 37450"/>
              <a:gd name="connsiteX8" fmla="*/ 24918 w 50040"/>
              <a:gd name="connsiteY8" fmla="*/ 0 h 37450"/>
              <a:gd name="connsiteX9" fmla="*/ 34515 w 50040"/>
              <a:gd name="connsiteY9" fmla="*/ 1319 h 37450"/>
              <a:gd name="connsiteX10" fmla="*/ 42500 w 50040"/>
              <a:gd name="connsiteY10" fmla="*/ 5087 h 37450"/>
              <a:gd name="connsiteX11" fmla="*/ 47983 w 50040"/>
              <a:gd name="connsiteY11" fmla="*/ 10960 h 37450"/>
              <a:gd name="connsiteX12" fmla="*/ 50040 w 50040"/>
              <a:gd name="connsiteY12" fmla="*/ 18610 h 37450"/>
              <a:gd name="connsiteX13" fmla="*/ 48047 w 50040"/>
              <a:gd name="connsiteY13" fmla="*/ 26375 h 37450"/>
              <a:gd name="connsiteX14" fmla="*/ 42563 w 50040"/>
              <a:gd name="connsiteY14" fmla="*/ 32311 h 37450"/>
              <a:gd name="connsiteX15" fmla="*/ 34515 w 50040"/>
              <a:gd name="connsiteY15" fmla="*/ 36131 h 37450"/>
              <a:gd name="connsiteX16" fmla="*/ 24791 w 50040"/>
              <a:gd name="connsiteY16" fmla="*/ 37450 h 37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0040" h="37450">
                <a:moveTo>
                  <a:pt x="24791" y="37450"/>
                </a:moveTo>
                <a:cubicBezTo>
                  <a:pt x="21440" y="37450"/>
                  <a:pt x="18266" y="37006"/>
                  <a:pt x="15245" y="36131"/>
                </a:cubicBezTo>
                <a:cubicBezTo>
                  <a:pt x="12249" y="35268"/>
                  <a:pt x="9622" y="33973"/>
                  <a:pt x="7362" y="32311"/>
                </a:cubicBezTo>
                <a:cubicBezTo>
                  <a:pt x="5128" y="30637"/>
                  <a:pt x="3338" y="28645"/>
                  <a:pt x="2005" y="26375"/>
                </a:cubicBezTo>
                <a:cubicBezTo>
                  <a:pt x="672" y="24091"/>
                  <a:pt x="0" y="21515"/>
                  <a:pt x="0" y="18610"/>
                </a:cubicBezTo>
                <a:cubicBezTo>
                  <a:pt x="0" y="15794"/>
                  <a:pt x="672" y="13231"/>
                  <a:pt x="2005" y="10960"/>
                </a:cubicBezTo>
                <a:cubicBezTo>
                  <a:pt x="3338" y="8676"/>
                  <a:pt x="5141" y="6723"/>
                  <a:pt x="7438" y="5087"/>
                </a:cubicBezTo>
                <a:cubicBezTo>
                  <a:pt x="9723" y="3450"/>
                  <a:pt x="12363" y="2182"/>
                  <a:pt x="15372" y="1319"/>
                </a:cubicBezTo>
                <a:cubicBezTo>
                  <a:pt x="18368" y="430"/>
                  <a:pt x="21554" y="0"/>
                  <a:pt x="24918" y="0"/>
                </a:cubicBezTo>
                <a:cubicBezTo>
                  <a:pt x="28269" y="0"/>
                  <a:pt x="31468" y="430"/>
                  <a:pt x="34515" y="1319"/>
                </a:cubicBezTo>
                <a:cubicBezTo>
                  <a:pt x="37549" y="2182"/>
                  <a:pt x="40214" y="3450"/>
                  <a:pt x="42500" y="5087"/>
                </a:cubicBezTo>
                <a:cubicBezTo>
                  <a:pt x="44784" y="6723"/>
                  <a:pt x="46612" y="8676"/>
                  <a:pt x="47983" y="10960"/>
                </a:cubicBezTo>
                <a:cubicBezTo>
                  <a:pt x="49367" y="13231"/>
                  <a:pt x="50040" y="15794"/>
                  <a:pt x="50040" y="18610"/>
                </a:cubicBezTo>
                <a:cubicBezTo>
                  <a:pt x="50040" y="21515"/>
                  <a:pt x="49380" y="24091"/>
                  <a:pt x="48047" y="26375"/>
                </a:cubicBezTo>
                <a:cubicBezTo>
                  <a:pt x="46714" y="28645"/>
                  <a:pt x="44873" y="30637"/>
                  <a:pt x="42563" y="32311"/>
                </a:cubicBezTo>
                <a:cubicBezTo>
                  <a:pt x="40240" y="33973"/>
                  <a:pt x="37549" y="35268"/>
                  <a:pt x="34515" y="36131"/>
                </a:cubicBezTo>
                <a:cubicBezTo>
                  <a:pt x="31468" y="37006"/>
                  <a:pt x="28219" y="37450"/>
                  <a:pt x="24791" y="374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283242" y="6704984"/>
            <a:ext cx="63635" cy="11303"/>
          </a:xfrm>
          <a:custGeom>
            <a:avLst/>
            <a:gdLst>
              <a:gd name="connsiteX0" fmla="*/ 61236 w 63635"/>
              <a:gd name="connsiteY0" fmla="*/ 11303 h 11303"/>
              <a:gd name="connsiteX1" fmla="*/ 2399 w 63635"/>
              <a:gd name="connsiteY1" fmla="*/ 11303 h 11303"/>
              <a:gd name="connsiteX2" fmla="*/ 0 w 63635"/>
              <a:gd name="connsiteY2" fmla="*/ 8918 h 11303"/>
              <a:gd name="connsiteX3" fmla="*/ 0 w 63635"/>
              <a:gd name="connsiteY3" fmla="*/ 2410 h 11303"/>
              <a:gd name="connsiteX4" fmla="*/ 2526 w 63635"/>
              <a:gd name="connsiteY4" fmla="*/ 0 h 11303"/>
              <a:gd name="connsiteX5" fmla="*/ 61236 w 63635"/>
              <a:gd name="connsiteY5" fmla="*/ 0 h 11303"/>
              <a:gd name="connsiteX6" fmla="*/ 63635 w 63635"/>
              <a:gd name="connsiteY6" fmla="*/ 2410 h 11303"/>
              <a:gd name="connsiteX7" fmla="*/ 63635 w 63635"/>
              <a:gd name="connsiteY7" fmla="*/ 9020 h 11303"/>
              <a:gd name="connsiteX8" fmla="*/ 61236 w 63635"/>
              <a:gd name="connsiteY8" fmla="*/ 11303 h 11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3635" h="11303">
                <a:moveTo>
                  <a:pt x="61236" y="11303"/>
                </a:moveTo>
                <a:lnTo>
                  <a:pt x="2399" y="11303"/>
                </a:lnTo>
                <a:cubicBezTo>
                  <a:pt x="812" y="11303"/>
                  <a:pt x="0" y="10504"/>
                  <a:pt x="0" y="8918"/>
                </a:cubicBezTo>
                <a:lnTo>
                  <a:pt x="0" y="2410"/>
                </a:lnTo>
                <a:cubicBezTo>
                  <a:pt x="0" y="824"/>
                  <a:pt x="837" y="0"/>
                  <a:pt x="2526" y="0"/>
                </a:cubicBezTo>
                <a:lnTo>
                  <a:pt x="61236" y="0"/>
                </a:lnTo>
                <a:cubicBezTo>
                  <a:pt x="62848" y="0"/>
                  <a:pt x="63635" y="824"/>
                  <a:pt x="63635" y="2410"/>
                </a:cubicBezTo>
                <a:lnTo>
                  <a:pt x="63635" y="9020"/>
                </a:lnTo>
                <a:cubicBezTo>
                  <a:pt x="63635" y="10555"/>
                  <a:pt x="62848" y="11303"/>
                  <a:pt x="61236" y="1130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85596" y="578659"/>
            <a:ext cx="120111" cy="533978"/>
          </a:xfrm>
          <a:custGeom>
            <a:avLst/>
            <a:gdLst>
              <a:gd name="connsiteX0" fmla="*/ 120111 w 120111"/>
              <a:gd name="connsiteY0" fmla="*/ 533978 h 533978"/>
              <a:gd name="connsiteX1" fmla="*/ 0 w 120111"/>
              <a:gd name="connsiteY1" fmla="*/ 533978 h 533978"/>
              <a:gd name="connsiteX2" fmla="*/ 0 w 120111"/>
              <a:gd name="connsiteY2" fmla="*/ 0 h 533978"/>
              <a:gd name="connsiteX3" fmla="*/ 120111 w 120111"/>
              <a:gd name="connsiteY3" fmla="*/ 0 h 533978"/>
              <a:gd name="connsiteX4" fmla="*/ 120111 w 120111"/>
              <a:gd name="connsiteY4" fmla="*/ 533978 h 533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8">
                <a:moveTo>
                  <a:pt x="120111" y="533978"/>
                </a:moveTo>
                <a:lnTo>
                  <a:pt x="0" y="533978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8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272090" y="981528"/>
            <a:ext cx="63800" cy="104575"/>
          </a:xfrm>
          <a:custGeom>
            <a:avLst/>
            <a:gdLst>
              <a:gd name="connsiteX0" fmla="*/ 63800 w 63800"/>
              <a:gd name="connsiteY0" fmla="*/ 0 h 104575"/>
              <a:gd name="connsiteX1" fmla="*/ 63800 w 63800"/>
              <a:gd name="connsiteY1" fmla="*/ 102545 h 104575"/>
              <a:gd name="connsiteX2" fmla="*/ 53226 w 63800"/>
              <a:gd name="connsiteY2" fmla="*/ 102545 h 104575"/>
              <a:gd name="connsiteX3" fmla="*/ 53226 w 63800"/>
              <a:gd name="connsiteY3" fmla="*/ 91178 h 104575"/>
              <a:gd name="connsiteX4" fmla="*/ 52820 w 63800"/>
              <a:gd name="connsiteY4" fmla="*/ 91178 h 104575"/>
              <a:gd name="connsiteX5" fmla="*/ 27025 w 63800"/>
              <a:gd name="connsiteY5" fmla="*/ 104575 h 104575"/>
              <a:gd name="connsiteX6" fmla="*/ 0 w 63800"/>
              <a:gd name="connsiteY6" fmla="*/ 72491 h 104575"/>
              <a:gd name="connsiteX7" fmla="*/ 0 w 63800"/>
              <a:gd name="connsiteY7" fmla="*/ 0 h 104575"/>
              <a:gd name="connsiteX8" fmla="*/ 12186 w 63800"/>
              <a:gd name="connsiteY8" fmla="*/ 0 h 104575"/>
              <a:gd name="connsiteX9" fmla="*/ 12186 w 63800"/>
              <a:gd name="connsiteY9" fmla="*/ 70473 h 104575"/>
              <a:gd name="connsiteX10" fmla="*/ 29247 w 63800"/>
              <a:gd name="connsiteY10" fmla="*/ 94844 h 104575"/>
              <a:gd name="connsiteX11" fmla="*/ 51601 w 63800"/>
              <a:gd name="connsiteY11" fmla="*/ 72288 h 104575"/>
              <a:gd name="connsiteX12" fmla="*/ 51601 w 63800"/>
              <a:gd name="connsiteY12" fmla="*/ 0 h 104575"/>
              <a:gd name="connsiteX13" fmla="*/ 63800 w 63800"/>
              <a:gd name="connsiteY13" fmla="*/ 0 h 10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75">
                <a:moveTo>
                  <a:pt x="63800" y="0"/>
                </a:moveTo>
                <a:lnTo>
                  <a:pt x="63800" y="102545"/>
                </a:lnTo>
                <a:lnTo>
                  <a:pt x="53226" y="102545"/>
                </a:lnTo>
                <a:lnTo>
                  <a:pt x="53226" y="91178"/>
                </a:lnTo>
                <a:lnTo>
                  <a:pt x="52820" y="91178"/>
                </a:lnTo>
                <a:cubicBezTo>
                  <a:pt x="45711" y="99919"/>
                  <a:pt x="38387" y="104575"/>
                  <a:pt x="27025" y="104575"/>
                </a:cubicBezTo>
                <a:cubicBezTo>
                  <a:pt x="5877" y="104575"/>
                  <a:pt x="0" y="89135"/>
                  <a:pt x="0" y="72491"/>
                </a:cubicBezTo>
                <a:lnTo>
                  <a:pt x="0" y="0"/>
                </a:lnTo>
                <a:lnTo>
                  <a:pt x="12186" y="0"/>
                </a:lnTo>
                <a:lnTo>
                  <a:pt x="12186" y="70473"/>
                </a:lnTo>
                <a:cubicBezTo>
                  <a:pt x="12186" y="73302"/>
                  <a:pt x="11577" y="94844"/>
                  <a:pt x="29247" y="94844"/>
                </a:cubicBezTo>
                <a:cubicBezTo>
                  <a:pt x="45711" y="94844"/>
                  <a:pt x="51601" y="79405"/>
                  <a:pt x="51601" y="72288"/>
                </a:cubicBezTo>
                <a:lnTo>
                  <a:pt x="51601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352304" y="955120"/>
            <a:ext cx="49367" cy="129377"/>
          </a:xfrm>
          <a:custGeom>
            <a:avLst/>
            <a:gdLst>
              <a:gd name="connsiteX0" fmla="*/ 0 w 49367"/>
              <a:gd name="connsiteY0" fmla="*/ 36156 h 129377"/>
              <a:gd name="connsiteX1" fmla="*/ 0 w 49367"/>
              <a:gd name="connsiteY1" fmla="*/ 26400 h 129377"/>
              <a:gd name="connsiteX2" fmla="*/ 16464 w 49367"/>
              <a:gd name="connsiteY2" fmla="*/ 26400 h 129377"/>
              <a:gd name="connsiteX3" fmla="*/ 16464 w 49367"/>
              <a:gd name="connsiteY3" fmla="*/ 5277 h 129377"/>
              <a:gd name="connsiteX4" fmla="*/ 28650 w 49367"/>
              <a:gd name="connsiteY4" fmla="*/ 0 h 129377"/>
              <a:gd name="connsiteX5" fmla="*/ 28650 w 49367"/>
              <a:gd name="connsiteY5" fmla="*/ 26400 h 129377"/>
              <a:gd name="connsiteX6" fmla="*/ 49367 w 49367"/>
              <a:gd name="connsiteY6" fmla="*/ 26400 h 129377"/>
              <a:gd name="connsiteX7" fmla="*/ 49367 w 49367"/>
              <a:gd name="connsiteY7" fmla="*/ 36156 h 129377"/>
              <a:gd name="connsiteX8" fmla="*/ 28650 w 49367"/>
              <a:gd name="connsiteY8" fmla="*/ 36156 h 129377"/>
              <a:gd name="connsiteX9" fmla="*/ 28650 w 49367"/>
              <a:gd name="connsiteY9" fmla="*/ 101949 h 129377"/>
              <a:gd name="connsiteX10" fmla="*/ 39821 w 49367"/>
              <a:gd name="connsiteY10" fmla="*/ 118809 h 129377"/>
              <a:gd name="connsiteX11" fmla="*/ 49367 w 49367"/>
              <a:gd name="connsiteY11" fmla="*/ 118200 h 129377"/>
              <a:gd name="connsiteX12" fmla="*/ 49367 w 49367"/>
              <a:gd name="connsiteY12" fmla="*/ 128755 h 129377"/>
              <a:gd name="connsiteX13" fmla="*/ 37790 w 49367"/>
              <a:gd name="connsiteY13" fmla="*/ 129377 h 129377"/>
              <a:gd name="connsiteX14" fmla="*/ 16464 w 49367"/>
              <a:gd name="connsiteY14" fmla="*/ 109459 h 129377"/>
              <a:gd name="connsiteX15" fmla="*/ 16464 w 49367"/>
              <a:gd name="connsiteY15" fmla="*/ 36156 h 129377"/>
              <a:gd name="connsiteX16" fmla="*/ 0 w 49367"/>
              <a:gd name="connsiteY16" fmla="*/ 36156 h 129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67" h="129377">
                <a:moveTo>
                  <a:pt x="0" y="36156"/>
                </a:moveTo>
                <a:lnTo>
                  <a:pt x="0" y="26400"/>
                </a:lnTo>
                <a:lnTo>
                  <a:pt x="16464" y="26400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400"/>
                </a:lnTo>
                <a:lnTo>
                  <a:pt x="49367" y="26400"/>
                </a:lnTo>
                <a:lnTo>
                  <a:pt x="49367" y="36156"/>
                </a:lnTo>
                <a:lnTo>
                  <a:pt x="28650" y="36156"/>
                </a:lnTo>
                <a:lnTo>
                  <a:pt x="28650" y="101949"/>
                </a:lnTo>
                <a:cubicBezTo>
                  <a:pt x="28650" y="115549"/>
                  <a:pt x="30072" y="118809"/>
                  <a:pt x="39821" y="118809"/>
                </a:cubicBezTo>
                <a:cubicBezTo>
                  <a:pt x="43883" y="118809"/>
                  <a:pt x="46739" y="118593"/>
                  <a:pt x="49367" y="118200"/>
                </a:cubicBezTo>
                <a:lnTo>
                  <a:pt x="49367" y="128755"/>
                </a:lnTo>
                <a:cubicBezTo>
                  <a:pt x="45724" y="129161"/>
                  <a:pt x="41649" y="129377"/>
                  <a:pt x="37790" y="129377"/>
                </a:cubicBezTo>
                <a:cubicBezTo>
                  <a:pt x="21339" y="129377"/>
                  <a:pt x="16464" y="122057"/>
                  <a:pt x="16464" y="109459"/>
                </a:cubicBezTo>
                <a:lnTo>
                  <a:pt x="16464" y="36156"/>
                </a:lnTo>
                <a:lnTo>
                  <a:pt x="0" y="36156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3458317" y="979514"/>
            <a:ext cx="62798" cy="106592"/>
          </a:xfrm>
          <a:custGeom>
            <a:avLst/>
            <a:gdLst>
              <a:gd name="connsiteX0" fmla="*/ 50395 w 62798"/>
              <a:gd name="connsiteY0" fmla="*/ 31462 h 106592"/>
              <a:gd name="connsiteX1" fmla="*/ 32306 w 62798"/>
              <a:gd name="connsiteY1" fmla="*/ 9730 h 106592"/>
              <a:gd name="connsiteX2" fmla="*/ 15854 w 62798"/>
              <a:gd name="connsiteY2" fmla="*/ 21503 h 106592"/>
              <a:gd name="connsiteX3" fmla="*/ 13024 w 62798"/>
              <a:gd name="connsiteY3" fmla="*/ 53803 h 106592"/>
              <a:gd name="connsiteX4" fmla="*/ 31913 w 62798"/>
              <a:gd name="connsiteY4" fmla="*/ 96849 h 106592"/>
              <a:gd name="connsiteX5" fmla="*/ 50611 w 62798"/>
              <a:gd name="connsiteY5" fmla="*/ 74305 h 106592"/>
              <a:gd name="connsiteX6" fmla="*/ 62798 w 62798"/>
              <a:gd name="connsiteY6" fmla="*/ 74305 h 106592"/>
              <a:gd name="connsiteX7" fmla="*/ 34756 w 62798"/>
              <a:gd name="connsiteY7" fmla="*/ 106592 h 106592"/>
              <a:gd name="connsiteX8" fmla="*/ 0 w 62798"/>
              <a:gd name="connsiteY8" fmla="*/ 53803 h 106592"/>
              <a:gd name="connsiteX9" fmla="*/ 3059 w 62798"/>
              <a:gd name="connsiteY9" fmla="*/ 19892 h 106592"/>
              <a:gd name="connsiteX10" fmla="*/ 33944 w 62798"/>
              <a:gd name="connsiteY10" fmla="*/ 0 h 106592"/>
              <a:gd name="connsiteX11" fmla="*/ 62582 w 62798"/>
              <a:gd name="connsiteY11" fmla="*/ 31462 h 106592"/>
              <a:gd name="connsiteX12" fmla="*/ 50395 w 62798"/>
              <a:gd name="connsiteY12" fmla="*/ 31462 h 106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98" h="106592">
                <a:moveTo>
                  <a:pt x="50395" y="31462"/>
                </a:moveTo>
                <a:cubicBezTo>
                  <a:pt x="51005" y="18674"/>
                  <a:pt x="46346" y="9730"/>
                  <a:pt x="32306" y="9730"/>
                </a:cubicBezTo>
                <a:cubicBezTo>
                  <a:pt x="24791" y="9730"/>
                  <a:pt x="18495" y="13993"/>
                  <a:pt x="15854" y="21503"/>
                </a:cubicBezTo>
                <a:cubicBezTo>
                  <a:pt x="14230" y="26185"/>
                  <a:pt x="13024" y="40191"/>
                  <a:pt x="13024" y="53803"/>
                </a:cubicBezTo>
                <a:cubicBezTo>
                  <a:pt x="13024" y="72275"/>
                  <a:pt x="13024" y="96849"/>
                  <a:pt x="31913" y="96849"/>
                </a:cubicBezTo>
                <a:cubicBezTo>
                  <a:pt x="47958" y="96849"/>
                  <a:pt x="49989" y="86700"/>
                  <a:pt x="50611" y="74305"/>
                </a:cubicBezTo>
                <a:lnTo>
                  <a:pt x="62798" y="74305"/>
                </a:lnTo>
                <a:cubicBezTo>
                  <a:pt x="63813" y="101936"/>
                  <a:pt x="44315" y="106592"/>
                  <a:pt x="34756" y="106592"/>
                </a:cubicBezTo>
                <a:cubicBezTo>
                  <a:pt x="0" y="106592"/>
                  <a:pt x="0" y="79189"/>
                  <a:pt x="0" y="53803"/>
                </a:cubicBezTo>
                <a:cubicBezTo>
                  <a:pt x="0" y="43654"/>
                  <a:pt x="406" y="27593"/>
                  <a:pt x="3059" y="19892"/>
                </a:cubicBezTo>
                <a:cubicBezTo>
                  <a:pt x="8340" y="5277"/>
                  <a:pt x="19917" y="0"/>
                  <a:pt x="33944" y="0"/>
                </a:cubicBezTo>
                <a:cubicBezTo>
                  <a:pt x="51627" y="0"/>
                  <a:pt x="63597" y="9933"/>
                  <a:pt x="62582" y="31462"/>
                </a:cubicBezTo>
                <a:lnTo>
                  <a:pt x="50395" y="3146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3631972" y="979511"/>
            <a:ext cx="110933" cy="104562"/>
          </a:xfrm>
          <a:custGeom>
            <a:avLst/>
            <a:gdLst>
              <a:gd name="connsiteX0" fmla="*/ 12198 w 110933"/>
              <a:gd name="connsiteY0" fmla="*/ 104562 h 104562"/>
              <a:gd name="connsiteX1" fmla="*/ 0 w 110933"/>
              <a:gd name="connsiteY1" fmla="*/ 104562 h 104562"/>
              <a:gd name="connsiteX2" fmla="*/ 0 w 110933"/>
              <a:gd name="connsiteY2" fmla="*/ 1814 h 104562"/>
              <a:gd name="connsiteX3" fmla="*/ 10967 w 110933"/>
              <a:gd name="connsiteY3" fmla="*/ 1814 h 104562"/>
              <a:gd name="connsiteX4" fmla="*/ 10967 w 110933"/>
              <a:gd name="connsiteY4" fmla="*/ 14614 h 104562"/>
              <a:gd name="connsiteX5" fmla="*/ 11386 w 110933"/>
              <a:gd name="connsiteY5" fmla="*/ 14614 h 104562"/>
              <a:gd name="connsiteX6" fmla="*/ 35746 w 110933"/>
              <a:gd name="connsiteY6" fmla="*/ 0 h 104562"/>
              <a:gd name="connsiteX7" fmla="*/ 59128 w 110933"/>
              <a:gd name="connsiteY7" fmla="*/ 16023 h 104562"/>
              <a:gd name="connsiteX8" fmla="*/ 84327 w 110933"/>
              <a:gd name="connsiteY8" fmla="*/ 0 h 104562"/>
              <a:gd name="connsiteX9" fmla="*/ 110933 w 110933"/>
              <a:gd name="connsiteY9" fmla="*/ 28214 h 104562"/>
              <a:gd name="connsiteX10" fmla="*/ 110933 w 110933"/>
              <a:gd name="connsiteY10" fmla="*/ 104562 h 104562"/>
              <a:gd name="connsiteX11" fmla="*/ 98747 w 110933"/>
              <a:gd name="connsiteY11" fmla="*/ 104562 h 104562"/>
              <a:gd name="connsiteX12" fmla="*/ 98747 w 110933"/>
              <a:gd name="connsiteY12" fmla="*/ 31272 h 104562"/>
              <a:gd name="connsiteX13" fmla="*/ 82905 w 110933"/>
              <a:gd name="connsiteY13" fmla="*/ 9730 h 104562"/>
              <a:gd name="connsiteX14" fmla="*/ 61566 w 110933"/>
              <a:gd name="connsiteY14" fmla="*/ 38579 h 104562"/>
              <a:gd name="connsiteX15" fmla="*/ 61566 w 110933"/>
              <a:gd name="connsiteY15" fmla="*/ 104562 h 104562"/>
              <a:gd name="connsiteX16" fmla="*/ 49379 w 110933"/>
              <a:gd name="connsiteY16" fmla="*/ 104562 h 104562"/>
              <a:gd name="connsiteX17" fmla="*/ 49379 w 110933"/>
              <a:gd name="connsiteY17" fmla="*/ 31272 h 104562"/>
              <a:gd name="connsiteX18" fmla="*/ 33525 w 110933"/>
              <a:gd name="connsiteY18" fmla="*/ 9730 h 104562"/>
              <a:gd name="connsiteX19" fmla="*/ 12198 w 110933"/>
              <a:gd name="connsiteY19" fmla="*/ 38579 h 104562"/>
              <a:gd name="connsiteX20" fmla="*/ 12198 w 110933"/>
              <a:gd name="connsiteY20" fmla="*/ 104562 h 104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10933" h="104562">
                <a:moveTo>
                  <a:pt x="12198" y="104562"/>
                </a:moveTo>
                <a:lnTo>
                  <a:pt x="0" y="104562"/>
                </a:lnTo>
                <a:lnTo>
                  <a:pt x="0" y="1814"/>
                </a:lnTo>
                <a:lnTo>
                  <a:pt x="10967" y="1814"/>
                </a:lnTo>
                <a:lnTo>
                  <a:pt x="10967" y="14614"/>
                </a:lnTo>
                <a:lnTo>
                  <a:pt x="11386" y="14614"/>
                </a:lnTo>
                <a:cubicBezTo>
                  <a:pt x="16248" y="6292"/>
                  <a:pt x="24385" y="0"/>
                  <a:pt x="35746" y="0"/>
                </a:cubicBezTo>
                <a:cubicBezTo>
                  <a:pt x="46320" y="0"/>
                  <a:pt x="55676" y="5873"/>
                  <a:pt x="59128" y="16023"/>
                </a:cubicBezTo>
                <a:cubicBezTo>
                  <a:pt x="64219" y="5873"/>
                  <a:pt x="72940" y="0"/>
                  <a:pt x="84327" y="0"/>
                </a:cubicBezTo>
                <a:cubicBezTo>
                  <a:pt x="101388" y="0"/>
                  <a:pt x="110324" y="11773"/>
                  <a:pt x="110933" y="28214"/>
                </a:cubicBezTo>
                <a:lnTo>
                  <a:pt x="110933" y="104562"/>
                </a:lnTo>
                <a:lnTo>
                  <a:pt x="98747" y="104562"/>
                </a:lnTo>
                <a:lnTo>
                  <a:pt x="98747" y="31272"/>
                </a:lnTo>
                <a:cubicBezTo>
                  <a:pt x="98557" y="21110"/>
                  <a:pt x="94888" y="9730"/>
                  <a:pt x="82905" y="9730"/>
                </a:cubicBezTo>
                <a:cubicBezTo>
                  <a:pt x="67469" y="9730"/>
                  <a:pt x="61566" y="25170"/>
                  <a:pt x="61566" y="38579"/>
                </a:cubicBezTo>
                <a:lnTo>
                  <a:pt x="61566" y="104562"/>
                </a:lnTo>
                <a:lnTo>
                  <a:pt x="49379" y="104562"/>
                </a:lnTo>
                <a:lnTo>
                  <a:pt x="49379" y="31272"/>
                </a:lnTo>
                <a:cubicBezTo>
                  <a:pt x="49164" y="21110"/>
                  <a:pt x="45520" y="9730"/>
                  <a:pt x="33525" y="9730"/>
                </a:cubicBezTo>
                <a:cubicBezTo>
                  <a:pt x="18076" y="9730"/>
                  <a:pt x="12198" y="25170"/>
                  <a:pt x="12198" y="38579"/>
                </a:cubicBezTo>
                <a:lnTo>
                  <a:pt x="12198" y="10456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3947985" y="979511"/>
            <a:ext cx="65425" cy="104562"/>
          </a:xfrm>
          <a:custGeom>
            <a:avLst/>
            <a:gdLst>
              <a:gd name="connsiteX0" fmla="*/ 12199 w 65425"/>
              <a:gd name="connsiteY0" fmla="*/ 104562 h 104562"/>
              <a:gd name="connsiteX1" fmla="*/ 0 w 65425"/>
              <a:gd name="connsiteY1" fmla="*/ 104562 h 104562"/>
              <a:gd name="connsiteX2" fmla="*/ 0 w 65425"/>
              <a:gd name="connsiteY2" fmla="*/ 2017 h 104562"/>
              <a:gd name="connsiteX3" fmla="*/ 12199 w 65425"/>
              <a:gd name="connsiteY3" fmla="*/ 2017 h 104562"/>
              <a:gd name="connsiteX4" fmla="*/ 12199 w 65425"/>
              <a:gd name="connsiteY4" fmla="*/ 14614 h 104562"/>
              <a:gd name="connsiteX5" fmla="*/ 12592 w 65425"/>
              <a:gd name="connsiteY5" fmla="*/ 14614 h 104562"/>
              <a:gd name="connsiteX6" fmla="*/ 37384 w 65425"/>
              <a:gd name="connsiteY6" fmla="*/ 0 h 104562"/>
              <a:gd name="connsiteX7" fmla="*/ 65425 w 65425"/>
              <a:gd name="connsiteY7" fmla="*/ 32287 h 104562"/>
              <a:gd name="connsiteX8" fmla="*/ 65425 w 65425"/>
              <a:gd name="connsiteY8" fmla="*/ 104562 h 104562"/>
              <a:gd name="connsiteX9" fmla="*/ 53226 w 65425"/>
              <a:gd name="connsiteY9" fmla="*/ 104562 h 104562"/>
              <a:gd name="connsiteX10" fmla="*/ 53226 w 65425"/>
              <a:gd name="connsiteY10" fmla="*/ 32883 h 104562"/>
              <a:gd name="connsiteX11" fmla="*/ 34337 w 65425"/>
              <a:gd name="connsiteY11" fmla="*/ 9730 h 104562"/>
              <a:gd name="connsiteX12" fmla="*/ 12199 w 65425"/>
              <a:gd name="connsiteY12" fmla="*/ 40190 h 104562"/>
              <a:gd name="connsiteX13" fmla="*/ 12199 w 65425"/>
              <a:gd name="connsiteY13" fmla="*/ 104562 h 104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25" h="104562">
                <a:moveTo>
                  <a:pt x="12199" y="104562"/>
                </a:moveTo>
                <a:lnTo>
                  <a:pt x="0" y="104562"/>
                </a:lnTo>
                <a:lnTo>
                  <a:pt x="0" y="2017"/>
                </a:lnTo>
                <a:lnTo>
                  <a:pt x="12199" y="2017"/>
                </a:lnTo>
                <a:lnTo>
                  <a:pt x="12199" y="14614"/>
                </a:lnTo>
                <a:lnTo>
                  <a:pt x="12592" y="14614"/>
                </a:lnTo>
                <a:cubicBezTo>
                  <a:pt x="18495" y="6076"/>
                  <a:pt x="26416" y="0"/>
                  <a:pt x="37384" y="0"/>
                </a:cubicBezTo>
                <a:cubicBezTo>
                  <a:pt x="62785" y="0"/>
                  <a:pt x="65425" y="18877"/>
                  <a:pt x="65425" y="32287"/>
                </a:cubicBezTo>
                <a:lnTo>
                  <a:pt x="65425" y="104562"/>
                </a:lnTo>
                <a:lnTo>
                  <a:pt x="53226" y="104562"/>
                </a:lnTo>
                <a:lnTo>
                  <a:pt x="53226" y="32883"/>
                </a:lnTo>
                <a:cubicBezTo>
                  <a:pt x="53226" y="20907"/>
                  <a:pt x="48567" y="9730"/>
                  <a:pt x="34337" y="9730"/>
                </a:cubicBezTo>
                <a:cubicBezTo>
                  <a:pt x="23382" y="9730"/>
                  <a:pt x="12199" y="17241"/>
                  <a:pt x="12199" y="40190"/>
                </a:cubicBezTo>
                <a:lnTo>
                  <a:pt x="12199" y="104562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027789" y="981523"/>
            <a:ext cx="74984" cy="141340"/>
          </a:xfrm>
          <a:custGeom>
            <a:avLst/>
            <a:gdLst>
              <a:gd name="connsiteX0" fmla="*/ 32522 w 74984"/>
              <a:gd name="connsiteY0" fmla="*/ 102761 h 141340"/>
              <a:gd name="connsiteX1" fmla="*/ 0 w 74984"/>
              <a:gd name="connsiteY1" fmla="*/ 0 h 141340"/>
              <a:gd name="connsiteX2" fmla="*/ 13214 w 74984"/>
              <a:gd name="connsiteY2" fmla="*/ 0 h 141340"/>
              <a:gd name="connsiteX3" fmla="*/ 38209 w 74984"/>
              <a:gd name="connsiteY3" fmla="*/ 84073 h 141340"/>
              <a:gd name="connsiteX4" fmla="*/ 38603 w 74984"/>
              <a:gd name="connsiteY4" fmla="*/ 84073 h 141340"/>
              <a:gd name="connsiteX5" fmla="*/ 62798 w 74984"/>
              <a:gd name="connsiteY5" fmla="*/ 0 h 141340"/>
              <a:gd name="connsiteX6" fmla="*/ 74984 w 74984"/>
              <a:gd name="connsiteY6" fmla="*/ 0 h 141340"/>
              <a:gd name="connsiteX7" fmla="*/ 32522 w 74984"/>
              <a:gd name="connsiteY7" fmla="*/ 141340 h 141340"/>
              <a:gd name="connsiteX8" fmla="*/ 20539 w 74984"/>
              <a:gd name="connsiteY8" fmla="*/ 141340 h 141340"/>
              <a:gd name="connsiteX9" fmla="*/ 32522 w 74984"/>
              <a:gd name="connsiteY9" fmla="*/ 102761 h 141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4984" h="141340">
                <a:moveTo>
                  <a:pt x="32522" y="102761"/>
                </a:moveTo>
                <a:lnTo>
                  <a:pt x="0" y="0"/>
                </a:lnTo>
                <a:lnTo>
                  <a:pt x="13214" y="0"/>
                </a:lnTo>
                <a:lnTo>
                  <a:pt x="38209" y="84073"/>
                </a:lnTo>
                <a:lnTo>
                  <a:pt x="38603" y="84073"/>
                </a:lnTo>
                <a:lnTo>
                  <a:pt x="62798" y="0"/>
                </a:lnTo>
                <a:lnTo>
                  <a:pt x="74984" y="0"/>
                </a:lnTo>
                <a:lnTo>
                  <a:pt x="32522" y="141340"/>
                </a:lnTo>
                <a:lnTo>
                  <a:pt x="20539" y="141340"/>
                </a:lnTo>
                <a:lnTo>
                  <a:pt x="32522" y="102761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783434" y="973018"/>
            <a:ext cx="83705" cy="111058"/>
          </a:xfrm>
          <a:custGeom>
            <a:avLst/>
            <a:gdLst>
              <a:gd name="connsiteX0" fmla="*/ 30415 w 83705"/>
              <a:gd name="connsiteY0" fmla="*/ 13155 h 111058"/>
              <a:gd name="connsiteX1" fmla="*/ 30834 w 83705"/>
              <a:gd name="connsiteY1" fmla="*/ 13155 h 111058"/>
              <a:gd name="connsiteX2" fmla="*/ 41624 w 83705"/>
              <a:gd name="connsiteY2" fmla="*/ 3019 h 111058"/>
              <a:gd name="connsiteX3" fmla="*/ 56527 w 83705"/>
              <a:gd name="connsiteY3" fmla="*/ 0 h 111058"/>
              <a:gd name="connsiteX4" fmla="*/ 83705 w 83705"/>
              <a:gd name="connsiteY4" fmla="*/ 23723 h 111058"/>
              <a:gd name="connsiteX5" fmla="*/ 83705 w 83705"/>
              <a:gd name="connsiteY5" fmla="*/ 111058 h 111058"/>
              <a:gd name="connsiteX6" fmla="*/ 53277 w 83705"/>
              <a:gd name="connsiteY6" fmla="*/ 111058 h 111058"/>
              <a:gd name="connsiteX7" fmla="*/ 53277 w 83705"/>
              <a:gd name="connsiteY7" fmla="*/ 36017 h 111058"/>
              <a:gd name="connsiteX8" fmla="*/ 41839 w 83705"/>
              <a:gd name="connsiteY8" fmla="*/ 18750 h 111058"/>
              <a:gd name="connsiteX9" fmla="*/ 30415 w 83705"/>
              <a:gd name="connsiteY9" fmla="*/ 36017 h 111058"/>
              <a:gd name="connsiteX10" fmla="*/ 30415 w 83705"/>
              <a:gd name="connsiteY10" fmla="*/ 111058 h 111058"/>
              <a:gd name="connsiteX11" fmla="*/ 0 w 83705"/>
              <a:gd name="connsiteY11" fmla="*/ 111058 h 111058"/>
              <a:gd name="connsiteX12" fmla="*/ 0 w 83705"/>
              <a:gd name="connsiteY12" fmla="*/ 2156 h 111058"/>
              <a:gd name="connsiteX13" fmla="*/ 30415 w 83705"/>
              <a:gd name="connsiteY13" fmla="*/ 2156 h 111058"/>
              <a:gd name="connsiteX14" fmla="*/ 30415 w 83705"/>
              <a:gd name="connsiteY14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05" h="111058">
                <a:moveTo>
                  <a:pt x="30415" y="13155"/>
                </a:moveTo>
                <a:lnTo>
                  <a:pt x="30834" y="13155"/>
                </a:lnTo>
                <a:cubicBezTo>
                  <a:pt x="33855" y="8195"/>
                  <a:pt x="37536" y="4960"/>
                  <a:pt x="41624" y="3019"/>
                </a:cubicBezTo>
                <a:cubicBezTo>
                  <a:pt x="45952" y="862"/>
                  <a:pt x="50903" y="0"/>
                  <a:pt x="56527" y="0"/>
                </a:cubicBezTo>
                <a:cubicBezTo>
                  <a:pt x="70972" y="0"/>
                  <a:pt x="83705" y="8626"/>
                  <a:pt x="83705" y="23723"/>
                </a:cubicBezTo>
                <a:lnTo>
                  <a:pt x="83705" y="111058"/>
                </a:lnTo>
                <a:lnTo>
                  <a:pt x="53277" y="111058"/>
                </a:lnTo>
                <a:lnTo>
                  <a:pt x="53277" y="36017"/>
                </a:lnTo>
                <a:cubicBezTo>
                  <a:pt x="53277" y="26311"/>
                  <a:pt x="51563" y="18750"/>
                  <a:pt x="41839" y="18750"/>
                </a:cubicBezTo>
                <a:cubicBezTo>
                  <a:pt x="32141" y="18750"/>
                  <a:pt x="30415" y="26311"/>
                  <a:pt x="30415" y="36017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79019" y="944343"/>
            <a:ext cx="58469" cy="140820"/>
          </a:xfrm>
          <a:custGeom>
            <a:avLst/>
            <a:gdLst>
              <a:gd name="connsiteX0" fmla="*/ 0 w 58469"/>
              <a:gd name="connsiteY0" fmla="*/ 30828 h 140820"/>
              <a:gd name="connsiteX1" fmla="*/ 12313 w 58469"/>
              <a:gd name="connsiteY1" fmla="*/ 30828 h 140820"/>
              <a:gd name="connsiteX2" fmla="*/ 12313 w 58469"/>
              <a:gd name="connsiteY2" fmla="*/ 13587 h 140820"/>
              <a:gd name="connsiteX3" fmla="*/ 42728 w 58469"/>
              <a:gd name="connsiteY3" fmla="*/ 0 h 140820"/>
              <a:gd name="connsiteX4" fmla="*/ 42728 w 58469"/>
              <a:gd name="connsiteY4" fmla="*/ 30828 h 140820"/>
              <a:gd name="connsiteX5" fmla="*/ 58469 w 58469"/>
              <a:gd name="connsiteY5" fmla="*/ 30828 h 140820"/>
              <a:gd name="connsiteX6" fmla="*/ 58469 w 58469"/>
              <a:gd name="connsiteY6" fmla="*/ 49591 h 140820"/>
              <a:gd name="connsiteX7" fmla="*/ 42728 w 58469"/>
              <a:gd name="connsiteY7" fmla="*/ 49591 h 140820"/>
              <a:gd name="connsiteX8" fmla="*/ 42728 w 58469"/>
              <a:gd name="connsiteY8" fmla="*/ 107810 h 140820"/>
              <a:gd name="connsiteX9" fmla="*/ 52439 w 58469"/>
              <a:gd name="connsiteY9" fmla="*/ 121410 h 140820"/>
              <a:gd name="connsiteX10" fmla="*/ 57834 w 58469"/>
              <a:gd name="connsiteY10" fmla="*/ 120966 h 140820"/>
              <a:gd name="connsiteX11" fmla="*/ 57834 w 58469"/>
              <a:gd name="connsiteY11" fmla="*/ 139729 h 140820"/>
              <a:gd name="connsiteX12" fmla="*/ 42081 w 58469"/>
              <a:gd name="connsiteY12" fmla="*/ 140820 h 140820"/>
              <a:gd name="connsiteX13" fmla="*/ 12313 w 58469"/>
              <a:gd name="connsiteY13" fmla="*/ 116665 h 140820"/>
              <a:gd name="connsiteX14" fmla="*/ 12313 w 58469"/>
              <a:gd name="connsiteY14" fmla="*/ 49591 h 140820"/>
              <a:gd name="connsiteX15" fmla="*/ 0 w 58469"/>
              <a:gd name="connsiteY15" fmla="*/ 49591 h 140820"/>
              <a:gd name="connsiteX16" fmla="*/ 0 w 58469"/>
              <a:gd name="connsiteY16" fmla="*/ 30828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28"/>
                </a:moveTo>
                <a:lnTo>
                  <a:pt x="12313" y="30828"/>
                </a:lnTo>
                <a:lnTo>
                  <a:pt x="12313" y="13587"/>
                </a:lnTo>
                <a:lnTo>
                  <a:pt x="42728" y="0"/>
                </a:lnTo>
                <a:lnTo>
                  <a:pt x="42728" y="30828"/>
                </a:lnTo>
                <a:lnTo>
                  <a:pt x="58469" y="30828"/>
                </a:lnTo>
                <a:lnTo>
                  <a:pt x="58469" y="49591"/>
                </a:lnTo>
                <a:lnTo>
                  <a:pt x="42728" y="49591"/>
                </a:lnTo>
                <a:lnTo>
                  <a:pt x="42728" y="107810"/>
                </a:lnTo>
                <a:cubicBezTo>
                  <a:pt x="42728" y="116018"/>
                  <a:pt x="42512" y="121410"/>
                  <a:pt x="52439" y="121410"/>
                </a:cubicBezTo>
                <a:cubicBezTo>
                  <a:pt x="54381" y="121410"/>
                  <a:pt x="56323" y="121410"/>
                  <a:pt x="57834" y="120966"/>
                </a:cubicBezTo>
                <a:lnTo>
                  <a:pt x="57834" y="139729"/>
                </a:lnTo>
                <a:cubicBezTo>
                  <a:pt x="53734" y="140173"/>
                  <a:pt x="49418" y="140820"/>
                  <a:pt x="42081" y="140820"/>
                </a:cubicBezTo>
                <a:cubicBezTo>
                  <a:pt x="15753" y="140820"/>
                  <a:pt x="12313" y="123351"/>
                  <a:pt x="12313" y="116665"/>
                </a:cubicBezTo>
                <a:lnTo>
                  <a:pt x="12313" y="49591"/>
                </a:lnTo>
                <a:lnTo>
                  <a:pt x="0" y="49591"/>
                </a:lnTo>
                <a:lnTo>
                  <a:pt x="0" y="308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953913" y="975177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953913" y="928376"/>
            <a:ext cx="30415" cy="23952"/>
          </a:xfrm>
          <a:custGeom>
            <a:avLst/>
            <a:gdLst>
              <a:gd name="connsiteX0" fmla="*/ 30415 w 30415"/>
              <a:gd name="connsiteY0" fmla="*/ 23952 h 23952"/>
              <a:gd name="connsiteX1" fmla="*/ 0 w 30415"/>
              <a:gd name="connsiteY1" fmla="*/ 23952 h 23952"/>
              <a:gd name="connsiteX2" fmla="*/ 0 w 30415"/>
              <a:gd name="connsiteY2" fmla="*/ 0 h 23952"/>
              <a:gd name="connsiteX3" fmla="*/ 30415 w 30415"/>
              <a:gd name="connsiteY3" fmla="*/ 0 h 23952"/>
              <a:gd name="connsiteX4" fmla="*/ 30415 w 30415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52">
                <a:moveTo>
                  <a:pt x="30415" y="23952"/>
                </a:moveTo>
                <a:lnTo>
                  <a:pt x="0" y="23952"/>
                </a:lnTo>
                <a:lnTo>
                  <a:pt x="0" y="0"/>
                </a:lnTo>
                <a:lnTo>
                  <a:pt x="30415" y="0"/>
                </a:lnTo>
                <a:lnTo>
                  <a:pt x="30415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008942" y="973018"/>
            <a:ext cx="136373" cy="111058"/>
          </a:xfrm>
          <a:custGeom>
            <a:avLst/>
            <a:gdLst>
              <a:gd name="connsiteX0" fmla="*/ 30415 w 136373"/>
              <a:gd name="connsiteY0" fmla="*/ 13155 h 111058"/>
              <a:gd name="connsiteX1" fmla="*/ 30846 w 136373"/>
              <a:gd name="connsiteY1" fmla="*/ 13155 h 111058"/>
              <a:gd name="connsiteX2" fmla="*/ 56526 w 136373"/>
              <a:gd name="connsiteY2" fmla="*/ 0 h 111058"/>
              <a:gd name="connsiteX3" fmla="*/ 80912 w 136373"/>
              <a:gd name="connsiteY3" fmla="*/ 13803 h 111058"/>
              <a:gd name="connsiteX4" fmla="*/ 109169 w 136373"/>
              <a:gd name="connsiteY4" fmla="*/ 0 h 111058"/>
              <a:gd name="connsiteX5" fmla="*/ 136373 w 136373"/>
              <a:gd name="connsiteY5" fmla="*/ 23723 h 111058"/>
              <a:gd name="connsiteX6" fmla="*/ 136373 w 136373"/>
              <a:gd name="connsiteY6" fmla="*/ 111058 h 111058"/>
              <a:gd name="connsiteX7" fmla="*/ 105945 w 136373"/>
              <a:gd name="connsiteY7" fmla="*/ 111058 h 111058"/>
              <a:gd name="connsiteX8" fmla="*/ 105945 w 136373"/>
              <a:gd name="connsiteY8" fmla="*/ 36017 h 111058"/>
              <a:gd name="connsiteX9" fmla="*/ 94495 w 136373"/>
              <a:gd name="connsiteY9" fmla="*/ 18750 h 111058"/>
              <a:gd name="connsiteX10" fmla="*/ 83057 w 136373"/>
              <a:gd name="connsiteY10" fmla="*/ 36017 h 111058"/>
              <a:gd name="connsiteX11" fmla="*/ 83057 w 136373"/>
              <a:gd name="connsiteY11" fmla="*/ 111058 h 111058"/>
              <a:gd name="connsiteX12" fmla="*/ 53289 w 136373"/>
              <a:gd name="connsiteY12" fmla="*/ 111058 h 111058"/>
              <a:gd name="connsiteX13" fmla="*/ 53289 w 136373"/>
              <a:gd name="connsiteY13" fmla="*/ 36017 h 111058"/>
              <a:gd name="connsiteX14" fmla="*/ 41852 w 136373"/>
              <a:gd name="connsiteY14" fmla="*/ 18750 h 111058"/>
              <a:gd name="connsiteX15" fmla="*/ 30415 w 136373"/>
              <a:gd name="connsiteY15" fmla="*/ 36017 h 111058"/>
              <a:gd name="connsiteX16" fmla="*/ 30415 w 136373"/>
              <a:gd name="connsiteY16" fmla="*/ 111058 h 111058"/>
              <a:gd name="connsiteX17" fmla="*/ 0 w 136373"/>
              <a:gd name="connsiteY17" fmla="*/ 111058 h 111058"/>
              <a:gd name="connsiteX18" fmla="*/ 0 w 136373"/>
              <a:gd name="connsiteY18" fmla="*/ 2156 h 111058"/>
              <a:gd name="connsiteX19" fmla="*/ 30415 w 136373"/>
              <a:gd name="connsiteY19" fmla="*/ 2156 h 111058"/>
              <a:gd name="connsiteX20" fmla="*/ 30415 w 136373"/>
              <a:gd name="connsiteY20" fmla="*/ 13155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6373" h="111058">
                <a:moveTo>
                  <a:pt x="30415" y="13155"/>
                </a:moveTo>
                <a:lnTo>
                  <a:pt x="30846" y="13155"/>
                </a:lnTo>
                <a:cubicBezTo>
                  <a:pt x="36901" y="3450"/>
                  <a:pt x="45076" y="0"/>
                  <a:pt x="56526" y="0"/>
                </a:cubicBezTo>
                <a:cubicBezTo>
                  <a:pt x="67316" y="0"/>
                  <a:pt x="75948" y="5176"/>
                  <a:pt x="80912" y="13803"/>
                </a:cubicBezTo>
                <a:cubicBezTo>
                  <a:pt x="88021" y="4313"/>
                  <a:pt x="96665" y="0"/>
                  <a:pt x="109169" y="0"/>
                </a:cubicBezTo>
                <a:cubicBezTo>
                  <a:pt x="123628" y="0"/>
                  <a:pt x="136373" y="8626"/>
                  <a:pt x="136373" y="23723"/>
                </a:cubicBezTo>
                <a:lnTo>
                  <a:pt x="136373" y="111058"/>
                </a:lnTo>
                <a:lnTo>
                  <a:pt x="105945" y="111058"/>
                </a:lnTo>
                <a:lnTo>
                  <a:pt x="105945" y="36017"/>
                </a:lnTo>
                <a:cubicBezTo>
                  <a:pt x="105945" y="26311"/>
                  <a:pt x="104206" y="18750"/>
                  <a:pt x="94495" y="18750"/>
                </a:cubicBezTo>
                <a:cubicBezTo>
                  <a:pt x="84796" y="18750"/>
                  <a:pt x="83057" y="26311"/>
                  <a:pt x="83057" y="36017"/>
                </a:cubicBezTo>
                <a:lnTo>
                  <a:pt x="83057" y="111058"/>
                </a:lnTo>
                <a:lnTo>
                  <a:pt x="53289" y="111058"/>
                </a:lnTo>
                <a:lnTo>
                  <a:pt x="53289" y="36017"/>
                </a:lnTo>
                <a:cubicBezTo>
                  <a:pt x="53289" y="26311"/>
                  <a:pt x="51563" y="18750"/>
                  <a:pt x="41852" y="18750"/>
                </a:cubicBezTo>
                <a:cubicBezTo>
                  <a:pt x="32141" y="18750"/>
                  <a:pt x="30415" y="26311"/>
                  <a:pt x="30415" y="36017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5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169713" y="975177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169713" y="928376"/>
            <a:ext cx="30415" cy="23952"/>
          </a:xfrm>
          <a:custGeom>
            <a:avLst/>
            <a:gdLst>
              <a:gd name="connsiteX0" fmla="*/ 30415 w 30415"/>
              <a:gd name="connsiteY0" fmla="*/ 23952 h 23952"/>
              <a:gd name="connsiteX1" fmla="*/ 0 w 30415"/>
              <a:gd name="connsiteY1" fmla="*/ 23952 h 23952"/>
              <a:gd name="connsiteX2" fmla="*/ 0 w 30415"/>
              <a:gd name="connsiteY2" fmla="*/ 0 h 23952"/>
              <a:gd name="connsiteX3" fmla="*/ 30415 w 30415"/>
              <a:gd name="connsiteY3" fmla="*/ 0 h 23952"/>
              <a:gd name="connsiteX4" fmla="*/ 30415 w 30415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52">
                <a:moveTo>
                  <a:pt x="30415" y="23952"/>
                </a:moveTo>
                <a:lnTo>
                  <a:pt x="0" y="23952"/>
                </a:lnTo>
                <a:lnTo>
                  <a:pt x="0" y="0"/>
                </a:lnTo>
                <a:lnTo>
                  <a:pt x="30415" y="0"/>
                </a:lnTo>
                <a:lnTo>
                  <a:pt x="30415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224528" y="973021"/>
            <a:ext cx="88884" cy="113202"/>
          </a:xfrm>
          <a:custGeom>
            <a:avLst/>
            <a:gdLst>
              <a:gd name="connsiteX0" fmla="*/ 58037 w 88884"/>
              <a:gd name="connsiteY0" fmla="*/ 40977 h 113202"/>
              <a:gd name="connsiteX1" fmla="*/ 44442 w 88884"/>
              <a:gd name="connsiteY1" fmla="*/ 19410 h 113202"/>
              <a:gd name="connsiteX2" fmla="*/ 30415 w 88884"/>
              <a:gd name="connsiteY2" fmla="*/ 53473 h 113202"/>
              <a:gd name="connsiteX3" fmla="*/ 44442 w 88884"/>
              <a:gd name="connsiteY3" fmla="*/ 93804 h 113202"/>
              <a:gd name="connsiteX4" fmla="*/ 58456 w 88884"/>
              <a:gd name="connsiteY4" fmla="*/ 70943 h 113202"/>
              <a:gd name="connsiteX5" fmla="*/ 88884 w 88884"/>
              <a:gd name="connsiteY5" fmla="*/ 70943 h 113202"/>
              <a:gd name="connsiteX6" fmla="*/ 44442 w 88884"/>
              <a:gd name="connsiteY6" fmla="*/ 113202 h 113202"/>
              <a:gd name="connsiteX7" fmla="*/ 0 w 88884"/>
              <a:gd name="connsiteY7" fmla="*/ 55199 h 113202"/>
              <a:gd name="connsiteX8" fmla="*/ 44442 w 88884"/>
              <a:gd name="connsiteY8" fmla="*/ 0 h 113202"/>
              <a:gd name="connsiteX9" fmla="*/ 88452 w 88884"/>
              <a:gd name="connsiteY9" fmla="*/ 40977 h 113202"/>
              <a:gd name="connsiteX10" fmla="*/ 58037 w 88884"/>
              <a:gd name="connsiteY10" fmla="*/ 40977 h 11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84" h="113202">
                <a:moveTo>
                  <a:pt x="58037" y="40977"/>
                </a:moveTo>
                <a:cubicBezTo>
                  <a:pt x="58037" y="24802"/>
                  <a:pt x="53937" y="19410"/>
                  <a:pt x="44442" y="19410"/>
                </a:cubicBezTo>
                <a:cubicBezTo>
                  <a:pt x="31481" y="19410"/>
                  <a:pt x="30415" y="30840"/>
                  <a:pt x="30415" y="53473"/>
                </a:cubicBezTo>
                <a:cubicBezTo>
                  <a:pt x="30415" y="86699"/>
                  <a:pt x="33220" y="93804"/>
                  <a:pt x="44442" y="93804"/>
                </a:cubicBezTo>
                <a:cubicBezTo>
                  <a:pt x="53937" y="93804"/>
                  <a:pt x="58456" y="85177"/>
                  <a:pt x="58456" y="70943"/>
                </a:cubicBezTo>
                <a:lnTo>
                  <a:pt x="88884" y="70943"/>
                </a:lnTo>
                <a:cubicBezTo>
                  <a:pt x="88884" y="100490"/>
                  <a:pt x="72915" y="113202"/>
                  <a:pt x="44442" y="113202"/>
                </a:cubicBezTo>
                <a:cubicBezTo>
                  <a:pt x="5166" y="113202"/>
                  <a:pt x="0" y="89275"/>
                  <a:pt x="0" y="55199"/>
                </a:cubicBezTo>
                <a:cubicBezTo>
                  <a:pt x="0" y="25436"/>
                  <a:pt x="4316" y="0"/>
                  <a:pt x="44442" y="0"/>
                </a:cubicBezTo>
                <a:cubicBezTo>
                  <a:pt x="72496" y="0"/>
                  <a:pt x="88452" y="12508"/>
                  <a:pt x="88452" y="40977"/>
                </a:cubicBezTo>
                <a:lnTo>
                  <a:pt x="58037" y="4097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335007" y="973014"/>
            <a:ext cx="57618" cy="111058"/>
          </a:xfrm>
          <a:custGeom>
            <a:avLst/>
            <a:gdLst>
              <a:gd name="connsiteX0" fmla="*/ 28904 w 57618"/>
              <a:gd name="connsiteY0" fmla="*/ 2156 h 111058"/>
              <a:gd name="connsiteX1" fmla="*/ 28904 w 57618"/>
              <a:gd name="connsiteY1" fmla="*/ 16175 h 111058"/>
              <a:gd name="connsiteX2" fmla="*/ 29348 w 57618"/>
              <a:gd name="connsiteY2" fmla="*/ 16175 h 111058"/>
              <a:gd name="connsiteX3" fmla="*/ 57618 w 57618"/>
              <a:gd name="connsiteY3" fmla="*/ 0 h 111058"/>
              <a:gd name="connsiteX4" fmla="*/ 57618 w 57618"/>
              <a:gd name="connsiteY4" fmla="*/ 27187 h 111058"/>
              <a:gd name="connsiteX5" fmla="*/ 30415 w 57618"/>
              <a:gd name="connsiteY5" fmla="*/ 51761 h 111058"/>
              <a:gd name="connsiteX6" fmla="*/ 30415 w 57618"/>
              <a:gd name="connsiteY6" fmla="*/ 111058 h 111058"/>
              <a:gd name="connsiteX7" fmla="*/ 0 w 57618"/>
              <a:gd name="connsiteY7" fmla="*/ 111058 h 111058"/>
              <a:gd name="connsiteX8" fmla="*/ 0 w 57618"/>
              <a:gd name="connsiteY8" fmla="*/ 2156 h 111058"/>
              <a:gd name="connsiteX9" fmla="*/ 28904 w 57618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18" h="111058">
                <a:moveTo>
                  <a:pt x="28904" y="2156"/>
                </a:moveTo>
                <a:lnTo>
                  <a:pt x="28904" y="16175"/>
                </a:lnTo>
                <a:lnTo>
                  <a:pt x="29348" y="16175"/>
                </a:lnTo>
                <a:cubicBezTo>
                  <a:pt x="34959" y="3666"/>
                  <a:pt x="45318" y="0"/>
                  <a:pt x="57618" y="0"/>
                </a:cubicBezTo>
                <a:lnTo>
                  <a:pt x="57618" y="27187"/>
                </a:lnTo>
                <a:cubicBezTo>
                  <a:pt x="30859" y="25449"/>
                  <a:pt x="30415" y="40990"/>
                  <a:pt x="30415" y="51761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625268" y="975177"/>
            <a:ext cx="30415" cy="108901"/>
          </a:xfrm>
          <a:custGeom>
            <a:avLst/>
            <a:gdLst>
              <a:gd name="connsiteX0" fmla="*/ 15207 w 30415"/>
              <a:gd name="connsiteY0" fmla="*/ 0 h 108901"/>
              <a:gd name="connsiteX1" fmla="*/ 15207 w 30415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15" h="108901">
                <a:moveTo>
                  <a:pt x="15207" y="0"/>
                </a:moveTo>
                <a:lnTo>
                  <a:pt x="15207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625268" y="928376"/>
            <a:ext cx="30415" cy="23952"/>
          </a:xfrm>
          <a:custGeom>
            <a:avLst/>
            <a:gdLst>
              <a:gd name="connsiteX0" fmla="*/ 30415 w 30415"/>
              <a:gd name="connsiteY0" fmla="*/ 23952 h 23952"/>
              <a:gd name="connsiteX1" fmla="*/ 0 w 30415"/>
              <a:gd name="connsiteY1" fmla="*/ 23952 h 23952"/>
              <a:gd name="connsiteX2" fmla="*/ 0 w 30415"/>
              <a:gd name="connsiteY2" fmla="*/ 0 h 23952"/>
              <a:gd name="connsiteX3" fmla="*/ 30415 w 30415"/>
              <a:gd name="connsiteY3" fmla="*/ 0 h 23952"/>
              <a:gd name="connsiteX4" fmla="*/ 30415 w 30415"/>
              <a:gd name="connsiteY4" fmla="*/ 23952 h 23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15" h="23952">
                <a:moveTo>
                  <a:pt x="30415" y="23952"/>
                </a:moveTo>
                <a:lnTo>
                  <a:pt x="0" y="23952"/>
                </a:lnTo>
                <a:lnTo>
                  <a:pt x="0" y="0"/>
                </a:lnTo>
                <a:lnTo>
                  <a:pt x="30415" y="0"/>
                </a:lnTo>
                <a:lnTo>
                  <a:pt x="30415" y="239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793147" y="928389"/>
            <a:ext cx="30427" cy="155689"/>
          </a:xfrm>
          <a:custGeom>
            <a:avLst/>
            <a:gdLst>
              <a:gd name="connsiteX0" fmla="*/ 15213 w 30427"/>
              <a:gd name="connsiteY0" fmla="*/ 0 h 155689"/>
              <a:gd name="connsiteX1" fmla="*/ 15213 w 30427"/>
              <a:gd name="connsiteY1" fmla="*/ 155689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689">
                <a:moveTo>
                  <a:pt x="15213" y="0"/>
                </a:moveTo>
                <a:lnTo>
                  <a:pt x="15213" y="155689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886157" y="944343"/>
            <a:ext cx="58469" cy="140820"/>
          </a:xfrm>
          <a:custGeom>
            <a:avLst/>
            <a:gdLst>
              <a:gd name="connsiteX0" fmla="*/ 0 w 58469"/>
              <a:gd name="connsiteY0" fmla="*/ 30828 h 140820"/>
              <a:gd name="connsiteX1" fmla="*/ 12300 w 58469"/>
              <a:gd name="connsiteY1" fmla="*/ 30828 h 140820"/>
              <a:gd name="connsiteX2" fmla="*/ 12300 w 58469"/>
              <a:gd name="connsiteY2" fmla="*/ 13587 h 140820"/>
              <a:gd name="connsiteX3" fmla="*/ 42715 w 58469"/>
              <a:gd name="connsiteY3" fmla="*/ 0 h 140820"/>
              <a:gd name="connsiteX4" fmla="*/ 42715 w 58469"/>
              <a:gd name="connsiteY4" fmla="*/ 30828 h 140820"/>
              <a:gd name="connsiteX5" fmla="*/ 58469 w 58469"/>
              <a:gd name="connsiteY5" fmla="*/ 30828 h 140820"/>
              <a:gd name="connsiteX6" fmla="*/ 58469 w 58469"/>
              <a:gd name="connsiteY6" fmla="*/ 49591 h 140820"/>
              <a:gd name="connsiteX7" fmla="*/ 42715 w 58469"/>
              <a:gd name="connsiteY7" fmla="*/ 49591 h 140820"/>
              <a:gd name="connsiteX8" fmla="*/ 42715 w 58469"/>
              <a:gd name="connsiteY8" fmla="*/ 107810 h 140820"/>
              <a:gd name="connsiteX9" fmla="*/ 52439 w 58469"/>
              <a:gd name="connsiteY9" fmla="*/ 121410 h 140820"/>
              <a:gd name="connsiteX10" fmla="*/ 57834 w 58469"/>
              <a:gd name="connsiteY10" fmla="*/ 120966 h 140820"/>
              <a:gd name="connsiteX11" fmla="*/ 57834 w 58469"/>
              <a:gd name="connsiteY11" fmla="*/ 139729 h 140820"/>
              <a:gd name="connsiteX12" fmla="*/ 42068 w 58469"/>
              <a:gd name="connsiteY12" fmla="*/ 140820 h 140820"/>
              <a:gd name="connsiteX13" fmla="*/ 12300 w 58469"/>
              <a:gd name="connsiteY13" fmla="*/ 116665 h 140820"/>
              <a:gd name="connsiteX14" fmla="*/ 12300 w 58469"/>
              <a:gd name="connsiteY14" fmla="*/ 49591 h 140820"/>
              <a:gd name="connsiteX15" fmla="*/ 0 w 58469"/>
              <a:gd name="connsiteY15" fmla="*/ 49591 h 140820"/>
              <a:gd name="connsiteX16" fmla="*/ 0 w 58469"/>
              <a:gd name="connsiteY16" fmla="*/ 30828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28"/>
                </a:moveTo>
                <a:lnTo>
                  <a:pt x="12300" y="30828"/>
                </a:lnTo>
                <a:lnTo>
                  <a:pt x="12300" y="13587"/>
                </a:lnTo>
                <a:lnTo>
                  <a:pt x="42715" y="0"/>
                </a:lnTo>
                <a:lnTo>
                  <a:pt x="42715" y="30828"/>
                </a:lnTo>
                <a:lnTo>
                  <a:pt x="58469" y="30828"/>
                </a:lnTo>
                <a:lnTo>
                  <a:pt x="58469" y="49591"/>
                </a:lnTo>
                <a:lnTo>
                  <a:pt x="42715" y="49591"/>
                </a:lnTo>
                <a:lnTo>
                  <a:pt x="42715" y="107810"/>
                </a:lnTo>
                <a:cubicBezTo>
                  <a:pt x="42715" y="116018"/>
                  <a:pt x="42512" y="121410"/>
                  <a:pt x="52439" y="121410"/>
                </a:cubicBezTo>
                <a:cubicBezTo>
                  <a:pt x="54368" y="121410"/>
                  <a:pt x="56323" y="121410"/>
                  <a:pt x="57834" y="120966"/>
                </a:cubicBezTo>
                <a:lnTo>
                  <a:pt x="57834" y="139729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65"/>
                </a:cubicBezTo>
                <a:lnTo>
                  <a:pt x="12300" y="49591"/>
                </a:lnTo>
                <a:lnTo>
                  <a:pt x="0" y="49591"/>
                </a:lnTo>
                <a:lnTo>
                  <a:pt x="0" y="308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2060524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90 w 83286"/>
              <a:gd name="connsiteY1" fmla="*/ 89275 h 113214"/>
              <a:gd name="connsiteX2" fmla="*/ 42296 w 83286"/>
              <a:gd name="connsiteY2" fmla="*/ 94451 h 113214"/>
              <a:gd name="connsiteX3" fmla="*/ 53505 w 83286"/>
              <a:gd name="connsiteY3" fmla="*/ 83249 h 113214"/>
              <a:gd name="connsiteX4" fmla="*/ 0 w 83286"/>
              <a:gd name="connsiteY4" fmla="*/ 30625 h 113214"/>
              <a:gd name="connsiteX5" fmla="*/ 42944 w 83286"/>
              <a:gd name="connsiteY5" fmla="*/ 0 h 113214"/>
              <a:gd name="connsiteX6" fmla="*/ 80709 w 83286"/>
              <a:gd name="connsiteY6" fmla="*/ 33429 h 113214"/>
              <a:gd name="connsiteX7" fmla="*/ 50928 w 83286"/>
              <a:gd name="connsiteY7" fmla="*/ 33429 h 113214"/>
              <a:gd name="connsiteX8" fmla="*/ 47907 w 83286"/>
              <a:gd name="connsiteY8" fmla="*/ 19410 h 113214"/>
              <a:gd name="connsiteX9" fmla="*/ 40138 w 83286"/>
              <a:gd name="connsiteY9" fmla="*/ 17050 h 113214"/>
              <a:gd name="connsiteX10" fmla="*/ 29780 w 83286"/>
              <a:gd name="connsiteY10" fmla="*/ 28696 h 113214"/>
              <a:gd name="connsiteX11" fmla="*/ 83286 w 83286"/>
              <a:gd name="connsiteY11" fmla="*/ 80014 h 113214"/>
              <a:gd name="connsiteX12" fmla="*/ 42512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51" y="81092"/>
                  <a:pt x="29780" y="85837"/>
                  <a:pt x="31290" y="89275"/>
                </a:cubicBezTo>
                <a:cubicBezTo>
                  <a:pt x="33017" y="92738"/>
                  <a:pt x="36254" y="94451"/>
                  <a:pt x="42296" y="94451"/>
                </a:cubicBezTo>
                <a:cubicBezTo>
                  <a:pt x="48339" y="94451"/>
                  <a:pt x="53505" y="90582"/>
                  <a:pt x="53505" y="83249"/>
                </a:cubicBezTo>
                <a:cubicBezTo>
                  <a:pt x="53505" y="60159"/>
                  <a:pt x="0" y="65335"/>
                  <a:pt x="0" y="30625"/>
                </a:cubicBezTo>
                <a:cubicBezTo>
                  <a:pt x="0" y="7117"/>
                  <a:pt x="23306" y="0"/>
                  <a:pt x="42944" y="0"/>
                </a:cubicBezTo>
                <a:cubicBezTo>
                  <a:pt x="63648" y="0"/>
                  <a:pt x="82422" y="9920"/>
                  <a:pt x="80709" y="33429"/>
                </a:cubicBezTo>
                <a:lnTo>
                  <a:pt x="50928" y="33429"/>
                </a:lnTo>
                <a:cubicBezTo>
                  <a:pt x="50928" y="25880"/>
                  <a:pt x="50065" y="21364"/>
                  <a:pt x="47907" y="19410"/>
                </a:cubicBezTo>
                <a:cubicBezTo>
                  <a:pt x="45965" y="17469"/>
                  <a:pt x="43363" y="17050"/>
                  <a:pt x="40138" y="17050"/>
                </a:cubicBezTo>
                <a:cubicBezTo>
                  <a:pt x="33448" y="17050"/>
                  <a:pt x="29780" y="21364"/>
                  <a:pt x="29780" y="28696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93"/>
                  <a:pt x="67761" y="113214"/>
                  <a:pt x="42512" y="113214"/>
                </a:cubicBezTo>
                <a:cubicBezTo>
                  <a:pt x="15969" y="113214"/>
                  <a:pt x="-1726" y="106529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2149858" y="944343"/>
            <a:ext cx="58481" cy="140820"/>
          </a:xfrm>
          <a:custGeom>
            <a:avLst/>
            <a:gdLst>
              <a:gd name="connsiteX0" fmla="*/ 0 w 58481"/>
              <a:gd name="connsiteY0" fmla="*/ 30828 h 140820"/>
              <a:gd name="connsiteX1" fmla="*/ 12300 w 58481"/>
              <a:gd name="connsiteY1" fmla="*/ 30828 h 140820"/>
              <a:gd name="connsiteX2" fmla="*/ 12300 w 58481"/>
              <a:gd name="connsiteY2" fmla="*/ 13587 h 140820"/>
              <a:gd name="connsiteX3" fmla="*/ 42728 w 58481"/>
              <a:gd name="connsiteY3" fmla="*/ 0 h 140820"/>
              <a:gd name="connsiteX4" fmla="*/ 42728 w 58481"/>
              <a:gd name="connsiteY4" fmla="*/ 30828 h 140820"/>
              <a:gd name="connsiteX5" fmla="*/ 58481 w 58481"/>
              <a:gd name="connsiteY5" fmla="*/ 30828 h 140820"/>
              <a:gd name="connsiteX6" fmla="*/ 58481 w 58481"/>
              <a:gd name="connsiteY6" fmla="*/ 49591 h 140820"/>
              <a:gd name="connsiteX7" fmla="*/ 42728 w 58481"/>
              <a:gd name="connsiteY7" fmla="*/ 49591 h 140820"/>
              <a:gd name="connsiteX8" fmla="*/ 42728 w 58481"/>
              <a:gd name="connsiteY8" fmla="*/ 107810 h 140820"/>
              <a:gd name="connsiteX9" fmla="*/ 52439 w 58481"/>
              <a:gd name="connsiteY9" fmla="*/ 121410 h 140820"/>
              <a:gd name="connsiteX10" fmla="*/ 57847 w 58481"/>
              <a:gd name="connsiteY10" fmla="*/ 120966 h 140820"/>
              <a:gd name="connsiteX11" fmla="*/ 57847 w 58481"/>
              <a:gd name="connsiteY11" fmla="*/ 139729 h 140820"/>
              <a:gd name="connsiteX12" fmla="*/ 42080 w 58481"/>
              <a:gd name="connsiteY12" fmla="*/ 140820 h 140820"/>
              <a:gd name="connsiteX13" fmla="*/ 12300 w 58481"/>
              <a:gd name="connsiteY13" fmla="*/ 116665 h 140820"/>
              <a:gd name="connsiteX14" fmla="*/ 12300 w 58481"/>
              <a:gd name="connsiteY14" fmla="*/ 49591 h 140820"/>
              <a:gd name="connsiteX15" fmla="*/ 0 w 58481"/>
              <a:gd name="connsiteY15" fmla="*/ 49591 h 140820"/>
              <a:gd name="connsiteX16" fmla="*/ 0 w 58481"/>
              <a:gd name="connsiteY16" fmla="*/ 30828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81" h="140820">
                <a:moveTo>
                  <a:pt x="0" y="30828"/>
                </a:moveTo>
                <a:lnTo>
                  <a:pt x="12300" y="30828"/>
                </a:lnTo>
                <a:lnTo>
                  <a:pt x="12300" y="13587"/>
                </a:lnTo>
                <a:lnTo>
                  <a:pt x="42728" y="0"/>
                </a:lnTo>
                <a:lnTo>
                  <a:pt x="42728" y="30828"/>
                </a:lnTo>
                <a:lnTo>
                  <a:pt x="58481" y="30828"/>
                </a:lnTo>
                <a:lnTo>
                  <a:pt x="58481" y="49591"/>
                </a:lnTo>
                <a:lnTo>
                  <a:pt x="42728" y="49591"/>
                </a:lnTo>
                <a:lnTo>
                  <a:pt x="42728" y="107810"/>
                </a:lnTo>
                <a:cubicBezTo>
                  <a:pt x="42728" y="116018"/>
                  <a:pt x="42525" y="121410"/>
                  <a:pt x="52439" y="121410"/>
                </a:cubicBezTo>
                <a:cubicBezTo>
                  <a:pt x="54381" y="121410"/>
                  <a:pt x="56336" y="121410"/>
                  <a:pt x="57847" y="120966"/>
                </a:cubicBezTo>
                <a:lnTo>
                  <a:pt x="57847" y="139729"/>
                </a:lnTo>
                <a:cubicBezTo>
                  <a:pt x="53721" y="140173"/>
                  <a:pt x="49418" y="140820"/>
                  <a:pt x="42080" y="140820"/>
                </a:cubicBezTo>
                <a:cubicBezTo>
                  <a:pt x="15766" y="140820"/>
                  <a:pt x="12300" y="123351"/>
                  <a:pt x="12300" y="116665"/>
                </a:cubicBezTo>
                <a:lnTo>
                  <a:pt x="12300" y="49591"/>
                </a:lnTo>
                <a:lnTo>
                  <a:pt x="0" y="49591"/>
                </a:lnTo>
                <a:lnTo>
                  <a:pt x="0" y="308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2270060" y="973014"/>
            <a:ext cx="57618" cy="111058"/>
          </a:xfrm>
          <a:custGeom>
            <a:avLst/>
            <a:gdLst>
              <a:gd name="connsiteX0" fmla="*/ 28917 w 57618"/>
              <a:gd name="connsiteY0" fmla="*/ 2156 h 111058"/>
              <a:gd name="connsiteX1" fmla="*/ 28917 w 57618"/>
              <a:gd name="connsiteY1" fmla="*/ 16175 h 111058"/>
              <a:gd name="connsiteX2" fmla="*/ 29348 w 57618"/>
              <a:gd name="connsiteY2" fmla="*/ 16175 h 111058"/>
              <a:gd name="connsiteX3" fmla="*/ 57618 w 57618"/>
              <a:gd name="connsiteY3" fmla="*/ 0 h 111058"/>
              <a:gd name="connsiteX4" fmla="*/ 57618 w 57618"/>
              <a:gd name="connsiteY4" fmla="*/ 27187 h 111058"/>
              <a:gd name="connsiteX5" fmla="*/ 30427 w 57618"/>
              <a:gd name="connsiteY5" fmla="*/ 51761 h 111058"/>
              <a:gd name="connsiteX6" fmla="*/ 30427 w 57618"/>
              <a:gd name="connsiteY6" fmla="*/ 111058 h 111058"/>
              <a:gd name="connsiteX7" fmla="*/ 0 w 57618"/>
              <a:gd name="connsiteY7" fmla="*/ 111058 h 111058"/>
              <a:gd name="connsiteX8" fmla="*/ 0 w 57618"/>
              <a:gd name="connsiteY8" fmla="*/ 2156 h 111058"/>
              <a:gd name="connsiteX9" fmla="*/ 28917 w 57618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18" h="111058">
                <a:moveTo>
                  <a:pt x="28917" y="2156"/>
                </a:moveTo>
                <a:lnTo>
                  <a:pt x="28917" y="16175"/>
                </a:lnTo>
                <a:lnTo>
                  <a:pt x="29348" y="16175"/>
                </a:lnTo>
                <a:cubicBezTo>
                  <a:pt x="34959" y="3666"/>
                  <a:pt x="45317" y="0"/>
                  <a:pt x="57618" y="0"/>
                </a:cubicBezTo>
                <a:lnTo>
                  <a:pt x="57618" y="27187"/>
                </a:lnTo>
                <a:cubicBezTo>
                  <a:pt x="30859" y="25449"/>
                  <a:pt x="30427" y="40990"/>
                  <a:pt x="30427" y="51761"/>
                </a:cubicBezTo>
                <a:lnTo>
                  <a:pt x="30427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17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2444001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78 w 83286"/>
              <a:gd name="connsiteY1" fmla="*/ 89275 h 113214"/>
              <a:gd name="connsiteX2" fmla="*/ 42284 w 83286"/>
              <a:gd name="connsiteY2" fmla="*/ 94451 h 113214"/>
              <a:gd name="connsiteX3" fmla="*/ 53505 w 83286"/>
              <a:gd name="connsiteY3" fmla="*/ 83249 h 113214"/>
              <a:gd name="connsiteX4" fmla="*/ 0 w 83286"/>
              <a:gd name="connsiteY4" fmla="*/ 30625 h 113214"/>
              <a:gd name="connsiteX5" fmla="*/ 42931 w 83286"/>
              <a:gd name="connsiteY5" fmla="*/ 0 h 113214"/>
              <a:gd name="connsiteX6" fmla="*/ 80696 w 83286"/>
              <a:gd name="connsiteY6" fmla="*/ 33429 h 113214"/>
              <a:gd name="connsiteX7" fmla="*/ 50916 w 83286"/>
              <a:gd name="connsiteY7" fmla="*/ 33429 h 113214"/>
              <a:gd name="connsiteX8" fmla="*/ 47907 w 83286"/>
              <a:gd name="connsiteY8" fmla="*/ 19410 h 113214"/>
              <a:gd name="connsiteX9" fmla="*/ 40126 w 83286"/>
              <a:gd name="connsiteY9" fmla="*/ 17050 h 113214"/>
              <a:gd name="connsiteX10" fmla="*/ 29780 w 83286"/>
              <a:gd name="connsiteY10" fmla="*/ 28696 h 113214"/>
              <a:gd name="connsiteX11" fmla="*/ 83286 w 83286"/>
              <a:gd name="connsiteY11" fmla="*/ 80014 h 113214"/>
              <a:gd name="connsiteX12" fmla="*/ 42499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51" y="81092"/>
                  <a:pt x="29780" y="85837"/>
                  <a:pt x="31278" y="89275"/>
                </a:cubicBezTo>
                <a:cubicBezTo>
                  <a:pt x="33004" y="92738"/>
                  <a:pt x="36254" y="94451"/>
                  <a:pt x="42284" y="94451"/>
                </a:cubicBezTo>
                <a:cubicBezTo>
                  <a:pt x="48326" y="94451"/>
                  <a:pt x="53505" y="90582"/>
                  <a:pt x="53505" y="83249"/>
                </a:cubicBezTo>
                <a:cubicBezTo>
                  <a:pt x="53505" y="60159"/>
                  <a:pt x="0" y="65335"/>
                  <a:pt x="0" y="30625"/>
                </a:cubicBezTo>
                <a:cubicBezTo>
                  <a:pt x="0" y="7117"/>
                  <a:pt x="23293" y="0"/>
                  <a:pt x="42931" y="0"/>
                </a:cubicBezTo>
                <a:cubicBezTo>
                  <a:pt x="63648" y="0"/>
                  <a:pt x="82410" y="9920"/>
                  <a:pt x="80696" y="33429"/>
                </a:cubicBezTo>
                <a:lnTo>
                  <a:pt x="50916" y="33429"/>
                </a:lnTo>
                <a:cubicBezTo>
                  <a:pt x="50916" y="25880"/>
                  <a:pt x="50065" y="21364"/>
                  <a:pt x="47907" y="19410"/>
                </a:cubicBezTo>
                <a:cubicBezTo>
                  <a:pt x="45952" y="17469"/>
                  <a:pt x="43363" y="17050"/>
                  <a:pt x="40126" y="17050"/>
                </a:cubicBezTo>
                <a:cubicBezTo>
                  <a:pt x="33448" y="17050"/>
                  <a:pt x="29780" y="21364"/>
                  <a:pt x="29780" y="28696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93"/>
                  <a:pt x="67748" y="113214"/>
                  <a:pt x="42499" y="113214"/>
                </a:cubicBezTo>
                <a:cubicBezTo>
                  <a:pt x="15969" y="113214"/>
                  <a:pt x="-1726" y="106529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2545635" y="975170"/>
            <a:ext cx="84796" cy="111058"/>
          </a:xfrm>
          <a:custGeom>
            <a:avLst/>
            <a:gdLst>
              <a:gd name="connsiteX0" fmla="*/ 53302 w 84796"/>
              <a:gd name="connsiteY0" fmla="*/ 97914 h 111058"/>
              <a:gd name="connsiteX1" fmla="*/ 52871 w 84796"/>
              <a:gd name="connsiteY1" fmla="*/ 97914 h 111058"/>
              <a:gd name="connsiteX2" fmla="*/ 27190 w 84796"/>
              <a:gd name="connsiteY2" fmla="*/ 111058 h 111058"/>
              <a:gd name="connsiteX3" fmla="*/ 0 w 84796"/>
              <a:gd name="connsiteY3" fmla="*/ 87346 h 111058"/>
              <a:gd name="connsiteX4" fmla="*/ 0 w 84796"/>
              <a:gd name="connsiteY4" fmla="*/ 0 h 111058"/>
              <a:gd name="connsiteX5" fmla="*/ 30415 w 84796"/>
              <a:gd name="connsiteY5" fmla="*/ 0 h 111058"/>
              <a:gd name="connsiteX6" fmla="*/ 30415 w 84796"/>
              <a:gd name="connsiteY6" fmla="*/ 75472 h 111058"/>
              <a:gd name="connsiteX7" fmla="*/ 41865 w 84796"/>
              <a:gd name="connsiteY7" fmla="*/ 92307 h 111058"/>
              <a:gd name="connsiteX8" fmla="*/ 53302 w 84796"/>
              <a:gd name="connsiteY8" fmla="*/ 75472 h 111058"/>
              <a:gd name="connsiteX9" fmla="*/ 53302 w 84796"/>
              <a:gd name="connsiteY9" fmla="*/ 0 h 111058"/>
              <a:gd name="connsiteX10" fmla="*/ 83717 w 84796"/>
              <a:gd name="connsiteY10" fmla="*/ 0 h 111058"/>
              <a:gd name="connsiteX11" fmla="*/ 83717 w 84796"/>
              <a:gd name="connsiteY11" fmla="*/ 87346 h 111058"/>
              <a:gd name="connsiteX12" fmla="*/ 84796 w 84796"/>
              <a:gd name="connsiteY12" fmla="*/ 108901 h 111058"/>
              <a:gd name="connsiteX13" fmla="*/ 53302 w 84796"/>
              <a:gd name="connsiteY13" fmla="*/ 108901 h 111058"/>
              <a:gd name="connsiteX14" fmla="*/ 53302 w 84796"/>
              <a:gd name="connsiteY14" fmla="*/ 97914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796" h="111058">
                <a:moveTo>
                  <a:pt x="53302" y="97914"/>
                </a:moveTo>
                <a:lnTo>
                  <a:pt x="52871" y="97914"/>
                </a:lnTo>
                <a:cubicBezTo>
                  <a:pt x="46828" y="107620"/>
                  <a:pt x="38628" y="111058"/>
                  <a:pt x="27190" y="111058"/>
                </a:cubicBezTo>
                <a:cubicBezTo>
                  <a:pt x="12732" y="111058"/>
                  <a:pt x="0" y="102431"/>
                  <a:pt x="0" y="87346"/>
                </a:cubicBezTo>
                <a:lnTo>
                  <a:pt x="0" y="0"/>
                </a:lnTo>
                <a:lnTo>
                  <a:pt x="30415" y="0"/>
                </a:lnTo>
                <a:lnTo>
                  <a:pt x="30415" y="75472"/>
                </a:lnTo>
                <a:cubicBezTo>
                  <a:pt x="30415" y="85190"/>
                  <a:pt x="32154" y="92307"/>
                  <a:pt x="41865" y="92307"/>
                </a:cubicBezTo>
                <a:cubicBezTo>
                  <a:pt x="51563" y="92307"/>
                  <a:pt x="53302" y="85190"/>
                  <a:pt x="53302" y="75472"/>
                </a:cubicBezTo>
                <a:lnTo>
                  <a:pt x="53302" y="0"/>
                </a:lnTo>
                <a:lnTo>
                  <a:pt x="83717" y="0"/>
                </a:lnTo>
                <a:lnTo>
                  <a:pt x="83717" y="87346"/>
                </a:lnTo>
                <a:cubicBezTo>
                  <a:pt x="83717" y="94464"/>
                  <a:pt x="84149" y="101796"/>
                  <a:pt x="84796" y="108901"/>
                </a:cubicBezTo>
                <a:lnTo>
                  <a:pt x="53302" y="108901"/>
                </a:lnTo>
                <a:lnTo>
                  <a:pt x="53302" y="979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2656133" y="928389"/>
            <a:ext cx="30427" cy="155689"/>
          </a:xfrm>
          <a:custGeom>
            <a:avLst/>
            <a:gdLst>
              <a:gd name="connsiteX0" fmla="*/ 15213 w 30427"/>
              <a:gd name="connsiteY0" fmla="*/ 0 h 155689"/>
              <a:gd name="connsiteX1" fmla="*/ 15213 w 30427"/>
              <a:gd name="connsiteY1" fmla="*/ 155689 h 155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689">
                <a:moveTo>
                  <a:pt x="15213" y="0"/>
                </a:moveTo>
                <a:lnTo>
                  <a:pt x="15213" y="155689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2701234" y="944343"/>
            <a:ext cx="58456" cy="140820"/>
          </a:xfrm>
          <a:custGeom>
            <a:avLst/>
            <a:gdLst>
              <a:gd name="connsiteX0" fmla="*/ 0 w 58456"/>
              <a:gd name="connsiteY0" fmla="*/ 30828 h 140820"/>
              <a:gd name="connsiteX1" fmla="*/ 12300 w 58456"/>
              <a:gd name="connsiteY1" fmla="*/ 30828 h 140820"/>
              <a:gd name="connsiteX2" fmla="*/ 12300 w 58456"/>
              <a:gd name="connsiteY2" fmla="*/ 13587 h 140820"/>
              <a:gd name="connsiteX3" fmla="*/ 42715 w 58456"/>
              <a:gd name="connsiteY3" fmla="*/ 0 h 140820"/>
              <a:gd name="connsiteX4" fmla="*/ 42715 w 58456"/>
              <a:gd name="connsiteY4" fmla="*/ 30828 h 140820"/>
              <a:gd name="connsiteX5" fmla="*/ 58456 w 58456"/>
              <a:gd name="connsiteY5" fmla="*/ 30828 h 140820"/>
              <a:gd name="connsiteX6" fmla="*/ 58456 w 58456"/>
              <a:gd name="connsiteY6" fmla="*/ 49591 h 140820"/>
              <a:gd name="connsiteX7" fmla="*/ 42715 w 58456"/>
              <a:gd name="connsiteY7" fmla="*/ 49591 h 140820"/>
              <a:gd name="connsiteX8" fmla="*/ 42715 w 58456"/>
              <a:gd name="connsiteY8" fmla="*/ 107810 h 140820"/>
              <a:gd name="connsiteX9" fmla="*/ 52439 w 58456"/>
              <a:gd name="connsiteY9" fmla="*/ 121410 h 140820"/>
              <a:gd name="connsiteX10" fmla="*/ 57821 w 58456"/>
              <a:gd name="connsiteY10" fmla="*/ 120966 h 140820"/>
              <a:gd name="connsiteX11" fmla="*/ 57821 w 58456"/>
              <a:gd name="connsiteY11" fmla="*/ 139729 h 140820"/>
              <a:gd name="connsiteX12" fmla="*/ 42068 w 58456"/>
              <a:gd name="connsiteY12" fmla="*/ 140820 h 140820"/>
              <a:gd name="connsiteX13" fmla="*/ 12300 w 58456"/>
              <a:gd name="connsiteY13" fmla="*/ 116665 h 140820"/>
              <a:gd name="connsiteX14" fmla="*/ 12300 w 58456"/>
              <a:gd name="connsiteY14" fmla="*/ 49591 h 140820"/>
              <a:gd name="connsiteX15" fmla="*/ 0 w 58456"/>
              <a:gd name="connsiteY15" fmla="*/ 49591 h 140820"/>
              <a:gd name="connsiteX16" fmla="*/ 0 w 58456"/>
              <a:gd name="connsiteY16" fmla="*/ 30828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56" h="140820">
                <a:moveTo>
                  <a:pt x="0" y="30828"/>
                </a:moveTo>
                <a:lnTo>
                  <a:pt x="12300" y="30828"/>
                </a:lnTo>
                <a:lnTo>
                  <a:pt x="12300" y="13587"/>
                </a:lnTo>
                <a:lnTo>
                  <a:pt x="42715" y="0"/>
                </a:lnTo>
                <a:lnTo>
                  <a:pt x="42715" y="30828"/>
                </a:lnTo>
                <a:lnTo>
                  <a:pt x="58456" y="30828"/>
                </a:lnTo>
                <a:lnTo>
                  <a:pt x="58456" y="49591"/>
                </a:lnTo>
                <a:lnTo>
                  <a:pt x="42715" y="49591"/>
                </a:lnTo>
                <a:lnTo>
                  <a:pt x="42715" y="107810"/>
                </a:lnTo>
                <a:cubicBezTo>
                  <a:pt x="42715" y="116018"/>
                  <a:pt x="42499" y="121410"/>
                  <a:pt x="52439" y="121410"/>
                </a:cubicBezTo>
                <a:cubicBezTo>
                  <a:pt x="54368" y="121410"/>
                  <a:pt x="56311" y="121410"/>
                  <a:pt x="57821" y="120966"/>
                </a:cubicBezTo>
                <a:lnTo>
                  <a:pt x="57821" y="139729"/>
                </a:lnTo>
                <a:cubicBezTo>
                  <a:pt x="53721" y="140173"/>
                  <a:pt x="49418" y="140820"/>
                  <a:pt x="42068" y="140820"/>
                </a:cubicBezTo>
                <a:cubicBezTo>
                  <a:pt x="15740" y="140820"/>
                  <a:pt x="12300" y="123351"/>
                  <a:pt x="12300" y="116665"/>
                </a:cubicBezTo>
                <a:lnTo>
                  <a:pt x="12300" y="49591"/>
                </a:lnTo>
                <a:lnTo>
                  <a:pt x="0" y="49591"/>
                </a:lnTo>
                <a:lnTo>
                  <a:pt x="0" y="308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2767702" y="973016"/>
            <a:ext cx="83286" cy="113214"/>
          </a:xfrm>
          <a:custGeom>
            <a:avLst/>
            <a:gdLst>
              <a:gd name="connsiteX0" fmla="*/ 29780 w 83286"/>
              <a:gd name="connsiteY0" fmla="*/ 76119 h 113214"/>
              <a:gd name="connsiteX1" fmla="*/ 31278 w 83286"/>
              <a:gd name="connsiteY1" fmla="*/ 89275 h 113214"/>
              <a:gd name="connsiteX2" fmla="*/ 42284 w 83286"/>
              <a:gd name="connsiteY2" fmla="*/ 94451 h 113214"/>
              <a:gd name="connsiteX3" fmla="*/ 53505 w 83286"/>
              <a:gd name="connsiteY3" fmla="*/ 83249 h 113214"/>
              <a:gd name="connsiteX4" fmla="*/ 0 w 83286"/>
              <a:gd name="connsiteY4" fmla="*/ 30625 h 113214"/>
              <a:gd name="connsiteX5" fmla="*/ 42931 w 83286"/>
              <a:gd name="connsiteY5" fmla="*/ 0 h 113214"/>
              <a:gd name="connsiteX6" fmla="*/ 80696 w 83286"/>
              <a:gd name="connsiteY6" fmla="*/ 33429 h 113214"/>
              <a:gd name="connsiteX7" fmla="*/ 50916 w 83286"/>
              <a:gd name="connsiteY7" fmla="*/ 33429 h 113214"/>
              <a:gd name="connsiteX8" fmla="*/ 47907 w 83286"/>
              <a:gd name="connsiteY8" fmla="*/ 19410 h 113214"/>
              <a:gd name="connsiteX9" fmla="*/ 40126 w 83286"/>
              <a:gd name="connsiteY9" fmla="*/ 17050 h 113214"/>
              <a:gd name="connsiteX10" fmla="*/ 29780 w 83286"/>
              <a:gd name="connsiteY10" fmla="*/ 28696 h 113214"/>
              <a:gd name="connsiteX11" fmla="*/ 83286 w 83286"/>
              <a:gd name="connsiteY11" fmla="*/ 80014 h 113214"/>
              <a:gd name="connsiteX12" fmla="*/ 42499 w 83286"/>
              <a:gd name="connsiteY12" fmla="*/ 113214 h 113214"/>
              <a:gd name="connsiteX13" fmla="*/ 0 w 83286"/>
              <a:gd name="connsiteY13" fmla="*/ 76119 h 113214"/>
              <a:gd name="connsiteX14" fmla="*/ 29780 w 83286"/>
              <a:gd name="connsiteY14" fmla="*/ 76119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286" h="113214">
                <a:moveTo>
                  <a:pt x="29780" y="76119"/>
                </a:moveTo>
                <a:cubicBezTo>
                  <a:pt x="29551" y="81092"/>
                  <a:pt x="29780" y="85837"/>
                  <a:pt x="31278" y="89275"/>
                </a:cubicBezTo>
                <a:cubicBezTo>
                  <a:pt x="33004" y="92738"/>
                  <a:pt x="36254" y="94451"/>
                  <a:pt x="42284" y="94451"/>
                </a:cubicBezTo>
                <a:cubicBezTo>
                  <a:pt x="48326" y="94451"/>
                  <a:pt x="53505" y="90582"/>
                  <a:pt x="53505" y="83249"/>
                </a:cubicBezTo>
                <a:cubicBezTo>
                  <a:pt x="53505" y="60159"/>
                  <a:pt x="0" y="65335"/>
                  <a:pt x="0" y="30625"/>
                </a:cubicBezTo>
                <a:cubicBezTo>
                  <a:pt x="0" y="7117"/>
                  <a:pt x="23293" y="0"/>
                  <a:pt x="42931" y="0"/>
                </a:cubicBezTo>
                <a:cubicBezTo>
                  <a:pt x="63648" y="0"/>
                  <a:pt x="82410" y="9920"/>
                  <a:pt x="80696" y="33429"/>
                </a:cubicBezTo>
                <a:lnTo>
                  <a:pt x="50916" y="33429"/>
                </a:lnTo>
                <a:cubicBezTo>
                  <a:pt x="50916" y="25880"/>
                  <a:pt x="50065" y="21364"/>
                  <a:pt x="47907" y="19410"/>
                </a:cubicBezTo>
                <a:cubicBezTo>
                  <a:pt x="45952" y="17469"/>
                  <a:pt x="43363" y="17050"/>
                  <a:pt x="40126" y="17050"/>
                </a:cubicBezTo>
                <a:cubicBezTo>
                  <a:pt x="33448" y="17050"/>
                  <a:pt x="29780" y="21364"/>
                  <a:pt x="29780" y="28696"/>
                </a:cubicBezTo>
                <a:cubicBezTo>
                  <a:pt x="29780" y="45938"/>
                  <a:pt x="83286" y="45075"/>
                  <a:pt x="83286" y="80014"/>
                </a:cubicBezTo>
                <a:cubicBezTo>
                  <a:pt x="83286" y="98993"/>
                  <a:pt x="67748" y="113214"/>
                  <a:pt x="42499" y="113214"/>
                </a:cubicBezTo>
                <a:cubicBezTo>
                  <a:pt x="15969" y="113214"/>
                  <a:pt x="-1726" y="106529"/>
                  <a:pt x="0" y="76119"/>
                </a:cubicBezTo>
                <a:lnTo>
                  <a:pt x="29780" y="7611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662680" y="714979"/>
            <a:ext cx="40418" cy="13320"/>
          </a:xfrm>
          <a:custGeom>
            <a:avLst/>
            <a:gdLst>
              <a:gd name="connsiteX0" fmla="*/ 37485 w 40418"/>
              <a:gd name="connsiteY0" fmla="*/ 13320 h 13320"/>
              <a:gd name="connsiteX1" fmla="*/ 2805 w 40418"/>
              <a:gd name="connsiteY1" fmla="*/ 13320 h 13320"/>
              <a:gd name="connsiteX2" fmla="*/ 875 w 40418"/>
              <a:gd name="connsiteY2" fmla="*/ 12800 h 13320"/>
              <a:gd name="connsiteX3" fmla="*/ 0 w 40418"/>
              <a:gd name="connsiteY3" fmla="*/ 10402 h 13320"/>
              <a:gd name="connsiteX4" fmla="*/ 0 w 40418"/>
              <a:gd name="connsiteY4" fmla="*/ 2676 h 13320"/>
              <a:gd name="connsiteX5" fmla="*/ 875 w 40418"/>
              <a:gd name="connsiteY5" fmla="*/ 469 h 13320"/>
              <a:gd name="connsiteX6" fmla="*/ 2805 w 40418"/>
              <a:gd name="connsiteY6" fmla="*/ 0 h 13320"/>
              <a:gd name="connsiteX7" fmla="*/ 37485 w 40418"/>
              <a:gd name="connsiteY7" fmla="*/ 0 h 13320"/>
              <a:gd name="connsiteX8" fmla="*/ 40418 w 40418"/>
              <a:gd name="connsiteY8" fmla="*/ 2791 h 13320"/>
              <a:gd name="connsiteX9" fmla="*/ 40418 w 40418"/>
              <a:gd name="connsiteY9" fmla="*/ 10276 h 13320"/>
              <a:gd name="connsiteX10" fmla="*/ 39897 w 40418"/>
              <a:gd name="connsiteY10" fmla="*/ 12534 h 13320"/>
              <a:gd name="connsiteX11" fmla="*/ 37485 w 40418"/>
              <a:gd name="connsiteY11" fmla="*/ 13320 h 13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40418" h="13320">
                <a:moveTo>
                  <a:pt x="37485" y="13320"/>
                </a:moveTo>
                <a:lnTo>
                  <a:pt x="2805" y="13320"/>
                </a:lnTo>
                <a:cubicBezTo>
                  <a:pt x="2094" y="13320"/>
                  <a:pt x="1459" y="13155"/>
                  <a:pt x="875" y="12800"/>
                </a:cubicBezTo>
                <a:cubicBezTo>
                  <a:pt x="304" y="12432"/>
                  <a:pt x="0" y="11646"/>
                  <a:pt x="0" y="10402"/>
                </a:cubicBezTo>
                <a:lnTo>
                  <a:pt x="0" y="2676"/>
                </a:lnTo>
                <a:cubicBezTo>
                  <a:pt x="0" y="1509"/>
                  <a:pt x="304" y="786"/>
                  <a:pt x="875" y="469"/>
                </a:cubicBezTo>
                <a:cubicBezTo>
                  <a:pt x="1459" y="164"/>
                  <a:pt x="2094" y="0"/>
                  <a:pt x="2805" y="0"/>
                </a:cubicBezTo>
                <a:lnTo>
                  <a:pt x="37485" y="0"/>
                </a:lnTo>
                <a:cubicBezTo>
                  <a:pt x="39453" y="0"/>
                  <a:pt x="40418" y="938"/>
                  <a:pt x="40418" y="2791"/>
                </a:cubicBezTo>
                <a:lnTo>
                  <a:pt x="40418" y="10276"/>
                </a:lnTo>
                <a:cubicBezTo>
                  <a:pt x="40418" y="11240"/>
                  <a:pt x="40240" y="11988"/>
                  <a:pt x="39897" y="12534"/>
                </a:cubicBezTo>
                <a:cubicBezTo>
                  <a:pt x="39542" y="13079"/>
                  <a:pt x="38729" y="13320"/>
                  <a:pt x="37485" y="1332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653629" y="749638"/>
            <a:ext cx="59345" cy="43984"/>
          </a:xfrm>
          <a:custGeom>
            <a:avLst/>
            <a:gdLst>
              <a:gd name="connsiteX0" fmla="*/ 29475 w 59345"/>
              <a:gd name="connsiteY0" fmla="*/ 43984 h 43984"/>
              <a:gd name="connsiteX1" fmla="*/ 18127 w 59345"/>
              <a:gd name="connsiteY1" fmla="*/ 42398 h 43984"/>
              <a:gd name="connsiteX2" fmla="*/ 8797 w 59345"/>
              <a:gd name="connsiteY2" fmla="*/ 37932 h 43984"/>
              <a:gd name="connsiteX3" fmla="*/ 2386 w 59345"/>
              <a:gd name="connsiteY3" fmla="*/ 30993 h 43984"/>
              <a:gd name="connsiteX4" fmla="*/ 0 w 59345"/>
              <a:gd name="connsiteY4" fmla="*/ 21858 h 43984"/>
              <a:gd name="connsiteX5" fmla="*/ 2386 w 59345"/>
              <a:gd name="connsiteY5" fmla="*/ 12940 h 43984"/>
              <a:gd name="connsiteX6" fmla="*/ 8797 w 59345"/>
              <a:gd name="connsiteY6" fmla="*/ 6076 h 43984"/>
              <a:gd name="connsiteX7" fmla="*/ 18203 w 59345"/>
              <a:gd name="connsiteY7" fmla="*/ 1611 h 43984"/>
              <a:gd name="connsiteX8" fmla="*/ 29615 w 59345"/>
              <a:gd name="connsiteY8" fmla="*/ 0 h 43984"/>
              <a:gd name="connsiteX9" fmla="*/ 41014 w 59345"/>
              <a:gd name="connsiteY9" fmla="*/ 1611 h 43984"/>
              <a:gd name="connsiteX10" fmla="*/ 50484 w 59345"/>
              <a:gd name="connsiteY10" fmla="*/ 6076 h 43984"/>
              <a:gd name="connsiteX11" fmla="*/ 56945 w 59345"/>
              <a:gd name="connsiteY11" fmla="*/ 12940 h 43984"/>
              <a:gd name="connsiteX12" fmla="*/ 59345 w 59345"/>
              <a:gd name="connsiteY12" fmla="*/ 21858 h 43984"/>
              <a:gd name="connsiteX13" fmla="*/ 56945 w 59345"/>
              <a:gd name="connsiteY13" fmla="*/ 30993 h 43984"/>
              <a:gd name="connsiteX14" fmla="*/ 50484 w 59345"/>
              <a:gd name="connsiteY14" fmla="*/ 37932 h 43984"/>
              <a:gd name="connsiteX15" fmla="*/ 40938 w 59345"/>
              <a:gd name="connsiteY15" fmla="*/ 42398 h 43984"/>
              <a:gd name="connsiteX16" fmla="*/ 29475 w 59345"/>
              <a:gd name="connsiteY16" fmla="*/ 43984 h 43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9345" h="43984">
                <a:moveTo>
                  <a:pt x="29475" y="43984"/>
                </a:moveTo>
                <a:cubicBezTo>
                  <a:pt x="25464" y="43984"/>
                  <a:pt x="21681" y="43464"/>
                  <a:pt x="18127" y="42398"/>
                </a:cubicBezTo>
                <a:cubicBezTo>
                  <a:pt x="14585" y="41332"/>
                  <a:pt x="11462" y="39848"/>
                  <a:pt x="8797" y="37932"/>
                </a:cubicBezTo>
                <a:cubicBezTo>
                  <a:pt x="6131" y="36004"/>
                  <a:pt x="3998" y="33695"/>
                  <a:pt x="2386" y="30993"/>
                </a:cubicBezTo>
                <a:cubicBezTo>
                  <a:pt x="799" y="28278"/>
                  <a:pt x="0" y="25246"/>
                  <a:pt x="0" y="21858"/>
                </a:cubicBezTo>
                <a:cubicBezTo>
                  <a:pt x="0" y="18585"/>
                  <a:pt x="799" y="15591"/>
                  <a:pt x="2386" y="12940"/>
                </a:cubicBezTo>
                <a:cubicBezTo>
                  <a:pt x="3998" y="10263"/>
                  <a:pt x="6131" y="7979"/>
                  <a:pt x="8797" y="6076"/>
                </a:cubicBezTo>
                <a:cubicBezTo>
                  <a:pt x="11462" y="4161"/>
                  <a:pt x="14598" y="2676"/>
                  <a:pt x="18203" y="1611"/>
                </a:cubicBezTo>
                <a:cubicBezTo>
                  <a:pt x="21795" y="545"/>
                  <a:pt x="25604" y="0"/>
                  <a:pt x="29615" y="0"/>
                </a:cubicBezTo>
                <a:cubicBezTo>
                  <a:pt x="33601" y="0"/>
                  <a:pt x="37409" y="545"/>
                  <a:pt x="41014" y="1611"/>
                </a:cubicBezTo>
                <a:cubicBezTo>
                  <a:pt x="44607" y="2676"/>
                  <a:pt x="47755" y="4161"/>
                  <a:pt x="50484" y="6076"/>
                </a:cubicBezTo>
                <a:cubicBezTo>
                  <a:pt x="53188" y="7979"/>
                  <a:pt x="55346" y="10263"/>
                  <a:pt x="56945" y="12940"/>
                </a:cubicBezTo>
                <a:cubicBezTo>
                  <a:pt x="58545" y="15591"/>
                  <a:pt x="59345" y="18585"/>
                  <a:pt x="59345" y="21858"/>
                </a:cubicBezTo>
                <a:cubicBezTo>
                  <a:pt x="59345" y="25246"/>
                  <a:pt x="58545" y="28278"/>
                  <a:pt x="56945" y="30993"/>
                </a:cubicBezTo>
                <a:cubicBezTo>
                  <a:pt x="55346" y="33695"/>
                  <a:pt x="53188" y="36004"/>
                  <a:pt x="50484" y="37932"/>
                </a:cubicBezTo>
                <a:cubicBezTo>
                  <a:pt x="47755" y="39848"/>
                  <a:pt x="44581" y="41332"/>
                  <a:pt x="40938" y="42398"/>
                </a:cubicBezTo>
                <a:cubicBezTo>
                  <a:pt x="37295" y="43464"/>
                  <a:pt x="33474" y="43984"/>
                  <a:pt x="29475" y="4398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644566" y="733234"/>
            <a:ext cx="75618" cy="13206"/>
          </a:xfrm>
          <a:custGeom>
            <a:avLst/>
            <a:gdLst>
              <a:gd name="connsiteX0" fmla="*/ 72673 w 75618"/>
              <a:gd name="connsiteY0" fmla="*/ 13206 h 13206"/>
              <a:gd name="connsiteX1" fmla="*/ 2792 w 75618"/>
              <a:gd name="connsiteY1" fmla="*/ 13206 h 13206"/>
              <a:gd name="connsiteX2" fmla="*/ 0 w 75618"/>
              <a:gd name="connsiteY2" fmla="*/ 10402 h 13206"/>
              <a:gd name="connsiteX3" fmla="*/ 0 w 75618"/>
              <a:gd name="connsiteY3" fmla="*/ 2803 h 13206"/>
              <a:gd name="connsiteX4" fmla="*/ 2919 w 75618"/>
              <a:gd name="connsiteY4" fmla="*/ 0 h 13206"/>
              <a:gd name="connsiteX5" fmla="*/ 72673 w 75618"/>
              <a:gd name="connsiteY5" fmla="*/ 0 h 13206"/>
              <a:gd name="connsiteX6" fmla="*/ 75618 w 75618"/>
              <a:gd name="connsiteY6" fmla="*/ 2803 h 13206"/>
              <a:gd name="connsiteX7" fmla="*/ 75618 w 75618"/>
              <a:gd name="connsiteY7" fmla="*/ 10529 h 13206"/>
              <a:gd name="connsiteX8" fmla="*/ 72673 w 75618"/>
              <a:gd name="connsiteY8" fmla="*/ 13206 h 13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618" h="13206">
                <a:moveTo>
                  <a:pt x="72673" y="13206"/>
                </a:moveTo>
                <a:lnTo>
                  <a:pt x="2792" y="13206"/>
                </a:lnTo>
                <a:cubicBezTo>
                  <a:pt x="913" y="13206"/>
                  <a:pt x="0" y="12267"/>
                  <a:pt x="0" y="10402"/>
                </a:cubicBezTo>
                <a:lnTo>
                  <a:pt x="0" y="2803"/>
                </a:lnTo>
                <a:cubicBezTo>
                  <a:pt x="0" y="938"/>
                  <a:pt x="964" y="0"/>
                  <a:pt x="2919" y="0"/>
                </a:cubicBezTo>
                <a:lnTo>
                  <a:pt x="72673" y="0"/>
                </a:lnTo>
                <a:cubicBezTo>
                  <a:pt x="74641" y="0"/>
                  <a:pt x="75618" y="938"/>
                  <a:pt x="75618" y="2803"/>
                </a:cubicBezTo>
                <a:lnTo>
                  <a:pt x="75618" y="10529"/>
                </a:lnTo>
                <a:cubicBezTo>
                  <a:pt x="75618" y="12318"/>
                  <a:pt x="74641" y="13206"/>
                  <a:pt x="72673" y="1320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896830" y="717255"/>
            <a:ext cx="73359" cy="72579"/>
          </a:xfrm>
          <a:custGeom>
            <a:avLst/>
            <a:gdLst>
              <a:gd name="connsiteX0" fmla="*/ 13011 w 73359"/>
              <a:gd name="connsiteY0" fmla="*/ 71032 h 72579"/>
              <a:gd name="connsiteX1" fmla="*/ 9609 w 73359"/>
              <a:gd name="connsiteY1" fmla="*/ 72579 h 72579"/>
              <a:gd name="connsiteX2" fmla="*/ 7667 w 73359"/>
              <a:gd name="connsiteY2" fmla="*/ 71158 h 72579"/>
              <a:gd name="connsiteX3" fmla="*/ 1142 w 73359"/>
              <a:gd name="connsiteY3" fmla="*/ 62912 h 72579"/>
              <a:gd name="connsiteX4" fmla="*/ 0 w 73359"/>
              <a:gd name="connsiteY4" fmla="*/ 60032 h 72579"/>
              <a:gd name="connsiteX5" fmla="*/ 2069 w 73359"/>
              <a:gd name="connsiteY5" fmla="*/ 58104 h 72579"/>
              <a:gd name="connsiteX6" fmla="*/ 14484 w 73359"/>
              <a:gd name="connsiteY6" fmla="*/ 47054 h 72579"/>
              <a:gd name="connsiteX7" fmla="*/ 23090 w 73359"/>
              <a:gd name="connsiteY7" fmla="*/ 33644 h 72579"/>
              <a:gd name="connsiteX8" fmla="*/ 28079 w 73359"/>
              <a:gd name="connsiteY8" fmla="*/ 18725 h 72579"/>
              <a:gd name="connsiteX9" fmla="*/ 29678 w 73359"/>
              <a:gd name="connsiteY9" fmla="*/ 3044 h 72579"/>
              <a:gd name="connsiteX10" fmla="*/ 30275 w 73359"/>
              <a:gd name="connsiteY10" fmla="*/ 317 h 72579"/>
              <a:gd name="connsiteX11" fmla="*/ 32750 w 73359"/>
              <a:gd name="connsiteY11" fmla="*/ 0 h 72579"/>
              <a:gd name="connsiteX12" fmla="*/ 45419 w 73359"/>
              <a:gd name="connsiteY12" fmla="*/ 520 h 72579"/>
              <a:gd name="connsiteX13" fmla="*/ 47425 w 73359"/>
              <a:gd name="connsiteY13" fmla="*/ 1116 h 72579"/>
              <a:gd name="connsiteX14" fmla="*/ 47958 w 73359"/>
              <a:gd name="connsiteY14" fmla="*/ 3044 h 72579"/>
              <a:gd name="connsiteX15" fmla="*/ 45292 w 73359"/>
              <a:gd name="connsiteY15" fmla="*/ 25842 h 72579"/>
              <a:gd name="connsiteX16" fmla="*/ 50421 w 73359"/>
              <a:gd name="connsiteY16" fmla="*/ 34393 h 72579"/>
              <a:gd name="connsiteX17" fmla="*/ 57148 w 73359"/>
              <a:gd name="connsiteY17" fmla="*/ 41967 h 72579"/>
              <a:gd name="connsiteX18" fmla="*/ 64562 w 73359"/>
              <a:gd name="connsiteY18" fmla="*/ 48246 h 72579"/>
              <a:gd name="connsiteX19" fmla="*/ 71556 w 73359"/>
              <a:gd name="connsiteY19" fmla="*/ 52776 h 72579"/>
              <a:gd name="connsiteX20" fmla="*/ 73359 w 73359"/>
              <a:gd name="connsiteY20" fmla="*/ 54907 h 72579"/>
              <a:gd name="connsiteX21" fmla="*/ 72229 w 73359"/>
              <a:gd name="connsiteY21" fmla="*/ 57432 h 72579"/>
              <a:gd name="connsiteX22" fmla="*/ 67164 w 73359"/>
              <a:gd name="connsiteY22" fmla="*/ 65716 h 72579"/>
              <a:gd name="connsiteX23" fmla="*/ 65298 w 73359"/>
              <a:gd name="connsiteY23" fmla="*/ 67441 h 72579"/>
              <a:gd name="connsiteX24" fmla="*/ 62632 w 73359"/>
              <a:gd name="connsiteY24" fmla="*/ 66655 h 72579"/>
              <a:gd name="connsiteX25" fmla="*/ 56552 w 73359"/>
              <a:gd name="connsiteY25" fmla="*/ 62988 h 72579"/>
              <a:gd name="connsiteX26" fmla="*/ 49964 w 73359"/>
              <a:gd name="connsiteY26" fmla="*/ 57977 h 72579"/>
              <a:gd name="connsiteX27" fmla="*/ 43553 w 73359"/>
              <a:gd name="connsiteY27" fmla="*/ 51786 h 72579"/>
              <a:gd name="connsiteX28" fmla="*/ 37942 w 73359"/>
              <a:gd name="connsiteY28" fmla="*/ 44643 h 72579"/>
              <a:gd name="connsiteX29" fmla="*/ 27343 w 73359"/>
              <a:gd name="connsiteY29" fmla="*/ 59322 h 72579"/>
              <a:gd name="connsiteX30" fmla="*/ 13011 w 73359"/>
              <a:gd name="connsiteY30" fmla="*/ 71032 h 72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3359" h="72579">
                <a:moveTo>
                  <a:pt x="13011" y="71032"/>
                </a:moveTo>
                <a:cubicBezTo>
                  <a:pt x="11323" y="72034"/>
                  <a:pt x="10193" y="72529"/>
                  <a:pt x="9609" y="72579"/>
                </a:cubicBezTo>
                <a:cubicBezTo>
                  <a:pt x="9025" y="72617"/>
                  <a:pt x="8378" y="72148"/>
                  <a:pt x="7667" y="71158"/>
                </a:cubicBezTo>
                <a:lnTo>
                  <a:pt x="1142" y="62912"/>
                </a:lnTo>
                <a:cubicBezTo>
                  <a:pt x="76" y="61491"/>
                  <a:pt x="-304" y="60527"/>
                  <a:pt x="0" y="60032"/>
                </a:cubicBezTo>
                <a:cubicBezTo>
                  <a:pt x="317" y="59563"/>
                  <a:pt x="1002" y="58916"/>
                  <a:pt x="2069" y="58104"/>
                </a:cubicBezTo>
                <a:cubicBezTo>
                  <a:pt x="6867" y="54907"/>
                  <a:pt x="11005" y="51215"/>
                  <a:pt x="14484" y="47054"/>
                </a:cubicBezTo>
                <a:cubicBezTo>
                  <a:pt x="17936" y="42867"/>
                  <a:pt x="20805" y="38402"/>
                  <a:pt x="23090" y="33644"/>
                </a:cubicBezTo>
                <a:cubicBezTo>
                  <a:pt x="25337" y="28887"/>
                  <a:pt x="27013" y="23914"/>
                  <a:pt x="28079" y="18725"/>
                </a:cubicBezTo>
                <a:cubicBezTo>
                  <a:pt x="29145" y="13523"/>
                  <a:pt x="29678" y="8296"/>
                  <a:pt x="29678" y="3044"/>
                </a:cubicBezTo>
                <a:cubicBezTo>
                  <a:pt x="29678" y="1560"/>
                  <a:pt x="29881" y="647"/>
                  <a:pt x="30275" y="317"/>
                </a:cubicBezTo>
                <a:cubicBezTo>
                  <a:pt x="30668" y="25"/>
                  <a:pt x="31506" y="-101"/>
                  <a:pt x="32750" y="0"/>
                </a:cubicBezTo>
                <a:lnTo>
                  <a:pt x="45419" y="520"/>
                </a:lnTo>
                <a:cubicBezTo>
                  <a:pt x="46384" y="621"/>
                  <a:pt x="47057" y="811"/>
                  <a:pt x="47425" y="1116"/>
                </a:cubicBezTo>
                <a:cubicBezTo>
                  <a:pt x="47780" y="1433"/>
                  <a:pt x="47958" y="2080"/>
                  <a:pt x="47958" y="3044"/>
                </a:cubicBezTo>
                <a:cubicBezTo>
                  <a:pt x="47958" y="10973"/>
                  <a:pt x="47057" y="18560"/>
                  <a:pt x="45292" y="25842"/>
                </a:cubicBezTo>
                <a:cubicBezTo>
                  <a:pt x="46612" y="28785"/>
                  <a:pt x="48326" y="31640"/>
                  <a:pt x="50421" y="34393"/>
                </a:cubicBezTo>
                <a:cubicBezTo>
                  <a:pt x="52515" y="37146"/>
                  <a:pt x="54762" y="39670"/>
                  <a:pt x="57148" y="41967"/>
                </a:cubicBezTo>
                <a:cubicBezTo>
                  <a:pt x="59560" y="44301"/>
                  <a:pt x="62023" y="46382"/>
                  <a:pt x="64562" y="48246"/>
                </a:cubicBezTo>
                <a:cubicBezTo>
                  <a:pt x="67088" y="50124"/>
                  <a:pt x="69424" y="51634"/>
                  <a:pt x="71556" y="52776"/>
                </a:cubicBezTo>
                <a:cubicBezTo>
                  <a:pt x="72813" y="53562"/>
                  <a:pt x="73397" y="54285"/>
                  <a:pt x="73359" y="54907"/>
                </a:cubicBezTo>
                <a:cubicBezTo>
                  <a:pt x="73321" y="55529"/>
                  <a:pt x="72940" y="56366"/>
                  <a:pt x="72229" y="57432"/>
                </a:cubicBezTo>
                <a:lnTo>
                  <a:pt x="67164" y="65716"/>
                </a:lnTo>
                <a:cubicBezTo>
                  <a:pt x="66453" y="66769"/>
                  <a:pt x="65831" y="67340"/>
                  <a:pt x="65298" y="67441"/>
                </a:cubicBezTo>
                <a:cubicBezTo>
                  <a:pt x="64765" y="67517"/>
                  <a:pt x="63864" y="67276"/>
                  <a:pt x="62632" y="66655"/>
                </a:cubicBezTo>
                <a:cubicBezTo>
                  <a:pt x="60754" y="65665"/>
                  <a:pt x="58735" y="64447"/>
                  <a:pt x="56552" y="62988"/>
                </a:cubicBezTo>
                <a:cubicBezTo>
                  <a:pt x="54368" y="61491"/>
                  <a:pt x="52172" y="59842"/>
                  <a:pt x="49964" y="57977"/>
                </a:cubicBezTo>
                <a:cubicBezTo>
                  <a:pt x="47729" y="56125"/>
                  <a:pt x="45597" y="54044"/>
                  <a:pt x="43553" y="51786"/>
                </a:cubicBezTo>
                <a:cubicBezTo>
                  <a:pt x="41509" y="49502"/>
                  <a:pt x="39643" y="47130"/>
                  <a:pt x="37942" y="44643"/>
                </a:cubicBezTo>
                <a:cubicBezTo>
                  <a:pt x="35010" y="49972"/>
                  <a:pt x="31494" y="54856"/>
                  <a:pt x="27343" y="59322"/>
                </a:cubicBezTo>
                <a:cubicBezTo>
                  <a:pt x="23204" y="63749"/>
                  <a:pt x="18419" y="67670"/>
                  <a:pt x="13011" y="7103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1188446" y="720048"/>
            <a:ext cx="104307" cy="65589"/>
          </a:xfrm>
          <a:custGeom>
            <a:avLst/>
            <a:gdLst>
              <a:gd name="connsiteX0" fmla="*/ 9215 w 104307"/>
              <a:gd name="connsiteY0" fmla="*/ 65170 h 65589"/>
              <a:gd name="connsiteX1" fmla="*/ 6677 w 104307"/>
              <a:gd name="connsiteY1" fmla="*/ 65589 h 65589"/>
              <a:gd name="connsiteX2" fmla="*/ 5217 w 104307"/>
              <a:gd name="connsiteY2" fmla="*/ 63978 h 65589"/>
              <a:gd name="connsiteX3" fmla="*/ 0 w 104307"/>
              <a:gd name="connsiteY3" fmla="*/ 54640 h 65589"/>
              <a:gd name="connsiteX4" fmla="*/ 672 w 104307"/>
              <a:gd name="connsiteY4" fmla="*/ 50644 h 65589"/>
              <a:gd name="connsiteX5" fmla="*/ 17822 w 104307"/>
              <a:gd name="connsiteY5" fmla="*/ 42373 h 65589"/>
              <a:gd name="connsiteX6" fmla="*/ 30427 w 104307"/>
              <a:gd name="connsiteY6" fmla="*/ 31843 h 65589"/>
              <a:gd name="connsiteX7" fmla="*/ 38628 w 104307"/>
              <a:gd name="connsiteY7" fmla="*/ 18788 h 65589"/>
              <a:gd name="connsiteX8" fmla="*/ 42563 w 104307"/>
              <a:gd name="connsiteY8" fmla="*/ 2651 h 65589"/>
              <a:gd name="connsiteX9" fmla="*/ 43363 w 104307"/>
              <a:gd name="connsiteY9" fmla="*/ 520 h 65589"/>
              <a:gd name="connsiteX10" fmla="*/ 45762 w 104307"/>
              <a:gd name="connsiteY10" fmla="*/ 0 h 65589"/>
              <a:gd name="connsiteX11" fmla="*/ 58443 w 104307"/>
              <a:gd name="connsiteY11" fmla="*/ 799 h 65589"/>
              <a:gd name="connsiteX12" fmla="*/ 61299 w 104307"/>
              <a:gd name="connsiteY12" fmla="*/ 1661 h 65589"/>
              <a:gd name="connsiteX13" fmla="*/ 61503 w 104307"/>
              <a:gd name="connsiteY13" fmla="*/ 4110 h 65589"/>
              <a:gd name="connsiteX14" fmla="*/ 60703 w 104307"/>
              <a:gd name="connsiteY14" fmla="*/ 11202 h 65589"/>
              <a:gd name="connsiteX15" fmla="*/ 66631 w 104307"/>
              <a:gd name="connsiteY15" fmla="*/ 23596 h 65589"/>
              <a:gd name="connsiteX16" fmla="*/ 76304 w 104307"/>
              <a:gd name="connsiteY16" fmla="*/ 33999 h 65589"/>
              <a:gd name="connsiteX17" fmla="*/ 88579 w 104307"/>
              <a:gd name="connsiteY17" fmla="*/ 42170 h 65589"/>
              <a:gd name="connsiteX18" fmla="*/ 102454 w 104307"/>
              <a:gd name="connsiteY18" fmla="*/ 47853 h 65589"/>
              <a:gd name="connsiteX19" fmla="*/ 104307 w 104307"/>
              <a:gd name="connsiteY19" fmla="*/ 49185 h 65589"/>
              <a:gd name="connsiteX20" fmla="*/ 103634 w 104307"/>
              <a:gd name="connsiteY20" fmla="*/ 51443 h 65589"/>
              <a:gd name="connsiteX21" fmla="*/ 98861 w 104307"/>
              <a:gd name="connsiteY21" fmla="*/ 61301 h 65589"/>
              <a:gd name="connsiteX22" fmla="*/ 98189 w 104307"/>
              <a:gd name="connsiteY22" fmla="*/ 62519 h 65589"/>
              <a:gd name="connsiteX23" fmla="*/ 97643 w 104307"/>
              <a:gd name="connsiteY23" fmla="*/ 63039 h 65589"/>
              <a:gd name="connsiteX24" fmla="*/ 95510 w 104307"/>
              <a:gd name="connsiteY24" fmla="*/ 63039 h 65589"/>
              <a:gd name="connsiteX25" fmla="*/ 83578 w 104307"/>
              <a:gd name="connsiteY25" fmla="*/ 58852 h 65589"/>
              <a:gd name="connsiteX26" fmla="*/ 71772 w 104307"/>
              <a:gd name="connsiteY26" fmla="*/ 52116 h 65589"/>
              <a:gd name="connsiteX27" fmla="*/ 61096 w 104307"/>
              <a:gd name="connsiteY27" fmla="*/ 43311 h 65589"/>
              <a:gd name="connsiteX28" fmla="*/ 52566 w 104307"/>
              <a:gd name="connsiteY28" fmla="*/ 32782 h 65589"/>
              <a:gd name="connsiteX29" fmla="*/ 34299 w 104307"/>
              <a:gd name="connsiteY29" fmla="*/ 52306 h 65589"/>
              <a:gd name="connsiteX30" fmla="*/ 9215 w 104307"/>
              <a:gd name="connsiteY30" fmla="*/ 65170 h 65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4307" h="65589">
                <a:moveTo>
                  <a:pt x="9215" y="65170"/>
                </a:moveTo>
                <a:cubicBezTo>
                  <a:pt x="7959" y="65614"/>
                  <a:pt x="7121" y="65767"/>
                  <a:pt x="6677" y="65589"/>
                </a:cubicBezTo>
                <a:cubicBezTo>
                  <a:pt x="6232" y="65399"/>
                  <a:pt x="5763" y="64879"/>
                  <a:pt x="5217" y="63978"/>
                </a:cubicBezTo>
                <a:lnTo>
                  <a:pt x="0" y="54640"/>
                </a:lnTo>
                <a:cubicBezTo>
                  <a:pt x="-1129" y="52611"/>
                  <a:pt x="-913" y="51266"/>
                  <a:pt x="672" y="50644"/>
                </a:cubicBezTo>
                <a:cubicBezTo>
                  <a:pt x="7172" y="48246"/>
                  <a:pt x="12884" y="45493"/>
                  <a:pt x="17822" y="42373"/>
                </a:cubicBezTo>
                <a:cubicBezTo>
                  <a:pt x="22747" y="39277"/>
                  <a:pt x="26949" y="35763"/>
                  <a:pt x="30427" y="31843"/>
                </a:cubicBezTo>
                <a:cubicBezTo>
                  <a:pt x="33893" y="27948"/>
                  <a:pt x="36622" y="23596"/>
                  <a:pt x="38628" y="18788"/>
                </a:cubicBezTo>
                <a:cubicBezTo>
                  <a:pt x="40633" y="14005"/>
                  <a:pt x="41928" y="8626"/>
                  <a:pt x="42563" y="2651"/>
                </a:cubicBezTo>
                <a:cubicBezTo>
                  <a:pt x="42741" y="1687"/>
                  <a:pt x="42994" y="964"/>
                  <a:pt x="43363" y="520"/>
                </a:cubicBezTo>
                <a:cubicBezTo>
                  <a:pt x="43718" y="76"/>
                  <a:pt x="44505" y="-101"/>
                  <a:pt x="45762" y="0"/>
                </a:cubicBezTo>
                <a:lnTo>
                  <a:pt x="58443" y="799"/>
                </a:lnTo>
                <a:cubicBezTo>
                  <a:pt x="60030" y="964"/>
                  <a:pt x="60995" y="1268"/>
                  <a:pt x="61299" y="1661"/>
                </a:cubicBezTo>
                <a:cubicBezTo>
                  <a:pt x="61617" y="2055"/>
                  <a:pt x="61680" y="2879"/>
                  <a:pt x="61503" y="4110"/>
                </a:cubicBezTo>
                <a:cubicBezTo>
                  <a:pt x="61312" y="6622"/>
                  <a:pt x="61058" y="8969"/>
                  <a:pt x="60703" y="11202"/>
                </a:cubicBezTo>
                <a:cubicBezTo>
                  <a:pt x="61934" y="15642"/>
                  <a:pt x="63927" y="19778"/>
                  <a:pt x="66631" y="23596"/>
                </a:cubicBezTo>
                <a:cubicBezTo>
                  <a:pt x="69347" y="27402"/>
                  <a:pt x="72572" y="30879"/>
                  <a:pt x="76304" y="33999"/>
                </a:cubicBezTo>
                <a:cubicBezTo>
                  <a:pt x="80036" y="37095"/>
                  <a:pt x="84124" y="39823"/>
                  <a:pt x="88579" y="42170"/>
                </a:cubicBezTo>
                <a:cubicBezTo>
                  <a:pt x="93035" y="44529"/>
                  <a:pt x="97643" y="46432"/>
                  <a:pt x="102454" y="47853"/>
                </a:cubicBezTo>
                <a:cubicBezTo>
                  <a:pt x="103609" y="48196"/>
                  <a:pt x="104231" y="48640"/>
                  <a:pt x="104307" y="49185"/>
                </a:cubicBezTo>
                <a:cubicBezTo>
                  <a:pt x="104409" y="49705"/>
                  <a:pt x="104180" y="50479"/>
                  <a:pt x="103634" y="51443"/>
                </a:cubicBezTo>
                <a:lnTo>
                  <a:pt x="98861" y="61301"/>
                </a:lnTo>
                <a:cubicBezTo>
                  <a:pt x="98481" y="61846"/>
                  <a:pt x="98265" y="62252"/>
                  <a:pt x="98189" y="62519"/>
                </a:cubicBezTo>
                <a:cubicBezTo>
                  <a:pt x="97998" y="62861"/>
                  <a:pt x="97820" y="63039"/>
                  <a:pt x="97643" y="63039"/>
                </a:cubicBezTo>
                <a:cubicBezTo>
                  <a:pt x="97287" y="63318"/>
                  <a:pt x="96576" y="63318"/>
                  <a:pt x="95510" y="63039"/>
                </a:cubicBezTo>
                <a:cubicBezTo>
                  <a:pt x="91588" y="62151"/>
                  <a:pt x="87627" y="60755"/>
                  <a:pt x="83578" y="58852"/>
                </a:cubicBezTo>
                <a:cubicBezTo>
                  <a:pt x="79528" y="56949"/>
                  <a:pt x="75593" y="54691"/>
                  <a:pt x="71772" y="52116"/>
                </a:cubicBezTo>
                <a:cubicBezTo>
                  <a:pt x="67938" y="49540"/>
                  <a:pt x="64397" y="46610"/>
                  <a:pt x="61096" y="43311"/>
                </a:cubicBezTo>
                <a:cubicBezTo>
                  <a:pt x="57809" y="40026"/>
                  <a:pt x="54965" y="36524"/>
                  <a:pt x="52566" y="32782"/>
                </a:cubicBezTo>
                <a:cubicBezTo>
                  <a:pt x="47945" y="40343"/>
                  <a:pt x="41852" y="46864"/>
                  <a:pt x="34299" y="52306"/>
                </a:cubicBezTo>
                <a:cubicBezTo>
                  <a:pt x="26733" y="57787"/>
                  <a:pt x="18381" y="62075"/>
                  <a:pt x="9215" y="65170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1180868" y="804693"/>
            <a:ext cx="120035" cy="15185"/>
          </a:xfrm>
          <a:custGeom>
            <a:avLst/>
            <a:gdLst>
              <a:gd name="connsiteX0" fmla="*/ 117230 w 120035"/>
              <a:gd name="connsiteY0" fmla="*/ 15185 h 15185"/>
              <a:gd name="connsiteX1" fmla="*/ 2653 w 120035"/>
              <a:gd name="connsiteY1" fmla="*/ 15185 h 15185"/>
              <a:gd name="connsiteX2" fmla="*/ 456 w 120035"/>
              <a:gd name="connsiteY2" fmla="*/ 14399 h 15185"/>
              <a:gd name="connsiteX3" fmla="*/ 0 w 120035"/>
              <a:gd name="connsiteY3" fmla="*/ 12394 h 15185"/>
              <a:gd name="connsiteX4" fmla="*/ 0 w 120035"/>
              <a:gd name="connsiteY4" fmla="*/ 2803 h 15185"/>
              <a:gd name="connsiteX5" fmla="*/ 456 w 120035"/>
              <a:gd name="connsiteY5" fmla="*/ 672 h 15185"/>
              <a:gd name="connsiteX6" fmla="*/ 2653 w 120035"/>
              <a:gd name="connsiteY6" fmla="*/ 0 h 15185"/>
              <a:gd name="connsiteX7" fmla="*/ 117230 w 120035"/>
              <a:gd name="connsiteY7" fmla="*/ 0 h 15185"/>
              <a:gd name="connsiteX8" fmla="*/ 120035 w 120035"/>
              <a:gd name="connsiteY8" fmla="*/ 2803 h 15185"/>
              <a:gd name="connsiteX9" fmla="*/ 120035 w 120035"/>
              <a:gd name="connsiteY9" fmla="*/ 12394 h 15185"/>
              <a:gd name="connsiteX10" fmla="*/ 117230 w 120035"/>
              <a:gd name="connsiteY10" fmla="*/ 15185 h 15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35" h="15185">
                <a:moveTo>
                  <a:pt x="117230" y="15185"/>
                </a:moveTo>
                <a:lnTo>
                  <a:pt x="2653" y="15185"/>
                </a:lnTo>
                <a:cubicBezTo>
                  <a:pt x="1510" y="15185"/>
                  <a:pt x="761" y="14919"/>
                  <a:pt x="456" y="14399"/>
                </a:cubicBezTo>
                <a:cubicBezTo>
                  <a:pt x="139" y="13853"/>
                  <a:pt x="0" y="13181"/>
                  <a:pt x="0" y="12394"/>
                </a:cubicBezTo>
                <a:lnTo>
                  <a:pt x="0" y="2803"/>
                </a:lnTo>
                <a:cubicBezTo>
                  <a:pt x="0" y="1814"/>
                  <a:pt x="139" y="1116"/>
                  <a:pt x="456" y="672"/>
                </a:cubicBezTo>
                <a:cubicBezTo>
                  <a:pt x="761" y="228"/>
                  <a:pt x="1510" y="0"/>
                  <a:pt x="2653" y="0"/>
                </a:cubicBezTo>
                <a:lnTo>
                  <a:pt x="117230" y="0"/>
                </a:lnTo>
                <a:cubicBezTo>
                  <a:pt x="119109" y="0"/>
                  <a:pt x="120035" y="913"/>
                  <a:pt x="120035" y="2803"/>
                </a:cubicBezTo>
                <a:lnTo>
                  <a:pt x="120035" y="12394"/>
                </a:lnTo>
                <a:cubicBezTo>
                  <a:pt x="120035" y="14247"/>
                  <a:pt x="119109" y="15185"/>
                  <a:pt x="117230" y="1518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322630" y="721635"/>
            <a:ext cx="87767" cy="66261"/>
          </a:xfrm>
          <a:custGeom>
            <a:avLst/>
            <a:gdLst>
              <a:gd name="connsiteX0" fmla="*/ 84695 w 87767"/>
              <a:gd name="connsiteY0" fmla="*/ 66261 h 66261"/>
              <a:gd name="connsiteX1" fmla="*/ 10929 w 87767"/>
              <a:gd name="connsiteY1" fmla="*/ 66261 h 66261"/>
              <a:gd name="connsiteX2" fmla="*/ 2526 w 87767"/>
              <a:gd name="connsiteY2" fmla="*/ 63585 h 66261"/>
              <a:gd name="connsiteX3" fmla="*/ 0 w 87767"/>
              <a:gd name="connsiteY3" fmla="*/ 55605 h 66261"/>
              <a:gd name="connsiteX4" fmla="*/ 0 w 87767"/>
              <a:gd name="connsiteY4" fmla="*/ 9464 h 66261"/>
              <a:gd name="connsiteX5" fmla="*/ 2411 w 87767"/>
              <a:gd name="connsiteY5" fmla="*/ 1890 h 66261"/>
              <a:gd name="connsiteX6" fmla="*/ 10409 w 87767"/>
              <a:gd name="connsiteY6" fmla="*/ 0 h 66261"/>
              <a:gd name="connsiteX7" fmla="*/ 84022 w 87767"/>
              <a:gd name="connsiteY7" fmla="*/ 0 h 66261"/>
              <a:gd name="connsiteX8" fmla="*/ 86561 w 87767"/>
              <a:gd name="connsiteY8" fmla="*/ 2537 h 66261"/>
              <a:gd name="connsiteX9" fmla="*/ 86561 w 87767"/>
              <a:gd name="connsiteY9" fmla="*/ 12661 h 66261"/>
              <a:gd name="connsiteX10" fmla="*/ 86028 w 87767"/>
              <a:gd name="connsiteY10" fmla="*/ 14678 h 66261"/>
              <a:gd name="connsiteX11" fmla="*/ 84022 w 87767"/>
              <a:gd name="connsiteY11" fmla="*/ 15223 h 66261"/>
              <a:gd name="connsiteX12" fmla="*/ 20958 w 87767"/>
              <a:gd name="connsiteY12" fmla="*/ 15223 h 66261"/>
              <a:gd name="connsiteX13" fmla="*/ 18673 w 87767"/>
              <a:gd name="connsiteY13" fmla="*/ 17355 h 66261"/>
              <a:gd name="connsiteX14" fmla="*/ 18673 w 87767"/>
              <a:gd name="connsiteY14" fmla="*/ 25474 h 66261"/>
              <a:gd name="connsiteX15" fmla="*/ 82169 w 87767"/>
              <a:gd name="connsiteY15" fmla="*/ 25474 h 66261"/>
              <a:gd name="connsiteX16" fmla="*/ 84961 w 87767"/>
              <a:gd name="connsiteY16" fmla="*/ 28278 h 66261"/>
              <a:gd name="connsiteX17" fmla="*/ 84961 w 87767"/>
              <a:gd name="connsiteY17" fmla="*/ 37590 h 66261"/>
              <a:gd name="connsiteX18" fmla="*/ 82169 w 87767"/>
              <a:gd name="connsiteY18" fmla="*/ 40393 h 66261"/>
              <a:gd name="connsiteX19" fmla="*/ 18673 w 87767"/>
              <a:gd name="connsiteY19" fmla="*/ 40393 h 66261"/>
              <a:gd name="connsiteX20" fmla="*/ 18673 w 87767"/>
              <a:gd name="connsiteY20" fmla="*/ 49071 h 66261"/>
              <a:gd name="connsiteX21" fmla="*/ 20958 w 87767"/>
              <a:gd name="connsiteY21" fmla="*/ 51190 h 66261"/>
              <a:gd name="connsiteX22" fmla="*/ 84695 w 87767"/>
              <a:gd name="connsiteY22" fmla="*/ 51190 h 66261"/>
              <a:gd name="connsiteX23" fmla="*/ 87767 w 87767"/>
              <a:gd name="connsiteY23" fmla="*/ 53473 h 66261"/>
              <a:gd name="connsiteX24" fmla="*/ 87767 w 87767"/>
              <a:gd name="connsiteY24" fmla="*/ 63585 h 66261"/>
              <a:gd name="connsiteX25" fmla="*/ 84695 w 87767"/>
              <a:gd name="connsiteY25" fmla="*/ 66261 h 6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87767" h="66261">
                <a:moveTo>
                  <a:pt x="84695" y="66261"/>
                </a:moveTo>
                <a:lnTo>
                  <a:pt x="10929" y="66261"/>
                </a:lnTo>
                <a:cubicBezTo>
                  <a:pt x="7032" y="66261"/>
                  <a:pt x="4227" y="65373"/>
                  <a:pt x="2526" y="63585"/>
                </a:cubicBezTo>
                <a:cubicBezTo>
                  <a:pt x="850" y="61821"/>
                  <a:pt x="0" y="59144"/>
                  <a:pt x="0" y="55605"/>
                </a:cubicBezTo>
                <a:lnTo>
                  <a:pt x="0" y="9464"/>
                </a:lnTo>
                <a:cubicBezTo>
                  <a:pt x="0" y="5658"/>
                  <a:pt x="812" y="3120"/>
                  <a:pt x="2411" y="1890"/>
                </a:cubicBezTo>
                <a:cubicBezTo>
                  <a:pt x="4011" y="621"/>
                  <a:pt x="6677" y="0"/>
                  <a:pt x="10409" y="0"/>
                </a:cubicBezTo>
                <a:lnTo>
                  <a:pt x="84022" y="0"/>
                </a:lnTo>
                <a:cubicBezTo>
                  <a:pt x="85723" y="0"/>
                  <a:pt x="86561" y="849"/>
                  <a:pt x="86561" y="2537"/>
                </a:cubicBezTo>
                <a:lnTo>
                  <a:pt x="86561" y="12661"/>
                </a:lnTo>
                <a:cubicBezTo>
                  <a:pt x="86561" y="13663"/>
                  <a:pt x="86383" y="14323"/>
                  <a:pt x="86028" y="14678"/>
                </a:cubicBezTo>
                <a:cubicBezTo>
                  <a:pt x="85685" y="15020"/>
                  <a:pt x="85012" y="15223"/>
                  <a:pt x="84022" y="15223"/>
                </a:cubicBezTo>
                <a:lnTo>
                  <a:pt x="20958" y="15223"/>
                </a:lnTo>
                <a:cubicBezTo>
                  <a:pt x="19434" y="15223"/>
                  <a:pt x="18673" y="15908"/>
                  <a:pt x="18673" y="17355"/>
                </a:cubicBezTo>
                <a:lnTo>
                  <a:pt x="18673" y="25474"/>
                </a:lnTo>
                <a:lnTo>
                  <a:pt x="82169" y="25474"/>
                </a:lnTo>
                <a:cubicBezTo>
                  <a:pt x="84022" y="25474"/>
                  <a:pt x="84961" y="26388"/>
                  <a:pt x="84961" y="28278"/>
                </a:cubicBezTo>
                <a:lnTo>
                  <a:pt x="84961" y="37590"/>
                </a:lnTo>
                <a:cubicBezTo>
                  <a:pt x="84961" y="39480"/>
                  <a:pt x="84022" y="40393"/>
                  <a:pt x="82169" y="40393"/>
                </a:cubicBezTo>
                <a:lnTo>
                  <a:pt x="18673" y="40393"/>
                </a:lnTo>
                <a:lnTo>
                  <a:pt x="18673" y="49071"/>
                </a:lnTo>
                <a:cubicBezTo>
                  <a:pt x="18673" y="50479"/>
                  <a:pt x="19434" y="51190"/>
                  <a:pt x="20958" y="51190"/>
                </a:cubicBezTo>
                <a:lnTo>
                  <a:pt x="84695" y="51190"/>
                </a:lnTo>
                <a:cubicBezTo>
                  <a:pt x="86751" y="51190"/>
                  <a:pt x="87767" y="51964"/>
                  <a:pt x="87767" y="53473"/>
                </a:cubicBezTo>
                <a:lnTo>
                  <a:pt x="87767" y="63585"/>
                </a:lnTo>
                <a:cubicBezTo>
                  <a:pt x="87767" y="65373"/>
                  <a:pt x="86751" y="66261"/>
                  <a:pt x="84695" y="6626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306230" y="804693"/>
            <a:ext cx="120035" cy="15185"/>
          </a:xfrm>
          <a:custGeom>
            <a:avLst/>
            <a:gdLst>
              <a:gd name="connsiteX0" fmla="*/ 117230 w 120035"/>
              <a:gd name="connsiteY0" fmla="*/ 15185 h 15185"/>
              <a:gd name="connsiteX1" fmla="*/ 2665 w 120035"/>
              <a:gd name="connsiteY1" fmla="*/ 15185 h 15185"/>
              <a:gd name="connsiteX2" fmla="*/ 456 w 120035"/>
              <a:gd name="connsiteY2" fmla="*/ 14399 h 15185"/>
              <a:gd name="connsiteX3" fmla="*/ 0 w 120035"/>
              <a:gd name="connsiteY3" fmla="*/ 12394 h 15185"/>
              <a:gd name="connsiteX4" fmla="*/ 0 w 120035"/>
              <a:gd name="connsiteY4" fmla="*/ 2803 h 15185"/>
              <a:gd name="connsiteX5" fmla="*/ 456 w 120035"/>
              <a:gd name="connsiteY5" fmla="*/ 672 h 15185"/>
              <a:gd name="connsiteX6" fmla="*/ 2665 w 120035"/>
              <a:gd name="connsiteY6" fmla="*/ 0 h 15185"/>
              <a:gd name="connsiteX7" fmla="*/ 117230 w 120035"/>
              <a:gd name="connsiteY7" fmla="*/ 0 h 15185"/>
              <a:gd name="connsiteX8" fmla="*/ 120035 w 120035"/>
              <a:gd name="connsiteY8" fmla="*/ 2803 h 15185"/>
              <a:gd name="connsiteX9" fmla="*/ 120035 w 120035"/>
              <a:gd name="connsiteY9" fmla="*/ 12394 h 15185"/>
              <a:gd name="connsiteX10" fmla="*/ 117230 w 120035"/>
              <a:gd name="connsiteY10" fmla="*/ 15185 h 15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35" h="15185">
                <a:moveTo>
                  <a:pt x="117230" y="15185"/>
                </a:moveTo>
                <a:lnTo>
                  <a:pt x="2665" y="15185"/>
                </a:lnTo>
                <a:cubicBezTo>
                  <a:pt x="1510" y="15185"/>
                  <a:pt x="787" y="14919"/>
                  <a:pt x="456" y="14399"/>
                </a:cubicBezTo>
                <a:cubicBezTo>
                  <a:pt x="165" y="13853"/>
                  <a:pt x="0" y="13181"/>
                  <a:pt x="0" y="12394"/>
                </a:cubicBezTo>
                <a:lnTo>
                  <a:pt x="0" y="2803"/>
                </a:lnTo>
                <a:cubicBezTo>
                  <a:pt x="0" y="1814"/>
                  <a:pt x="165" y="1116"/>
                  <a:pt x="456" y="672"/>
                </a:cubicBezTo>
                <a:cubicBezTo>
                  <a:pt x="787" y="228"/>
                  <a:pt x="1510" y="0"/>
                  <a:pt x="2665" y="0"/>
                </a:cubicBezTo>
                <a:lnTo>
                  <a:pt x="117230" y="0"/>
                </a:lnTo>
                <a:cubicBezTo>
                  <a:pt x="119109" y="0"/>
                  <a:pt x="120035" y="913"/>
                  <a:pt x="120035" y="2803"/>
                </a:cubicBezTo>
                <a:lnTo>
                  <a:pt x="120035" y="12394"/>
                </a:lnTo>
                <a:cubicBezTo>
                  <a:pt x="120035" y="14247"/>
                  <a:pt x="119109" y="15185"/>
                  <a:pt x="117230" y="1518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496289" y="787900"/>
            <a:ext cx="83768" cy="55326"/>
          </a:xfrm>
          <a:custGeom>
            <a:avLst/>
            <a:gdLst>
              <a:gd name="connsiteX0" fmla="*/ 81229 w 83768"/>
              <a:gd name="connsiteY0" fmla="*/ 55326 h 55326"/>
              <a:gd name="connsiteX1" fmla="*/ 9469 w 83768"/>
              <a:gd name="connsiteY1" fmla="*/ 55326 h 55326"/>
              <a:gd name="connsiteX2" fmla="*/ 4734 w 83768"/>
              <a:gd name="connsiteY2" fmla="*/ 54856 h 55326"/>
              <a:gd name="connsiteX3" fmla="*/ 1929 w 83768"/>
              <a:gd name="connsiteY3" fmla="*/ 53397 h 55326"/>
              <a:gd name="connsiteX4" fmla="*/ 596 w 83768"/>
              <a:gd name="connsiteY4" fmla="*/ 50720 h 55326"/>
              <a:gd name="connsiteX5" fmla="*/ 266 w 83768"/>
              <a:gd name="connsiteY5" fmla="*/ 46648 h 55326"/>
              <a:gd name="connsiteX6" fmla="*/ 266 w 83768"/>
              <a:gd name="connsiteY6" fmla="*/ 29179 h 55326"/>
              <a:gd name="connsiteX7" fmla="*/ 596 w 83768"/>
              <a:gd name="connsiteY7" fmla="*/ 25043 h 55326"/>
              <a:gd name="connsiteX8" fmla="*/ 1929 w 83768"/>
              <a:gd name="connsiteY8" fmla="*/ 22442 h 55326"/>
              <a:gd name="connsiteX9" fmla="*/ 4671 w 83768"/>
              <a:gd name="connsiteY9" fmla="*/ 21059 h 55326"/>
              <a:gd name="connsiteX10" fmla="*/ 9342 w 83768"/>
              <a:gd name="connsiteY10" fmla="*/ 20666 h 55326"/>
              <a:gd name="connsiteX11" fmla="*/ 60957 w 83768"/>
              <a:gd name="connsiteY11" fmla="*/ 20666 h 55326"/>
              <a:gd name="connsiteX12" fmla="*/ 62290 w 83768"/>
              <a:gd name="connsiteY12" fmla="*/ 19194 h 55326"/>
              <a:gd name="connsiteX13" fmla="*/ 62290 w 83768"/>
              <a:gd name="connsiteY13" fmla="*/ 15997 h 55326"/>
              <a:gd name="connsiteX14" fmla="*/ 60830 w 83768"/>
              <a:gd name="connsiteY14" fmla="*/ 14386 h 55326"/>
              <a:gd name="connsiteX15" fmla="*/ 2678 w 83768"/>
              <a:gd name="connsiteY15" fmla="*/ 14386 h 55326"/>
              <a:gd name="connsiteX16" fmla="*/ 596 w 83768"/>
              <a:gd name="connsiteY16" fmla="*/ 13841 h 55326"/>
              <a:gd name="connsiteX17" fmla="*/ 0 w 83768"/>
              <a:gd name="connsiteY17" fmla="*/ 11709 h 55326"/>
              <a:gd name="connsiteX18" fmla="*/ 0 w 83768"/>
              <a:gd name="connsiteY18" fmla="*/ 2524 h 55326"/>
              <a:gd name="connsiteX19" fmla="*/ 2678 w 83768"/>
              <a:gd name="connsiteY19" fmla="*/ 0 h 55326"/>
              <a:gd name="connsiteX20" fmla="*/ 70833 w 83768"/>
              <a:gd name="connsiteY20" fmla="*/ 0 h 55326"/>
              <a:gd name="connsiteX21" fmla="*/ 75758 w 83768"/>
              <a:gd name="connsiteY21" fmla="*/ 469 h 55326"/>
              <a:gd name="connsiteX22" fmla="*/ 78690 w 83768"/>
              <a:gd name="connsiteY22" fmla="*/ 1928 h 55326"/>
              <a:gd name="connsiteX23" fmla="*/ 80099 w 83768"/>
              <a:gd name="connsiteY23" fmla="*/ 4529 h 55326"/>
              <a:gd name="connsiteX24" fmla="*/ 80429 w 83768"/>
              <a:gd name="connsiteY24" fmla="*/ 8525 h 55326"/>
              <a:gd name="connsiteX25" fmla="*/ 80429 w 83768"/>
              <a:gd name="connsiteY25" fmla="*/ 25867 h 55326"/>
              <a:gd name="connsiteX26" fmla="*/ 80099 w 83768"/>
              <a:gd name="connsiteY26" fmla="*/ 30181 h 55326"/>
              <a:gd name="connsiteX27" fmla="*/ 78767 w 83768"/>
              <a:gd name="connsiteY27" fmla="*/ 32782 h 55326"/>
              <a:gd name="connsiteX28" fmla="*/ 75961 w 83768"/>
              <a:gd name="connsiteY28" fmla="*/ 34038 h 55326"/>
              <a:gd name="connsiteX29" fmla="*/ 71099 w 83768"/>
              <a:gd name="connsiteY29" fmla="*/ 34393 h 55326"/>
              <a:gd name="connsiteX30" fmla="*/ 20005 w 83768"/>
              <a:gd name="connsiteY30" fmla="*/ 34393 h 55326"/>
              <a:gd name="connsiteX31" fmla="*/ 18546 w 83768"/>
              <a:gd name="connsiteY31" fmla="*/ 35725 h 55326"/>
              <a:gd name="connsiteX32" fmla="*/ 18546 w 83768"/>
              <a:gd name="connsiteY32" fmla="*/ 39442 h 55326"/>
              <a:gd name="connsiteX33" fmla="*/ 20132 w 83768"/>
              <a:gd name="connsiteY33" fmla="*/ 40926 h 55326"/>
              <a:gd name="connsiteX34" fmla="*/ 81090 w 83768"/>
              <a:gd name="connsiteY34" fmla="*/ 40926 h 55326"/>
              <a:gd name="connsiteX35" fmla="*/ 83159 w 83768"/>
              <a:gd name="connsiteY35" fmla="*/ 41320 h 55326"/>
              <a:gd name="connsiteX36" fmla="*/ 83768 w 83768"/>
              <a:gd name="connsiteY36" fmla="*/ 43451 h 55326"/>
              <a:gd name="connsiteX37" fmla="*/ 83768 w 83768"/>
              <a:gd name="connsiteY37" fmla="*/ 52649 h 55326"/>
              <a:gd name="connsiteX38" fmla="*/ 81229 w 83768"/>
              <a:gd name="connsiteY38" fmla="*/ 55326 h 553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3768" h="55326">
                <a:moveTo>
                  <a:pt x="81229" y="55326"/>
                </a:moveTo>
                <a:lnTo>
                  <a:pt x="9469" y="55326"/>
                </a:lnTo>
                <a:cubicBezTo>
                  <a:pt x="7502" y="55326"/>
                  <a:pt x="5940" y="55148"/>
                  <a:pt x="4734" y="54856"/>
                </a:cubicBezTo>
                <a:cubicBezTo>
                  <a:pt x="3541" y="54526"/>
                  <a:pt x="2602" y="54032"/>
                  <a:pt x="1929" y="53397"/>
                </a:cubicBezTo>
                <a:cubicBezTo>
                  <a:pt x="1269" y="52725"/>
                  <a:pt x="825" y="51837"/>
                  <a:pt x="596" y="50720"/>
                </a:cubicBezTo>
                <a:cubicBezTo>
                  <a:pt x="380" y="49604"/>
                  <a:pt x="266" y="48234"/>
                  <a:pt x="266" y="46648"/>
                </a:cubicBezTo>
                <a:lnTo>
                  <a:pt x="266" y="29179"/>
                </a:lnTo>
                <a:cubicBezTo>
                  <a:pt x="266" y="27504"/>
                  <a:pt x="380" y="26108"/>
                  <a:pt x="596" y="25043"/>
                </a:cubicBezTo>
                <a:cubicBezTo>
                  <a:pt x="825" y="23977"/>
                  <a:pt x="1269" y="23114"/>
                  <a:pt x="1929" y="22442"/>
                </a:cubicBezTo>
                <a:cubicBezTo>
                  <a:pt x="2602" y="21795"/>
                  <a:pt x="3516" y="21326"/>
                  <a:pt x="4671" y="21059"/>
                </a:cubicBezTo>
                <a:cubicBezTo>
                  <a:pt x="5826" y="20780"/>
                  <a:pt x="7387" y="20666"/>
                  <a:pt x="9342" y="20666"/>
                </a:cubicBezTo>
                <a:lnTo>
                  <a:pt x="60957" y="20666"/>
                </a:lnTo>
                <a:cubicBezTo>
                  <a:pt x="61845" y="20666"/>
                  <a:pt x="62290" y="20171"/>
                  <a:pt x="62290" y="19194"/>
                </a:cubicBezTo>
                <a:lnTo>
                  <a:pt x="62290" y="15997"/>
                </a:lnTo>
                <a:cubicBezTo>
                  <a:pt x="62290" y="14906"/>
                  <a:pt x="61807" y="14386"/>
                  <a:pt x="60830" y="14386"/>
                </a:cubicBezTo>
                <a:lnTo>
                  <a:pt x="2678" y="14386"/>
                </a:lnTo>
                <a:cubicBezTo>
                  <a:pt x="1688" y="14386"/>
                  <a:pt x="1015" y="14221"/>
                  <a:pt x="596" y="13841"/>
                </a:cubicBezTo>
                <a:cubicBezTo>
                  <a:pt x="190" y="13498"/>
                  <a:pt x="0" y="12775"/>
                  <a:pt x="0" y="11709"/>
                </a:cubicBezTo>
                <a:lnTo>
                  <a:pt x="0" y="2524"/>
                </a:lnTo>
                <a:cubicBezTo>
                  <a:pt x="0" y="837"/>
                  <a:pt x="888" y="0"/>
                  <a:pt x="2678" y="0"/>
                </a:cubicBezTo>
                <a:lnTo>
                  <a:pt x="70833" y="0"/>
                </a:lnTo>
                <a:cubicBezTo>
                  <a:pt x="72864" y="0"/>
                  <a:pt x="74527" y="139"/>
                  <a:pt x="75758" y="469"/>
                </a:cubicBezTo>
                <a:cubicBezTo>
                  <a:pt x="77002" y="761"/>
                  <a:pt x="77980" y="1255"/>
                  <a:pt x="78690" y="1928"/>
                </a:cubicBezTo>
                <a:cubicBezTo>
                  <a:pt x="79401" y="2600"/>
                  <a:pt x="79884" y="3463"/>
                  <a:pt x="80099" y="4529"/>
                </a:cubicBezTo>
                <a:cubicBezTo>
                  <a:pt x="80328" y="5594"/>
                  <a:pt x="80429" y="6939"/>
                  <a:pt x="80429" y="8525"/>
                </a:cubicBezTo>
                <a:lnTo>
                  <a:pt x="80429" y="25867"/>
                </a:lnTo>
                <a:cubicBezTo>
                  <a:pt x="80429" y="27618"/>
                  <a:pt x="80328" y="29090"/>
                  <a:pt x="80099" y="30181"/>
                </a:cubicBezTo>
                <a:cubicBezTo>
                  <a:pt x="79884" y="31285"/>
                  <a:pt x="79427" y="32160"/>
                  <a:pt x="78767" y="32782"/>
                </a:cubicBezTo>
                <a:cubicBezTo>
                  <a:pt x="78094" y="33390"/>
                  <a:pt x="77167" y="33822"/>
                  <a:pt x="75961" y="34038"/>
                </a:cubicBezTo>
                <a:cubicBezTo>
                  <a:pt x="74755" y="34266"/>
                  <a:pt x="73130" y="34393"/>
                  <a:pt x="71099" y="34393"/>
                </a:cubicBezTo>
                <a:lnTo>
                  <a:pt x="20005" y="34393"/>
                </a:lnTo>
                <a:cubicBezTo>
                  <a:pt x="19041" y="34393"/>
                  <a:pt x="18546" y="34837"/>
                  <a:pt x="18546" y="35725"/>
                </a:cubicBezTo>
                <a:lnTo>
                  <a:pt x="18546" y="39442"/>
                </a:lnTo>
                <a:cubicBezTo>
                  <a:pt x="18546" y="40432"/>
                  <a:pt x="19079" y="40926"/>
                  <a:pt x="20132" y="40926"/>
                </a:cubicBezTo>
                <a:lnTo>
                  <a:pt x="81090" y="40926"/>
                </a:lnTo>
                <a:cubicBezTo>
                  <a:pt x="82067" y="40926"/>
                  <a:pt x="82752" y="41053"/>
                  <a:pt x="83159" y="41320"/>
                </a:cubicBezTo>
                <a:cubicBezTo>
                  <a:pt x="83578" y="41573"/>
                  <a:pt x="83768" y="42297"/>
                  <a:pt x="83768" y="43451"/>
                </a:cubicBezTo>
                <a:lnTo>
                  <a:pt x="83768" y="52649"/>
                </a:lnTo>
                <a:cubicBezTo>
                  <a:pt x="83768" y="54438"/>
                  <a:pt x="82918" y="55326"/>
                  <a:pt x="81229" y="5532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474747" y="714724"/>
            <a:ext cx="102238" cy="71311"/>
          </a:xfrm>
          <a:custGeom>
            <a:avLst/>
            <a:gdLst>
              <a:gd name="connsiteX0" fmla="*/ 59027 w 102238"/>
              <a:gd name="connsiteY0" fmla="*/ 56099 h 71311"/>
              <a:gd name="connsiteX1" fmla="*/ 57161 w 102238"/>
              <a:gd name="connsiteY1" fmla="*/ 55579 h 71311"/>
              <a:gd name="connsiteX2" fmla="*/ 56488 w 102238"/>
              <a:gd name="connsiteY2" fmla="*/ 53575 h 71311"/>
              <a:gd name="connsiteX3" fmla="*/ 56488 w 102238"/>
              <a:gd name="connsiteY3" fmla="*/ 44111 h 71311"/>
              <a:gd name="connsiteX4" fmla="*/ 57212 w 102238"/>
              <a:gd name="connsiteY4" fmla="*/ 41979 h 71311"/>
              <a:gd name="connsiteX5" fmla="*/ 59027 w 102238"/>
              <a:gd name="connsiteY5" fmla="*/ 41573 h 71311"/>
              <a:gd name="connsiteX6" fmla="*/ 83832 w 102238"/>
              <a:gd name="connsiteY6" fmla="*/ 41573 h 71311"/>
              <a:gd name="connsiteX7" fmla="*/ 83832 w 102238"/>
              <a:gd name="connsiteY7" fmla="*/ 28367 h 71311"/>
              <a:gd name="connsiteX8" fmla="*/ 60221 w 102238"/>
              <a:gd name="connsiteY8" fmla="*/ 28367 h 71311"/>
              <a:gd name="connsiteX9" fmla="*/ 52756 w 102238"/>
              <a:gd name="connsiteY9" fmla="*/ 40317 h 71311"/>
              <a:gd name="connsiteX10" fmla="*/ 41674 w 102238"/>
              <a:gd name="connsiteY10" fmla="*/ 51710 h 71311"/>
              <a:gd name="connsiteX11" fmla="*/ 27140 w 102238"/>
              <a:gd name="connsiteY11" fmla="*/ 61973 h 71311"/>
              <a:gd name="connsiteX12" fmla="*/ 9419 w 102238"/>
              <a:gd name="connsiteY12" fmla="*/ 70372 h 71311"/>
              <a:gd name="connsiteX13" fmla="*/ 6537 w 102238"/>
              <a:gd name="connsiteY13" fmla="*/ 71311 h 71311"/>
              <a:gd name="connsiteX14" fmla="*/ 5268 w 102238"/>
              <a:gd name="connsiteY14" fmla="*/ 69826 h 71311"/>
              <a:gd name="connsiteX15" fmla="*/ 457 w 102238"/>
              <a:gd name="connsiteY15" fmla="*/ 59715 h 71311"/>
              <a:gd name="connsiteX16" fmla="*/ 0 w 102238"/>
              <a:gd name="connsiteY16" fmla="*/ 57635 h 71311"/>
              <a:gd name="connsiteX17" fmla="*/ 2069 w 102238"/>
              <a:gd name="connsiteY17" fmla="*/ 56252 h 71311"/>
              <a:gd name="connsiteX18" fmla="*/ 29209 w 102238"/>
              <a:gd name="connsiteY18" fmla="*/ 40838 h 71311"/>
              <a:gd name="connsiteX19" fmla="*/ 43680 w 102238"/>
              <a:gd name="connsiteY19" fmla="*/ 21579 h 71311"/>
              <a:gd name="connsiteX20" fmla="*/ 44023 w 102238"/>
              <a:gd name="connsiteY20" fmla="*/ 19372 h 71311"/>
              <a:gd name="connsiteX21" fmla="*/ 41547 w 102238"/>
              <a:gd name="connsiteY21" fmla="*/ 18788 h 71311"/>
              <a:gd name="connsiteX22" fmla="*/ 7540 w 102238"/>
              <a:gd name="connsiteY22" fmla="*/ 18788 h 71311"/>
              <a:gd name="connsiteX23" fmla="*/ 5395 w 102238"/>
              <a:gd name="connsiteY23" fmla="*/ 17989 h 71311"/>
              <a:gd name="connsiteX24" fmla="*/ 5001 w 102238"/>
              <a:gd name="connsiteY24" fmla="*/ 15985 h 71311"/>
              <a:gd name="connsiteX25" fmla="*/ 5001 w 102238"/>
              <a:gd name="connsiteY25" fmla="*/ 6520 h 71311"/>
              <a:gd name="connsiteX26" fmla="*/ 5547 w 102238"/>
              <a:gd name="connsiteY26" fmla="*/ 4465 h 71311"/>
              <a:gd name="connsiteX27" fmla="*/ 7679 w 102238"/>
              <a:gd name="connsiteY27" fmla="*/ 3869 h 71311"/>
              <a:gd name="connsiteX28" fmla="*/ 53416 w 102238"/>
              <a:gd name="connsiteY28" fmla="*/ 3869 h 71311"/>
              <a:gd name="connsiteX29" fmla="*/ 61756 w 102238"/>
              <a:gd name="connsiteY29" fmla="*/ 5797 h 71311"/>
              <a:gd name="connsiteX30" fmla="*/ 63953 w 102238"/>
              <a:gd name="connsiteY30" fmla="*/ 12788 h 71311"/>
              <a:gd name="connsiteX31" fmla="*/ 63889 w 102238"/>
              <a:gd name="connsiteY31" fmla="*/ 13333 h 71311"/>
              <a:gd name="connsiteX32" fmla="*/ 63838 w 102238"/>
              <a:gd name="connsiteY32" fmla="*/ 13853 h 71311"/>
              <a:gd name="connsiteX33" fmla="*/ 83832 w 102238"/>
              <a:gd name="connsiteY33" fmla="*/ 13853 h 71311"/>
              <a:gd name="connsiteX34" fmla="*/ 83832 w 102238"/>
              <a:gd name="connsiteY34" fmla="*/ 2524 h 71311"/>
              <a:gd name="connsiteX35" fmla="*/ 84365 w 102238"/>
              <a:gd name="connsiteY35" fmla="*/ 520 h 71311"/>
              <a:gd name="connsiteX36" fmla="*/ 86370 w 102238"/>
              <a:gd name="connsiteY36" fmla="*/ 0 h 71311"/>
              <a:gd name="connsiteX37" fmla="*/ 99712 w 102238"/>
              <a:gd name="connsiteY37" fmla="*/ 0 h 71311"/>
              <a:gd name="connsiteX38" fmla="*/ 101705 w 102238"/>
              <a:gd name="connsiteY38" fmla="*/ 520 h 71311"/>
              <a:gd name="connsiteX39" fmla="*/ 102238 w 102238"/>
              <a:gd name="connsiteY39" fmla="*/ 2524 h 71311"/>
              <a:gd name="connsiteX40" fmla="*/ 102238 w 102238"/>
              <a:gd name="connsiteY40" fmla="*/ 64257 h 71311"/>
              <a:gd name="connsiteX41" fmla="*/ 101705 w 102238"/>
              <a:gd name="connsiteY41" fmla="*/ 66236 h 71311"/>
              <a:gd name="connsiteX42" fmla="*/ 99712 w 102238"/>
              <a:gd name="connsiteY42" fmla="*/ 66629 h 71311"/>
              <a:gd name="connsiteX43" fmla="*/ 86370 w 102238"/>
              <a:gd name="connsiteY43" fmla="*/ 66629 h 71311"/>
              <a:gd name="connsiteX44" fmla="*/ 84365 w 102238"/>
              <a:gd name="connsiteY44" fmla="*/ 66236 h 71311"/>
              <a:gd name="connsiteX45" fmla="*/ 83832 w 102238"/>
              <a:gd name="connsiteY45" fmla="*/ 64257 h 71311"/>
              <a:gd name="connsiteX46" fmla="*/ 83832 w 102238"/>
              <a:gd name="connsiteY46" fmla="*/ 56099 h 71311"/>
              <a:gd name="connsiteX47" fmla="*/ 59027 w 102238"/>
              <a:gd name="connsiteY47" fmla="*/ 56099 h 71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102238" h="71311">
                <a:moveTo>
                  <a:pt x="59027" y="56099"/>
                </a:moveTo>
                <a:cubicBezTo>
                  <a:pt x="58228" y="56099"/>
                  <a:pt x="57593" y="55922"/>
                  <a:pt x="57161" y="55579"/>
                </a:cubicBezTo>
                <a:cubicBezTo>
                  <a:pt x="56717" y="55237"/>
                  <a:pt x="56488" y="54564"/>
                  <a:pt x="56488" y="53575"/>
                </a:cubicBezTo>
                <a:lnTo>
                  <a:pt x="56488" y="44111"/>
                </a:lnTo>
                <a:cubicBezTo>
                  <a:pt x="56488" y="42969"/>
                  <a:pt x="56730" y="42246"/>
                  <a:pt x="57212" y="41979"/>
                </a:cubicBezTo>
                <a:cubicBezTo>
                  <a:pt x="57707" y="41700"/>
                  <a:pt x="58304" y="41573"/>
                  <a:pt x="59027" y="41573"/>
                </a:cubicBezTo>
                <a:lnTo>
                  <a:pt x="83832" y="41573"/>
                </a:lnTo>
                <a:lnTo>
                  <a:pt x="83832" y="28367"/>
                </a:lnTo>
                <a:lnTo>
                  <a:pt x="60221" y="28367"/>
                </a:lnTo>
                <a:cubicBezTo>
                  <a:pt x="58354" y="32388"/>
                  <a:pt x="55879" y="36346"/>
                  <a:pt x="52756" y="40317"/>
                </a:cubicBezTo>
                <a:cubicBezTo>
                  <a:pt x="49634" y="44276"/>
                  <a:pt x="45952" y="48069"/>
                  <a:pt x="41674" y="51710"/>
                </a:cubicBezTo>
                <a:cubicBezTo>
                  <a:pt x="37422" y="55351"/>
                  <a:pt x="32573" y="58776"/>
                  <a:pt x="27140" y="61973"/>
                </a:cubicBezTo>
                <a:cubicBezTo>
                  <a:pt x="21719" y="65170"/>
                  <a:pt x="15804" y="67974"/>
                  <a:pt x="9419" y="70372"/>
                </a:cubicBezTo>
                <a:cubicBezTo>
                  <a:pt x="7895" y="70993"/>
                  <a:pt x="6931" y="71311"/>
                  <a:pt x="6537" y="71311"/>
                </a:cubicBezTo>
                <a:cubicBezTo>
                  <a:pt x="6144" y="71311"/>
                  <a:pt x="5712" y="70816"/>
                  <a:pt x="5268" y="69826"/>
                </a:cubicBezTo>
                <a:lnTo>
                  <a:pt x="457" y="59715"/>
                </a:lnTo>
                <a:cubicBezTo>
                  <a:pt x="12" y="58726"/>
                  <a:pt x="-126" y="58028"/>
                  <a:pt x="0" y="57635"/>
                </a:cubicBezTo>
                <a:cubicBezTo>
                  <a:pt x="139" y="57241"/>
                  <a:pt x="825" y="56772"/>
                  <a:pt x="2069" y="56252"/>
                </a:cubicBezTo>
                <a:cubicBezTo>
                  <a:pt x="13354" y="51443"/>
                  <a:pt x="22405" y="46305"/>
                  <a:pt x="29209" y="40838"/>
                </a:cubicBezTo>
                <a:cubicBezTo>
                  <a:pt x="36013" y="35382"/>
                  <a:pt x="40837" y="28963"/>
                  <a:pt x="43680" y="21579"/>
                </a:cubicBezTo>
                <a:cubicBezTo>
                  <a:pt x="44124" y="20514"/>
                  <a:pt x="44251" y="19778"/>
                  <a:pt x="44023" y="19372"/>
                </a:cubicBezTo>
                <a:cubicBezTo>
                  <a:pt x="43794" y="18979"/>
                  <a:pt x="42969" y="18788"/>
                  <a:pt x="41547" y="18788"/>
                </a:cubicBezTo>
                <a:lnTo>
                  <a:pt x="7540" y="18788"/>
                </a:lnTo>
                <a:cubicBezTo>
                  <a:pt x="6385" y="18788"/>
                  <a:pt x="5674" y="18509"/>
                  <a:pt x="5395" y="17989"/>
                </a:cubicBezTo>
                <a:cubicBezTo>
                  <a:pt x="5141" y="17443"/>
                  <a:pt x="5001" y="16771"/>
                  <a:pt x="5001" y="15985"/>
                </a:cubicBezTo>
                <a:lnTo>
                  <a:pt x="5001" y="6520"/>
                </a:lnTo>
                <a:cubicBezTo>
                  <a:pt x="5001" y="5556"/>
                  <a:pt x="5179" y="4858"/>
                  <a:pt x="5547" y="4465"/>
                </a:cubicBezTo>
                <a:cubicBezTo>
                  <a:pt x="5890" y="4059"/>
                  <a:pt x="6613" y="3869"/>
                  <a:pt x="7679" y="3869"/>
                </a:cubicBezTo>
                <a:lnTo>
                  <a:pt x="53416" y="3869"/>
                </a:lnTo>
                <a:cubicBezTo>
                  <a:pt x="57517" y="3869"/>
                  <a:pt x="60284" y="4516"/>
                  <a:pt x="61756" y="5797"/>
                </a:cubicBezTo>
                <a:cubicBezTo>
                  <a:pt x="63229" y="7091"/>
                  <a:pt x="63953" y="9413"/>
                  <a:pt x="63953" y="12788"/>
                </a:cubicBezTo>
                <a:cubicBezTo>
                  <a:pt x="63953" y="12965"/>
                  <a:pt x="63927" y="13130"/>
                  <a:pt x="63889" y="13333"/>
                </a:cubicBezTo>
                <a:cubicBezTo>
                  <a:pt x="63851" y="13511"/>
                  <a:pt x="63838" y="13676"/>
                  <a:pt x="63838" y="13853"/>
                </a:cubicBezTo>
                <a:lnTo>
                  <a:pt x="83832" y="13853"/>
                </a:lnTo>
                <a:lnTo>
                  <a:pt x="83832" y="2524"/>
                </a:lnTo>
                <a:cubicBezTo>
                  <a:pt x="83832" y="1535"/>
                  <a:pt x="84009" y="862"/>
                  <a:pt x="84365" y="520"/>
                </a:cubicBezTo>
                <a:cubicBezTo>
                  <a:pt x="84720" y="177"/>
                  <a:pt x="85380" y="0"/>
                  <a:pt x="86370" y="0"/>
                </a:cubicBezTo>
                <a:lnTo>
                  <a:pt x="99712" y="0"/>
                </a:lnTo>
                <a:cubicBezTo>
                  <a:pt x="100677" y="0"/>
                  <a:pt x="101350" y="177"/>
                  <a:pt x="101705" y="520"/>
                </a:cubicBezTo>
                <a:cubicBezTo>
                  <a:pt x="102060" y="862"/>
                  <a:pt x="102238" y="1535"/>
                  <a:pt x="102238" y="2524"/>
                </a:cubicBezTo>
                <a:lnTo>
                  <a:pt x="102238" y="64257"/>
                </a:lnTo>
                <a:cubicBezTo>
                  <a:pt x="102238" y="65323"/>
                  <a:pt x="102060" y="65957"/>
                  <a:pt x="101705" y="66236"/>
                </a:cubicBezTo>
                <a:cubicBezTo>
                  <a:pt x="101350" y="66502"/>
                  <a:pt x="100677" y="66629"/>
                  <a:pt x="99712" y="66629"/>
                </a:cubicBezTo>
                <a:lnTo>
                  <a:pt x="86370" y="66629"/>
                </a:lnTo>
                <a:cubicBezTo>
                  <a:pt x="85380" y="66629"/>
                  <a:pt x="84720" y="66502"/>
                  <a:pt x="84365" y="66236"/>
                </a:cubicBezTo>
                <a:cubicBezTo>
                  <a:pt x="84009" y="65957"/>
                  <a:pt x="83832" y="65323"/>
                  <a:pt x="83832" y="64257"/>
                </a:cubicBezTo>
                <a:lnTo>
                  <a:pt x="83832" y="56099"/>
                </a:lnTo>
                <a:lnTo>
                  <a:pt x="59027" y="5609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711200"/>
            <a:ext cx="368300" cy="139700"/>
          </a:xfrm>
          <a:prstGeom prst="rect">
            <a:avLst/>
          </a:prstGeom>
          <a:noFill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711200"/>
            <a:ext cx="127000" cy="139700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0" y="711200"/>
            <a:ext cx="139700" cy="139700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" y="927100"/>
            <a:ext cx="139700" cy="1651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0" y="927100"/>
            <a:ext cx="215900" cy="1651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965200"/>
            <a:ext cx="101600" cy="1270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5800" y="965200"/>
            <a:ext cx="101600" cy="1270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6800" y="965200"/>
            <a:ext cx="101600" cy="1270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9100" y="927100"/>
            <a:ext cx="292100" cy="165100"/>
          </a:xfrm>
          <a:prstGeom prst="rect">
            <a:avLst/>
          </a:prstGeom>
          <a:noFill/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30600" y="977900"/>
            <a:ext cx="88900" cy="114300"/>
          </a:xfrm>
          <a:prstGeom prst="rect">
            <a:avLst/>
          </a:prstGeom>
          <a:noFill/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59200" y="977900"/>
            <a:ext cx="165100" cy="152400"/>
          </a:xfrm>
          <a:prstGeom prst="rect">
            <a:avLst/>
          </a:prstGeom>
          <a:noFill/>
        </p:spPr>
      </p:pic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4000" y="1689100"/>
            <a:ext cx="7150100" cy="4495800"/>
          </a:xfrm>
          <a:prstGeom prst="rect">
            <a:avLst/>
          </a:prstGeom>
          <a:noFill/>
        </p:spPr>
      </p:pic>
      <p:pic>
        <p:nvPicPr>
          <p:cNvPr id="103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32500" y="6692900"/>
            <a:ext cx="114300" cy="88900"/>
          </a:xfrm>
          <a:prstGeom prst="rect">
            <a:avLst/>
          </a:prstGeom>
          <a:noFill/>
        </p:spPr>
      </p:pic>
      <p:pic>
        <p:nvPicPr>
          <p:cNvPr id="1040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73800" y="6680200"/>
            <a:ext cx="228600" cy="127000"/>
          </a:xfrm>
          <a:prstGeom prst="rect">
            <a:avLst/>
          </a:prstGeom>
          <a:noFill/>
        </p:spPr>
      </p:pic>
      <p:pic>
        <p:nvPicPr>
          <p:cNvPr id="104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27800" y="6680200"/>
            <a:ext cx="215900" cy="1270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6934200"/>
            <a:ext cx="6642100" cy="2768600"/>
          </a:xfrm>
          <a:prstGeom prst="rect">
            <a:avLst/>
          </a:prstGeom>
          <a:noFill/>
        </p:spPr>
      </p:pic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48500" y="10045700"/>
            <a:ext cx="63500" cy="10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485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500" cy="1014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44391" y="564919"/>
            <a:ext cx="120111" cy="533977"/>
          </a:xfrm>
          <a:custGeom>
            <a:avLst/>
            <a:gdLst>
              <a:gd name="connsiteX0" fmla="*/ 120111 w 120111"/>
              <a:gd name="connsiteY0" fmla="*/ 533977 h 533977"/>
              <a:gd name="connsiteX1" fmla="*/ 0 w 120111"/>
              <a:gd name="connsiteY1" fmla="*/ 533977 h 533977"/>
              <a:gd name="connsiteX2" fmla="*/ 0 w 120111"/>
              <a:gd name="connsiteY2" fmla="*/ 0 h 533977"/>
              <a:gd name="connsiteX3" fmla="*/ 120111 w 120111"/>
              <a:gd name="connsiteY3" fmla="*/ 0 h 533977"/>
              <a:gd name="connsiteX4" fmla="*/ 120111 w 120111"/>
              <a:gd name="connsiteY4" fmla="*/ 533977 h 53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111" h="533977">
                <a:moveTo>
                  <a:pt x="120111" y="533977"/>
                </a:moveTo>
                <a:lnTo>
                  <a:pt x="0" y="533977"/>
                </a:lnTo>
                <a:lnTo>
                  <a:pt x="0" y="0"/>
                </a:lnTo>
                <a:lnTo>
                  <a:pt x="120111" y="0"/>
                </a:lnTo>
                <a:lnTo>
                  <a:pt x="120111" y="53397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658806" y="8493994"/>
            <a:ext cx="3605" cy="244470"/>
          </a:xfrm>
          <a:custGeom>
            <a:avLst/>
            <a:gdLst>
              <a:gd name="connsiteX0" fmla="*/ 1802 w 3605"/>
              <a:gd name="connsiteY0" fmla="*/ 0 h 244470"/>
              <a:gd name="connsiteX1" fmla="*/ 1802 w 3605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05" h="244470">
                <a:moveTo>
                  <a:pt x="1802" y="0"/>
                </a:moveTo>
                <a:lnTo>
                  <a:pt x="1802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61049" y="8565576"/>
            <a:ext cx="55130" cy="94730"/>
          </a:xfrm>
          <a:custGeom>
            <a:avLst/>
            <a:gdLst>
              <a:gd name="connsiteX0" fmla="*/ 54762 w 55130"/>
              <a:gd name="connsiteY0" fmla="*/ 8500 h 94730"/>
              <a:gd name="connsiteX1" fmla="*/ 55130 w 55130"/>
              <a:gd name="connsiteY1" fmla="*/ 6711 h 94730"/>
              <a:gd name="connsiteX2" fmla="*/ 55130 w 55130"/>
              <a:gd name="connsiteY2" fmla="*/ 3539 h 94730"/>
              <a:gd name="connsiteX3" fmla="*/ 54762 w 55130"/>
              <a:gd name="connsiteY3" fmla="*/ 368 h 94730"/>
              <a:gd name="connsiteX4" fmla="*/ 51766 w 55130"/>
              <a:gd name="connsiteY4" fmla="*/ 0 h 94730"/>
              <a:gd name="connsiteX5" fmla="*/ 1675 w 55130"/>
              <a:gd name="connsiteY5" fmla="*/ 0 h 94730"/>
              <a:gd name="connsiteX6" fmla="*/ 0 w 55130"/>
              <a:gd name="connsiteY6" fmla="*/ 1763 h 94730"/>
              <a:gd name="connsiteX7" fmla="*/ 0 w 55130"/>
              <a:gd name="connsiteY7" fmla="*/ 5950 h 94730"/>
              <a:gd name="connsiteX8" fmla="*/ 1675 w 55130"/>
              <a:gd name="connsiteY8" fmla="*/ 7725 h 94730"/>
              <a:gd name="connsiteX9" fmla="*/ 46434 w 55130"/>
              <a:gd name="connsiteY9" fmla="*/ 7725 h 94730"/>
              <a:gd name="connsiteX10" fmla="*/ 11323 w 55130"/>
              <a:gd name="connsiteY10" fmla="*/ 92941 h 94730"/>
              <a:gd name="connsiteX11" fmla="*/ 11323 w 55130"/>
              <a:gd name="connsiteY11" fmla="*/ 94210 h 94730"/>
              <a:gd name="connsiteX12" fmla="*/ 12287 w 55130"/>
              <a:gd name="connsiteY12" fmla="*/ 94730 h 94730"/>
              <a:gd name="connsiteX13" fmla="*/ 18317 w 55130"/>
              <a:gd name="connsiteY13" fmla="*/ 94730 h 94730"/>
              <a:gd name="connsiteX14" fmla="*/ 20742 w 55130"/>
              <a:gd name="connsiteY14" fmla="*/ 92941 h 94730"/>
              <a:gd name="connsiteX15" fmla="*/ 54762 w 55130"/>
              <a:gd name="connsiteY15" fmla="*/ 8500 h 94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5130" h="94730">
                <a:moveTo>
                  <a:pt x="54762" y="8500"/>
                </a:moveTo>
                <a:cubicBezTo>
                  <a:pt x="55016" y="7980"/>
                  <a:pt x="55130" y="7358"/>
                  <a:pt x="55130" y="6711"/>
                </a:cubicBezTo>
                <a:lnTo>
                  <a:pt x="55130" y="3539"/>
                </a:lnTo>
                <a:cubicBezTo>
                  <a:pt x="55130" y="1763"/>
                  <a:pt x="55016" y="735"/>
                  <a:pt x="54762" y="368"/>
                </a:cubicBezTo>
                <a:cubicBezTo>
                  <a:pt x="54419" y="127"/>
                  <a:pt x="53454" y="0"/>
                  <a:pt x="51766" y="0"/>
                </a:cubicBezTo>
                <a:lnTo>
                  <a:pt x="1675" y="0"/>
                </a:lnTo>
                <a:cubicBezTo>
                  <a:pt x="596" y="0"/>
                  <a:pt x="0" y="621"/>
                  <a:pt x="0" y="1763"/>
                </a:cubicBezTo>
                <a:lnTo>
                  <a:pt x="0" y="5950"/>
                </a:lnTo>
                <a:cubicBezTo>
                  <a:pt x="0" y="7104"/>
                  <a:pt x="596" y="7725"/>
                  <a:pt x="1675" y="7725"/>
                </a:cubicBezTo>
                <a:lnTo>
                  <a:pt x="46434" y="7725"/>
                </a:lnTo>
                <a:lnTo>
                  <a:pt x="11323" y="92941"/>
                </a:lnTo>
                <a:cubicBezTo>
                  <a:pt x="11081" y="93461"/>
                  <a:pt x="11081" y="93829"/>
                  <a:pt x="11323" y="94210"/>
                </a:cubicBezTo>
                <a:cubicBezTo>
                  <a:pt x="11450" y="94603"/>
                  <a:pt x="11792" y="94730"/>
                  <a:pt x="12287" y="94730"/>
                </a:cubicBezTo>
                <a:lnTo>
                  <a:pt x="18317" y="94730"/>
                </a:lnTo>
                <a:cubicBezTo>
                  <a:pt x="19409" y="94730"/>
                  <a:pt x="20132" y="94083"/>
                  <a:pt x="20742" y="92941"/>
                </a:cubicBezTo>
                <a:lnTo>
                  <a:pt x="54762" y="850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889314" y="8564562"/>
            <a:ext cx="54305" cy="95745"/>
          </a:xfrm>
          <a:custGeom>
            <a:avLst/>
            <a:gdLst>
              <a:gd name="connsiteX0" fmla="*/ 52617 w 54305"/>
              <a:gd name="connsiteY0" fmla="*/ 95745 h 95745"/>
              <a:gd name="connsiteX1" fmla="*/ 54305 w 54305"/>
              <a:gd name="connsiteY1" fmla="*/ 93956 h 95745"/>
              <a:gd name="connsiteX2" fmla="*/ 54305 w 54305"/>
              <a:gd name="connsiteY2" fmla="*/ 89643 h 95745"/>
              <a:gd name="connsiteX3" fmla="*/ 52617 w 54305"/>
              <a:gd name="connsiteY3" fmla="*/ 87866 h 95745"/>
              <a:gd name="connsiteX4" fmla="*/ 10371 w 54305"/>
              <a:gd name="connsiteY4" fmla="*/ 87866 h 95745"/>
              <a:gd name="connsiteX5" fmla="*/ 18825 w 54305"/>
              <a:gd name="connsiteY5" fmla="*/ 78072 h 95745"/>
              <a:gd name="connsiteX6" fmla="*/ 27152 w 54305"/>
              <a:gd name="connsiteY6" fmla="*/ 68316 h 95745"/>
              <a:gd name="connsiteX7" fmla="*/ 37295 w 54305"/>
              <a:gd name="connsiteY7" fmla="*/ 56125 h 95745"/>
              <a:gd name="connsiteX8" fmla="*/ 44035 w 54305"/>
              <a:gd name="connsiteY8" fmla="*/ 46851 h 95745"/>
              <a:gd name="connsiteX9" fmla="*/ 50090 w 54305"/>
              <a:gd name="connsiteY9" fmla="*/ 35154 h 95745"/>
              <a:gd name="connsiteX10" fmla="*/ 52249 w 54305"/>
              <a:gd name="connsiteY10" fmla="*/ 24878 h 95745"/>
              <a:gd name="connsiteX11" fmla="*/ 44531 w 54305"/>
              <a:gd name="connsiteY11" fmla="*/ 6089 h 95745"/>
              <a:gd name="connsiteX12" fmla="*/ 26061 w 54305"/>
              <a:gd name="connsiteY12" fmla="*/ 0 h 95745"/>
              <a:gd name="connsiteX13" fmla="*/ 15918 w 54305"/>
              <a:gd name="connsiteY13" fmla="*/ 1382 h 95745"/>
              <a:gd name="connsiteX14" fmla="*/ 4836 w 54305"/>
              <a:gd name="connsiteY14" fmla="*/ 5695 h 95745"/>
              <a:gd name="connsiteX15" fmla="*/ 3617 w 54305"/>
              <a:gd name="connsiteY15" fmla="*/ 8373 h 95745"/>
              <a:gd name="connsiteX16" fmla="*/ 4341 w 54305"/>
              <a:gd name="connsiteY16" fmla="*/ 12559 h 95745"/>
              <a:gd name="connsiteX17" fmla="*/ 6270 w 54305"/>
              <a:gd name="connsiteY17" fmla="*/ 13333 h 95745"/>
              <a:gd name="connsiteX18" fmla="*/ 26683 w 54305"/>
              <a:gd name="connsiteY18" fmla="*/ 7598 h 95745"/>
              <a:gd name="connsiteX19" fmla="*/ 38386 w 54305"/>
              <a:gd name="connsiteY19" fmla="*/ 12559 h 95745"/>
              <a:gd name="connsiteX20" fmla="*/ 43198 w 54305"/>
              <a:gd name="connsiteY20" fmla="*/ 25245 h 95745"/>
              <a:gd name="connsiteX21" fmla="*/ 21008 w 54305"/>
              <a:gd name="connsiteY21" fmla="*/ 63597 h 95745"/>
              <a:gd name="connsiteX22" fmla="*/ 1091 w 54305"/>
              <a:gd name="connsiteY22" fmla="*/ 86724 h 95745"/>
              <a:gd name="connsiteX23" fmla="*/ 126 w 54305"/>
              <a:gd name="connsiteY23" fmla="*/ 89402 h 95745"/>
              <a:gd name="connsiteX24" fmla="*/ 0 w 54305"/>
              <a:gd name="connsiteY24" fmla="*/ 92168 h 95745"/>
              <a:gd name="connsiteX25" fmla="*/ 126 w 54305"/>
              <a:gd name="connsiteY25" fmla="*/ 94210 h 95745"/>
              <a:gd name="connsiteX26" fmla="*/ 469 w 54305"/>
              <a:gd name="connsiteY26" fmla="*/ 95225 h 95745"/>
              <a:gd name="connsiteX27" fmla="*/ 1447 w 54305"/>
              <a:gd name="connsiteY27" fmla="*/ 95618 h 95745"/>
              <a:gd name="connsiteX28" fmla="*/ 3389 w 54305"/>
              <a:gd name="connsiteY28" fmla="*/ 95745 h 95745"/>
              <a:gd name="connsiteX29" fmla="*/ 52617 w 54305"/>
              <a:gd name="connsiteY29" fmla="*/ 95745 h 95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45">
                <a:moveTo>
                  <a:pt x="52617" y="95745"/>
                </a:moveTo>
                <a:cubicBezTo>
                  <a:pt x="53708" y="95745"/>
                  <a:pt x="54305" y="95098"/>
                  <a:pt x="54305" y="93956"/>
                </a:cubicBezTo>
                <a:lnTo>
                  <a:pt x="54305" y="89643"/>
                </a:lnTo>
                <a:cubicBezTo>
                  <a:pt x="54305" y="88501"/>
                  <a:pt x="53708" y="87866"/>
                  <a:pt x="52617" y="87866"/>
                </a:cubicBezTo>
                <a:lnTo>
                  <a:pt x="10371" y="87866"/>
                </a:lnTo>
                <a:cubicBezTo>
                  <a:pt x="13138" y="84695"/>
                  <a:pt x="16045" y="81396"/>
                  <a:pt x="18825" y="78072"/>
                </a:cubicBezTo>
                <a:cubicBezTo>
                  <a:pt x="21592" y="74774"/>
                  <a:pt x="24372" y="71488"/>
                  <a:pt x="27152" y="68316"/>
                </a:cubicBezTo>
                <a:cubicBezTo>
                  <a:pt x="30897" y="64003"/>
                  <a:pt x="34274" y="59931"/>
                  <a:pt x="37295" y="56125"/>
                </a:cubicBezTo>
                <a:cubicBezTo>
                  <a:pt x="40189" y="52306"/>
                  <a:pt x="42474" y="49262"/>
                  <a:pt x="44035" y="46851"/>
                </a:cubicBezTo>
                <a:cubicBezTo>
                  <a:pt x="46587" y="42791"/>
                  <a:pt x="48618" y="38846"/>
                  <a:pt x="50090" y="35154"/>
                </a:cubicBezTo>
                <a:cubicBezTo>
                  <a:pt x="51525" y="31488"/>
                  <a:pt x="52249" y="28050"/>
                  <a:pt x="52249" y="24878"/>
                </a:cubicBezTo>
                <a:cubicBezTo>
                  <a:pt x="52249" y="16746"/>
                  <a:pt x="49710" y="10529"/>
                  <a:pt x="44531" y="6089"/>
                </a:cubicBezTo>
                <a:cubicBezTo>
                  <a:pt x="39948" y="2029"/>
                  <a:pt x="33791" y="0"/>
                  <a:pt x="26061" y="0"/>
                </a:cubicBezTo>
                <a:cubicBezTo>
                  <a:pt x="22570" y="0"/>
                  <a:pt x="19193" y="494"/>
                  <a:pt x="15918" y="1382"/>
                </a:cubicBezTo>
                <a:cubicBezTo>
                  <a:pt x="12668" y="2270"/>
                  <a:pt x="8923" y="3792"/>
                  <a:pt x="4836" y="5695"/>
                </a:cubicBezTo>
                <a:cubicBezTo>
                  <a:pt x="3744" y="6089"/>
                  <a:pt x="3389" y="6964"/>
                  <a:pt x="3617" y="8373"/>
                </a:cubicBezTo>
                <a:lnTo>
                  <a:pt x="4341" y="12559"/>
                </a:lnTo>
                <a:cubicBezTo>
                  <a:pt x="4468" y="13701"/>
                  <a:pt x="5179" y="13942"/>
                  <a:pt x="6270" y="13333"/>
                </a:cubicBezTo>
                <a:cubicBezTo>
                  <a:pt x="13392" y="9514"/>
                  <a:pt x="20158" y="7598"/>
                  <a:pt x="26683" y="7598"/>
                </a:cubicBezTo>
                <a:cubicBezTo>
                  <a:pt x="31367" y="7598"/>
                  <a:pt x="35238" y="9260"/>
                  <a:pt x="38386" y="12559"/>
                </a:cubicBezTo>
                <a:cubicBezTo>
                  <a:pt x="41636" y="15985"/>
                  <a:pt x="43198" y="20171"/>
                  <a:pt x="43198" y="25245"/>
                </a:cubicBezTo>
                <a:cubicBezTo>
                  <a:pt x="43198" y="34012"/>
                  <a:pt x="35835" y="46724"/>
                  <a:pt x="21008" y="63597"/>
                </a:cubicBezTo>
                <a:lnTo>
                  <a:pt x="1091" y="86724"/>
                </a:lnTo>
                <a:cubicBezTo>
                  <a:pt x="469" y="87372"/>
                  <a:pt x="126" y="88234"/>
                  <a:pt x="126" y="89402"/>
                </a:cubicBezTo>
                <a:lnTo>
                  <a:pt x="0" y="92168"/>
                </a:lnTo>
                <a:cubicBezTo>
                  <a:pt x="0" y="93068"/>
                  <a:pt x="0" y="93829"/>
                  <a:pt x="126" y="94210"/>
                </a:cubicBezTo>
                <a:cubicBezTo>
                  <a:pt x="126" y="94730"/>
                  <a:pt x="253" y="95098"/>
                  <a:pt x="469" y="95225"/>
                </a:cubicBezTo>
                <a:cubicBezTo>
                  <a:pt x="596" y="95491"/>
                  <a:pt x="964" y="95618"/>
                  <a:pt x="1447" y="95618"/>
                </a:cubicBezTo>
                <a:cubicBezTo>
                  <a:pt x="1815" y="95745"/>
                  <a:pt x="2538" y="95745"/>
                  <a:pt x="3389" y="95745"/>
                </a:cubicBezTo>
                <a:lnTo>
                  <a:pt x="52617" y="9574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03438" y="8564562"/>
            <a:ext cx="54762" cy="96633"/>
          </a:xfrm>
          <a:custGeom>
            <a:avLst/>
            <a:gdLst>
              <a:gd name="connsiteX0" fmla="*/ 11082 w 54762"/>
              <a:gd name="connsiteY0" fmla="*/ 95859 h 96633"/>
              <a:gd name="connsiteX1" fmla="*/ 22062 w 54762"/>
              <a:gd name="connsiteY1" fmla="*/ 96633 h 96633"/>
              <a:gd name="connsiteX2" fmla="*/ 34985 w 54762"/>
              <a:gd name="connsiteY2" fmla="*/ 94730 h 96633"/>
              <a:gd name="connsiteX3" fmla="*/ 45242 w 54762"/>
              <a:gd name="connsiteY3" fmla="*/ 89402 h 96633"/>
              <a:gd name="connsiteX4" fmla="*/ 52363 w 54762"/>
              <a:gd name="connsiteY4" fmla="*/ 80509 h 96633"/>
              <a:gd name="connsiteX5" fmla="*/ 54762 w 54762"/>
              <a:gd name="connsiteY5" fmla="*/ 69077 h 96633"/>
              <a:gd name="connsiteX6" fmla="*/ 53328 w 54762"/>
              <a:gd name="connsiteY6" fmla="*/ 60184 h 96633"/>
              <a:gd name="connsiteX7" fmla="*/ 49113 w 54762"/>
              <a:gd name="connsiteY7" fmla="*/ 53068 h 96633"/>
              <a:gd name="connsiteX8" fmla="*/ 43439 w 54762"/>
              <a:gd name="connsiteY8" fmla="*/ 48487 h 96633"/>
              <a:gd name="connsiteX9" fmla="*/ 36203 w 54762"/>
              <a:gd name="connsiteY9" fmla="*/ 46331 h 96633"/>
              <a:gd name="connsiteX10" fmla="*/ 48745 w 54762"/>
              <a:gd name="connsiteY10" fmla="*/ 38325 h 96633"/>
              <a:gd name="connsiteX11" fmla="*/ 54546 w 54762"/>
              <a:gd name="connsiteY11" fmla="*/ 23609 h 96633"/>
              <a:gd name="connsiteX12" fmla="*/ 45724 w 54762"/>
              <a:gd name="connsiteY12" fmla="*/ 5442 h 96633"/>
              <a:gd name="connsiteX13" fmla="*/ 25807 w 54762"/>
              <a:gd name="connsiteY13" fmla="*/ 0 h 96633"/>
              <a:gd name="connsiteX14" fmla="*/ 15791 w 54762"/>
              <a:gd name="connsiteY14" fmla="*/ 862 h 96633"/>
              <a:gd name="connsiteX15" fmla="*/ 5648 w 54762"/>
              <a:gd name="connsiteY15" fmla="*/ 3666 h 96633"/>
              <a:gd name="connsiteX16" fmla="*/ 4087 w 54762"/>
              <a:gd name="connsiteY16" fmla="*/ 6215 h 96633"/>
              <a:gd name="connsiteX17" fmla="*/ 4582 w 54762"/>
              <a:gd name="connsiteY17" fmla="*/ 10897 h 96633"/>
              <a:gd name="connsiteX18" fmla="*/ 6398 w 54762"/>
              <a:gd name="connsiteY18" fmla="*/ 11912 h 96633"/>
              <a:gd name="connsiteX19" fmla="*/ 15918 w 54762"/>
              <a:gd name="connsiteY19" fmla="*/ 8867 h 96633"/>
              <a:gd name="connsiteX20" fmla="*/ 24969 w 54762"/>
              <a:gd name="connsiteY20" fmla="*/ 7725 h 96633"/>
              <a:gd name="connsiteX21" fmla="*/ 32573 w 54762"/>
              <a:gd name="connsiteY21" fmla="*/ 8740 h 96633"/>
              <a:gd name="connsiteX22" fmla="*/ 39098 w 54762"/>
              <a:gd name="connsiteY22" fmla="*/ 11544 h 96633"/>
              <a:gd name="connsiteX23" fmla="*/ 44163 w 54762"/>
              <a:gd name="connsiteY23" fmla="*/ 16746 h 96633"/>
              <a:gd name="connsiteX24" fmla="*/ 45965 w 54762"/>
              <a:gd name="connsiteY24" fmla="*/ 23609 h 96633"/>
              <a:gd name="connsiteX25" fmla="*/ 34985 w 54762"/>
              <a:gd name="connsiteY25" fmla="*/ 39620 h 96633"/>
              <a:gd name="connsiteX26" fmla="*/ 14827 w 54762"/>
              <a:gd name="connsiteY26" fmla="*/ 42512 h 96633"/>
              <a:gd name="connsiteX27" fmla="*/ 14230 w 54762"/>
              <a:gd name="connsiteY27" fmla="*/ 42512 h 96633"/>
              <a:gd name="connsiteX28" fmla="*/ 12668 w 54762"/>
              <a:gd name="connsiteY28" fmla="*/ 44174 h 96633"/>
              <a:gd name="connsiteX29" fmla="*/ 12668 w 54762"/>
              <a:gd name="connsiteY29" fmla="*/ 48881 h 96633"/>
              <a:gd name="connsiteX30" fmla="*/ 14230 w 54762"/>
              <a:gd name="connsiteY30" fmla="*/ 50276 h 96633"/>
              <a:gd name="connsiteX31" fmla="*/ 20501 w 54762"/>
              <a:gd name="connsiteY31" fmla="*/ 50276 h 96633"/>
              <a:gd name="connsiteX32" fmla="*/ 46219 w 54762"/>
              <a:gd name="connsiteY32" fmla="*/ 68316 h 96633"/>
              <a:gd name="connsiteX33" fmla="*/ 38603 w 54762"/>
              <a:gd name="connsiteY33" fmla="*/ 83921 h 96633"/>
              <a:gd name="connsiteX34" fmla="*/ 22557 w 54762"/>
              <a:gd name="connsiteY34" fmla="*/ 88996 h 96633"/>
              <a:gd name="connsiteX35" fmla="*/ 12046 w 54762"/>
              <a:gd name="connsiteY35" fmla="*/ 87981 h 96633"/>
              <a:gd name="connsiteX36" fmla="*/ 2399 w 54762"/>
              <a:gd name="connsiteY36" fmla="*/ 84936 h 96633"/>
              <a:gd name="connsiteX37" fmla="*/ 469 w 54762"/>
              <a:gd name="connsiteY37" fmla="*/ 85710 h 96633"/>
              <a:gd name="connsiteX38" fmla="*/ 0 w 54762"/>
              <a:gd name="connsiteY38" fmla="*/ 90658 h 96633"/>
              <a:gd name="connsiteX39" fmla="*/ 1561 w 54762"/>
              <a:gd name="connsiteY39" fmla="*/ 93588 h 96633"/>
              <a:gd name="connsiteX40" fmla="*/ 11082 w 54762"/>
              <a:gd name="connsiteY40" fmla="*/ 95859 h 96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54762" h="96633">
                <a:moveTo>
                  <a:pt x="11082" y="95859"/>
                </a:moveTo>
                <a:cubicBezTo>
                  <a:pt x="14103" y="96239"/>
                  <a:pt x="17848" y="96506"/>
                  <a:pt x="22062" y="96633"/>
                </a:cubicBezTo>
                <a:cubicBezTo>
                  <a:pt x="26772" y="96759"/>
                  <a:pt x="31113" y="96113"/>
                  <a:pt x="34985" y="94730"/>
                </a:cubicBezTo>
                <a:cubicBezTo>
                  <a:pt x="38856" y="93461"/>
                  <a:pt x="42220" y="91672"/>
                  <a:pt x="45242" y="89402"/>
                </a:cubicBezTo>
                <a:cubicBezTo>
                  <a:pt x="48275" y="86966"/>
                  <a:pt x="50675" y="83921"/>
                  <a:pt x="52363" y="80509"/>
                </a:cubicBezTo>
                <a:cubicBezTo>
                  <a:pt x="53925" y="77058"/>
                  <a:pt x="54762" y="73264"/>
                  <a:pt x="54762" y="69077"/>
                </a:cubicBezTo>
                <a:cubicBezTo>
                  <a:pt x="54762" y="65881"/>
                  <a:pt x="54292" y="62836"/>
                  <a:pt x="53328" y="60184"/>
                </a:cubicBezTo>
                <a:cubicBezTo>
                  <a:pt x="52363" y="57508"/>
                  <a:pt x="50929" y="55224"/>
                  <a:pt x="49113" y="53068"/>
                </a:cubicBezTo>
                <a:cubicBezTo>
                  <a:pt x="47526" y="51165"/>
                  <a:pt x="45597" y="49629"/>
                  <a:pt x="43439" y="48487"/>
                </a:cubicBezTo>
                <a:cubicBezTo>
                  <a:pt x="41129" y="47345"/>
                  <a:pt x="38729" y="46724"/>
                  <a:pt x="36203" y="46331"/>
                </a:cubicBezTo>
                <a:cubicBezTo>
                  <a:pt x="41383" y="44694"/>
                  <a:pt x="45496" y="42017"/>
                  <a:pt x="48745" y="38325"/>
                </a:cubicBezTo>
                <a:cubicBezTo>
                  <a:pt x="52617" y="34139"/>
                  <a:pt x="54546" y="29305"/>
                  <a:pt x="54546" y="23609"/>
                </a:cubicBezTo>
                <a:cubicBezTo>
                  <a:pt x="54546" y="15604"/>
                  <a:pt x="51639" y="9641"/>
                  <a:pt x="45724" y="5442"/>
                </a:cubicBezTo>
                <a:cubicBezTo>
                  <a:pt x="40532" y="1750"/>
                  <a:pt x="33893" y="0"/>
                  <a:pt x="25807" y="0"/>
                </a:cubicBezTo>
                <a:cubicBezTo>
                  <a:pt x="22316" y="0"/>
                  <a:pt x="18939" y="241"/>
                  <a:pt x="15791" y="862"/>
                </a:cubicBezTo>
                <a:cubicBezTo>
                  <a:pt x="12668" y="1509"/>
                  <a:pt x="9279" y="2397"/>
                  <a:pt x="5648" y="3666"/>
                </a:cubicBezTo>
                <a:cubicBezTo>
                  <a:pt x="4341" y="4186"/>
                  <a:pt x="3846" y="5074"/>
                  <a:pt x="4087" y="6215"/>
                </a:cubicBezTo>
                <a:lnTo>
                  <a:pt x="4582" y="10897"/>
                </a:lnTo>
                <a:cubicBezTo>
                  <a:pt x="4684" y="12039"/>
                  <a:pt x="5306" y="12318"/>
                  <a:pt x="6398" y="11912"/>
                </a:cubicBezTo>
                <a:cubicBezTo>
                  <a:pt x="9393" y="10656"/>
                  <a:pt x="12668" y="9641"/>
                  <a:pt x="15918" y="8867"/>
                </a:cubicBezTo>
                <a:cubicBezTo>
                  <a:pt x="19193" y="8118"/>
                  <a:pt x="22189" y="7725"/>
                  <a:pt x="24969" y="7725"/>
                </a:cubicBezTo>
                <a:cubicBezTo>
                  <a:pt x="27622" y="7725"/>
                  <a:pt x="30148" y="8118"/>
                  <a:pt x="32573" y="8740"/>
                </a:cubicBezTo>
                <a:cubicBezTo>
                  <a:pt x="34985" y="9387"/>
                  <a:pt x="37168" y="10402"/>
                  <a:pt x="39098" y="11544"/>
                </a:cubicBezTo>
                <a:cubicBezTo>
                  <a:pt x="41129" y="12927"/>
                  <a:pt x="42817" y="14716"/>
                  <a:pt x="44163" y="16746"/>
                </a:cubicBezTo>
                <a:cubicBezTo>
                  <a:pt x="45368" y="18902"/>
                  <a:pt x="45965" y="21186"/>
                  <a:pt x="45965" y="23609"/>
                </a:cubicBezTo>
                <a:cubicBezTo>
                  <a:pt x="45965" y="31348"/>
                  <a:pt x="42347" y="36689"/>
                  <a:pt x="34985" y="39620"/>
                </a:cubicBezTo>
                <a:cubicBezTo>
                  <a:pt x="30148" y="41497"/>
                  <a:pt x="23408" y="42512"/>
                  <a:pt x="14827" y="42512"/>
                </a:cubicBezTo>
                <a:lnTo>
                  <a:pt x="14230" y="42512"/>
                </a:lnTo>
                <a:cubicBezTo>
                  <a:pt x="13138" y="42512"/>
                  <a:pt x="12668" y="43033"/>
                  <a:pt x="12668" y="44174"/>
                </a:cubicBezTo>
                <a:lnTo>
                  <a:pt x="12668" y="48881"/>
                </a:lnTo>
                <a:cubicBezTo>
                  <a:pt x="12668" y="49782"/>
                  <a:pt x="13138" y="50276"/>
                  <a:pt x="14230" y="50276"/>
                </a:cubicBezTo>
                <a:lnTo>
                  <a:pt x="20501" y="50276"/>
                </a:lnTo>
                <a:cubicBezTo>
                  <a:pt x="37638" y="50276"/>
                  <a:pt x="46219" y="56239"/>
                  <a:pt x="46219" y="68316"/>
                </a:cubicBezTo>
                <a:cubicBezTo>
                  <a:pt x="46219" y="75180"/>
                  <a:pt x="43680" y="80381"/>
                  <a:pt x="38603" y="83921"/>
                </a:cubicBezTo>
                <a:cubicBezTo>
                  <a:pt x="34261" y="87372"/>
                  <a:pt x="28955" y="89123"/>
                  <a:pt x="22557" y="88996"/>
                </a:cubicBezTo>
                <a:cubicBezTo>
                  <a:pt x="18571" y="88882"/>
                  <a:pt x="15080" y="88627"/>
                  <a:pt x="12046" y="87981"/>
                </a:cubicBezTo>
                <a:cubicBezTo>
                  <a:pt x="9050" y="87372"/>
                  <a:pt x="5776" y="86344"/>
                  <a:pt x="2399" y="84936"/>
                </a:cubicBezTo>
                <a:cubicBezTo>
                  <a:pt x="1320" y="84441"/>
                  <a:pt x="596" y="84695"/>
                  <a:pt x="469" y="85710"/>
                </a:cubicBezTo>
                <a:lnTo>
                  <a:pt x="0" y="90658"/>
                </a:lnTo>
                <a:cubicBezTo>
                  <a:pt x="-126" y="92294"/>
                  <a:pt x="343" y="93195"/>
                  <a:pt x="1561" y="93588"/>
                </a:cubicBezTo>
                <a:cubicBezTo>
                  <a:pt x="4811" y="94730"/>
                  <a:pt x="7959" y="95491"/>
                  <a:pt x="11082" y="9585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632427" y="8564562"/>
            <a:ext cx="54305" cy="95745"/>
          </a:xfrm>
          <a:custGeom>
            <a:avLst/>
            <a:gdLst>
              <a:gd name="connsiteX0" fmla="*/ 52616 w 54305"/>
              <a:gd name="connsiteY0" fmla="*/ 95745 h 95745"/>
              <a:gd name="connsiteX1" fmla="*/ 54305 w 54305"/>
              <a:gd name="connsiteY1" fmla="*/ 93956 h 95745"/>
              <a:gd name="connsiteX2" fmla="*/ 54305 w 54305"/>
              <a:gd name="connsiteY2" fmla="*/ 89643 h 95745"/>
              <a:gd name="connsiteX3" fmla="*/ 52616 w 54305"/>
              <a:gd name="connsiteY3" fmla="*/ 87866 h 95745"/>
              <a:gd name="connsiteX4" fmla="*/ 10396 w 54305"/>
              <a:gd name="connsiteY4" fmla="*/ 87866 h 95745"/>
              <a:gd name="connsiteX5" fmla="*/ 18850 w 54305"/>
              <a:gd name="connsiteY5" fmla="*/ 78072 h 95745"/>
              <a:gd name="connsiteX6" fmla="*/ 27152 w 54305"/>
              <a:gd name="connsiteY6" fmla="*/ 68316 h 95745"/>
              <a:gd name="connsiteX7" fmla="*/ 37295 w 54305"/>
              <a:gd name="connsiteY7" fmla="*/ 56125 h 95745"/>
              <a:gd name="connsiteX8" fmla="*/ 44061 w 54305"/>
              <a:gd name="connsiteY8" fmla="*/ 46851 h 95745"/>
              <a:gd name="connsiteX9" fmla="*/ 50091 w 54305"/>
              <a:gd name="connsiteY9" fmla="*/ 35154 h 95745"/>
              <a:gd name="connsiteX10" fmla="*/ 52261 w 54305"/>
              <a:gd name="connsiteY10" fmla="*/ 24878 h 95745"/>
              <a:gd name="connsiteX11" fmla="*/ 44531 w 54305"/>
              <a:gd name="connsiteY11" fmla="*/ 6089 h 95745"/>
              <a:gd name="connsiteX12" fmla="*/ 26086 w 54305"/>
              <a:gd name="connsiteY12" fmla="*/ 0 h 95745"/>
              <a:gd name="connsiteX13" fmla="*/ 15943 w 54305"/>
              <a:gd name="connsiteY13" fmla="*/ 1382 h 95745"/>
              <a:gd name="connsiteX14" fmla="*/ 4836 w 54305"/>
              <a:gd name="connsiteY14" fmla="*/ 5695 h 95745"/>
              <a:gd name="connsiteX15" fmla="*/ 3617 w 54305"/>
              <a:gd name="connsiteY15" fmla="*/ 8373 h 95745"/>
              <a:gd name="connsiteX16" fmla="*/ 4341 w 54305"/>
              <a:gd name="connsiteY16" fmla="*/ 12559 h 95745"/>
              <a:gd name="connsiteX17" fmla="*/ 6270 w 54305"/>
              <a:gd name="connsiteY17" fmla="*/ 13333 h 95745"/>
              <a:gd name="connsiteX18" fmla="*/ 26682 w 54305"/>
              <a:gd name="connsiteY18" fmla="*/ 7598 h 95745"/>
              <a:gd name="connsiteX19" fmla="*/ 38386 w 54305"/>
              <a:gd name="connsiteY19" fmla="*/ 12559 h 95745"/>
              <a:gd name="connsiteX20" fmla="*/ 43223 w 54305"/>
              <a:gd name="connsiteY20" fmla="*/ 25245 h 95745"/>
              <a:gd name="connsiteX21" fmla="*/ 21008 w 54305"/>
              <a:gd name="connsiteY21" fmla="*/ 63597 h 95745"/>
              <a:gd name="connsiteX22" fmla="*/ 1091 w 54305"/>
              <a:gd name="connsiteY22" fmla="*/ 86724 h 95745"/>
              <a:gd name="connsiteX23" fmla="*/ 126 w 54305"/>
              <a:gd name="connsiteY23" fmla="*/ 89402 h 95745"/>
              <a:gd name="connsiteX24" fmla="*/ 0 w 54305"/>
              <a:gd name="connsiteY24" fmla="*/ 92168 h 95745"/>
              <a:gd name="connsiteX25" fmla="*/ 126 w 54305"/>
              <a:gd name="connsiteY25" fmla="*/ 94210 h 95745"/>
              <a:gd name="connsiteX26" fmla="*/ 494 w 54305"/>
              <a:gd name="connsiteY26" fmla="*/ 95225 h 95745"/>
              <a:gd name="connsiteX27" fmla="*/ 1485 w 54305"/>
              <a:gd name="connsiteY27" fmla="*/ 95618 h 95745"/>
              <a:gd name="connsiteX28" fmla="*/ 3402 w 54305"/>
              <a:gd name="connsiteY28" fmla="*/ 95745 h 95745"/>
              <a:gd name="connsiteX29" fmla="*/ 52616 w 54305"/>
              <a:gd name="connsiteY29" fmla="*/ 95745 h 95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45">
                <a:moveTo>
                  <a:pt x="52616" y="95745"/>
                </a:moveTo>
                <a:cubicBezTo>
                  <a:pt x="53708" y="95745"/>
                  <a:pt x="54305" y="95098"/>
                  <a:pt x="54305" y="93956"/>
                </a:cubicBezTo>
                <a:lnTo>
                  <a:pt x="54305" y="89643"/>
                </a:lnTo>
                <a:cubicBezTo>
                  <a:pt x="54305" y="88501"/>
                  <a:pt x="53708" y="87866"/>
                  <a:pt x="52616" y="87866"/>
                </a:cubicBezTo>
                <a:lnTo>
                  <a:pt x="10396" y="87866"/>
                </a:lnTo>
                <a:cubicBezTo>
                  <a:pt x="13163" y="84695"/>
                  <a:pt x="16070" y="81396"/>
                  <a:pt x="18850" y="78072"/>
                </a:cubicBezTo>
                <a:cubicBezTo>
                  <a:pt x="21592" y="74774"/>
                  <a:pt x="24372" y="71488"/>
                  <a:pt x="27152" y="68316"/>
                </a:cubicBezTo>
                <a:cubicBezTo>
                  <a:pt x="30897" y="64003"/>
                  <a:pt x="34286" y="59931"/>
                  <a:pt x="37295" y="56125"/>
                </a:cubicBezTo>
                <a:cubicBezTo>
                  <a:pt x="40189" y="52306"/>
                  <a:pt x="42474" y="49262"/>
                  <a:pt x="44061" y="46851"/>
                </a:cubicBezTo>
                <a:cubicBezTo>
                  <a:pt x="46587" y="42791"/>
                  <a:pt x="48643" y="38846"/>
                  <a:pt x="50091" y="35154"/>
                </a:cubicBezTo>
                <a:cubicBezTo>
                  <a:pt x="51550" y="31488"/>
                  <a:pt x="52261" y="28050"/>
                  <a:pt x="52261" y="24878"/>
                </a:cubicBezTo>
                <a:cubicBezTo>
                  <a:pt x="52261" y="16746"/>
                  <a:pt x="49735" y="10529"/>
                  <a:pt x="44531" y="6089"/>
                </a:cubicBezTo>
                <a:cubicBezTo>
                  <a:pt x="39948" y="2029"/>
                  <a:pt x="33791" y="0"/>
                  <a:pt x="26086" y="0"/>
                </a:cubicBezTo>
                <a:cubicBezTo>
                  <a:pt x="22569" y="0"/>
                  <a:pt x="19193" y="494"/>
                  <a:pt x="15943" y="1382"/>
                </a:cubicBezTo>
                <a:cubicBezTo>
                  <a:pt x="12668" y="2270"/>
                  <a:pt x="8923" y="3792"/>
                  <a:pt x="4836" y="5695"/>
                </a:cubicBezTo>
                <a:cubicBezTo>
                  <a:pt x="3744" y="6089"/>
                  <a:pt x="3402" y="6964"/>
                  <a:pt x="3617" y="8373"/>
                </a:cubicBezTo>
                <a:lnTo>
                  <a:pt x="4341" y="12559"/>
                </a:lnTo>
                <a:cubicBezTo>
                  <a:pt x="4468" y="13701"/>
                  <a:pt x="5204" y="13942"/>
                  <a:pt x="6270" y="13333"/>
                </a:cubicBezTo>
                <a:cubicBezTo>
                  <a:pt x="13392" y="9514"/>
                  <a:pt x="20158" y="7598"/>
                  <a:pt x="26682" y="7598"/>
                </a:cubicBezTo>
                <a:cubicBezTo>
                  <a:pt x="31392" y="7598"/>
                  <a:pt x="35238" y="9260"/>
                  <a:pt x="38386" y="12559"/>
                </a:cubicBezTo>
                <a:cubicBezTo>
                  <a:pt x="41636" y="15985"/>
                  <a:pt x="43223" y="20171"/>
                  <a:pt x="43223" y="25245"/>
                </a:cubicBezTo>
                <a:cubicBezTo>
                  <a:pt x="43223" y="34012"/>
                  <a:pt x="35860" y="46724"/>
                  <a:pt x="21008" y="63597"/>
                </a:cubicBezTo>
                <a:lnTo>
                  <a:pt x="1091" y="86724"/>
                </a:lnTo>
                <a:cubicBezTo>
                  <a:pt x="494" y="87372"/>
                  <a:pt x="126" y="88234"/>
                  <a:pt x="126" y="89402"/>
                </a:cubicBezTo>
                <a:lnTo>
                  <a:pt x="0" y="92168"/>
                </a:lnTo>
                <a:cubicBezTo>
                  <a:pt x="0" y="93068"/>
                  <a:pt x="0" y="93829"/>
                  <a:pt x="126" y="94210"/>
                </a:cubicBezTo>
                <a:cubicBezTo>
                  <a:pt x="126" y="94730"/>
                  <a:pt x="253" y="95098"/>
                  <a:pt x="494" y="95225"/>
                </a:cubicBezTo>
                <a:cubicBezTo>
                  <a:pt x="622" y="95491"/>
                  <a:pt x="964" y="95618"/>
                  <a:pt x="1485" y="95618"/>
                </a:cubicBezTo>
                <a:cubicBezTo>
                  <a:pt x="1815" y="95745"/>
                  <a:pt x="2538" y="95745"/>
                  <a:pt x="3402" y="95745"/>
                </a:cubicBezTo>
                <a:lnTo>
                  <a:pt x="52616" y="9574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562388" y="8591102"/>
            <a:ext cx="53924" cy="68684"/>
          </a:xfrm>
          <a:custGeom>
            <a:avLst/>
            <a:gdLst>
              <a:gd name="connsiteX0" fmla="*/ 53924 w 53924"/>
              <a:gd name="connsiteY0" fmla="*/ 1750 h 68684"/>
              <a:gd name="connsiteX1" fmla="*/ 53797 w 53924"/>
              <a:gd name="connsiteY1" fmla="*/ 494 h 68684"/>
              <a:gd name="connsiteX2" fmla="*/ 52731 w 53924"/>
              <a:gd name="connsiteY2" fmla="*/ 0 h 68684"/>
              <a:gd name="connsiteX3" fmla="*/ 47425 w 53924"/>
              <a:gd name="connsiteY3" fmla="*/ 0 h 68684"/>
              <a:gd name="connsiteX4" fmla="*/ 46092 w 53924"/>
              <a:gd name="connsiteY4" fmla="*/ 494 h 68684"/>
              <a:gd name="connsiteX5" fmla="*/ 45241 w 53924"/>
              <a:gd name="connsiteY5" fmla="*/ 1750 h 68684"/>
              <a:gd name="connsiteX6" fmla="*/ 26645 w 53924"/>
              <a:gd name="connsiteY6" fmla="*/ 59931 h 68684"/>
              <a:gd name="connsiteX7" fmla="*/ 8797 w 53924"/>
              <a:gd name="connsiteY7" fmla="*/ 1750 h 68684"/>
              <a:gd name="connsiteX8" fmla="*/ 6613 w 53924"/>
              <a:gd name="connsiteY8" fmla="*/ 0 h 68684"/>
              <a:gd name="connsiteX9" fmla="*/ 1193 w 53924"/>
              <a:gd name="connsiteY9" fmla="*/ 0 h 68684"/>
              <a:gd name="connsiteX10" fmla="*/ 127 w 53924"/>
              <a:gd name="connsiteY10" fmla="*/ 494 h 68684"/>
              <a:gd name="connsiteX11" fmla="*/ 0 w 53924"/>
              <a:gd name="connsiteY11" fmla="*/ 1750 h 68684"/>
              <a:gd name="connsiteX12" fmla="*/ 21224 w 53924"/>
              <a:gd name="connsiteY12" fmla="*/ 67048 h 68684"/>
              <a:gd name="connsiteX13" fmla="*/ 23522 w 53924"/>
              <a:gd name="connsiteY13" fmla="*/ 68684 h 68684"/>
              <a:gd name="connsiteX14" fmla="*/ 29424 w 53924"/>
              <a:gd name="connsiteY14" fmla="*/ 68684 h 68684"/>
              <a:gd name="connsiteX15" fmla="*/ 31862 w 53924"/>
              <a:gd name="connsiteY15" fmla="*/ 67048 h 68684"/>
              <a:gd name="connsiteX16" fmla="*/ 53924 w 53924"/>
              <a:gd name="connsiteY16" fmla="*/ 1750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684">
                <a:moveTo>
                  <a:pt x="53924" y="1750"/>
                </a:moveTo>
                <a:cubicBezTo>
                  <a:pt x="54051" y="1382"/>
                  <a:pt x="54051" y="887"/>
                  <a:pt x="53797" y="494"/>
                </a:cubicBezTo>
                <a:cubicBezTo>
                  <a:pt x="53569" y="113"/>
                  <a:pt x="53201" y="0"/>
                  <a:pt x="52731" y="0"/>
                </a:cubicBezTo>
                <a:lnTo>
                  <a:pt x="47425" y="0"/>
                </a:lnTo>
                <a:cubicBezTo>
                  <a:pt x="46942" y="0"/>
                  <a:pt x="46460" y="113"/>
                  <a:pt x="46092" y="494"/>
                </a:cubicBezTo>
                <a:cubicBezTo>
                  <a:pt x="45711" y="887"/>
                  <a:pt x="45368" y="1255"/>
                  <a:pt x="45241" y="1750"/>
                </a:cubicBezTo>
                <a:lnTo>
                  <a:pt x="26645" y="59931"/>
                </a:lnTo>
                <a:lnTo>
                  <a:pt x="8797" y="1750"/>
                </a:lnTo>
                <a:cubicBezTo>
                  <a:pt x="8327" y="608"/>
                  <a:pt x="7578" y="0"/>
                  <a:pt x="6613" y="0"/>
                </a:cubicBezTo>
                <a:lnTo>
                  <a:pt x="1193" y="0"/>
                </a:lnTo>
                <a:cubicBezTo>
                  <a:pt x="710" y="0"/>
                  <a:pt x="343" y="113"/>
                  <a:pt x="127" y="494"/>
                </a:cubicBezTo>
                <a:cubicBezTo>
                  <a:pt x="-126" y="887"/>
                  <a:pt x="-126" y="1382"/>
                  <a:pt x="0" y="1750"/>
                </a:cubicBezTo>
                <a:lnTo>
                  <a:pt x="21224" y="67048"/>
                </a:lnTo>
                <a:cubicBezTo>
                  <a:pt x="21592" y="68189"/>
                  <a:pt x="22316" y="68684"/>
                  <a:pt x="23522" y="68684"/>
                </a:cubicBezTo>
                <a:lnTo>
                  <a:pt x="29424" y="68684"/>
                </a:lnTo>
                <a:cubicBezTo>
                  <a:pt x="30656" y="68684"/>
                  <a:pt x="31481" y="68189"/>
                  <a:pt x="31862" y="67048"/>
                </a:cubicBezTo>
                <a:lnTo>
                  <a:pt x="53924" y="17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543893" y="8558840"/>
            <a:ext cx="8695" cy="100947"/>
          </a:xfrm>
          <a:custGeom>
            <a:avLst/>
            <a:gdLst>
              <a:gd name="connsiteX0" fmla="*/ 8695 w 8695"/>
              <a:gd name="connsiteY0" fmla="*/ 99183 h 100947"/>
              <a:gd name="connsiteX1" fmla="*/ 8695 w 8695"/>
              <a:gd name="connsiteY1" fmla="*/ 1776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76 h 100947"/>
              <a:gd name="connsiteX5" fmla="*/ 0 w 8695"/>
              <a:gd name="connsiteY5" fmla="*/ 99183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83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83"/>
                </a:moveTo>
                <a:lnTo>
                  <a:pt x="8695" y="1776"/>
                </a:lnTo>
                <a:cubicBezTo>
                  <a:pt x="8695" y="634"/>
                  <a:pt x="8099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34"/>
                  <a:pt x="0" y="1776"/>
                </a:cubicBezTo>
                <a:lnTo>
                  <a:pt x="0" y="99183"/>
                </a:lnTo>
                <a:cubicBezTo>
                  <a:pt x="0" y="100325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9" y="100947"/>
                  <a:pt x="8695" y="100325"/>
                  <a:pt x="8695" y="9918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15407" y="8560870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75 h 12318"/>
              <a:gd name="connsiteX5" fmla="*/ 5801 w 11691"/>
              <a:gd name="connsiteY5" fmla="*/ 0 h 12318"/>
              <a:gd name="connsiteX6" fmla="*/ 1675 w 11691"/>
              <a:gd name="connsiteY6" fmla="*/ 1775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78"/>
                  <a:pt x="11691" y="6216"/>
                </a:cubicBezTo>
                <a:cubicBezTo>
                  <a:pt x="11691" y="4554"/>
                  <a:pt x="11107" y="3044"/>
                  <a:pt x="10015" y="1775"/>
                </a:cubicBezTo>
                <a:cubicBezTo>
                  <a:pt x="8822" y="647"/>
                  <a:pt x="7362" y="0"/>
                  <a:pt x="5801" y="0"/>
                </a:cubicBezTo>
                <a:cubicBezTo>
                  <a:pt x="4239" y="0"/>
                  <a:pt x="2767" y="647"/>
                  <a:pt x="1675" y="1775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78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516994" y="8591102"/>
            <a:ext cx="8670" cy="68684"/>
          </a:xfrm>
          <a:custGeom>
            <a:avLst/>
            <a:gdLst>
              <a:gd name="connsiteX0" fmla="*/ 8670 w 8670"/>
              <a:gd name="connsiteY0" fmla="*/ 66921 h 68684"/>
              <a:gd name="connsiteX1" fmla="*/ 8670 w 8670"/>
              <a:gd name="connsiteY1" fmla="*/ 1750 h 68684"/>
              <a:gd name="connsiteX2" fmla="*/ 6981 w 8670"/>
              <a:gd name="connsiteY2" fmla="*/ 0 h 68684"/>
              <a:gd name="connsiteX3" fmla="*/ 1675 w 8670"/>
              <a:gd name="connsiteY3" fmla="*/ 0 h 68684"/>
              <a:gd name="connsiteX4" fmla="*/ 0 w 8670"/>
              <a:gd name="connsiteY4" fmla="*/ 1750 h 68684"/>
              <a:gd name="connsiteX5" fmla="*/ 0 w 8670"/>
              <a:gd name="connsiteY5" fmla="*/ 66921 h 68684"/>
              <a:gd name="connsiteX6" fmla="*/ 1675 w 8670"/>
              <a:gd name="connsiteY6" fmla="*/ 68684 h 68684"/>
              <a:gd name="connsiteX7" fmla="*/ 6981 w 8670"/>
              <a:gd name="connsiteY7" fmla="*/ 68684 h 68684"/>
              <a:gd name="connsiteX8" fmla="*/ 8670 w 8670"/>
              <a:gd name="connsiteY8" fmla="*/ 66921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684">
                <a:moveTo>
                  <a:pt x="8670" y="66921"/>
                </a:moveTo>
                <a:lnTo>
                  <a:pt x="8670" y="1750"/>
                </a:lnTo>
                <a:cubicBezTo>
                  <a:pt x="8670" y="608"/>
                  <a:pt x="8073" y="0"/>
                  <a:pt x="6981" y="0"/>
                </a:cubicBezTo>
                <a:lnTo>
                  <a:pt x="1675" y="0"/>
                </a:lnTo>
                <a:cubicBezTo>
                  <a:pt x="584" y="0"/>
                  <a:pt x="0" y="608"/>
                  <a:pt x="0" y="1750"/>
                </a:cubicBezTo>
                <a:lnTo>
                  <a:pt x="0" y="66921"/>
                </a:lnTo>
                <a:cubicBezTo>
                  <a:pt x="0" y="68063"/>
                  <a:pt x="584" y="68684"/>
                  <a:pt x="1675" y="68684"/>
                </a:cubicBezTo>
                <a:lnTo>
                  <a:pt x="6981" y="68684"/>
                </a:lnTo>
                <a:cubicBezTo>
                  <a:pt x="8073" y="68684"/>
                  <a:pt x="8670" y="68063"/>
                  <a:pt x="8670" y="6692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450934" y="8563914"/>
            <a:ext cx="50433" cy="97901"/>
          </a:xfrm>
          <a:custGeom>
            <a:avLst/>
            <a:gdLst>
              <a:gd name="connsiteX0" fmla="*/ 11335 w 50433"/>
              <a:gd name="connsiteY0" fmla="*/ 97153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207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35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5 w 50433"/>
              <a:gd name="connsiteY19" fmla="*/ 10923 h 97901"/>
              <a:gd name="connsiteX20" fmla="*/ 45381 w 50433"/>
              <a:gd name="connsiteY20" fmla="*/ 9793 h 97901"/>
              <a:gd name="connsiteX21" fmla="*/ 46346 w 50433"/>
              <a:gd name="connsiteY21" fmla="*/ 4833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61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306 h 97901"/>
              <a:gd name="connsiteX30" fmla="*/ 11335 w 50433"/>
              <a:gd name="connsiteY30" fmla="*/ 43438 h 97901"/>
              <a:gd name="connsiteX31" fmla="*/ 21478 w 50433"/>
              <a:gd name="connsiteY31" fmla="*/ 50149 h 97901"/>
              <a:gd name="connsiteX32" fmla="*/ 31037 w 50433"/>
              <a:gd name="connsiteY32" fmla="*/ 55998 h 97901"/>
              <a:gd name="connsiteX33" fmla="*/ 38603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7 w 50433"/>
              <a:gd name="connsiteY38" fmla="*/ 85215 h 97901"/>
              <a:gd name="connsiteX39" fmla="*/ 1688 w 50433"/>
              <a:gd name="connsiteY39" fmla="*/ 85088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53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53"/>
                </a:moveTo>
                <a:cubicBezTo>
                  <a:pt x="14115" y="97648"/>
                  <a:pt x="17276" y="97901"/>
                  <a:pt x="20754" y="97901"/>
                </a:cubicBezTo>
                <a:cubicBezTo>
                  <a:pt x="24626" y="97901"/>
                  <a:pt x="28384" y="97280"/>
                  <a:pt x="31989" y="95986"/>
                </a:cubicBezTo>
                <a:cubicBezTo>
                  <a:pt x="35480" y="94857"/>
                  <a:pt x="38603" y="93093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6" y="79113"/>
                  <a:pt x="50433" y="75307"/>
                  <a:pt x="50433" y="71120"/>
                </a:cubicBezTo>
                <a:cubicBezTo>
                  <a:pt x="50433" y="67822"/>
                  <a:pt x="49837" y="64891"/>
                  <a:pt x="48631" y="62341"/>
                </a:cubicBezTo>
                <a:cubicBezTo>
                  <a:pt x="47438" y="59817"/>
                  <a:pt x="45851" y="57533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56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78"/>
                  <a:pt x="18571" y="37831"/>
                  <a:pt x="16540" y="36207"/>
                </a:cubicBezTo>
                <a:cubicBezTo>
                  <a:pt x="14484" y="34545"/>
                  <a:pt x="12681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54" y="10808"/>
                  <a:pt x="18698" y="9793"/>
                  <a:pt x="21135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69" y="9020"/>
                  <a:pt x="41040" y="9793"/>
                  <a:pt x="43325" y="10923"/>
                </a:cubicBezTo>
                <a:cubicBezTo>
                  <a:pt x="44416" y="11545"/>
                  <a:pt x="45127" y="11176"/>
                  <a:pt x="45381" y="9793"/>
                </a:cubicBezTo>
                <a:lnTo>
                  <a:pt x="46346" y="4833"/>
                </a:lnTo>
                <a:cubicBezTo>
                  <a:pt x="46587" y="3692"/>
                  <a:pt x="46092" y="2930"/>
                  <a:pt x="44886" y="2524"/>
                </a:cubicBezTo>
                <a:cubicBezTo>
                  <a:pt x="42106" y="1661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108" y="0"/>
                  <a:pt x="21605" y="494"/>
                  <a:pt x="18101" y="1661"/>
                </a:cubicBezTo>
                <a:cubicBezTo>
                  <a:pt x="14611" y="2803"/>
                  <a:pt x="11589" y="4313"/>
                  <a:pt x="8936" y="6343"/>
                </a:cubicBezTo>
                <a:cubicBezTo>
                  <a:pt x="6169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306"/>
                </a:cubicBezTo>
                <a:cubicBezTo>
                  <a:pt x="5433" y="38351"/>
                  <a:pt x="8086" y="41002"/>
                  <a:pt x="11335" y="43438"/>
                </a:cubicBezTo>
                <a:cubicBezTo>
                  <a:pt x="14611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37" y="55998"/>
                </a:cubicBezTo>
                <a:cubicBezTo>
                  <a:pt x="34274" y="58155"/>
                  <a:pt x="36800" y="60578"/>
                  <a:pt x="38603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33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6" y="88019"/>
                  <a:pt x="5687" y="86852"/>
                  <a:pt x="2907" y="85215"/>
                </a:cubicBezTo>
                <a:cubicBezTo>
                  <a:pt x="2411" y="84821"/>
                  <a:pt x="2069" y="84821"/>
                  <a:pt x="1688" y="85088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7" y="93461"/>
                  <a:pt x="596" y="94236"/>
                  <a:pt x="1942" y="94603"/>
                </a:cubicBezTo>
                <a:cubicBezTo>
                  <a:pt x="5433" y="95745"/>
                  <a:pt x="8556" y="96633"/>
                  <a:pt x="11335" y="9715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831566" y="8564562"/>
            <a:ext cx="54318" cy="95745"/>
          </a:xfrm>
          <a:custGeom>
            <a:avLst/>
            <a:gdLst>
              <a:gd name="connsiteX0" fmla="*/ 52629 w 54318"/>
              <a:gd name="connsiteY0" fmla="*/ 95745 h 95745"/>
              <a:gd name="connsiteX1" fmla="*/ 54318 w 54318"/>
              <a:gd name="connsiteY1" fmla="*/ 93956 h 95745"/>
              <a:gd name="connsiteX2" fmla="*/ 54318 w 54318"/>
              <a:gd name="connsiteY2" fmla="*/ 89643 h 95745"/>
              <a:gd name="connsiteX3" fmla="*/ 52629 w 54318"/>
              <a:gd name="connsiteY3" fmla="*/ 87866 h 95745"/>
              <a:gd name="connsiteX4" fmla="*/ 10383 w 54318"/>
              <a:gd name="connsiteY4" fmla="*/ 87866 h 95745"/>
              <a:gd name="connsiteX5" fmla="*/ 18838 w 54318"/>
              <a:gd name="connsiteY5" fmla="*/ 78072 h 95745"/>
              <a:gd name="connsiteX6" fmla="*/ 27165 w 54318"/>
              <a:gd name="connsiteY6" fmla="*/ 68316 h 95745"/>
              <a:gd name="connsiteX7" fmla="*/ 37282 w 54318"/>
              <a:gd name="connsiteY7" fmla="*/ 56125 h 95745"/>
              <a:gd name="connsiteX8" fmla="*/ 44048 w 54318"/>
              <a:gd name="connsiteY8" fmla="*/ 46851 h 95745"/>
              <a:gd name="connsiteX9" fmla="*/ 50078 w 54318"/>
              <a:gd name="connsiteY9" fmla="*/ 35154 h 95745"/>
              <a:gd name="connsiteX10" fmla="*/ 52261 w 54318"/>
              <a:gd name="connsiteY10" fmla="*/ 24878 h 95745"/>
              <a:gd name="connsiteX11" fmla="*/ 44518 w 54318"/>
              <a:gd name="connsiteY11" fmla="*/ 6089 h 95745"/>
              <a:gd name="connsiteX12" fmla="*/ 26073 w 54318"/>
              <a:gd name="connsiteY12" fmla="*/ 0 h 95745"/>
              <a:gd name="connsiteX13" fmla="*/ 15931 w 54318"/>
              <a:gd name="connsiteY13" fmla="*/ 1382 h 95745"/>
              <a:gd name="connsiteX14" fmla="*/ 4823 w 54318"/>
              <a:gd name="connsiteY14" fmla="*/ 5695 h 95745"/>
              <a:gd name="connsiteX15" fmla="*/ 3617 w 54318"/>
              <a:gd name="connsiteY15" fmla="*/ 8373 h 95745"/>
              <a:gd name="connsiteX16" fmla="*/ 4354 w 54318"/>
              <a:gd name="connsiteY16" fmla="*/ 12559 h 95745"/>
              <a:gd name="connsiteX17" fmla="*/ 6296 w 54318"/>
              <a:gd name="connsiteY17" fmla="*/ 13333 h 95745"/>
              <a:gd name="connsiteX18" fmla="*/ 26670 w 54318"/>
              <a:gd name="connsiteY18" fmla="*/ 7598 h 95745"/>
              <a:gd name="connsiteX19" fmla="*/ 38374 w 54318"/>
              <a:gd name="connsiteY19" fmla="*/ 12559 h 95745"/>
              <a:gd name="connsiteX20" fmla="*/ 43210 w 54318"/>
              <a:gd name="connsiteY20" fmla="*/ 25245 h 95745"/>
              <a:gd name="connsiteX21" fmla="*/ 20996 w 54318"/>
              <a:gd name="connsiteY21" fmla="*/ 63597 h 95745"/>
              <a:gd name="connsiteX22" fmla="*/ 1079 w 54318"/>
              <a:gd name="connsiteY22" fmla="*/ 86724 h 95745"/>
              <a:gd name="connsiteX23" fmla="*/ 114 w 54318"/>
              <a:gd name="connsiteY23" fmla="*/ 89402 h 95745"/>
              <a:gd name="connsiteX24" fmla="*/ 0 w 54318"/>
              <a:gd name="connsiteY24" fmla="*/ 92168 h 95745"/>
              <a:gd name="connsiteX25" fmla="*/ 114 w 54318"/>
              <a:gd name="connsiteY25" fmla="*/ 94210 h 95745"/>
              <a:gd name="connsiteX26" fmla="*/ 507 w 54318"/>
              <a:gd name="connsiteY26" fmla="*/ 95225 h 95745"/>
              <a:gd name="connsiteX27" fmla="*/ 1459 w 54318"/>
              <a:gd name="connsiteY27" fmla="*/ 95618 h 95745"/>
              <a:gd name="connsiteX28" fmla="*/ 3389 w 54318"/>
              <a:gd name="connsiteY28" fmla="*/ 95745 h 95745"/>
              <a:gd name="connsiteX29" fmla="*/ 52629 w 54318"/>
              <a:gd name="connsiteY29" fmla="*/ 95745 h 95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745">
                <a:moveTo>
                  <a:pt x="52629" y="95745"/>
                </a:moveTo>
                <a:cubicBezTo>
                  <a:pt x="53696" y="95745"/>
                  <a:pt x="54318" y="95098"/>
                  <a:pt x="54318" y="93956"/>
                </a:cubicBezTo>
                <a:lnTo>
                  <a:pt x="54318" y="89643"/>
                </a:lnTo>
                <a:cubicBezTo>
                  <a:pt x="54318" y="88501"/>
                  <a:pt x="53696" y="87866"/>
                  <a:pt x="52629" y="87866"/>
                </a:cubicBezTo>
                <a:lnTo>
                  <a:pt x="10383" y="87866"/>
                </a:lnTo>
                <a:cubicBezTo>
                  <a:pt x="13163" y="84695"/>
                  <a:pt x="16058" y="81396"/>
                  <a:pt x="18838" y="78072"/>
                </a:cubicBezTo>
                <a:cubicBezTo>
                  <a:pt x="21618" y="74774"/>
                  <a:pt x="24385" y="71488"/>
                  <a:pt x="27165" y="68316"/>
                </a:cubicBezTo>
                <a:cubicBezTo>
                  <a:pt x="30884" y="64003"/>
                  <a:pt x="34286" y="59931"/>
                  <a:pt x="37282" y="56125"/>
                </a:cubicBezTo>
                <a:cubicBezTo>
                  <a:pt x="40189" y="52306"/>
                  <a:pt x="42487" y="49262"/>
                  <a:pt x="44048" y="46851"/>
                </a:cubicBezTo>
                <a:cubicBezTo>
                  <a:pt x="46574" y="42791"/>
                  <a:pt x="48643" y="38846"/>
                  <a:pt x="50078" y="35154"/>
                </a:cubicBezTo>
                <a:cubicBezTo>
                  <a:pt x="51538" y="31488"/>
                  <a:pt x="52261" y="28050"/>
                  <a:pt x="52261" y="24878"/>
                </a:cubicBezTo>
                <a:cubicBezTo>
                  <a:pt x="52261" y="16746"/>
                  <a:pt x="49735" y="10529"/>
                  <a:pt x="44518" y="6089"/>
                </a:cubicBezTo>
                <a:cubicBezTo>
                  <a:pt x="39935" y="2029"/>
                  <a:pt x="33791" y="0"/>
                  <a:pt x="26073" y="0"/>
                </a:cubicBezTo>
                <a:cubicBezTo>
                  <a:pt x="22582" y="0"/>
                  <a:pt x="19180" y="494"/>
                  <a:pt x="15931" y="1382"/>
                </a:cubicBezTo>
                <a:cubicBezTo>
                  <a:pt x="12668" y="2270"/>
                  <a:pt x="8949" y="3792"/>
                  <a:pt x="4823" y="5695"/>
                </a:cubicBezTo>
                <a:cubicBezTo>
                  <a:pt x="3732" y="6089"/>
                  <a:pt x="3389" y="6964"/>
                  <a:pt x="3617" y="8373"/>
                </a:cubicBezTo>
                <a:lnTo>
                  <a:pt x="4354" y="12559"/>
                </a:lnTo>
                <a:cubicBezTo>
                  <a:pt x="4481" y="13701"/>
                  <a:pt x="5204" y="13942"/>
                  <a:pt x="6296" y="13333"/>
                </a:cubicBezTo>
                <a:cubicBezTo>
                  <a:pt x="13404" y="9514"/>
                  <a:pt x="20145" y="7598"/>
                  <a:pt x="26670" y="7598"/>
                </a:cubicBezTo>
                <a:cubicBezTo>
                  <a:pt x="31379" y="7598"/>
                  <a:pt x="35251" y="9260"/>
                  <a:pt x="38374" y="12559"/>
                </a:cubicBezTo>
                <a:cubicBezTo>
                  <a:pt x="41649" y="15985"/>
                  <a:pt x="43210" y="20171"/>
                  <a:pt x="43210" y="25245"/>
                </a:cubicBezTo>
                <a:cubicBezTo>
                  <a:pt x="43210" y="34012"/>
                  <a:pt x="35848" y="46724"/>
                  <a:pt x="20996" y="63597"/>
                </a:cubicBezTo>
                <a:lnTo>
                  <a:pt x="1079" y="86724"/>
                </a:lnTo>
                <a:cubicBezTo>
                  <a:pt x="507" y="87372"/>
                  <a:pt x="114" y="88234"/>
                  <a:pt x="114" y="89402"/>
                </a:cubicBezTo>
                <a:lnTo>
                  <a:pt x="0" y="92168"/>
                </a:lnTo>
                <a:cubicBezTo>
                  <a:pt x="0" y="93068"/>
                  <a:pt x="0" y="93829"/>
                  <a:pt x="114" y="94210"/>
                </a:cubicBezTo>
                <a:cubicBezTo>
                  <a:pt x="114" y="94730"/>
                  <a:pt x="241" y="95098"/>
                  <a:pt x="507" y="95225"/>
                </a:cubicBezTo>
                <a:cubicBezTo>
                  <a:pt x="609" y="95491"/>
                  <a:pt x="964" y="95618"/>
                  <a:pt x="1459" y="95618"/>
                </a:cubicBezTo>
                <a:cubicBezTo>
                  <a:pt x="1802" y="95745"/>
                  <a:pt x="2551" y="95745"/>
                  <a:pt x="3389" y="95745"/>
                </a:cubicBezTo>
                <a:lnTo>
                  <a:pt x="52629" y="9574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770469" y="8565576"/>
            <a:ext cx="27393" cy="94730"/>
          </a:xfrm>
          <a:custGeom>
            <a:avLst/>
            <a:gdLst>
              <a:gd name="connsiteX0" fmla="*/ 27393 w 27393"/>
              <a:gd name="connsiteY0" fmla="*/ 3539 h 94730"/>
              <a:gd name="connsiteX1" fmla="*/ 27025 w 27393"/>
              <a:gd name="connsiteY1" fmla="*/ 368 h 94730"/>
              <a:gd name="connsiteX2" fmla="*/ 24030 w 27393"/>
              <a:gd name="connsiteY2" fmla="*/ 0 h 94730"/>
              <a:gd name="connsiteX3" fmla="*/ 20754 w 27393"/>
              <a:gd name="connsiteY3" fmla="*/ 0 h 94730"/>
              <a:gd name="connsiteX4" fmla="*/ 19320 w 27393"/>
              <a:gd name="connsiteY4" fmla="*/ 494 h 94730"/>
              <a:gd name="connsiteX5" fmla="*/ 596 w 27393"/>
              <a:gd name="connsiteY5" fmla="*/ 16999 h 94730"/>
              <a:gd name="connsiteX6" fmla="*/ 0 w 27393"/>
              <a:gd name="connsiteY6" fmla="*/ 18141 h 94730"/>
              <a:gd name="connsiteX7" fmla="*/ 368 w 27393"/>
              <a:gd name="connsiteY7" fmla="*/ 19549 h 94730"/>
              <a:gd name="connsiteX8" fmla="*/ 2792 w 27393"/>
              <a:gd name="connsiteY8" fmla="*/ 22594 h 94730"/>
              <a:gd name="connsiteX9" fmla="*/ 5179 w 27393"/>
              <a:gd name="connsiteY9" fmla="*/ 22848 h 94730"/>
              <a:gd name="connsiteX10" fmla="*/ 12072 w 27393"/>
              <a:gd name="connsiteY10" fmla="*/ 16619 h 94730"/>
              <a:gd name="connsiteX11" fmla="*/ 19066 w 27393"/>
              <a:gd name="connsiteY11" fmla="*/ 10403 h 94730"/>
              <a:gd name="connsiteX12" fmla="*/ 19066 w 27393"/>
              <a:gd name="connsiteY12" fmla="*/ 92941 h 94730"/>
              <a:gd name="connsiteX13" fmla="*/ 20754 w 27393"/>
              <a:gd name="connsiteY13" fmla="*/ 94730 h 94730"/>
              <a:gd name="connsiteX14" fmla="*/ 25705 w 27393"/>
              <a:gd name="connsiteY14" fmla="*/ 94730 h 94730"/>
              <a:gd name="connsiteX15" fmla="*/ 27393 w 27393"/>
              <a:gd name="connsiteY15" fmla="*/ 92941 h 94730"/>
              <a:gd name="connsiteX16" fmla="*/ 27393 w 27393"/>
              <a:gd name="connsiteY16" fmla="*/ 3539 h 94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30">
                <a:moveTo>
                  <a:pt x="27393" y="3539"/>
                </a:moveTo>
                <a:cubicBezTo>
                  <a:pt x="27393" y="1763"/>
                  <a:pt x="27266" y="735"/>
                  <a:pt x="27025" y="368"/>
                </a:cubicBezTo>
                <a:cubicBezTo>
                  <a:pt x="26695" y="127"/>
                  <a:pt x="25705" y="0"/>
                  <a:pt x="24030" y="0"/>
                </a:cubicBezTo>
                <a:lnTo>
                  <a:pt x="20754" y="0"/>
                </a:lnTo>
                <a:cubicBezTo>
                  <a:pt x="20158" y="0"/>
                  <a:pt x="19663" y="127"/>
                  <a:pt x="19320" y="494"/>
                </a:cubicBezTo>
                <a:lnTo>
                  <a:pt x="596" y="16999"/>
                </a:lnTo>
                <a:cubicBezTo>
                  <a:pt x="253" y="17393"/>
                  <a:pt x="0" y="17760"/>
                  <a:pt x="0" y="18141"/>
                </a:cubicBezTo>
                <a:cubicBezTo>
                  <a:pt x="0" y="18662"/>
                  <a:pt x="126" y="19156"/>
                  <a:pt x="368" y="19549"/>
                </a:cubicBezTo>
                <a:lnTo>
                  <a:pt x="2792" y="22594"/>
                </a:lnTo>
                <a:cubicBezTo>
                  <a:pt x="3490" y="23483"/>
                  <a:pt x="4341" y="23609"/>
                  <a:pt x="5179" y="22848"/>
                </a:cubicBezTo>
                <a:cubicBezTo>
                  <a:pt x="7616" y="20691"/>
                  <a:pt x="9888" y="18535"/>
                  <a:pt x="12072" y="16619"/>
                </a:cubicBezTo>
                <a:cubicBezTo>
                  <a:pt x="14230" y="14716"/>
                  <a:pt x="16540" y="12559"/>
                  <a:pt x="19066" y="10403"/>
                </a:cubicBezTo>
                <a:lnTo>
                  <a:pt x="19066" y="92941"/>
                </a:lnTo>
                <a:cubicBezTo>
                  <a:pt x="19066" y="94083"/>
                  <a:pt x="19663" y="94730"/>
                  <a:pt x="20754" y="94730"/>
                </a:cubicBezTo>
                <a:lnTo>
                  <a:pt x="25705" y="94730"/>
                </a:lnTo>
                <a:cubicBezTo>
                  <a:pt x="26797" y="94730"/>
                  <a:pt x="27393" y="94083"/>
                  <a:pt x="27393" y="92941"/>
                </a:cubicBezTo>
                <a:lnTo>
                  <a:pt x="27393" y="35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344660" y="8564565"/>
            <a:ext cx="54292" cy="95745"/>
          </a:xfrm>
          <a:custGeom>
            <a:avLst/>
            <a:gdLst>
              <a:gd name="connsiteX0" fmla="*/ 52617 w 54292"/>
              <a:gd name="connsiteY0" fmla="*/ 95745 h 95745"/>
              <a:gd name="connsiteX1" fmla="*/ 54292 w 54292"/>
              <a:gd name="connsiteY1" fmla="*/ 93956 h 95745"/>
              <a:gd name="connsiteX2" fmla="*/ 54292 w 54292"/>
              <a:gd name="connsiteY2" fmla="*/ 89642 h 95745"/>
              <a:gd name="connsiteX3" fmla="*/ 52617 w 54292"/>
              <a:gd name="connsiteY3" fmla="*/ 87854 h 95745"/>
              <a:gd name="connsiteX4" fmla="*/ 10358 w 54292"/>
              <a:gd name="connsiteY4" fmla="*/ 87854 h 95745"/>
              <a:gd name="connsiteX5" fmla="*/ 18812 w 54292"/>
              <a:gd name="connsiteY5" fmla="*/ 78072 h 95745"/>
              <a:gd name="connsiteX6" fmla="*/ 27152 w 54292"/>
              <a:gd name="connsiteY6" fmla="*/ 68304 h 95745"/>
              <a:gd name="connsiteX7" fmla="*/ 37282 w 54292"/>
              <a:gd name="connsiteY7" fmla="*/ 56125 h 95745"/>
              <a:gd name="connsiteX8" fmla="*/ 44036 w 54292"/>
              <a:gd name="connsiteY8" fmla="*/ 46851 h 95745"/>
              <a:gd name="connsiteX9" fmla="*/ 50078 w 54292"/>
              <a:gd name="connsiteY9" fmla="*/ 35154 h 95745"/>
              <a:gd name="connsiteX10" fmla="*/ 52236 w 54292"/>
              <a:gd name="connsiteY10" fmla="*/ 24878 h 95745"/>
              <a:gd name="connsiteX11" fmla="*/ 44531 w 54292"/>
              <a:gd name="connsiteY11" fmla="*/ 6089 h 95745"/>
              <a:gd name="connsiteX12" fmla="*/ 26061 w 54292"/>
              <a:gd name="connsiteY12" fmla="*/ 0 h 95745"/>
              <a:gd name="connsiteX13" fmla="*/ 15918 w 54292"/>
              <a:gd name="connsiteY13" fmla="*/ 1382 h 95745"/>
              <a:gd name="connsiteX14" fmla="*/ 4810 w 54292"/>
              <a:gd name="connsiteY14" fmla="*/ 5695 h 95745"/>
              <a:gd name="connsiteX15" fmla="*/ 3617 w 54292"/>
              <a:gd name="connsiteY15" fmla="*/ 8373 h 95745"/>
              <a:gd name="connsiteX16" fmla="*/ 4341 w 54292"/>
              <a:gd name="connsiteY16" fmla="*/ 12559 h 95745"/>
              <a:gd name="connsiteX17" fmla="*/ 6270 w 54292"/>
              <a:gd name="connsiteY17" fmla="*/ 13320 h 95745"/>
              <a:gd name="connsiteX18" fmla="*/ 26657 w 54292"/>
              <a:gd name="connsiteY18" fmla="*/ 7598 h 95745"/>
              <a:gd name="connsiteX19" fmla="*/ 38348 w 54292"/>
              <a:gd name="connsiteY19" fmla="*/ 12559 h 95745"/>
              <a:gd name="connsiteX20" fmla="*/ 43185 w 54292"/>
              <a:gd name="connsiteY20" fmla="*/ 25245 h 95745"/>
              <a:gd name="connsiteX21" fmla="*/ 20996 w 54292"/>
              <a:gd name="connsiteY21" fmla="*/ 63597 h 95745"/>
              <a:gd name="connsiteX22" fmla="*/ 1066 w 54292"/>
              <a:gd name="connsiteY22" fmla="*/ 86724 h 95745"/>
              <a:gd name="connsiteX23" fmla="*/ 127 w 54292"/>
              <a:gd name="connsiteY23" fmla="*/ 89402 h 95745"/>
              <a:gd name="connsiteX24" fmla="*/ 0 w 54292"/>
              <a:gd name="connsiteY24" fmla="*/ 92167 h 95745"/>
              <a:gd name="connsiteX25" fmla="*/ 127 w 54292"/>
              <a:gd name="connsiteY25" fmla="*/ 94197 h 95745"/>
              <a:gd name="connsiteX26" fmla="*/ 469 w 54292"/>
              <a:gd name="connsiteY26" fmla="*/ 95225 h 95745"/>
              <a:gd name="connsiteX27" fmla="*/ 1434 w 54292"/>
              <a:gd name="connsiteY27" fmla="*/ 95618 h 95745"/>
              <a:gd name="connsiteX28" fmla="*/ 3376 w 54292"/>
              <a:gd name="connsiteY28" fmla="*/ 95745 h 95745"/>
              <a:gd name="connsiteX29" fmla="*/ 52617 w 54292"/>
              <a:gd name="connsiteY29" fmla="*/ 95745 h 95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92" h="95745">
                <a:moveTo>
                  <a:pt x="52617" y="95745"/>
                </a:moveTo>
                <a:cubicBezTo>
                  <a:pt x="53696" y="95745"/>
                  <a:pt x="54292" y="95098"/>
                  <a:pt x="54292" y="93956"/>
                </a:cubicBezTo>
                <a:lnTo>
                  <a:pt x="54292" y="89642"/>
                </a:lnTo>
                <a:cubicBezTo>
                  <a:pt x="54292" y="88500"/>
                  <a:pt x="53696" y="87854"/>
                  <a:pt x="52617" y="87854"/>
                </a:cubicBezTo>
                <a:lnTo>
                  <a:pt x="10358" y="87854"/>
                </a:lnTo>
                <a:cubicBezTo>
                  <a:pt x="13138" y="84682"/>
                  <a:pt x="16045" y="81396"/>
                  <a:pt x="18812" y="78072"/>
                </a:cubicBezTo>
                <a:cubicBezTo>
                  <a:pt x="21592" y="74774"/>
                  <a:pt x="24372" y="71475"/>
                  <a:pt x="27152" y="68304"/>
                </a:cubicBezTo>
                <a:cubicBezTo>
                  <a:pt x="30897" y="64003"/>
                  <a:pt x="34261" y="59931"/>
                  <a:pt x="37282" y="56125"/>
                </a:cubicBezTo>
                <a:cubicBezTo>
                  <a:pt x="40164" y="52306"/>
                  <a:pt x="42474" y="49248"/>
                  <a:pt x="44036" y="46851"/>
                </a:cubicBezTo>
                <a:cubicBezTo>
                  <a:pt x="46562" y="42791"/>
                  <a:pt x="48631" y="38845"/>
                  <a:pt x="50078" y="35154"/>
                </a:cubicBezTo>
                <a:cubicBezTo>
                  <a:pt x="51525" y="31488"/>
                  <a:pt x="52236" y="28049"/>
                  <a:pt x="52236" y="24878"/>
                </a:cubicBezTo>
                <a:cubicBezTo>
                  <a:pt x="52236" y="16746"/>
                  <a:pt x="49710" y="10529"/>
                  <a:pt x="44531" y="6089"/>
                </a:cubicBezTo>
                <a:cubicBezTo>
                  <a:pt x="39935" y="2029"/>
                  <a:pt x="33766" y="0"/>
                  <a:pt x="26061" y="0"/>
                </a:cubicBezTo>
                <a:cubicBezTo>
                  <a:pt x="22557" y="0"/>
                  <a:pt x="19193" y="494"/>
                  <a:pt x="15918" y="1382"/>
                </a:cubicBezTo>
                <a:cubicBezTo>
                  <a:pt x="12668" y="2270"/>
                  <a:pt x="8923" y="3780"/>
                  <a:pt x="4810" y="5695"/>
                </a:cubicBezTo>
                <a:cubicBezTo>
                  <a:pt x="3744" y="6089"/>
                  <a:pt x="3376" y="6952"/>
                  <a:pt x="3617" y="8373"/>
                </a:cubicBezTo>
                <a:lnTo>
                  <a:pt x="4341" y="12559"/>
                </a:lnTo>
                <a:cubicBezTo>
                  <a:pt x="4468" y="13701"/>
                  <a:pt x="5179" y="13942"/>
                  <a:pt x="6270" y="13320"/>
                </a:cubicBezTo>
                <a:cubicBezTo>
                  <a:pt x="13392" y="9514"/>
                  <a:pt x="20132" y="7598"/>
                  <a:pt x="26657" y="7598"/>
                </a:cubicBezTo>
                <a:cubicBezTo>
                  <a:pt x="31367" y="7598"/>
                  <a:pt x="35226" y="9260"/>
                  <a:pt x="38348" y="12559"/>
                </a:cubicBezTo>
                <a:cubicBezTo>
                  <a:pt x="41624" y="15971"/>
                  <a:pt x="43185" y="20171"/>
                  <a:pt x="43185" y="25245"/>
                </a:cubicBezTo>
                <a:cubicBezTo>
                  <a:pt x="43185" y="34012"/>
                  <a:pt x="35835" y="46724"/>
                  <a:pt x="20996" y="63597"/>
                </a:cubicBezTo>
                <a:lnTo>
                  <a:pt x="1066" y="86724"/>
                </a:lnTo>
                <a:cubicBezTo>
                  <a:pt x="469" y="87359"/>
                  <a:pt x="127" y="88234"/>
                  <a:pt x="127" y="89402"/>
                </a:cubicBezTo>
                <a:lnTo>
                  <a:pt x="0" y="92167"/>
                </a:lnTo>
                <a:cubicBezTo>
                  <a:pt x="0" y="93067"/>
                  <a:pt x="0" y="93829"/>
                  <a:pt x="127" y="94197"/>
                </a:cubicBezTo>
                <a:cubicBezTo>
                  <a:pt x="127" y="94717"/>
                  <a:pt x="228" y="95098"/>
                  <a:pt x="469" y="95225"/>
                </a:cubicBezTo>
                <a:cubicBezTo>
                  <a:pt x="596" y="95491"/>
                  <a:pt x="964" y="95618"/>
                  <a:pt x="1434" y="95618"/>
                </a:cubicBezTo>
                <a:cubicBezTo>
                  <a:pt x="1815" y="95745"/>
                  <a:pt x="2526" y="95745"/>
                  <a:pt x="3376" y="95745"/>
                </a:cubicBezTo>
                <a:lnTo>
                  <a:pt x="52617" y="9574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212177" y="8940492"/>
            <a:ext cx="87970" cy="70232"/>
          </a:xfrm>
          <a:custGeom>
            <a:avLst/>
            <a:gdLst>
              <a:gd name="connsiteX0" fmla="*/ 469 w 87970"/>
              <a:gd name="connsiteY0" fmla="*/ 68443 h 70232"/>
              <a:gd name="connsiteX1" fmla="*/ 2158 w 87970"/>
              <a:gd name="connsiteY1" fmla="*/ 70232 h 70232"/>
              <a:gd name="connsiteX2" fmla="*/ 6867 w 87970"/>
              <a:gd name="connsiteY2" fmla="*/ 70232 h 70232"/>
              <a:gd name="connsiteX3" fmla="*/ 8555 w 87970"/>
              <a:gd name="connsiteY3" fmla="*/ 68443 h 70232"/>
              <a:gd name="connsiteX4" fmla="*/ 8555 w 87970"/>
              <a:gd name="connsiteY4" fmla="*/ 27554 h 70232"/>
              <a:gd name="connsiteX5" fmla="*/ 13265 w 87970"/>
              <a:gd name="connsiteY5" fmla="*/ 12838 h 70232"/>
              <a:gd name="connsiteX6" fmla="*/ 26175 w 87970"/>
              <a:gd name="connsiteY6" fmla="*/ 7243 h 70232"/>
              <a:gd name="connsiteX7" fmla="*/ 40164 w 87970"/>
              <a:gd name="connsiteY7" fmla="*/ 24637 h 70232"/>
              <a:gd name="connsiteX8" fmla="*/ 40164 w 87970"/>
              <a:gd name="connsiteY8" fmla="*/ 68443 h 70232"/>
              <a:gd name="connsiteX9" fmla="*/ 41878 w 87970"/>
              <a:gd name="connsiteY9" fmla="*/ 70232 h 70232"/>
              <a:gd name="connsiteX10" fmla="*/ 46689 w 87970"/>
              <a:gd name="connsiteY10" fmla="*/ 70232 h 70232"/>
              <a:gd name="connsiteX11" fmla="*/ 48364 w 87970"/>
              <a:gd name="connsiteY11" fmla="*/ 68443 h 70232"/>
              <a:gd name="connsiteX12" fmla="*/ 48364 w 87970"/>
              <a:gd name="connsiteY12" fmla="*/ 32261 h 70232"/>
              <a:gd name="connsiteX13" fmla="*/ 49456 w 87970"/>
              <a:gd name="connsiteY13" fmla="*/ 22607 h 70232"/>
              <a:gd name="connsiteX14" fmla="*/ 52959 w 87970"/>
              <a:gd name="connsiteY14" fmla="*/ 14602 h 70232"/>
              <a:gd name="connsiteX15" fmla="*/ 58634 w 87970"/>
              <a:gd name="connsiteY15" fmla="*/ 9146 h 70232"/>
              <a:gd name="connsiteX16" fmla="*/ 66123 w 87970"/>
              <a:gd name="connsiteY16" fmla="*/ 7243 h 70232"/>
              <a:gd name="connsiteX17" fmla="*/ 80011 w 87970"/>
              <a:gd name="connsiteY17" fmla="*/ 24637 h 70232"/>
              <a:gd name="connsiteX18" fmla="*/ 80011 w 87970"/>
              <a:gd name="connsiteY18" fmla="*/ 68595 h 70232"/>
              <a:gd name="connsiteX19" fmla="*/ 81686 w 87970"/>
              <a:gd name="connsiteY19" fmla="*/ 70232 h 70232"/>
              <a:gd name="connsiteX20" fmla="*/ 86282 w 87970"/>
              <a:gd name="connsiteY20" fmla="*/ 70232 h 70232"/>
              <a:gd name="connsiteX21" fmla="*/ 87970 w 87970"/>
              <a:gd name="connsiteY21" fmla="*/ 68443 h 70232"/>
              <a:gd name="connsiteX22" fmla="*/ 87970 w 87970"/>
              <a:gd name="connsiteY22" fmla="*/ 22873 h 70232"/>
              <a:gd name="connsiteX23" fmla="*/ 86497 w 87970"/>
              <a:gd name="connsiteY23" fmla="*/ 13980 h 70232"/>
              <a:gd name="connsiteX24" fmla="*/ 82410 w 87970"/>
              <a:gd name="connsiteY24" fmla="*/ 6622 h 70232"/>
              <a:gd name="connsiteX25" fmla="*/ 75885 w 87970"/>
              <a:gd name="connsiteY25" fmla="*/ 1789 h 70232"/>
              <a:gd name="connsiteX26" fmla="*/ 67342 w 87970"/>
              <a:gd name="connsiteY26" fmla="*/ 0 h 70232"/>
              <a:gd name="connsiteX27" fmla="*/ 54419 w 87970"/>
              <a:gd name="connsiteY27" fmla="*/ 3692 h 70232"/>
              <a:gd name="connsiteX28" fmla="*/ 46219 w 87970"/>
              <a:gd name="connsiteY28" fmla="*/ 14754 h 70232"/>
              <a:gd name="connsiteX29" fmla="*/ 39567 w 87970"/>
              <a:gd name="connsiteY29" fmla="*/ 3692 h 70232"/>
              <a:gd name="connsiteX30" fmla="*/ 26898 w 87970"/>
              <a:gd name="connsiteY30" fmla="*/ 0 h 70232"/>
              <a:gd name="connsiteX31" fmla="*/ 15321 w 87970"/>
              <a:gd name="connsiteY31" fmla="*/ 2676 h 70232"/>
              <a:gd name="connsiteX32" fmla="*/ 7832 w 87970"/>
              <a:gd name="connsiteY32" fmla="*/ 10162 h 70232"/>
              <a:gd name="connsiteX33" fmla="*/ 7832 w 87970"/>
              <a:gd name="connsiteY33" fmla="*/ 3298 h 70232"/>
              <a:gd name="connsiteX34" fmla="*/ 6144 w 87970"/>
              <a:gd name="connsiteY34" fmla="*/ 1547 h 70232"/>
              <a:gd name="connsiteX35" fmla="*/ 1688 w 87970"/>
              <a:gd name="connsiteY35" fmla="*/ 1547 h 70232"/>
              <a:gd name="connsiteX36" fmla="*/ 0 w 87970"/>
              <a:gd name="connsiteY36" fmla="*/ 3298 h 70232"/>
              <a:gd name="connsiteX37" fmla="*/ 342 w 87970"/>
              <a:gd name="connsiteY37" fmla="*/ 9146 h 70232"/>
              <a:gd name="connsiteX38" fmla="*/ 469 w 87970"/>
              <a:gd name="connsiteY38" fmla="*/ 17646 h 70232"/>
              <a:gd name="connsiteX39" fmla="*/ 469 w 87970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70" h="70232">
                <a:moveTo>
                  <a:pt x="469" y="68443"/>
                </a:moveTo>
                <a:cubicBezTo>
                  <a:pt x="469" y="69611"/>
                  <a:pt x="1066" y="70232"/>
                  <a:pt x="2158" y="70232"/>
                </a:cubicBezTo>
                <a:lnTo>
                  <a:pt x="6867" y="70232"/>
                </a:lnTo>
                <a:cubicBezTo>
                  <a:pt x="7959" y="70232"/>
                  <a:pt x="8555" y="69611"/>
                  <a:pt x="8555" y="68443"/>
                </a:cubicBezTo>
                <a:lnTo>
                  <a:pt x="8555" y="27554"/>
                </a:lnTo>
                <a:cubicBezTo>
                  <a:pt x="8555" y="21465"/>
                  <a:pt x="10117" y="16505"/>
                  <a:pt x="13265" y="12838"/>
                </a:cubicBezTo>
                <a:cubicBezTo>
                  <a:pt x="16413" y="9146"/>
                  <a:pt x="20754" y="7243"/>
                  <a:pt x="26175" y="7243"/>
                </a:cubicBezTo>
                <a:cubicBezTo>
                  <a:pt x="35480" y="7243"/>
                  <a:pt x="40164" y="13092"/>
                  <a:pt x="40164" y="24637"/>
                </a:cubicBezTo>
                <a:lnTo>
                  <a:pt x="40164" y="68443"/>
                </a:lnTo>
                <a:cubicBezTo>
                  <a:pt x="40164" y="69611"/>
                  <a:pt x="40786" y="70232"/>
                  <a:pt x="41878" y="70232"/>
                </a:cubicBezTo>
                <a:lnTo>
                  <a:pt x="46689" y="70232"/>
                </a:lnTo>
                <a:cubicBezTo>
                  <a:pt x="47780" y="70232"/>
                  <a:pt x="48364" y="69611"/>
                  <a:pt x="48364" y="68443"/>
                </a:cubicBezTo>
                <a:lnTo>
                  <a:pt x="48364" y="32261"/>
                </a:lnTo>
                <a:cubicBezTo>
                  <a:pt x="48275" y="28823"/>
                  <a:pt x="48618" y="25651"/>
                  <a:pt x="49456" y="22607"/>
                </a:cubicBezTo>
                <a:cubicBezTo>
                  <a:pt x="50179" y="19549"/>
                  <a:pt x="51398" y="16898"/>
                  <a:pt x="52959" y="14602"/>
                </a:cubicBezTo>
                <a:cubicBezTo>
                  <a:pt x="54546" y="12318"/>
                  <a:pt x="56349" y="10542"/>
                  <a:pt x="58634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80011" y="13092"/>
                  <a:pt x="80011" y="24637"/>
                </a:cubicBezTo>
                <a:lnTo>
                  <a:pt x="80011" y="68595"/>
                </a:lnTo>
                <a:cubicBezTo>
                  <a:pt x="80011" y="69737"/>
                  <a:pt x="80607" y="70232"/>
                  <a:pt x="81686" y="70232"/>
                </a:cubicBezTo>
                <a:lnTo>
                  <a:pt x="86282" y="70232"/>
                </a:lnTo>
                <a:cubicBezTo>
                  <a:pt x="87348" y="70232"/>
                  <a:pt x="87970" y="69611"/>
                  <a:pt x="87970" y="68443"/>
                </a:cubicBezTo>
                <a:lnTo>
                  <a:pt x="87970" y="22873"/>
                </a:lnTo>
                <a:cubicBezTo>
                  <a:pt x="87970" y="19677"/>
                  <a:pt x="87475" y="16784"/>
                  <a:pt x="86497" y="13980"/>
                </a:cubicBezTo>
                <a:cubicBezTo>
                  <a:pt x="85533" y="11176"/>
                  <a:pt x="84225" y="8779"/>
                  <a:pt x="82410" y="6622"/>
                </a:cubicBezTo>
                <a:cubicBezTo>
                  <a:pt x="80607" y="4592"/>
                  <a:pt x="78424" y="2930"/>
                  <a:pt x="75885" y="1789"/>
                </a:cubicBezTo>
                <a:cubicBezTo>
                  <a:pt x="73359" y="647"/>
                  <a:pt x="70465" y="0"/>
                  <a:pt x="67342" y="0"/>
                </a:cubicBezTo>
                <a:cubicBezTo>
                  <a:pt x="62378" y="0"/>
                  <a:pt x="58177" y="1268"/>
                  <a:pt x="54419" y="3692"/>
                </a:cubicBezTo>
                <a:cubicBezTo>
                  <a:pt x="50675" y="6229"/>
                  <a:pt x="47894" y="9921"/>
                  <a:pt x="46219" y="14754"/>
                </a:cubicBezTo>
                <a:cubicBezTo>
                  <a:pt x="45368" y="9921"/>
                  <a:pt x="43185" y="6229"/>
                  <a:pt x="39567" y="3692"/>
                </a:cubicBezTo>
                <a:cubicBezTo>
                  <a:pt x="35962" y="1268"/>
                  <a:pt x="31735" y="0"/>
                  <a:pt x="26898" y="0"/>
                </a:cubicBezTo>
                <a:cubicBezTo>
                  <a:pt x="22316" y="0"/>
                  <a:pt x="18444" y="900"/>
                  <a:pt x="15321" y="2676"/>
                </a:cubicBezTo>
                <a:cubicBezTo>
                  <a:pt x="12173" y="4592"/>
                  <a:pt x="9647" y="6990"/>
                  <a:pt x="7832" y="10162"/>
                </a:cubicBezTo>
                <a:lnTo>
                  <a:pt x="7832" y="3298"/>
                </a:lnTo>
                <a:cubicBezTo>
                  <a:pt x="7832" y="2156"/>
                  <a:pt x="7235" y="1547"/>
                  <a:pt x="6144" y="1547"/>
                </a:cubicBezTo>
                <a:lnTo>
                  <a:pt x="1688" y="1547"/>
                </a:lnTo>
                <a:cubicBezTo>
                  <a:pt x="596" y="1547"/>
                  <a:pt x="0" y="2156"/>
                  <a:pt x="0" y="3298"/>
                </a:cubicBezTo>
                <a:cubicBezTo>
                  <a:pt x="101" y="5214"/>
                  <a:pt x="215" y="7117"/>
                  <a:pt x="342" y="9146"/>
                </a:cubicBezTo>
                <a:cubicBezTo>
                  <a:pt x="469" y="11303"/>
                  <a:pt x="469" y="14107"/>
                  <a:pt x="469" y="17646"/>
                </a:cubicBezTo>
                <a:lnTo>
                  <a:pt x="469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104950" y="8940492"/>
            <a:ext cx="87957" cy="70232"/>
          </a:xfrm>
          <a:custGeom>
            <a:avLst/>
            <a:gdLst>
              <a:gd name="connsiteX0" fmla="*/ 494 w 87957"/>
              <a:gd name="connsiteY0" fmla="*/ 68443 h 70232"/>
              <a:gd name="connsiteX1" fmla="*/ 2170 w 87957"/>
              <a:gd name="connsiteY1" fmla="*/ 70232 h 70232"/>
              <a:gd name="connsiteX2" fmla="*/ 6892 w 87957"/>
              <a:gd name="connsiteY2" fmla="*/ 70232 h 70232"/>
              <a:gd name="connsiteX3" fmla="*/ 8568 w 87957"/>
              <a:gd name="connsiteY3" fmla="*/ 68443 h 70232"/>
              <a:gd name="connsiteX4" fmla="*/ 8568 w 87957"/>
              <a:gd name="connsiteY4" fmla="*/ 27554 h 70232"/>
              <a:gd name="connsiteX5" fmla="*/ 13277 w 87957"/>
              <a:gd name="connsiteY5" fmla="*/ 12838 h 70232"/>
              <a:gd name="connsiteX6" fmla="*/ 26175 w 87957"/>
              <a:gd name="connsiteY6" fmla="*/ 7243 h 70232"/>
              <a:gd name="connsiteX7" fmla="*/ 40189 w 87957"/>
              <a:gd name="connsiteY7" fmla="*/ 24637 h 70232"/>
              <a:gd name="connsiteX8" fmla="*/ 40189 w 87957"/>
              <a:gd name="connsiteY8" fmla="*/ 68443 h 70232"/>
              <a:gd name="connsiteX9" fmla="*/ 41865 w 87957"/>
              <a:gd name="connsiteY9" fmla="*/ 70232 h 70232"/>
              <a:gd name="connsiteX10" fmla="*/ 46701 w 87957"/>
              <a:gd name="connsiteY10" fmla="*/ 70232 h 70232"/>
              <a:gd name="connsiteX11" fmla="*/ 48389 w 87957"/>
              <a:gd name="connsiteY11" fmla="*/ 68443 h 70232"/>
              <a:gd name="connsiteX12" fmla="*/ 48389 w 87957"/>
              <a:gd name="connsiteY12" fmla="*/ 32261 h 70232"/>
              <a:gd name="connsiteX13" fmla="*/ 49481 w 87957"/>
              <a:gd name="connsiteY13" fmla="*/ 22607 h 70232"/>
              <a:gd name="connsiteX14" fmla="*/ 52972 w 87957"/>
              <a:gd name="connsiteY14" fmla="*/ 14602 h 70232"/>
              <a:gd name="connsiteX15" fmla="*/ 58659 w 87957"/>
              <a:gd name="connsiteY15" fmla="*/ 9146 h 70232"/>
              <a:gd name="connsiteX16" fmla="*/ 66123 w 87957"/>
              <a:gd name="connsiteY16" fmla="*/ 7243 h 70232"/>
              <a:gd name="connsiteX17" fmla="*/ 79998 w 87957"/>
              <a:gd name="connsiteY17" fmla="*/ 24637 h 70232"/>
              <a:gd name="connsiteX18" fmla="*/ 79998 w 87957"/>
              <a:gd name="connsiteY18" fmla="*/ 68595 h 70232"/>
              <a:gd name="connsiteX19" fmla="*/ 81686 w 87957"/>
              <a:gd name="connsiteY19" fmla="*/ 70232 h 70232"/>
              <a:gd name="connsiteX20" fmla="*/ 86269 w 87957"/>
              <a:gd name="connsiteY20" fmla="*/ 70232 h 70232"/>
              <a:gd name="connsiteX21" fmla="*/ 87957 w 87957"/>
              <a:gd name="connsiteY21" fmla="*/ 68443 h 70232"/>
              <a:gd name="connsiteX22" fmla="*/ 87957 w 87957"/>
              <a:gd name="connsiteY22" fmla="*/ 22873 h 70232"/>
              <a:gd name="connsiteX23" fmla="*/ 86523 w 87957"/>
              <a:gd name="connsiteY23" fmla="*/ 13980 h 70232"/>
              <a:gd name="connsiteX24" fmla="*/ 82435 w 87957"/>
              <a:gd name="connsiteY24" fmla="*/ 6622 h 70232"/>
              <a:gd name="connsiteX25" fmla="*/ 75910 w 87957"/>
              <a:gd name="connsiteY25" fmla="*/ 1789 h 70232"/>
              <a:gd name="connsiteX26" fmla="*/ 67329 w 87957"/>
              <a:gd name="connsiteY26" fmla="*/ 0 h 70232"/>
              <a:gd name="connsiteX27" fmla="*/ 54419 w 87957"/>
              <a:gd name="connsiteY27" fmla="*/ 3692 h 70232"/>
              <a:gd name="connsiteX28" fmla="*/ 46206 w 87957"/>
              <a:gd name="connsiteY28" fmla="*/ 14754 h 70232"/>
              <a:gd name="connsiteX29" fmla="*/ 39592 w 87957"/>
              <a:gd name="connsiteY29" fmla="*/ 3692 h 70232"/>
              <a:gd name="connsiteX30" fmla="*/ 26924 w 87957"/>
              <a:gd name="connsiteY30" fmla="*/ 0 h 70232"/>
              <a:gd name="connsiteX31" fmla="*/ 15321 w 87957"/>
              <a:gd name="connsiteY31" fmla="*/ 2676 h 70232"/>
              <a:gd name="connsiteX32" fmla="*/ 7857 w 87957"/>
              <a:gd name="connsiteY32" fmla="*/ 10162 h 70232"/>
              <a:gd name="connsiteX33" fmla="*/ 7857 w 87957"/>
              <a:gd name="connsiteY33" fmla="*/ 3298 h 70232"/>
              <a:gd name="connsiteX34" fmla="*/ 6143 w 87957"/>
              <a:gd name="connsiteY34" fmla="*/ 1547 h 70232"/>
              <a:gd name="connsiteX35" fmla="*/ 1675 w 87957"/>
              <a:gd name="connsiteY35" fmla="*/ 1547 h 70232"/>
              <a:gd name="connsiteX36" fmla="*/ 0 w 87957"/>
              <a:gd name="connsiteY36" fmla="*/ 3298 h 70232"/>
              <a:gd name="connsiteX37" fmla="*/ 380 w 87957"/>
              <a:gd name="connsiteY37" fmla="*/ 9146 h 70232"/>
              <a:gd name="connsiteX38" fmla="*/ 494 w 87957"/>
              <a:gd name="connsiteY38" fmla="*/ 17646 h 70232"/>
              <a:gd name="connsiteX39" fmla="*/ 494 w 87957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57" h="70232">
                <a:moveTo>
                  <a:pt x="494" y="68443"/>
                </a:moveTo>
                <a:cubicBezTo>
                  <a:pt x="494" y="69611"/>
                  <a:pt x="1091" y="70232"/>
                  <a:pt x="2170" y="70232"/>
                </a:cubicBezTo>
                <a:lnTo>
                  <a:pt x="6892" y="70232"/>
                </a:lnTo>
                <a:cubicBezTo>
                  <a:pt x="7959" y="70232"/>
                  <a:pt x="8568" y="69611"/>
                  <a:pt x="8568" y="68443"/>
                </a:cubicBezTo>
                <a:lnTo>
                  <a:pt x="8568" y="27554"/>
                </a:lnTo>
                <a:cubicBezTo>
                  <a:pt x="8568" y="21465"/>
                  <a:pt x="10129" y="16505"/>
                  <a:pt x="13277" y="12838"/>
                </a:cubicBezTo>
                <a:cubicBezTo>
                  <a:pt x="16413" y="9146"/>
                  <a:pt x="20742" y="7243"/>
                  <a:pt x="26175" y="7243"/>
                </a:cubicBezTo>
                <a:cubicBezTo>
                  <a:pt x="35480" y="7243"/>
                  <a:pt x="40189" y="13092"/>
                  <a:pt x="40189" y="24637"/>
                </a:cubicBezTo>
                <a:lnTo>
                  <a:pt x="40189" y="68443"/>
                </a:lnTo>
                <a:cubicBezTo>
                  <a:pt x="40189" y="69611"/>
                  <a:pt x="40786" y="70232"/>
                  <a:pt x="41865" y="70232"/>
                </a:cubicBezTo>
                <a:lnTo>
                  <a:pt x="46701" y="70232"/>
                </a:lnTo>
                <a:cubicBezTo>
                  <a:pt x="47793" y="70232"/>
                  <a:pt x="48389" y="69611"/>
                  <a:pt x="48389" y="68443"/>
                </a:cubicBezTo>
                <a:lnTo>
                  <a:pt x="48389" y="32261"/>
                </a:lnTo>
                <a:cubicBezTo>
                  <a:pt x="48262" y="28823"/>
                  <a:pt x="48643" y="25651"/>
                  <a:pt x="49481" y="22607"/>
                </a:cubicBezTo>
                <a:cubicBezTo>
                  <a:pt x="50205" y="19549"/>
                  <a:pt x="51411" y="16898"/>
                  <a:pt x="52972" y="14602"/>
                </a:cubicBezTo>
                <a:cubicBezTo>
                  <a:pt x="54533" y="12318"/>
                  <a:pt x="56349" y="10542"/>
                  <a:pt x="58659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79998" y="13092"/>
                  <a:pt x="79998" y="24637"/>
                </a:cubicBezTo>
                <a:lnTo>
                  <a:pt x="79998" y="68595"/>
                </a:lnTo>
                <a:cubicBezTo>
                  <a:pt x="79998" y="69737"/>
                  <a:pt x="80620" y="70232"/>
                  <a:pt x="81686" y="70232"/>
                </a:cubicBezTo>
                <a:lnTo>
                  <a:pt x="86269" y="70232"/>
                </a:lnTo>
                <a:cubicBezTo>
                  <a:pt x="87360" y="70232"/>
                  <a:pt x="87957" y="69611"/>
                  <a:pt x="87957" y="68443"/>
                </a:cubicBezTo>
                <a:lnTo>
                  <a:pt x="87957" y="22873"/>
                </a:lnTo>
                <a:cubicBezTo>
                  <a:pt x="87957" y="19677"/>
                  <a:pt x="87487" y="16784"/>
                  <a:pt x="86523" y="13980"/>
                </a:cubicBezTo>
                <a:cubicBezTo>
                  <a:pt x="85558" y="11176"/>
                  <a:pt x="84238" y="8779"/>
                  <a:pt x="82435" y="6622"/>
                </a:cubicBezTo>
                <a:cubicBezTo>
                  <a:pt x="80620" y="4592"/>
                  <a:pt x="78436" y="2930"/>
                  <a:pt x="75910" y="1789"/>
                </a:cubicBezTo>
                <a:cubicBezTo>
                  <a:pt x="73372" y="647"/>
                  <a:pt x="70477" y="0"/>
                  <a:pt x="67329" y="0"/>
                </a:cubicBezTo>
                <a:cubicBezTo>
                  <a:pt x="62404" y="0"/>
                  <a:pt x="58164" y="1268"/>
                  <a:pt x="54419" y="3692"/>
                </a:cubicBezTo>
                <a:cubicBezTo>
                  <a:pt x="50674" y="6229"/>
                  <a:pt x="47894" y="9921"/>
                  <a:pt x="46206" y="14754"/>
                </a:cubicBezTo>
                <a:cubicBezTo>
                  <a:pt x="45368" y="9921"/>
                  <a:pt x="43210" y="6229"/>
                  <a:pt x="39592" y="3692"/>
                </a:cubicBezTo>
                <a:cubicBezTo>
                  <a:pt x="35975" y="1268"/>
                  <a:pt x="31735" y="0"/>
                  <a:pt x="26924" y="0"/>
                </a:cubicBezTo>
                <a:cubicBezTo>
                  <a:pt x="22328" y="0"/>
                  <a:pt x="18469" y="900"/>
                  <a:pt x="15321" y="2676"/>
                </a:cubicBezTo>
                <a:cubicBezTo>
                  <a:pt x="12198" y="4592"/>
                  <a:pt x="9660" y="6990"/>
                  <a:pt x="7857" y="10162"/>
                </a:cubicBezTo>
                <a:lnTo>
                  <a:pt x="7857" y="3298"/>
                </a:lnTo>
                <a:cubicBezTo>
                  <a:pt x="7857" y="2156"/>
                  <a:pt x="7235" y="1547"/>
                  <a:pt x="6143" y="1547"/>
                </a:cubicBezTo>
                <a:lnTo>
                  <a:pt x="1675" y="1547"/>
                </a:lnTo>
                <a:cubicBezTo>
                  <a:pt x="609" y="1547"/>
                  <a:pt x="0" y="2156"/>
                  <a:pt x="0" y="3298"/>
                </a:cubicBezTo>
                <a:cubicBezTo>
                  <a:pt x="114" y="5214"/>
                  <a:pt x="241" y="7117"/>
                  <a:pt x="380" y="9146"/>
                </a:cubicBezTo>
                <a:cubicBezTo>
                  <a:pt x="494" y="11303"/>
                  <a:pt x="494" y="14107"/>
                  <a:pt x="494" y="17646"/>
                </a:cubicBezTo>
                <a:lnTo>
                  <a:pt x="494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031781" y="8916489"/>
            <a:ext cx="55143" cy="94756"/>
          </a:xfrm>
          <a:custGeom>
            <a:avLst/>
            <a:gdLst>
              <a:gd name="connsiteX0" fmla="*/ 54787 w 55143"/>
              <a:gd name="connsiteY0" fmla="*/ 8525 h 94756"/>
              <a:gd name="connsiteX1" fmla="*/ 55143 w 55143"/>
              <a:gd name="connsiteY1" fmla="*/ 6736 h 94756"/>
              <a:gd name="connsiteX2" fmla="*/ 55143 w 55143"/>
              <a:gd name="connsiteY2" fmla="*/ 3564 h 94756"/>
              <a:gd name="connsiteX3" fmla="*/ 54787 w 55143"/>
              <a:gd name="connsiteY3" fmla="*/ 393 h 94756"/>
              <a:gd name="connsiteX4" fmla="*/ 51766 w 55143"/>
              <a:gd name="connsiteY4" fmla="*/ 0 h 94756"/>
              <a:gd name="connsiteX5" fmla="*/ 1688 w 55143"/>
              <a:gd name="connsiteY5" fmla="*/ 0 h 94756"/>
              <a:gd name="connsiteX6" fmla="*/ 0 w 55143"/>
              <a:gd name="connsiteY6" fmla="*/ 1789 h 94756"/>
              <a:gd name="connsiteX7" fmla="*/ 0 w 55143"/>
              <a:gd name="connsiteY7" fmla="*/ 5975 h 94756"/>
              <a:gd name="connsiteX8" fmla="*/ 1688 w 55143"/>
              <a:gd name="connsiteY8" fmla="*/ 7751 h 94756"/>
              <a:gd name="connsiteX9" fmla="*/ 46473 w 55143"/>
              <a:gd name="connsiteY9" fmla="*/ 7751 h 94756"/>
              <a:gd name="connsiteX10" fmla="*/ 11348 w 55143"/>
              <a:gd name="connsiteY10" fmla="*/ 92967 h 94756"/>
              <a:gd name="connsiteX11" fmla="*/ 11348 w 55143"/>
              <a:gd name="connsiteY11" fmla="*/ 94236 h 94756"/>
              <a:gd name="connsiteX12" fmla="*/ 12326 w 55143"/>
              <a:gd name="connsiteY12" fmla="*/ 94756 h 94756"/>
              <a:gd name="connsiteX13" fmla="*/ 18343 w 55143"/>
              <a:gd name="connsiteY13" fmla="*/ 94756 h 94756"/>
              <a:gd name="connsiteX14" fmla="*/ 20754 w 55143"/>
              <a:gd name="connsiteY14" fmla="*/ 92967 h 94756"/>
              <a:gd name="connsiteX15" fmla="*/ 54787 w 55143"/>
              <a:gd name="connsiteY15" fmla="*/ 8525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5143" h="94756">
                <a:moveTo>
                  <a:pt x="54787" y="8525"/>
                </a:moveTo>
                <a:cubicBezTo>
                  <a:pt x="55041" y="8005"/>
                  <a:pt x="55143" y="7384"/>
                  <a:pt x="55143" y="6736"/>
                </a:cubicBezTo>
                <a:lnTo>
                  <a:pt x="55143" y="3564"/>
                </a:lnTo>
                <a:cubicBezTo>
                  <a:pt x="55143" y="1789"/>
                  <a:pt x="55041" y="761"/>
                  <a:pt x="54787" y="393"/>
                </a:cubicBezTo>
                <a:cubicBezTo>
                  <a:pt x="54419" y="152"/>
                  <a:pt x="53455" y="0"/>
                  <a:pt x="51766" y="0"/>
                </a:cubicBezTo>
                <a:lnTo>
                  <a:pt x="1688" y="0"/>
                </a:lnTo>
                <a:cubicBezTo>
                  <a:pt x="622" y="0"/>
                  <a:pt x="0" y="647"/>
                  <a:pt x="0" y="1789"/>
                </a:cubicBezTo>
                <a:lnTo>
                  <a:pt x="0" y="5975"/>
                </a:lnTo>
                <a:cubicBezTo>
                  <a:pt x="0" y="7104"/>
                  <a:pt x="622" y="7751"/>
                  <a:pt x="1688" y="7751"/>
                </a:cubicBezTo>
                <a:lnTo>
                  <a:pt x="46473" y="7751"/>
                </a:lnTo>
                <a:lnTo>
                  <a:pt x="11348" y="92967"/>
                </a:lnTo>
                <a:cubicBezTo>
                  <a:pt x="11107" y="93461"/>
                  <a:pt x="11107" y="93855"/>
                  <a:pt x="11348" y="94236"/>
                </a:cubicBezTo>
                <a:cubicBezTo>
                  <a:pt x="11475" y="94629"/>
                  <a:pt x="11831" y="94756"/>
                  <a:pt x="12326" y="94756"/>
                </a:cubicBezTo>
                <a:lnTo>
                  <a:pt x="18343" y="94756"/>
                </a:lnTo>
                <a:cubicBezTo>
                  <a:pt x="19434" y="94756"/>
                  <a:pt x="20158" y="94108"/>
                  <a:pt x="20754" y="92967"/>
                </a:cubicBezTo>
                <a:lnTo>
                  <a:pt x="54787" y="852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969719" y="8916489"/>
            <a:ext cx="27393" cy="94756"/>
          </a:xfrm>
          <a:custGeom>
            <a:avLst/>
            <a:gdLst>
              <a:gd name="connsiteX0" fmla="*/ 27393 w 27393"/>
              <a:gd name="connsiteY0" fmla="*/ 3564 h 94756"/>
              <a:gd name="connsiteX1" fmla="*/ 27025 w 27393"/>
              <a:gd name="connsiteY1" fmla="*/ 393 h 94756"/>
              <a:gd name="connsiteX2" fmla="*/ 24029 w 27393"/>
              <a:gd name="connsiteY2" fmla="*/ 0 h 94756"/>
              <a:gd name="connsiteX3" fmla="*/ 20754 w 27393"/>
              <a:gd name="connsiteY3" fmla="*/ 0 h 94756"/>
              <a:gd name="connsiteX4" fmla="*/ 19320 w 27393"/>
              <a:gd name="connsiteY4" fmla="*/ 520 h 94756"/>
              <a:gd name="connsiteX5" fmla="*/ 596 w 27393"/>
              <a:gd name="connsiteY5" fmla="*/ 17025 h 94756"/>
              <a:gd name="connsiteX6" fmla="*/ 0 w 27393"/>
              <a:gd name="connsiteY6" fmla="*/ 18167 h 94756"/>
              <a:gd name="connsiteX7" fmla="*/ 380 w 27393"/>
              <a:gd name="connsiteY7" fmla="*/ 19575 h 94756"/>
              <a:gd name="connsiteX8" fmla="*/ 2780 w 27393"/>
              <a:gd name="connsiteY8" fmla="*/ 22620 h 94756"/>
              <a:gd name="connsiteX9" fmla="*/ 5179 w 27393"/>
              <a:gd name="connsiteY9" fmla="*/ 22873 h 94756"/>
              <a:gd name="connsiteX10" fmla="*/ 12072 w 27393"/>
              <a:gd name="connsiteY10" fmla="*/ 16644 h 94756"/>
              <a:gd name="connsiteX11" fmla="*/ 19066 w 27393"/>
              <a:gd name="connsiteY11" fmla="*/ 10428 h 94756"/>
              <a:gd name="connsiteX12" fmla="*/ 19066 w 27393"/>
              <a:gd name="connsiteY12" fmla="*/ 92967 h 94756"/>
              <a:gd name="connsiteX13" fmla="*/ 20754 w 27393"/>
              <a:gd name="connsiteY13" fmla="*/ 94756 h 94756"/>
              <a:gd name="connsiteX14" fmla="*/ 25718 w 27393"/>
              <a:gd name="connsiteY14" fmla="*/ 94756 h 94756"/>
              <a:gd name="connsiteX15" fmla="*/ 27393 w 27393"/>
              <a:gd name="connsiteY15" fmla="*/ 92967 h 94756"/>
              <a:gd name="connsiteX16" fmla="*/ 27393 w 27393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56">
                <a:moveTo>
                  <a:pt x="27393" y="3564"/>
                </a:moveTo>
                <a:cubicBezTo>
                  <a:pt x="27393" y="1789"/>
                  <a:pt x="27279" y="761"/>
                  <a:pt x="27025" y="393"/>
                </a:cubicBezTo>
                <a:cubicBezTo>
                  <a:pt x="26683" y="152"/>
                  <a:pt x="25718" y="0"/>
                  <a:pt x="24029" y="0"/>
                </a:cubicBezTo>
                <a:lnTo>
                  <a:pt x="20754" y="0"/>
                </a:lnTo>
                <a:cubicBezTo>
                  <a:pt x="20158" y="0"/>
                  <a:pt x="19675" y="152"/>
                  <a:pt x="19320" y="520"/>
                </a:cubicBezTo>
                <a:lnTo>
                  <a:pt x="596" y="17025"/>
                </a:lnTo>
                <a:cubicBezTo>
                  <a:pt x="253" y="17419"/>
                  <a:pt x="0" y="17786"/>
                  <a:pt x="0" y="18167"/>
                </a:cubicBezTo>
                <a:cubicBezTo>
                  <a:pt x="0" y="18687"/>
                  <a:pt x="126" y="19182"/>
                  <a:pt x="380" y="19575"/>
                </a:cubicBezTo>
                <a:lnTo>
                  <a:pt x="2780" y="22620"/>
                </a:lnTo>
                <a:cubicBezTo>
                  <a:pt x="3503" y="23508"/>
                  <a:pt x="4341" y="23634"/>
                  <a:pt x="5179" y="22873"/>
                </a:cubicBezTo>
                <a:cubicBezTo>
                  <a:pt x="7616" y="20717"/>
                  <a:pt x="9901" y="18560"/>
                  <a:pt x="12072" y="16644"/>
                </a:cubicBezTo>
                <a:cubicBezTo>
                  <a:pt x="14230" y="14741"/>
                  <a:pt x="16540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75" y="94756"/>
                  <a:pt x="20754" y="94756"/>
                </a:cubicBezTo>
                <a:lnTo>
                  <a:pt x="25718" y="94756"/>
                </a:lnTo>
                <a:cubicBezTo>
                  <a:pt x="26784" y="94756"/>
                  <a:pt x="27393" y="94108"/>
                  <a:pt x="27393" y="92967"/>
                </a:cubicBezTo>
                <a:lnTo>
                  <a:pt x="27393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889314" y="8915474"/>
            <a:ext cx="54305" cy="95770"/>
          </a:xfrm>
          <a:custGeom>
            <a:avLst/>
            <a:gdLst>
              <a:gd name="connsiteX0" fmla="*/ 52617 w 54305"/>
              <a:gd name="connsiteY0" fmla="*/ 95770 h 95770"/>
              <a:gd name="connsiteX1" fmla="*/ 54305 w 54305"/>
              <a:gd name="connsiteY1" fmla="*/ 93981 h 95770"/>
              <a:gd name="connsiteX2" fmla="*/ 54305 w 54305"/>
              <a:gd name="connsiteY2" fmla="*/ 89668 h 95770"/>
              <a:gd name="connsiteX3" fmla="*/ 52617 w 54305"/>
              <a:gd name="connsiteY3" fmla="*/ 87892 h 95770"/>
              <a:gd name="connsiteX4" fmla="*/ 10371 w 54305"/>
              <a:gd name="connsiteY4" fmla="*/ 87892 h 95770"/>
              <a:gd name="connsiteX5" fmla="*/ 18825 w 54305"/>
              <a:gd name="connsiteY5" fmla="*/ 78098 h 95770"/>
              <a:gd name="connsiteX6" fmla="*/ 27152 w 54305"/>
              <a:gd name="connsiteY6" fmla="*/ 68342 h 95770"/>
              <a:gd name="connsiteX7" fmla="*/ 37295 w 54305"/>
              <a:gd name="connsiteY7" fmla="*/ 56150 h 95770"/>
              <a:gd name="connsiteX8" fmla="*/ 44035 w 54305"/>
              <a:gd name="connsiteY8" fmla="*/ 46876 h 95770"/>
              <a:gd name="connsiteX9" fmla="*/ 50090 w 54305"/>
              <a:gd name="connsiteY9" fmla="*/ 35180 h 95770"/>
              <a:gd name="connsiteX10" fmla="*/ 52249 w 54305"/>
              <a:gd name="connsiteY10" fmla="*/ 24903 h 95770"/>
              <a:gd name="connsiteX11" fmla="*/ 44531 w 54305"/>
              <a:gd name="connsiteY11" fmla="*/ 6089 h 95770"/>
              <a:gd name="connsiteX12" fmla="*/ 26061 w 54305"/>
              <a:gd name="connsiteY12" fmla="*/ 0 h 95770"/>
              <a:gd name="connsiteX13" fmla="*/ 15918 w 54305"/>
              <a:gd name="connsiteY13" fmla="*/ 1408 h 95770"/>
              <a:gd name="connsiteX14" fmla="*/ 4836 w 54305"/>
              <a:gd name="connsiteY14" fmla="*/ 5721 h 95770"/>
              <a:gd name="connsiteX15" fmla="*/ 3617 w 54305"/>
              <a:gd name="connsiteY15" fmla="*/ 8398 h 95770"/>
              <a:gd name="connsiteX16" fmla="*/ 4341 w 54305"/>
              <a:gd name="connsiteY16" fmla="*/ 12585 h 95770"/>
              <a:gd name="connsiteX17" fmla="*/ 6270 w 54305"/>
              <a:gd name="connsiteY17" fmla="*/ 13358 h 95770"/>
              <a:gd name="connsiteX18" fmla="*/ 26683 w 54305"/>
              <a:gd name="connsiteY18" fmla="*/ 7624 h 95770"/>
              <a:gd name="connsiteX19" fmla="*/ 38386 w 54305"/>
              <a:gd name="connsiteY19" fmla="*/ 12585 h 95770"/>
              <a:gd name="connsiteX20" fmla="*/ 43198 w 54305"/>
              <a:gd name="connsiteY20" fmla="*/ 25271 h 95770"/>
              <a:gd name="connsiteX21" fmla="*/ 21008 w 54305"/>
              <a:gd name="connsiteY21" fmla="*/ 63623 h 95770"/>
              <a:gd name="connsiteX22" fmla="*/ 1091 w 54305"/>
              <a:gd name="connsiteY22" fmla="*/ 86750 h 95770"/>
              <a:gd name="connsiteX23" fmla="*/ 126 w 54305"/>
              <a:gd name="connsiteY23" fmla="*/ 89402 h 95770"/>
              <a:gd name="connsiteX24" fmla="*/ 0 w 54305"/>
              <a:gd name="connsiteY24" fmla="*/ 92192 h 95770"/>
              <a:gd name="connsiteX25" fmla="*/ 126 w 54305"/>
              <a:gd name="connsiteY25" fmla="*/ 94235 h 95770"/>
              <a:gd name="connsiteX26" fmla="*/ 469 w 54305"/>
              <a:gd name="connsiteY26" fmla="*/ 95250 h 95770"/>
              <a:gd name="connsiteX27" fmla="*/ 1447 w 54305"/>
              <a:gd name="connsiteY27" fmla="*/ 95643 h 95770"/>
              <a:gd name="connsiteX28" fmla="*/ 3389 w 54305"/>
              <a:gd name="connsiteY28" fmla="*/ 95770 h 95770"/>
              <a:gd name="connsiteX29" fmla="*/ 52617 w 54305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05" h="95770">
                <a:moveTo>
                  <a:pt x="52617" y="95770"/>
                </a:moveTo>
                <a:cubicBezTo>
                  <a:pt x="53708" y="95770"/>
                  <a:pt x="54305" y="95123"/>
                  <a:pt x="54305" y="93981"/>
                </a:cubicBezTo>
                <a:lnTo>
                  <a:pt x="54305" y="89668"/>
                </a:lnTo>
                <a:cubicBezTo>
                  <a:pt x="54305" y="88526"/>
                  <a:pt x="53708" y="87892"/>
                  <a:pt x="52617" y="87892"/>
                </a:cubicBezTo>
                <a:lnTo>
                  <a:pt x="10371" y="87892"/>
                </a:lnTo>
                <a:cubicBezTo>
                  <a:pt x="13138" y="84720"/>
                  <a:pt x="16045" y="81422"/>
                  <a:pt x="18825" y="78098"/>
                </a:cubicBezTo>
                <a:cubicBezTo>
                  <a:pt x="21592" y="74800"/>
                  <a:pt x="24372" y="71514"/>
                  <a:pt x="27152" y="68342"/>
                </a:cubicBezTo>
                <a:cubicBezTo>
                  <a:pt x="30897" y="64003"/>
                  <a:pt x="34274" y="59931"/>
                  <a:pt x="37295" y="56150"/>
                </a:cubicBezTo>
                <a:cubicBezTo>
                  <a:pt x="40189" y="52331"/>
                  <a:pt x="42474" y="49286"/>
                  <a:pt x="44035" y="46876"/>
                </a:cubicBezTo>
                <a:cubicBezTo>
                  <a:pt x="46587" y="42816"/>
                  <a:pt x="48618" y="38871"/>
                  <a:pt x="50090" y="35180"/>
                </a:cubicBezTo>
                <a:cubicBezTo>
                  <a:pt x="51525" y="31488"/>
                  <a:pt x="52249" y="28075"/>
                  <a:pt x="52249" y="24903"/>
                </a:cubicBezTo>
                <a:cubicBezTo>
                  <a:pt x="52249" y="16771"/>
                  <a:pt x="49710" y="10555"/>
                  <a:pt x="44531" y="6089"/>
                </a:cubicBezTo>
                <a:cubicBezTo>
                  <a:pt x="39948" y="2029"/>
                  <a:pt x="33791" y="0"/>
                  <a:pt x="26061" y="0"/>
                </a:cubicBezTo>
                <a:cubicBezTo>
                  <a:pt x="22570" y="0"/>
                  <a:pt x="19193" y="520"/>
                  <a:pt x="15918" y="1408"/>
                </a:cubicBezTo>
                <a:cubicBezTo>
                  <a:pt x="12668" y="2295"/>
                  <a:pt x="8923" y="3818"/>
                  <a:pt x="4836" y="5721"/>
                </a:cubicBezTo>
                <a:cubicBezTo>
                  <a:pt x="3744" y="6089"/>
                  <a:pt x="3389" y="6990"/>
                  <a:pt x="3617" y="8398"/>
                </a:cubicBezTo>
                <a:lnTo>
                  <a:pt x="4341" y="12585"/>
                </a:lnTo>
                <a:cubicBezTo>
                  <a:pt x="4468" y="13727"/>
                  <a:pt x="5179" y="13968"/>
                  <a:pt x="6270" y="13358"/>
                </a:cubicBezTo>
                <a:cubicBezTo>
                  <a:pt x="13392" y="9540"/>
                  <a:pt x="20158" y="7624"/>
                  <a:pt x="26683" y="7624"/>
                </a:cubicBezTo>
                <a:cubicBezTo>
                  <a:pt x="31367" y="7624"/>
                  <a:pt x="35238" y="9286"/>
                  <a:pt x="38386" y="12585"/>
                </a:cubicBezTo>
                <a:cubicBezTo>
                  <a:pt x="41636" y="16010"/>
                  <a:pt x="43198" y="20197"/>
                  <a:pt x="43198" y="25271"/>
                </a:cubicBezTo>
                <a:cubicBezTo>
                  <a:pt x="43198" y="34038"/>
                  <a:pt x="35835" y="46724"/>
                  <a:pt x="21008" y="63623"/>
                </a:cubicBezTo>
                <a:lnTo>
                  <a:pt x="1091" y="86750"/>
                </a:lnTo>
                <a:cubicBezTo>
                  <a:pt x="469" y="87372"/>
                  <a:pt x="126" y="88260"/>
                  <a:pt x="126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26" y="94235"/>
                </a:cubicBezTo>
                <a:cubicBezTo>
                  <a:pt x="126" y="94755"/>
                  <a:pt x="253" y="95123"/>
                  <a:pt x="469" y="95250"/>
                </a:cubicBezTo>
                <a:cubicBezTo>
                  <a:pt x="596" y="95491"/>
                  <a:pt x="964" y="95643"/>
                  <a:pt x="1447" y="95643"/>
                </a:cubicBezTo>
                <a:cubicBezTo>
                  <a:pt x="1815" y="95770"/>
                  <a:pt x="2538" y="95770"/>
                  <a:pt x="3389" y="95770"/>
                </a:cubicBezTo>
                <a:lnTo>
                  <a:pt x="52617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955289" y="8940492"/>
            <a:ext cx="87970" cy="70232"/>
          </a:xfrm>
          <a:custGeom>
            <a:avLst/>
            <a:gdLst>
              <a:gd name="connsiteX0" fmla="*/ 469 w 87970"/>
              <a:gd name="connsiteY0" fmla="*/ 68443 h 70232"/>
              <a:gd name="connsiteX1" fmla="*/ 2183 w 87970"/>
              <a:gd name="connsiteY1" fmla="*/ 70232 h 70232"/>
              <a:gd name="connsiteX2" fmla="*/ 6867 w 87970"/>
              <a:gd name="connsiteY2" fmla="*/ 70232 h 70232"/>
              <a:gd name="connsiteX3" fmla="*/ 8581 w 87970"/>
              <a:gd name="connsiteY3" fmla="*/ 68443 h 70232"/>
              <a:gd name="connsiteX4" fmla="*/ 8581 w 87970"/>
              <a:gd name="connsiteY4" fmla="*/ 27554 h 70232"/>
              <a:gd name="connsiteX5" fmla="*/ 13265 w 87970"/>
              <a:gd name="connsiteY5" fmla="*/ 12838 h 70232"/>
              <a:gd name="connsiteX6" fmla="*/ 26175 w 87970"/>
              <a:gd name="connsiteY6" fmla="*/ 7243 h 70232"/>
              <a:gd name="connsiteX7" fmla="*/ 40189 w 87970"/>
              <a:gd name="connsiteY7" fmla="*/ 24637 h 70232"/>
              <a:gd name="connsiteX8" fmla="*/ 40189 w 87970"/>
              <a:gd name="connsiteY8" fmla="*/ 68443 h 70232"/>
              <a:gd name="connsiteX9" fmla="*/ 41890 w 87970"/>
              <a:gd name="connsiteY9" fmla="*/ 70232 h 70232"/>
              <a:gd name="connsiteX10" fmla="*/ 46714 w 87970"/>
              <a:gd name="connsiteY10" fmla="*/ 70232 h 70232"/>
              <a:gd name="connsiteX11" fmla="*/ 48390 w 87970"/>
              <a:gd name="connsiteY11" fmla="*/ 68443 h 70232"/>
              <a:gd name="connsiteX12" fmla="*/ 48390 w 87970"/>
              <a:gd name="connsiteY12" fmla="*/ 32261 h 70232"/>
              <a:gd name="connsiteX13" fmla="*/ 49481 w 87970"/>
              <a:gd name="connsiteY13" fmla="*/ 22607 h 70232"/>
              <a:gd name="connsiteX14" fmla="*/ 52997 w 87970"/>
              <a:gd name="connsiteY14" fmla="*/ 14602 h 70232"/>
              <a:gd name="connsiteX15" fmla="*/ 58634 w 87970"/>
              <a:gd name="connsiteY15" fmla="*/ 9146 h 70232"/>
              <a:gd name="connsiteX16" fmla="*/ 66123 w 87970"/>
              <a:gd name="connsiteY16" fmla="*/ 7243 h 70232"/>
              <a:gd name="connsiteX17" fmla="*/ 80011 w 87970"/>
              <a:gd name="connsiteY17" fmla="*/ 24637 h 70232"/>
              <a:gd name="connsiteX18" fmla="*/ 80011 w 87970"/>
              <a:gd name="connsiteY18" fmla="*/ 68595 h 70232"/>
              <a:gd name="connsiteX19" fmla="*/ 81686 w 87970"/>
              <a:gd name="connsiteY19" fmla="*/ 70232 h 70232"/>
              <a:gd name="connsiteX20" fmla="*/ 86281 w 87970"/>
              <a:gd name="connsiteY20" fmla="*/ 70232 h 70232"/>
              <a:gd name="connsiteX21" fmla="*/ 87970 w 87970"/>
              <a:gd name="connsiteY21" fmla="*/ 68443 h 70232"/>
              <a:gd name="connsiteX22" fmla="*/ 87970 w 87970"/>
              <a:gd name="connsiteY22" fmla="*/ 22873 h 70232"/>
              <a:gd name="connsiteX23" fmla="*/ 86523 w 87970"/>
              <a:gd name="connsiteY23" fmla="*/ 13980 h 70232"/>
              <a:gd name="connsiteX24" fmla="*/ 82410 w 87970"/>
              <a:gd name="connsiteY24" fmla="*/ 6622 h 70232"/>
              <a:gd name="connsiteX25" fmla="*/ 75885 w 87970"/>
              <a:gd name="connsiteY25" fmla="*/ 1789 h 70232"/>
              <a:gd name="connsiteX26" fmla="*/ 67342 w 87970"/>
              <a:gd name="connsiteY26" fmla="*/ 0 h 70232"/>
              <a:gd name="connsiteX27" fmla="*/ 54419 w 87970"/>
              <a:gd name="connsiteY27" fmla="*/ 3692 h 70232"/>
              <a:gd name="connsiteX28" fmla="*/ 46219 w 87970"/>
              <a:gd name="connsiteY28" fmla="*/ 14754 h 70232"/>
              <a:gd name="connsiteX29" fmla="*/ 39567 w 87970"/>
              <a:gd name="connsiteY29" fmla="*/ 3692 h 70232"/>
              <a:gd name="connsiteX30" fmla="*/ 26898 w 87970"/>
              <a:gd name="connsiteY30" fmla="*/ 0 h 70232"/>
              <a:gd name="connsiteX31" fmla="*/ 15321 w 87970"/>
              <a:gd name="connsiteY31" fmla="*/ 2676 h 70232"/>
              <a:gd name="connsiteX32" fmla="*/ 7832 w 87970"/>
              <a:gd name="connsiteY32" fmla="*/ 10162 h 70232"/>
              <a:gd name="connsiteX33" fmla="*/ 7832 w 87970"/>
              <a:gd name="connsiteY33" fmla="*/ 3298 h 70232"/>
              <a:gd name="connsiteX34" fmla="*/ 6144 w 87970"/>
              <a:gd name="connsiteY34" fmla="*/ 1547 h 70232"/>
              <a:gd name="connsiteX35" fmla="*/ 1701 w 87970"/>
              <a:gd name="connsiteY35" fmla="*/ 1547 h 70232"/>
              <a:gd name="connsiteX36" fmla="*/ 0 w 87970"/>
              <a:gd name="connsiteY36" fmla="*/ 3298 h 70232"/>
              <a:gd name="connsiteX37" fmla="*/ 368 w 87970"/>
              <a:gd name="connsiteY37" fmla="*/ 9146 h 70232"/>
              <a:gd name="connsiteX38" fmla="*/ 469 w 87970"/>
              <a:gd name="connsiteY38" fmla="*/ 17646 h 70232"/>
              <a:gd name="connsiteX39" fmla="*/ 469 w 87970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70" h="70232">
                <a:moveTo>
                  <a:pt x="469" y="68443"/>
                </a:moveTo>
                <a:cubicBezTo>
                  <a:pt x="469" y="69611"/>
                  <a:pt x="1091" y="70232"/>
                  <a:pt x="2183" y="70232"/>
                </a:cubicBezTo>
                <a:lnTo>
                  <a:pt x="6867" y="70232"/>
                </a:lnTo>
                <a:cubicBezTo>
                  <a:pt x="7959" y="70232"/>
                  <a:pt x="8581" y="69611"/>
                  <a:pt x="8581" y="68443"/>
                </a:cubicBezTo>
                <a:lnTo>
                  <a:pt x="8581" y="27554"/>
                </a:lnTo>
                <a:cubicBezTo>
                  <a:pt x="8581" y="21465"/>
                  <a:pt x="10155" y="16505"/>
                  <a:pt x="13265" y="12838"/>
                </a:cubicBezTo>
                <a:cubicBezTo>
                  <a:pt x="16413" y="9146"/>
                  <a:pt x="20754" y="7243"/>
                  <a:pt x="26175" y="7243"/>
                </a:cubicBezTo>
                <a:cubicBezTo>
                  <a:pt x="35480" y="7243"/>
                  <a:pt x="40189" y="13092"/>
                  <a:pt x="40189" y="24637"/>
                </a:cubicBezTo>
                <a:lnTo>
                  <a:pt x="40189" y="68443"/>
                </a:lnTo>
                <a:cubicBezTo>
                  <a:pt x="40189" y="69611"/>
                  <a:pt x="40786" y="70232"/>
                  <a:pt x="41890" y="70232"/>
                </a:cubicBezTo>
                <a:lnTo>
                  <a:pt x="46714" y="70232"/>
                </a:lnTo>
                <a:cubicBezTo>
                  <a:pt x="47780" y="70232"/>
                  <a:pt x="48390" y="69611"/>
                  <a:pt x="48390" y="68443"/>
                </a:cubicBezTo>
                <a:lnTo>
                  <a:pt x="48390" y="32261"/>
                </a:lnTo>
                <a:cubicBezTo>
                  <a:pt x="48275" y="28823"/>
                  <a:pt x="48618" y="25651"/>
                  <a:pt x="49481" y="22607"/>
                </a:cubicBezTo>
                <a:cubicBezTo>
                  <a:pt x="50205" y="19549"/>
                  <a:pt x="51411" y="16898"/>
                  <a:pt x="52997" y="14602"/>
                </a:cubicBezTo>
                <a:cubicBezTo>
                  <a:pt x="54546" y="12318"/>
                  <a:pt x="56349" y="10542"/>
                  <a:pt x="58634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80011" y="13092"/>
                  <a:pt x="80011" y="24637"/>
                </a:cubicBezTo>
                <a:lnTo>
                  <a:pt x="80011" y="68595"/>
                </a:lnTo>
                <a:cubicBezTo>
                  <a:pt x="80011" y="69737"/>
                  <a:pt x="80607" y="70232"/>
                  <a:pt x="81686" y="70232"/>
                </a:cubicBezTo>
                <a:lnTo>
                  <a:pt x="86281" y="70232"/>
                </a:lnTo>
                <a:cubicBezTo>
                  <a:pt x="87386" y="70232"/>
                  <a:pt x="87970" y="69611"/>
                  <a:pt x="87970" y="68443"/>
                </a:cubicBezTo>
                <a:lnTo>
                  <a:pt x="87970" y="22873"/>
                </a:lnTo>
                <a:cubicBezTo>
                  <a:pt x="87970" y="19677"/>
                  <a:pt x="87488" y="16784"/>
                  <a:pt x="86523" y="13980"/>
                </a:cubicBezTo>
                <a:cubicBezTo>
                  <a:pt x="85558" y="11176"/>
                  <a:pt x="84225" y="8779"/>
                  <a:pt x="82410" y="6622"/>
                </a:cubicBezTo>
                <a:cubicBezTo>
                  <a:pt x="80607" y="4592"/>
                  <a:pt x="78449" y="2930"/>
                  <a:pt x="75885" y="1789"/>
                </a:cubicBezTo>
                <a:cubicBezTo>
                  <a:pt x="73359" y="647"/>
                  <a:pt x="70465" y="0"/>
                  <a:pt x="67342" y="0"/>
                </a:cubicBezTo>
                <a:cubicBezTo>
                  <a:pt x="62379" y="0"/>
                  <a:pt x="58164" y="1268"/>
                  <a:pt x="54419" y="3692"/>
                </a:cubicBezTo>
                <a:cubicBezTo>
                  <a:pt x="50675" y="6229"/>
                  <a:pt x="47895" y="9921"/>
                  <a:pt x="46219" y="14754"/>
                </a:cubicBezTo>
                <a:cubicBezTo>
                  <a:pt x="45368" y="9921"/>
                  <a:pt x="43185" y="6229"/>
                  <a:pt x="39567" y="3692"/>
                </a:cubicBezTo>
                <a:cubicBezTo>
                  <a:pt x="35949" y="1268"/>
                  <a:pt x="31735" y="0"/>
                  <a:pt x="26898" y="0"/>
                </a:cubicBezTo>
                <a:cubicBezTo>
                  <a:pt x="22316" y="0"/>
                  <a:pt x="18470" y="900"/>
                  <a:pt x="15321" y="2676"/>
                </a:cubicBezTo>
                <a:cubicBezTo>
                  <a:pt x="12199" y="4592"/>
                  <a:pt x="9647" y="6990"/>
                  <a:pt x="7832" y="10162"/>
                </a:cubicBezTo>
                <a:lnTo>
                  <a:pt x="7832" y="3298"/>
                </a:lnTo>
                <a:cubicBezTo>
                  <a:pt x="7832" y="2156"/>
                  <a:pt x="7235" y="1547"/>
                  <a:pt x="6144" y="1547"/>
                </a:cubicBezTo>
                <a:lnTo>
                  <a:pt x="1701" y="1547"/>
                </a:lnTo>
                <a:cubicBezTo>
                  <a:pt x="596" y="1547"/>
                  <a:pt x="0" y="2156"/>
                  <a:pt x="0" y="3298"/>
                </a:cubicBezTo>
                <a:cubicBezTo>
                  <a:pt x="127" y="5214"/>
                  <a:pt x="241" y="7117"/>
                  <a:pt x="368" y="9146"/>
                </a:cubicBezTo>
                <a:cubicBezTo>
                  <a:pt x="469" y="11303"/>
                  <a:pt x="469" y="14107"/>
                  <a:pt x="469" y="17646"/>
                </a:cubicBezTo>
                <a:lnTo>
                  <a:pt x="469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848087" y="8940492"/>
            <a:ext cx="87957" cy="70232"/>
          </a:xfrm>
          <a:custGeom>
            <a:avLst/>
            <a:gdLst>
              <a:gd name="connsiteX0" fmla="*/ 469 w 87957"/>
              <a:gd name="connsiteY0" fmla="*/ 68443 h 70232"/>
              <a:gd name="connsiteX1" fmla="*/ 2145 w 87957"/>
              <a:gd name="connsiteY1" fmla="*/ 70232 h 70232"/>
              <a:gd name="connsiteX2" fmla="*/ 6867 w 87957"/>
              <a:gd name="connsiteY2" fmla="*/ 70232 h 70232"/>
              <a:gd name="connsiteX3" fmla="*/ 8543 w 87957"/>
              <a:gd name="connsiteY3" fmla="*/ 68443 h 70232"/>
              <a:gd name="connsiteX4" fmla="*/ 8543 w 87957"/>
              <a:gd name="connsiteY4" fmla="*/ 27554 h 70232"/>
              <a:gd name="connsiteX5" fmla="*/ 13252 w 87957"/>
              <a:gd name="connsiteY5" fmla="*/ 12838 h 70232"/>
              <a:gd name="connsiteX6" fmla="*/ 26175 w 87957"/>
              <a:gd name="connsiteY6" fmla="*/ 7243 h 70232"/>
              <a:gd name="connsiteX7" fmla="*/ 40164 w 87957"/>
              <a:gd name="connsiteY7" fmla="*/ 24637 h 70232"/>
              <a:gd name="connsiteX8" fmla="*/ 40164 w 87957"/>
              <a:gd name="connsiteY8" fmla="*/ 68443 h 70232"/>
              <a:gd name="connsiteX9" fmla="*/ 41840 w 87957"/>
              <a:gd name="connsiteY9" fmla="*/ 70232 h 70232"/>
              <a:gd name="connsiteX10" fmla="*/ 46676 w 87957"/>
              <a:gd name="connsiteY10" fmla="*/ 70232 h 70232"/>
              <a:gd name="connsiteX11" fmla="*/ 48364 w 87957"/>
              <a:gd name="connsiteY11" fmla="*/ 68443 h 70232"/>
              <a:gd name="connsiteX12" fmla="*/ 48364 w 87957"/>
              <a:gd name="connsiteY12" fmla="*/ 32261 h 70232"/>
              <a:gd name="connsiteX13" fmla="*/ 49456 w 87957"/>
              <a:gd name="connsiteY13" fmla="*/ 22607 h 70232"/>
              <a:gd name="connsiteX14" fmla="*/ 52947 w 87957"/>
              <a:gd name="connsiteY14" fmla="*/ 14602 h 70232"/>
              <a:gd name="connsiteX15" fmla="*/ 58646 w 87957"/>
              <a:gd name="connsiteY15" fmla="*/ 9146 h 70232"/>
              <a:gd name="connsiteX16" fmla="*/ 66123 w 87957"/>
              <a:gd name="connsiteY16" fmla="*/ 7243 h 70232"/>
              <a:gd name="connsiteX17" fmla="*/ 79998 w 87957"/>
              <a:gd name="connsiteY17" fmla="*/ 24637 h 70232"/>
              <a:gd name="connsiteX18" fmla="*/ 79998 w 87957"/>
              <a:gd name="connsiteY18" fmla="*/ 68595 h 70232"/>
              <a:gd name="connsiteX19" fmla="*/ 81686 w 87957"/>
              <a:gd name="connsiteY19" fmla="*/ 70232 h 70232"/>
              <a:gd name="connsiteX20" fmla="*/ 86269 w 87957"/>
              <a:gd name="connsiteY20" fmla="*/ 70232 h 70232"/>
              <a:gd name="connsiteX21" fmla="*/ 87957 w 87957"/>
              <a:gd name="connsiteY21" fmla="*/ 68443 h 70232"/>
              <a:gd name="connsiteX22" fmla="*/ 87957 w 87957"/>
              <a:gd name="connsiteY22" fmla="*/ 22873 h 70232"/>
              <a:gd name="connsiteX23" fmla="*/ 86497 w 87957"/>
              <a:gd name="connsiteY23" fmla="*/ 13980 h 70232"/>
              <a:gd name="connsiteX24" fmla="*/ 82410 w 87957"/>
              <a:gd name="connsiteY24" fmla="*/ 6622 h 70232"/>
              <a:gd name="connsiteX25" fmla="*/ 75885 w 87957"/>
              <a:gd name="connsiteY25" fmla="*/ 1789 h 70232"/>
              <a:gd name="connsiteX26" fmla="*/ 67304 w 87957"/>
              <a:gd name="connsiteY26" fmla="*/ 0 h 70232"/>
              <a:gd name="connsiteX27" fmla="*/ 54419 w 87957"/>
              <a:gd name="connsiteY27" fmla="*/ 3692 h 70232"/>
              <a:gd name="connsiteX28" fmla="*/ 46206 w 87957"/>
              <a:gd name="connsiteY28" fmla="*/ 14754 h 70232"/>
              <a:gd name="connsiteX29" fmla="*/ 39567 w 87957"/>
              <a:gd name="connsiteY29" fmla="*/ 3692 h 70232"/>
              <a:gd name="connsiteX30" fmla="*/ 26911 w 87957"/>
              <a:gd name="connsiteY30" fmla="*/ 0 h 70232"/>
              <a:gd name="connsiteX31" fmla="*/ 15321 w 87957"/>
              <a:gd name="connsiteY31" fmla="*/ 2676 h 70232"/>
              <a:gd name="connsiteX32" fmla="*/ 7832 w 87957"/>
              <a:gd name="connsiteY32" fmla="*/ 10162 h 70232"/>
              <a:gd name="connsiteX33" fmla="*/ 7832 w 87957"/>
              <a:gd name="connsiteY33" fmla="*/ 3298 h 70232"/>
              <a:gd name="connsiteX34" fmla="*/ 6144 w 87957"/>
              <a:gd name="connsiteY34" fmla="*/ 1547 h 70232"/>
              <a:gd name="connsiteX35" fmla="*/ 1675 w 87957"/>
              <a:gd name="connsiteY35" fmla="*/ 1547 h 70232"/>
              <a:gd name="connsiteX36" fmla="*/ 0 w 87957"/>
              <a:gd name="connsiteY36" fmla="*/ 3298 h 70232"/>
              <a:gd name="connsiteX37" fmla="*/ 343 w 87957"/>
              <a:gd name="connsiteY37" fmla="*/ 9146 h 70232"/>
              <a:gd name="connsiteX38" fmla="*/ 469 w 87957"/>
              <a:gd name="connsiteY38" fmla="*/ 17646 h 70232"/>
              <a:gd name="connsiteX39" fmla="*/ 469 w 87957"/>
              <a:gd name="connsiteY39" fmla="*/ 68443 h 70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57" h="70232">
                <a:moveTo>
                  <a:pt x="469" y="68443"/>
                </a:moveTo>
                <a:cubicBezTo>
                  <a:pt x="469" y="69611"/>
                  <a:pt x="1066" y="70232"/>
                  <a:pt x="2145" y="70232"/>
                </a:cubicBezTo>
                <a:lnTo>
                  <a:pt x="6867" y="70232"/>
                </a:lnTo>
                <a:cubicBezTo>
                  <a:pt x="7971" y="70232"/>
                  <a:pt x="8543" y="69611"/>
                  <a:pt x="8543" y="68443"/>
                </a:cubicBezTo>
                <a:lnTo>
                  <a:pt x="8543" y="27554"/>
                </a:lnTo>
                <a:cubicBezTo>
                  <a:pt x="8543" y="21465"/>
                  <a:pt x="10104" y="16505"/>
                  <a:pt x="13252" y="12838"/>
                </a:cubicBezTo>
                <a:cubicBezTo>
                  <a:pt x="16413" y="9146"/>
                  <a:pt x="20742" y="7243"/>
                  <a:pt x="26175" y="7243"/>
                </a:cubicBezTo>
                <a:cubicBezTo>
                  <a:pt x="35467" y="7243"/>
                  <a:pt x="40164" y="13092"/>
                  <a:pt x="40164" y="24637"/>
                </a:cubicBezTo>
                <a:lnTo>
                  <a:pt x="40164" y="68443"/>
                </a:lnTo>
                <a:cubicBezTo>
                  <a:pt x="40164" y="69611"/>
                  <a:pt x="40773" y="70232"/>
                  <a:pt x="41840" y="70232"/>
                </a:cubicBezTo>
                <a:lnTo>
                  <a:pt x="46676" y="70232"/>
                </a:lnTo>
                <a:cubicBezTo>
                  <a:pt x="47768" y="70232"/>
                  <a:pt x="48364" y="69611"/>
                  <a:pt x="48364" y="68443"/>
                </a:cubicBezTo>
                <a:lnTo>
                  <a:pt x="48364" y="32261"/>
                </a:lnTo>
                <a:cubicBezTo>
                  <a:pt x="48237" y="28823"/>
                  <a:pt x="48618" y="25651"/>
                  <a:pt x="49456" y="22607"/>
                </a:cubicBezTo>
                <a:cubicBezTo>
                  <a:pt x="50179" y="19549"/>
                  <a:pt x="51386" y="16898"/>
                  <a:pt x="52947" y="14602"/>
                </a:cubicBezTo>
                <a:cubicBezTo>
                  <a:pt x="54534" y="12318"/>
                  <a:pt x="56349" y="10542"/>
                  <a:pt x="58646" y="9146"/>
                </a:cubicBezTo>
                <a:cubicBezTo>
                  <a:pt x="60817" y="7890"/>
                  <a:pt x="63343" y="7243"/>
                  <a:pt x="66123" y="7243"/>
                </a:cubicBezTo>
                <a:cubicBezTo>
                  <a:pt x="75415" y="7243"/>
                  <a:pt x="79998" y="13092"/>
                  <a:pt x="79998" y="24637"/>
                </a:cubicBezTo>
                <a:lnTo>
                  <a:pt x="79998" y="68595"/>
                </a:lnTo>
                <a:cubicBezTo>
                  <a:pt x="79998" y="69737"/>
                  <a:pt x="80595" y="70232"/>
                  <a:pt x="81686" y="70232"/>
                </a:cubicBezTo>
                <a:lnTo>
                  <a:pt x="86269" y="70232"/>
                </a:lnTo>
                <a:cubicBezTo>
                  <a:pt x="87335" y="70232"/>
                  <a:pt x="87957" y="69611"/>
                  <a:pt x="87957" y="68443"/>
                </a:cubicBezTo>
                <a:lnTo>
                  <a:pt x="87957" y="22873"/>
                </a:lnTo>
                <a:cubicBezTo>
                  <a:pt x="87957" y="19677"/>
                  <a:pt x="87462" y="16784"/>
                  <a:pt x="86497" y="13980"/>
                </a:cubicBezTo>
                <a:cubicBezTo>
                  <a:pt x="85533" y="11176"/>
                  <a:pt x="84213" y="8779"/>
                  <a:pt x="82410" y="6622"/>
                </a:cubicBezTo>
                <a:cubicBezTo>
                  <a:pt x="80595" y="4592"/>
                  <a:pt x="78411" y="2930"/>
                  <a:pt x="75885" y="1789"/>
                </a:cubicBezTo>
                <a:cubicBezTo>
                  <a:pt x="73359" y="647"/>
                  <a:pt x="70452" y="0"/>
                  <a:pt x="67304" y="0"/>
                </a:cubicBezTo>
                <a:cubicBezTo>
                  <a:pt x="62379" y="0"/>
                  <a:pt x="58164" y="1268"/>
                  <a:pt x="54419" y="3692"/>
                </a:cubicBezTo>
                <a:cubicBezTo>
                  <a:pt x="50675" y="6229"/>
                  <a:pt x="47895" y="9921"/>
                  <a:pt x="46206" y="14754"/>
                </a:cubicBezTo>
                <a:cubicBezTo>
                  <a:pt x="45368" y="9921"/>
                  <a:pt x="43185" y="6229"/>
                  <a:pt x="39567" y="3692"/>
                </a:cubicBezTo>
                <a:cubicBezTo>
                  <a:pt x="35949" y="1268"/>
                  <a:pt x="31735" y="0"/>
                  <a:pt x="26911" y="0"/>
                </a:cubicBezTo>
                <a:cubicBezTo>
                  <a:pt x="22303" y="0"/>
                  <a:pt x="18444" y="900"/>
                  <a:pt x="15321" y="2676"/>
                </a:cubicBezTo>
                <a:cubicBezTo>
                  <a:pt x="12173" y="4592"/>
                  <a:pt x="9635" y="6990"/>
                  <a:pt x="7832" y="10162"/>
                </a:cubicBezTo>
                <a:lnTo>
                  <a:pt x="7832" y="3298"/>
                </a:lnTo>
                <a:cubicBezTo>
                  <a:pt x="7832" y="2156"/>
                  <a:pt x="7235" y="1547"/>
                  <a:pt x="6144" y="1547"/>
                </a:cubicBezTo>
                <a:lnTo>
                  <a:pt x="1675" y="1547"/>
                </a:lnTo>
                <a:cubicBezTo>
                  <a:pt x="584" y="1547"/>
                  <a:pt x="0" y="2156"/>
                  <a:pt x="0" y="3298"/>
                </a:cubicBezTo>
                <a:cubicBezTo>
                  <a:pt x="89" y="5214"/>
                  <a:pt x="215" y="7117"/>
                  <a:pt x="343" y="9146"/>
                </a:cubicBezTo>
                <a:cubicBezTo>
                  <a:pt x="469" y="11303"/>
                  <a:pt x="469" y="14107"/>
                  <a:pt x="469" y="17646"/>
                </a:cubicBezTo>
                <a:lnTo>
                  <a:pt x="469" y="684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778638" y="8916489"/>
            <a:ext cx="52134" cy="95643"/>
          </a:xfrm>
          <a:custGeom>
            <a:avLst/>
            <a:gdLst>
              <a:gd name="connsiteX0" fmla="*/ 9914 w 52134"/>
              <a:gd name="connsiteY0" fmla="*/ 94997 h 95643"/>
              <a:gd name="connsiteX1" fmla="*/ 19307 w 52134"/>
              <a:gd name="connsiteY1" fmla="*/ 95643 h 95643"/>
              <a:gd name="connsiteX2" fmla="*/ 43084 w 52134"/>
              <a:gd name="connsiteY2" fmla="*/ 87638 h 95643"/>
              <a:gd name="connsiteX3" fmla="*/ 52134 w 52134"/>
              <a:gd name="connsiteY3" fmla="*/ 63876 h 95643"/>
              <a:gd name="connsiteX4" fmla="*/ 44302 w 52134"/>
              <a:gd name="connsiteY4" fmla="*/ 43832 h 95643"/>
              <a:gd name="connsiteX5" fmla="*/ 23776 w 52134"/>
              <a:gd name="connsiteY5" fmla="*/ 36575 h 95643"/>
              <a:gd name="connsiteX6" fmla="*/ 9419 w 52134"/>
              <a:gd name="connsiteY6" fmla="*/ 38998 h 95643"/>
              <a:gd name="connsiteX7" fmla="*/ 9787 w 52134"/>
              <a:gd name="connsiteY7" fmla="*/ 23369 h 95643"/>
              <a:gd name="connsiteX8" fmla="*/ 10015 w 52134"/>
              <a:gd name="connsiteY8" fmla="*/ 7751 h 95643"/>
              <a:gd name="connsiteX9" fmla="*/ 46460 w 52134"/>
              <a:gd name="connsiteY9" fmla="*/ 7751 h 95643"/>
              <a:gd name="connsiteX10" fmla="*/ 48149 w 52134"/>
              <a:gd name="connsiteY10" fmla="*/ 5975 h 95643"/>
              <a:gd name="connsiteX11" fmla="*/ 48149 w 52134"/>
              <a:gd name="connsiteY11" fmla="*/ 1789 h 95643"/>
              <a:gd name="connsiteX12" fmla="*/ 46460 w 52134"/>
              <a:gd name="connsiteY12" fmla="*/ 0 h 95643"/>
              <a:gd name="connsiteX13" fmla="*/ 5204 w 52134"/>
              <a:gd name="connsiteY13" fmla="*/ 0 h 95643"/>
              <a:gd name="connsiteX14" fmla="*/ 2310 w 52134"/>
              <a:gd name="connsiteY14" fmla="*/ 393 h 95643"/>
              <a:gd name="connsiteX15" fmla="*/ 1802 w 52134"/>
              <a:gd name="connsiteY15" fmla="*/ 3564 h 95643"/>
              <a:gd name="connsiteX16" fmla="*/ 1091 w 52134"/>
              <a:gd name="connsiteY16" fmla="*/ 44073 h 95643"/>
              <a:gd name="connsiteX17" fmla="*/ 1929 w 52134"/>
              <a:gd name="connsiteY17" fmla="*/ 46115 h 95643"/>
              <a:gd name="connsiteX18" fmla="*/ 4112 w 52134"/>
              <a:gd name="connsiteY18" fmla="*/ 46483 h 95643"/>
              <a:gd name="connsiteX19" fmla="*/ 12325 w 52134"/>
              <a:gd name="connsiteY19" fmla="*/ 44694 h 95643"/>
              <a:gd name="connsiteX20" fmla="*/ 20526 w 52134"/>
              <a:gd name="connsiteY20" fmla="*/ 44200 h 95643"/>
              <a:gd name="connsiteX21" fmla="*/ 43807 w 52134"/>
              <a:gd name="connsiteY21" fmla="*/ 65665 h 95643"/>
              <a:gd name="connsiteX22" fmla="*/ 36571 w 52134"/>
              <a:gd name="connsiteY22" fmla="*/ 82437 h 95643"/>
              <a:gd name="connsiteX23" fmla="*/ 19307 w 52134"/>
              <a:gd name="connsiteY23" fmla="*/ 87892 h 95643"/>
              <a:gd name="connsiteX24" fmla="*/ 10257 w 52134"/>
              <a:gd name="connsiteY24" fmla="*/ 86991 h 95643"/>
              <a:gd name="connsiteX25" fmla="*/ 1713 w 52134"/>
              <a:gd name="connsiteY25" fmla="*/ 83946 h 95643"/>
              <a:gd name="connsiteX26" fmla="*/ 0 w 52134"/>
              <a:gd name="connsiteY26" fmla="*/ 85215 h 95643"/>
              <a:gd name="connsiteX27" fmla="*/ 0 w 52134"/>
              <a:gd name="connsiteY27" fmla="*/ 90569 h 95643"/>
              <a:gd name="connsiteX28" fmla="*/ 1713 w 52134"/>
              <a:gd name="connsiteY28" fmla="*/ 92840 h 95643"/>
              <a:gd name="connsiteX29" fmla="*/ 9914 w 52134"/>
              <a:gd name="connsiteY29" fmla="*/ 94997 h 956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134" h="95643">
                <a:moveTo>
                  <a:pt x="9914" y="94997"/>
                </a:moveTo>
                <a:cubicBezTo>
                  <a:pt x="12567" y="95364"/>
                  <a:pt x="15690" y="95643"/>
                  <a:pt x="19307" y="95643"/>
                </a:cubicBezTo>
                <a:cubicBezTo>
                  <a:pt x="29323" y="95643"/>
                  <a:pt x="37282" y="92967"/>
                  <a:pt x="43084" y="87638"/>
                </a:cubicBezTo>
                <a:cubicBezTo>
                  <a:pt x="49113" y="82043"/>
                  <a:pt x="52134" y="74166"/>
                  <a:pt x="52134" y="63876"/>
                </a:cubicBezTo>
                <a:cubicBezTo>
                  <a:pt x="52134" y="55503"/>
                  <a:pt x="49481" y="48767"/>
                  <a:pt x="44302" y="43832"/>
                </a:cubicBezTo>
                <a:cubicBezTo>
                  <a:pt x="39098" y="38998"/>
                  <a:pt x="32230" y="36575"/>
                  <a:pt x="23776" y="36575"/>
                </a:cubicBezTo>
                <a:cubicBezTo>
                  <a:pt x="18101" y="36575"/>
                  <a:pt x="13417" y="37336"/>
                  <a:pt x="9419" y="38998"/>
                </a:cubicBezTo>
                <a:cubicBezTo>
                  <a:pt x="9545" y="33670"/>
                  <a:pt x="9673" y="28443"/>
                  <a:pt x="9787" y="23369"/>
                </a:cubicBezTo>
                <a:cubicBezTo>
                  <a:pt x="9914" y="18281"/>
                  <a:pt x="9914" y="13079"/>
                  <a:pt x="10015" y="7751"/>
                </a:cubicBezTo>
                <a:lnTo>
                  <a:pt x="46460" y="7751"/>
                </a:lnTo>
                <a:cubicBezTo>
                  <a:pt x="47552" y="7751"/>
                  <a:pt x="48149" y="7104"/>
                  <a:pt x="48149" y="5975"/>
                </a:cubicBezTo>
                <a:lnTo>
                  <a:pt x="48149" y="1789"/>
                </a:lnTo>
                <a:cubicBezTo>
                  <a:pt x="48149" y="647"/>
                  <a:pt x="47552" y="0"/>
                  <a:pt x="46460" y="0"/>
                </a:cubicBezTo>
                <a:lnTo>
                  <a:pt x="5204" y="0"/>
                </a:lnTo>
                <a:cubicBezTo>
                  <a:pt x="3516" y="0"/>
                  <a:pt x="2551" y="152"/>
                  <a:pt x="2310" y="393"/>
                </a:cubicBezTo>
                <a:cubicBezTo>
                  <a:pt x="1929" y="761"/>
                  <a:pt x="1802" y="1789"/>
                  <a:pt x="1802" y="3564"/>
                </a:cubicBezTo>
                <a:lnTo>
                  <a:pt x="1091" y="44073"/>
                </a:lnTo>
                <a:cubicBezTo>
                  <a:pt x="1091" y="44974"/>
                  <a:pt x="1332" y="45709"/>
                  <a:pt x="1929" y="46115"/>
                </a:cubicBezTo>
                <a:cubicBezTo>
                  <a:pt x="2551" y="46610"/>
                  <a:pt x="3275" y="46725"/>
                  <a:pt x="4112" y="46483"/>
                </a:cubicBezTo>
                <a:cubicBezTo>
                  <a:pt x="7134" y="45595"/>
                  <a:pt x="9787" y="45101"/>
                  <a:pt x="12325" y="44694"/>
                </a:cubicBezTo>
                <a:cubicBezTo>
                  <a:pt x="14725" y="44326"/>
                  <a:pt x="17505" y="44200"/>
                  <a:pt x="20526" y="44200"/>
                </a:cubicBezTo>
                <a:cubicBezTo>
                  <a:pt x="36102" y="44200"/>
                  <a:pt x="43807" y="51317"/>
                  <a:pt x="43807" y="65665"/>
                </a:cubicBezTo>
                <a:cubicBezTo>
                  <a:pt x="43807" y="72897"/>
                  <a:pt x="41408" y="78492"/>
                  <a:pt x="36571" y="82437"/>
                </a:cubicBezTo>
                <a:cubicBezTo>
                  <a:pt x="32103" y="86104"/>
                  <a:pt x="26429" y="87892"/>
                  <a:pt x="19307" y="87892"/>
                </a:cubicBezTo>
                <a:cubicBezTo>
                  <a:pt x="16058" y="87892"/>
                  <a:pt x="13037" y="87638"/>
                  <a:pt x="10257" y="86991"/>
                </a:cubicBezTo>
                <a:cubicBezTo>
                  <a:pt x="7502" y="86357"/>
                  <a:pt x="4582" y="85329"/>
                  <a:pt x="1713" y="83946"/>
                </a:cubicBezTo>
                <a:cubicBezTo>
                  <a:pt x="634" y="83300"/>
                  <a:pt x="0" y="83820"/>
                  <a:pt x="0" y="85215"/>
                </a:cubicBezTo>
                <a:lnTo>
                  <a:pt x="0" y="90569"/>
                </a:lnTo>
                <a:cubicBezTo>
                  <a:pt x="0" y="91698"/>
                  <a:pt x="634" y="92447"/>
                  <a:pt x="1713" y="92840"/>
                </a:cubicBezTo>
                <a:cubicBezTo>
                  <a:pt x="4481" y="93855"/>
                  <a:pt x="7235" y="94629"/>
                  <a:pt x="9914" y="9499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704161" y="8916489"/>
            <a:ext cx="55130" cy="94756"/>
          </a:xfrm>
          <a:custGeom>
            <a:avLst/>
            <a:gdLst>
              <a:gd name="connsiteX0" fmla="*/ 54788 w 55130"/>
              <a:gd name="connsiteY0" fmla="*/ 8525 h 94756"/>
              <a:gd name="connsiteX1" fmla="*/ 55130 w 55130"/>
              <a:gd name="connsiteY1" fmla="*/ 6736 h 94756"/>
              <a:gd name="connsiteX2" fmla="*/ 55130 w 55130"/>
              <a:gd name="connsiteY2" fmla="*/ 3564 h 94756"/>
              <a:gd name="connsiteX3" fmla="*/ 54788 w 55130"/>
              <a:gd name="connsiteY3" fmla="*/ 393 h 94756"/>
              <a:gd name="connsiteX4" fmla="*/ 51766 w 55130"/>
              <a:gd name="connsiteY4" fmla="*/ 0 h 94756"/>
              <a:gd name="connsiteX5" fmla="*/ 1675 w 55130"/>
              <a:gd name="connsiteY5" fmla="*/ 0 h 94756"/>
              <a:gd name="connsiteX6" fmla="*/ 0 w 55130"/>
              <a:gd name="connsiteY6" fmla="*/ 1789 h 94756"/>
              <a:gd name="connsiteX7" fmla="*/ 0 w 55130"/>
              <a:gd name="connsiteY7" fmla="*/ 5975 h 94756"/>
              <a:gd name="connsiteX8" fmla="*/ 1675 w 55130"/>
              <a:gd name="connsiteY8" fmla="*/ 7751 h 94756"/>
              <a:gd name="connsiteX9" fmla="*/ 46460 w 55130"/>
              <a:gd name="connsiteY9" fmla="*/ 7751 h 94756"/>
              <a:gd name="connsiteX10" fmla="*/ 11323 w 55130"/>
              <a:gd name="connsiteY10" fmla="*/ 92967 h 94756"/>
              <a:gd name="connsiteX11" fmla="*/ 11323 w 55130"/>
              <a:gd name="connsiteY11" fmla="*/ 94236 h 94756"/>
              <a:gd name="connsiteX12" fmla="*/ 12288 w 55130"/>
              <a:gd name="connsiteY12" fmla="*/ 94756 h 94756"/>
              <a:gd name="connsiteX13" fmla="*/ 18343 w 55130"/>
              <a:gd name="connsiteY13" fmla="*/ 94756 h 94756"/>
              <a:gd name="connsiteX14" fmla="*/ 20742 w 55130"/>
              <a:gd name="connsiteY14" fmla="*/ 92967 h 94756"/>
              <a:gd name="connsiteX15" fmla="*/ 54788 w 55130"/>
              <a:gd name="connsiteY15" fmla="*/ 8525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5130" h="94756">
                <a:moveTo>
                  <a:pt x="54788" y="8525"/>
                </a:moveTo>
                <a:cubicBezTo>
                  <a:pt x="55016" y="8005"/>
                  <a:pt x="55130" y="7384"/>
                  <a:pt x="55130" y="6736"/>
                </a:cubicBezTo>
                <a:lnTo>
                  <a:pt x="55130" y="3564"/>
                </a:lnTo>
                <a:cubicBezTo>
                  <a:pt x="55130" y="1789"/>
                  <a:pt x="55016" y="761"/>
                  <a:pt x="54788" y="393"/>
                </a:cubicBezTo>
                <a:cubicBezTo>
                  <a:pt x="54419" y="152"/>
                  <a:pt x="53455" y="0"/>
                  <a:pt x="51766" y="0"/>
                </a:cubicBezTo>
                <a:lnTo>
                  <a:pt x="1675" y="0"/>
                </a:lnTo>
                <a:cubicBezTo>
                  <a:pt x="596" y="0"/>
                  <a:pt x="0" y="647"/>
                  <a:pt x="0" y="1789"/>
                </a:cubicBezTo>
                <a:lnTo>
                  <a:pt x="0" y="5975"/>
                </a:lnTo>
                <a:cubicBezTo>
                  <a:pt x="0" y="7104"/>
                  <a:pt x="596" y="7751"/>
                  <a:pt x="1675" y="7751"/>
                </a:cubicBezTo>
                <a:lnTo>
                  <a:pt x="46460" y="7751"/>
                </a:lnTo>
                <a:lnTo>
                  <a:pt x="11323" y="92967"/>
                </a:lnTo>
                <a:cubicBezTo>
                  <a:pt x="11107" y="93461"/>
                  <a:pt x="11107" y="93855"/>
                  <a:pt x="11323" y="94236"/>
                </a:cubicBezTo>
                <a:cubicBezTo>
                  <a:pt x="11450" y="94629"/>
                  <a:pt x="11818" y="94756"/>
                  <a:pt x="12288" y="94756"/>
                </a:cubicBezTo>
                <a:lnTo>
                  <a:pt x="18343" y="94756"/>
                </a:lnTo>
                <a:cubicBezTo>
                  <a:pt x="19409" y="94756"/>
                  <a:pt x="20158" y="94108"/>
                  <a:pt x="20742" y="92967"/>
                </a:cubicBezTo>
                <a:lnTo>
                  <a:pt x="54788" y="852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642100" y="8916489"/>
            <a:ext cx="27368" cy="94756"/>
          </a:xfrm>
          <a:custGeom>
            <a:avLst/>
            <a:gdLst>
              <a:gd name="connsiteX0" fmla="*/ 27368 w 27368"/>
              <a:gd name="connsiteY0" fmla="*/ 3564 h 94756"/>
              <a:gd name="connsiteX1" fmla="*/ 27025 w 27368"/>
              <a:gd name="connsiteY1" fmla="*/ 393 h 94756"/>
              <a:gd name="connsiteX2" fmla="*/ 24004 w 27368"/>
              <a:gd name="connsiteY2" fmla="*/ 0 h 94756"/>
              <a:gd name="connsiteX3" fmla="*/ 20754 w 27368"/>
              <a:gd name="connsiteY3" fmla="*/ 0 h 94756"/>
              <a:gd name="connsiteX4" fmla="*/ 19294 w 27368"/>
              <a:gd name="connsiteY4" fmla="*/ 520 h 94756"/>
              <a:gd name="connsiteX5" fmla="*/ 596 w 27368"/>
              <a:gd name="connsiteY5" fmla="*/ 17025 h 94756"/>
              <a:gd name="connsiteX6" fmla="*/ 0 w 27368"/>
              <a:gd name="connsiteY6" fmla="*/ 18167 h 94756"/>
              <a:gd name="connsiteX7" fmla="*/ 342 w 27368"/>
              <a:gd name="connsiteY7" fmla="*/ 19575 h 94756"/>
              <a:gd name="connsiteX8" fmla="*/ 2779 w 27368"/>
              <a:gd name="connsiteY8" fmla="*/ 22620 h 94756"/>
              <a:gd name="connsiteX9" fmla="*/ 5179 w 27368"/>
              <a:gd name="connsiteY9" fmla="*/ 22873 h 94756"/>
              <a:gd name="connsiteX10" fmla="*/ 12046 w 27368"/>
              <a:gd name="connsiteY10" fmla="*/ 16644 h 94756"/>
              <a:gd name="connsiteX11" fmla="*/ 19066 w 27368"/>
              <a:gd name="connsiteY11" fmla="*/ 10428 h 94756"/>
              <a:gd name="connsiteX12" fmla="*/ 19066 w 27368"/>
              <a:gd name="connsiteY12" fmla="*/ 92967 h 94756"/>
              <a:gd name="connsiteX13" fmla="*/ 20754 w 27368"/>
              <a:gd name="connsiteY13" fmla="*/ 94756 h 94756"/>
              <a:gd name="connsiteX14" fmla="*/ 25680 w 27368"/>
              <a:gd name="connsiteY14" fmla="*/ 94756 h 94756"/>
              <a:gd name="connsiteX15" fmla="*/ 27368 w 27368"/>
              <a:gd name="connsiteY15" fmla="*/ 92967 h 94756"/>
              <a:gd name="connsiteX16" fmla="*/ 27368 w 27368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756">
                <a:moveTo>
                  <a:pt x="27368" y="3564"/>
                </a:moveTo>
                <a:cubicBezTo>
                  <a:pt x="27368" y="1789"/>
                  <a:pt x="27266" y="761"/>
                  <a:pt x="27025" y="393"/>
                </a:cubicBezTo>
                <a:cubicBezTo>
                  <a:pt x="26657" y="152"/>
                  <a:pt x="25680" y="0"/>
                  <a:pt x="24004" y="0"/>
                </a:cubicBezTo>
                <a:lnTo>
                  <a:pt x="20754" y="0"/>
                </a:lnTo>
                <a:cubicBezTo>
                  <a:pt x="20132" y="0"/>
                  <a:pt x="19663" y="152"/>
                  <a:pt x="19294" y="520"/>
                </a:cubicBezTo>
                <a:lnTo>
                  <a:pt x="596" y="17025"/>
                </a:lnTo>
                <a:cubicBezTo>
                  <a:pt x="228" y="17419"/>
                  <a:pt x="0" y="17786"/>
                  <a:pt x="0" y="18167"/>
                </a:cubicBezTo>
                <a:cubicBezTo>
                  <a:pt x="0" y="18687"/>
                  <a:pt x="101" y="19182"/>
                  <a:pt x="342" y="19575"/>
                </a:cubicBezTo>
                <a:lnTo>
                  <a:pt x="2779" y="22620"/>
                </a:lnTo>
                <a:cubicBezTo>
                  <a:pt x="3490" y="23508"/>
                  <a:pt x="4341" y="23634"/>
                  <a:pt x="5179" y="22873"/>
                </a:cubicBezTo>
                <a:cubicBezTo>
                  <a:pt x="7591" y="20717"/>
                  <a:pt x="9888" y="18560"/>
                  <a:pt x="12046" y="16644"/>
                </a:cubicBezTo>
                <a:cubicBezTo>
                  <a:pt x="14230" y="14741"/>
                  <a:pt x="16514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4" y="94756"/>
                </a:cubicBezTo>
                <a:lnTo>
                  <a:pt x="25680" y="94756"/>
                </a:lnTo>
                <a:cubicBezTo>
                  <a:pt x="26771" y="94756"/>
                  <a:pt x="27368" y="94108"/>
                  <a:pt x="27368" y="92967"/>
                </a:cubicBezTo>
                <a:lnTo>
                  <a:pt x="27368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562388" y="8942039"/>
            <a:ext cx="53924" cy="68684"/>
          </a:xfrm>
          <a:custGeom>
            <a:avLst/>
            <a:gdLst>
              <a:gd name="connsiteX0" fmla="*/ 53924 w 53924"/>
              <a:gd name="connsiteY0" fmla="*/ 1750 h 68684"/>
              <a:gd name="connsiteX1" fmla="*/ 53797 w 53924"/>
              <a:gd name="connsiteY1" fmla="*/ 494 h 68684"/>
              <a:gd name="connsiteX2" fmla="*/ 52731 w 53924"/>
              <a:gd name="connsiteY2" fmla="*/ 0 h 68684"/>
              <a:gd name="connsiteX3" fmla="*/ 47425 w 53924"/>
              <a:gd name="connsiteY3" fmla="*/ 0 h 68684"/>
              <a:gd name="connsiteX4" fmla="*/ 46092 w 53924"/>
              <a:gd name="connsiteY4" fmla="*/ 494 h 68684"/>
              <a:gd name="connsiteX5" fmla="*/ 45241 w 53924"/>
              <a:gd name="connsiteY5" fmla="*/ 1750 h 68684"/>
              <a:gd name="connsiteX6" fmla="*/ 26645 w 53924"/>
              <a:gd name="connsiteY6" fmla="*/ 59931 h 68684"/>
              <a:gd name="connsiteX7" fmla="*/ 8797 w 53924"/>
              <a:gd name="connsiteY7" fmla="*/ 1750 h 68684"/>
              <a:gd name="connsiteX8" fmla="*/ 6613 w 53924"/>
              <a:gd name="connsiteY8" fmla="*/ 0 h 68684"/>
              <a:gd name="connsiteX9" fmla="*/ 1193 w 53924"/>
              <a:gd name="connsiteY9" fmla="*/ 0 h 68684"/>
              <a:gd name="connsiteX10" fmla="*/ 127 w 53924"/>
              <a:gd name="connsiteY10" fmla="*/ 494 h 68684"/>
              <a:gd name="connsiteX11" fmla="*/ 0 w 53924"/>
              <a:gd name="connsiteY11" fmla="*/ 1750 h 68684"/>
              <a:gd name="connsiteX12" fmla="*/ 21224 w 53924"/>
              <a:gd name="connsiteY12" fmla="*/ 67048 h 68684"/>
              <a:gd name="connsiteX13" fmla="*/ 23522 w 53924"/>
              <a:gd name="connsiteY13" fmla="*/ 68684 h 68684"/>
              <a:gd name="connsiteX14" fmla="*/ 29424 w 53924"/>
              <a:gd name="connsiteY14" fmla="*/ 68684 h 68684"/>
              <a:gd name="connsiteX15" fmla="*/ 31862 w 53924"/>
              <a:gd name="connsiteY15" fmla="*/ 67048 h 68684"/>
              <a:gd name="connsiteX16" fmla="*/ 53924 w 53924"/>
              <a:gd name="connsiteY16" fmla="*/ 1750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684">
                <a:moveTo>
                  <a:pt x="53924" y="1750"/>
                </a:moveTo>
                <a:cubicBezTo>
                  <a:pt x="54051" y="1382"/>
                  <a:pt x="54051" y="862"/>
                  <a:pt x="53797" y="494"/>
                </a:cubicBezTo>
                <a:cubicBezTo>
                  <a:pt x="53569" y="113"/>
                  <a:pt x="53201" y="0"/>
                  <a:pt x="52731" y="0"/>
                </a:cubicBezTo>
                <a:lnTo>
                  <a:pt x="47425" y="0"/>
                </a:lnTo>
                <a:cubicBezTo>
                  <a:pt x="46942" y="0"/>
                  <a:pt x="46460" y="113"/>
                  <a:pt x="46092" y="494"/>
                </a:cubicBezTo>
                <a:cubicBezTo>
                  <a:pt x="45711" y="862"/>
                  <a:pt x="45368" y="1255"/>
                  <a:pt x="45241" y="1750"/>
                </a:cubicBezTo>
                <a:lnTo>
                  <a:pt x="26645" y="59931"/>
                </a:lnTo>
                <a:lnTo>
                  <a:pt x="8797" y="1750"/>
                </a:lnTo>
                <a:cubicBezTo>
                  <a:pt x="8327" y="608"/>
                  <a:pt x="7578" y="0"/>
                  <a:pt x="6613" y="0"/>
                </a:cubicBezTo>
                <a:lnTo>
                  <a:pt x="1193" y="0"/>
                </a:lnTo>
                <a:cubicBezTo>
                  <a:pt x="710" y="0"/>
                  <a:pt x="343" y="113"/>
                  <a:pt x="127" y="494"/>
                </a:cubicBezTo>
                <a:cubicBezTo>
                  <a:pt x="-126" y="862"/>
                  <a:pt x="-126" y="1382"/>
                  <a:pt x="0" y="1750"/>
                </a:cubicBezTo>
                <a:lnTo>
                  <a:pt x="21224" y="67048"/>
                </a:lnTo>
                <a:cubicBezTo>
                  <a:pt x="21592" y="68190"/>
                  <a:pt x="22316" y="68684"/>
                  <a:pt x="23522" y="68684"/>
                </a:cubicBezTo>
                <a:lnTo>
                  <a:pt x="29424" y="68684"/>
                </a:lnTo>
                <a:cubicBezTo>
                  <a:pt x="30656" y="68684"/>
                  <a:pt x="31481" y="68190"/>
                  <a:pt x="31862" y="67048"/>
                </a:cubicBezTo>
                <a:lnTo>
                  <a:pt x="53924" y="17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543893" y="8909777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76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76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76"/>
                </a:lnTo>
                <a:cubicBezTo>
                  <a:pt x="8695" y="609"/>
                  <a:pt x="8099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76"/>
                </a:cubicBezTo>
                <a:lnTo>
                  <a:pt x="0" y="99158"/>
                </a:lnTo>
                <a:cubicBezTo>
                  <a:pt x="0" y="100325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9" y="100947"/>
                  <a:pt x="8695" y="100325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515407" y="8911807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75 h 12318"/>
              <a:gd name="connsiteX5" fmla="*/ 5801 w 11691"/>
              <a:gd name="connsiteY5" fmla="*/ 0 h 12318"/>
              <a:gd name="connsiteX6" fmla="*/ 1675 w 11691"/>
              <a:gd name="connsiteY6" fmla="*/ 1775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78"/>
                  <a:pt x="11691" y="6216"/>
                </a:cubicBezTo>
                <a:cubicBezTo>
                  <a:pt x="11691" y="4554"/>
                  <a:pt x="11107" y="3044"/>
                  <a:pt x="10015" y="1775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75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78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516994" y="8942039"/>
            <a:ext cx="8670" cy="68684"/>
          </a:xfrm>
          <a:custGeom>
            <a:avLst/>
            <a:gdLst>
              <a:gd name="connsiteX0" fmla="*/ 8670 w 8670"/>
              <a:gd name="connsiteY0" fmla="*/ 66895 h 68684"/>
              <a:gd name="connsiteX1" fmla="*/ 8670 w 8670"/>
              <a:gd name="connsiteY1" fmla="*/ 1750 h 68684"/>
              <a:gd name="connsiteX2" fmla="*/ 6981 w 8670"/>
              <a:gd name="connsiteY2" fmla="*/ 0 h 68684"/>
              <a:gd name="connsiteX3" fmla="*/ 1675 w 8670"/>
              <a:gd name="connsiteY3" fmla="*/ 0 h 68684"/>
              <a:gd name="connsiteX4" fmla="*/ 0 w 8670"/>
              <a:gd name="connsiteY4" fmla="*/ 1750 h 68684"/>
              <a:gd name="connsiteX5" fmla="*/ 0 w 8670"/>
              <a:gd name="connsiteY5" fmla="*/ 66895 h 68684"/>
              <a:gd name="connsiteX6" fmla="*/ 1675 w 8670"/>
              <a:gd name="connsiteY6" fmla="*/ 68684 h 68684"/>
              <a:gd name="connsiteX7" fmla="*/ 6981 w 8670"/>
              <a:gd name="connsiteY7" fmla="*/ 68684 h 68684"/>
              <a:gd name="connsiteX8" fmla="*/ 8670 w 8670"/>
              <a:gd name="connsiteY8" fmla="*/ 66895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684">
                <a:moveTo>
                  <a:pt x="8670" y="66895"/>
                </a:moveTo>
                <a:lnTo>
                  <a:pt x="8670" y="1750"/>
                </a:lnTo>
                <a:cubicBezTo>
                  <a:pt x="8670" y="608"/>
                  <a:pt x="8073" y="0"/>
                  <a:pt x="6981" y="0"/>
                </a:cubicBezTo>
                <a:lnTo>
                  <a:pt x="1675" y="0"/>
                </a:lnTo>
                <a:cubicBezTo>
                  <a:pt x="584" y="0"/>
                  <a:pt x="0" y="608"/>
                  <a:pt x="0" y="1750"/>
                </a:cubicBezTo>
                <a:lnTo>
                  <a:pt x="0" y="66895"/>
                </a:lnTo>
                <a:cubicBezTo>
                  <a:pt x="0" y="68063"/>
                  <a:pt x="584" y="68684"/>
                  <a:pt x="1675" y="68684"/>
                </a:cubicBezTo>
                <a:lnTo>
                  <a:pt x="6981" y="68684"/>
                </a:lnTo>
                <a:cubicBezTo>
                  <a:pt x="8073" y="68684"/>
                  <a:pt x="8670" y="68063"/>
                  <a:pt x="8670" y="6689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450934" y="8914852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35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5 w 50433"/>
              <a:gd name="connsiteY19" fmla="*/ 10923 h 97901"/>
              <a:gd name="connsiteX20" fmla="*/ 45381 w 50433"/>
              <a:gd name="connsiteY20" fmla="*/ 9768 h 97901"/>
              <a:gd name="connsiteX21" fmla="*/ 46346 w 50433"/>
              <a:gd name="connsiteY21" fmla="*/ 4833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306 h 97901"/>
              <a:gd name="connsiteX30" fmla="*/ 11335 w 50433"/>
              <a:gd name="connsiteY30" fmla="*/ 43438 h 97901"/>
              <a:gd name="connsiteX31" fmla="*/ 21478 w 50433"/>
              <a:gd name="connsiteY31" fmla="*/ 50149 h 97901"/>
              <a:gd name="connsiteX32" fmla="*/ 31037 w 50433"/>
              <a:gd name="connsiteY32" fmla="*/ 55998 h 97901"/>
              <a:gd name="connsiteX33" fmla="*/ 38603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7 w 50433"/>
              <a:gd name="connsiteY38" fmla="*/ 85215 h 97901"/>
              <a:gd name="connsiteX39" fmla="*/ 1688 w 50433"/>
              <a:gd name="connsiteY39" fmla="*/ 85088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76" y="97901"/>
                  <a:pt x="20754" y="97901"/>
                </a:cubicBezTo>
                <a:cubicBezTo>
                  <a:pt x="24626" y="97901"/>
                  <a:pt x="28384" y="97280"/>
                  <a:pt x="31989" y="95986"/>
                </a:cubicBezTo>
                <a:cubicBezTo>
                  <a:pt x="35480" y="94857"/>
                  <a:pt x="38603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6" y="79113"/>
                  <a:pt x="50433" y="75307"/>
                  <a:pt x="50433" y="71120"/>
                </a:cubicBezTo>
                <a:cubicBezTo>
                  <a:pt x="50433" y="67822"/>
                  <a:pt x="49837" y="64891"/>
                  <a:pt x="48631" y="62341"/>
                </a:cubicBezTo>
                <a:cubicBezTo>
                  <a:pt x="47438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78"/>
                  <a:pt x="18571" y="37831"/>
                  <a:pt x="16540" y="36182"/>
                </a:cubicBezTo>
                <a:cubicBezTo>
                  <a:pt x="14484" y="34545"/>
                  <a:pt x="12681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54" y="10783"/>
                  <a:pt x="18698" y="9768"/>
                  <a:pt x="21135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69" y="9020"/>
                  <a:pt x="41040" y="9768"/>
                  <a:pt x="43325" y="10923"/>
                </a:cubicBezTo>
                <a:cubicBezTo>
                  <a:pt x="44416" y="11545"/>
                  <a:pt x="45127" y="11176"/>
                  <a:pt x="45381" y="9768"/>
                </a:cubicBezTo>
                <a:lnTo>
                  <a:pt x="46346" y="4833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108" y="0"/>
                  <a:pt x="21605" y="494"/>
                  <a:pt x="18101" y="1636"/>
                </a:cubicBezTo>
                <a:cubicBezTo>
                  <a:pt x="14611" y="2803"/>
                  <a:pt x="11589" y="4313"/>
                  <a:pt x="8936" y="6343"/>
                </a:cubicBezTo>
                <a:cubicBezTo>
                  <a:pt x="6169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306"/>
                </a:cubicBezTo>
                <a:cubicBezTo>
                  <a:pt x="5433" y="38351"/>
                  <a:pt x="8086" y="41002"/>
                  <a:pt x="11335" y="43438"/>
                </a:cubicBezTo>
                <a:cubicBezTo>
                  <a:pt x="14611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37" y="55998"/>
                </a:cubicBezTo>
                <a:cubicBezTo>
                  <a:pt x="34274" y="58155"/>
                  <a:pt x="36800" y="60552"/>
                  <a:pt x="38603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33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6" y="87993"/>
                  <a:pt x="5687" y="86852"/>
                  <a:pt x="2907" y="85215"/>
                </a:cubicBezTo>
                <a:cubicBezTo>
                  <a:pt x="2411" y="84821"/>
                  <a:pt x="2069" y="84821"/>
                  <a:pt x="1688" y="85088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7" y="93461"/>
                  <a:pt x="596" y="94236"/>
                  <a:pt x="1942" y="94603"/>
                </a:cubicBezTo>
                <a:cubicBezTo>
                  <a:pt x="5433" y="95745"/>
                  <a:pt x="8556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831566" y="8915474"/>
            <a:ext cx="54318" cy="95770"/>
          </a:xfrm>
          <a:custGeom>
            <a:avLst/>
            <a:gdLst>
              <a:gd name="connsiteX0" fmla="*/ 52629 w 54318"/>
              <a:gd name="connsiteY0" fmla="*/ 95770 h 95770"/>
              <a:gd name="connsiteX1" fmla="*/ 54318 w 54318"/>
              <a:gd name="connsiteY1" fmla="*/ 93981 h 95770"/>
              <a:gd name="connsiteX2" fmla="*/ 54318 w 54318"/>
              <a:gd name="connsiteY2" fmla="*/ 89668 h 95770"/>
              <a:gd name="connsiteX3" fmla="*/ 52629 w 54318"/>
              <a:gd name="connsiteY3" fmla="*/ 87892 h 95770"/>
              <a:gd name="connsiteX4" fmla="*/ 10383 w 54318"/>
              <a:gd name="connsiteY4" fmla="*/ 87892 h 95770"/>
              <a:gd name="connsiteX5" fmla="*/ 18838 w 54318"/>
              <a:gd name="connsiteY5" fmla="*/ 78098 h 95770"/>
              <a:gd name="connsiteX6" fmla="*/ 27165 w 54318"/>
              <a:gd name="connsiteY6" fmla="*/ 68342 h 95770"/>
              <a:gd name="connsiteX7" fmla="*/ 37282 w 54318"/>
              <a:gd name="connsiteY7" fmla="*/ 56150 h 95770"/>
              <a:gd name="connsiteX8" fmla="*/ 44048 w 54318"/>
              <a:gd name="connsiteY8" fmla="*/ 46876 h 95770"/>
              <a:gd name="connsiteX9" fmla="*/ 50078 w 54318"/>
              <a:gd name="connsiteY9" fmla="*/ 35180 h 95770"/>
              <a:gd name="connsiteX10" fmla="*/ 52261 w 54318"/>
              <a:gd name="connsiteY10" fmla="*/ 24903 h 95770"/>
              <a:gd name="connsiteX11" fmla="*/ 44518 w 54318"/>
              <a:gd name="connsiteY11" fmla="*/ 6089 h 95770"/>
              <a:gd name="connsiteX12" fmla="*/ 26073 w 54318"/>
              <a:gd name="connsiteY12" fmla="*/ 0 h 95770"/>
              <a:gd name="connsiteX13" fmla="*/ 15931 w 54318"/>
              <a:gd name="connsiteY13" fmla="*/ 1408 h 95770"/>
              <a:gd name="connsiteX14" fmla="*/ 4823 w 54318"/>
              <a:gd name="connsiteY14" fmla="*/ 5721 h 95770"/>
              <a:gd name="connsiteX15" fmla="*/ 3617 w 54318"/>
              <a:gd name="connsiteY15" fmla="*/ 8398 h 95770"/>
              <a:gd name="connsiteX16" fmla="*/ 4354 w 54318"/>
              <a:gd name="connsiteY16" fmla="*/ 12585 h 95770"/>
              <a:gd name="connsiteX17" fmla="*/ 6296 w 54318"/>
              <a:gd name="connsiteY17" fmla="*/ 13358 h 95770"/>
              <a:gd name="connsiteX18" fmla="*/ 26670 w 54318"/>
              <a:gd name="connsiteY18" fmla="*/ 7624 h 95770"/>
              <a:gd name="connsiteX19" fmla="*/ 38374 w 54318"/>
              <a:gd name="connsiteY19" fmla="*/ 12585 h 95770"/>
              <a:gd name="connsiteX20" fmla="*/ 43210 w 54318"/>
              <a:gd name="connsiteY20" fmla="*/ 25271 h 95770"/>
              <a:gd name="connsiteX21" fmla="*/ 20996 w 54318"/>
              <a:gd name="connsiteY21" fmla="*/ 63623 h 95770"/>
              <a:gd name="connsiteX22" fmla="*/ 1079 w 54318"/>
              <a:gd name="connsiteY22" fmla="*/ 86750 h 95770"/>
              <a:gd name="connsiteX23" fmla="*/ 114 w 54318"/>
              <a:gd name="connsiteY23" fmla="*/ 89402 h 95770"/>
              <a:gd name="connsiteX24" fmla="*/ 0 w 54318"/>
              <a:gd name="connsiteY24" fmla="*/ 92192 h 95770"/>
              <a:gd name="connsiteX25" fmla="*/ 114 w 54318"/>
              <a:gd name="connsiteY25" fmla="*/ 94235 h 95770"/>
              <a:gd name="connsiteX26" fmla="*/ 507 w 54318"/>
              <a:gd name="connsiteY26" fmla="*/ 95250 h 95770"/>
              <a:gd name="connsiteX27" fmla="*/ 1459 w 54318"/>
              <a:gd name="connsiteY27" fmla="*/ 95643 h 95770"/>
              <a:gd name="connsiteX28" fmla="*/ 3389 w 54318"/>
              <a:gd name="connsiteY28" fmla="*/ 95770 h 95770"/>
              <a:gd name="connsiteX29" fmla="*/ 52629 w 54318"/>
              <a:gd name="connsiteY29" fmla="*/ 95770 h 9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318" h="95770">
                <a:moveTo>
                  <a:pt x="52629" y="95770"/>
                </a:moveTo>
                <a:cubicBezTo>
                  <a:pt x="53696" y="95770"/>
                  <a:pt x="54318" y="95123"/>
                  <a:pt x="54318" y="93981"/>
                </a:cubicBezTo>
                <a:lnTo>
                  <a:pt x="54318" y="89668"/>
                </a:lnTo>
                <a:cubicBezTo>
                  <a:pt x="54318" y="88526"/>
                  <a:pt x="53696" y="87892"/>
                  <a:pt x="52629" y="87892"/>
                </a:cubicBezTo>
                <a:lnTo>
                  <a:pt x="10383" y="87892"/>
                </a:lnTo>
                <a:cubicBezTo>
                  <a:pt x="13163" y="84720"/>
                  <a:pt x="16058" y="81422"/>
                  <a:pt x="18838" y="78098"/>
                </a:cubicBezTo>
                <a:cubicBezTo>
                  <a:pt x="21618" y="74800"/>
                  <a:pt x="24385" y="71514"/>
                  <a:pt x="27165" y="68342"/>
                </a:cubicBezTo>
                <a:cubicBezTo>
                  <a:pt x="30884" y="64003"/>
                  <a:pt x="34286" y="59931"/>
                  <a:pt x="37282" y="56150"/>
                </a:cubicBezTo>
                <a:cubicBezTo>
                  <a:pt x="40189" y="52331"/>
                  <a:pt x="42487" y="49286"/>
                  <a:pt x="44048" y="46876"/>
                </a:cubicBezTo>
                <a:cubicBezTo>
                  <a:pt x="46574" y="42816"/>
                  <a:pt x="48643" y="38871"/>
                  <a:pt x="50078" y="35180"/>
                </a:cubicBezTo>
                <a:cubicBezTo>
                  <a:pt x="51538" y="31488"/>
                  <a:pt x="52261" y="28075"/>
                  <a:pt x="52261" y="24903"/>
                </a:cubicBezTo>
                <a:cubicBezTo>
                  <a:pt x="52261" y="16771"/>
                  <a:pt x="49735" y="10555"/>
                  <a:pt x="44518" y="6089"/>
                </a:cubicBezTo>
                <a:cubicBezTo>
                  <a:pt x="39935" y="2029"/>
                  <a:pt x="33791" y="0"/>
                  <a:pt x="26073" y="0"/>
                </a:cubicBezTo>
                <a:cubicBezTo>
                  <a:pt x="22582" y="0"/>
                  <a:pt x="19180" y="520"/>
                  <a:pt x="15931" y="1408"/>
                </a:cubicBezTo>
                <a:cubicBezTo>
                  <a:pt x="12668" y="2295"/>
                  <a:pt x="8949" y="3818"/>
                  <a:pt x="4823" y="5721"/>
                </a:cubicBezTo>
                <a:cubicBezTo>
                  <a:pt x="3732" y="6089"/>
                  <a:pt x="3389" y="6990"/>
                  <a:pt x="3617" y="8398"/>
                </a:cubicBezTo>
                <a:lnTo>
                  <a:pt x="4354" y="12585"/>
                </a:lnTo>
                <a:cubicBezTo>
                  <a:pt x="4481" y="13727"/>
                  <a:pt x="5204" y="13968"/>
                  <a:pt x="6296" y="13358"/>
                </a:cubicBezTo>
                <a:cubicBezTo>
                  <a:pt x="13404" y="9540"/>
                  <a:pt x="20145" y="7624"/>
                  <a:pt x="26670" y="7624"/>
                </a:cubicBezTo>
                <a:cubicBezTo>
                  <a:pt x="31379" y="7624"/>
                  <a:pt x="35251" y="9286"/>
                  <a:pt x="38374" y="12585"/>
                </a:cubicBezTo>
                <a:cubicBezTo>
                  <a:pt x="41649" y="16010"/>
                  <a:pt x="43210" y="20197"/>
                  <a:pt x="43210" y="25271"/>
                </a:cubicBezTo>
                <a:cubicBezTo>
                  <a:pt x="43210" y="34038"/>
                  <a:pt x="35848" y="46724"/>
                  <a:pt x="20996" y="63623"/>
                </a:cubicBezTo>
                <a:lnTo>
                  <a:pt x="1079" y="86750"/>
                </a:lnTo>
                <a:cubicBezTo>
                  <a:pt x="507" y="87372"/>
                  <a:pt x="114" y="88260"/>
                  <a:pt x="114" y="89402"/>
                </a:cubicBezTo>
                <a:lnTo>
                  <a:pt x="0" y="92192"/>
                </a:lnTo>
                <a:cubicBezTo>
                  <a:pt x="0" y="93093"/>
                  <a:pt x="0" y="93854"/>
                  <a:pt x="114" y="94235"/>
                </a:cubicBezTo>
                <a:cubicBezTo>
                  <a:pt x="114" y="94755"/>
                  <a:pt x="241" y="95123"/>
                  <a:pt x="507" y="95250"/>
                </a:cubicBezTo>
                <a:cubicBezTo>
                  <a:pt x="609" y="95491"/>
                  <a:pt x="964" y="95643"/>
                  <a:pt x="1459" y="95643"/>
                </a:cubicBezTo>
                <a:cubicBezTo>
                  <a:pt x="1802" y="95770"/>
                  <a:pt x="2551" y="95770"/>
                  <a:pt x="3389" y="95770"/>
                </a:cubicBezTo>
                <a:lnTo>
                  <a:pt x="52629" y="957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2770469" y="8916489"/>
            <a:ext cx="27393" cy="94756"/>
          </a:xfrm>
          <a:custGeom>
            <a:avLst/>
            <a:gdLst>
              <a:gd name="connsiteX0" fmla="*/ 27393 w 27393"/>
              <a:gd name="connsiteY0" fmla="*/ 3564 h 94756"/>
              <a:gd name="connsiteX1" fmla="*/ 27025 w 27393"/>
              <a:gd name="connsiteY1" fmla="*/ 393 h 94756"/>
              <a:gd name="connsiteX2" fmla="*/ 24030 w 27393"/>
              <a:gd name="connsiteY2" fmla="*/ 0 h 94756"/>
              <a:gd name="connsiteX3" fmla="*/ 20754 w 27393"/>
              <a:gd name="connsiteY3" fmla="*/ 0 h 94756"/>
              <a:gd name="connsiteX4" fmla="*/ 19320 w 27393"/>
              <a:gd name="connsiteY4" fmla="*/ 520 h 94756"/>
              <a:gd name="connsiteX5" fmla="*/ 596 w 27393"/>
              <a:gd name="connsiteY5" fmla="*/ 17025 h 94756"/>
              <a:gd name="connsiteX6" fmla="*/ 0 w 27393"/>
              <a:gd name="connsiteY6" fmla="*/ 18167 h 94756"/>
              <a:gd name="connsiteX7" fmla="*/ 368 w 27393"/>
              <a:gd name="connsiteY7" fmla="*/ 19575 h 94756"/>
              <a:gd name="connsiteX8" fmla="*/ 2792 w 27393"/>
              <a:gd name="connsiteY8" fmla="*/ 22620 h 94756"/>
              <a:gd name="connsiteX9" fmla="*/ 5179 w 27393"/>
              <a:gd name="connsiteY9" fmla="*/ 22873 h 94756"/>
              <a:gd name="connsiteX10" fmla="*/ 12072 w 27393"/>
              <a:gd name="connsiteY10" fmla="*/ 16644 h 94756"/>
              <a:gd name="connsiteX11" fmla="*/ 19066 w 27393"/>
              <a:gd name="connsiteY11" fmla="*/ 10428 h 94756"/>
              <a:gd name="connsiteX12" fmla="*/ 19066 w 27393"/>
              <a:gd name="connsiteY12" fmla="*/ 92967 h 94756"/>
              <a:gd name="connsiteX13" fmla="*/ 20754 w 27393"/>
              <a:gd name="connsiteY13" fmla="*/ 94756 h 94756"/>
              <a:gd name="connsiteX14" fmla="*/ 25705 w 27393"/>
              <a:gd name="connsiteY14" fmla="*/ 94756 h 94756"/>
              <a:gd name="connsiteX15" fmla="*/ 27393 w 27393"/>
              <a:gd name="connsiteY15" fmla="*/ 92967 h 94756"/>
              <a:gd name="connsiteX16" fmla="*/ 27393 w 27393"/>
              <a:gd name="connsiteY16" fmla="*/ 3564 h 94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93" h="94756">
                <a:moveTo>
                  <a:pt x="27393" y="3564"/>
                </a:moveTo>
                <a:cubicBezTo>
                  <a:pt x="27393" y="1789"/>
                  <a:pt x="27266" y="761"/>
                  <a:pt x="27025" y="393"/>
                </a:cubicBezTo>
                <a:cubicBezTo>
                  <a:pt x="26695" y="152"/>
                  <a:pt x="25705" y="0"/>
                  <a:pt x="24030" y="0"/>
                </a:cubicBezTo>
                <a:lnTo>
                  <a:pt x="20754" y="0"/>
                </a:lnTo>
                <a:cubicBezTo>
                  <a:pt x="20158" y="0"/>
                  <a:pt x="19663" y="152"/>
                  <a:pt x="19320" y="520"/>
                </a:cubicBezTo>
                <a:lnTo>
                  <a:pt x="596" y="17025"/>
                </a:lnTo>
                <a:cubicBezTo>
                  <a:pt x="253" y="17419"/>
                  <a:pt x="0" y="17786"/>
                  <a:pt x="0" y="18167"/>
                </a:cubicBezTo>
                <a:cubicBezTo>
                  <a:pt x="0" y="18687"/>
                  <a:pt x="126" y="19182"/>
                  <a:pt x="368" y="19575"/>
                </a:cubicBezTo>
                <a:lnTo>
                  <a:pt x="2792" y="22620"/>
                </a:lnTo>
                <a:cubicBezTo>
                  <a:pt x="3490" y="23508"/>
                  <a:pt x="4341" y="23634"/>
                  <a:pt x="5179" y="22873"/>
                </a:cubicBezTo>
                <a:cubicBezTo>
                  <a:pt x="7616" y="20717"/>
                  <a:pt x="9888" y="18560"/>
                  <a:pt x="12072" y="16644"/>
                </a:cubicBezTo>
                <a:cubicBezTo>
                  <a:pt x="14230" y="14741"/>
                  <a:pt x="16540" y="12585"/>
                  <a:pt x="19066" y="10428"/>
                </a:cubicBezTo>
                <a:lnTo>
                  <a:pt x="19066" y="92967"/>
                </a:lnTo>
                <a:cubicBezTo>
                  <a:pt x="19066" y="94108"/>
                  <a:pt x="19663" y="94756"/>
                  <a:pt x="20754" y="94756"/>
                </a:cubicBezTo>
                <a:lnTo>
                  <a:pt x="25705" y="94756"/>
                </a:lnTo>
                <a:cubicBezTo>
                  <a:pt x="26797" y="94756"/>
                  <a:pt x="27393" y="94108"/>
                  <a:pt x="27393" y="92967"/>
                </a:cubicBezTo>
                <a:lnTo>
                  <a:pt x="27393" y="35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5562388" y="9308041"/>
            <a:ext cx="53924" cy="68684"/>
          </a:xfrm>
          <a:custGeom>
            <a:avLst/>
            <a:gdLst>
              <a:gd name="connsiteX0" fmla="*/ 53924 w 53924"/>
              <a:gd name="connsiteY0" fmla="*/ 1750 h 68684"/>
              <a:gd name="connsiteX1" fmla="*/ 53797 w 53924"/>
              <a:gd name="connsiteY1" fmla="*/ 494 h 68684"/>
              <a:gd name="connsiteX2" fmla="*/ 52731 w 53924"/>
              <a:gd name="connsiteY2" fmla="*/ 0 h 68684"/>
              <a:gd name="connsiteX3" fmla="*/ 47425 w 53924"/>
              <a:gd name="connsiteY3" fmla="*/ 0 h 68684"/>
              <a:gd name="connsiteX4" fmla="*/ 46092 w 53924"/>
              <a:gd name="connsiteY4" fmla="*/ 494 h 68684"/>
              <a:gd name="connsiteX5" fmla="*/ 45241 w 53924"/>
              <a:gd name="connsiteY5" fmla="*/ 1750 h 68684"/>
              <a:gd name="connsiteX6" fmla="*/ 26645 w 53924"/>
              <a:gd name="connsiteY6" fmla="*/ 59931 h 68684"/>
              <a:gd name="connsiteX7" fmla="*/ 8797 w 53924"/>
              <a:gd name="connsiteY7" fmla="*/ 1750 h 68684"/>
              <a:gd name="connsiteX8" fmla="*/ 6613 w 53924"/>
              <a:gd name="connsiteY8" fmla="*/ 0 h 68684"/>
              <a:gd name="connsiteX9" fmla="*/ 1193 w 53924"/>
              <a:gd name="connsiteY9" fmla="*/ 0 h 68684"/>
              <a:gd name="connsiteX10" fmla="*/ 127 w 53924"/>
              <a:gd name="connsiteY10" fmla="*/ 494 h 68684"/>
              <a:gd name="connsiteX11" fmla="*/ 0 w 53924"/>
              <a:gd name="connsiteY11" fmla="*/ 1750 h 68684"/>
              <a:gd name="connsiteX12" fmla="*/ 21224 w 53924"/>
              <a:gd name="connsiteY12" fmla="*/ 67048 h 68684"/>
              <a:gd name="connsiteX13" fmla="*/ 23522 w 53924"/>
              <a:gd name="connsiteY13" fmla="*/ 68684 h 68684"/>
              <a:gd name="connsiteX14" fmla="*/ 29424 w 53924"/>
              <a:gd name="connsiteY14" fmla="*/ 68684 h 68684"/>
              <a:gd name="connsiteX15" fmla="*/ 31862 w 53924"/>
              <a:gd name="connsiteY15" fmla="*/ 67048 h 68684"/>
              <a:gd name="connsiteX16" fmla="*/ 53924 w 53924"/>
              <a:gd name="connsiteY16" fmla="*/ 1750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684">
                <a:moveTo>
                  <a:pt x="53924" y="1750"/>
                </a:moveTo>
                <a:cubicBezTo>
                  <a:pt x="54051" y="1382"/>
                  <a:pt x="54051" y="862"/>
                  <a:pt x="53797" y="494"/>
                </a:cubicBezTo>
                <a:cubicBezTo>
                  <a:pt x="53569" y="113"/>
                  <a:pt x="53201" y="0"/>
                  <a:pt x="52731" y="0"/>
                </a:cubicBezTo>
                <a:lnTo>
                  <a:pt x="47425" y="0"/>
                </a:lnTo>
                <a:cubicBezTo>
                  <a:pt x="46942" y="0"/>
                  <a:pt x="46460" y="113"/>
                  <a:pt x="46092" y="494"/>
                </a:cubicBezTo>
                <a:cubicBezTo>
                  <a:pt x="45711" y="862"/>
                  <a:pt x="45368" y="1255"/>
                  <a:pt x="45241" y="1750"/>
                </a:cubicBezTo>
                <a:lnTo>
                  <a:pt x="26645" y="59931"/>
                </a:lnTo>
                <a:lnTo>
                  <a:pt x="8797" y="1750"/>
                </a:lnTo>
                <a:cubicBezTo>
                  <a:pt x="8327" y="608"/>
                  <a:pt x="7578" y="0"/>
                  <a:pt x="6613" y="0"/>
                </a:cubicBezTo>
                <a:lnTo>
                  <a:pt x="1193" y="0"/>
                </a:lnTo>
                <a:cubicBezTo>
                  <a:pt x="710" y="0"/>
                  <a:pt x="343" y="113"/>
                  <a:pt x="127" y="494"/>
                </a:cubicBezTo>
                <a:cubicBezTo>
                  <a:pt x="-126" y="862"/>
                  <a:pt x="-126" y="1382"/>
                  <a:pt x="0" y="1750"/>
                </a:cubicBezTo>
                <a:lnTo>
                  <a:pt x="21224" y="67048"/>
                </a:lnTo>
                <a:cubicBezTo>
                  <a:pt x="21592" y="68189"/>
                  <a:pt x="22316" y="68684"/>
                  <a:pt x="23522" y="68684"/>
                </a:cubicBezTo>
                <a:lnTo>
                  <a:pt x="29424" y="68684"/>
                </a:lnTo>
                <a:cubicBezTo>
                  <a:pt x="30656" y="68684"/>
                  <a:pt x="31481" y="68189"/>
                  <a:pt x="31862" y="67048"/>
                </a:cubicBezTo>
                <a:lnTo>
                  <a:pt x="53924" y="17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5543893" y="9275779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76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76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76"/>
                </a:lnTo>
                <a:cubicBezTo>
                  <a:pt x="8695" y="609"/>
                  <a:pt x="8099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76"/>
                </a:cubicBezTo>
                <a:lnTo>
                  <a:pt x="0" y="99158"/>
                </a:lnTo>
                <a:cubicBezTo>
                  <a:pt x="0" y="100325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9" y="100947"/>
                  <a:pt x="8695" y="100325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5515407" y="9277809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75 h 12318"/>
              <a:gd name="connsiteX5" fmla="*/ 5801 w 11691"/>
              <a:gd name="connsiteY5" fmla="*/ 0 h 12318"/>
              <a:gd name="connsiteX6" fmla="*/ 1675 w 11691"/>
              <a:gd name="connsiteY6" fmla="*/ 1775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78"/>
                  <a:pt x="11691" y="6216"/>
                </a:cubicBezTo>
                <a:cubicBezTo>
                  <a:pt x="11691" y="4554"/>
                  <a:pt x="11107" y="3044"/>
                  <a:pt x="10015" y="1775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75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78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5516994" y="9308041"/>
            <a:ext cx="8670" cy="68684"/>
          </a:xfrm>
          <a:custGeom>
            <a:avLst/>
            <a:gdLst>
              <a:gd name="connsiteX0" fmla="*/ 8670 w 8670"/>
              <a:gd name="connsiteY0" fmla="*/ 66895 h 68684"/>
              <a:gd name="connsiteX1" fmla="*/ 8670 w 8670"/>
              <a:gd name="connsiteY1" fmla="*/ 1750 h 68684"/>
              <a:gd name="connsiteX2" fmla="*/ 6981 w 8670"/>
              <a:gd name="connsiteY2" fmla="*/ 0 h 68684"/>
              <a:gd name="connsiteX3" fmla="*/ 1675 w 8670"/>
              <a:gd name="connsiteY3" fmla="*/ 0 h 68684"/>
              <a:gd name="connsiteX4" fmla="*/ 0 w 8670"/>
              <a:gd name="connsiteY4" fmla="*/ 1750 h 68684"/>
              <a:gd name="connsiteX5" fmla="*/ 0 w 8670"/>
              <a:gd name="connsiteY5" fmla="*/ 66895 h 68684"/>
              <a:gd name="connsiteX6" fmla="*/ 1675 w 8670"/>
              <a:gd name="connsiteY6" fmla="*/ 68684 h 68684"/>
              <a:gd name="connsiteX7" fmla="*/ 6981 w 8670"/>
              <a:gd name="connsiteY7" fmla="*/ 68684 h 68684"/>
              <a:gd name="connsiteX8" fmla="*/ 8670 w 8670"/>
              <a:gd name="connsiteY8" fmla="*/ 66895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684">
                <a:moveTo>
                  <a:pt x="8670" y="66895"/>
                </a:moveTo>
                <a:lnTo>
                  <a:pt x="8670" y="1750"/>
                </a:lnTo>
                <a:cubicBezTo>
                  <a:pt x="8670" y="608"/>
                  <a:pt x="8073" y="0"/>
                  <a:pt x="6981" y="0"/>
                </a:cubicBezTo>
                <a:lnTo>
                  <a:pt x="1675" y="0"/>
                </a:lnTo>
                <a:cubicBezTo>
                  <a:pt x="584" y="0"/>
                  <a:pt x="0" y="608"/>
                  <a:pt x="0" y="1750"/>
                </a:cubicBezTo>
                <a:lnTo>
                  <a:pt x="0" y="66895"/>
                </a:lnTo>
                <a:cubicBezTo>
                  <a:pt x="0" y="68063"/>
                  <a:pt x="584" y="68684"/>
                  <a:pt x="1675" y="68684"/>
                </a:cubicBezTo>
                <a:lnTo>
                  <a:pt x="6981" y="68684"/>
                </a:lnTo>
                <a:cubicBezTo>
                  <a:pt x="8073" y="68684"/>
                  <a:pt x="8670" y="68063"/>
                  <a:pt x="8670" y="6689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5450934" y="9280854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35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5 w 50433"/>
              <a:gd name="connsiteY19" fmla="*/ 10923 h 97901"/>
              <a:gd name="connsiteX20" fmla="*/ 45381 w 50433"/>
              <a:gd name="connsiteY20" fmla="*/ 9768 h 97901"/>
              <a:gd name="connsiteX21" fmla="*/ 46346 w 50433"/>
              <a:gd name="connsiteY21" fmla="*/ 4833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306 h 97901"/>
              <a:gd name="connsiteX30" fmla="*/ 11335 w 50433"/>
              <a:gd name="connsiteY30" fmla="*/ 43438 h 97901"/>
              <a:gd name="connsiteX31" fmla="*/ 21478 w 50433"/>
              <a:gd name="connsiteY31" fmla="*/ 50149 h 97901"/>
              <a:gd name="connsiteX32" fmla="*/ 31037 w 50433"/>
              <a:gd name="connsiteY32" fmla="*/ 55998 h 97901"/>
              <a:gd name="connsiteX33" fmla="*/ 38603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7 w 50433"/>
              <a:gd name="connsiteY38" fmla="*/ 85215 h 97901"/>
              <a:gd name="connsiteX39" fmla="*/ 1688 w 50433"/>
              <a:gd name="connsiteY39" fmla="*/ 85088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76" y="97901"/>
                  <a:pt x="20754" y="97901"/>
                </a:cubicBezTo>
                <a:cubicBezTo>
                  <a:pt x="24626" y="97901"/>
                  <a:pt x="28384" y="97280"/>
                  <a:pt x="31989" y="95986"/>
                </a:cubicBezTo>
                <a:cubicBezTo>
                  <a:pt x="35480" y="94857"/>
                  <a:pt x="38603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6" y="79113"/>
                  <a:pt x="50433" y="75307"/>
                  <a:pt x="50433" y="71120"/>
                </a:cubicBezTo>
                <a:cubicBezTo>
                  <a:pt x="50433" y="67822"/>
                  <a:pt x="49837" y="64891"/>
                  <a:pt x="48631" y="62341"/>
                </a:cubicBezTo>
                <a:cubicBezTo>
                  <a:pt x="47438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78"/>
                  <a:pt x="18571" y="37831"/>
                  <a:pt x="16540" y="36182"/>
                </a:cubicBezTo>
                <a:cubicBezTo>
                  <a:pt x="14484" y="34545"/>
                  <a:pt x="12681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54" y="10783"/>
                  <a:pt x="18698" y="9768"/>
                  <a:pt x="21135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69" y="9020"/>
                  <a:pt x="41040" y="9768"/>
                  <a:pt x="43325" y="10923"/>
                </a:cubicBezTo>
                <a:cubicBezTo>
                  <a:pt x="44416" y="11545"/>
                  <a:pt x="45127" y="11176"/>
                  <a:pt x="45381" y="9768"/>
                </a:cubicBezTo>
                <a:lnTo>
                  <a:pt x="46346" y="4833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108" y="0"/>
                  <a:pt x="21605" y="494"/>
                  <a:pt x="18101" y="1636"/>
                </a:cubicBezTo>
                <a:cubicBezTo>
                  <a:pt x="14611" y="2803"/>
                  <a:pt x="11589" y="4313"/>
                  <a:pt x="8936" y="6343"/>
                </a:cubicBezTo>
                <a:cubicBezTo>
                  <a:pt x="6169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306"/>
                </a:cubicBezTo>
                <a:cubicBezTo>
                  <a:pt x="5433" y="38351"/>
                  <a:pt x="8086" y="41002"/>
                  <a:pt x="11335" y="43438"/>
                </a:cubicBezTo>
                <a:cubicBezTo>
                  <a:pt x="14611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37" y="55998"/>
                </a:cubicBezTo>
                <a:cubicBezTo>
                  <a:pt x="34274" y="58155"/>
                  <a:pt x="36800" y="60552"/>
                  <a:pt x="38603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33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6" y="87993"/>
                  <a:pt x="5687" y="86852"/>
                  <a:pt x="2907" y="85215"/>
                </a:cubicBezTo>
                <a:cubicBezTo>
                  <a:pt x="2411" y="84821"/>
                  <a:pt x="2069" y="84821"/>
                  <a:pt x="1688" y="85088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7" y="93461"/>
                  <a:pt x="596" y="94236"/>
                  <a:pt x="1942" y="94603"/>
                </a:cubicBezTo>
                <a:cubicBezTo>
                  <a:pt x="5433" y="95745"/>
                  <a:pt x="8556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5562388" y="9655856"/>
            <a:ext cx="53924" cy="68684"/>
          </a:xfrm>
          <a:custGeom>
            <a:avLst/>
            <a:gdLst>
              <a:gd name="connsiteX0" fmla="*/ 53924 w 53924"/>
              <a:gd name="connsiteY0" fmla="*/ 1750 h 68684"/>
              <a:gd name="connsiteX1" fmla="*/ 53797 w 53924"/>
              <a:gd name="connsiteY1" fmla="*/ 494 h 68684"/>
              <a:gd name="connsiteX2" fmla="*/ 52731 w 53924"/>
              <a:gd name="connsiteY2" fmla="*/ 0 h 68684"/>
              <a:gd name="connsiteX3" fmla="*/ 47425 w 53924"/>
              <a:gd name="connsiteY3" fmla="*/ 0 h 68684"/>
              <a:gd name="connsiteX4" fmla="*/ 46092 w 53924"/>
              <a:gd name="connsiteY4" fmla="*/ 494 h 68684"/>
              <a:gd name="connsiteX5" fmla="*/ 45241 w 53924"/>
              <a:gd name="connsiteY5" fmla="*/ 1750 h 68684"/>
              <a:gd name="connsiteX6" fmla="*/ 26645 w 53924"/>
              <a:gd name="connsiteY6" fmla="*/ 59931 h 68684"/>
              <a:gd name="connsiteX7" fmla="*/ 8797 w 53924"/>
              <a:gd name="connsiteY7" fmla="*/ 1750 h 68684"/>
              <a:gd name="connsiteX8" fmla="*/ 6613 w 53924"/>
              <a:gd name="connsiteY8" fmla="*/ 0 h 68684"/>
              <a:gd name="connsiteX9" fmla="*/ 1193 w 53924"/>
              <a:gd name="connsiteY9" fmla="*/ 0 h 68684"/>
              <a:gd name="connsiteX10" fmla="*/ 127 w 53924"/>
              <a:gd name="connsiteY10" fmla="*/ 494 h 68684"/>
              <a:gd name="connsiteX11" fmla="*/ 0 w 53924"/>
              <a:gd name="connsiteY11" fmla="*/ 1750 h 68684"/>
              <a:gd name="connsiteX12" fmla="*/ 21224 w 53924"/>
              <a:gd name="connsiteY12" fmla="*/ 67048 h 68684"/>
              <a:gd name="connsiteX13" fmla="*/ 23522 w 53924"/>
              <a:gd name="connsiteY13" fmla="*/ 68684 h 68684"/>
              <a:gd name="connsiteX14" fmla="*/ 29424 w 53924"/>
              <a:gd name="connsiteY14" fmla="*/ 68684 h 68684"/>
              <a:gd name="connsiteX15" fmla="*/ 31862 w 53924"/>
              <a:gd name="connsiteY15" fmla="*/ 67048 h 68684"/>
              <a:gd name="connsiteX16" fmla="*/ 53924 w 53924"/>
              <a:gd name="connsiteY16" fmla="*/ 1750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3924" h="68684">
                <a:moveTo>
                  <a:pt x="53924" y="1750"/>
                </a:moveTo>
                <a:cubicBezTo>
                  <a:pt x="54051" y="1382"/>
                  <a:pt x="54051" y="862"/>
                  <a:pt x="53797" y="494"/>
                </a:cubicBezTo>
                <a:cubicBezTo>
                  <a:pt x="53569" y="113"/>
                  <a:pt x="53201" y="0"/>
                  <a:pt x="52731" y="0"/>
                </a:cubicBezTo>
                <a:lnTo>
                  <a:pt x="47425" y="0"/>
                </a:lnTo>
                <a:cubicBezTo>
                  <a:pt x="46942" y="0"/>
                  <a:pt x="46460" y="113"/>
                  <a:pt x="46092" y="494"/>
                </a:cubicBezTo>
                <a:cubicBezTo>
                  <a:pt x="45711" y="862"/>
                  <a:pt x="45368" y="1255"/>
                  <a:pt x="45241" y="1750"/>
                </a:cubicBezTo>
                <a:lnTo>
                  <a:pt x="26645" y="59931"/>
                </a:lnTo>
                <a:lnTo>
                  <a:pt x="8797" y="1750"/>
                </a:lnTo>
                <a:cubicBezTo>
                  <a:pt x="8327" y="608"/>
                  <a:pt x="7578" y="0"/>
                  <a:pt x="6613" y="0"/>
                </a:cubicBezTo>
                <a:lnTo>
                  <a:pt x="1193" y="0"/>
                </a:lnTo>
                <a:cubicBezTo>
                  <a:pt x="710" y="0"/>
                  <a:pt x="343" y="113"/>
                  <a:pt x="127" y="494"/>
                </a:cubicBezTo>
                <a:cubicBezTo>
                  <a:pt x="-126" y="862"/>
                  <a:pt x="-126" y="1382"/>
                  <a:pt x="0" y="1750"/>
                </a:cubicBezTo>
                <a:lnTo>
                  <a:pt x="21224" y="67048"/>
                </a:lnTo>
                <a:cubicBezTo>
                  <a:pt x="21592" y="68189"/>
                  <a:pt x="22316" y="68684"/>
                  <a:pt x="23522" y="68684"/>
                </a:cubicBezTo>
                <a:lnTo>
                  <a:pt x="29424" y="68684"/>
                </a:lnTo>
                <a:cubicBezTo>
                  <a:pt x="30656" y="68684"/>
                  <a:pt x="31481" y="68189"/>
                  <a:pt x="31862" y="67048"/>
                </a:cubicBezTo>
                <a:lnTo>
                  <a:pt x="53924" y="175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5543893" y="9623593"/>
            <a:ext cx="8695" cy="100947"/>
          </a:xfrm>
          <a:custGeom>
            <a:avLst/>
            <a:gdLst>
              <a:gd name="connsiteX0" fmla="*/ 8695 w 8695"/>
              <a:gd name="connsiteY0" fmla="*/ 99158 h 100947"/>
              <a:gd name="connsiteX1" fmla="*/ 8695 w 8695"/>
              <a:gd name="connsiteY1" fmla="*/ 1776 h 100947"/>
              <a:gd name="connsiteX2" fmla="*/ 7007 w 8695"/>
              <a:gd name="connsiteY2" fmla="*/ 0 h 100947"/>
              <a:gd name="connsiteX3" fmla="*/ 1701 w 8695"/>
              <a:gd name="connsiteY3" fmla="*/ 0 h 100947"/>
              <a:gd name="connsiteX4" fmla="*/ 0 w 8695"/>
              <a:gd name="connsiteY4" fmla="*/ 1776 h 100947"/>
              <a:gd name="connsiteX5" fmla="*/ 0 w 8695"/>
              <a:gd name="connsiteY5" fmla="*/ 99158 h 100947"/>
              <a:gd name="connsiteX6" fmla="*/ 1701 w 8695"/>
              <a:gd name="connsiteY6" fmla="*/ 100947 h 100947"/>
              <a:gd name="connsiteX7" fmla="*/ 7007 w 8695"/>
              <a:gd name="connsiteY7" fmla="*/ 100947 h 100947"/>
              <a:gd name="connsiteX8" fmla="*/ 8695 w 8695"/>
              <a:gd name="connsiteY8" fmla="*/ 99158 h 100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95" h="100947">
                <a:moveTo>
                  <a:pt x="8695" y="99158"/>
                </a:moveTo>
                <a:lnTo>
                  <a:pt x="8695" y="1776"/>
                </a:lnTo>
                <a:cubicBezTo>
                  <a:pt x="8695" y="609"/>
                  <a:pt x="8099" y="0"/>
                  <a:pt x="7007" y="0"/>
                </a:cubicBezTo>
                <a:lnTo>
                  <a:pt x="1701" y="0"/>
                </a:lnTo>
                <a:cubicBezTo>
                  <a:pt x="622" y="0"/>
                  <a:pt x="0" y="609"/>
                  <a:pt x="0" y="1776"/>
                </a:cubicBezTo>
                <a:lnTo>
                  <a:pt x="0" y="99158"/>
                </a:lnTo>
                <a:cubicBezTo>
                  <a:pt x="0" y="100325"/>
                  <a:pt x="622" y="100947"/>
                  <a:pt x="1701" y="100947"/>
                </a:cubicBezTo>
                <a:lnTo>
                  <a:pt x="7007" y="100947"/>
                </a:lnTo>
                <a:cubicBezTo>
                  <a:pt x="8099" y="100947"/>
                  <a:pt x="8695" y="100325"/>
                  <a:pt x="8695" y="9915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5515407" y="9625623"/>
            <a:ext cx="11691" cy="12318"/>
          </a:xfrm>
          <a:custGeom>
            <a:avLst/>
            <a:gdLst>
              <a:gd name="connsiteX0" fmla="*/ 1675 w 11691"/>
              <a:gd name="connsiteY0" fmla="*/ 10529 h 12318"/>
              <a:gd name="connsiteX1" fmla="*/ 5801 w 11691"/>
              <a:gd name="connsiteY1" fmla="*/ 12318 h 12318"/>
              <a:gd name="connsiteX2" fmla="*/ 10015 w 11691"/>
              <a:gd name="connsiteY2" fmla="*/ 10529 h 12318"/>
              <a:gd name="connsiteX3" fmla="*/ 11691 w 11691"/>
              <a:gd name="connsiteY3" fmla="*/ 6216 h 12318"/>
              <a:gd name="connsiteX4" fmla="*/ 10015 w 11691"/>
              <a:gd name="connsiteY4" fmla="*/ 1775 h 12318"/>
              <a:gd name="connsiteX5" fmla="*/ 5801 w 11691"/>
              <a:gd name="connsiteY5" fmla="*/ 0 h 12318"/>
              <a:gd name="connsiteX6" fmla="*/ 1675 w 11691"/>
              <a:gd name="connsiteY6" fmla="*/ 1775 h 12318"/>
              <a:gd name="connsiteX7" fmla="*/ 0 w 11691"/>
              <a:gd name="connsiteY7" fmla="*/ 6216 h 12318"/>
              <a:gd name="connsiteX8" fmla="*/ 1675 w 11691"/>
              <a:gd name="connsiteY8" fmla="*/ 10529 h 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91" h="12318">
                <a:moveTo>
                  <a:pt x="1675" y="10529"/>
                </a:moveTo>
                <a:cubicBezTo>
                  <a:pt x="2767" y="11671"/>
                  <a:pt x="4239" y="12318"/>
                  <a:pt x="5801" y="12318"/>
                </a:cubicBezTo>
                <a:cubicBezTo>
                  <a:pt x="7362" y="12318"/>
                  <a:pt x="8822" y="11671"/>
                  <a:pt x="10015" y="10529"/>
                </a:cubicBezTo>
                <a:cubicBezTo>
                  <a:pt x="11107" y="9387"/>
                  <a:pt x="11691" y="7878"/>
                  <a:pt x="11691" y="6216"/>
                </a:cubicBezTo>
                <a:cubicBezTo>
                  <a:pt x="11691" y="4554"/>
                  <a:pt x="11107" y="3044"/>
                  <a:pt x="10015" y="1775"/>
                </a:cubicBezTo>
                <a:cubicBezTo>
                  <a:pt x="8822" y="621"/>
                  <a:pt x="7362" y="0"/>
                  <a:pt x="5801" y="0"/>
                </a:cubicBezTo>
                <a:cubicBezTo>
                  <a:pt x="4239" y="0"/>
                  <a:pt x="2767" y="621"/>
                  <a:pt x="1675" y="1775"/>
                </a:cubicBezTo>
                <a:cubicBezTo>
                  <a:pt x="609" y="3044"/>
                  <a:pt x="0" y="4554"/>
                  <a:pt x="0" y="6216"/>
                </a:cubicBezTo>
                <a:cubicBezTo>
                  <a:pt x="0" y="7878"/>
                  <a:pt x="609" y="9387"/>
                  <a:pt x="1675" y="10529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5516994" y="9655856"/>
            <a:ext cx="8670" cy="68684"/>
          </a:xfrm>
          <a:custGeom>
            <a:avLst/>
            <a:gdLst>
              <a:gd name="connsiteX0" fmla="*/ 8670 w 8670"/>
              <a:gd name="connsiteY0" fmla="*/ 66895 h 68684"/>
              <a:gd name="connsiteX1" fmla="*/ 8670 w 8670"/>
              <a:gd name="connsiteY1" fmla="*/ 1750 h 68684"/>
              <a:gd name="connsiteX2" fmla="*/ 6981 w 8670"/>
              <a:gd name="connsiteY2" fmla="*/ 0 h 68684"/>
              <a:gd name="connsiteX3" fmla="*/ 1675 w 8670"/>
              <a:gd name="connsiteY3" fmla="*/ 0 h 68684"/>
              <a:gd name="connsiteX4" fmla="*/ 0 w 8670"/>
              <a:gd name="connsiteY4" fmla="*/ 1750 h 68684"/>
              <a:gd name="connsiteX5" fmla="*/ 0 w 8670"/>
              <a:gd name="connsiteY5" fmla="*/ 66895 h 68684"/>
              <a:gd name="connsiteX6" fmla="*/ 1675 w 8670"/>
              <a:gd name="connsiteY6" fmla="*/ 68684 h 68684"/>
              <a:gd name="connsiteX7" fmla="*/ 6981 w 8670"/>
              <a:gd name="connsiteY7" fmla="*/ 68684 h 68684"/>
              <a:gd name="connsiteX8" fmla="*/ 8670 w 8670"/>
              <a:gd name="connsiteY8" fmla="*/ 66895 h 6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670" h="68684">
                <a:moveTo>
                  <a:pt x="8670" y="66895"/>
                </a:moveTo>
                <a:lnTo>
                  <a:pt x="8670" y="1750"/>
                </a:lnTo>
                <a:cubicBezTo>
                  <a:pt x="8670" y="608"/>
                  <a:pt x="8073" y="0"/>
                  <a:pt x="6981" y="0"/>
                </a:cubicBezTo>
                <a:lnTo>
                  <a:pt x="1675" y="0"/>
                </a:lnTo>
                <a:cubicBezTo>
                  <a:pt x="584" y="0"/>
                  <a:pt x="0" y="608"/>
                  <a:pt x="0" y="1750"/>
                </a:cubicBezTo>
                <a:lnTo>
                  <a:pt x="0" y="66895"/>
                </a:lnTo>
                <a:cubicBezTo>
                  <a:pt x="0" y="68063"/>
                  <a:pt x="584" y="68684"/>
                  <a:pt x="1675" y="68684"/>
                </a:cubicBezTo>
                <a:lnTo>
                  <a:pt x="6981" y="68684"/>
                </a:lnTo>
                <a:cubicBezTo>
                  <a:pt x="8073" y="68684"/>
                  <a:pt x="8670" y="68063"/>
                  <a:pt x="8670" y="6689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5450934" y="9628668"/>
            <a:ext cx="50433" cy="97901"/>
          </a:xfrm>
          <a:custGeom>
            <a:avLst/>
            <a:gdLst>
              <a:gd name="connsiteX0" fmla="*/ 11335 w 50433"/>
              <a:gd name="connsiteY0" fmla="*/ 97128 h 97901"/>
              <a:gd name="connsiteX1" fmla="*/ 20754 w 50433"/>
              <a:gd name="connsiteY1" fmla="*/ 97901 h 97901"/>
              <a:gd name="connsiteX2" fmla="*/ 31989 w 50433"/>
              <a:gd name="connsiteY2" fmla="*/ 95986 h 97901"/>
              <a:gd name="connsiteX3" fmla="*/ 41382 w 50433"/>
              <a:gd name="connsiteY3" fmla="*/ 90785 h 97901"/>
              <a:gd name="connsiteX4" fmla="*/ 48034 w 50433"/>
              <a:gd name="connsiteY4" fmla="*/ 82412 h 97901"/>
              <a:gd name="connsiteX5" fmla="*/ 50433 w 50433"/>
              <a:gd name="connsiteY5" fmla="*/ 71120 h 97901"/>
              <a:gd name="connsiteX6" fmla="*/ 48631 w 50433"/>
              <a:gd name="connsiteY6" fmla="*/ 62341 h 97901"/>
              <a:gd name="connsiteX7" fmla="*/ 43908 w 50433"/>
              <a:gd name="connsiteY7" fmla="*/ 55351 h 97901"/>
              <a:gd name="connsiteX8" fmla="*/ 37295 w 50433"/>
              <a:gd name="connsiteY8" fmla="*/ 49655 h 97901"/>
              <a:gd name="connsiteX9" fmla="*/ 29564 w 50433"/>
              <a:gd name="connsiteY9" fmla="*/ 44694 h 97901"/>
              <a:gd name="connsiteX10" fmla="*/ 23166 w 50433"/>
              <a:gd name="connsiteY10" fmla="*/ 40761 h 97901"/>
              <a:gd name="connsiteX11" fmla="*/ 16540 w 50433"/>
              <a:gd name="connsiteY11" fmla="*/ 36182 h 97901"/>
              <a:gd name="connsiteX12" fmla="*/ 11335 w 50433"/>
              <a:gd name="connsiteY12" fmla="*/ 30726 h 97901"/>
              <a:gd name="connsiteX13" fmla="*/ 9177 w 50433"/>
              <a:gd name="connsiteY13" fmla="*/ 24510 h 97901"/>
              <a:gd name="connsiteX14" fmla="*/ 10739 w 50433"/>
              <a:gd name="connsiteY14" fmla="*/ 17266 h 97901"/>
              <a:gd name="connsiteX15" fmla="*/ 14953 w 50433"/>
              <a:gd name="connsiteY15" fmla="*/ 12191 h 97901"/>
              <a:gd name="connsiteX16" fmla="*/ 21135 w 50433"/>
              <a:gd name="connsiteY16" fmla="*/ 9146 h 97901"/>
              <a:gd name="connsiteX17" fmla="*/ 28587 w 50433"/>
              <a:gd name="connsiteY17" fmla="*/ 8132 h 97901"/>
              <a:gd name="connsiteX18" fmla="*/ 36800 w 50433"/>
              <a:gd name="connsiteY18" fmla="*/ 8626 h 97901"/>
              <a:gd name="connsiteX19" fmla="*/ 43325 w 50433"/>
              <a:gd name="connsiteY19" fmla="*/ 10923 h 97901"/>
              <a:gd name="connsiteX20" fmla="*/ 45381 w 50433"/>
              <a:gd name="connsiteY20" fmla="*/ 9768 h 97901"/>
              <a:gd name="connsiteX21" fmla="*/ 46346 w 50433"/>
              <a:gd name="connsiteY21" fmla="*/ 4833 h 97901"/>
              <a:gd name="connsiteX22" fmla="*/ 44886 w 50433"/>
              <a:gd name="connsiteY22" fmla="*/ 2524 h 97901"/>
              <a:gd name="connsiteX23" fmla="*/ 37041 w 50433"/>
              <a:gd name="connsiteY23" fmla="*/ 494 h 97901"/>
              <a:gd name="connsiteX24" fmla="*/ 28714 w 50433"/>
              <a:gd name="connsiteY24" fmla="*/ 0 h 97901"/>
              <a:gd name="connsiteX25" fmla="*/ 18101 w 50433"/>
              <a:gd name="connsiteY25" fmla="*/ 1636 h 97901"/>
              <a:gd name="connsiteX26" fmla="*/ 8936 w 50433"/>
              <a:gd name="connsiteY26" fmla="*/ 6343 h 97901"/>
              <a:gd name="connsiteX27" fmla="*/ 2411 w 50433"/>
              <a:gd name="connsiteY27" fmla="*/ 14094 h 97901"/>
              <a:gd name="connsiteX28" fmla="*/ 0 w 50433"/>
              <a:gd name="connsiteY28" fmla="*/ 24878 h 97901"/>
              <a:gd name="connsiteX29" fmla="*/ 3249 w 50433"/>
              <a:gd name="connsiteY29" fmla="*/ 35306 h 97901"/>
              <a:gd name="connsiteX30" fmla="*/ 11335 w 50433"/>
              <a:gd name="connsiteY30" fmla="*/ 43438 h 97901"/>
              <a:gd name="connsiteX31" fmla="*/ 21478 w 50433"/>
              <a:gd name="connsiteY31" fmla="*/ 50149 h 97901"/>
              <a:gd name="connsiteX32" fmla="*/ 31037 w 50433"/>
              <a:gd name="connsiteY32" fmla="*/ 55998 h 97901"/>
              <a:gd name="connsiteX33" fmla="*/ 38603 w 50433"/>
              <a:gd name="connsiteY33" fmla="*/ 62988 h 97901"/>
              <a:gd name="connsiteX34" fmla="*/ 41256 w 50433"/>
              <a:gd name="connsiteY34" fmla="*/ 70346 h 97901"/>
              <a:gd name="connsiteX35" fmla="*/ 35708 w 50433"/>
              <a:gd name="connsiteY35" fmla="*/ 84695 h 97901"/>
              <a:gd name="connsiteX36" fmla="*/ 21224 w 50433"/>
              <a:gd name="connsiteY36" fmla="*/ 89769 h 97901"/>
              <a:gd name="connsiteX37" fmla="*/ 11462 w 50433"/>
              <a:gd name="connsiteY37" fmla="*/ 88627 h 97901"/>
              <a:gd name="connsiteX38" fmla="*/ 2907 w 50433"/>
              <a:gd name="connsiteY38" fmla="*/ 85215 h 97901"/>
              <a:gd name="connsiteX39" fmla="*/ 1688 w 50433"/>
              <a:gd name="connsiteY39" fmla="*/ 85088 h 97901"/>
              <a:gd name="connsiteX40" fmla="*/ 850 w 50433"/>
              <a:gd name="connsiteY40" fmla="*/ 86471 h 97901"/>
              <a:gd name="connsiteX41" fmla="*/ 355 w 50433"/>
              <a:gd name="connsiteY41" fmla="*/ 92319 h 97901"/>
              <a:gd name="connsiteX42" fmla="*/ 1942 w 50433"/>
              <a:gd name="connsiteY42" fmla="*/ 94603 h 97901"/>
              <a:gd name="connsiteX43" fmla="*/ 11335 w 50433"/>
              <a:gd name="connsiteY43" fmla="*/ 97128 h 9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0433" h="97901">
                <a:moveTo>
                  <a:pt x="11335" y="97128"/>
                </a:moveTo>
                <a:cubicBezTo>
                  <a:pt x="14115" y="97648"/>
                  <a:pt x="17276" y="97901"/>
                  <a:pt x="20754" y="97901"/>
                </a:cubicBezTo>
                <a:cubicBezTo>
                  <a:pt x="24626" y="97901"/>
                  <a:pt x="28384" y="97280"/>
                  <a:pt x="31989" y="95986"/>
                </a:cubicBezTo>
                <a:cubicBezTo>
                  <a:pt x="35480" y="94857"/>
                  <a:pt x="38603" y="93068"/>
                  <a:pt x="41382" y="90785"/>
                </a:cubicBezTo>
                <a:cubicBezTo>
                  <a:pt x="44162" y="88513"/>
                  <a:pt x="46346" y="85710"/>
                  <a:pt x="48034" y="82412"/>
                </a:cubicBezTo>
                <a:cubicBezTo>
                  <a:pt x="49596" y="79113"/>
                  <a:pt x="50433" y="75307"/>
                  <a:pt x="50433" y="71120"/>
                </a:cubicBezTo>
                <a:cubicBezTo>
                  <a:pt x="50433" y="67822"/>
                  <a:pt x="49837" y="64891"/>
                  <a:pt x="48631" y="62341"/>
                </a:cubicBezTo>
                <a:cubicBezTo>
                  <a:pt x="47438" y="59817"/>
                  <a:pt x="45851" y="57508"/>
                  <a:pt x="43908" y="55351"/>
                </a:cubicBezTo>
                <a:cubicBezTo>
                  <a:pt x="42004" y="53194"/>
                  <a:pt x="39821" y="51291"/>
                  <a:pt x="37295" y="49655"/>
                </a:cubicBezTo>
                <a:cubicBezTo>
                  <a:pt x="34769" y="47993"/>
                  <a:pt x="32217" y="46331"/>
                  <a:pt x="29564" y="44694"/>
                </a:cubicBezTo>
                <a:cubicBezTo>
                  <a:pt x="27622" y="43565"/>
                  <a:pt x="25464" y="42144"/>
                  <a:pt x="23166" y="40761"/>
                </a:cubicBezTo>
                <a:cubicBezTo>
                  <a:pt x="20754" y="39378"/>
                  <a:pt x="18571" y="37831"/>
                  <a:pt x="16540" y="36182"/>
                </a:cubicBezTo>
                <a:cubicBezTo>
                  <a:pt x="14484" y="34545"/>
                  <a:pt x="12681" y="32629"/>
                  <a:pt x="11335" y="30726"/>
                </a:cubicBezTo>
                <a:cubicBezTo>
                  <a:pt x="9901" y="28823"/>
                  <a:pt x="9177" y="26667"/>
                  <a:pt x="9177" y="24510"/>
                </a:cubicBezTo>
                <a:cubicBezTo>
                  <a:pt x="9177" y="21706"/>
                  <a:pt x="9647" y="19308"/>
                  <a:pt x="10739" y="17266"/>
                </a:cubicBezTo>
                <a:cubicBezTo>
                  <a:pt x="11831" y="15236"/>
                  <a:pt x="13151" y="13574"/>
                  <a:pt x="14953" y="12191"/>
                </a:cubicBezTo>
                <a:cubicBezTo>
                  <a:pt x="16654" y="10783"/>
                  <a:pt x="18698" y="9768"/>
                  <a:pt x="21135" y="9146"/>
                </a:cubicBezTo>
                <a:cubicBezTo>
                  <a:pt x="23407" y="8500"/>
                  <a:pt x="25934" y="8132"/>
                  <a:pt x="28587" y="8132"/>
                </a:cubicBezTo>
                <a:cubicBezTo>
                  <a:pt x="31862" y="8132"/>
                  <a:pt x="34642" y="8246"/>
                  <a:pt x="36800" y="8626"/>
                </a:cubicBezTo>
                <a:cubicBezTo>
                  <a:pt x="38869" y="9020"/>
                  <a:pt x="41040" y="9768"/>
                  <a:pt x="43325" y="10923"/>
                </a:cubicBezTo>
                <a:cubicBezTo>
                  <a:pt x="44416" y="11545"/>
                  <a:pt x="45127" y="11176"/>
                  <a:pt x="45381" y="9768"/>
                </a:cubicBezTo>
                <a:lnTo>
                  <a:pt x="46346" y="4833"/>
                </a:lnTo>
                <a:cubicBezTo>
                  <a:pt x="46587" y="3666"/>
                  <a:pt x="46092" y="2930"/>
                  <a:pt x="44886" y="2524"/>
                </a:cubicBezTo>
                <a:cubicBezTo>
                  <a:pt x="42106" y="1636"/>
                  <a:pt x="39453" y="888"/>
                  <a:pt x="37041" y="494"/>
                </a:cubicBezTo>
                <a:cubicBezTo>
                  <a:pt x="34642" y="127"/>
                  <a:pt x="31862" y="0"/>
                  <a:pt x="28714" y="0"/>
                </a:cubicBezTo>
                <a:cubicBezTo>
                  <a:pt x="25108" y="0"/>
                  <a:pt x="21605" y="494"/>
                  <a:pt x="18101" y="1636"/>
                </a:cubicBezTo>
                <a:cubicBezTo>
                  <a:pt x="14611" y="2803"/>
                  <a:pt x="11589" y="4313"/>
                  <a:pt x="8936" y="6343"/>
                </a:cubicBezTo>
                <a:cubicBezTo>
                  <a:pt x="6169" y="8500"/>
                  <a:pt x="3973" y="11049"/>
                  <a:pt x="2411" y="14094"/>
                </a:cubicBezTo>
                <a:cubicBezTo>
                  <a:pt x="850" y="17266"/>
                  <a:pt x="0" y="20818"/>
                  <a:pt x="0" y="24878"/>
                </a:cubicBezTo>
                <a:cubicBezTo>
                  <a:pt x="0" y="28823"/>
                  <a:pt x="1091" y="32388"/>
                  <a:pt x="3249" y="35306"/>
                </a:cubicBezTo>
                <a:cubicBezTo>
                  <a:pt x="5433" y="38351"/>
                  <a:pt x="8086" y="41002"/>
                  <a:pt x="11335" y="43438"/>
                </a:cubicBezTo>
                <a:cubicBezTo>
                  <a:pt x="14611" y="45836"/>
                  <a:pt x="17974" y="48120"/>
                  <a:pt x="21478" y="50149"/>
                </a:cubicBezTo>
                <a:cubicBezTo>
                  <a:pt x="24969" y="52179"/>
                  <a:pt x="28244" y="54095"/>
                  <a:pt x="31037" y="55998"/>
                </a:cubicBezTo>
                <a:cubicBezTo>
                  <a:pt x="34274" y="58155"/>
                  <a:pt x="36800" y="60552"/>
                  <a:pt x="38603" y="62988"/>
                </a:cubicBezTo>
                <a:cubicBezTo>
                  <a:pt x="40418" y="65386"/>
                  <a:pt x="41256" y="67949"/>
                  <a:pt x="41256" y="70346"/>
                </a:cubicBezTo>
                <a:cubicBezTo>
                  <a:pt x="41256" y="76563"/>
                  <a:pt x="39453" y="81270"/>
                  <a:pt x="35708" y="84695"/>
                </a:cubicBezTo>
                <a:cubicBezTo>
                  <a:pt x="31989" y="88133"/>
                  <a:pt x="27152" y="89769"/>
                  <a:pt x="21224" y="89769"/>
                </a:cubicBezTo>
                <a:cubicBezTo>
                  <a:pt x="17505" y="89769"/>
                  <a:pt x="14242" y="89402"/>
                  <a:pt x="11462" y="88627"/>
                </a:cubicBezTo>
                <a:cubicBezTo>
                  <a:pt x="8556" y="87993"/>
                  <a:pt x="5687" y="86852"/>
                  <a:pt x="2907" y="85215"/>
                </a:cubicBezTo>
                <a:cubicBezTo>
                  <a:pt x="2411" y="84821"/>
                  <a:pt x="2069" y="84821"/>
                  <a:pt x="1688" y="85088"/>
                </a:cubicBezTo>
                <a:cubicBezTo>
                  <a:pt x="1320" y="85342"/>
                  <a:pt x="977" y="85837"/>
                  <a:pt x="850" y="86471"/>
                </a:cubicBezTo>
                <a:lnTo>
                  <a:pt x="355" y="92319"/>
                </a:lnTo>
                <a:cubicBezTo>
                  <a:pt x="127" y="93461"/>
                  <a:pt x="596" y="94236"/>
                  <a:pt x="1942" y="94603"/>
                </a:cubicBezTo>
                <a:cubicBezTo>
                  <a:pt x="5433" y="95745"/>
                  <a:pt x="8556" y="96633"/>
                  <a:pt x="11335" y="971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843022" y="1605599"/>
            <a:ext cx="44975" cy="78339"/>
          </a:xfrm>
          <a:custGeom>
            <a:avLst/>
            <a:gdLst>
              <a:gd name="connsiteX0" fmla="*/ 1459 w 44975"/>
              <a:gd name="connsiteY0" fmla="*/ 76043 h 78339"/>
              <a:gd name="connsiteX1" fmla="*/ 0 w 44975"/>
              <a:gd name="connsiteY1" fmla="*/ 74178 h 78339"/>
              <a:gd name="connsiteX2" fmla="*/ 0 w 44975"/>
              <a:gd name="connsiteY2" fmla="*/ 69814 h 78339"/>
              <a:gd name="connsiteX3" fmla="*/ 1459 w 44975"/>
              <a:gd name="connsiteY3" fmla="*/ 68773 h 78339"/>
              <a:gd name="connsiteX4" fmla="*/ 8797 w 44975"/>
              <a:gd name="connsiteY4" fmla="*/ 71260 h 78339"/>
              <a:gd name="connsiteX5" fmla="*/ 16654 w 44975"/>
              <a:gd name="connsiteY5" fmla="*/ 71996 h 78339"/>
              <a:gd name="connsiteX6" fmla="*/ 31544 w 44975"/>
              <a:gd name="connsiteY6" fmla="*/ 67505 h 78339"/>
              <a:gd name="connsiteX7" fmla="*/ 37790 w 44975"/>
              <a:gd name="connsiteY7" fmla="*/ 53778 h 78339"/>
              <a:gd name="connsiteX8" fmla="*/ 17695 w 44975"/>
              <a:gd name="connsiteY8" fmla="*/ 36194 h 78339"/>
              <a:gd name="connsiteX9" fmla="*/ 10574 w 44975"/>
              <a:gd name="connsiteY9" fmla="*/ 36626 h 78339"/>
              <a:gd name="connsiteX10" fmla="*/ 3541 w 44975"/>
              <a:gd name="connsiteY10" fmla="*/ 38072 h 78339"/>
              <a:gd name="connsiteX11" fmla="*/ 1675 w 44975"/>
              <a:gd name="connsiteY11" fmla="*/ 37818 h 78339"/>
              <a:gd name="connsiteX12" fmla="*/ 939 w 44975"/>
              <a:gd name="connsiteY12" fmla="*/ 36105 h 78339"/>
              <a:gd name="connsiteX13" fmla="*/ 1561 w 44975"/>
              <a:gd name="connsiteY13" fmla="*/ 2905 h 78339"/>
              <a:gd name="connsiteX14" fmla="*/ 1929 w 44975"/>
              <a:gd name="connsiteY14" fmla="*/ 355 h 78339"/>
              <a:gd name="connsiteX15" fmla="*/ 4481 w 44975"/>
              <a:gd name="connsiteY15" fmla="*/ 0 h 78339"/>
              <a:gd name="connsiteX16" fmla="*/ 40075 w 44975"/>
              <a:gd name="connsiteY16" fmla="*/ 0 h 78339"/>
              <a:gd name="connsiteX17" fmla="*/ 41535 w 44975"/>
              <a:gd name="connsiteY17" fmla="*/ 1446 h 78339"/>
              <a:gd name="connsiteX18" fmla="*/ 41535 w 44975"/>
              <a:gd name="connsiteY18" fmla="*/ 4896 h 78339"/>
              <a:gd name="connsiteX19" fmla="*/ 40075 w 44975"/>
              <a:gd name="connsiteY19" fmla="*/ 6356 h 78339"/>
              <a:gd name="connsiteX20" fmla="*/ 8644 w 44975"/>
              <a:gd name="connsiteY20" fmla="*/ 6356 h 78339"/>
              <a:gd name="connsiteX21" fmla="*/ 8378 w 44975"/>
              <a:gd name="connsiteY21" fmla="*/ 19143 h 78339"/>
              <a:gd name="connsiteX22" fmla="*/ 8124 w 44975"/>
              <a:gd name="connsiteY22" fmla="*/ 31931 h 78339"/>
              <a:gd name="connsiteX23" fmla="*/ 20500 w 44975"/>
              <a:gd name="connsiteY23" fmla="*/ 29965 h 78339"/>
              <a:gd name="connsiteX24" fmla="*/ 38209 w 44975"/>
              <a:gd name="connsiteY24" fmla="*/ 35890 h 78339"/>
              <a:gd name="connsiteX25" fmla="*/ 44975 w 44975"/>
              <a:gd name="connsiteY25" fmla="*/ 52319 h 78339"/>
              <a:gd name="connsiteX26" fmla="*/ 37168 w 44975"/>
              <a:gd name="connsiteY26" fmla="*/ 71780 h 78339"/>
              <a:gd name="connsiteX27" fmla="*/ 16654 w 44975"/>
              <a:gd name="connsiteY27" fmla="*/ 78339 h 78339"/>
              <a:gd name="connsiteX28" fmla="*/ 8543 w 44975"/>
              <a:gd name="connsiteY28" fmla="*/ 77819 h 78339"/>
              <a:gd name="connsiteX29" fmla="*/ 1459 w 44975"/>
              <a:gd name="connsiteY29" fmla="*/ 76043 h 78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75" h="78339">
                <a:moveTo>
                  <a:pt x="1459" y="76043"/>
                </a:moveTo>
                <a:cubicBezTo>
                  <a:pt x="482" y="75700"/>
                  <a:pt x="0" y="75066"/>
                  <a:pt x="0" y="74178"/>
                </a:cubicBezTo>
                <a:lnTo>
                  <a:pt x="0" y="69814"/>
                </a:lnTo>
                <a:cubicBezTo>
                  <a:pt x="0" y="68621"/>
                  <a:pt x="482" y="68278"/>
                  <a:pt x="1459" y="68773"/>
                </a:cubicBezTo>
                <a:cubicBezTo>
                  <a:pt x="3960" y="69941"/>
                  <a:pt x="6410" y="70778"/>
                  <a:pt x="8797" y="71260"/>
                </a:cubicBezTo>
                <a:cubicBezTo>
                  <a:pt x="11196" y="71742"/>
                  <a:pt x="13811" y="71996"/>
                  <a:pt x="16654" y="71996"/>
                </a:cubicBezTo>
                <a:cubicBezTo>
                  <a:pt x="22760" y="71996"/>
                  <a:pt x="27723" y="70499"/>
                  <a:pt x="31544" y="67505"/>
                </a:cubicBezTo>
                <a:cubicBezTo>
                  <a:pt x="35708" y="64320"/>
                  <a:pt x="37790" y="59753"/>
                  <a:pt x="37790" y="53778"/>
                </a:cubicBezTo>
                <a:cubicBezTo>
                  <a:pt x="37790" y="42055"/>
                  <a:pt x="31087" y="36194"/>
                  <a:pt x="17695" y="36194"/>
                </a:cubicBezTo>
                <a:cubicBezTo>
                  <a:pt x="15055" y="36194"/>
                  <a:pt x="12681" y="36334"/>
                  <a:pt x="10574" y="36626"/>
                </a:cubicBezTo>
                <a:cubicBezTo>
                  <a:pt x="8454" y="36892"/>
                  <a:pt x="6105" y="37374"/>
                  <a:pt x="3541" y="38072"/>
                </a:cubicBezTo>
                <a:cubicBezTo>
                  <a:pt x="2779" y="38275"/>
                  <a:pt x="2158" y="38199"/>
                  <a:pt x="1675" y="37818"/>
                </a:cubicBezTo>
                <a:cubicBezTo>
                  <a:pt x="1180" y="37425"/>
                  <a:pt x="939" y="36854"/>
                  <a:pt x="939" y="36105"/>
                </a:cubicBezTo>
                <a:lnTo>
                  <a:pt x="1561" y="2905"/>
                </a:lnTo>
                <a:cubicBezTo>
                  <a:pt x="1561" y="1446"/>
                  <a:pt x="1688" y="608"/>
                  <a:pt x="1929" y="355"/>
                </a:cubicBezTo>
                <a:cubicBezTo>
                  <a:pt x="2170" y="126"/>
                  <a:pt x="3021" y="0"/>
                  <a:pt x="4481" y="0"/>
                </a:cubicBezTo>
                <a:lnTo>
                  <a:pt x="40075" y="0"/>
                </a:lnTo>
                <a:cubicBezTo>
                  <a:pt x="41052" y="0"/>
                  <a:pt x="41535" y="482"/>
                  <a:pt x="41535" y="1446"/>
                </a:cubicBezTo>
                <a:lnTo>
                  <a:pt x="41535" y="4896"/>
                </a:lnTo>
                <a:cubicBezTo>
                  <a:pt x="41535" y="5861"/>
                  <a:pt x="41052" y="6356"/>
                  <a:pt x="40075" y="6356"/>
                </a:cubicBezTo>
                <a:lnTo>
                  <a:pt x="8644" y="6356"/>
                </a:lnTo>
                <a:cubicBezTo>
                  <a:pt x="8581" y="10720"/>
                  <a:pt x="8492" y="14982"/>
                  <a:pt x="8378" y="19143"/>
                </a:cubicBezTo>
                <a:cubicBezTo>
                  <a:pt x="8276" y="23305"/>
                  <a:pt x="8187" y="27567"/>
                  <a:pt x="8124" y="31931"/>
                </a:cubicBezTo>
                <a:cubicBezTo>
                  <a:pt x="11513" y="30612"/>
                  <a:pt x="15651" y="29965"/>
                  <a:pt x="20500" y="29965"/>
                </a:cubicBezTo>
                <a:cubicBezTo>
                  <a:pt x="27800" y="29965"/>
                  <a:pt x="33702" y="31931"/>
                  <a:pt x="38209" y="35890"/>
                </a:cubicBezTo>
                <a:cubicBezTo>
                  <a:pt x="42715" y="39975"/>
                  <a:pt x="44975" y="45455"/>
                  <a:pt x="44975" y="52319"/>
                </a:cubicBezTo>
                <a:cubicBezTo>
                  <a:pt x="44975" y="60717"/>
                  <a:pt x="42372" y="67213"/>
                  <a:pt x="37168" y="71780"/>
                </a:cubicBezTo>
                <a:cubicBezTo>
                  <a:pt x="32166" y="76157"/>
                  <a:pt x="25337" y="78339"/>
                  <a:pt x="16654" y="78339"/>
                </a:cubicBezTo>
                <a:cubicBezTo>
                  <a:pt x="13531" y="78339"/>
                  <a:pt x="10828" y="78161"/>
                  <a:pt x="8543" y="77819"/>
                </a:cubicBezTo>
                <a:cubicBezTo>
                  <a:pt x="6245" y="77464"/>
                  <a:pt x="3884" y="76867"/>
                  <a:pt x="1459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69183" y="1605599"/>
            <a:ext cx="44975" cy="78339"/>
          </a:xfrm>
          <a:custGeom>
            <a:avLst/>
            <a:gdLst>
              <a:gd name="connsiteX0" fmla="*/ 1459 w 44975"/>
              <a:gd name="connsiteY0" fmla="*/ 76043 h 78339"/>
              <a:gd name="connsiteX1" fmla="*/ 0 w 44975"/>
              <a:gd name="connsiteY1" fmla="*/ 74178 h 78339"/>
              <a:gd name="connsiteX2" fmla="*/ 0 w 44975"/>
              <a:gd name="connsiteY2" fmla="*/ 69814 h 78339"/>
              <a:gd name="connsiteX3" fmla="*/ 1459 w 44975"/>
              <a:gd name="connsiteY3" fmla="*/ 68773 h 78339"/>
              <a:gd name="connsiteX4" fmla="*/ 8797 w 44975"/>
              <a:gd name="connsiteY4" fmla="*/ 71260 h 78339"/>
              <a:gd name="connsiteX5" fmla="*/ 16654 w 44975"/>
              <a:gd name="connsiteY5" fmla="*/ 71996 h 78339"/>
              <a:gd name="connsiteX6" fmla="*/ 31544 w 44975"/>
              <a:gd name="connsiteY6" fmla="*/ 67505 h 78339"/>
              <a:gd name="connsiteX7" fmla="*/ 37790 w 44975"/>
              <a:gd name="connsiteY7" fmla="*/ 53778 h 78339"/>
              <a:gd name="connsiteX8" fmla="*/ 17695 w 44975"/>
              <a:gd name="connsiteY8" fmla="*/ 36194 h 78339"/>
              <a:gd name="connsiteX9" fmla="*/ 10574 w 44975"/>
              <a:gd name="connsiteY9" fmla="*/ 36626 h 78339"/>
              <a:gd name="connsiteX10" fmla="*/ 3541 w 44975"/>
              <a:gd name="connsiteY10" fmla="*/ 38072 h 78339"/>
              <a:gd name="connsiteX11" fmla="*/ 1675 w 44975"/>
              <a:gd name="connsiteY11" fmla="*/ 37818 h 78339"/>
              <a:gd name="connsiteX12" fmla="*/ 939 w 44975"/>
              <a:gd name="connsiteY12" fmla="*/ 36105 h 78339"/>
              <a:gd name="connsiteX13" fmla="*/ 1561 w 44975"/>
              <a:gd name="connsiteY13" fmla="*/ 2905 h 78339"/>
              <a:gd name="connsiteX14" fmla="*/ 1929 w 44975"/>
              <a:gd name="connsiteY14" fmla="*/ 355 h 78339"/>
              <a:gd name="connsiteX15" fmla="*/ 4481 w 44975"/>
              <a:gd name="connsiteY15" fmla="*/ 0 h 78339"/>
              <a:gd name="connsiteX16" fmla="*/ 40075 w 44975"/>
              <a:gd name="connsiteY16" fmla="*/ 0 h 78339"/>
              <a:gd name="connsiteX17" fmla="*/ 41535 w 44975"/>
              <a:gd name="connsiteY17" fmla="*/ 1446 h 78339"/>
              <a:gd name="connsiteX18" fmla="*/ 41535 w 44975"/>
              <a:gd name="connsiteY18" fmla="*/ 4896 h 78339"/>
              <a:gd name="connsiteX19" fmla="*/ 40075 w 44975"/>
              <a:gd name="connsiteY19" fmla="*/ 6356 h 78339"/>
              <a:gd name="connsiteX20" fmla="*/ 8644 w 44975"/>
              <a:gd name="connsiteY20" fmla="*/ 6356 h 78339"/>
              <a:gd name="connsiteX21" fmla="*/ 8378 w 44975"/>
              <a:gd name="connsiteY21" fmla="*/ 19143 h 78339"/>
              <a:gd name="connsiteX22" fmla="*/ 8124 w 44975"/>
              <a:gd name="connsiteY22" fmla="*/ 31931 h 78339"/>
              <a:gd name="connsiteX23" fmla="*/ 20500 w 44975"/>
              <a:gd name="connsiteY23" fmla="*/ 29965 h 78339"/>
              <a:gd name="connsiteX24" fmla="*/ 38209 w 44975"/>
              <a:gd name="connsiteY24" fmla="*/ 35890 h 78339"/>
              <a:gd name="connsiteX25" fmla="*/ 44975 w 44975"/>
              <a:gd name="connsiteY25" fmla="*/ 52319 h 78339"/>
              <a:gd name="connsiteX26" fmla="*/ 37168 w 44975"/>
              <a:gd name="connsiteY26" fmla="*/ 71780 h 78339"/>
              <a:gd name="connsiteX27" fmla="*/ 16654 w 44975"/>
              <a:gd name="connsiteY27" fmla="*/ 78339 h 78339"/>
              <a:gd name="connsiteX28" fmla="*/ 8543 w 44975"/>
              <a:gd name="connsiteY28" fmla="*/ 77819 h 78339"/>
              <a:gd name="connsiteX29" fmla="*/ 1459 w 44975"/>
              <a:gd name="connsiteY29" fmla="*/ 76043 h 78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75" h="78339">
                <a:moveTo>
                  <a:pt x="1459" y="76043"/>
                </a:moveTo>
                <a:cubicBezTo>
                  <a:pt x="482" y="75700"/>
                  <a:pt x="0" y="75066"/>
                  <a:pt x="0" y="74178"/>
                </a:cubicBezTo>
                <a:lnTo>
                  <a:pt x="0" y="69814"/>
                </a:lnTo>
                <a:cubicBezTo>
                  <a:pt x="0" y="68621"/>
                  <a:pt x="482" y="68278"/>
                  <a:pt x="1459" y="68773"/>
                </a:cubicBezTo>
                <a:cubicBezTo>
                  <a:pt x="3960" y="69941"/>
                  <a:pt x="6410" y="70778"/>
                  <a:pt x="8797" y="71260"/>
                </a:cubicBezTo>
                <a:cubicBezTo>
                  <a:pt x="11196" y="71742"/>
                  <a:pt x="13811" y="71996"/>
                  <a:pt x="16654" y="71996"/>
                </a:cubicBezTo>
                <a:cubicBezTo>
                  <a:pt x="22760" y="71996"/>
                  <a:pt x="27723" y="70499"/>
                  <a:pt x="31544" y="67505"/>
                </a:cubicBezTo>
                <a:cubicBezTo>
                  <a:pt x="35708" y="64320"/>
                  <a:pt x="37790" y="59753"/>
                  <a:pt x="37790" y="53778"/>
                </a:cubicBezTo>
                <a:cubicBezTo>
                  <a:pt x="37790" y="42055"/>
                  <a:pt x="31087" y="36194"/>
                  <a:pt x="17695" y="36194"/>
                </a:cubicBezTo>
                <a:cubicBezTo>
                  <a:pt x="15055" y="36194"/>
                  <a:pt x="12681" y="36334"/>
                  <a:pt x="10574" y="36626"/>
                </a:cubicBezTo>
                <a:cubicBezTo>
                  <a:pt x="8454" y="36892"/>
                  <a:pt x="6105" y="37374"/>
                  <a:pt x="3541" y="38072"/>
                </a:cubicBezTo>
                <a:cubicBezTo>
                  <a:pt x="2779" y="38275"/>
                  <a:pt x="2158" y="38199"/>
                  <a:pt x="1675" y="37818"/>
                </a:cubicBezTo>
                <a:cubicBezTo>
                  <a:pt x="1180" y="37425"/>
                  <a:pt x="939" y="36854"/>
                  <a:pt x="939" y="36105"/>
                </a:cubicBezTo>
                <a:lnTo>
                  <a:pt x="1561" y="2905"/>
                </a:lnTo>
                <a:cubicBezTo>
                  <a:pt x="1561" y="1446"/>
                  <a:pt x="1688" y="608"/>
                  <a:pt x="1929" y="355"/>
                </a:cubicBezTo>
                <a:cubicBezTo>
                  <a:pt x="2170" y="126"/>
                  <a:pt x="3021" y="0"/>
                  <a:pt x="4481" y="0"/>
                </a:cubicBezTo>
                <a:lnTo>
                  <a:pt x="40075" y="0"/>
                </a:lnTo>
                <a:cubicBezTo>
                  <a:pt x="41052" y="0"/>
                  <a:pt x="41535" y="482"/>
                  <a:pt x="41535" y="1446"/>
                </a:cubicBezTo>
                <a:lnTo>
                  <a:pt x="41535" y="4896"/>
                </a:lnTo>
                <a:cubicBezTo>
                  <a:pt x="41535" y="5861"/>
                  <a:pt x="41052" y="6356"/>
                  <a:pt x="40075" y="6356"/>
                </a:cubicBezTo>
                <a:lnTo>
                  <a:pt x="8644" y="6356"/>
                </a:lnTo>
                <a:cubicBezTo>
                  <a:pt x="8581" y="10720"/>
                  <a:pt x="8492" y="14982"/>
                  <a:pt x="8378" y="19143"/>
                </a:cubicBezTo>
                <a:cubicBezTo>
                  <a:pt x="8276" y="23305"/>
                  <a:pt x="8187" y="27567"/>
                  <a:pt x="8124" y="31931"/>
                </a:cubicBezTo>
                <a:cubicBezTo>
                  <a:pt x="11513" y="30612"/>
                  <a:pt x="15651" y="29965"/>
                  <a:pt x="20500" y="29965"/>
                </a:cubicBezTo>
                <a:cubicBezTo>
                  <a:pt x="27800" y="29965"/>
                  <a:pt x="33702" y="31931"/>
                  <a:pt x="38209" y="35890"/>
                </a:cubicBezTo>
                <a:cubicBezTo>
                  <a:pt x="42715" y="39975"/>
                  <a:pt x="44975" y="45455"/>
                  <a:pt x="44975" y="52319"/>
                </a:cubicBezTo>
                <a:cubicBezTo>
                  <a:pt x="44975" y="60717"/>
                  <a:pt x="42372" y="67213"/>
                  <a:pt x="37168" y="71780"/>
                </a:cubicBezTo>
                <a:cubicBezTo>
                  <a:pt x="32166" y="76157"/>
                  <a:pt x="25337" y="78339"/>
                  <a:pt x="16654" y="78339"/>
                </a:cubicBezTo>
                <a:cubicBezTo>
                  <a:pt x="13531" y="78339"/>
                  <a:pt x="10828" y="78161"/>
                  <a:pt x="8543" y="77819"/>
                </a:cubicBezTo>
                <a:cubicBezTo>
                  <a:pt x="6245" y="77464"/>
                  <a:pt x="3884" y="76867"/>
                  <a:pt x="1459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703902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3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7 w 77294"/>
              <a:gd name="connsiteY24" fmla="*/ 41497 h 47523"/>
              <a:gd name="connsiteX25" fmla="*/ 13696 w 77294"/>
              <a:gd name="connsiteY25" fmla="*/ 34684 h 47523"/>
              <a:gd name="connsiteX26" fmla="*/ 24156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7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3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4" y="46483"/>
                  <a:pt x="74235" y="46458"/>
                  <a:pt x="73549" y="46178"/>
                </a:cubicBezTo>
                <a:cubicBezTo>
                  <a:pt x="69728" y="44859"/>
                  <a:pt x="66072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5" y="29432"/>
                  <a:pt x="27114" y="32337"/>
                  <a:pt x="24207" y="35002"/>
                </a:cubicBezTo>
                <a:cubicBezTo>
                  <a:pt x="21288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7" y="41497"/>
                </a:cubicBezTo>
                <a:cubicBezTo>
                  <a:pt x="5433" y="39759"/>
                  <a:pt x="9736" y="37488"/>
                  <a:pt x="13696" y="34684"/>
                </a:cubicBezTo>
                <a:cubicBezTo>
                  <a:pt x="17644" y="31868"/>
                  <a:pt x="21135" y="28709"/>
                  <a:pt x="24156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9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7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696882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7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7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05793" y="1727310"/>
            <a:ext cx="65476" cy="48576"/>
          </a:xfrm>
          <a:custGeom>
            <a:avLst/>
            <a:gdLst>
              <a:gd name="connsiteX0" fmla="*/ 64118 w 65476"/>
              <a:gd name="connsiteY0" fmla="*/ 48576 h 48576"/>
              <a:gd name="connsiteX1" fmla="*/ 7908 w 65476"/>
              <a:gd name="connsiteY1" fmla="*/ 48576 h 48576"/>
              <a:gd name="connsiteX2" fmla="*/ 1662 w 65476"/>
              <a:gd name="connsiteY2" fmla="*/ 47079 h 48576"/>
              <a:gd name="connsiteX3" fmla="*/ 0 w 65476"/>
              <a:gd name="connsiteY3" fmla="*/ 41193 h 48576"/>
              <a:gd name="connsiteX4" fmla="*/ 0 w 65476"/>
              <a:gd name="connsiteY4" fmla="*/ 7396 h 48576"/>
              <a:gd name="connsiteX5" fmla="*/ 1662 w 65476"/>
              <a:gd name="connsiteY5" fmla="*/ 1509 h 48576"/>
              <a:gd name="connsiteX6" fmla="*/ 7908 w 65476"/>
              <a:gd name="connsiteY6" fmla="*/ 0 h 48576"/>
              <a:gd name="connsiteX7" fmla="*/ 63394 w 65476"/>
              <a:gd name="connsiteY7" fmla="*/ 0 h 48576"/>
              <a:gd name="connsiteX8" fmla="*/ 64740 w 65476"/>
              <a:gd name="connsiteY8" fmla="*/ 1344 h 48576"/>
              <a:gd name="connsiteX9" fmla="*/ 64740 w 65476"/>
              <a:gd name="connsiteY9" fmla="*/ 4795 h 48576"/>
              <a:gd name="connsiteX10" fmla="*/ 63394 w 65476"/>
              <a:gd name="connsiteY10" fmla="*/ 6241 h 48576"/>
              <a:gd name="connsiteX11" fmla="*/ 9672 w 65476"/>
              <a:gd name="connsiteY11" fmla="*/ 6241 h 48576"/>
              <a:gd name="connsiteX12" fmla="*/ 7705 w 65476"/>
              <a:gd name="connsiteY12" fmla="*/ 6812 h 48576"/>
              <a:gd name="connsiteX13" fmla="*/ 7184 w 65476"/>
              <a:gd name="connsiteY13" fmla="*/ 8956 h 48576"/>
              <a:gd name="connsiteX14" fmla="*/ 7184 w 65476"/>
              <a:gd name="connsiteY14" fmla="*/ 21224 h 48576"/>
              <a:gd name="connsiteX15" fmla="*/ 61934 w 65476"/>
              <a:gd name="connsiteY15" fmla="*/ 21224 h 48576"/>
              <a:gd name="connsiteX16" fmla="*/ 63394 w 65476"/>
              <a:gd name="connsiteY16" fmla="*/ 22366 h 48576"/>
              <a:gd name="connsiteX17" fmla="*/ 63394 w 65476"/>
              <a:gd name="connsiteY17" fmla="*/ 25905 h 48576"/>
              <a:gd name="connsiteX18" fmla="*/ 62036 w 65476"/>
              <a:gd name="connsiteY18" fmla="*/ 27250 h 48576"/>
              <a:gd name="connsiteX19" fmla="*/ 7184 w 65476"/>
              <a:gd name="connsiteY19" fmla="*/ 27250 h 48576"/>
              <a:gd name="connsiteX20" fmla="*/ 7184 w 65476"/>
              <a:gd name="connsiteY20" fmla="*/ 39632 h 48576"/>
              <a:gd name="connsiteX21" fmla="*/ 7705 w 65476"/>
              <a:gd name="connsiteY21" fmla="*/ 41713 h 48576"/>
              <a:gd name="connsiteX22" fmla="*/ 9672 w 65476"/>
              <a:gd name="connsiteY22" fmla="*/ 42335 h 48576"/>
              <a:gd name="connsiteX23" fmla="*/ 64118 w 65476"/>
              <a:gd name="connsiteY23" fmla="*/ 42335 h 48576"/>
              <a:gd name="connsiteX24" fmla="*/ 65476 w 65476"/>
              <a:gd name="connsiteY24" fmla="*/ 43692 h 48576"/>
              <a:gd name="connsiteX25" fmla="*/ 65476 w 65476"/>
              <a:gd name="connsiteY25" fmla="*/ 47130 h 48576"/>
              <a:gd name="connsiteX26" fmla="*/ 64118 w 65476"/>
              <a:gd name="connsiteY26" fmla="*/ 48576 h 4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76">
                <a:moveTo>
                  <a:pt x="64118" y="48576"/>
                </a:moveTo>
                <a:lnTo>
                  <a:pt x="7908" y="48576"/>
                </a:lnTo>
                <a:cubicBezTo>
                  <a:pt x="4861" y="48576"/>
                  <a:pt x="2767" y="48082"/>
                  <a:pt x="1662" y="47079"/>
                </a:cubicBezTo>
                <a:cubicBezTo>
                  <a:pt x="558" y="46077"/>
                  <a:pt x="0" y="44111"/>
                  <a:pt x="0" y="41193"/>
                </a:cubicBezTo>
                <a:lnTo>
                  <a:pt x="0" y="7396"/>
                </a:lnTo>
                <a:cubicBezTo>
                  <a:pt x="0" y="4465"/>
                  <a:pt x="558" y="2512"/>
                  <a:pt x="1662" y="1509"/>
                </a:cubicBezTo>
                <a:cubicBezTo>
                  <a:pt x="2767" y="507"/>
                  <a:pt x="4861" y="0"/>
                  <a:pt x="7908" y="0"/>
                </a:cubicBezTo>
                <a:lnTo>
                  <a:pt x="63394" y="0"/>
                </a:lnTo>
                <a:cubicBezTo>
                  <a:pt x="64295" y="0"/>
                  <a:pt x="64740" y="456"/>
                  <a:pt x="64740" y="1344"/>
                </a:cubicBezTo>
                <a:lnTo>
                  <a:pt x="64740" y="4795"/>
                </a:lnTo>
                <a:cubicBezTo>
                  <a:pt x="64740" y="5759"/>
                  <a:pt x="64295" y="6241"/>
                  <a:pt x="63394" y="6241"/>
                </a:cubicBezTo>
                <a:lnTo>
                  <a:pt x="9672" y="6241"/>
                </a:lnTo>
                <a:cubicBezTo>
                  <a:pt x="8708" y="6241"/>
                  <a:pt x="8048" y="6432"/>
                  <a:pt x="7705" y="6812"/>
                </a:cubicBezTo>
                <a:cubicBezTo>
                  <a:pt x="7349" y="7193"/>
                  <a:pt x="7184" y="7916"/>
                  <a:pt x="7184" y="8956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5"/>
                  <a:pt x="63394" y="22366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32"/>
                </a:lnTo>
                <a:cubicBezTo>
                  <a:pt x="7184" y="40609"/>
                  <a:pt x="7349" y="41307"/>
                  <a:pt x="7705" y="41713"/>
                </a:cubicBezTo>
                <a:cubicBezTo>
                  <a:pt x="8048" y="42132"/>
                  <a:pt x="8708" y="42335"/>
                  <a:pt x="9672" y="42335"/>
                </a:cubicBezTo>
                <a:lnTo>
                  <a:pt x="64118" y="42335"/>
                </a:lnTo>
                <a:cubicBezTo>
                  <a:pt x="65019" y="42335"/>
                  <a:pt x="65476" y="42791"/>
                  <a:pt x="65476" y="43692"/>
                </a:cubicBezTo>
                <a:lnTo>
                  <a:pt x="65476" y="47130"/>
                </a:lnTo>
                <a:cubicBezTo>
                  <a:pt x="65476" y="48107"/>
                  <a:pt x="65019" y="48576"/>
                  <a:pt x="64118" y="48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892578" y="179504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84 h 6241"/>
              <a:gd name="connsiteX3" fmla="*/ 91080 w 91600"/>
              <a:gd name="connsiteY3" fmla="*/ 5823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7 w 91600"/>
              <a:gd name="connsiteY6" fmla="*/ 5823 h 6241"/>
              <a:gd name="connsiteX7" fmla="*/ 0 w 91600"/>
              <a:gd name="connsiteY7" fmla="*/ 4884 h 6241"/>
              <a:gd name="connsiteX8" fmla="*/ 0 w 91600"/>
              <a:gd name="connsiteY8" fmla="*/ 1332 h 6241"/>
              <a:gd name="connsiteX9" fmla="*/ 457 w 91600"/>
              <a:gd name="connsiteY9" fmla="*/ 355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84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4" y="6089"/>
                  <a:pt x="457" y="5823"/>
                </a:cubicBezTo>
                <a:cubicBezTo>
                  <a:pt x="152" y="5544"/>
                  <a:pt x="0" y="5226"/>
                  <a:pt x="0" y="4884"/>
                </a:cubicBezTo>
                <a:lnTo>
                  <a:pt x="0" y="1332"/>
                </a:lnTo>
                <a:cubicBezTo>
                  <a:pt x="0" y="926"/>
                  <a:pt x="152" y="596"/>
                  <a:pt x="457" y="355"/>
                </a:cubicBezTo>
                <a:cubicBezTo>
                  <a:pt x="774" y="126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027996" y="1730638"/>
            <a:ext cx="51944" cy="76994"/>
          </a:xfrm>
          <a:custGeom>
            <a:avLst/>
            <a:gdLst>
              <a:gd name="connsiteX0" fmla="*/ 17695 w 51944"/>
              <a:gd name="connsiteY0" fmla="*/ 38706 h 76994"/>
              <a:gd name="connsiteX1" fmla="*/ 7489 w 51944"/>
              <a:gd name="connsiteY1" fmla="*/ 50657 h 76994"/>
              <a:gd name="connsiteX2" fmla="*/ 7489 w 51944"/>
              <a:gd name="connsiteY2" fmla="*/ 75523 h 76994"/>
              <a:gd name="connsiteX3" fmla="*/ 6042 w 51944"/>
              <a:gd name="connsiteY3" fmla="*/ 76994 h 76994"/>
              <a:gd name="connsiteX4" fmla="*/ 1459 w 51944"/>
              <a:gd name="connsiteY4" fmla="*/ 76994 h 76994"/>
              <a:gd name="connsiteX5" fmla="*/ 0 w 51944"/>
              <a:gd name="connsiteY5" fmla="*/ 75523 h 76994"/>
              <a:gd name="connsiteX6" fmla="*/ 0 w 51944"/>
              <a:gd name="connsiteY6" fmla="*/ 1459 h 76994"/>
              <a:gd name="connsiteX7" fmla="*/ 1459 w 51944"/>
              <a:gd name="connsiteY7" fmla="*/ 0 h 76994"/>
              <a:gd name="connsiteX8" fmla="*/ 6042 w 51944"/>
              <a:gd name="connsiteY8" fmla="*/ 0 h 76994"/>
              <a:gd name="connsiteX9" fmla="*/ 7489 w 51944"/>
              <a:gd name="connsiteY9" fmla="*/ 1459 h 76994"/>
              <a:gd name="connsiteX10" fmla="*/ 7489 w 51944"/>
              <a:gd name="connsiteY10" fmla="*/ 41091 h 76994"/>
              <a:gd name="connsiteX11" fmla="*/ 39656 w 51944"/>
              <a:gd name="connsiteY11" fmla="*/ 1459 h 76994"/>
              <a:gd name="connsiteX12" fmla="*/ 43198 w 51944"/>
              <a:gd name="connsiteY12" fmla="*/ 0 h 76994"/>
              <a:gd name="connsiteX13" fmla="*/ 49024 w 51944"/>
              <a:gd name="connsiteY13" fmla="*/ 0 h 76994"/>
              <a:gd name="connsiteX14" fmla="*/ 49811 w 51944"/>
              <a:gd name="connsiteY14" fmla="*/ 469 h 76994"/>
              <a:gd name="connsiteX15" fmla="*/ 49443 w 51944"/>
              <a:gd name="connsiteY15" fmla="*/ 1459 h 76994"/>
              <a:gd name="connsiteX16" fmla="*/ 22582 w 51944"/>
              <a:gd name="connsiteY16" fmla="*/ 32985 h 76994"/>
              <a:gd name="connsiteX17" fmla="*/ 51944 w 51944"/>
              <a:gd name="connsiteY17" fmla="*/ 75523 h 76994"/>
              <a:gd name="connsiteX18" fmla="*/ 51525 w 51944"/>
              <a:gd name="connsiteY18" fmla="*/ 76994 h 76994"/>
              <a:gd name="connsiteX19" fmla="*/ 45901 w 51944"/>
              <a:gd name="connsiteY19" fmla="*/ 76994 h 76994"/>
              <a:gd name="connsiteX20" fmla="*/ 44035 w 51944"/>
              <a:gd name="connsiteY20" fmla="*/ 76664 h 76994"/>
              <a:gd name="connsiteX21" fmla="*/ 42677 w 51944"/>
              <a:gd name="connsiteY21" fmla="*/ 75523 h 76994"/>
              <a:gd name="connsiteX22" fmla="*/ 17695 w 51944"/>
              <a:gd name="connsiteY22" fmla="*/ 38706 h 76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94">
                <a:moveTo>
                  <a:pt x="17695" y="38706"/>
                </a:moveTo>
                <a:lnTo>
                  <a:pt x="7489" y="50657"/>
                </a:lnTo>
                <a:lnTo>
                  <a:pt x="7489" y="75523"/>
                </a:lnTo>
                <a:cubicBezTo>
                  <a:pt x="7489" y="76499"/>
                  <a:pt x="7007" y="76994"/>
                  <a:pt x="6042" y="76994"/>
                </a:cubicBezTo>
                <a:lnTo>
                  <a:pt x="1459" y="76994"/>
                </a:lnTo>
                <a:cubicBezTo>
                  <a:pt x="482" y="76994"/>
                  <a:pt x="0" y="76499"/>
                  <a:pt x="0" y="75523"/>
                </a:cubicBezTo>
                <a:lnTo>
                  <a:pt x="0" y="1459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7" y="0"/>
                  <a:pt x="7489" y="482"/>
                  <a:pt x="7489" y="1459"/>
                </a:cubicBezTo>
                <a:lnTo>
                  <a:pt x="7489" y="41091"/>
                </a:lnTo>
                <a:lnTo>
                  <a:pt x="39656" y="1459"/>
                </a:lnTo>
                <a:cubicBezTo>
                  <a:pt x="40633" y="482"/>
                  <a:pt x="41801" y="0"/>
                  <a:pt x="43198" y="0"/>
                </a:cubicBezTo>
                <a:lnTo>
                  <a:pt x="49024" y="0"/>
                </a:lnTo>
                <a:cubicBezTo>
                  <a:pt x="49443" y="0"/>
                  <a:pt x="49697" y="152"/>
                  <a:pt x="49811" y="469"/>
                </a:cubicBezTo>
                <a:cubicBezTo>
                  <a:pt x="49913" y="786"/>
                  <a:pt x="49786" y="1116"/>
                  <a:pt x="49443" y="1459"/>
                </a:cubicBezTo>
                <a:lnTo>
                  <a:pt x="22582" y="32985"/>
                </a:lnTo>
                <a:lnTo>
                  <a:pt x="51944" y="75523"/>
                </a:lnTo>
                <a:cubicBezTo>
                  <a:pt x="52566" y="76499"/>
                  <a:pt x="52426" y="76994"/>
                  <a:pt x="51525" y="76994"/>
                </a:cubicBezTo>
                <a:lnTo>
                  <a:pt x="45901" y="76994"/>
                </a:lnTo>
                <a:cubicBezTo>
                  <a:pt x="45203" y="76994"/>
                  <a:pt x="44581" y="76880"/>
                  <a:pt x="44035" y="76664"/>
                </a:cubicBezTo>
                <a:cubicBezTo>
                  <a:pt x="43477" y="76474"/>
                  <a:pt x="43020" y="76068"/>
                  <a:pt x="42677" y="75523"/>
                </a:cubicBezTo>
                <a:lnTo>
                  <a:pt x="17695" y="38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089835" y="1729600"/>
            <a:ext cx="47247" cy="79164"/>
          </a:xfrm>
          <a:custGeom>
            <a:avLst/>
            <a:gdLst>
              <a:gd name="connsiteX0" fmla="*/ 1345 w 47247"/>
              <a:gd name="connsiteY0" fmla="*/ 76664 h 79164"/>
              <a:gd name="connsiteX1" fmla="*/ 0 w 47247"/>
              <a:gd name="connsiteY1" fmla="*/ 74279 h 79164"/>
              <a:gd name="connsiteX2" fmla="*/ 406 w 47247"/>
              <a:gd name="connsiteY2" fmla="*/ 70220 h 79164"/>
              <a:gd name="connsiteX3" fmla="*/ 2081 w 47247"/>
              <a:gd name="connsiteY3" fmla="*/ 69598 h 79164"/>
              <a:gd name="connsiteX4" fmla="*/ 10345 w 47247"/>
              <a:gd name="connsiteY4" fmla="*/ 72097 h 79164"/>
              <a:gd name="connsiteX5" fmla="*/ 19460 w 47247"/>
              <a:gd name="connsiteY5" fmla="*/ 72922 h 79164"/>
              <a:gd name="connsiteX6" fmla="*/ 33309 w 47247"/>
              <a:gd name="connsiteY6" fmla="*/ 68761 h 79164"/>
              <a:gd name="connsiteX7" fmla="*/ 39859 w 47247"/>
              <a:gd name="connsiteY7" fmla="*/ 55973 h 79164"/>
              <a:gd name="connsiteX8" fmla="*/ 17695 w 47247"/>
              <a:gd name="connsiteY8" fmla="*/ 41193 h 79164"/>
              <a:gd name="connsiteX9" fmla="*/ 12275 w 47247"/>
              <a:gd name="connsiteY9" fmla="*/ 41193 h 79164"/>
              <a:gd name="connsiteX10" fmla="*/ 10916 w 47247"/>
              <a:gd name="connsiteY10" fmla="*/ 40038 h 79164"/>
              <a:gd name="connsiteX11" fmla="*/ 10916 w 47247"/>
              <a:gd name="connsiteY11" fmla="*/ 36207 h 79164"/>
              <a:gd name="connsiteX12" fmla="*/ 12275 w 47247"/>
              <a:gd name="connsiteY12" fmla="*/ 34850 h 79164"/>
              <a:gd name="connsiteX13" fmla="*/ 12795 w 47247"/>
              <a:gd name="connsiteY13" fmla="*/ 34850 h 79164"/>
              <a:gd name="connsiteX14" fmla="*/ 30173 w 47247"/>
              <a:gd name="connsiteY14" fmla="*/ 32464 h 79164"/>
              <a:gd name="connsiteX15" fmla="*/ 39656 w 47247"/>
              <a:gd name="connsiteY15" fmla="*/ 19347 h 79164"/>
              <a:gd name="connsiteX16" fmla="*/ 38044 w 47247"/>
              <a:gd name="connsiteY16" fmla="*/ 13777 h 79164"/>
              <a:gd name="connsiteX17" fmla="*/ 33715 w 47247"/>
              <a:gd name="connsiteY17" fmla="*/ 9464 h 79164"/>
              <a:gd name="connsiteX18" fmla="*/ 28092 w 47247"/>
              <a:gd name="connsiteY18" fmla="*/ 7180 h 79164"/>
              <a:gd name="connsiteX19" fmla="*/ 21541 w 47247"/>
              <a:gd name="connsiteY19" fmla="*/ 6343 h 79164"/>
              <a:gd name="connsiteX20" fmla="*/ 13735 w 47247"/>
              <a:gd name="connsiteY20" fmla="*/ 7282 h 79164"/>
              <a:gd name="connsiteX21" fmla="*/ 5509 w 47247"/>
              <a:gd name="connsiteY21" fmla="*/ 9793 h 79164"/>
              <a:gd name="connsiteX22" fmla="*/ 3947 w 47247"/>
              <a:gd name="connsiteY22" fmla="*/ 8944 h 79164"/>
              <a:gd name="connsiteX23" fmla="*/ 3528 w 47247"/>
              <a:gd name="connsiteY23" fmla="*/ 5100 h 79164"/>
              <a:gd name="connsiteX24" fmla="*/ 4887 w 47247"/>
              <a:gd name="connsiteY24" fmla="*/ 3019 h 79164"/>
              <a:gd name="connsiteX25" fmla="*/ 13633 w 47247"/>
              <a:gd name="connsiteY25" fmla="*/ 723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7 h 79164"/>
              <a:gd name="connsiteX29" fmla="*/ 42042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46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4 w 47247"/>
              <a:gd name="connsiteY35" fmla="*/ 66008 h 79164"/>
              <a:gd name="connsiteX36" fmla="*/ 39021 w 47247"/>
              <a:gd name="connsiteY36" fmla="*/ 73239 h 79164"/>
              <a:gd name="connsiteX37" fmla="*/ 30173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42 h 79164"/>
              <a:gd name="connsiteX40" fmla="*/ 1345 w 47247"/>
              <a:gd name="connsiteY40" fmla="*/ 76664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64"/>
                </a:moveTo>
                <a:cubicBezTo>
                  <a:pt x="304" y="76398"/>
                  <a:pt x="-152" y="75599"/>
                  <a:pt x="0" y="74279"/>
                </a:cubicBezTo>
                <a:lnTo>
                  <a:pt x="406" y="70220"/>
                </a:lnTo>
                <a:cubicBezTo>
                  <a:pt x="545" y="69382"/>
                  <a:pt x="1104" y="69179"/>
                  <a:pt x="2081" y="69598"/>
                </a:cubicBezTo>
                <a:cubicBezTo>
                  <a:pt x="4988" y="70765"/>
                  <a:pt x="7743" y="71615"/>
                  <a:pt x="10345" y="72097"/>
                </a:cubicBezTo>
                <a:cubicBezTo>
                  <a:pt x="12960" y="72579"/>
                  <a:pt x="15981" y="72846"/>
                  <a:pt x="19460" y="72922"/>
                </a:cubicBezTo>
                <a:cubicBezTo>
                  <a:pt x="24931" y="72998"/>
                  <a:pt x="29551" y="71615"/>
                  <a:pt x="33309" y="68761"/>
                </a:cubicBezTo>
                <a:cubicBezTo>
                  <a:pt x="37676" y="65843"/>
                  <a:pt x="39859" y="61593"/>
                  <a:pt x="39859" y="55973"/>
                </a:cubicBezTo>
                <a:cubicBezTo>
                  <a:pt x="39859" y="46115"/>
                  <a:pt x="32471" y="41193"/>
                  <a:pt x="17695" y="41193"/>
                </a:cubicBezTo>
                <a:lnTo>
                  <a:pt x="12275" y="41193"/>
                </a:lnTo>
                <a:cubicBezTo>
                  <a:pt x="11373" y="41193"/>
                  <a:pt x="10916" y="40812"/>
                  <a:pt x="10916" y="40038"/>
                </a:cubicBezTo>
                <a:lnTo>
                  <a:pt x="10916" y="36207"/>
                </a:lnTo>
                <a:cubicBezTo>
                  <a:pt x="10916" y="35306"/>
                  <a:pt x="11373" y="34850"/>
                  <a:pt x="12275" y="34850"/>
                </a:cubicBezTo>
                <a:lnTo>
                  <a:pt x="12795" y="34850"/>
                </a:lnTo>
                <a:cubicBezTo>
                  <a:pt x="20221" y="34850"/>
                  <a:pt x="26010" y="34050"/>
                  <a:pt x="30173" y="32464"/>
                </a:cubicBezTo>
                <a:cubicBezTo>
                  <a:pt x="36495" y="30029"/>
                  <a:pt x="39656" y="25652"/>
                  <a:pt x="39656" y="19347"/>
                </a:cubicBezTo>
                <a:cubicBezTo>
                  <a:pt x="39656" y="17342"/>
                  <a:pt x="39110" y="15490"/>
                  <a:pt x="38044" y="13777"/>
                </a:cubicBezTo>
                <a:cubicBezTo>
                  <a:pt x="36965" y="12090"/>
                  <a:pt x="35518" y="10656"/>
                  <a:pt x="33715" y="9464"/>
                </a:cubicBezTo>
                <a:cubicBezTo>
                  <a:pt x="32052" y="8500"/>
                  <a:pt x="30173" y="7726"/>
                  <a:pt x="28092" y="7180"/>
                </a:cubicBezTo>
                <a:cubicBezTo>
                  <a:pt x="26010" y="6622"/>
                  <a:pt x="23826" y="6343"/>
                  <a:pt x="21541" y="6343"/>
                </a:cubicBezTo>
                <a:cubicBezTo>
                  <a:pt x="19180" y="6343"/>
                  <a:pt x="16578" y="6660"/>
                  <a:pt x="13735" y="7282"/>
                </a:cubicBezTo>
                <a:cubicBezTo>
                  <a:pt x="10878" y="7903"/>
                  <a:pt x="8149" y="8741"/>
                  <a:pt x="5509" y="9793"/>
                </a:cubicBezTo>
                <a:cubicBezTo>
                  <a:pt x="4607" y="10136"/>
                  <a:pt x="4087" y="9844"/>
                  <a:pt x="3947" y="8944"/>
                </a:cubicBezTo>
                <a:lnTo>
                  <a:pt x="3528" y="5100"/>
                </a:lnTo>
                <a:cubicBezTo>
                  <a:pt x="3325" y="4123"/>
                  <a:pt x="3770" y="3438"/>
                  <a:pt x="4887" y="3019"/>
                </a:cubicBezTo>
                <a:cubicBezTo>
                  <a:pt x="8009" y="1979"/>
                  <a:pt x="10916" y="1217"/>
                  <a:pt x="13633" y="723"/>
                </a:cubicBezTo>
                <a:cubicBezTo>
                  <a:pt x="16337" y="253"/>
                  <a:pt x="19218" y="0"/>
                  <a:pt x="22265" y="0"/>
                </a:cubicBezTo>
                <a:cubicBezTo>
                  <a:pt x="29272" y="0"/>
                  <a:pt x="34997" y="1484"/>
                  <a:pt x="39440" y="4478"/>
                </a:cubicBezTo>
                <a:cubicBezTo>
                  <a:pt x="44505" y="7878"/>
                  <a:pt x="47044" y="12838"/>
                  <a:pt x="47044" y="19347"/>
                </a:cubicBezTo>
                <a:cubicBezTo>
                  <a:pt x="47044" y="24002"/>
                  <a:pt x="45381" y="28024"/>
                  <a:pt x="42042" y="31424"/>
                </a:cubicBezTo>
                <a:cubicBezTo>
                  <a:pt x="39262" y="34393"/>
                  <a:pt x="35657" y="36588"/>
                  <a:pt x="31227" y="37970"/>
                </a:cubicBezTo>
                <a:cubicBezTo>
                  <a:pt x="33436" y="38249"/>
                  <a:pt x="35505" y="38846"/>
                  <a:pt x="37409" y="39746"/>
                </a:cubicBezTo>
                <a:cubicBezTo>
                  <a:pt x="39326" y="40635"/>
                  <a:pt x="40976" y="41891"/>
                  <a:pt x="42360" y="43489"/>
                </a:cubicBezTo>
                <a:cubicBezTo>
                  <a:pt x="43947" y="45214"/>
                  <a:pt x="45165" y="47181"/>
                  <a:pt x="46003" y="49363"/>
                </a:cubicBezTo>
                <a:cubicBezTo>
                  <a:pt x="46828" y="51545"/>
                  <a:pt x="47247" y="53956"/>
                  <a:pt x="47247" y="56594"/>
                </a:cubicBezTo>
                <a:cubicBezTo>
                  <a:pt x="47247" y="60058"/>
                  <a:pt x="46536" y="63191"/>
                  <a:pt x="45114" y="66008"/>
                </a:cubicBezTo>
                <a:cubicBezTo>
                  <a:pt x="43693" y="68811"/>
                  <a:pt x="41662" y="71222"/>
                  <a:pt x="39021" y="73239"/>
                </a:cubicBezTo>
                <a:cubicBezTo>
                  <a:pt x="36457" y="75104"/>
                  <a:pt x="33512" y="76588"/>
                  <a:pt x="30173" y="77654"/>
                </a:cubicBezTo>
                <a:cubicBezTo>
                  <a:pt x="26848" y="78732"/>
                  <a:pt x="23128" y="79240"/>
                  <a:pt x="19041" y="79164"/>
                </a:cubicBezTo>
                <a:cubicBezTo>
                  <a:pt x="15359" y="79088"/>
                  <a:pt x="12186" y="78897"/>
                  <a:pt x="9520" y="78542"/>
                </a:cubicBezTo>
                <a:cubicBezTo>
                  <a:pt x="6842" y="78199"/>
                  <a:pt x="4125" y="77565"/>
                  <a:pt x="1345" y="76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181637" y="1737930"/>
            <a:ext cx="46625" cy="6241"/>
          </a:xfrm>
          <a:custGeom>
            <a:avLst/>
            <a:gdLst>
              <a:gd name="connsiteX0" fmla="*/ 45064 w 46625"/>
              <a:gd name="connsiteY0" fmla="*/ 6241 h 6241"/>
              <a:gd name="connsiteX1" fmla="*/ 1459 w 46625"/>
              <a:gd name="connsiteY1" fmla="*/ 6241 h 6241"/>
              <a:gd name="connsiteX2" fmla="*/ 469 w 46625"/>
              <a:gd name="connsiteY2" fmla="*/ 5823 h 6241"/>
              <a:gd name="connsiteX3" fmla="*/ 0 w 46625"/>
              <a:gd name="connsiteY3" fmla="*/ 4782 h 6241"/>
              <a:gd name="connsiteX4" fmla="*/ 0 w 46625"/>
              <a:gd name="connsiteY4" fmla="*/ 1459 h 6241"/>
              <a:gd name="connsiteX5" fmla="*/ 469 w 46625"/>
              <a:gd name="connsiteY5" fmla="*/ 418 h 6241"/>
              <a:gd name="connsiteX6" fmla="*/ 1459 w 46625"/>
              <a:gd name="connsiteY6" fmla="*/ 0 h 6241"/>
              <a:gd name="connsiteX7" fmla="*/ 45064 w 46625"/>
              <a:gd name="connsiteY7" fmla="*/ 0 h 6241"/>
              <a:gd name="connsiteX8" fmla="*/ 46625 w 46625"/>
              <a:gd name="connsiteY8" fmla="*/ 1344 h 6241"/>
              <a:gd name="connsiteX9" fmla="*/ 46625 w 46625"/>
              <a:gd name="connsiteY9" fmla="*/ 4871 h 6241"/>
              <a:gd name="connsiteX10" fmla="*/ 45064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4" y="6241"/>
                </a:moveTo>
                <a:lnTo>
                  <a:pt x="1459" y="6241"/>
                </a:lnTo>
                <a:cubicBezTo>
                  <a:pt x="1117" y="6241"/>
                  <a:pt x="787" y="6089"/>
                  <a:pt x="469" y="5823"/>
                </a:cubicBezTo>
                <a:cubicBezTo>
                  <a:pt x="152" y="5544"/>
                  <a:pt x="0" y="5201"/>
                  <a:pt x="0" y="4782"/>
                </a:cubicBezTo>
                <a:lnTo>
                  <a:pt x="0" y="1459"/>
                </a:lnTo>
                <a:cubicBezTo>
                  <a:pt x="0" y="1040"/>
                  <a:pt x="152" y="685"/>
                  <a:pt x="469" y="418"/>
                </a:cubicBezTo>
                <a:cubicBezTo>
                  <a:pt x="787" y="126"/>
                  <a:pt x="1117" y="0"/>
                  <a:pt x="1459" y="0"/>
                </a:cubicBezTo>
                <a:lnTo>
                  <a:pt x="45064" y="0"/>
                </a:lnTo>
                <a:cubicBezTo>
                  <a:pt x="46105" y="0"/>
                  <a:pt x="46625" y="443"/>
                  <a:pt x="46625" y="1344"/>
                </a:cubicBezTo>
                <a:lnTo>
                  <a:pt x="46625" y="4871"/>
                </a:lnTo>
                <a:cubicBezTo>
                  <a:pt x="46625" y="5785"/>
                  <a:pt x="46105" y="6241"/>
                  <a:pt x="45064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291132" y="1721895"/>
            <a:ext cx="63191" cy="31005"/>
          </a:xfrm>
          <a:custGeom>
            <a:avLst/>
            <a:gdLst>
              <a:gd name="connsiteX0" fmla="*/ 63191 w 63191"/>
              <a:gd name="connsiteY0" fmla="*/ 29559 h 31005"/>
              <a:gd name="connsiteX1" fmla="*/ 61845 w 63191"/>
              <a:gd name="connsiteY1" fmla="*/ 31005 h 31005"/>
              <a:gd name="connsiteX2" fmla="*/ 7921 w 63191"/>
              <a:gd name="connsiteY2" fmla="*/ 31005 h 31005"/>
              <a:gd name="connsiteX3" fmla="*/ 1675 w 63191"/>
              <a:gd name="connsiteY3" fmla="*/ 29496 h 31005"/>
              <a:gd name="connsiteX4" fmla="*/ 0 w 63191"/>
              <a:gd name="connsiteY4" fmla="*/ 23609 h 31005"/>
              <a:gd name="connsiteX5" fmla="*/ 0 w 63191"/>
              <a:gd name="connsiteY5" fmla="*/ 7396 h 31005"/>
              <a:gd name="connsiteX6" fmla="*/ 1675 w 63191"/>
              <a:gd name="connsiteY6" fmla="*/ 1509 h 31005"/>
              <a:gd name="connsiteX7" fmla="*/ 7921 w 63191"/>
              <a:gd name="connsiteY7" fmla="*/ 0 h 31005"/>
              <a:gd name="connsiteX8" fmla="*/ 61109 w 63191"/>
              <a:gd name="connsiteY8" fmla="*/ 0 h 31005"/>
              <a:gd name="connsiteX9" fmla="*/ 62467 w 63191"/>
              <a:gd name="connsiteY9" fmla="*/ 1357 h 31005"/>
              <a:gd name="connsiteX10" fmla="*/ 62467 w 63191"/>
              <a:gd name="connsiteY10" fmla="*/ 4795 h 31005"/>
              <a:gd name="connsiteX11" fmla="*/ 61109 w 63191"/>
              <a:gd name="connsiteY11" fmla="*/ 6241 h 31005"/>
              <a:gd name="connsiteX12" fmla="*/ 9685 w 63191"/>
              <a:gd name="connsiteY12" fmla="*/ 6241 h 31005"/>
              <a:gd name="connsiteX13" fmla="*/ 7705 w 63191"/>
              <a:gd name="connsiteY13" fmla="*/ 6812 h 31005"/>
              <a:gd name="connsiteX14" fmla="*/ 7184 w 63191"/>
              <a:gd name="connsiteY14" fmla="*/ 8944 h 31005"/>
              <a:gd name="connsiteX15" fmla="*/ 7184 w 63191"/>
              <a:gd name="connsiteY15" fmla="*/ 22049 h 31005"/>
              <a:gd name="connsiteX16" fmla="*/ 7705 w 63191"/>
              <a:gd name="connsiteY16" fmla="*/ 24129 h 31005"/>
              <a:gd name="connsiteX17" fmla="*/ 9685 w 63191"/>
              <a:gd name="connsiteY17" fmla="*/ 24764 h 31005"/>
              <a:gd name="connsiteX18" fmla="*/ 61845 w 63191"/>
              <a:gd name="connsiteY18" fmla="*/ 24764 h 31005"/>
              <a:gd name="connsiteX19" fmla="*/ 63191 w 63191"/>
              <a:gd name="connsiteY19" fmla="*/ 26121 h 31005"/>
              <a:gd name="connsiteX20" fmla="*/ 63191 w 63191"/>
              <a:gd name="connsiteY20" fmla="*/ 29559 h 31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1005">
                <a:moveTo>
                  <a:pt x="63191" y="29559"/>
                </a:moveTo>
                <a:cubicBezTo>
                  <a:pt x="63191" y="30523"/>
                  <a:pt x="62734" y="31005"/>
                  <a:pt x="61845" y="31005"/>
                </a:cubicBezTo>
                <a:lnTo>
                  <a:pt x="7921" y="31005"/>
                </a:lnTo>
                <a:cubicBezTo>
                  <a:pt x="4861" y="31005"/>
                  <a:pt x="2780" y="30498"/>
                  <a:pt x="1675" y="29496"/>
                </a:cubicBezTo>
                <a:cubicBezTo>
                  <a:pt x="558" y="28493"/>
                  <a:pt x="0" y="26540"/>
                  <a:pt x="0" y="23609"/>
                </a:cubicBezTo>
                <a:lnTo>
                  <a:pt x="0" y="7396"/>
                </a:lnTo>
                <a:cubicBezTo>
                  <a:pt x="0" y="4478"/>
                  <a:pt x="558" y="2524"/>
                  <a:pt x="1675" y="1509"/>
                </a:cubicBezTo>
                <a:cubicBezTo>
                  <a:pt x="2780" y="520"/>
                  <a:pt x="4861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56"/>
                  <a:pt x="62467" y="1357"/>
                </a:cubicBezTo>
                <a:lnTo>
                  <a:pt x="62467" y="4795"/>
                </a:lnTo>
                <a:cubicBezTo>
                  <a:pt x="62467" y="5772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08" y="6241"/>
                  <a:pt x="8060" y="6444"/>
                  <a:pt x="7705" y="6812"/>
                </a:cubicBezTo>
                <a:cubicBezTo>
                  <a:pt x="7362" y="7205"/>
                  <a:pt x="7184" y="7916"/>
                  <a:pt x="7184" y="8944"/>
                </a:cubicBezTo>
                <a:lnTo>
                  <a:pt x="7184" y="22049"/>
                </a:lnTo>
                <a:cubicBezTo>
                  <a:pt x="7184" y="23026"/>
                  <a:pt x="7362" y="23723"/>
                  <a:pt x="7705" y="24129"/>
                </a:cubicBezTo>
                <a:cubicBezTo>
                  <a:pt x="8060" y="24548"/>
                  <a:pt x="8708" y="24764"/>
                  <a:pt x="9685" y="24764"/>
                </a:cubicBezTo>
                <a:lnTo>
                  <a:pt x="61845" y="24764"/>
                </a:lnTo>
                <a:cubicBezTo>
                  <a:pt x="62734" y="24764"/>
                  <a:pt x="63191" y="25220"/>
                  <a:pt x="63191" y="26121"/>
                </a:cubicBezTo>
                <a:lnTo>
                  <a:pt x="63191" y="29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1290625" y="1777665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1 w 64841"/>
              <a:gd name="connsiteY1" fmla="*/ 39061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590 h 39429"/>
              <a:gd name="connsiteX5" fmla="*/ 203 w 64841"/>
              <a:gd name="connsiteY5" fmla="*/ 31411 h 39429"/>
              <a:gd name="connsiteX6" fmla="*/ 203 w 64841"/>
              <a:gd name="connsiteY6" fmla="*/ 23914 h 39429"/>
              <a:gd name="connsiteX7" fmla="*/ 2030 w 64841"/>
              <a:gd name="connsiteY7" fmla="*/ 18040 h 39429"/>
              <a:gd name="connsiteX8" fmla="*/ 8530 w 64841"/>
              <a:gd name="connsiteY8" fmla="*/ 16530 h 39429"/>
              <a:gd name="connsiteX9" fmla="*/ 53289 w 64841"/>
              <a:gd name="connsiteY9" fmla="*/ 16530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24 h 39429"/>
              <a:gd name="connsiteX15" fmla="*/ 1459 w 64841"/>
              <a:gd name="connsiteY15" fmla="*/ 5924 h 39429"/>
              <a:gd name="connsiteX16" fmla="*/ 469 w 64841"/>
              <a:gd name="connsiteY16" fmla="*/ 5607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04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55 h 39429"/>
              <a:gd name="connsiteX23" fmla="*/ 60995 w 64841"/>
              <a:gd name="connsiteY23" fmla="*/ 1547 h 39429"/>
              <a:gd name="connsiteX24" fmla="*/ 62302 w 64841"/>
              <a:gd name="connsiteY24" fmla="*/ 3894 h 39429"/>
              <a:gd name="connsiteX25" fmla="*/ 62658 w 64841"/>
              <a:gd name="connsiteY25" fmla="*/ 7586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69 w 64841"/>
              <a:gd name="connsiteY29" fmla="*/ 22468 h 39429"/>
              <a:gd name="connsiteX30" fmla="*/ 7641 w 64841"/>
              <a:gd name="connsiteY30" fmla="*/ 22873 h 39429"/>
              <a:gd name="connsiteX31" fmla="*/ 7286 w 64841"/>
              <a:gd name="connsiteY31" fmla="*/ 24852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78 h 39429"/>
              <a:gd name="connsiteX35" fmla="*/ 63394 w 64841"/>
              <a:gd name="connsiteY35" fmla="*/ 33378 h 39429"/>
              <a:gd name="connsiteX36" fmla="*/ 64371 w 64841"/>
              <a:gd name="connsiteY36" fmla="*/ 33708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08"/>
                  <a:pt x="64371" y="39061"/>
                </a:cubicBezTo>
                <a:cubicBezTo>
                  <a:pt x="64067" y="39303"/>
                  <a:pt x="63762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08"/>
                  <a:pt x="1713" y="37590"/>
                </a:cubicBezTo>
                <a:cubicBezTo>
                  <a:pt x="710" y="36384"/>
                  <a:pt x="203" y="34317"/>
                  <a:pt x="203" y="31411"/>
                </a:cubicBezTo>
                <a:lnTo>
                  <a:pt x="203" y="23914"/>
                </a:lnTo>
                <a:cubicBezTo>
                  <a:pt x="203" y="21021"/>
                  <a:pt x="812" y="19055"/>
                  <a:pt x="2030" y="18040"/>
                </a:cubicBezTo>
                <a:cubicBezTo>
                  <a:pt x="3237" y="17038"/>
                  <a:pt x="5407" y="16530"/>
                  <a:pt x="8530" y="16530"/>
                </a:cubicBezTo>
                <a:lnTo>
                  <a:pt x="53289" y="16530"/>
                </a:lnTo>
                <a:cubicBezTo>
                  <a:pt x="54267" y="16530"/>
                  <a:pt x="54889" y="16391"/>
                  <a:pt x="55168" y="16124"/>
                </a:cubicBezTo>
                <a:cubicBezTo>
                  <a:pt x="55447" y="15832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60" y="6622"/>
                  <a:pt x="55219" y="6343"/>
                </a:cubicBezTo>
                <a:cubicBezTo>
                  <a:pt x="54965" y="6064"/>
                  <a:pt x="54368" y="5924"/>
                  <a:pt x="53391" y="5924"/>
                </a:cubicBezTo>
                <a:lnTo>
                  <a:pt x="1459" y="5924"/>
                </a:lnTo>
                <a:cubicBezTo>
                  <a:pt x="1104" y="5924"/>
                  <a:pt x="774" y="5823"/>
                  <a:pt x="469" y="5607"/>
                </a:cubicBezTo>
                <a:cubicBezTo>
                  <a:pt x="152" y="5404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04"/>
                </a:cubicBezTo>
                <a:cubicBezTo>
                  <a:pt x="774" y="101"/>
                  <a:pt x="1104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55"/>
                </a:cubicBezTo>
                <a:cubicBezTo>
                  <a:pt x="59535" y="596"/>
                  <a:pt x="60373" y="1002"/>
                  <a:pt x="60995" y="1547"/>
                </a:cubicBezTo>
                <a:cubicBezTo>
                  <a:pt x="61617" y="2106"/>
                  <a:pt x="62048" y="2892"/>
                  <a:pt x="62302" y="3894"/>
                </a:cubicBezTo>
                <a:cubicBezTo>
                  <a:pt x="62543" y="4909"/>
                  <a:pt x="62658" y="6127"/>
                  <a:pt x="62658" y="7586"/>
                </a:cubicBezTo>
                <a:lnTo>
                  <a:pt x="62658" y="15084"/>
                </a:lnTo>
                <a:cubicBezTo>
                  <a:pt x="62658" y="17989"/>
                  <a:pt x="62048" y="19955"/>
                  <a:pt x="60830" y="20958"/>
                </a:cubicBezTo>
                <a:cubicBezTo>
                  <a:pt x="59624" y="21960"/>
                  <a:pt x="57453" y="22468"/>
                  <a:pt x="54330" y="22468"/>
                </a:cubicBezTo>
                <a:lnTo>
                  <a:pt x="9469" y="22468"/>
                </a:lnTo>
                <a:cubicBezTo>
                  <a:pt x="8492" y="22468"/>
                  <a:pt x="7895" y="22607"/>
                  <a:pt x="7641" y="22873"/>
                </a:cubicBezTo>
                <a:cubicBezTo>
                  <a:pt x="7400" y="23165"/>
                  <a:pt x="7286" y="23812"/>
                  <a:pt x="7286" y="24852"/>
                </a:cubicBezTo>
                <a:lnTo>
                  <a:pt x="7286" y="31006"/>
                </a:lnTo>
                <a:cubicBezTo>
                  <a:pt x="7286" y="31970"/>
                  <a:pt x="7413" y="32617"/>
                  <a:pt x="7692" y="32921"/>
                </a:cubicBezTo>
                <a:cubicBezTo>
                  <a:pt x="7971" y="33238"/>
                  <a:pt x="8606" y="33378"/>
                  <a:pt x="9571" y="33378"/>
                </a:cubicBezTo>
                <a:lnTo>
                  <a:pt x="63394" y="33378"/>
                </a:lnTo>
                <a:cubicBezTo>
                  <a:pt x="63737" y="33378"/>
                  <a:pt x="64067" y="33492"/>
                  <a:pt x="64371" y="33708"/>
                </a:cubicBezTo>
                <a:cubicBezTo>
                  <a:pt x="64689" y="33898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276357" y="1762264"/>
            <a:ext cx="91600" cy="6241"/>
          </a:xfrm>
          <a:custGeom>
            <a:avLst/>
            <a:gdLst>
              <a:gd name="connsiteX0" fmla="*/ 91080 w 91600"/>
              <a:gd name="connsiteY0" fmla="*/ 367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7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7"/>
                </a:moveTo>
                <a:cubicBezTo>
                  <a:pt x="91435" y="608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35" y="5543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61" y="6241"/>
                </a:lnTo>
                <a:cubicBezTo>
                  <a:pt x="1155" y="6241"/>
                  <a:pt x="786" y="6102"/>
                  <a:pt x="469" y="5835"/>
                </a:cubicBezTo>
                <a:cubicBezTo>
                  <a:pt x="165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65" y="608"/>
                  <a:pt x="469" y="367"/>
                </a:cubicBezTo>
                <a:cubicBezTo>
                  <a:pt x="786" y="114"/>
                  <a:pt x="1155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383258" y="1721901"/>
            <a:ext cx="23420" cy="99652"/>
          </a:xfrm>
          <a:custGeom>
            <a:avLst/>
            <a:gdLst>
              <a:gd name="connsiteX0" fmla="*/ 20094 w 23420"/>
              <a:gd name="connsiteY0" fmla="*/ 99652 h 99652"/>
              <a:gd name="connsiteX1" fmla="*/ 19206 w 23420"/>
              <a:gd name="connsiteY1" fmla="*/ 99602 h 99652"/>
              <a:gd name="connsiteX2" fmla="*/ 18635 w 23420"/>
              <a:gd name="connsiteY2" fmla="*/ 99031 h 99652"/>
              <a:gd name="connsiteX3" fmla="*/ 4582 w 23420"/>
              <a:gd name="connsiteY3" fmla="*/ 75002 h 99652"/>
              <a:gd name="connsiteX4" fmla="*/ 0 w 23420"/>
              <a:gd name="connsiteY4" fmla="*/ 49820 h 99652"/>
              <a:gd name="connsiteX5" fmla="*/ 4582 w 23420"/>
              <a:gd name="connsiteY5" fmla="*/ 24763 h 99652"/>
              <a:gd name="connsiteX6" fmla="*/ 18635 w 23420"/>
              <a:gd name="connsiteY6" fmla="*/ 621 h 99652"/>
              <a:gd name="connsiteX7" fmla="*/ 19206 w 23420"/>
              <a:gd name="connsiteY7" fmla="*/ 50 h 99652"/>
              <a:gd name="connsiteX8" fmla="*/ 19879 w 23420"/>
              <a:gd name="connsiteY8" fmla="*/ 0 h 99652"/>
              <a:gd name="connsiteX9" fmla="*/ 22798 w 23420"/>
              <a:gd name="connsiteY9" fmla="*/ 0 h 99652"/>
              <a:gd name="connsiteX10" fmla="*/ 23420 w 23420"/>
              <a:gd name="connsiteY10" fmla="*/ 101 h 99652"/>
              <a:gd name="connsiteX11" fmla="*/ 23116 w 23420"/>
              <a:gd name="connsiteY11" fmla="*/ 735 h 99652"/>
              <a:gd name="connsiteX12" fmla="*/ 6765 w 23420"/>
              <a:gd name="connsiteY12" fmla="*/ 49820 h 99652"/>
              <a:gd name="connsiteX13" fmla="*/ 10929 w 23420"/>
              <a:gd name="connsiteY13" fmla="*/ 73962 h 99652"/>
              <a:gd name="connsiteX14" fmla="*/ 23217 w 23420"/>
              <a:gd name="connsiteY14" fmla="*/ 98929 h 99652"/>
              <a:gd name="connsiteX15" fmla="*/ 22697 w 23420"/>
              <a:gd name="connsiteY15" fmla="*/ 99652 h 99652"/>
              <a:gd name="connsiteX16" fmla="*/ 20094 w 23420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20" h="99652">
                <a:moveTo>
                  <a:pt x="20094" y="99652"/>
                </a:moveTo>
                <a:cubicBezTo>
                  <a:pt x="19612" y="99652"/>
                  <a:pt x="19307" y="99652"/>
                  <a:pt x="19206" y="99602"/>
                </a:cubicBezTo>
                <a:cubicBezTo>
                  <a:pt x="19104" y="99576"/>
                  <a:pt x="18914" y="99386"/>
                  <a:pt x="18635" y="99031"/>
                </a:cubicBezTo>
                <a:cubicBezTo>
                  <a:pt x="12325" y="91127"/>
                  <a:pt x="7641" y="83122"/>
                  <a:pt x="4582" y="75002"/>
                </a:cubicBezTo>
                <a:cubicBezTo>
                  <a:pt x="1535" y="66896"/>
                  <a:pt x="0" y="58497"/>
                  <a:pt x="0" y="49820"/>
                </a:cubicBezTo>
                <a:cubicBezTo>
                  <a:pt x="0" y="41231"/>
                  <a:pt x="1535" y="32870"/>
                  <a:pt x="4582" y="24763"/>
                </a:cubicBezTo>
                <a:cubicBezTo>
                  <a:pt x="7641" y="16644"/>
                  <a:pt x="12325" y="8601"/>
                  <a:pt x="18635" y="621"/>
                </a:cubicBezTo>
                <a:cubicBezTo>
                  <a:pt x="18914" y="279"/>
                  <a:pt x="19104" y="88"/>
                  <a:pt x="19206" y="50"/>
                </a:cubicBezTo>
                <a:cubicBezTo>
                  <a:pt x="19307" y="12"/>
                  <a:pt x="19536" y="0"/>
                  <a:pt x="19879" y="0"/>
                </a:cubicBezTo>
                <a:lnTo>
                  <a:pt x="22798" y="0"/>
                </a:lnTo>
                <a:cubicBezTo>
                  <a:pt x="23217" y="0"/>
                  <a:pt x="23420" y="37"/>
                  <a:pt x="23420" y="101"/>
                </a:cubicBezTo>
                <a:cubicBezTo>
                  <a:pt x="23420" y="164"/>
                  <a:pt x="23319" y="393"/>
                  <a:pt x="23116" y="735"/>
                </a:cubicBezTo>
                <a:cubicBezTo>
                  <a:pt x="12211" y="17786"/>
                  <a:pt x="6765" y="34164"/>
                  <a:pt x="6765" y="49820"/>
                </a:cubicBezTo>
                <a:cubicBezTo>
                  <a:pt x="6765" y="57799"/>
                  <a:pt x="8162" y="65855"/>
                  <a:pt x="10929" y="73962"/>
                </a:cubicBezTo>
                <a:cubicBezTo>
                  <a:pt x="13709" y="82082"/>
                  <a:pt x="17809" y="90404"/>
                  <a:pt x="23217" y="98929"/>
                </a:cubicBezTo>
                <a:cubicBezTo>
                  <a:pt x="23560" y="99411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1469128" y="1721792"/>
            <a:ext cx="26975" cy="95923"/>
          </a:xfrm>
          <a:custGeom>
            <a:avLst/>
            <a:gdLst>
              <a:gd name="connsiteX0" fmla="*/ 6880 w 26975"/>
              <a:gd name="connsiteY0" fmla="*/ 39328 h 95923"/>
              <a:gd name="connsiteX1" fmla="*/ 20107 w 26975"/>
              <a:gd name="connsiteY1" fmla="*/ 39328 h 95923"/>
              <a:gd name="connsiteX2" fmla="*/ 20107 w 26975"/>
              <a:gd name="connsiteY2" fmla="*/ 1471 h 95923"/>
              <a:gd name="connsiteX3" fmla="*/ 21554 w 26975"/>
              <a:gd name="connsiteY3" fmla="*/ 0 h 95923"/>
              <a:gd name="connsiteX4" fmla="*/ 25515 w 26975"/>
              <a:gd name="connsiteY4" fmla="*/ 0 h 95923"/>
              <a:gd name="connsiteX5" fmla="*/ 26975 w 26975"/>
              <a:gd name="connsiteY5" fmla="*/ 1471 h 95923"/>
              <a:gd name="connsiteX6" fmla="*/ 26975 w 26975"/>
              <a:gd name="connsiteY6" fmla="*/ 94464 h 95923"/>
              <a:gd name="connsiteX7" fmla="*/ 25515 w 26975"/>
              <a:gd name="connsiteY7" fmla="*/ 95923 h 95923"/>
              <a:gd name="connsiteX8" fmla="*/ 21554 w 26975"/>
              <a:gd name="connsiteY8" fmla="*/ 95923 h 95923"/>
              <a:gd name="connsiteX9" fmla="*/ 20107 w 26975"/>
              <a:gd name="connsiteY9" fmla="*/ 94464 h 95923"/>
              <a:gd name="connsiteX10" fmla="*/ 20107 w 26975"/>
              <a:gd name="connsiteY10" fmla="*/ 45570 h 95923"/>
              <a:gd name="connsiteX11" fmla="*/ 6880 w 26975"/>
              <a:gd name="connsiteY11" fmla="*/ 45570 h 95923"/>
              <a:gd name="connsiteX12" fmla="*/ 6880 w 26975"/>
              <a:gd name="connsiteY12" fmla="*/ 90518 h 95923"/>
              <a:gd name="connsiteX13" fmla="*/ 5420 w 26975"/>
              <a:gd name="connsiteY13" fmla="*/ 91964 h 95923"/>
              <a:gd name="connsiteX14" fmla="*/ 1472 w 26975"/>
              <a:gd name="connsiteY14" fmla="*/ 91964 h 95923"/>
              <a:gd name="connsiteX15" fmla="*/ 0 w 26975"/>
              <a:gd name="connsiteY15" fmla="*/ 90518 h 95923"/>
              <a:gd name="connsiteX16" fmla="*/ 0 w 26975"/>
              <a:gd name="connsiteY16" fmla="*/ 3222 h 95923"/>
              <a:gd name="connsiteX17" fmla="*/ 1472 w 26975"/>
              <a:gd name="connsiteY17" fmla="*/ 1776 h 95923"/>
              <a:gd name="connsiteX18" fmla="*/ 5420 w 26975"/>
              <a:gd name="connsiteY18" fmla="*/ 1776 h 95923"/>
              <a:gd name="connsiteX19" fmla="*/ 6880 w 26975"/>
              <a:gd name="connsiteY19" fmla="*/ 3222 h 95923"/>
              <a:gd name="connsiteX20" fmla="*/ 6880 w 26975"/>
              <a:gd name="connsiteY20" fmla="*/ 39328 h 95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6975" h="95923">
                <a:moveTo>
                  <a:pt x="6880" y="39328"/>
                </a:moveTo>
                <a:lnTo>
                  <a:pt x="20107" y="39328"/>
                </a:lnTo>
                <a:lnTo>
                  <a:pt x="20107" y="1471"/>
                </a:lnTo>
                <a:cubicBezTo>
                  <a:pt x="20107" y="494"/>
                  <a:pt x="20589" y="0"/>
                  <a:pt x="21554" y="0"/>
                </a:cubicBezTo>
                <a:lnTo>
                  <a:pt x="25515" y="0"/>
                </a:lnTo>
                <a:cubicBezTo>
                  <a:pt x="26479" y="0"/>
                  <a:pt x="26975" y="494"/>
                  <a:pt x="26975" y="1471"/>
                </a:cubicBezTo>
                <a:lnTo>
                  <a:pt x="26975" y="94464"/>
                </a:lnTo>
                <a:cubicBezTo>
                  <a:pt x="26975" y="95441"/>
                  <a:pt x="26479" y="95923"/>
                  <a:pt x="25515" y="95923"/>
                </a:cubicBezTo>
                <a:lnTo>
                  <a:pt x="21554" y="95923"/>
                </a:lnTo>
                <a:cubicBezTo>
                  <a:pt x="20589" y="95923"/>
                  <a:pt x="20107" y="95441"/>
                  <a:pt x="20107" y="94464"/>
                </a:cubicBezTo>
                <a:lnTo>
                  <a:pt x="20107" y="45570"/>
                </a:lnTo>
                <a:lnTo>
                  <a:pt x="6880" y="45570"/>
                </a:lnTo>
                <a:lnTo>
                  <a:pt x="6880" y="90518"/>
                </a:lnTo>
                <a:cubicBezTo>
                  <a:pt x="6880" y="91482"/>
                  <a:pt x="6385" y="91964"/>
                  <a:pt x="5420" y="91964"/>
                </a:cubicBezTo>
                <a:lnTo>
                  <a:pt x="1472" y="91964"/>
                </a:lnTo>
                <a:cubicBezTo>
                  <a:pt x="495" y="91964"/>
                  <a:pt x="0" y="91482"/>
                  <a:pt x="0" y="90518"/>
                </a:cubicBezTo>
                <a:lnTo>
                  <a:pt x="0" y="3222"/>
                </a:lnTo>
                <a:cubicBezTo>
                  <a:pt x="0" y="2258"/>
                  <a:pt x="495" y="1776"/>
                  <a:pt x="1472" y="1776"/>
                </a:cubicBezTo>
                <a:lnTo>
                  <a:pt x="5420" y="1776"/>
                </a:lnTo>
                <a:cubicBezTo>
                  <a:pt x="6385" y="1776"/>
                  <a:pt x="6880" y="2258"/>
                  <a:pt x="6880" y="3222"/>
                </a:cubicBezTo>
                <a:lnTo>
                  <a:pt x="6880" y="393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1418555" y="1730545"/>
            <a:ext cx="45584" cy="59918"/>
          </a:xfrm>
          <a:custGeom>
            <a:avLst/>
            <a:gdLst>
              <a:gd name="connsiteX0" fmla="*/ 45584 w 45584"/>
              <a:gd name="connsiteY0" fmla="*/ 55034 h 59918"/>
              <a:gd name="connsiteX1" fmla="*/ 44226 w 45584"/>
              <a:gd name="connsiteY1" fmla="*/ 56785 h 59918"/>
              <a:gd name="connsiteX2" fmla="*/ 27470 w 45584"/>
              <a:gd name="connsiteY2" fmla="*/ 59347 h 59918"/>
              <a:gd name="connsiteX3" fmla="*/ 8111 w 45584"/>
              <a:gd name="connsiteY3" fmla="*/ 59918 h 59918"/>
              <a:gd name="connsiteX4" fmla="*/ 1713 w 45584"/>
              <a:gd name="connsiteY4" fmla="*/ 57736 h 59918"/>
              <a:gd name="connsiteX5" fmla="*/ 0 w 45584"/>
              <a:gd name="connsiteY5" fmla="*/ 51279 h 59918"/>
              <a:gd name="connsiteX6" fmla="*/ 0 w 45584"/>
              <a:gd name="connsiteY6" fmla="*/ 7282 h 59918"/>
              <a:gd name="connsiteX7" fmla="*/ 1662 w 45584"/>
              <a:gd name="connsiteY7" fmla="*/ 1446 h 59918"/>
              <a:gd name="connsiteX8" fmla="*/ 7908 w 45584"/>
              <a:gd name="connsiteY8" fmla="*/ 0 h 59918"/>
              <a:gd name="connsiteX9" fmla="*/ 36432 w 45584"/>
              <a:gd name="connsiteY9" fmla="*/ 0 h 59918"/>
              <a:gd name="connsiteX10" fmla="*/ 37777 w 45584"/>
              <a:gd name="connsiteY10" fmla="*/ 1230 h 59918"/>
              <a:gd name="connsiteX11" fmla="*/ 37777 w 45584"/>
              <a:gd name="connsiteY11" fmla="*/ 4973 h 59918"/>
              <a:gd name="connsiteX12" fmla="*/ 36432 w 45584"/>
              <a:gd name="connsiteY12" fmla="*/ 6241 h 59918"/>
              <a:gd name="connsiteX13" fmla="*/ 9254 w 45584"/>
              <a:gd name="connsiteY13" fmla="*/ 6241 h 59918"/>
              <a:gd name="connsiteX14" fmla="*/ 7489 w 45584"/>
              <a:gd name="connsiteY14" fmla="*/ 6584 h 59918"/>
              <a:gd name="connsiteX15" fmla="*/ 7184 w 45584"/>
              <a:gd name="connsiteY15" fmla="*/ 8525 h 59918"/>
              <a:gd name="connsiteX16" fmla="*/ 7184 w 45584"/>
              <a:gd name="connsiteY16" fmla="*/ 50758 h 59918"/>
              <a:gd name="connsiteX17" fmla="*/ 7705 w 45584"/>
              <a:gd name="connsiteY17" fmla="*/ 52839 h 59918"/>
              <a:gd name="connsiteX18" fmla="*/ 9672 w 45584"/>
              <a:gd name="connsiteY18" fmla="*/ 53473 h 59918"/>
              <a:gd name="connsiteX19" fmla="*/ 26848 w 45584"/>
              <a:gd name="connsiteY19" fmla="*/ 53144 h 59918"/>
              <a:gd name="connsiteX20" fmla="*/ 43083 w 45584"/>
              <a:gd name="connsiteY20" fmla="*/ 50758 h 59918"/>
              <a:gd name="connsiteX21" fmla="*/ 45064 w 45584"/>
              <a:gd name="connsiteY21" fmla="*/ 51913 h 59918"/>
              <a:gd name="connsiteX22" fmla="*/ 45584 w 45584"/>
              <a:gd name="connsiteY22" fmla="*/ 55034 h 59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45584" h="59918">
                <a:moveTo>
                  <a:pt x="45584" y="55034"/>
                </a:moveTo>
                <a:cubicBezTo>
                  <a:pt x="45724" y="55998"/>
                  <a:pt x="45279" y="56594"/>
                  <a:pt x="44226" y="56785"/>
                </a:cubicBezTo>
                <a:cubicBezTo>
                  <a:pt x="39377" y="57977"/>
                  <a:pt x="33791" y="58827"/>
                  <a:pt x="27470" y="59347"/>
                </a:cubicBezTo>
                <a:cubicBezTo>
                  <a:pt x="21161" y="59867"/>
                  <a:pt x="14699" y="60058"/>
                  <a:pt x="8111" y="59918"/>
                </a:cubicBezTo>
                <a:cubicBezTo>
                  <a:pt x="4988" y="59842"/>
                  <a:pt x="2856" y="59119"/>
                  <a:pt x="1713" y="57736"/>
                </a:cubicBezTo>
                <a:cubicBezTo>
                  <a:pt x="571" y="56341"/>
                  <a:pt x="0" y="54184"/>
                  <a:pt x="0" y="51279"/>
                </a:cubicBezTo>
                <a:lnTo>
                  <a:pt x="0" y="7282"/>
                </a:lnTo>
                <a:cubicBezTo>
                  <a:pt x="0" y="4364"/>
                  <a:pt x="545" y="2423"/>
                  <a:pt x="1662" y="1446"/>
                </a:cubicBezTo>
                <a:cubicBezTo>
                  <a:pt x="2767" y="482"/>
                  <a:pt x="4849" y="0"/>
                  <a:pt x="7908" y="0"/>
                </a:cubicBezTo>
                <a:lnTo>
                  <a:pt x="36432" y="0"/>
                </a:lnTo>
                <a:cubicBezTo>
                  <a:pt x="37333" y="0"/>
                  <a:pt x="37777" y="405"/>
                  <a:pt x="37777" y="1230"/>
                </a:cubicBezTo>
                <a:lnTo>
                  <a:pt x="37777" y="4973"/>
                </a:lnTo>
                <a:cubicBezTo>
                  <a:pt x="37777" y="5823"/>
                  <a:pt x="37333" y="6241"/>
                  <a:pt x="36432" y="6241"/>
                </a:cubicBezTo>
                <a:lnTo>
                  <a:pt x="9254" y="6241"/>
                </a:lnTo>
                <a:cubicBezTo>
                  <a:pt x="8289" y="6241"/>
                  <a:pt x="7705" y="6356"/>
                  <a:pt x="7489" y="6584"/>
                </a:cubicBezTo>
                <a:cubicBezTo>
                  <a:pt x="7273" y="6838"/>
                  <a:pt x="7184" y="7485"/>
                  <a:pt x="7184" y="8525"/>
                </a:cubicBezTo>
                <a:lnTo>
                  <a:pt x="7184" y="50758"/>
                </a:lnTo>
                <a:cubicBezTo>
                  <a:pt x="7184" y="51799"/>
                  <a:pt x="7349" y="52496"/>
                  <a:pt x="7705" y="52839"/>
                </a:cubicBezTo>
                <a:cubicBezTo>
                  <a:pt x="8035" y="53182"/>
                  <a:pt x="8708" y="53397"/>
                  <a:pt x="9672" y="53473"/>
                </a:cubicBezTo>
                <a:cubicBezTo>
                  <a:pt x="15715" y="53664"/>
                  <a:pt x="21440" y="53575"/>
                  <a:pt x="26848" y="53144"/>
                </a:cubicBezTo>
                <a:cubicBezTo>
                  <a:pt x="32268" y="52725"/>
                  <a:pt x="37676" y="51938"/>
                  <a:pt x="43083" y="50758"/>
                </a:cubicBezTo>
                <a:cubicBezTo>
                  <a:pt x="44200" y="50543"/>
                  <a:pt x="44861" y="50923"/>
                  <a:pt x="45064" y="51913"/>
                </a:cubicBezTo>
                <a:lnTo>
                  <a:pt x="45584" y="5503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1510983" y="1721901"/>
            <a:ext cx="23319" cy="99652"/>
          </a:xfrm>
          <a:custGeom>
            <a:avLst/>
            <a:gdLst>
              <a:gd name="connsiteX0" fmla="*/ 622 w 23319"/>
              <a:gd name="connsiteY0" fmla="*/ 99652 h 99652"/>
              <a:gd name="connsiteX1" fmla="*/ 203 w 23319"/>
              <a:gd name="connsiteY1" fmla="*/ 98929 h 99652"/>
              <a:gd name="connsiteX2" fmla="*/ 12440 w 23319"/>
              <a:gd name="connsiteY2" fmla="*/ 73962 h 99652"/>
              <a:gd name="connsiteX3" fmla="*/ 16553 w 23319"/>
              <a:gd name="connsiteY3" fmla="*/ 49820 h 99652"/>
              <a:gd name="connsiteX4" fmla="*/ 12491 w 23319"/>
              <a:gd name="connsiteY4" fmla="*/ 25753 h 99652"/>
              <a:gd name="connsiteX5" fmla="*/ 317 w 23319"/>
              <a:gd name="connsiteY5" fmla="*/ 735 h 99652"/>
              <a:gd name="connsiteX6" fmla="*/ 0 w 23319"/>
              <a:gd name="connsiteY6" fmla="*/ 101 h 99652"/>
              <a:gd name="connsiteX7" fmla="*/ 520 w 23319"/>
              <a:gd name="connsiteY7" fmla="*/ 0 h 99652"/>
              <a:gd name="connsiteX8" fmla="*/ 3440 w 23319"/>
              <a:gd name="connsiteY8" fmla="*/ 0 h 99652"/>
              <a:gd name="connsiteX9" fmla="*/ 4112 w 23319"/>
              <a:gd name="connsiteY9" fmla="*/ 50 h 99652"/>
              <a:gd name="connsiteX10" fmla="*/ 4785 w 23319"/>
              <a:gd name="connsiteY10" fmla="*/ 621 h 99652"/>
              <a:gd name="connsiteX11" fmla="*/ 18787 w 23319"/>
              <a:gd name="connsiteY11" fmla="*/ 24763 h 99652"/>
              <a:gd name="connsiteX12" fmla="*/ 23319 w 23319"/>
              <a:gd name="connsiteY12" fmla="*/ 49820 h 99652"/>
              <a:gd name="connsiteX13" fmla="*/ 18787 w 23319"/>
              <a:gd name="connsiteY13" fmla="*/ 75002 h 99652"/>
              <a:gd name="connsiteX14" fmla="*/ 4785 w 23319"/>
              <a:gd name="connsiteY14" fmla="*/ 99031 h 99652"/>
              <a:gd name="connsiteX15" fmla="*/ 4112 w 23319"/>
              <a:gd name="connsiteY15" fmla="*/ 99602 h 99652"/>
              <a:gd name="connsiteX16" fmla="*/ 3224 w 23319"/>
              <a:gd name="connsiteY16" fmla="*/ 99652 h 99652"/>
              <a:gd name="connsiteX17" fmla="*/ 622 w 23319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19" h="99652">
                <a:moveTo>
                  <a:pt x="622" y="99652"/>
                </a:moveTo>
                <a:cubicBezTo>
                  <a:pt x="0" y="99652"/>
                  <a:pt x="-139" y="99411"/>
                  <a:pt x="203" y="98929"/>
                </a:cubicBezTo>
                <a:cubicBezTo>
                  <a:pt x="5623" y="90404"/>
                  <a:pt x="9698" y="82082"/>
                  <a:pt x="12440" y="73962"/>
                </a:cubicBezTo>
                <a:cubicBezTo>
                  <a:pt x="15182" y="65855"/>
                  <a:pt x="16553" y="57799"/>
                  <a:pt x="16553" y="49820"/>
                </a:cubicBezTo>
                <a:cubicBezTo>
                  <a:pt x="16553" y="41916"/>
                  <a:pt x="15194" y="33885"/>
                  <a:pt x="12491" y="25753"/>
                </a:cubicBezTo>
                <a:cubicBezTo>
                  <a:pt x="9787" y="17596"/>
                  <a:pt x="5725" y="9261"/>
                  <a:pt x="317" y="735"/>
                </a:cubicBezTo>
                <a:cubicBezTo>
                  <a:pt x="101" y="393"/>
                  <a:pt x="0" y="164"/>
                  <a:pt x="0" y="101"/>
                </a:cubicBezTo>
                <a:cubicBezTo>
                  <a:pt x="0" y="37"/>
                  <a:pt x="165" y="0"/>
                  <a:pt x="520" y="0"/>
                </a:cubicBezTo>
                <a:lnTo>
                  <a:pt x="3440" y="0"/>
                </a:lnTo>
                <a:cubicBezTo>
                  <a:pt x="3782" y="0"/>
                  <a:pt x="4011" y="12"/>
                  <a:pt x="4112" y="50"/>
                </a:cubicBezTo>
                <a:cubicBezTo>
                  <a:pt x="4214" y="88"/>
                  <a:pt x="4442" y="279"/>
                  <a:pt x="4785" y="621"/>
                </a:cubicBezTo>
                <a:cubicBezTo>
                  <a:pt x="11107" y="8601"/>
                  <a:pt x="15766" y="16644"/>
                  <a:pt x="18787" y="24763"/>
                </a:cubicBezTo>
                <a:cubicBezTo>
                  <a:pt x="21808" y="32870"/>
                  <a:pt x="23319" y="41231"/>
                  <a:pt x="23319" y="49820"/>
                </a:cubicBezTo>
                <a:cubicBezTo>
                  <a:pt x="23319" y="58497"/>
                  <a:pt x="21808" y="66896"/>
                  <a:pt x="18787" y="75002"/>
                </a:cubicBezTo>
                <a:cubicBezTo>
                  <a:pt x="15766" y="83122"/>
                  <a:pt x="11107" y="91127"/>
                  <a:pt x="4785" y="99031"/>
                </a:cubicBezTo>
                <a:cubicBezTo>
                  <a:pt x="4442" y="99386"/>
                  <a:pt x="4214" y="99576"/>
                  <a:pt x="4112" y="99602"/>
                </a:cubicBezTo>
                <a:cubicBezTo>
                  <a:pt x="4011" y="99652"/>
                  <a:pt x="3706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2446809" y="1605599"/>
            <a:ext cx="44975" cy="78339"/>
          </a:xfrm>
          <a:custGeom>
            <a:avLst/>
            <a:gdLst>
              <a:gd name="connsiteX0" fmla="*/ 1459 w 44975"/>
              <a:gd name="connsiteY0" fmla="*/ 76043 h 78339"/>
              <a:gd name="connsiteX1" fmla="*/ 0 w 44975"/>
              <a:gd name="connsiteY1" fmla="*/ 74178 h 78339"/>
              <a:gd name="connsiteX2" fmla="*/ 0 w 44975"/>
              <a:gd name="connsiteY2" fmla="*/ 69814 h 78339"/>
              <a:gd name="connsiteX3" fmla="*/ 1459 w 44975"/>
              <a:gd name="connsiteY3" fmla="*/ 68773 h 78339"/>
              <a:gd name="connsiteX4" fmla="*/ 8796 w 44975"/>
              <a:gd name="connsiteY4" fmla="*/ 71260 h 78339"/>
              <a:gd name="connsiteX5" fmla="*/ 16654 w 44975"/>
              <a:gd name="connsiteY5" fmla="*/ 71996 h 78339"/>
              <a:gd name="connsiteX6" fmla="*/ 31544 w 44975"/>
              <a:gd name="connsiteY6" fmla="*/ 67505 h 78339"/>
              <a:gd name="connsiteX7" fmla="*/ 37790 w 44975"/>
              <a:gd name="connsiteY7" fmla="*/ 53778 h 78339"/>
              <a:gd name="connsiteX8" fmla="*/ 17695 w 44975"/>
              <a:gd name="connsiteY8" fmla="*/ 36194 h 78339"/>
              <a:gd name="connsiteX9" fmla="*/ 10574 w 44975"/>
              <a:gd name="connsiteY9" fmla="*/ 36626 h 78339"/>
              <a:gd name="connsiteX10" fmla="*/ 3541 w 44975"/>
              <a:gd name="connsiteY10" fmla="*/ 38072 h 78339"/>
              <a:gd name="connsiteX11" fmla="*/ 1675 w 44975"/>
              <a:gd name="connsiteY11" fmla="*/ 37818 h 78339"/>
              <a:gd name="connsiteX12" fmla="*/ 939 w 44975"/>
              <a:gd name="connsiteY12" fmla="*/ 36105 h 78339"/>
              <a:gd name="connsiteX13" fmla="*/ 1561 w 44975"/>
              <a:gd name="connsiteY13" fmla="*/ 2905 h 78339"/>
              <a:gd name="connsiteX14" fmla="*/ 1929 w 44975"/>
              <a:gd name="connsiteY14" fmla="*/ 355 h 78339"/>
              <a:gd name="connsiteX15" fmla="*/ 4480 w 44975"/>
              <a:gd name="connsiteY15" fmla="*/ 0 h 78339"/>
              <a:gd name="connsiteX16" fmla="*/ 40075 w 44975"/>
              <a:gd name="connsiteY16" fmla="*/ 0 h 78339"/>
              <a:gd name="connsiteX17" fmla="*/ 41535 w 44975"/>
              <a:gd name="connsiteY17" fmla="*/ 1446 h 78339"/>
              <a:gd name="connsiteX18" fmla="*/ 41535 w 44975"/>
              <a:gd name="connsiteY18" fmla="*/ 4896 h 78339"/>
              <a:gd name="connsiteX19" fmla="*/ 40075 w 44975"/>
              <a:gd name="connsiteY19" fmla="*/ 6356 h 78339"/>
              <a:gd name="connsiteX20" fmla="*/ 8644 w 44975"/>
              <a:gd name="connsiteY20" fmla="*/ 6356 h 78339"/>
              <a:gd name="connsiteX21" fmla="*/ 8378 w 44975"/>
              <a:gd name="connsiteY21" fmla="*/ 19143 h 78339"/>
              <a:gd name="connsiteX22" fmla="*/ 8124 w 44975"/>
              <a:gd name="connsiteY22" fmla="*/ 31931 h 78339"/>
              <a:gd name="connsiteX23" fmla="*/ 20501 w 44975"/>
              <a:gd name="connsiteY23" fmla="*/ 29965 h 78339"/>
              <a:gd name="connsiteX24" fmla="*/ 38209 w 44975"/>
              <a:gd name="connsiteY24" fmla="*/ 35890 h 78339"/>
              <a:gd name="connsiteX25" fmla="*/ 44975 w 44975"/>
              <a:gd name="connsiteY25" fmla="*/ 52319 h 78339"/>
              <a:gd name="connsiteX26" fmla="*/ 37168 w 44975"/>
              <a:gd name="connsiteY26" fmla="*/ 71780 h 78339"/>
              <a:gd name="connsiteX27" fmla="*/ 16654 w 44975"/>
              <a:gd name="connsiteY27" fmla="*/ 78339 h 78339"/>
              <a:gd name="connsiteX28" fmla="*/ 8543 w 44975"/>
              <a:gd name="connsiteY28" fmla="*/ 77819 h 78339"/>
              <a:gd name="connsiteX29" fmla="*/ 1459 w 44975"/>
              <a:gd name="connsiteY29" fmla="*/ 76043 h 78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75" h="78339">
                <a:moveTo>
                  <a:pt x="1459" y="76043"/>
                </a:moveTo>
                <a:cubicBezTo>
                  <a:pt x="482" y="75700"/>
                  <a:pt x="0" y="75066"/>
                  <a:pt x="0" y="74178"/>
                </a:cubicBezTo>
                <a:lnTo>
                  <a:pt x="0" y="69814"/>
                </a:lnTo>
                <a:cubicBezTo>
                  <a:pt x="0" y="68621"/>
                  <a:pt x="482" y="68278"/>
                  <a:pt x="1459" y="68773"/>
                </a:cubicBezTo>
                <a:cubicBezTo>
                  <a:pt x="3960" y="69941"/>
                  <a:pt x="6410" y="70778"/>
                  <a:pt x="8796" y="71260"/>
                </a:cubicBezTo>
                <a:cubicBezTo>
                  <a:pt x="11196" y="71742"/>
                  <a:pt x="13811" y="71996"/>
                  <a:pt x="16654" y="71996"/>
                </a:cubicBezTo>
                <a:cubicBezTo>
                  <a:pt x="22760" y="71996"/>
                  <a:pt x="27723" y="70499"/>
                  <a:pt x="31544" y="67505"/>
                </a:cubicBezTo>
                <a:cubicBezTo>
                  <a:pt x="35708" y="64320"/>
                  <a:pt x="37790" y="59753"/>
                  <a:pt x="37790" y="53778"/>
                </a:cubicBezTo>
                <a:cubicBezTo>
                  <a:pt x="37790" y="42055"/>
                  <a:pt x="31087" y="36194"/>
                  <a:pt x="17695" y="36194"/>
                </a:cubicBezTo>
                <a:cubicBezTo>
                  <a:pt x="15055" y="36194"/>
                  <a:pt x="12681" y="36334"/>
                  <a:pt x="10574" y="36626"/>
                </a:cubicBezTo>
                <a:cubicBezTo>
                  <a:pt x="8454" y="36892"/>
                  <a:pt x="6105" y="37374"/>
                  <a:pt x="3541" y="38072"/>
                </a:cubicBezTo>
                <a:cubicBezTo>
                  <a:pt x="2780" y="38275"/>
                  <a:pt x="2158" y="38199"/>
                  <a:pt x="1675" y="37818"/>
                </a:cubicBezTo>
                <a:cubicBezTo>
                  <a:pt x="1180" y="37425"/>
                  <a:pt x="939" y="36854"/>
                  <a:pt x="939" y="36105"/>
                </a:cubicBezTo>
                <a:lnTo>
                  <a:pt x="1561" y="2905"/>
                </a:lnTo>
                <a:cubicBezTo>
                  <a:pt x="1561" y="1446"/>
                  <a:pt x="1688" y="608"/>
                  <a:pt x="1929" y="355"/>
                </a:cubicBezTo>
                <a:cubicBezTo>
                  <a:pt x="2170" y="126"/>
                  <a:pt x="3021" y="0"/>
                  <a:pt x="4480" y="0"/>
                </a:cubicBezTo>
                <a:lnTo>
                  <a:pt x="40075" y="0"/>
                </a:lnTo>
                <a:cubicBezTo>
                  <a:pt x="41052" y="0"/>
                  <a:pt x="41535" y="482"/>
                  <a:pt x="41535" y="1446"/>
                </a:cubicBezTo>
                <a:lnTo>
                  <a:pt x="41535" y="4896"/>
                </a:lnTo>
                <a:cubicBezTo>
                  <a:pt x="41535" y="5861"/>
                  <a:pt x="41052" y="6356"/>
                  <a:pt x="40075" y="6356"/>
                </a:cubicBezTo>
                <a:lnTo>
                  <a:pt x="8644" y="6356"/>
                </a:lnTo>
                <a:cubicBezTo>
                  <a:pt x="8581" y="10720"/>
                  <a:pt x="8492" y="14982"/>
                  <a:pt x="8378" y="19143"/>
                </a:cubicBezTo>
                <a:cubicBezTo>
                  <a:pt x="8276" y="23305"/>
                  <a:pt x="8187" y="27567"/>
                  <a:pt x="8124" y="31931"/>
                </a:cubicBezTo>
                <a:cubicBezTo>
                  <a:pt x="11513" y="30612"/>
                  <a:pt x="15651" y="29965"/>
                  <a:pt x="20501" y="29965"/>
                </a:cubicBezTo>
                <a:cubicBezTo>
                  <a:pt x="27800" y="29965"/>
                  <a:pt x="33702" y="31931"/>
                  <a:pt x="38209" y="35890"/>
                </a:cubicBezTo>
                <a:cubicBezTo>
                  <a:pt x="42715" y="39975"/>
                  <a:pt x="44975" y="45455"/>
                  <a:pt x="44975" y="52319"/>
                </a:cubicBezTo>
                <a:cubicBezTo>
                  <a:pt x="44975" y="60717"/>
                  <a:pt x="42372" y="67213"/>
                  <a:pt x="37168" y="71780"/>
                </a:cubicBezTo>
                <a:cubicBezTo>
                  <a:pt x="32166" y="76157"/>
                  <a:pt x="25337" y="78339"/>
                  <a:pt x="16654" y="78339"/>
                </a:cubicBezTo>
                <a:cubicBezTo>
                  <a:pt x="13531" y="78339"/>
                  <a:pt x="10828" y="78161"/>
                  <a:pt x="8543" y="77819"/>
                </a:cubicBezTo>
                <a:cubicBezTo>
                  <a:pt x="6245" y="77464"/>
                  <a:pt x="3884" y="76867"/>
                  <a:pt x="1459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2307689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3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6 w 77294"/>
              <a:gd name="connsiteY24" fmla="*/ 41497 h 47523"/>
              <a:gd name="connsiteX25" fmla="*/ 13697 w 77294"/>
              <a:gd name="connsiteY25" fmla="*/ 34684 h 47523"/>
              <a:gd name="connsiteX26" fmla="*/ 24156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7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3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4" y="46483"/>
                  <a:pt x="74235" y="46458"/>
                  <a:pt x="73549" y="46178"/>
                </a:cubicBezTo>
                <a:cubicBezTo>
                  <a:pt x="69728" y="44859"/>
                  <a:pt x="66072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4" y="29432"/>
                  <a:pt x="27114" y="32337"/>
                  <a:pt x="24207" y="35002"/>
                </a:cubicBezTo>
                <a:cubicBezTo>
                  <a:pt x="21288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6" y="41497"/>
                </a:cubicBezTo>
                <a:cubicBezTo>
                  <a:pt x="5433" y="39759"/>
                  <a:pt x="9736" y="37488"/>
                  <a:pt x="13697" y="34684"/>
                </a:cubicBezTo>
                <a:cubicBezTo>
                  <a:pt x="17644" y="31868"/>
                  <a:pt x="21135" y="28709"/>
                  <a:pt x="24156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8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7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2300669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5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7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7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5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509580" y="1727310"/>
            <a:ext cx="65476" cy="48576"/>
          </a:xfrm>
          <a:custGeom>
            <a:avLst/>
            <a:gdLst>
              <a:gd name="connsiteX0" fmla="*/ 64117 w 65476"/>
              <a:gd name="connsiteY0" fmla="*/ 48576 h 48576"/>
              <a:gd name="connsiteX1" fmla="*/ 7908 w 65476"/>
              <a:gd name="connsiteY1" fmla="*/ 48576 h 48576"/>
              <a:gd name="connsiteX2" fmla="*/ 1662 w 65476"/>
              <a:gd name="connsiteY2" fmla="*/ 47079 h 48576"/>
              <a:gd name="connsiteX3" fmla="*/ 0 w 65476"/>
              <a:gd name="connsiteY3" fmla="*/ 41193 h 48576"/>
              <a:gd name="connsiteX4" fmla="*/ 0 w 65476"/>
              <a:gd name="connsiteY4" fmla="*/ 7396 h 48576"/>
              <a:gd name="connsiteX5" fmla="*/ 1662 w 65476"/>
              <a:gd name="connsiteY5" fmla="*/ 1509 h 48576"/>
              <a:gd name="connsiteX6" fmla="*/ 7908 w 65476"/>
              <a:gd name="connsiteY6" fmla="*/ 0 h 48576"/>
              <a:gd name="connsiteX7" fmla="*/ 63394 w 65476"/>
              <a:gd name="connsiteY7" fmla="*/ 0 h 48576"/>
              <a:gd name="connsiteX8" fmla="*/ 64740 w 65476"/>
              <a:gd name="connsiteY8" fmla="*/ 1344 h 48576"/>
              <a:gd name="connsiteX9" fmla="*/ 64740 w 65476"/>
              <a:gd name="connsiteY9" fmla="*/ 4795 h 48576"/>
              <a:gd name="connsiteX10" fmla="*/ 63394 w 65476"/>
              <a:gd name="connsiteY10" fmla="*/ 6241 h 48576"/>
              <a:gd name="connsiteX11" fmla="*/ 9672 w 65476"/>
              <a:gd name="connsiteY11" fmla="*/ 6241 h 48576"/>
              <a:gd name="connsiteX12" fmla="*/ 7705 w 65476"/>
              <a:gd name="connsiteY12" fmla="*/ 6812 h 48576"/>
              <a:gd name="connsiteX13" fmla="*/ 7184 w 65476"/>
              <a:gd name="connsiteY13" fmla="*/ 8956 h 48576"/>
              <a:gd name="connsiteX14" fmla="*/ 7184 w 65476"/>
              <a:gd name="connsiteY14" fmla="*/ 21224 h 48576"/>
              <a:gd name="connsiteX15" fmla="*/ 61934 w 65476"/>
              <a:gd name="connsiteY15" fmla="*/ 21224 h 48576"/>
              <a:gd name="connsiteX16" fmla="*/ 63394 w 65476"/>
              <a:gd name="connsiteY16" fmla="*/ 22366 h 48576"/>
              <a:gd name="connsiteX17" fmla="*/ 63394 w 65476"/>
              <a:gd name="connsiteY17" fmla="*/ 25905 h 48576"/>
              <a:gd name="connsiteX18" fmla="*/ 62036 w 65476"/>
              <a:gd name="connsiteY18" fmla="*/ 27250 h 48576"/>
              <a:gd name="connsiteX19" fmla="*/ 7184 w 65476"/>
              <a:gd name="connsiteY19" fmla="*/ 27250 h 48576"/>
              <a:gd name="connsiteX20" fmla="*/ 7184 w 65476"/>
              <a:gd name="connsiteY20" fmla="*/ 39632 h 48576"/>
              <a:gd name="connsiteX21" fmla="*/ 7705 w 65476"/>
              <a:gd name="connsiteY21" fmla="*/ 41713 h 48576"/>
              <a:gd name="connsiteX22" fmla="*/ 9672 w 65476"/>
              <a:gd name="connsiteY22" fmla="*/ 42335 h 48576"/>
              <a:gd name="connsiteX23" fmla="*/ 64117 w 65476"/>
              <a:gd name="connsiteY23" fmla="*/ 42335 h 48576"/>
              <a:gd name="connsiteX24" fmla="*/ 65476 w 65476"/>
              <a:gd name="connsiteY24" fmla="*/ 43692 h 48576"/>
              <a:gd name="connsiteX25" fmla="*/ 65476 w 65476"/>
              <a:gd name="connsiteY25" fmla="*/ 47130 h 48576"/>
              <a:gd name="connsiteX26" fmla="*/ 64117 w 65476"/>
              <a:gd name="connsiteY26" fmla="*/ 48576 h 4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76">
                <a:moveTo>
                  <a:pt x="64117" y="48576"/>
                </a:moveTo>
                <a:lnTo>
                  <a:pt x="7908" y="48576"/>
                </a:lnTo>
                <a:cubicBezTo>
                  <a:pt x="4861" y="48576"/>
                  <a:pt x="2767" y="48082"/>
                  <a:pt x="1662" y="47079"/>
                </a:cubicBezTo>
                <a:cubicBezTo>
                  <a:pt x="558" y="46077"/>
                  <a:pt x="0" y="44111"/>
                  <a:pt x="0" y="41193"/>
                </a:cubicBezTo>
                <a:lnTo>
                  <a:pt x="0" y="7396"/>
                </a:lnTo>
                <a:cubicBezTo>
                  <a:pt x="0" y="4465"/>
                  <a:pt x="558" y="2512"/>
                  <a:pt x="1662" y="1509"/>
                </a:cubicBezTo>
                <a:cubicBezTo>
                  <a:pt x="2767" y="507"/>
                  <a:pt x="4861" y="0"/>
                  <a:pt x="7908" y="0"/>
                </a:cubicBezTo>
                <a:lnTo>
                  <a:pt x="63394" y="0"/>
                </a:lnTo>
                <a:cubicBezTo>
                  <a:pt x="64295" y="0"/>
                  <a:pt x="64740" y="456"/>
                  <a:pt x="64740" y="1344"/>
                </a:cubicBezTo>
                <a:lnTo>
                  <a:pt x="64740" y="4795"/>
                </a:lnTo>
                <a:cubicBezTo>
                  <a:pt x="64740" y="5759"/>
                  <a:pt x="64295" y="6241"/>
                  <a:pt x="63394" y="6241"/>
                </a:cubicBezTo>
                <a:lnTo>
                  <a:pt x="9672" y="6241"/>
                </a:lnTo>
                <a:cubicBezTo>
                  <a:pt x="8707" y="6241"/>
                  <a:pt x="8047" y="6432"/>
                  <a:pt x="7705" y="6812"/>
                </a:cubicBezTo>
                <a:cubicBezTo>
                  <a:pt x="7349" y="7193"/>
                  <a:pt x="7184" y="7916"/>
                  <a:pt x="7184" y="8956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5"/>
                  <a:pt x="63394" y="22366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32"/>
                </a:lnTo>
                <a:cubicBezTo>
                  <a:pt x="7184" y="40609"/>
                  <a:pt x="7349" y="41307"/>
                  <a:pt x="7705" y="41713"/>
                </a:cubicBezTo>
                <a:cubicBezTo>
                  <a:pt x="8047" y="42132"/>
                  <a:pt x="8707" y="42335"/>
                  <a:pt x="9672" y="42335"/>
                </a:cubicBezTo>
                <a:lnTo>
                  <a:pt x="64117" y="42335"/>
                </a:lnTo>
                <a:cubicBezTo>
                  <a:pt x="65019" y="42335"/>
                  <a:pt x="65476" y="42791"/>
                  <a:pt x="65476" y="43692"/>
                </a:cubicBezTo>
                <a:lnTo>
                  <a:pt x="65476" y="47130"/>
                </a:lnTo>
                <a:cubicBezTo>
                  <a:pt x="65476" y="48107"/>
                  <a:pt x="65019" y="48576"/>
                  <a:pt x="64117" y="48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496365" y="179504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84 h 6241"/>
              <a:gd name="connsiteX3" fmla="*/ 91080 w 91600"/>
              <a:gd name="connsiteY3" fmla="*/ 5823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23 h 6241"/>
              <a:gd name="connsiteX7" fmla="*/ 0 w 91600"/>
              <a:gd name="connsiteY7" fmla="*/ 4884 h 6241"/>
              <a:gd name="connsiteX8" fmla="*/ 0 w 91600"/>
              <a:gd name="connsiteY8" fmla="*/ 1332 h 6241"/>
              <a:gd name="connsiteX9" fmla="*/ 456 w 91600"/>
              <a:gd name="connsiteY9" fmla="*/ 355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84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5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4" y="6089"/>
                  <a:pt x="456" y="5823"/>
                </a:cubicBezTo>
                <a:cubicBezTo>
                  <a:pt x="152" y="5544"/>
                  <a:pt x="0" y="5226"/>
                  <a:pt x="0" y="4884"/>
                </a:cubicBezTo>
                <a:lnTo>
                  <a:pt x="0" y="1332"/>
                </a:lnTo>
                <a:cubicBezTo>
                  <a:pt x="0" y="926"/>
                  <a:pt x="152" y="596"/>
                  <a:pt x="456" y="355"/>
                </a:cubicBezTo>
                <a:cubicBezTo>
                  <a:pt x="774" y="126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5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631783" y="1730638"/>
            <a:ext cx="51944" cy="76994"/>
          </a:xfrm>
          <a:custGeom>
            <a:avLst/>
            <a:gdLst>
              <a:gd name="connsiteX0" fmla="*/ 17695 w 51944"/>
              <a:gd name="connsiteY0" fmla="*/ 38706 h 76994"/>
              <a:gd name="connsiteX1" fmla="*/ 7489 w 51944"/>
              <a:gd name="connsiteY1" fmla="*/ 50657 h 76994"/>
              <a:gd name="connsiteX2" fmla="*/ 7489 w 51944"/>
              <a:gd name="connsiteY2" fmla="*/ 75523 h 76994"/>
              <a:gd name="connsiteX3" fmla="*/ 6042 w 51944"/>
              <a:gd name="connsiteY3" fmla="*/ 76994 h 76994"/>
              <a:gd name="connsiteX4" fmla="*/ 1459 w 51944"/>
              <a:gd name="connsiteY4" fmla="*/ 76994 h 76994"/>
              <a:gd name="connsiteX5" fmla="*/ 0 w 51944"/>
              <a:gd name="connsiteY5" fmla="*/ 75523 h 76994"/>
              <a:gd name="connsiteX6" fmla="*/ 0 w 51944"/>
              <a:gd name="connsiteY6" fmla="*/ 1459 h 76994"/>
              <a:gd name="connsiteX7" fmla="*/ 1459 w 51944"/>
              <a:gd name="connsiteY7" fmla="*/ 0 h 76994"/>
              <a:gd name="connsiteX8" fmla="*/ 6042 w 51944"/>
              <a:gd name="connsiteY8" fmla="*/ 0 h 76994"/>
              <a:gd name="connsiteX9" fmla="*/ 7489 w 51944"/>
              <a:gd name="connsiteY9" fmla="*/ 1459 h 76994"/>
              <a:gd name="connsiteX10" fmla="*/ 7489 w 51944"/>
              <a:gd name="connsiteY10" fmla="*/ 41091 h 76994"/>
              <a:gd name="connsiteX11" fmla="*/ 39656 w 51944"/>
              <a:gd name="connsiteY11" fmla="*/ 1459 h 76994"/>
              <a:gd name="connsiteX12" fmla="*/ 43198 w 51944"/>
              <a:gd name="connsiteY12" fmla="*/ 0 h 76994"/>
              <a:gd name="connsiteX13" fmla="*/ 49024 w 51944"/>
              <a:gd name="connsiteY13" fmla="*/ 0 h 76994"/>
              <a:gd name="connsiteX14" fmla="*/ 49811 w 51944"/>
              <a:gd name="connsiteY14" fmla="*/ 469 h 76994"/>
              <a:gd name="connsiteX15" fmla="*/ 49443 w 51944"/>
              <a:gd name="connsiteY15" fmla="*/ 1459 h 76994"/>
              <a:gd name="connsiteX16" fmla="*/ 22582 w 51944"/>
              <a:gd name="connsiteY16" fmla="*/ 32985 h 76994"/>
              <a:gd name="connsiteX17" fmla="*/ 51944 w 51944"/>
              <a:gd name="connsiteY17" fmla="*/ 75523 h 76994"/>
              <a:gd name="connsiteX18" fmla="*/ 51525 w 51944"/>
              <a:gd name="connsiteY18" fmla="*/ 76994 h 76994"/>
              <a:gd name="connsiteX19" fmla="*/ 45902 w 51944"/>
              <a:gd name="connsiteY19" fmla="*/ 76994 h 76994"/>
              <a:gd name="connsiteX20" fmla="*/ 44035 w 51944"/>
              <a:gd name="connsiteY20" fmla="*/ 76664 h 76994"/>
              <a:gd name="connsiteX21" fmla="*/ 42677 w 51944"/>
              <a:gd name="connsiteY21" fmla="*/ 75523 h 76994"/>
              <a:gd name="connsiteX22" fmla="*/ 17695 w 51944"/>
              <a:gd name="connsiteY22" fmla="*/ 38706 h 76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94">
                <a:moveTo>
                  <a:pt x="17695" y="38706"/>
                </a:moveTo>
                <a:lnTo>
                  <a:pt x="7489" y="50657"/>
                </a:lnTo>
                <a:lnTo>
                  <a:pt x="7489" y="75523"/>
                </a:lnTo>
                <a:cubicBezTo>
                  <a:pt x="7489" y="76499"/>
                  <a:pt x="7007" y="76994"/>
                  <a:pt x="6042" y="76994"/>
                </a:cubicBezTo>
                <a:lnTo>
                  <a:pt x="1459" y="76994"/>
                </a:lnTo>
                <a:cubicBezTo>
                  <a:pt x="482" y="76994"/>
                  <a:pt x="0" y="76499"/>
                  <a:pt x="0" y="75523"/>
                </a:cubicBezTo>
                <a:lnTo>
                  <a:pt x="0" y="1459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7" y="0"/>
                  <a:pt x="7489" y="482"/>
                  <a:pt x="7489" y="1459"/>
                </a:cubicBezTo>
                <a:lnTo>
                  <a:pt x="7489" y="41091"/>
                </a:lnTo>
                <a:lnTo>
                  <a:pt x="39656" y="1459"/>
                </a:lnTo>
                <a:cubicBezTo>
                  <a:pt x="40633" y="482"/>
                  <a:pt x="41801" y="0"/>
                  <a:pt x="43198" y="0"/>
                </a:cubicBezTo>
                <a:lnTo>
                  <a:pt x="49024" y="0"/>
                </a:lnTo>
                <a:cubicBezTo>
                  <a:pt x="49443" y="0"/>
                  <a:pt x="49697" y="152"/>
                  <a:pt x="49811" y="469"/>
                </a:cubicBezTo>
                <a:cubicBezTo>
                  <a:pt x="49913" y="786"/>
                  <a:pt x="49786" y="1116"/>
                  <a:pt x="49443" y="1459"/>
                </a:cubicBezTo>
                <a:lnTo>
                  <a:pt x="22582" y="32985"/>
                </a:lnTo>
                <a:lnTo>
                  <a:pt x="51944" y="75523"/>
                </a:lnTo>
                <a:cubicBezTo>
                  <a:pt x="52566" y="76499"/>
                  <a:pt x="52426" y="76994"/>
                  <a:pt x="51525" y="76994"/>
                </a:cubicBezTo>
                <a:lnTo>
                  <a:pt x="45902" y="76994"/>
                </a:lnTo>
                <a:cubicBezTo>
                  <a:pt x="45203" y="76994"/>
                  <a:pt x="44581" y="76880"/>
                  <a:pt x="44035" y="76664"/>
                </a:cubicBezTo>
                <a:cubicBezTo>
                  <a:pt x="43477" y="76474"/>
                  <a:pt x="43020" y="76068"/>
                  <a:pt x="42677" y="75523"/>
                </a:cubicBezTo>
                <a:lnTo>
                  <a:pt x="17695" y="38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693622" y="1729600"/>
            <a:ext cx="47247" cy="79164"/>
          </a:xfrm>
          <a:custGeom>
            <a:avLst/>
            <a:gdLst>
              <a:gd name="connsiteX0" fmla="*/ 1345 w 47247"/>
              <a:gd name="connsiteY0" fmla="*/ 76664 h 79164"/>
              <a:gd name="connsiteX1" fmla="*/ 0 w 47247"/>
              <a:gd name="connsiteY1" fmla="*/ 74279 h 79164"/>
              <a:gd name="connsiteX2" fmla="*/ 406 w 47247"/>
              <a:gd name="connsiteY2" fmla="*/ 70220 h 79164"/>
              <a:gd name="connsiteX3" fmla="*/ 2081 w 47247"/>
              <a:gd name="connsiteY3" fmla="*/ 69598 h 79164"/>
              <a:gd name="connsiteX4" fmla="*/ 10345 w 47247"/>
              <a:gd name="connsiteY4" fmla="*/ 72097 h 79164"/>
              <a:gd name="connsiteX5" fmla="*/ 19460 w 47247"/>
              <a:gd name="connsiteY5" fmla="*/ 72922 h 79164"/>
              <a:gd name="connsiteX6" fmla="*/ 33309 w 47247"/>
              <a:gd name="connsiteY6" fmla="*/ 68761 h 79164"/>
              <a:gd name="connsiteX7" fmla="*/ 39859 w 47247"/>
              <a:gd name="connsiteY7" fmla="*/ 55973 h 79164"/>
              <a:gd name="connsiteX8" fmla="*/ 17695 w 47247"/>
              <a:gd name="connsiteY8" fmla="*/ 41193 h 79164"/>
              <a:gd name="connsiteX9" fmla="*/ 12275 w 47247"/>
              <a:gd name="connsiteY9" fmla="*/ 41193 h 79164"/>
              <a:gd name="connsiteX10" fmla="*/ 10916 w 47247"/>
              <a:gd name="connsiteY10" fmla="*/ 40038 h 79164"/>
              <a:gd name="connsiteX11" fmla="*/ 10916 w 47247"/>
              <a:gd name="connsiteY11" fmla="*/ 36207 h 79164"/>
              <a:gd name="connsiteX12" fmla="*/ 12275 w 47247"/>
              <a:gd name="connsiteY12" fmla="*/ 34850 h 79164"/>
              <a:gd name="connsiteX13" fmla="*/ 12795 w 47247"/>
              <a:gd name="connsiteY13" fmla="*/ 34850 h 79164"/>
              <a:gd name="connsiteX14" fmla="*/ 30173 w 47247"/>
              <a:gd name="connsiteY14" fmla="*/ 32464 h 79164"/>
              <a:gd name="connsiteX15" fmla="*/ 39656 w 47247"/>
              <a:gd name="connsiteY15" fmla="*/ 19347 h 79164"/>
              <a:gd name="connsiteX16" fmla="*/ 38044 w 47247"/>
              <a:gd name="connsiteY16" fmla="*/ 13777 h 79164"/>
              <a:gd name="connsiteX17" fmla="*/ 33715 w 47247"/>
              <a:gd name="connsiteY17" fmla="*/ 9464 h 79164"/>
              <a:gd name="connsiteX18" fmla="*/ 28092 w 47247"/>
              <a:gd name="connsiteY18" fmla="*/ 7180 h 79164"/>
              <a:gd name="connsiteX19" fmla="*/ 21542 w 47247"/>
              <a:gd name="connsiteY19" fmla="*/ 6343 h 79164"/>
              <a:gd name="connsiteX20" fmla="*/ 13735 w 47247"/>
              <a:gd name="connsiteY20" fmla="*/ 7282 h 79164"/>
              <a:gd name="connsiteX21" fmla="*/ 5509 w 47247"/>
              <a:gd name="connsiteY21" fmla="*/ 9793 h 79164"/>
              <a:gd name="connsiteX22" fmla="*/ 3948 w 47247"/>
              <a:gd name="connsiteY22" fmla="*/ 8944 h 79164"/>
              <a:gd name="connsiteX23" fmla="*/ 3529 w 47247"/>
              <a:gd name="connsiteY23" fmla="*/ 5100 h 79164"/>
              <a:gd name="connsiteX24" fmla="*/ 4887 w 47247"/>
              <a:gd name="connsiteY24" fmla="*/ 3019 h 79164"/>
              <a:gd name="connsiteX25" fmla="*/ 13633 w 47247"/>
              <a:gd name="connsiteY25" fmla="*/ 723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7 h 79164"/>
              <a:gd name="connsiteX29" fmla="*/ 42042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46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5 w 47247"/>
              <a:gd name="connsiteY35" fmla="*/ 66008 h 79164"/>
              <a:gd name="connsiteX36" fmla="*/ 39021 w 47247"/>
              <a:gd name="connsiteY36" fmla="*/ 73239 h 79164"/>
              <a:gd name="connsiteX37" fmla="*/ 30173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42 h 79164"/>
              <a:gd name="connsiteX40" fmla="*/ 1345 w 47247"/>
              <a:gd name="connsiteY40" fmla="*/ 76664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64"/>
                </a:moveTo>
                <a:cubicBezTo>
                  <a:pt x="304" y="76398"/>
                  <a:pt x="-152" y="75599"/>
                  <a:pt x="0" y="74279"/>
                </a:cubicBezTo>
                <a:lnTo>
                  <a:pt x="406" y="70220"/>
                </a:lnTo>
                <a:cubicBezTo>
                  <a:pt x="545" y="69382"/>
                  <a:pt x="1104" y="69179"/>
                  <a:pt x="2081" y="69598"/>
                </a:cubicBezTo>
                <a:cubicBezTo>
                  <a:pt x="4988" y="70765"/>
                  <a:pt x="7743" y="71615"/>
                  <a:pt x="10345" y="72097"/>
                </a:cubicBezTo>
                <a:cubicBezTo>
                  <a:pt x="12960" y="72579"/>
                  <a:pt x="15981" y="72846"/>
                  <a:pt x="19460" y="72922"/>
                </a:cubicBezTo>
                <a:cubicBezTo>
                  <a:pt x="24931" y="72998"/>
                  <a:pt x="29552" y="71615"/>
                  <a:pt x="33309" y="68761"/>
                </a:cubicBezTo>
                <a:cubicBezTo>
                  <a:pt x="37676" y="65843"/>
                  <a:pt x="39859" y="61593"/>
                  <a:pt x="39859" y="55973"/>
                </a:cubicBezTo>
                <a:cubicBezTo>
                  <a:pt x="39859" y="46115"/>
                  <a:pt x="32471" y="41193"/>
                  <a:pt x="17695" y="41193"/>
                </a:cubicBezTo>
                <a:lnTo>
                  <a:pt x="12275" y="41193"/>
                </a:lnTo>
                <a:cubicBezTo>
                  <a:pt x="11374" y="41193"/>
                  <a:pt x="10916" y="40812"/>
                  <a:pt x="10916" y="40038"/>
                </a:cubicBezTo>
                <a:lnTo>
                  <a:pt x="10916" y="36207"/>
                </a:lnTo>
                <a:cubicBezTo>
                  <a:pt x="10916" y="35306"/>
                  <a:pt x="11374" y="34850"/>
                  <a:pt x="12275" y="34850"/>
                </a:cubicBezTo>
                <a:lnTo>
                  <a:pt x="12795" y="34850"/>
                </a:lnTo>
                <a:cubicBezTo>
                  <a:pt x="20221" y="34850"/>
                  <a:pt x="26010" y="34050"/>
                  <a:pt x="30173" y="32464"/>
                </a:cubicBezTo>
                <a:cubicBezTo>
                  <a:pt x="36495" y="30029"/>
                  <a:pt x="39656" y="25652"/>
                  <a:pt x="39656" y="19347"/>
                </a:cubicBezTo>
                <a:cubicBezTo>
                  <a:pt x="39656" y="17342"/>
                  <a:pt x="39110" y="15490"/>
                  <a:pt x="38044" y="13777"/>
                </a:cubicBezTo>
                <a:cubicBezTo>
                  <a:pt x="36965" y="12090"/>
                  <a:pt x="35518" y="10656"/>
                  <a:pt x="33715" y="9464"/>
                </a:cubicBezTo>
                <a:cubicBezTo>
                  <a:pt x="32052" y="8500"/>
                  <a:pt x="30173" y="7726"/>
                  <a:pt x="28092" y="7180"/>
                </a:cubicBezTo>
                <a:cubicBezTo>
                  <a:pt x="26010" y="6622"/>
                  <a:pt x="23827" y="6343"/>
                  <a:pt x="21542" y="6343"/>
                </a:cubicBezTo>
                <a:cubicBezTo>
                  <a:pt x="19181" y="6343"/>
                  <a:pt x="16578" y="6660"/>
                  <a:pt x="13735" y="7282"/>
                </a:cubicBezTo>
                <a:cubicBezTo>
                  <a:pt x="10878" y="7903"/>
                  <a:pt x="8149" y="8741"/>
                  <a:pt x="5509" y="9793"/>
                </a:cubicBezTo>
                <a:cubicBezTo>
                  <a:pt x="4608" y="10136"/>
                  <a:pt x="4087" y="9844"/>
                  <a:pt x="3948" y="8944"/>
                </a:cubicBezTo>
                <a:lnTo>
                  <a:pt x="3529" y="5100"/>
                </a:lnTo>
                <a:cubicBezTo>
                  <a:pt x="3325" y="4123"/>
                  <a:pt x="3770" y="3438"/>
                  <a:pt x="4887" y="3019"/>
                </a:cubicBezTo>
                <a:cubicBezTo>
                  <a:pt x="8010" y="1979"/>
                  <a:pt x="10916" y="1217"/>
                  <a:pt x="13633" y="723"/>
                </a:cubicBezTo>
                <a:cubicBezTo>
                  <a:pt x="16337" y="253"/>
                  <a:pt x="19218" y="0"/>
                  <a:pt x="22265" y="0"/>
                </a:cubicBezTo>
                <a:cubicBezTo>
                  <a:pt x="29272" y="0"/>
                  <a:pt x="34997" y="1484"/>
                  <a:pt x="39440" y="4478"/>
                </a:cubicBezTo>
                <a:cubicBezTo>
                  <a:pt x="44505" y="7878"/>
                  <a:pt x="47044" y="12838"/>
                  <a:pt x="47044" y="19347"/>
                </a:cubicBezTo>
                <a:cubicBezTo>
                  <a:pt x="47044" y="24002"/>
                  <a:pt x="45381" y="28024"/>
                  <a:pt x="42042" y="31424"/>
                </a:cubicBezTo>
                <a:cubicBezTo>
                  <a:pt x="39263" y="34393"/>
                  <a:pt x="35657" y="36588"/>
                  <a:pt x="31227" y="37970"/>
                </a:cubicBezTo>
                <a:cubicBezTo>
                  <a:pt x="33436" y="38249"/>
                  <a:pt x="35505" y="38846"/>
                  <a:pt x="37409" y="39746"/>
                </a:cubicBezTo>
                <a:cubicBezTo>
                  <a:pt x="39326" y="40635"/>
                  <a:pt x="40976" y="41891"/>
                  <a:pt x="42360" y="43489"/>
                </a:cubicBezTo>
                <a:cubicBezTo>
                  <a:pt x="43947" y="45214"/>
                  <a:pt x="45165" y="47181"/>
                  <a:pt x="46003" y="49363"/>
                </a:cubicBezTo>
                <a:cubicBezTo>
                  <a:pt x="46828" y="51545"/>
                  <a:pt x="47247" y="53956"/>
                  <a:pt x="47247" y="56594"/>
                </a:cubicBezTo>
                <a:cubicBezTo>
                  <a:pt x="47247" y="60058"/>
                  <a:pt x="46536" y="63191"/>
                  <a:pt x="45115" y="66008"/>
                </a:cubicBezTo>
                <a:cubicBezTo>
                  <a:pt x="43693" y="68811"/>
                  <a:pt x="41662" y="71222"/>
                  <a:pt x="39021" y="73239"/>
                </a:cubicBezTo>
                <a:cubicBezTo>
                  <a:pt x="36457" y="75104"/>
                  <a:pt x="33512" y="76588"/>
                  <a:pt x="30173" y="77654"/>
                </a:cubicBezTo>
                <a:cubicBezTo>
                  <a:pt x="26848" y="78732"/>
                  <a:pt x="23128" y="79240"/>
                  <a:pt x="19041" y="79164"/>
                </a:cubicBezTo>
                <a:cubicBezTo>
                  <a:pt x="15359" y="79088"/>
                  <a:pt x="12186" y="78897"/>
                  <a:pt x="9520" y="78542"/>
                </a:cubicBezTo>
                <a:cubicBezTo>
                  <a:pt x="6842" y="78199"/>
                  <a:pt x="4125" y="77565"/>
                  <a:pt x="1345" y="76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785424" y="1737930"/>
            <a:ext cx="46625" cy="6241"/>
          </a:xfrm>
          <a:custGeom>
            <a:avLst/>
            <a:gdLst>
              <a:gd name="connsiteX0" fmla="*/ 45064 w 46625"/>
              <a:gd name="connsiteY0" fmla="*/ 6241 h 6241"/>
              <a:gd name="connsiteX1" fmla="*/ 1459 w 46625"/>
              <a:gd name="connsiteY1" fmla="*/ 6241 h 6241"/>
              <a:gd name="connsiteX2" fmla="*/ 469 w 46625"/>
              <a:gd name="connsiteY2" fmla="*/ 5823 h 6241"/>
              <a:gd name="connsiteX3" fmla="*/ 0 w 46625"/>
              <a:gd name="connsiteY3" fmla="*/ 4782 h 6241"/>
              <a:gd name="connsiteX4" fmla="*/ 0 w 46625"/>
              <a:gd name="connsiteY4" fmla="*/ 1459 h 6241"/>
              <a:gd name="connsiteX5" fmla="*/ 469 w 46625"/>
              <a:gd name="connsiteY5" fmla="*/ 418 h 6241"/>
              <a:gd name="connsiteX6" fmla="*/ 1459 w 46625"/>
              <a:gd name="connsiteY6" fmla="*/ 0 h 6241"/>
              <a:gd name="connsiteX7" fmla="*/ 45064 w 46625"/>
              <a:gd name="connsiteY7" fmla="*/ 0 h 6241"/>
              <a:gd name="connsiteX8" fmla="*/ 46625 w 46625"/>
              <a:gd name="connsiteY8" fmla="*/ 1344 h 6241"/>
              <a:gd name="connsiteX9" fmla="*/ 46625 w 46625"/>
              <a:gd name="connsiteY9" fmla="*/ 4871 h 6241"/>
              <a:gd name="connsiteX10" fmla="*/ 45064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4" y="6241"/>
                </a:moveTo>
                <a:lnTo>
                  <a:pt x="1459" y="6241"/>
                </a:lnTo>
                <a:cubicBezTo>
                  <a:pt x="1117" y="6241"/>
                  <a:pt x="786" y="6089"/>
                  <a:pt x="469" y="5823"/>
                </a:cubicBezTo>
                <a:cubicBezTo>
                  <a:pt x="152" y="5544"/>
                  <a:pt x="0" y="5201"/>
                  <a:pt x="0" y="4782"/>
                </a:cubicBezTo>
                <a:lnTo>
                  <a:pt x="0" y="1459"/>
                </a:lnTo>
                <a:cubicBezTo>
                  <a:pt x="0" y="1040"/>
                  <a:pt x="152" y="685"/>
                  <a:pt x="469" y="418"/>
                </a:cubicBezTo>
                <a:cubicBezTo>
                  <a:pt x="786" y="126"/>
                  <a:pt x="1117" y="0"/>
                  <a:pt x="1459" y="0"/>
                </a:cubicBezTo>
                <a:lnTo>
                  <a:pt x="45064" y="0"/>
                </a:lnTo>
                <a:cubicBezTo>
                  <a:pt x="46105" y="0"/>
                  <a:pt x="46625" y="443"/>
                  <a:pt x="46625" y="1344"/>
                </a:cubicBezTo>
                <a:lnTo>
                  <a:pt x="46625" y="4871"/>
                </a:lnTo>
                <a:cubicBezTo>
                  <a:pt x="46625" y="5785"/>
                  <a:pt x="46105" y="6241"/>
                  <a:pt x="45064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894919" y="1721895"/>
            <a:ext cx="63191" cy="31005"/>
          </a:xfrm>
          <a:custGeom>
            <a:avLst/>
            <a:gdLst>
              <a:gd name="connsiteX0" fmla="*/ 63191 w 63191"/>
              <a:gd name="connsiteY0" fmla="*/ 29559 h 31005"/>
              <a:gd name="connsiteX1" fmla="*/ 61845 w 63191"/>
              <a:gd name="connsiteY1" fmla="*/ 31005 h 31005"/>
              <a:gd name="connsiteX2" fmla="*/ 7921 w 63191"/>
              <a:gd name="connsiteY2" fmla="*/ 31005 h 31005"/>
              <a:gd name="connsiteX3" fmla="*/ 1675 w 63191"/>
              <a:gd name="connsiteY3" fmla="*/ 29496 h 31005"/>
              <a:gd name="connsiteX4" fmla="*/ 0 w 63191"/>
              <a:gd name="connsiteY4" fmla="*/ 23609 h 31005"/>
              <a:gd name="connsiteX5" fmla="*/ 0 w 63191"/>
              <a:gd name="connsiteY5" fmla="*/ 7396 h 31005"/>
              <a:gd name="connsiteX6" fmla="*/ 1675 w 63191"/>
              <a:gd name="connsiteY6" fmla="*/ 1509 h 31005"/>
              <a:gd name="connsiteX7" fmla="*/ 7921 w 63191"/>
              <a:gd name="connsiteY7" fmla="*/ 0 h 31005"/>
              <a:gd name="connsiteX8" fmla="*/ 61109 w 63191"/>
              <a:gd name="connsiteY8" fmla="*/ 0 h 31005"/>
              <a:gd name="connsiteX9" fmla="*/ 62467 w 63191"/>
              <a:gd name="connsiteY9" fmla="*/ 1357 h 31005"/>
              <a:gd name="connsiteX10" fmla="*/ 62467 w 63191"/>
              <a:gd name="connsiteY10" fmla="*/ 4795 h 31005"/>
              <a:gd name="connsiteX11" fmla="*/ 61109 w 63191"/>
              <a:gd name="connsiteY11" fmla="*/ 6241 h 31005"/>
              <a:gd name="connsiteX12" fmla="*/ 9685 w 63191"/>
              <a:gd name="connsiteY12" fmla="*/ 6241 h 31005"/>
              <a:gd name="connsiteX13" fmla="*/ 7705 w 63191"/>
              <a:gd name="connsiteY13" fmla="*/ 6812 h 31005"/>
              <a:gd name="connsiteX14" fmla="*/ 7184 w 63191"/>
              <a:gd name="connsiteY14" fmla="*/ 8944 h 31005"/>
              <a:gd name="connsiteX15" fmla="*/ 7184 w 63191"/>
              <a:gd name="connsiteY15" fmla="*/ 22049 h 31005"/>
              <a:gd name="connsiteX16" fmla="*/ 7705 w 63191"/>
              <a:gd name="connsiteY16" fmla="*/ 24129 h 31005"/>
              <a:gd name="connsiteX17" fmla="*/ 9685 w 63191"/>
              <a:gd name="connsiteY17" fmla="*/ 24764 h 31005"/>
              <a:gd name="connsiteX18" fmla="*/ 61845 w 63191"/>
              <a:gd name="connsiteY18" fmla="*/ 24764 h 31005"/>
              <a:gd name="connsiteX19" fmla="*/ 63191 w 63191"/>
              <a:gd name="connsiteY19" fmla="*/ 26121 h 31005"/>
              <a:gd name="connsiteX20" fmla="*/ 63191 w 63191"/>
              <a:gd name="connsiteY20" fmla="*/ 29559 h 31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1005">
                <a:moveTo>
                  <a:pt x="63191" y="29559"/>
                </a:moveTo>
                <a:cubicBezTo>
                  <a:pt x="63191" y="30523"/>
                  <a:pt x="62734" y="31005"/>
                  <a:pt x="61845" y="31005"/>
                </a:cubicBezTo>
                <a:lnTo>
                  <a:pt x="7921" y="31005"/>
                </a:lnTo>
                <a:cubicBezTo>
                  <a:pt x="4861" y="31005"/>
                  <a:pt x="2779" y="30498"/>
                  <a:pt x="1675" y="29496"/>
                </a:cubicBezTo>
                <a:cubicBezTo>
                  <a:pt x="558" y="28493"/>
                  <a:pt x="0" y="26540"/>
                  <a:pt x="0" y="23609"/>
                </a:cubicBezTo>
                <a:lnTo>
                  <a:pt x="0" y="7396"/>
                </a:lnTo>
                <a:cubicBezTo>
                  <a:pt x="0" y="4478"/>
                  <a:pt x="558" y="2524"/>
                  <a:pt x="1675" y="1509"/>
                </a:cubicBezTo>
                <a:cubicBezTo>
                  <a:pt x="2779" y="520"/>
                  <a:pt x="4861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56"/>
                  <a:pt x="62467" y="1357"/>
                </a:cubicBezTo>
                <a:lnTo>
                  <a:pt x="62467" y="4795"/>
                </a:lnTo>
                <a:cubicBezTo>
                  <a:pt x="62467" y="5772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07" y="6241"/>
                  <a:pt x="8060" y="6444"/>
                  <a:pt x="7705" y="6812"/>
                </a:cubicBezTo>
                <a:cubicBezTo>
                  <a:pt x="7362" y="7205"/>
                  <a:pt x="7184" y="7916"/>
                  <a:pt x="7184" y="8944"/>
                </a:cubicBezTo>
                <a:lnTo>
                  <a:pt x="7184" y="22049"/>
                </a:lnTo>
                <a:cubicBezTo>
                  <a:pt x="7184" y="23026"/>
                  <a:pt x="7362" y="23723"/>
                  <a:pt x="7705" y="24129"/>
                </a:cubicBezTo>
                <a:cubicBezTo>
                  <a:pt x="8060" y="24548"/>
                  <a:pt x="8707" y="24764"/>
                  <a:pt x="9685" y="24764"/>
                </a:cubicBezTo>
                <a:lnTo>
                  <a:pt x="61845" y="24764"/>
                </a:lnTo>
                <a:cubicBezTo>
                  <a:pt x="62734" y="24764"/>
                  <a:pt x="63191" y="25220"/>
                  <a:pt x="63191" y="26121"/>
                </a:cubicBezTo>
                <a:lnTo>
                  <a:pt x="63191" y="29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894412" y="1777665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2 w 64841"/>
              <a:gd name="connsiteY1" fmla="*/ 39061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590 h 39429"/>
              <a:gd name="connsiteX5" fmla="*/ 203 w 64841"/>
              <a:gd name="connsiteY5" fmla="*/ 31411 h 39429"/>
              <a:gd name="connsiteX6" fmla="*/ 203 w 64841"/>
              <a:gd name="connsiteY6" fmla="*/ 23914 h 39429"/>
              <a:gd name="connsiteX7" fmla="*/ 2031 w 64841"/>
              <a:gd name="connsiteY7" fmla="*/ 18040 h 39429"/>
              <a:gd name="connsiteX8" fmla="*/ 8530 w 64841"/>
              <a:gd name="connsiteY8" fmla="*/ 16530 h 39429"/>
              <a:gd name="connsiteX9" fmla="*/ 53289 w 64841"/>
              <a:gd name="connsiteY9" fmla="*/ 16530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24 h 39429"/>
              <a:gd name="connsiteX15" fmla="*/ 1459 w 64841"/>
              <a:gd name="connsiteY15" fmla="*/ 5924 h 39429"/>
              <a:gd name="connsiteX16" fmla="*/ 469 w 64841"/>
              <a:gd name="connsiteY16" fmla="*/ 5607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04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55 h 39429"/>
              <a:gd name="connsiteX23" fmla="*/ 60995 w 64841"/>
              <a:gd name="connsiteY23" fmla="*/ 1547 h 39429"/>
              <a:gd name="connsiteX24" fmla="*/ 62302 w 64841"/>
              <a:gd name="connsiteY24" fmla="*/ 3894 h 39429"/>
              <a:gd name="connsiteX25" fmla="*/ 62658 w 64841"/>
              <a:gd name="connsiteY25" fmla="*/ 7586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69 w 64841"/>
              <a:gd name="connsiteY29" fmla="*/ 22468 h 39429"/>
              <a:gd name="connsiteX30" fmla="*/ 7641 w 64841"/>
              <a:gd name="connsiteY30" fmla="*/ 22873 h 39429"/>
              <a:gd name="connsiteX31" fmla="*/ 7286 w 64841"/>
              <a:gd name="connsiteY31" fmla="*/ 24852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78 h 39429"/>
              <a:gd name="connsiteX35" fmla="*/ 63394 w 64841"/>
              <a:gd name="connsiteY35" fmla="*/ 33378 h 39429"/>
              <a:gd name="connsiteX36" fmla="*/ 64372 w 64841"/>
              <a:gd name="connsiteY36" fmla="*/ 33708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08"/>
                  <a:pt x="64372" y="39061"/>
                </a:cubicBezTo>
                <a:cubicBezTo>
                  <a:pt x="64067" y="39303"/>
                  <a:pt x="63762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08"/>
                  <a:pt x="1713" y="37590"/>
                </a:cubicBezTo>
                <a:cubicBezTo>
                  <a:pt x="711" y="36384"/>
                  <a:pt x="203" y="34317"/>
                  <a:pt x="203" y="31411"/>
                </a:cubicBezTo>
                <a:lnTo>
                  <a:pt x="203" y="23914"/>
                </a:lnTo>
                <a:cubicBezTo>
                  <a:pt x="203" y="21021"/>
                  <a:pt x="812" y="19055"/>
                  <a:pt x="2031" y="18040"/>
                </a:cubicBezTo>
                <a:cubicBezTo>
                  <a:pt x="3237" y="17038"/>
                  <a:pt x="5407" y="16530"/>
                  <a:pt x="8530" y="16530"/>
                </a:cubicBezTo>
                <a:lnTo>
                  <a:pt x="53289" y="16530"/>
                </a:lnTo>
                <a:cubicBezTo>
                  <a:pt x="54267" y="16530"/>
                  <a:pt x="54889" y="16391"/>
                  <a:pt x="55168" y="16124"/>
                </a:cubicBezTo>
                <a:cubicBezTo>
                  <a:pt x="55447" y="15832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60" y="6622"/>
                  <a:pt x="55219" y="6343"/>
                </a:cubicBezTo>
                <a:cubicBezTo>
                  <a:pt x="54965" y="6064"/>
                  <a:pt x="54368" y="5924"/>
                  <a:pt x="53391" y="5924"/>
                </a:cubicBezTo>
                <a:lnTo>
                  <a:pt x="1459" y="5924"/>
                </a:lnTo>
                <a:cubicBezTo>
                  <a:pt x="1104" y="5924"/>
                  <a:pt x="774" y="5823"/>
                  <a:pt x="469" y="5607"/>
                </a:cubicBezTo>
                <a:cubicBezTo>
                  <a:pt x="152" y="5404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04"/>
                </a:cubicBezTo>
                <a:cubicBezTo>
                  <a:pt x="774" y="101"/>
                  <a:pt x="1104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55"/>
                </a:cubicBezTo>
                <a:cubicBezTo>
                  <a:pt x="59535" y="596"/>
                  <a:pt x="60373" y="1002"/>
                  <a:pt x="60995" y="1547"/>
                </a:cubicBezTo>
                <a:cubicBezTo>
                  <a:pt x="61617" y="2106"/>
                  <a:pt x="62048" y="2892"/>
                  <a:pt x="62302" y="3894"/>
                </a:cubicBezTo>
                <a:cubicBezTo>
                  <a:pt x="62544" y="4909"/>
                  <a:pt x="62658" y="6127"/>
                  <a:pt x="62658" y="7586"/>
                </a:cubicBezTo>
                <a:lnTo>
                  <a:pt x="62658" y="15084"/>
                </a:lnTo>
                <a:cubicBezTo>
                  <a:pt x="62658" y="17989"/>
                  <a:pt x="62048" y="19955"/>
                  <a:pt x="60830" y="20958"/>
                </a:cubicBezTo>
                <a:cubicBezTo>
                  <a:pt x="59624" y="21960"/>
                  <a:pt x="57453" y="22468"/>
                  <a:pt x="54330" y="22468"/>
                </a:cubicBezTo>
                <a:lnTo>
                  <a:pt x="9469" y="22468"/>
                </a:lnTo>
                <a:cubicBezTo>
                  <a:pt x="8492" y="22468"/>
                  <a:pt x="7895" y="22607"/>
                  <a:pt x="7641" y="22873"/>
                </a:cubicBezTo>
                <a:cubicBezTo>
                  <a:pt x="7400" y="23165"/>
                  <a:pt x="7286" y="23812"/>
                  <a:pt x="7286" y="24852"/>
                </a:cubicBezTo>
                <a:lnTo>
                  <a:pt x="7286" y="31006"/>
                </a:lnTo>
                <a:cubicBezTo>
                  <a:pt x="7286" y="31970"/>
                  <a:pt x="7413" y="32617"/>
                  <a:pt x="7692" y="32921"/>
                </a:cubicBezTo>
                <a:cubicBezTo>
                  <a:pt x="7971" y="33238"/>
                  <a:pt x="8606" y="33378"/>
                  <a:pt x="9571" y="33378"/>
                </a:cubicBezTo>
                <a:lnTo>
                  <a:pt x="63394" y="33378"/>
                </a:lnTo>
                <a:cubicBezTo>
                  <a:pt x="63737" y="33378"/>
                  <a:pt x="64067" y="33492"/>
                  <a:pt x="64372" y="33708"/>
                </a:cubicBezTo>
                <a:cubicBezTo>
                  <a:pt x="64689" y="33898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880143" y="1762264"/>
            <a:ext cx="91600" cy="6241"/>
          </a:xfrm>
          <a:custGeom>
            <a:avLst/>
            <a:gdLst>
              <a:gd name="connsiteX0" fmla="*/ 91080 w 91600"/>
              <a:gd name="connsiteY0" fmla="*/ 367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7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7"/>
                </a:moveTo>
                <a:cubicBezTo>
                  <a:pt x="91435" y="608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35" y="5543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61" y="6241"/>
                </a:lnTo>
                <a:cubicBezTo>
                  <a:pt x="1155" y="6241"/>
                  <a:pt x="786" y="6102"/>
                  <a:pt x="469" y="5835"/>
                </a:cubicBezTo>
                <a:cubicBezTo>
                  <a:pt x="164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64" y="608"/>
                  <a:pt x="469" y="367"/>
                </a:cubicBezTo>
                <a:cubicBezTo>
                  <a:pt x="786" y="114"/>
                  <a:pt x="1155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987045" y="1721901"/>
            <a:ext cx="23420" cy="99652"/>
          </a:xfrm>
          <a:custGeom>
            <a:avLst/>
            <a:gdLst>
              <a:gd name="connsiteX0" fmla="*/ 20094 w 23420"/>
              <a:gd name="connsiteY0" fmla="*/ 99652 h 99652"/>
              <a:gd name="connsiteX1" fmla="*/ 19206 w 23420"/>
              <a:gd name="connsiteY1" fmla="*/ 99602 h 99652"/>
              <a:gd name="connsiteX2" fmla="*/ 18635 w 23420"/>
              <a:gd name="connsiteY2" fmla="*/ 99031 h 99652"/>
              <a:gd name="connsiteX3" fmla="*/ 4582 w 23420"/>
              <a:gd name="connsiteY3" fmla="*/ 75002 h 99652"/>
              <a:gd name="connsiteX4" fmla="*/ 0 w 23420"/>
              <a:gd name="connsiteY4" fmla="*/ 49820 h 99652"/>
              <a:gd name="connsiteX5" fmla="*/ 4582 w 23420"/>
              <a:gd name="connsiteY5" fmla="*/ 24763 h 99652"/>
              <a:gd name="connsiteX6" fmla="*/ 18635 w 23420"/>
              <a:gd name="connsiteY6" fmla="*/ 621 h 99652"/>
              <a:gd name="connsiteX7" fmla="*/ 19206 w 23420"/>
              <a:gd name="connsiteY7" fmla="*/ 50 h 99652"/>
              <a:gd name="connsiteX8" fmla="*/ 19879 w 23420"/>
              <a:gd name="connsiteY8" fmla="*/ 0 h 99652"/>
              <a:gd name="connsiteX9" fmla="*/ 22798 w 23420"/>
              <a:gd name="connsiteY9" fmla="*/ 0 h 99652"/>
              <a:gd name="connsiteX10" fmla="*/ 23420 w 23420"/>
              <a:gd name="connsiteY10" fmla="*/ 101 h 99652"/>
              <a:gd name="connsiteX11" fmla="*/ 23116 w 23420"/>
              <a:gd name="connsiteY11" fmla="*/ 735 h 99652"/>
              <a:gd name="connsiteX12" fmla="*/ 6766 w 23420"/>
              <a:gd name="connsiteY12" fmla="*/ 49820 h 99652"/>
              <a:gd name="connsiteX13" fmla="*/ 10929 w 23420"/>
              <a:gd name="connsiteY13" fmla="*/ 73962 h 99652"/>
              <a:gd name="connsiteX14" fmla="*/ 23217 w 23420"/>
              <a:gd name="connsiteY14" fmla="*/ 98929 h 99652"/>
              <a:gd name="connsiteX15" fmla="*/ 22697 w 23420"/>
              <a:gd name="connsiteY15" fmla="*/ 99652 h 99652"/>
              <a:gd name="connsiteX16" fmla="*/ 20094 w 23420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20" h="99652">
                <a:moveTo>
                  <a:pt x="20094" y="99652"/>
                </a:moveTo>
                <a:cubicBezTo>
                  <a:pt x="19612" y="99652"/>
                  <a:pt x="19307" y="99652"/>
                  <a:pt x="19206" y="99602"/>
                </a:cubicBezTo>
                <a:cubicBezTo>
                  <a:pt x="19104" y="99576"/>
                  <a:pt x="18914" y="99386"/>
                  <a:pt x="18635" y="99031"/>
                </a:cubicBezTo>
                <a:cubicBezTo>
                  <a:pt x="12326" y="91127"/>
                  <a:pt x="7641" y="83122"/>
                  <a:pt x="4582" y="75002"/>
                </a:cubicBezTo>
                <a:cubicBezTo>
                  <a:pt x="1536" y="66896"/>
                  <a:pt x="0" y="58497"/>
                  <a:pt x="0" y="49820"/>
                </a:cubicBezTo>
                <a:cubicBezTo>
                  <a:pt x="0" y="41231"/>
                  <a:pt x="1536" y="32870"/>
                  <a:pt x="4582" y="24763"/>
                </a:cubicBezTo>
                <a:cubicBezTo>
                  <a:pt x="7641" y="16644"/>
                  <a:pt x="12326" y="8601"/>
                  <a:pt x="18635" y="621"/>
                </a:cubicBezTo>
                <a:cubicBezTo>
                  <a:pt x="18914" y="279"/>
                  <a:pt x="19104" y="88"/>
                  <a:pt x="19206" y="50"/>
                </a:cubicBezTo>
                <a:cubicBezTo>
                  <a:pt x="19307" y="12"/>
                  <a:pt x="19536" y="0"/>
                  <a:pt x="19879" y="0"/>
                </a:cubicBezTo>
                <a:lnTo>
                  <a:pt x="22798" y="0"/>
                </a:lnTo>
                <a:cubicBezTo>
                  <a:pt x="23217" y="0"/>
                  <a:pt x="23420" y="37"/>
                  <a:pt x="23420" y="101"/>
                </a:cubicBezTo>
                <a:cubicBezTo>
                  <a:pt x="23420" y="164"/>
                  <a:pt x="23319" y="393"/>
                  <a:pt x="23116" y="735"/>
                </a:cubicBezTo>
                <a:cubicBezTo>
                  <a:pt x="12211" y="17786"/>
                  <a:pt x="6766" y="34164"/>
                  <a:pt x="6766" y="49820"/>
                </a:cubicBezTo>
                <a:cubicBezTo>
                  <a:pt x="6766" y="57799"/>
                  <a:pt x="8162" y="65855"/>
                  <a:pt x="10929" y="73962"/>
                </a:cubicBezTo>
                <a:cubicBezTo>
                  <a:pt x="13709" y="82082"/>
                  <a:pt x="17809" y="90404"/>
                  <a:pt x="23217" y="98929"/>
                </a:cubicBezTo>
                <a:cubicBezTo>
                  <a:pt x="23560" y="99411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3114770" y="1721901"/>
            <a:ext cx="23319" cy="99652"/>
          </a:xfrm>
          <a:custGeom>
            <a:avLst/>
            <a:gdLst>
              <a:gd name="connsiteX0" fmla="*/ 622 w 23319"/>
              <a:gd name="connsiteY0" fmla="*/ 99652 h 99652"/>
              <a:gd name="connsiteX1" fmla="*/ 203 w 23319"/>
              <a:gd name="connsiteY1" fmla="*/ 98929 h 99652"/>
              <a:gd name="connsiteX2" fmla="*/ 12440 w 23319"/>
              <a:gd name="connsiteY2" fmla="*/ 73962 h 99652"/>
              <a:gd name="connsiteX3" fmla="*/ 16553 w 23319"/>
              <a:gd name="connsiteY3" fmla="*/ 49820 h 99652"/>
              <a:gd name="connsiteX4" fmla="*/ 12491 w 23319"/>
              <a:gd name="connsiteY4" fmla="*/ 25753 h 99652"/>
              <a:gd name="connsiteX5" fmla="*/ 317 w 23319"/>
              <a:gd name="connsiteY5" fmla="*/ 735 h 99652"/>
              <a:gd name="connsiteX6" fmla="*/ 0 w 23319"/>
              <a:gd name="connsiteY6" fmla="*/ 101 h 99652"/>
              <a:gd name="connsiteX7" fmla="*/ 520 w 23319"/>
              <a:gd name="connsiteY7" fmla="*/ 0 h 99652"/>
              <a:gd name="connsiteX8" fmla="*/ 3440 w 23319"/>
              <a:gd name="connsiteY8" fmla="*/ 0 h 99652"/>
              <a:gd name="connsiteX9" fmla="*/ 4112 w 23319"/>
              <a:gd name="connsiteY9" fmla="*/ 50 h 99652"/>
              <a:gd name="connsiteX10" fmla="*/ 4785 w 23319"/>
              <a:gd name="connsiteY10" fmla="*/ 621 h 99652"/>
              <a:gd name="connsiteX11" fmla="*/ 18787 w 23319"/>
              <a:gd name="connsiteY11" fmla="*/ 24763 h 99652"/>
              <a:gd name="connsiteX12" fmla="*/ 23319 w 23319"/>
              <a:gd name="connsiteY12" fmla="*/ 49820 h 99652"/>
              <a:gd name="connsiteX13" fmla="*/ 18787 w 23319"/>
              <a:gd name="connsiteY13" fmla="*/ 75002 h 99652"/>
              <a:gd name="connsiteX14" fmla="*/ 4785 w 23319"/>
              <a:gd name="connsiteY14" fmla="*/ 99031 h 99652"/>
              <a:gd name="connsiteX15" fmla="*/ 4112 w 23319"/>
              <a:gd name="connsiteY15" fmla="*/ 99602 h 99652"/>
              <a:gd name="connsiteX16" fmla="*/ 3224 w 23319"/>
              <a:gd name="connsiteY16" fmla="*/ 99652 h 99652"/>
              <a:gd name="connsiteX17" fmla="*/ 622 w 23319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19" h="99652">
                <a:moveTo>
                  <a:pt x="622" y="99652"/>
                </a:moveTo>
                <a:cubicBezTo>
                  <a:pt x="0" y="99652"/>
                  <a:pt x="-139" y="99411"/>
                  <a:pt x="203" y="98929"/>
                </a:cubicBezTo>
                <a:cubicBezTo>
                  <a:pt x="5623" y="90404"/>
                  <a:pt x="9698" y="82082"/>
                  <a:pt x="12440" y="73962"/>
                </a:cubicBezTo>
                <a:cubicBezTo>
                  <a:pt x="15182" y="65855"/>
                  <a:pt x="16553" y="57799"/>
                  <a:pt x="16553" y="49820"/>
                </a:cubicBezTo>
                <a:cubicBezTo>
                  <a:pt x="16553" y="41916"/>
                  <a:pt x="15195" y="33885"/>
                  <a:pt x="12491" y="25753"/>
                </a:cubicBezTo>
                <a:cubicBezTo>
                  <a:pt x="9787" y="17596"/>
                  <a:pt x="5725" y="9261"/>
                  <a:pt x="317" y="735"/>
                </a:cubicBezTo>
                <a:cubicBezTo>
                  <a:pt x="101" y="393"/>
                  <a:pt x="0" y="164"/>
                  <a:pt x="0" y="101"/>
                </a:cubicBezTo>
                <a:cubicBezTo>
                  <a:pt x="0" y="37"/>
                  <a:pt x="165" y="0"/>
                  <a:pt x="520" y="0"/>
                </a:cubicBezTo>
                <a:lnTo>
                  <a:pt x="3440" y="0"/>
                </a:lnTo>
                <a:cubicBezTo>
                  <a:pt x="3782" y="0"/>
                  <a:pt x="4011" y="12"/>
                  <a:pt x="4112" y="50"/>
                </a:cubicBezTo>
                <a:cubicBezTo>
                  <a:pt x="4214" y="88"/>
                  <a:pt x="4442" y="279"/>
                  <a:pt x="4785" y="621"/>
                </a:cubicBezTo>
                <a:cubicBezTo>
                  <a:pt x="11107" y="8601"/>
                  <a:pt x="15766" y="16644"/>
                  <a:pt x="18787" y="24763"/>
                </a:cubicBezTo>
                <a:cubicBezTo>
                  <a:pt x="21808" y="32870"/>
                  <a:pt x="23319" y="41231"/>
                  <a:pt x="23319" y="49820"/>
                </a:cubicBezTo>
                <a:cubicBezTo>
                  <a:pt x="23319" y="58497"/>
                  <a:pt x="21808" y="66896"/>
                  <a:pt x="18787" y="75002"/>
                </a:cubicBezTo>
                <a:cubicBezTo>
                  <a:pt x="15766" y="83122"/>
                  <a:pt x="11107" y="91127"/>
                  <a:pt x="4785" y="99031"/>
                </a:cubicBezTo>
                <a:cubicBezTo>
                  <a:pt x="4442" y="99386"/>
                  <a:pt x="4214" y="99576"/>
                  <a:pt x="4112" y="99602"/>
                </a:cubicBezTo>
                <a:cubicBezTo>
                  <a:pt x="4011" y="99652"/>
                  <a:pt x="3706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4317985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2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7 w 77294"/>
              <a:gd name="connsiteY24" fmla="*/ 41497 h 47523"/>
              <a:gd name="connsiteX25" fmla="*/ 13696 w 77294"/>
              <a:gd name="connsiteY25" fmla="*/ 34684 h 47523"/>
              <a:gd name="connsiteX26" fmla="*/ 24157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6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2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5" y="46483"/>
                  <a:pt x="74235" y="46458"/>
                  <a:pt x="73549" y="46178"/>
                </a:cubicBezTo>
                <a:cubicBezTo>
                  <a:pt x="69728" y="44859"/>
                  <a:pt x="66073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5" y="29432"/>
                  <a:pt x="27114" y="32337"/>
                  <a:pt x="24207" y="35002"/>
                </a:cubicBezTo>
                <a:cubicBezTo>
                  <a:pt x="21287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7" y="41497"/>
                </a:cubicBezTo>
                <a:cubicBezTo>
                  <a:pt x="5433" y="39759"/>
                  <a:pt x="9736" y="37488"/>
                  <a:pt x="13696" y="34684"/>
                </a:cubicBezTo>
                <a:cubicBezTo>
                  <a:pt x="17644" y="31868"/>
                  <a:pt x="21135" y="28709"/>
                  <a:pt x="24157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9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6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310965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6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519877" y="1727310"/>
            <a:ext cx="65476" cy="48576"/>
          </a:xfrm>
          <a:custGeom>
            <a:avLst/>
            <a:gdLst>
              <a:gd name="connsiteX0" fmla="*/ 64118 w 65476"/>
              <a:gd name="connsiteY0" fmla="*/ 48576 h 48576"/>
              <a:gd name="connsiteX1" fmla="*/ 7908 w 65476"/>
              <a:gd name="connsiteY1" fmla="*/ 48576 h 48576"/>
              <a:gd name="connsiteX2" fmla="*/ 1663 w 65476"/>
              <a:gd name="connsiteY2" fmla="*/ 47079 h 48576"/>
              <a:gd name="connsiteX3" fmla="*/ 0 w 65476"/>
              <a:gd name="connsiteY3" fmla="*/ 41193 h 48576"/>
              <a:gd name="connsiteX4" fmla="*/ 0 w 65476"/>
              <a:gd name="connsiteY4" fmla="*/ 7396 h 48576"/>
              <a:gd name="connsiteX5" fmla="*/ 1663 w 65476"/>
              <a:gd name="connsiteY5" fmla="*/ 1509 h 48576"/>
              <a:gd name="connsiteX6" fmla="*/ 7908 w 65476"/>
              <a:gd name="connsiteY6" fmla="*/ 0 h 48576"/>
              <a:gd name="connsiteX7" fmla="*/ 63394 w 65476"/>
              <a:gd name="connsiteY7" fmla="*/ 0 h 48576"/>
              <a:gd name="connsiteX8" fmla="*/ 64740 w 65476"/>
              <a:gd name="connsiteY8" fmla="*/ 1344 h 48576"/>
              <a:gd name="connsiteX9" fmla="*/ 64740 w 65476"/>
              <a:gd name="connsiteY9" fmla="*/ 4795 h 48576"/>
              <a:gd name="connsiteX10" fmla="*/ 63394 w 65476"/>
              <a:gd name="connsiteY10" fmla="*/ 6241 h 48576"/>
              <a:gd name="connsiteX11" fmla="*/ 9673 w 65476"/>
              <a:gd name="connsiteY11" fmla="*/ 6241 h 48576"/>
              <a:gd name="connsiteX12" fmla="*/ 7705 w 65476"/>
              <a:gd name="connsiteY12" fmla="*/ 6812 h 48576"/>
              <a:gd name="connsiteX13" fmla="*/ 7184 w 65476"/>
              <a:gd name="connsiteY13" fmla="*/ 8956 h 48576"/>
              <a:gd name="connsiteX14" fmla="*/ 7184 w 65476"/>
              <a:gd name="connsiteY14" fmla="*/ 21224 h 48576"/>
              <a:gd name="connsiteX15" fmla="*/ 61934 w 65476"/>
              <a:gd name="connsiteY15" fmla="*/ 21224 h 48576"/>
              <a:gd name="connsiteX16" fmla="*/ 63394 w 65476"/>
              <a:gd name="connsiteY16" fmla="*/ 22366 h 48576"/>
              <a:gd name="connsiteX17" fmla="*/ 63394 w 65476"/>
              <a:gd name="connsiteY17" fmla="*/ 25905 h 48576"/>
              <a:gd name="connsiteX18" fmla="*/ 62036 w 65476"/>
              <a:gd name="connsiteY18" fmla="*/ 27250 h 48576"/>
              <a:gd name="connsiteX19" fmla="*/ 7184 w 65476"/>
              <a:gd name="connsiteY19" fmla="*/ 27250 h 48576"/>
              <a:gd name="connsiteX20" fmla="*/ 7184 w 65476"/>
              <a:gd name="connsiteY20" fmla="*/ 39632 h 48576"/>
              <a:gd name="connsiteX21" fmla="*/ 7705 w 65476"/>
              <a:gd name="connsiteY21" fmla="*/ 41713 h 48576"/>
              <a:gd name="connsiteX22" fmla="*/ 9673 w 65476"/>
              <a:gd name="connsiteY22" fmla="*/ 42335 h 48576"/>
              <a:gd name="connsiteX23" fmla="*/ 64118 w 65476"/>
              <a:gd name="connsiteY23" fmla="*/ 42335 h 48576"/>
              <a:gd name="connsiteX24" fmla="*/ 65476 w 65476"/>
              <a:gd name="connsiteY24" fmla="*/ 43692 h 48576"/>
              <a:gd name="connsiteX25" fmla="*/ 65476 w 65476"/>
              <a:gd name="connsiteY25" fmla="*/ 47130 h 48576"/>
              <a:gd name="connsiteX26" fmla="*/ 64118 w 65476"/>
              <a:gd name="connsiteY26" fmla="*/ 48576 h 4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76">
                <a:moveTo>
                  <a:pt x="64118" y="48576"/>
                </a:moveTo>
                <a:lnTo>
                  <a:pt x="7908" y="48576"/>
                </a:lnTo>
                <a:cubicBezTo>
                  <a:pt x="4862" y="48576"/>
                  <a:pt x="2767" y="48082"/>
                  <a:pt x="1663" y="47079"/>
                </a:cubicBezTo>
                <a:cubicBezTo>
                  <a:pt x="558" y="46077"/>
                  <a:pt x="0" y="44111"/>
                  <a:pt x="0" y="41193"/>
                </a:cubicBezTo>
                <a:lnTo>
                  <a:pt x="0" y="7396"/>
                </a:lnTo>
                <a:cubicBezTo>
                  <a:pt x="0" y="4465"/>
                  <a:pt x="558" y="2512"/>
                  <a:pt x="1663" y="1509"/>
                </a:cubicBezTo>
                <a:cubicBezTo>
                  <a:pt x="2767" y="507"/>
                  <a:pt x="4862" y="0"/>
                  <a:pt x="7908" y="0"/>
                </a:cubicBezTo>
                <a:lnTo>
                  <a:pt x="63394" y="0"/>
                </a:lnTo>
                <a:cubicBezTo>
                  <a:pt x="64296" y="0"/>
                  <a:pt x="64740" y="456"/>
                  <a:pt x="64740" y="1344"/>
                </a:cubicBezTo>
                <a:lnTo>
                  <a:pt x="64740" y="4795"/>
                </a:lnTo>
                <a:cubicBezTo>
                  <a:pt x="64740" y="5759"/>
                  <a:pt x="64296" y="6241"/>
                  <a:pt x="63394" y="6241"/>
                </a:cubicBezTo>
                <a:lnTo>
                  <a:pt x="9673" y="6241"/>
                </a:lnTo>
                <a:cubicBezTo>
                  <a:pt x="8708" y="6241"/>
                  <a:pt x="8048" y="6432"/>
                  <a:pt x="7705" y="6812"/>
                </a:cubicBezTo>
                <a:cubicBezTo>
                  <a:pt x="7349" y="7193"/>
                  <a:pt x="7184" y="7916"/>
                  <a:pt x="7184" y="8956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5"/>
                  <a:pt x="63394" y="22366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32"/>
                </a:lnTo>
                <a:cubicBezTo>
                  <a:pt x="7184" y="40609"/>
                  <a:pt x="7349" y="41307"/>
                  <a:pt x="7705" y="41713"/>
                </a:cubicBezTo>
                <a:cubicBezTo>
                  <a:pt x="8048" y="42132"/>
                  <a:pt x="8708" y="42335"/>
                  <a:pt x="9673" y="42335"/>
                </a:cubicBezTo>
                <a:lnTo>
                  <a:pt x="64118" y="42335"/>
                </a:lnTo>
                <a:cubicBezTo>
                  <a:pt x="65019" y="42335"/>
                  <a:pt x="65476" y="42791"/>
                  <a:pt x="65476" y="43692"/>
                </a:cubicBezTo>
                <a:lnTo>
                  <a:pt x="65476" y="47130"/>
                </a:lnTo>
                <a:cubicBezTo>
                  <a:pt x="65476" y="48107"/>
                  <a:pt x="65019" y="48576"/>
                  <a:pt x="64118" y="48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4506662" y="179504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84 h 6241"/>
              <a:gd name="connsiteX3" fmla="*/ 91080 w 91600"/>
              <a:gd name="connsiteY3" fmla="*/ 5823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23 h 6241"/>
              <a:gd name="connsiteX7" fmla="*/ 0 w 91600"/>
              <a:gd name="connsiteY7" fmla="*/ 4884 h 6241"/>
              <a:gd name="connsiteX8" fmla="*/ 0 w 91600"/>
              <a:gd name="connsiteY8" fmla="*/ 1332 h 6241"/>
              <a:gd name="connsiteX9" fmla="*/ 456 w 91600"/>
              <a:gd name="connsiteY9" fmla="*/ 355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84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3" y="6089"/>
                  <a:pt x="456" y="5823"/>
                </a:cubicBezTo>
                <a:cubicBezTo>
                  <a:pt x="152" y="5544"/>
                  <a:pt x="0" y="5226"/>
                  <a:pt x="0" y="4884"/>
                </a:cubicBezTo>
                <a:lnTo>
                  <a:pt x="0" y="1332"/>
                </a:lnTo>
                <a:cubicBezTo>
                  <a:pt x="0" y="926"/>
                  <a:pt x="152" y="596"/>
                  <a:pt x="456" y="355"/>
                </a:cubicBezTo>
                <a:cubicBezTo>
                  <a:pt x="773" y="126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4612936" y="1730638"/>
            <a:ext cx="51944" cy="76994"/>
          </a:xfrm>
          <a:custGeom>
            <a:avLst/>
            <a:gdLst>
              <a:gd name="connsiteX0" fmla="*/ 17695 w 51944"/>
              <a:gd name="connsiteY0" fmla="*/ 38706 h 76994"/>
              <a:gd name="connsiteX1" fmla="*/ 7489 w 51944"/>
              <a:gd name="connsiteY1" fmla="*/ 50657 h 76994"/>
              <a:gd name="connsiteX2" fmla="*/ 7489 w 51944"/>
              <a:gd name="connsiteY2" fmla="*/ 75523 h 76994"/>
              <a:gd name="connsiteX3" fmla="*/ 6042 w 51944"/>
              <a:gd name="connsiteY3" fmla="*/ 76994 h 76994"/>
              <a:gd name="connsiteX4" fmla="*/ 1459 w 51944"/>
              <a:gd name="connsiteY4" fmla="*/ 76994 h 76994"/>
              <a:gd name="connsiteX5" fmla="*/ 0 w 51944"/>
              <a:gd name="connsiteY5" fmla="*/ 75523 h 76994"/>
              <a:gd name="connsiteX6" fmla="*/ 0 w 51944"/>
              <a:gd name="connsiteY6" fmla="*/ 1459 h 76994"/>
              <a:gd name="connsiteX7" fmla="*/ 1459 w 51944"/>
              <a:gd name="connsiteY7" fmla="*/ 0 h 76994"/>
              <a:gd name="connsiteX8" fmla="*/ 6042 w 51944"/>
              <a:gd name="connsiteY8" fmla="*/ 0 h 76994"/>
              <a:gd name="connsiteX9" fmla="*/ 7489 w 51944"/>
              <a:gd name="connsiteY9" fmla="*/ 1459 h 76994"/>
              <a:gd name="connsiteX10" fmla="*/ 7489 w 51944"/>
              <a:gd name="connsiteY10" fmla="*/ 41091 h 76994"/>
              <a:gd name="connsiteX11" fmla="*/ 39656 w 51944"/>
              <a:gd name="connsiteY11" fmla="*/ 1459 h 76994"/>
              <a:gd name="connsiteX12" fmla="*/ 43197 w 51944"/>
              <a:gd name="connsiteY12" fmla="*/ 0 h 76994"/>
              <a:gd name="connsiteX13" fmla="*/ 49024 w 51944"/>
              <a:gd name="connsiteY13" fmla="*/ 0 h 76994"/>
              <a:gd name="connsiteX14" fmla="*/ 49811 w 51944"/>
              <a:gd name="connsiteY14" fmla="*/ 469 h 76994"/>
              <a:gd name="connsiteX15" fmla="*/ 49443 w 51944"/>
              <a:gd name="connsiteY15" fmla="*/ 1459 h 76994"/>
              <a:gd name="connsiteX16" fmla="*/ 22582 w 51944"/>
              <a:gd name="connsiteY16" fmla="*/ 32985 h 76994"/>
              <a:gd name="connsiteX17" fmla="*/ 51944 w 51944"/>
              <a:gd name="connsiteY17" fmla="*/ 75523 h 76994"/>
              <a:gd name="connsiteX18" fmla="*/ 51525 w 51944"/>
              <a:gd name="connsiteY18" fmla="*/ 76994 h 76994"/>
              <a:gd name="connsiteX19" fmla="*/ 45901 w 51944"/>
              <a:gd name="connsiteY19" fmla="*/ 76994 h 76994"/>
              <a:gd name="connsiteX20" fmla="*/ 44035 w 51944"/>
              <a:gd name="connsiteY20" fmla="*/ 76664 h 76994"/>
              <a:gd name="connsiteX21" fmla="*/ 42677 w 51944"/>
              <a:gd name="connsiteY21" fmla="*/ 75523 h 76994"/>
              <a:gd name="connsiteX22" fmla="*/ 17695 w 51944"/>
              <a:gd name="connsiteY22" fmla="*/ 38706 h 76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94">
                <a:moveTo>
                  <a:pt x="17695" y="38706"/>
                </a:moveTo>
                <a:lnTo>
                  <a:pt x="7489" y="50657"/>
                </a:lnTo>
                <a:lnTo>
                  <a:pt x="7489" y="75523"/>
                </a:lnTo>
                <a:cubicBezTo>
                  <a:pt x="7489" y="76499"/>
                  <a:pt x="7006" y="76994"/>
                  <a:pt x="6042" y="76994"/>
                </a:cubicBezTo>
                <a:lnTo>
                  <a:pt x="1459" y="76994"/>
                </a:lnTo>
                <a:cubicBezTo>
                  <a:pt x="482" y="76994"/>
                  <a:pt x="0" y="76499"/>
                  <a:pt x="0" y="75523"/>
                </a:cubicBezTo>
                <a:lnTo>
                  <a:pt x="0" y="1459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6" y="0"/>
                  <a:pt x="7489" y="482"/>
                  <a:pt x="7489" y="1459"/>
                </a:cubicBezTo>
                <a:lnTo>
                  <a:pt x="7489" y="41091"/>
                </a:lnTo>
                <a:lnTo>
                  <a:pt x="39656" y="1459"/>
                </a:lnTo>
                <a:cubicBezTo>
                  <a:pt x="40633" y="482"/>
                  <a:pt x="41801" y="0"/>
                  <a:pt x="43197" y="0"/>
                </a:cubicBezTo>
                <a:lnTo>
                  <a:pt x="49024" y="0"/>
                </a:lnTo>
                <a:cubicBezTo>
                  <a:pt x="49443" y="0"/>
                  <a:pt x="49697" y="152"/>
                  <a:pt x="49811" y="469"/>
                </a:cubicBezTo>
                <a:cubicBezTo>
                  <a:pt x="49913" y="786"/>
                  <a:pt x="49786" y="1116"/>
                  <a:pt x="49443" y="1459"/>
                </a:cubicBezTo>
                <a:lnTo>
                  <a:pt x="22582" y="32985"/>
                </a:lnTo>
                <a:lnTo>
                  <a:pt x="51944" y="75523"/>
                </a:lnTo>
                <a:cubicBezTo>
                  <a:pt x="52566" y="76499"/>
                  <a:pt x="52426" y="76994"/>
                  <a:pt x="51525" y="76994"/>
                </a:cubicBezTo>
                <a:lnTo>
                  <a:pt x="45901" y="76994"/>
                </a:lnTo>
                <a:cubicBezTo>
                  <a:pt x="45203" y="76994"/>
                  <a:pt x="44581" y="76880"/>
                  <a:pt x="44035" y="76664"/>
                </a:cubicBezTo>
                <a:cubicBezTo>
                  <a:pt x="43477" y="76474"/>
                  <a:pt x="43020" y="76068"/>
                  <a:pt x="42677" y="75523"/>
                </a:cubicBezTo>
                <a:lnTo>
                  <a:pt x="17695" y="38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4674775" y="1729600"/>
            <a:ext cx="47247" cy="79164"/>
          </a:xfrm>
          <a:custGeom>
            <a:avLst/>
            <a:gdLst>
              <a:gd name="connsiteX0" fmla="*/ 1345 w 47247"/>
              <a:gd name="connsiteY0" fmla="*/ 76664 h 79164"/>
              <a:gd name="connsiteX1" fmla="*/ 0 w 47247"/>
              <a:gd name="connsiteY1" fmla="*/ 74279 h 79164"/>
              <a:gd name="connsiteX2" fmla="*/ 406 w 47247"/>
              <a:gd name="connsiteY2" fmla="*/ 70220 h 79164"/>
              <a:gd name="connsiteX3" fmla="*/ 2082 w 47247"/>
              <a:gd name="connsiteY3" fmla="*/ 69598 h 79164"/>
              <a:gd name="connsiteX4" fmla="*/ 10345 w 47247"/>
              <a:gd name="connsiteY4" fmla="*/ 72097 h 79164"/>
              <a:gd name="connsiteX5" fmla="*/ 19460 w 47247"/>
              <a:gd name="connsiteY5" fmla="*/ 72922 h 79164"/>
              <a:gd name="connsiteX6" fmla="*/ 33309 w 47247"/>
              <a:gd name="connsiteY6" fmla="*/ 68761 h 79164"/>
              <a:gd name="connsiteX7" fmla="*/ 39859 w 47247"/>
              <a:gd name="connsiteY7" fmla="*/ 55973 h 79164"/>
              <a:gd name="connsiteX8" fmla="*/ 17695 w 47247"/>
              <a:gd name="connsiteY8" fmla="*/ 41193 h 79164"/>
              <a:gd name="connsiteX9" fmla="*/ 12275 w 47247"/>
              <a:gd name="connsiteY9" fmla="*/ 41193 h 79164"/>
              <a:gd name="connsiteX10" fmla="*/ 10917 w 47247"/>
              <a:gd name="connsiteY10" fmla="*/ 40038 h 79164"/>
              <a:gd name="connsiteX11" fmla="*/ 10917 w 47247"/>
              <a:gd name="connsiteY11" fmla="*/ 36207 h 79164"/>
              <a:gd name="connsiteX12" fmla="*/ 12275 w 47247"/>
              <a:gd name="connsiteY12" fmla="*/ 34850 h 79164"/>
              <a:gd name="connsiteX13" fmla="*/ 12795 w 47247"/>
              <a:gd name="connsiteY13" fmla="*/ 34850 h 79164"/>
              <a:gd name="connsiteX14" fmla="*/ 30174 w 47247"/>
              <a:gd name="connsiteY14" fmla="*/ 32464 h 79164"/>
              <a:gd name="connsiteX15" fmla="*/ 39656 w 47247"/>
              <a:gd name="connsiteY15" fmla="*/ 19347 h 79164"/>
              <a:gd name="connsiteX16" fmla="*/ 38044 w 47247"/>
              <a:gd name="connsiteY16" fmla="*/ 13777 h 79164"/>
              <a:gd name="connsiteX17" fmla="*/ 33715 w 47247"/>
              <a:gd name="connsiteY17" fmla="*/ 9464 h 79164"/>
              <a:gd name="connsiteX18" fmla="*/ 28092 w 47247"/>
              <a:gd name="connsiteY18" fmla="*/ 7180 h 79164"/>
              <a:gd name="connsiteX19" fmla="*/ 21542 w 47247"/>
              <a:gd name="connsiteY19" fmla="*/ 6343 h 79164"/>
              <a:gd name="connsiteX20" fmla="*/ 13735 w 47247"/>
              <a:gd name="connsiteY20" fmla="*/ 7282 h 79164"/>
              <a:gd name="connsiteX21" fmla="*/ 5509 w 47247"/>
              <a:gd name="connsiteY21" fmla="*/ 9793 h 79164"/>
              <a:gd name="connsiteX22" fmla="*/ 3947 w 47247"/>
              <a:gd name="connsiteY22" fmla="*/ 8944 h 79164"/>
              <a:gd name="connsiteX23" fmla="*/ 3528 w 47247"/>
              <a:gd name="connsiteY23" fmla="*/ 5100 h 79164"/>
              <a:gd name="connsiteX24" fmla="*/ 4887 w 47247"/>
              <a:gd name="connsiteY24" fmla="*/ 3019 h 79164"/>
              <a:gd name="connsiteX25" fmla="*/ 13633 w 47247"/>
              <a:gd name="connsiteY25" fmla="*/ 723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7 h 79164"/>
              <a:gd name="connsiteX29" fmla="*/ 42043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46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5 w 47247"/>
              <a:gd name="connsiteY35" fmla="*/ 66008 h 79164"/>
              <a:gd name="connsiteX36" fmla="*/ 39021 w 47247"/>
              <a:gd name="connsiteY36" fmla="*/ 73239 h 79164"/>
              <a:gd name="connsiteX37" fmla="*/ 30174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42 h 79164"/>
              <a:gd name="connsiteX40" fmla="*/ 1345 w 47247"/>
              <a:gd name="connsiteY40" fmla="*/ 76664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64"/>
                </a:moveTo>
                <a:cubicBezTo>
                  <a:pt x="304" y="76398"/>
                  <a:pt x="-152" y="75599"/>
                  <a:pt x="0" y="74279"/>
                </a:cubicBezTo>
                <a:lnTo>
                  <a:pt x="406" y="70220"/>
                </a:lnTo>
                <a:cubicBezTo>
                  <a:pt x="546" y="69382"/>
                  <a:pt x="1104" y="69179"/>
                  <a:pt x="2082" y="69598"/>
                </a:cubicBezTo>
                <a:cubicBezTo>
                  <a:pt x="4988" y="70765"/>
                  <a:pt x="7743" y="71615"/>
                  <a:pt x="10345" y="72097"/>
                </a:cubicBezTo>
                <a:cubicBezTo>
                  <a:pt x="12960" y="72579"/>
                  <a:pt x="15981" y="72846"/>
                  <a:pt x="19460" y="72922"/>
                </a:cubicBezTo>
                <a:cubicBezTo>
                  <a:pt x="24931" y="72998"/>
                  <a:pt x="29552" y="71615"/>
                  <a:pt x="33309" y="68761"/>
                </a:cubicBezTo>
                <a:cubicBezTo>
                  <a:pt x="37676" y="65843"/>
                  <a:pt x="39859" y="61593"/>
                  <a:pt x="39859" y="55973"/>
                </a:cubicBezTo>
                <a:cubicBezTo>
                  <a:pt x="39859" y="46115"/>
                  <a:pt x="32471" y="41193"/>
                  <a:pt x="17695" y="41193"/>
                </a:cubicBezTo>
                <a:lnTo>
                  <a:pt x="12275" y="41193"/>
                </a:lnTo>
                <a:cubicBezTo>
                  <a:pt x="11374" y="41193"/>
                  <a:pt x="10917" y="40812"/>
                  <a:pt x="10917" y="40038"/>
                </a:cubicBezTo>
                <a:lnTo>
                  <a:pt x="10917" y="36207"/>
                </a:lnTo>
                <a:cubicBezTo>
                  <a:pt x="10917" y="35306"/>
                  <a:pt x="11374" y="34850"/>
                  <a:pt x="12275" y="34850"/>
                </a:cubicBezTo>
                <a:lnTo>
                  <a:pt x="12795" y="34850"/>
                </a:lnTo>
                <a:cubicBezTo>
                  <a:pt x="20222" y="34850"/>
                  <a:pt x="26010" y="34050"/>
                  <a:pt x="30174" y="32464"/>
                </a:cubicBezTo>
                <a:cubicBezTo>
                  <a:pt x="36495" y="30029"/>
                  <a:pt x="39656" y="25652"/>
                  <a:pt x="39656" y="19347"/>
                </a:cubicBezTo>
                <a:cubicBezTo>
                  <a:pt x="39656" y="17342"/>
                  <a:pt x="39110" y="15490"/>
                  <a:pt x="38044" y="13777"/>
                </a:cubicBezTo>
                <a:cubicBezTo>
                  <a:pt x="36965" y="12090"/>
                  <a:pt x="35518" y="10656"/>
                  <a:pt x="33715" y="9464"/>
                </a:cubicBezTo>
                <a:cubicBezTo>
                  <a:pt x="32052" y="8500"/>
                  <a:pt x="30174" y="7726"/>
                  <a:pt x="28092" y="7180"/>
                </a:cubicBezTo>
                <a:cubicBezTo>
                  <a:pt x="26010" y="6622"/>
                  <a:pt x="23826" y="6343"/>
                  <a:pt x="21542" y="6343"/>
                </a:cubicBezTo>
                <a:cubicBezTo>
                  <a:pt x="19181" y="6343"/>
                  <a:pt x="16578" y="6660"/>
                  <a:pt x="13735" y="7282"/>
                </a:cubicBezTo>
                <a:cubicBezTo>
                  <a:pt x="10878" y="7903"/>
                  <a:pt x="8149" y="8741"/>
                  <a:pt x="5509" y="9793"/>
                </a:cubicBezTo>
                <a:cubicBezTo>
                  <a:pt x="4607" y="10136"/>
                  <a:pt x="4087" y="9844"/>
                  <a:pt x="3947" y="8944"/>
                </a:cubicBezTo>
                <a:lnTo>
                  <a:pt x="3528" y="5100"/>
                </a:lnTo>
                <a:cubicBezTo>
                  <a:pt x="3325" y="4123"/>
                  <a:pt x="3770" y="3438"/>
                  <a:pt x="4887" y="3019"/>
                </a:cubicBezTo>
                <a:cubicBezTo>
                  <a:pt x="8009" y="1979"/>
                  <a:pt x="10917" y="1217"/>
                  <a:pt x="13633" y="723"/>
                </a:cubicBezTo>
                <a:cubicBezTo>
                  <a:pt x="16337" y="253"/>
                  <a:pt x="19218" y="0"/>
                  <a:pt x="22265" y="0"/>
                </a:cubicBezTo>
                <a:cubicBezTo>
                  <a:pt x="29272" y="0"/>
                  <a:pt x="34997" y="1484"/>
                  <a:pt x="39440" y="4478"/>
                </a:cubicBezTo>
                <a:cubicBezTo>
                  <a:pt x="44505" y="7878"/>
                  <a:pt x="47044" y="12838"/>
                  <a:pt x="47044" y="19347"/>
                </a:cubicBezTo>
                <a:cubicBezTo>
                  <a:pt x="47044" y="24002"/>
                  <a:pt x="45381" y="28024"/>
                  <a:pt x="42043" y="31424"/>
                </a:cubicBezTo>
                <a:cubicBezTo>
                  <a:pt x="39263" y="34393"/>
                  <a:pt x="35657" y="36588"/>
                  <a:pt x="31227" y="37970"/>
                </a:cubicBezTo>
                <a:cubicBezTo>
                  <a:pt x="33436" y="38249"/>
                  <a:pt x="35505" y="38846"/>
                  <a:pt x="37409" y="39746"/>
                </a:cubicBezTo>
                <a:cubicBezTo>
                  <a:pt x="39326" y="40635"/>
                  <a:pt x="40976" y="41891"/>
                  <a:pt x="42360" y="43489"/>
                </a:cubicBezTo>
                <a:cubicBezTo>
                  <a:pt x="43947" y="45214"/>
                  <a:pt x="45165" y="47181"/>
                  <a:pt x="46003" y="49363"/>
                </a:cubicBezTo>
                <a:cubicBezTo>
                  <a:pt x="46828" y="51545"/>
                  <a:pt x="47247" y="53956"/>
                  <a:pt x="47247" y="56594"/>
                </a:cubicBezTo>
                <a:cubicBezTo>
                  <a:pt x="47247" y="60058"/>
                  <a:pt x="46536" y="63191"/>
                  <a:pt x="45115" y="66008"/>
                </a:cubicBezTo>
                <a:cubicBezTo>
                  <a:pt x="43693" y="68811"/>
                  <a:pt x="41662" y="71222"/>
                  <a:pt x="39021" y="73239"/>
                </a:cubicBezTo>
                <a:cubicBezTo>
                  <a:pt x="36457" y="75104"/>
                  <a:pt x="33512" y="76588"/>
                  <a:pt x="30174" y="77654"/>
                </a:cubicBezTo>
                <a:cubicBezTo>
                  <a:pt x="26847" y="78732"/>
                  <a:pt x="23128" y="79240"/>
                  <a:pt x="19041" y="79164"/>
                </a:cubicBezTo>
                <a:cubicBezTo>
                  <a:pt x="15359" y="79088"/>
                  <a:pt x="12186" y="78897"/>
                  <a:pt x="9520" y="78542"/>
                </a:cubicBezTo>
                <a:cubicBezTo>
                  <a:pt x="6842" y="78199"/>
                  <a:pt x="4125" y="77565"/>
                  <a:pt x="1345" y="76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4741330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2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7 w 77294"/>
              <a:gd name="connsiteY24" fmla="*/ 41497 h 47523"/>
              <a:gd name="connsiteX25" fmla="*/ 13696 w 77294"/>
              <a:gd name="connsiteY25" fmla="*/ 34684 h 47523"/>
              <a:gd name="connsiteX26" fmla="*/ 24157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6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2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5" y="46483"/>
                  <a:pt x="74235" y="46458"/>
                  <a:pt x="73549" y="46178"/>
                </a:cubicBezTo>
                <a:cubicBezTo>
                  <a:pt x="69728" y="44859"/>
                  <a:pt x="66073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5" y="29432"/>
                  <a:pt x="27114" y="32337"/>
                  <a:pt x="24207" y="35002"/>
                </a:cubicBezTo>
                <a:cubicBezTo>
                  <a:pt x="21287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7" y="41497"/>
                </a:cubicBezTo>
                <a:cubicBezTo>
                  <a:pt x="5433" y="39759"/>
                  <a:pt x="9736" y="37488"/>
                  <a:pt x="13696" y="34684"/>
                </a:cubicBezTo>
                <a:cubicBezTo>
                  <a:pt x="17644" y="31868"/>
                  <a:pt x="21135" y="28709"/>
                  <a:pt x="24157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9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6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4734311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6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4834343" y="1762157"/>
            <a:ext cx="65374" cy="22670"/>
          </a:xfrm>
          <a:custGeom>
            <a:avLst/>
            <a:gdLst>
              <a:gd name="connsiteX0" fmla="*/ 28929 w 65374"/>
              <a:gd name="connsiteY0" fmla="*/ 22670 h 22670"/>
              <a:gd name="connsiteX1" fmla="*/ 28002 w 65374"/>
              <a:gd name="connsiteY1" fmla="*/ 22214 h 22670"/>
              <a:gd name="connsiteX2" fmla="*/ 27584 w 65374"/>
              <a:gd name="connsiteY2" fmla="*/ 21110 h 22670"/>
              <a:gd name="connsiteX3" fmla="*/ 27584 w 65374"/>
              <a:gd name="connsiteY3" fmla="*/ 8855 h 22670"/>
              <a:gd name="connsiteX4" fmla="*/ 20615 w 65374"/>
              <a:gd name="connsiteY4" fmla="*/ 9159 h 22670"/>
              <a:gd name="connsiteX5" fmla="*/ 13430 w 65374"/>
              <a:gd name="connsiteY5" fmla="*/ 9375 h 22670"/>
              <a:gd name="connsiteX6" fmla="*/ 6765 w 65374"/>
              <a:gd name="connsiteY6" fmla="*/ 9514 h 22670"/>
              <a:gd name="connsiteX7" fmla="*/ 1561 w 65374"/>
              <a:gd name="connsiteY7" fmla="*/ 9464 h 22670"/>
              <a:gd name="connsiteX8" fmla="*/ 469 w 65374"/>
              <a:gd name="connsiteY8" fmla="*/ 9045 h 22670"/>
              <a:gd name="connsiteX9" fmla="*/ 0 w 65374"/>
              <a:gd name="connsiteY9" fmla="*/ 8119 h 22670"/>
              <a:gd name="connsiteX10" fmla="*/ 0 w 65374"/>
              <a:gd name="connsiteY10" fmla="*/ 4592 h 22670"/>
              <a:gd name="connsiteX11" fmla="*/ 469 w 65374"/>
              <a:gd name="connsiteY11" fmla="*/ 3590 h 22670"/>
              <a:gd name="connsiteX12" fmla="*/ 1561 w 65374"/>
              <a:gd name="connsiteY12" fmla="*/ 3222 h 22670"/>
              <a:gd name="connsiteX13" fmla="*/ 8378 w 65374"/>
              <a:gd name="connsiteY13" fmla="*/ 3171 h 22670"/>
              <a:gd name="connsiteX14" fmla="*/ 16705 w 65374"/>
              <a:gd name="connsiteY14" fmla="*/ 2981 h 22670"/>
              <a:gd name="connsiteX15" fmla="*/ 25083 w 65374"/>
              <a:gd name="connsiteY15" fmla="*/ 2651 h 22670"/>
              <a:gd name="connsiteX16" fmla="*/ 32065 w 65374"/>
              <a:gd name="connsiteY16" fmla="*/ 2410 h 22670"/>
              <a:gd name="connsiteX17" fmla="*/ 39554 w 65374"/>
              <a:gd name="connsiteY17" fmla="*/ 2029 h 22670"/>
              <a:gd name="connsiteX18" fmla="*/ 47780 w 65374"/>
              <a:gd name="connsiteY18" fmla="*/ 1471 h 22670"/>
              <a:gd name="connsiteX19" fmla="*/ 55891 w 65374"/>
              <a:gd name="connsiteY19" fmla="*/ 786 h 22670"/>
              <a:gd name="connsiteX20" fmla="*/ 63077 w 65374"/>
              <a:gd name="connsiteY20" fmla="*/ 0 h 22670"/>
              <a:gd name="connsiteX21" fmla="*/ 64854 w 65374"/>
              <a:gd name="connsiteY21" fmla="*/ 1040 h 22670"/>
              <a:gd name="connsiteX22" fmla="*/ 65374 w 65374"/>
              <a:gd name="connsiteY22" fmla="*/ 4376 h 22670"/>
              <a:gd name="connsiteX23" fmla="*/ 64117 w 65374"/>
              <a:gd name="connsiteY23" fmla="*/ 5937 h 22670"/>
              <a:gd name="connsiteX24" fmla="*/ 49862 w 65374"/>
              <a:gd name="connsiteY24" fmla="*/ 7434 h 22670"/>
              <a:gd name="connsiteX25" fmla="*/ 34769 w 65374"/>
              <a:gd name="connsiteY25" fmla="*/ 8423 h 22670"/>
              <a:gd name="connsiteX26" fmla="*/ 34769 w 65374"/>
              <a:gd name="connsiteY26" fmla="*/ 21110 h 22670"/>
              <a:gd name="connsiteX27" fmla="*/ 34401 w 65374"/>
              <a:gd name="connsiteY27" fmla="*/ 22214 h 22670"/>
              <a:gd name="connsiteX28" fmla="*/ 33410 w 65374"/>
              <a:gd name="connsiteY28" fmla="*/ 22670 h 22670"/>
              <a:gd name="connsiteX29" fmla="*/ 28929 w 65374"/>
              <a:gd name="connsiteY29" fmla="*/ 22670 h 2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74" h="22670">
                <a:moveTo>
                  <a:pt x="28929" y="22670"/>
                </a:moveTo>
                <a:cubicBezTo>
                  <a:pt x="28587" y="22670"/>
                  <a:pt x="28282" y="22531"/>
                  <a:pt x="28002" y="22214"/>
                </a:cubicBezTo>
                <a:cubicBezTo>
                  <a:pt x="27723" y="21909"/>
                  <a:pt x="27584" y="21541"/>
                  <a:pt x="27584" y="21110"/>
                </a:cubicBezTo>
                <a:lnTo>
                  <a:pt x="27584" y="8855"/>
                </a:lnTo>
                <a:cubicBezTo>
                  <a:pt x="25362" y="8982"/>
                  <a:pt x="23039" y="9096"/>
                  <a:pt x="20615" y="9159"/>
                </a:cubicBezTo>
                <a:cubicBezTo>
                  <a:pt x="18177" y="9223"/>
                  <a:pt x="15778" y="9299"/>
                  <a:pt x="13430" y="9375"/>
                </a:cubicBezTo>
                <a:cubicBezTo>
                  <a:pt x="11069" y="9438"/>
                  <a:pt x="8847" y="9489"/>
                  <a:pt x="6765" y="9514"/>
                </a:cubicBezTo>
                <a:cubicBezTo>
                  <a:pt x="4683" y="9565"/>
                  <a:pt x="2944" y="9540"/>
                  <a:pt x="1561" y="9464"/>
                </a:cubicBezTo>
                <a:cubicBezTo>
                  <a:pt x="1142" y="9464"/>
                  <a:pt x="774" y="9337"/>
                  <a:pt x="469" y="9045"/>
                </a:cubicBezTo>
                <a:cubicBezTo>
                  <a:pt x="152" y="8779"/>
                  <a:pt x="0" y="8461"/>
                  <a:pt x="0" y="8119"/>
                </a:cubicBezTo>
                <a:lnTo>
                  <a:pt x="0" y="4592"/>
                </a:lnTo>
                <a:cubicBezTo>
                  <a:pt x="0" y="4161"/>
                  <a:pt x="152" y="3843"/>
                  <a:pt x="469" y="3590"/>
                </a:cubicBezTo>
                <a:cubicBezTo>
                  <a:pt x="774" y="3349"/>
                  <a:pt x="1142" y="3222"/>
                  <a:pt x="1561" y="3222"/>
                </a:cubicBezTo>
                <a:cubicBezTo>
                  <a:pt x="3440" y="3222"/>
                  <a:pt x="5699" y="3209"/>
                  <a:pt x="8378" y="3171"/>
                </a:cubicBezTo>
                <a:cubicBezTo>
                  <a:pt x="11043" y="3146"/>
                  <a:pt x="13823" y="3070"/>
                  <a:pt x="16705" y="2981"/>
                </a:cubicBezTo>
                <a:cubicBezTo>
                  <a:pt x="19586" y="2867"/>
                  <a:pt x="22379" y="2752"/>
                  <a:pt x="25083" y="2651"/>
                </a:cubicBezTo>
                <a:cubicBezTo>
                  <a:pt x="27787" y="2549"/>
                  <a:pt x="30110" y="2473"/>
                  <a:pt x="32065" y="2410"/>
                </a:cubicBezTo>
                <a:cubicBezTo>
                  <a:pt x="34350" y="2334"/>
                  <a:pt x="36838" y="2207"/>
                  <a:pt x="39554" y="2029"/>
                </a:cubicBezTo>
                <a:cubicBezTo>
                  <a:pt x="42258" y="1864"/>
                  <a:pt x="45000" y="1661"/>
                  <a:pt x="47780" y="1471"/>
                </a:cubicBezTo>
                <a:cubicBezTo>
                  <a:pt x="50548" y="1255"/>
                  <a:pt x="53251" y="1027"/>
                  <a:pt x="55891" y="786"/>
                </a:cubicBezTo>
                <a:cubicBezTo>
                  <a:pt x="58532" y="545"/>
                  <a:pt x="60919" y="279"/>
                  <a:pt x="63077" y="0"/>
                </a:cubicBezTo>
                <a:cubicBezTo>
                  <a:pt x="64181" y="-126"/>
                  <a:pt x="64777" y="215"/>
                  <a:pt x="64854" y="1040"/>
                </a:cubicBezTo>
                <a:lnTo>
                  <a:pt x="65374" y="4376"/>
                </a:lnTo>
                <a:cubicBezTo>
                  <a:pt x="65438" y="5353"/>
                  <a:pt x="65019" y="5873"/>
                  <a:pt x="64117" y="5937"/>
                </a:cubicBezTo>
                <a:cubicBezTo>
                  <a:pt x="59675" y="6635"/>
                  <a:pt x="54927" y="7142"/>
                  <a:pt x="49862" y="7434"/>
                </a:cubicBezTo>
                <a:cubicBezTo>
                  <a:pt x="44784" y="7764"/>
                  <a:pt x="39758" y="8081"/>
                  <a:pt x="34769" y="8423"/>
                </a:cubicBezTo>
                <a:lnTo>
                  <a:pt x="34769" y="21110"/>
                </a:lnTo>
                <a:cubicBezTo>
                  <a:pt x="34769" y="21541"/>
                  <a:pt x="34642" y="21909"/>
                  <a:pt x="34401" y="22214"/>
                </a:cubicBezTo>
                <a:cubicBezTo>
                  <a:pt x="34159" y="22531"/>
                  <a:pt x="33829" y="22670"/>
                  <a:pt x="33410" y="22670"/>
                </a:cubicBezTo>
                <a:lnTo>
                  <a:pt x="28929" y="226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4930007" y="1729817"/>
            <a:ext cx="91601" cy="71463"/>
          </a:xfrm>
          <a:custGeom>
            <a:avLst/>
            <a:gdLst>
              <a:gd name="connsiteX0" fmla="*/ 13316 w 91601"/>
              <a:gd name="connsiteY0" fmla="*/ 304 h 71463"/>
              <a:gd name="connsiteX1" fmla="*/ 14357 w 91601"/>
              <a:gd name="connsiteY1" fmla="*/ 0 h 71463"/>
              <a:gd name="connsiteX2" fmla="*/ 70160 w 91601"/>
              <a:gd name="connsiteY2" fmla="*/ 0 h 71463"/>
              <a:gd name="connsiteX3" fmla="*/ 74159 w 91601"/>
              <a:gd name="connsiteY3" fmla="*/ 507 h 71463"/>
              <a:gd name="connsiteX4" fmla="*/ 76507 w 91601"/>
              <a:gd name="connsiteY4" fmla="*/ 2017 h 71463"/>
              <a:gd name="connsiteX5" fmla="*/ 77650 w 91601"/>
              <a:gd name="connsiteY5" fmla="*/ 4567 h 71463"/>
              <a:gd name="connsiteX6" fmla="*/ 78068 w 91601"/>
              <a:gd name="connsiteY6" fmla="*/ 8309 h 71463"/>
              <a:gd name="connsiteX7" fmla="*/ 78018 w 91601"/>
              <a:gd name="connsiteY7" fmla="*/ 15439 h 71463"/>
              <a:gd name="connsiteX8" fmla="*/ 77548 w 91601"/>
              <a:gd name="connsiteY8" fmla="*/ 24903 h 71463"/>
              <a:gd name="connsiteX9" fmla="*/ 76761 w 91601"/>
              <a:gd name="connsiteY9" fmla="*/ 35611 h 71463"/>
              <a:gd name="connsiteX10" fmla="*/ 75720 w 91601"/>
              <a:gd name="connsiteY10" fmla="*/ 46546 h 71463"/>
              <a:gd name="connsiteX11" fmla="*/ 74527 w 91601"/>
              <a:gd name="connsiteY11" fmla="*/ 56734 h 71463"/>
              <a:gd name="connsiteX12" fmla="*/ 73283 w 91601"/>
              <a:gd name="connsiteY12" fmla="*/ 65221 h 71463"/>
              <a:gd name="connsiteX13" fmla="*/ 90027 w 91601"/>
              <a:gd name="connsiteY13" fmla="*/ 65221 h 71463"/>
              <a:gd name="connsiteX14" fmla="*/ 91067 w 91601"/>
              <a:gd name="connsiteY14" fmla="*/ 65589 h 71463"/>
              <a:gd name="connsiteX15" fmla="*/ 91601 w 91601"/>
              <a:gd name="connsiteY15" fmla="*/ 66566 h 71463"/>
              <a:gd name="connsiteX16" fmla="*/ 91601 w 91601"/>
              <a:gd name="connsiteY16" fmla="*/ 70105 h 71463"/>
              <a:gd name="connsiteX17" fmla="*/ 91067 w 91601"/>
              <a:gd name="connsiteY17" fmla="*/ 71044 h 71463"/>
              <a:gd name="connsiteX18" fmla="*/ 90027 w 91601"/>
              <a:gd name="connsiteY18" fmla="*/ 71463 h 71463"/>
              <a:gd name="connsiteX19" fmla="*/ 1561 w 91601"/>
              <a:gd name="connsiteY19" fmla="*/ 71463 h 71463"/>
              <a:gd name="connsiteX20" fmla="*/ 456 w 91601"/>
              <a:gd name="connsiteY20" fmla="*/ 71044 h 71463"/>
              <a:gd name="connsiteX21" fmla="*/ 0 w 91601"/>
              <a:gd name="connsiteY21" fmla="*/ 70105 h 71463"/>
              <a:gd name="connsiteX22" fmla="*/ 0 w 91601"/>
              <a:gd name="connsiteY22" fmla="*/ 66566 h 71463"/>
              <a:gd name="connsiteX23" fmla="*/ 456 w 91601"/>
              <a:gd name="connsiteY23" fmla="*/ 65589 h 71463"/>
              <a:gd name="connsiteX24" fmla="*/ 1561 w 91601"/>
              <a:gd name="connsiteY24" fmla="*/ 65221 h 71463"/>
              <a:gd name="connsiteX25" fmla="*/ 66199 w 91601"/>
              <a:gd name="connsiteY25" fmla="*/ 65221 h 71463"/>
              <a:gd name="connsiteX26" fmla="*/ 67494 w 91601"/>
              <a:gd name="connsiteY26" fmla="*/ 58041 h 71463"/>
              <a:gd name="connsiteX27" fmla="*/ 68802 w 91601"/>
              <a:gd name="connsiteY27" fmla="*/ 48259 h 71463"/>
              <a:gd name="connsiteX28" fmla="*/ 69894 w 91601"/>
              <a:gd name="connsiteY28" fmla="*/ 37120 h 71463"/>
              <a:gd name="connsiteX29" fmla="*/ 70680 w 91601"/>
              <a:gd name="connsiteY29" fmla="*/ 25905 h 71463"/>
              <a:gd name="connsiteX30" fmla="*/ 71087 w 91601"/>
              <a:gd name="connsiteY30" fmla="*/ 15908 h 71463"/>
              <a:gd name="connsiteX31" fmla="*/ 70985 w 91601"/>
              <a:gd name="connsiteY31" fmla="*/ 8423 h 71463"/>
              <a:gd name="connsiteX32" fmla="*/ 70465 w 91601"/>
              <a:gd name="connsiteY32" fmla="*/ 6596 h 71463"/>
              <a:gd name="connsiteX33" fmla="*/ 68586 w 91601"/>
              <a:gd name="connsiteY33" fmla="*/ 6229 h 71463"/>
              <a:gd name="connsiteX34" fmla="*/ 14357 w 91601"/>
              <a:gd name="connsiteY34" fmla="*/ 6229 h 71463"/>
              <a:gd name="connsiteX35" fmla="*/ 13316 w 91601"/>
              <a:gd name="connsiteY35" fmla="*/ 5861 h 71463"/>
              <a:gd name="connsiteX36" fmla="*/ 12795 w 91601"/>
              <a:gd name="connsiteY36" fmla="*/ 4985 h 71463"/>
              <a:gd name="connsiteX37" fmla="*/ 12795 w 91601"/>
              <a:gd name="connsiteY37" fmla="*/ 1243 h 71463"/>
              <a:gd name="connsiteX38" fmla="*/ 13316 w 91601"/>
              <a:gd name="connsiteY38" fmla="*/ 304 h 71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601" h="71463">
                <a:moveTo>
                  <a:pt x="13316" y="304"/>
                </a:moveTo>
                <a:cubicBezTo>
                  <a:pt x="13658" y="88"/>
                  <a:pt x="14014" y="0"/>
                  <a:pt x="14357" y="0"/>
                </a:cubicBezTo>
                <a:lnTo>
                  <a:pt x="70160" y="0"/>
                </a:lnTo>
                <a:cubicBezTo>
                  <a:pt x="71810" y="0"/>
                  <a:pt x="73156" y="164"/>
                  <a:pt x="74159" y="507"/>
                </a:cubicBezTo>
                <a:cubicBezTo>
                  <a:pt x="75162" y="862"/>
                  <a:pt x="75949" y="1370"/>
                  <a:pt x="76507" y="2017"/>
                </a:cubicBezTo>
                <a:cubicBezTo>
                  <a:pt x="77053" y="2689"/>
                  <a:pt x="77434" y="3526"/>
                  <a:pt x="77650" y="4567"/>
                </a:cubicBezTo>
                <a:cubicBezTo>
                  <a:pt x="77853" y="5607"/>
                  <a:pt x="77992" y="6863"/>
                  <a:pt x="78068" y="8309"/>
                </a:cubicBezTo>
                <a:cubicBezTo>
                  <a:pt x="78132" y="10187"/>
                  <a:pt x="78107" y="12572"/>
                  <a:pt x="78018" y="15439"/>
                </a:cubicBezTo>
                <a:cubicBezTo>
                  <a:pt x="77904" y="18319"/>
                  <a:pt x="77751" y="21465"/>
                  <a:pt x="77548" y="24903"/>
                </a:cubicBezTo>
                <a:cubicBezTo>
                  <a:pt x="77332" y="28341"/>
                  <a:pt x="77066" y="31919"/>
                  <a:pt x="76761" y="35611"/>
                </a:cubicBezTo>
                <a:cubicBezTo>
                  <a:pt x="76456" y="39328"/>
                  <a:pt x="76101" y="42969"/>
                  <a:pt x="75720" y="46546"/>
                </a:cubicBezTo>
                <a:cubicBezTo>
                  <a:pt x="75339" y="50111"/>
                  <a:pt x="74933" y="53511"/>
                  <a:pt x="74527" y="56734"/>
                </a:cubicBezTo>
                <a:cubicBezTo>
                  <a:pt x="74108" y="59969"/>
                  <a:pt x="73689" y="62798"/>
                  <a:pt x="73283" y="65221"/>
                </a:cubicBezTo>
                <a:lnTo>
                  <a:pt x="90027" y="65221"/>
                </a:lnTo>
                <a:cubicBezTo>
                  <a:pt x="90382" y="65221"/>
                  <a:pt x="90725" y="65348"/>
                  <a:pt x="91067" y="65589"/>
                </a:cubicBezTo>
                <a:cubicBezTo>
                  <a:pt x="91423" y="65817"/>
                  <a:pt x="91601" y="66147"/>
                  <a:pt x="91601" y="66566"/>
                </a:cubicBezTo>
                <a:lnTo>
                  <a:pt x="91601" y="70105"/>
                </a:lnTo>
                <a:cubicBezTo>
                  <a:pt x="91601" y="70448"/>
                  <a:pt x="91423" y="70778"/>
                  <a:pt x="91067" y="71044"/>
                </a:cubicBezTo>
                <a:cubicBezTo>
                  <a:pt x="90725" y="71323"/>
                  <a:pt x="90382" y="71463"/>
                  <a:pt x="90027" y="71463"/>
                </a:cubicBezTo>
                <a:lnTo>
                  <a:pt x="1561" y="71463"/>
                </a:lnTo>
                <a:cubicBezTo>
                  <a:pt x="1142" y="71463"/>
                  <a:pt x="774" y="71323"/>
                  <a:pt x="456" y="71044"/>
                </a:cubicBezTo>
                <a:cubicBezTo>
                  <a:pt x="152" y="70778"/>
                  <a:pt x="0" y="70448"/>
                  <a:pt x="0" y="70105"/>
                </a:cubicBezTo>
                <a:lnTo>
                  <a:pt x="0" y="66566"/>
                </a:lnTo>
                <a:cubicBezTo>
                  <a:pt x="0" y="66147"/>
                  <a:pt x="152" y="65817"/>
                  <a:pt x="456" y="65589"/>
                </a:cubicBezTo>
                <a:cubicBezTo>
                  <a:pt x="774" y="65348"/>
                  <a:pt x="1142" y="65221"/>
                  <a:pt x="1561" y="65221"/>
                </a:cubicBezTo>
                <a:lnTo>
                  <a:pt x="66199" y="65221"/>
                </a:lnTo>
                <a:cubicBezTo>
                  <a:pt x="66618" y="63420"/>
                  <a:pt x="67050" y="61022"/>
                  <a:pt x="67494" y="58041"/>
                </a:cubicBezTo>
                <a:cubicBezTo>
                  <a:pt x="67951" y="55059"/>
                  <a:pt x="68383" y="51799"/>
                  <a:pt x="68802" y="48259"/>
                </a:cubicBezTo>
                <a:cubicBezTo>
                  <a:pt x="69221" y="44732"/>
                  <a:pt x="69576" y="41015"/>
                  <a:pt x="69894" y="37120"/>
                </a:cubicBezTo>
                <a:cubicBezTo>
                  <a:pt x="70198" y="33251"/>
                  <a:pt x="70465" y="29496"/>
                  <a:pt x="70680" y="25905"/>
                </a:cubicBezTo>
                <a:cubicBezTo>
                  <a:pt x="70884" y="22277"/>
                  <a:pt x="71023" y="18966"/>
                  <a:pt x="71087" y="15908"/>
                </a:cubicBezTo>
                <a:cubicBezTo>
                  <a:pt x="71163" y="12851"/>
                  <a:pt x="71125" y="10364"/>
                  <a:pt x="70985" y="8423"/>
                </a:cubicBezTo>
                <a:cubicBezTo>
                  <a:pt x="70922" y="7447"/>
                  <a:pt x="70744" y="6850"/>
                  <a:pt x="70465" y="6596"/>
                </a:cubicBezTo>
                <a:cubicBezTo>
                  <a:pt x="70186" y="6356"/>
                  <a:pt x="69563" y="6229"/>
                  <a:pt x="68586" y="6229"/>
                </a:cubicBezTo>
                <a:lnTo>
                  <a:pt x="14357" y="6229"/>
                </a:lnTo>
                <a:cubicBezTo>
                  <a:pt x="14014" y="6229"/>
                  <a:pt x="13658" y="6114"/>
                  <a:pt x="13316" y="5861"/>
                </a:cubicBezTo>
                <a:cubicBezTo>
                  <a:pt x="12973" y="5632"/>
                  <a:pt x="12795" y="5328"/>
                  <a:pt x="12795" y="4985"/>
                </a:cubicBezTo>
                <a:lnTo>
                  <a:pt x="12795" y="1243"/>
                </a:lnTo>
                <a:cubicBezTo>
                  <a:pt x="12795" y="824"/>
                  <a:pt x="12973" y="507"/>
                  <a:pt x="13316" y="3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5036281" y="1725017"/>
            <a:ext cx="55993" cy="47028"/>
          </a:xfrm>
          <a:custGeom>
            <a:avLst/>
            <a:gdLst>
              <a:gd name="connsiteX0" fmla="*/ 7908 w 55993"/>
              <a:gd name="connsiteY0" fmla="*/ 47028 h 47028"/>
              <a:gd name="connsiteX1" fmla="*/ 1612 w 55993"/>
              <a:gd name="connsiteY1" fmla="*/ 45214 h 47028"/>
              <a:gd name="connsiteX2" fmla="*/ 0 w 55993"/>
              <a:gd name="connsiteY2" fmla="*/ 39023 h 47028"/>
              <a:gd name="connsiteX3" fmla="*/ 0 w 55993"/>
              <a:gd name="connsiteY3" fmla="*/ 27250 h 47028"/>
              <a:gd name="connsiteX4" fmla="*/ 1815 w 55993"/>
              <a:gd name="connsiteY4" fmla="*/ 21389 h 47028"/>
              <a:gd name="connsiteX5" fmla="*/ 8327 w 55993"/>
              <a:gd name="connsiteY5" fmla="*/ 19867 h 47028"/>
              <a:gd name="connsiteX6" fmla="*/ 33411 w 55993"/>
              <a:gd name="connsiteY6" fmla="*/ 19867 h 47028"/>
              <a:gd name="connsiteX7" fmla="*/ 35289 w 55993"/>
              <a:gd name="connsiteY7" fmla="*/ 19448 h 47028"/>
              <a:gd name="connsiteX8" fmla="*/ 35695 w 55993"/>
              <a:gd name="connsiteY8" fmla="*/ 17482 h 47028"/>
              <a:gd name="connsiteX9" fmla="*/ 35695 w 55993"/>
              <a:gd name="connsiteY9" fmla="*/ 8652 h 47028"/>
              <a:gd name="connsiteX10" fmla="*/ 35340 w 55993"/>
              <a:gd name="connsiteY10" fmla="*/ 6660 h 47028"/>
              <a:gd name="connsiteX11" fmla="*/ 33512 w 55993"/>
              <a:gd name="connsiteY11" fmla="*/ 6241 h 47028"/>
              <a:gd name="connsiteX12" fmla="*/ 1663 w 55993"/>
              <a:gd name="connsiteY12" fmla="*/ 6241 h 47028"/>
              <a:gd name="connsiteX13" fmla="*/ 418 w 55993"/>
              <a:gd name="connsiteY13" fmla="*/ 4896 h 47028"/>
              <a:gd name="connsiteX14" fmla="*/ 418 w 55993"/>
              <a:gd name="connsiteY14" fmla="*/ 1268 h 47028"/>
              <a:gd name="connsiteX15" fmla="*/ 1663 w 55993"/>
              <a:gd name="connsiteY15" fmla="*/ 0 h 47028"/>
              <a:gd name="connsiteX16" fmla="*/ 34654 w 55993"/>
              <a:gd name="connsiteY16" fmla="*/ 0 h 47028"/>
              <a:gd name="connsiteX17" fmla="*/ 38717 w 55993"/>
              <a:gd name="connsiteY17" fmla="*/ 367 h 47028"/>
              <a:gd name="connsiteX18" fmla="*/ 41218 w 55993"/>
              <a:gd name="connsiteY18" fmla="*/ 1560 h 47028"/>
              <a:gd name="connsiteX19" fmla="*/ 42512 w 55993"/>
              <a:gd name="connsiteY19" fmla="*/ 3920 h 47028"/>
              <a:gd name="connsiteX20" fmla="*/ 42880 w 55993"/>
              <a:gd name="connsiteY20" fmla="*/ 7611 h 47028"/>
              <a:gd name="connsiteX21" fmla="*/ 42880 w 55993"/>
              <a:gd name="connsiteY21" fmla="*/ 18738 h 47028"/>
              <a:gd name="connsiteX22" fmla="*/ 41065 w 55993"/>
              <a:gd name="connsiteY22" fmla="*/ 24611 h 47028"/>
              <a:gd name="connsiteX23" fmla="*/ 34553 w 55993"/>
              <a:gd name="connsiteY23" fmla="*/ 26121 h 47028"/>
              <a:gd name="connsiteX24" fmla="*/ 9368 w 55993"/>
              <a:gd name="connsiteY24" fmla="*/ 26121 h 47028"/>
              <a:gd name="connsiteX25" fmla="*/ 7553 w 55993"/>
              <a:gd name="connsiteY25" fmla="*/ 26540 h 47028"/>
              <a:gd name="connsiteX26" fmla="*/ 7184 w 55993"/>
              <a:gd name="connsiteY26" fmla="*/ 28506 h 47028"/>
              <a:gd name="connsiteX27" fmla="*/ 7184 w 55993"/>
              <a:gd name="connsiteY27" fmla="*/ 38503 h 47028"/>
              <a:gd name="connsiteX28" fmla="*/ 9469 w 55993"/>
              <a:gd name="connsiteY28" fmla="*/ 40888 h 47028"/>
              <a:gd name="connsiteX29" fmla="*/ 32573 w 55993"/>
              <a:gd name="connsiteY29" fmla="*/ 39899 h 47028"/>
              <a:gd name="connsiteX30" fmla="*/ 53391 w 55993"/>
              <a:gd name="connsiteY30" fmla="*/ 37247 h 47028"/>
              <a:gd name="connsiteX31" fmla="*/ 54800 w 55993"/>
              <a:gd name="connsiteY31" fmla="*/ 37247 h 47028"/>
              <a:gd name="connsiteX32" fmla="*/ 55371 w 55993"/>
              <a:gd name="connsiteY32" fmla="*/ 38287 h 47028"/>
              <a:gd name="connsiteX33" fmla="*/ 55993 w 55993"/>
              <a:gd name="connsiteY33" fmla="*/ 41611 h 47028"/>
              <a:gd name="connsiteX34" fmla="*/ 55841 w 55993"/>
              <a:gd name="connsiteY34" fmla="*/ 42867 h 47028"/>
              <a:gd name="connsiteX35" fmla="*/ 54546 w 55993"/>
              <a:gd name="connsiteY35" fmla="*/ 43388 h 47028"/>
              <a:gd name="connsiteX36" fmla="*/ 32941 w 55993"/>
              <a:gd name="connsiteY36" fmla="*/ 46090 h 47028"/>
              <a:gd name="connsiteX37" fmla="*/ 7908 w 55993"/>
              <a:gd name="connsiteY37" fmla="*/ 47028 h 47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5993" h="47028">
                <a:moveTo>
                  <a:pt x="7908" y="47028"/>
                </a:moveTo>
                <a:cubicBezTo>
                  <a:pt x="4785" y="47028"/>
                  <a:pt x="2691" y="46420"/>
                  <a:pt x="1612" y="45214"/>
                </a:cubicBezTo>
                <a:cubicBezTo>
                  <a:pt x="533" y="43996"/>
                  <a:pt x="0" y="41929"/>
                  <a:pt x="0" y="39023"/>
                </a:cubicBezTo>
                <a:lnTo>
                  <a:pt x="0" y="27250"/>
                </a:lnTo>
                <a:cubicBezTo>
                  <a:pt x="0" y="24358"/>
                  <a:pt x="609" y="22404"/>
                  <a:pt x="1815" y="21389"/>
                </a:cubicBezTo>
                <a:cubicBezTo>
                  <a:pt x="3033" y="20387"/>
                  <a:pt x="5204" y="19867"/>
                  <a:pt x="8327" y="19867"/>
                </a:cubicBezTo>
                <a:lnTo>
                  <a:pt x="33411" y="19867"/>
                </a:lnTo>
                <a:cubicBezTo>
                  <a:pt x="34375" y="19867"/>
                  <a:pt x="35010" y="19740"/>
                  <a:pt x="35289" y="19448"/>
                </a:cubicBezTo>
                <a:cubicBezTo>
                  <a:pt x="35569" y="19181"/>
                  <a:pt x="35695" y="18522"/>
                  <a:pt x="35695" y="17482"/>
                </a:cubicBezTo>
                <a:lnTo>
                  <a:pt x="35695" y="8652"/>
                </a:lnTo>
                <a:cubicBezTo>
                  <a:pt x="35695" y="7611"/>
                  <a:pt x="35581" y="6939"/>
                  <a:pt x="35340" y="6660"/>
                </a:cubicBezTo>
                <a:cubicBezTo>
                  <a:pt x="35086" y="6393"/>
                  <a:pt x="34490" y="6241"/>
                  <a:pt x="33512" y="6241"/>
                </a:cubicBezTo>
                <a:lnTo>
                  <a:pt x="1663" y="6241"/>
                </a:lnTo>
                <a:cubicBezTo>
                  <a:pt x="825" y="6241"/>
                  <a:pt x="418" y="5797"/>
                  <a:pt x="418" y="4896"/>
                </a:cubicBezTo>
                <a:lnTo>
                  <a:pt x="418" y="1268"/>
                </a:lnTo>
                <a:cubicBezTo>
                  <a:pt x="418" y="418"/>
                  <a:pt x="825" y="0"/>
                  <a:pt x="1663" y="0"/>
                </a:cubicBezTo>
                <a:lnTo>
                  <a:pt x="34654" y="0"/>
                </a:lnTo>
                <a:cubicBezTo>
                  <a:pt x="36330" y="0"/>
                  <a:pt x="37676" y="126"/>
                  <a:pt x="38717" y="367"/>
                </a:cubicBezTo>
                <a:cubicBezTo>
                  <a:pt x="39758" y="621"/>
                  <a:pt x="40595" y="1014"/>
                  <a:pt x="41218" y="1560"/>
                </a:cubicBezTo>
                <a:cubicBezTo>
                  <a:pt x="41839" y="2131"/>
                  <a:pt x="42271" y="2905"/>
                  <a:pt x="42512" y="3920"/>
                </a:cubicBezTo>
                <a:cubicBezTo>
                  <a:pt x="42753" y="4909"/>
                  <a:pt x="42880" y="6140"/>
                  <a:pt x="42880" y="7611"/>
                </a:cubicBezTo>
                <a:lnTo>
                  <a:pt x="42880" y="18738"/>
                </a:lnTo>
                <a:cubicBezTo>
                  <a:pt x="42880" y="21643"/>
                  <a:pt x="42271" y="23609"/>
                  <a:pt x="41065" y="24611"/>
                </a:cubicBezTo>
                <a:cubicBezTo>
                  <a:pt x="39846" y="25626"/>
                  <a:pt x="37676" y="26121"/>
                  <a:pt x="34553" y="26121"/>
                </a:cubicBezTo>
                <a:lnTo>
                  <a:pt x="9368" y="26121"/>
                </a:lnTo>
                <a:cubicBezTo>
                  <a:pt x="8390" y="26121"/>
                  <a:pt x="7794" y="26261"/>
                  <a:pt x="7553" y="26540"/>
                </a:cubicBezTo>
                <a:cubicBezTo>
                  <a:pt x="7299" y="26806"/>
                  <a:pt x="7184" y="27478"/>
                  <a:pt x="7184" y="28506"/>
                </a:cubicBezTo>
                <a:lnTo>
                  <a:pt x="7184" y="38503"/>
                </a:lnTo>
                <a:cubicBezTo>
                  <a:pt x="7184" y="40089"/>
                  <a:pt x="7946" y="40888"/>
                  <a:pt x="9469" y="40888"/>
                </a:cubicBezTo>
                <a:cubicBezTo>
                  <a:pt x="17873" y="40825"/>
                  <a:pt x="25565" y="40482"/>
                  <a:pt x="32573" y="39899"/>
                </a:cubicBezTo>
                <a:cubicBezTo>
                  <a:pt x="39580" y="39315"/>
                  <a:pt x="46523" y="38427"/>
                  <a:pt x="53391" y="37247"/>
                </a:cubicBezTo>
                <a:cubicBezTo>
                  <a:pt x="54089" y="37120"/>
                  <a:pt x="54559" y="37120"/>
                  <a:pt x="54800" y="37247"/>
                </a:cubicBezTo>
                <a:cubicBezTo>
                  <a:pt x="55041" y="37387"/>
                  <a:pt x="55232" y="37742"/>
                  <a:pt x="55371" y="38287"/>
                </a:cubicBezTo>
                <a:lnTo>
                  <a:pt x="55993" y="41611"/>
                </a:lnTo>
                <a:cubicBezTo>
                  <a:pt x="56133" y="42246"/>
                  <a:pt x="56082" y="42652"/>
                  <a:pt x="55841" y="42867"/>
                </a:cubicBezTo>
                <a:cubicBezTo>
                  <a:pt x="55600" y="43083"/>
                  <a:pt x="55168" y="43248"/>
                  <a:pt x="54546" y="43388"/>
                </a:cubicBezTo>
                <a:cubicBezTo>
                  <a:pt x="48224" y="44504"/>
                  <a:pt x="41027" y="45392"/>
                  <a:pt x="32941" y="46090"/>
                </a:cubicBezTo>
                <a:cubicBezTo>
                  <a:pt x="24855" y="46788"/>
                  <a:pt x="16515" y="47105"/>
                  <a:pt x="7908" y="470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5128818" y="1737930"/>
            <a:ext cx="46625" cy="6241"/>
          </a:xfrm>
          <a:custGeom>
            <a:avLst/>
            <a:gdLst>
              <a:gd name="connsiteX0" fmla="*/ 45063 w 46625"/>
              <a:gd name="connsiteY0" fmla="*/ 6241 h 6241"/>
              <a:gd name="connsiteX1" fmla="*/ 1459 w 46625"/>
              <a:gd name="connsiteY1" fmla="*/ 6241 h 6241"/>
              <a:gd name="connsiteX2" fmla="*/ 469 w 46625"/>
              <a:gd name="connsiteY2" fmla="*/ 5823 h 6241"/>
              <a:gd name="connsiteX3" fmla="*/ 0 w 46625"/>
              <a:gd name="connsiteY3" fmla="*/ 4782 h 6241"/>
              <a:gd name="connsiteX4" fmla="*/ 0 w 46625"/>
              <a:gd name="connsiteY4" fmla="*/ 1459 h 6241"/>
              <a:gd name="connsiteX5" fmla="*/ 469 w 46625"/>
              <a:gd name="connsiteY5" fmla="*/ 418 h 6241"/>
              <a:gd name="connsiteX6" fmla="*/ 1459 w 46625"/>
              <a:gd name="connsiteY6" fmla="*/ 0 h 6241"/>
              <a:gd name="connsiteX7" fmla="*/ 45063 w 46625"/>
              <a:gd name="connsiteY7" fmla="*/ 0 h 6241"/>
              <a:gd name="connsiteX8" fmla="*/ 46625 w 46625"/>
              <a:gd name="connsiteY8" fmla="*/ 1344 h 6241"/>
              <a:gd name="connsiteX9" fmla="*/ 46625 w 46625"/>
              <a:gd name="connsiteY9" fmla="*/ 4871 h 6241"/>
              <a:gd name="connsiteX10" fmla="*/ 45063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3" y="6241"/>
                </a:moveTo>
                <a:lnTo>
                  <a:pt x="1459" y="6241"/>
                </a:lnTo>
                <a:cubicBezTo>
                  <a:pt x="1116" y="6241"/>
                  <a:pt x="786" y="6089"/>
                  <a:pt x="469" y="5823"/>
                </a:cubicBezTo>
                <a:cubicBezTo>
                  <a:pt x="152" y="5544"/>
                  <a:pt x="0" y="5201"/>
                  <a:pt x="0" y="4782"/>
                </a:cubicBezTo>
                <a:lnTo>
                  <a:pt x="0" y="1459"/>
                </a:lnTo>
                <a:cubicBezTo>
                  <a:pt x="0" y="1040"/>
                  <a:pt x="152" y="685"/>
                  <a:pt x="469" y="418"/>
                </a:cubicBezTo>
                <a:cubicBezTo>
                  <a:pt x="786" y="126"/>
                  <a:pt x="1116" y="0"/>
                  <a:pt x="1459" y="0"/>
                </a:cubicBezTo>
                <a:lnTo>
                  <a:pt x="45063" y="0"/>
                </a:lnTo>
                <a:cubicBezTo>
                  <a:pt x="46104" y="0"/>
                  <a:pt x="46625" y="443"/>
                  <a:pt x="46625" y="1344"/>
                </a:cubicBezTo>
                <a:lnTo>
                  <a:pt x="46625" y="4871"/>
                </a:lnTo>
                <a:cubicBezTo>
                  <a:pt x="46625" y="5785"/>
                  <a:pt x="46104" y="6241"/>
                  <a:pt x="45063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5238314" y="1721895"/>
            <a:ext cx="63191" cy="31005"/>
          </a:xfrm>
          <a:custGeom>
            <a:avLst/>
            <a:gdLst>
              <a:gd name="connsiteX0" fmla="*/ 63191 w 63191"/>
              <a:gd name="connsiteY0" fmla="*/ 29559 h 31005"/>
              <a:gd name="connsiteX1" fmla="*/ 61845 w 63191"/>
              <a:gd name="connsiteY1" fmla="*/ 31005 h 31005"/>
              <a:gd name="connsiteX2" fmla="*/ 7921 w 63191"/>
              <a:gd name="connsiteY2" fmla="*/ 31005 h 31005"/>
              <a:gd name="connsiteX3" fmla="*/ 1675 w 63191"/>
              <a:gd name="connsiteY3" fmla="*/ 29496 h 31005"/>
              <a:gd name="connsiteX4" fmla="*/ 0 w 63191"/>
              <a:gd name="connsiteY4" fmla="*/ 23609 h 31005"/>
              <a:gd name="connsiteX5" fmla="*/ 0 w 63191"/>
              <a:gd name="connsiteY5" fmla="*/ 7396 h 31005"/>
              <a:gd name="connsiteX6" fmla="*/ 1675 w 63191"/>
              <a:gd name="connsiteY6" fmla="*/ 1509 h 31005"/>
              <a:gd name="connsiteX7" fmla="*/ 7921 w 63191"/>
              <a:gd name="connsiteY7" fmla="*/ 0 h 31005"/>
              <a:gd name="connsiteX8" fmla="*/ 61109 w 63191"/>
              <a:gd name="connsiteY8" fmla="*/ 0 h 31005"/>
              <a:gd name="connsiteX9" fmla="*/ 62467 w 63191"/>
              <a:gd name="connsiteY9" fmla="*/ 1357 h 31005"/>
              <a:gd name="connsiteX10" fmla="*/ 62467 w 63191"/>
              <a:gd name="connsiteY10" fmla="*/ 4795 h 31005"/>
              <a:gd name="connsiteX11" fmla="*/ 61109 w 63191"/>
              <a:gd name="connsiteY11" fmla="*/ 6241 h 31005"/>
              <a:gd name="connsiteX12" fmla="*/ 9685 w 63191"/>
              <a:gd name="connsiteY12" fmla="*/ 6241 h 31005"/>
              <a:gd name="connsiteX13" fmla="*/ 7705 w 63191"/>
              <a:gd name="connsiteY13" fmla="*/ 6812 h 31005"/>
              <a:gd name="connsiteX14" fmla="*/ 7184 w 63191"/>
              <a:gd name="connsiteY14" fmla="*/ 8944 h 31005"/>
              <a:gd name="connsiteX15" fmla="*/ 7184 w 63191"/>
              <a:gd name="connsiteY15" fmla="*/ 22049 h 31005"/>
              <a:gd name="connsiteX16" fmla="*/ 7705 w 63191"/>
              <a:gd name="connsiteY16" fmla="*/ 24129 h 31005"/>
              <a:gd name="connsiteX17" fmla="*/ 9685 w 63191"/>
              <a:gd name="connsiteY17" fmla="*/ 24764 h 31005"/>
              <a:gd name="connsiteX18" fmla="*/ 61845 w 63191"/>
              <a:gd name="connsiteY18" fmla="*/ 24764 h 31005"/>
              <a:gd name="connsiteX19" fmla="*/ 63191 w 63191"/>
              <a:gd name="connsiteY19" fmla="*/ 26121 h 31005"/>
              <a:gd name="connsiteX20" fmla="*/ 63191 w 63191"/>
              <a:gd name="connsiteY20" fmla="*/ 29559 h 31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1005">
                <a:moveTo>
                  <a:pt x="63191" y="29559"/>
                </a:moveTo>
                <a:cubicBezTo>
                  <a:pt x="63191" y="30523"/>
                  <a:pt x="62734" y="31005"/>
                  <a:pt x="61845" y="31005"/>
                </a:cubicBezTo>
                <a:lnTo>
                  <a:pt x="7921" y="31005"/>
                </a:lnTo>
                <a:cubicBezTo>
                  <a:pt x="4862" y="31005"/>
                  <a:pt x="2780" y="30498"/>
                  <a:pt x="1675" y="29496"/>
                </a:cubicBezTo>
                <a:cubicBezTo>
                  <a:pt x="558" y="28493"/>
                  <a:pt x="0" y="26540"/>
                  <a:pt x="0" y="23609"/>
                </a:cubicBezTo>
                <a:lnTo>
                  <a:pt x="0" y="7396"/>
                </a:lnTo>
                <a:cubicBezTo>
                  <a:pt x="0" y="4478"/>
                  <a:pt x="558" y="2524"/>
                  <a:pt x="1675" y="1509"/>
                </a:cubicBezTo>
                <a:cubicBezTo>
                  <a:pt x="2780" y="520"/>
                  <a:pt x="4862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56"/>
                  <a:pt x="62467" y="1357"/>
                </a:cubicBezTo>
                <a:lnTo>
                  <a:pt x="62467" y="4795"/>
                </a:lnTo>
                <a:cubicBezTo>
                  <a:pt x="62467" y="5772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08" y="6241"/>
                  <a:pt x="8060" y="6444"/>
                  <a:pt x="7705" y="6812"/>
                </a:cubicBezTo>
                <a:cubicBezTo>
                  <a:pt x="7362" y="7205"/>
                  <a:pt x="7184" y="7916"/>
                  <a:pt x="7184" y="8944"/>
                </a:cubicBezTo>
                <a:lnTo>
                  <a:pt x="7184" y="22049"/>
                </a:lnTo>
                <a:cubicBezTo>
                  <a:pt x="7184" y="23026"/>
                  <a:pt x="7362" y="23723"/>
                  <a:pt x="7705" y="24129"/>
                </a:cubicBezTo>
                <a:cubicBezTo>
                  <a:pt x="8060" y="24548"/>
                  <a:pt x="8708" y="24764"/>
                  <a:pt x="9685" y="24764"/>
                </a:cubicBezTo>
                <a:lnTo>
                  <a:pt x="61845" y="24764"/>
                </a:lnTo>
                <a:cubicBezTo>
                  <a:pt x="62734" y="24764"/>
                  <a:pt x="63191" y="25220"/>
                  <a:pt x="63191" y="26121"/>
                </a:cubicBezTo>
                <a:lnTo>
                  <a:pt x="63191" y="29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5237806" y="1777665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2 w 64841"/>
              <a:gd name="connsiteY1" fmla="*/ 39061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590 h 39429"/>
              <a:gd name="connsiteX5" fmla="*/ 203 w 64841"/>
              <a:gd name="connsiteY5" fmla="*/ 31411 h 39429"/>
              <a:gd name="connsiteX6" fmla="*/ 203 w 64841"/>
              <a:gd name="connsiteY6" fmla="*/ 23914 h 39429"/>
              <a:gd name="connsiteX7" fmla="*/ 2031 w 64841"/>
              <a:gd name="connsiteY7" fmla="*/ 18040 h 39429"/>
              <a:gd name="connsiteX8" fmla="*/ 8530 w 64841"/>
              <a:gd name="connsiteY8" fmla="*/ 16530 h 39429"/>
              <a:gd name="connsiteX9" fmla="*/ 53290 w 64841"/>
              <a:gd name="connsiteY9" fmla="*/ 16530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24 h 39429"/>
              <a:gd name="connsiteX15" fmla="*/ 1459 w 64841"/>
              <a:gd name="connsiteY15" fmla="*/ 5924 h 39429"/>
              <a:gd name="connsiteX16" fmla="*/ 469 w 64841"/>
              <a:gd name="connsiteY16" fmla="*/ 5607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04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55 h 39429"/>
              <a:gd name="connsiteX23" fmla="*/ 60995 w 64841"/>
              <a:gd name="connsiteY23" fmla="*/ 1547 h 39429"/>
              <a:gd name="connsiteX24" fmla="*/ 62302 w 64841"/>
              <a:gd name="connsiteY24" fmla="*/ 3894 h 39429"/>
              <a:gd name="connsiteX25" fmla="*/ 62658 w 64841"/>
              <a:gd name="connsiteY25" fmla="*/ 7586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69 w 64841"/>
              <a:gd name="connsiteY29" fmla="*/ 22468 h 39429"/>
              <a:gd name="connsiteX30" fmla="*/ 7641 w 64841"/>
              <a:gd name="connsiteY30" fmla="*/ 22873 h 39429"/>
              <a:gd name="connsiteX31" fmla="*/ 7286 w 64841"/>
              <a:gd name="connsiteY31" fmla="*/ 24852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78 h 39429"/>
              <a:gd name="connsiteX35" fmla="*/ 63394 w 64841"/>
              <a:gd name="connsiteY35" fmla="*/ 33378 h 39429"/>
              <a:gd name="connsiteX36" fmla="*/ 64372 w 64841"/>
              <a:gd name="connsiteY36" fmla="*/ 33708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08"/>
                  <a:pt x="64372" y="39061"/>
                </a:cubicBezTo>
                <a:cubicBezTo>
                  <a:pt x="64067" y="39303"/>
                  <a:pt x="63762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08"/>
                  <a:pt x="1713" y="37590"/>
                </a:cubicBezTo>
                <a:cubicBezTo>
                  <a:pt x="710" y="36384"/>
                  <a:pt x="203" y="34317"/>
                  <a:pt x="203" y="31411"/>
                </a:cubicBezTo>
                <a:lnTo>
                  <a:pt x="203" y="23914"/>
                </a:lnTo>
                <a:cubicBezTo>
                  <a:pt x="203" y="21021"/>
                  <a:pt x="812" y="19055"/>
                  <a:pt x="2031" y="18040"/>
                </a:cubicBezTo>
                <a:cubicBezTo>
                  <a:pt x="3237" y="17038"/>
                  <a:pt x="5407" y="16530"/>
                  <a:pt x="8530" y="16530"/>
                </a:cubicBezTo>
                <a:lnTo>
                  <a:pt x="53290" y="16530"/>
                </a:lnTo>
                <a:cubicBezTo>
                  <a:pt x="54267" y="16530"/>
                  <a:pt x="54889" y="16391"/>
                  <a:pt x="55168" y="16124"/>
                </a:cubicBezTo>
                <a:cubicBezTo>
                  <a:pt x="55448" y="15832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60" y="6622"/>
                  <a:pt x="55219" y="6343"/>
                </a:cubicBezTo>
                <a:cubicBezTo>
                  <a:pt x="54965" y="6064"/>
                  <a:pt x="54369" y="5924"/>
                  <a:pt x="53391" y="5924"/>
                </a:cubicBezTo>
                <a:lnTo>
                  <a:pt x="1459" y="5924"/>
                </a:lnTo>
                <a:cubicBezTo>
                  <a:pt x="1104" y="5924"/>
                  <a:pt x="774" y="5823"/>
                  <a:pt x="469" y="5607"/>
                </a:cubicBezTo>
                <a:cubicBezTo>
                  <a:pt x="152" y="5404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04"/>
                </a:cubicBezTo>
                <a:cubicBezTo>
                  <a:pt x="774" y="101"/>
                  <a:pt x="1104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55"/>
                </a:cubicBezTo>
                <a:cubicBezTo>
                  <a:pt x="59535" y="596"/>
                  <a:pt x="60373" y="1002"/>
                  <a:pt x="60995" y="1547"/>
                </a:cubicBezTo>
                <a:cubicBezTo>
                  <a:pt x="61617" y="2106"/>
                  <a:pt x="62048" y="2892"/>
                  <a:pt x="62302" y="3894"/>
                </a:cubicBezTo>
                <a:cubicBezTo>
                  <a:pt x="62543" y="4909"/>
                  <a:pt x="62658" y="6127"/>
                  <a:pt x="62658" y="7586"/>
                </a:cubicBezTo>
                <a:lnTo>
                  <a:pt x="62658" y="15084"/>
                </a:lnTo>
                <a:cubicBezTo>
                  <a:pt x="62658" y="17989"/>
                  <a:pt x="62048" y="19955"/>
                  <a:pt x="60830" y="20958"/>
                </a:cubicBezTo>
                <a:cubicBezTo>
                  <a:pt x="59624" y="21960"/>
                  <a:pt x="57453" y="22468"/>
                  <a:pt x="54330" y="22468"/>
                </a:cubicBezTo>
                <a:lnTo>
                  <a:pt x="9469" y="22468"/>
                </a:lnTo>
                <a:cubicBezTo>
                  <a:pt x="8492" y="22468"/>
                  <a:pt x="7895" y="22607"/>
                  <a:pt x="7641" y="22873"/>
                </a:cubicBezTo>
                <a:cubicBezTo>
                  <a:pt x="7400" y="23165"/>
                  <a:pt x="7286" y="23812"/>
                  <a:pt x="7286" y="24852"/>
                </a:cubicBezTo>
                <a:lnTo>
                  <a:pt x="7286" y="31006"/>
                </a:lnTo>
                <a:cubicBezTo>
                  <a:pt x="7286" y="31970"/>
                  <a:pt x="7413" y="32617"/>
                  <a:pt x="7692" y="32921"/>
                </a:cubicBezTo>
                <a:cubicBezTo>
                  <a:pt x="7971" y="33238"/>
                  <a:pt x="8606" y="33378"/>
                  <a:pt x="9571" y="33378"/>
                </a:cubicBezTo>
                <a:lnTo>
                  <a:pt x="63394" y="33378"/>
                </a:lnTo>
                <a:cubicBezTo>
                  <a:pt x="63737" y="33378"/>
                  <a:pt x="64067" y="33492"/>
                  <a:pt x="64372" y="33708"/>
                </a:cubicBezTo>
                <a:cubicBezTo>
                  <a:pt x="64689" y="33898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5223538" y="1762264"/>
            <a:ext cx="91601" cy="6241"/>
          </a:xfrm>
          <a:custGeom>
            <a:avLst/>
            <a:gdLst>
              <a:gd name="connsiteX0" fmla="*/ 91080 w 91601"/>
              <a:gd name="connsiteY0" fmla="*/ 367 h 6241"/>
              <a:gd name="connsiteX1" fmla="*/ 91601 w 91601"/>
              <a:gd name="connsiteY1" fmla="*/ 1357 h 6241"/>
              <a:gd name="connsiteX2" fmla="*/ 91601 w 91601"/>
              <a:gd name="connsiteY2" fmla="*/ 4884 h 6241"/>
              <a:gd name="connsiteX3" fmla="*/ 91080 w 91601"/>
              <a:gd name="connsiteY3" fmla="*/ 5835 h 6241"/>
              <a:gd name="connsiteX4" fmla="*/ 90039 w 91601"/>
              <a:gd name="connsiteY4" fmla="*/ 6241 h 6241"/>
              <a:gd name="connsiteX5" fmla="*/ 1561 w 91601"/>
              <a:gd name="connsiteY5" fmla="*/ 6241 h 6241"/>
              <a:gd name="connsiteX6" fmla="*/ 469 w 91601"/>
              <a:gd name="connsiteY6" fmla="*/ 5835 h 6241"/>
              <a:gd name="connsiteX7" fmla="*/ 0 w 91601"/>
              <a:gd name="connsiteY7" fmla="*/ 4884 h 6241"/>
              <a:gd name="connsiteX8" fmla="*/ 0 w 91601"/>
              <a:gd name="connsiteY8" fmla="*/ 1357 h 6241"/>
              <a:gd name="connsiteX9" fmla="*/ 469 w 91601"/>
              <a:gd name="connsiteY9" fmla="*/ 367 h 6241"/>
              <a:gd name="connsiteX10" fmla="*/ 1561 w 91601"/>
              <a:gd name="connsiteY10" fmla="*/ 0 h 6241"/>
              <a:gd name="connsiteX11" fmla="*/ 90039 w 91601"/>
              <a:gd name="connsiteY11" fmla="*/ 0 h 6241"/>
              <a:gd name="connsiteX12" fmla="*/ 91080 w 91601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1" h="6241">
                <a:moveTo>
                  <a:pt x="91080" y="367"/>
                </a:moveTo>
                <a:cubicBezTo>
                  <a:pt x="91435" y="608"/>
                  <a:pt x="91601" y="938"/>
                  <a:pt x="91601" y="1357"/>
                </a:cubicBezTo>
                <a:lnTo>
                  <a:pt x="91601" y="4884"/>
                </a:lnTo>
                <a:cubicBezTo>
                  <a:pt x="91601" y="5252"/>
                  <a:pt x="91435" y="5543"/>
                  <a:pt x="91080" y="5835"/>
                </a:cubicBezTo>
                <a:cubicBezTo>
                  <a:pt x="90737" y="6102"/>
                  <a:pt x="90394" y="6241"/>
                  <a:pt x="90039" y="6241"/>
                </a:cubicBezTo>
                <a:lnTo>
                  <a:pt x="1561" y="6241"/>
                </a:lnTo>
                <a:cubicBezTo>
                  <a:pt x="1154" y="6241"/>
                  <a:pt x="787" y="6102"/>
                  <a:pt x="469" y="5835"/>
                </a:cubicBezTo>
                <a:cubicBezTo>
                  <a:pt x="165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65" y="608"/>
                  <a:pt x="469" y="367"/>
                </a:cubicBezTo>
                <a:cubicBezTo>
                  <a:pt x="787" y="114"/>
                  <a:pt x="1154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5330439" y="1721901"/>
            <a:ext cx="23420" cy="99652"/>
          </a:xfrm>
          <a:custGeom>
            <a:avLst/>
            <a:gdLst>
              <a:gd name="connsiteX0" fmla="*/ 20094 w 23420"/>
              <a:gd name="connsiteY0" fmla="*/ 99652 h 99652"/>
              <a:gd name="connsiteX1" fmla="*/ 19206 w 23420"/>
              <a:gd name="connsiteY1" fmla="*/ 99602 h 99652"/>
              <a:gd name="connsiteX2" fmla="*/ 18634 w 23420"/>
              <a:gd name="connsiteY2" fmla="*/ 99031 h 99652"/>
              <a:gd name="connsiteX3" fmla="*/ 4582 w 23420"/>
              <a:gd name="connsiteY3" fmla="*/ 75002 h 99652"/>
              <a:gd name="connsiteX4" fmla="*/ 0 w 23420"/>
              <a:gd name="connsiteY4" fmla="*/ 49820 h 99652"/>
              <a:gd name="connsiteX5" fmla="*/ 4582 w 23420"/>
              <a:gd name="connsiteY5" fmla="*/ 24763 h 99652"/>
              <a:gd name="connsiteX6" fmla="*/ 18634 w 23420"/>
              <a:gd name="connsiteY6" fmla="*/ 621 h 99652"/>
              <a:gd name="connsiteX7" fmla="*/ 19206 w 23420"/>
              <a:gd name="connsiteY7" fmla="*/ 50 h 99652"/>
              <a:gd name="connsiteX8" fmla="*/ 19879 w 23420"/>
              <a:gd name="connsiteY8" fmla="*/ 0 h 99652"/>
              <a:gd name="connsiteX9" fmla="*/ 22798 w 23420"/>
              <a:gd name="connsiteY9" fmla="*/ 0 h 99652"/>
              <a:gd name="connsiteX10" fmla="*/ 23420 w 23420"/>
              <a:gd name="connsiteY10" fmla="*/ 101 h 99652"/>
              <a:gd name="connsiteX11" fmla="*/ 23116 w 23420"/>
              <a:gd name="connsiteY11" fmla="*/ 735 h 99652"/>
              <a:gd name="connsiteX12" fmla="*/ 6765 w 23420"/>
              <a:gd name="connsiteY12" fmla="*/ 49820 h 99652"/>
              <a:gd name="connsiteX13" fmla="*/ 10929 w 23420"/>
              <a:gd name="connsiteY13" fmla="*/ 73962 h 99652"/>
              <a:gd name="connsiteX14" fmla="*/ 23217 w 23420"/>
              <a:gd name="connsiteY14" fmla="*/ 98929 h 99652"/>
              <a:gd name="connsiteX15" fmla="*/ 22697 w 23420"/>
              <a:gd name="connsiteY15" fmla="*/ 99652 h 99652"/>
              <a:gd name="connsiteX16" fmla="*/ 20094 w 23420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20" h="99652">
                <a:moveTo>
                  <a:pt x="20094" y="99652"/>
                </a:moveTo>
                <a:cubicBezTo>
                  <a:pt x="19612" y="99652"/>
                  <a:pt x="19307" y="99652"/>
                  <a:pt x="19206" y="99602"/>
                </a:cubicBezTo>
                <a:cubicBezTo>
                  <a:pt x="19104" y="99576"/>
                  <a:pt x="18914" y="99386"/>
                  <a:pt x="18634" y="99031"/>
                </a:cubicBezTo>
                <a:cubicBezTo>
                  <a:pt x="12325" y="91127"/>
                  <a:pt x="7641" y="83122"/>
                  <a:pt x="4582" y="75002"/>
                </a:cubicBezTo>
                <a:cubicBezTo>
                  <a:pt x="1535" y="66896"/>
                  <a:pt x="0" y="58497"/>
                  <a:pt x="0" y="49820"/>
                </a:cubicBezTo>
                <a:cubicBezTo>
                  <a:pt x="0" y="41231"/>
                  <a:pt x="1535" y="32870"/>
                  <a:pt x="4582" y="24763"/>
                </a:cubicBezTo>
                <a:cubicBezTo>
                  <a:pt x="7641" y="16644"/>
                  <a:pt x="12325" y="8601"/>
                  <a:pt x="18634" y="621"/>
                </a:cubicBezTo>
                <a:cubicBezTo>
                  <a:pt x="18914" y="279"/>
                  <a:pt x="19104" y="88"/>
                  <a:pt x="19206" y="50"/>
                </a:cubicBezTo>
                <a:cubicBezTo>
                  <a:pt x="19307" y="12"/>
                  <a:pt x="19536" y="0"/>
                  <a:pt x="19879" y="0"/>
                </a:cubicBezTo>
                <a:lnTo>
                  <a:pt x="22798" y="0"/>
                </a:lnTo>
                <a:cubicBezTo>
                  <a:pt x="23217" y="0"/>
                  <a:pt x="23420" y="37"/>
                  <a:pt x="23420" y="101"/>
                </a:cubicBezTo>
                <a:cubicBezTo>
                  <a:pt x="23420" y="164"/>
                  <a:pt x="23319" y="393"/>
                  <a:pt x="23116" y="735"/>
                </a:cubicBezTo>
                <a:cubicBezTo>
                  <a:pt x="12211" y="17786"/>
                  <a:pt x="6765" y="34164"/>
                  <a:pt x="6765" y="49820"/>
                </a:cubicBezTo>
                <a:cubicBezTo>
                  <a:pt x="6765" y="57799"/>
                  <a:pt x="8162" y="65855"/>
                  <a:pt x="10929" y="73962"/>
                </a:cubicBezTo>
                <a:cubicBezTo>
                  <a:pt x="13709" y="82082"/>
                  <a:pt x="17809" y="90404"/>
                  <a:pt x="23217" y="98929"/>
                </a:cubicBezTo>
                <a:cubicBezTo>
                  <a:pt x="23560" y="99411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5458164" y="1721901"/>
            <a:ext cx="23319" cy="99652"/>
          </a:xfrm>
          <a:custGeom>
            <a:avLst/>
            <a:gdLst>
              <a:gd name="connsiteX0" fmla="*/ 622 w 23319"/>
              <a:gd name="connsiteY0" fmla="*/ 99652 h 99652"/>
              <a:gd name="connsiteX1" fmla="*/ 203 w 23319"/>
              <a:gd name="connsiteY1" fmla="*/ 98929 h 99652"/>
              <a:gd name="connsiteX2" fmla="*/ 12440 w 23319"/>
              <a:gd name="connsiteY2" fmla="*/ 73962 h 99652"/>
              <a:gd name="connsiteX3" fmla="*/ 16553 w 23319"/>
              <a:gd name="connsiteY3" fmla="*/ 49820 h 99652"/>
              <a:gd name="connsiteX4" fmla="*/ 12491 w 23319"/>
              <a:gd name="connsiteY4" fmla="*/ 25753 h 99652"/>
              <a:gd name="connsiteX5" fmla="*/ 317 w 23319"/>
              <a:gd name="connsiteY5" fmla="*/ 735 h 99652"/>
              <a:gd name="connsiteX6" fmla="*/ 0 w 23319"/>
              <a:gd name="connsiteY6" fmla="*/ 101 h 99652"/>
              <a:gd name="connsiteX7" fmla="*/ 520 w 23319"/>
              <a:gd name="connsiteY7" fmla="*/ 0 h 99652"/>
              <a:gd name="connsiteX8" fmla="*/ 3440 w 23319"/>
              <a:gd name="connsiteY8" fmla="*/ 0 h 99652"/>
              <a:gd name="connsiteX9" fmla="*/ 4112 w 23319"/>
              <a:gd name="connsiteY9" fmla="*/ 50 h 99652"/>
              <a:gd name="connsiteX10" fmla="*/ 4785 w 23319"/>
              <a:gd name="connsiteY10" fmla="*/ 621 h 99652"/>
              <a:gd name="connsiteX11" fmla="*/ 18787 w 23319"/>
              <a:gd name="connsiteY11" fmla="*/ 24763 h 99652"/>
              <a:gd name="connsiteX12" fmla="*/ 23319 w 23319"/>
              <a:gd name="connsiteY12" fmla="*/ 49820 h 99652"/>
              <a:gd name="connsiteX13" fmla="*/ 18787 w 23319"/>
              <a:gd name="connsiteY13" fmla="*/ 75002 h 99652"/>
              <a:gd name="connsiteX14" fmla="*/ 4785 w 23319"/>
              <a:gd name="connsiteY14" fmla="*/ 99031 h 99652"/>
              <a:gd name="connsiteX15" fmla="*/ 4112 w 23319"/>
              <a:gd name="connsiteY15" fmla="*/ 99602 h 99652"/>
              <a:gd name="connsiteX16" fmla="*/ 3224 w 23319"/>
              <a:gd name="connsiteY16" fmla="*/ 99652 h 99652"/>
              <a:gd name="connsiteX17" fmla="*/ 622 w 23319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19" h="99652">
                <a:moveTo>
                  <a:pt x="622" y="99652"/>
                </a:moveTo>
                <a:cubicBezTo>
                  <a:pt x="0" y="99652"/>
                  <a:pt x="-139" y="99411"/>
                  <a:pt x="203" y="98929"/>
                </a:cubicBezTo>
                <a:cubicBezTo>
                  <a:pt x="5623" y="90404"/>
                  <a:pt x="9698" y="82082"/>
                  <a:pt x="12440" y="73962"/>
                </a:cubicBezTo>
                <a:cubicBezTo>
                  <a:pt x="15182" y="65855"/>
                  <a:pt x="16553" y="57799"/>
                  <a:pt x="16553" y="49820"/>
                </a:cubicBezTo>
                <a:cubicBezTo>
                  <a:pt x="16553" y="41916"/>
                  <a:pt x="15194" y="33885"/>
                  <a:pt x="12491" y="25753"/>
                </a:cubicBezTo>
                <a:cubicBezTo>
                  <a:pt x="9787" y="17596"/>
                  <a:pt x="5725" y="9261"/>
                  <a:pt x="317" y="735"/>
                </a:cubicBezTo>
                <a:cubicBezTo>
                  <a:pt x="101" y="393"/>
                  <a:pt x="0" y="164"/>
                  <a:pt x="0" y="101"/>
                </a:cubicBezTo>
                <a:cubicBezTo>
                  <a:pt x="0" y="37"/>
                  <a:pt x="165" y="0"/>
                  <a:pt x="520" y="0"/>
                </a:cubicBezTo>
                <a:lnTo>
                  <a:pt x="3440" y="0"/>
                </a:lnTo>
                <a:cubicBezTo>
                  <a:pt x="3782" y="0"/>
                  <a:pt x="4011" y="12"/>
                  <a:pt x="4112" y="50"/>
                </a:cubicBezTo>
                <a:cubicBezTo>
                  <a:pt x="4214" y="88"/>
                  <a:pt x="4443" y="279"/>
                  <a:pt x="4785" y="621"/>
                </a:cubicBezTo>
                <a:cubicBezTo>
                  <a:pt x="11107" y="8601"/>
                  <a:pt x="15766" y="16644"/>
                  <a:pt x="18787" y="24763"/>
                </a:cubicBezTo>
                <a:cubicBezTo>
                  <a:pt x="21808" y="32870"/>
                  <a:pt x="23319" y="41231"/>
                  <a:pt x="23319" y="49820"/>
                </a:cubicBezTo>
                <a:cubicBezTo>
                  <a:pt x="23319" y="58497"/>
                  <a:pt x="21808" y="66896"/>
                  <a:pt x="18787" y="75002"/>
                </a:cubicBezTo>
                <a:cubicBezTo>
                  <a:pt x="15766" y="83122"/>
                  <a:pt x="11107" y="91127"/>
                  <a:pt x="4785" y="99031"/>
                </a:cubicBezTo>
                <a:cubicBezTo>
                  <a:pt x="4443" y="99386"/>
                  <a:pt x="4214" y="99576"/>
                  <a:pt x="4112" y="99602"/>
                </a:cubicBezTo>
                <a:cubicBezTo>
                  <a:pt x="4011" y="99652"/>
                  <a:pt x="3706" y="99652"/>
                  <a:pt x="3224" y="99652"/>
                </a:cubicBezTo>
                <a:lnTo>
                  <a:pt x="622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6072813" y="1605599"/>
            <a:ext cx="44975" cy="78339"/>
          </a:xfrm>
          <a:custGeom>
            <a:avLst/>
            <a:gdLst>
              <a:gd name="connsiteX0" fmla="*/ 1459 w 44975"/>
              <a:gd name="connsiteY0" fmla="*/ 76043 h 78339"/>
              <a:gd name="connsiteX1" fmla="*/ 0 w 44975"/>
              <a:gd name="connsiteY1" fmla="*/ 74178 h 78339"/>
              <a:gd name="connsiteX2" fmla="*/ 0 w 44975"/>
              <a:gd name="connsiteY2" fmla="*/ 69814 h 78339"/>
              <a:gd name="connsiteX3" fmla="*/ 1459 w 44975"/>
              <a:gd name="connsiteY3" fmla="*/ 68773 h 78339"/>
              <a:gd name="connsiteX4" fmla="*/ 8797 w 44975"/>
              <a:gd name="connsiteY4" fmla="*/ 71260 h 78339"/>
              <a:gd name="connsiteX5" fmla="*/ 16654 w 44975"/>
              <a:gd name="connsiteY5" fmla="*/ 71996 h 78339"/>
              <a:gd name="connsiteX6" fmla="*/ 31544 w 44975"/>
              <a:gd name="connsiteY6" fmla="*/ 67505 h 78339"/>
              <a:gd name="connsiteX7" fmla="*/ 37790 w 44975"/>
              <a:gd name="connsiteY7" fmla="*/ 53778 h 78339"/>
              <a:gd name="connsiteX8" fmla="*/ 17695 w 44975"/>
              <a:gd name="connsiteY8" fmla="*/ 36194 h 78339"/>
              <a:gd name="connsiteX9" fmla="*/ 10574 w 44975"/>
              <a:gd name="connsiteY9" fmla="*/ 36626 h 78339"/>
              <a:gd name="connsiteX10" fmla="*/ 3541 w 44975"/>
              <a:gd name="connsiteY10" fmla="*/ 38072 h 78339"/>
              <a:gd name="connsiteX11" fmla="*/ 1675 w 44975"/>
              <a:gd name="connsiteY11" fmla="*/ 37818 h 78339"/>
              <a:gd name="connsiteX12" fmla="*/ 939 w 44975"/>
              <a:gd name="connsiteY12" fmla="*/ 36105 h 78339"/>
              <a:gd name="connsiteX13" fmla="*/ 1561 w 44975"/>
              <a:gd name="connsiteY13" fmla="*/ 2905 h 78339"/>
              <a:gd name="connsiteX14" fmla="*/ 1929 w 44975"/>
              <a:gd name="connsiteY14" fmla="*/ 355 h 78339"/>
              <a:gd name="connsiteX15" fmla="*/ 4481 w 44975"/>
              <a:gd name="connsiteY15" fmla="*/ 0 h 78339"/>
              <a:gd name="connsiteX16" fmla="*/ 40075 w 44975"/>
              <a:gd name="connsiteY16" fmla="*/ 0 h 78339"/>
              <a:gd name="connsiteX17" fmla="*/ 41535 w 44975"/>
              <a:gd name="connsiteY17" fmla="*/ 1446 h 78339"/>
              <a:gd name="connsiteX18" fmla="*/ 41535 w 44975"/>
              <a:gd name="connsiteY18" fmla="*/ 4896 h 78339"/>
              <a:gd name="connsiteX19" fmla="*/ 40075 w 44975"/>
              <a:gd name="connsiteY19" fmla="*/ 6356 h 78339"/>
              <a:gd name="connsiteX20" fmla="*/ 8644 w 44975"/>
              <a:gd name="connsiteY20" fmla="*/ 6356 h 78339"/>
              <a:gd name="connsiteX21" fmla="*/ 8378 w 44975"/>
              <a:gd name="connsiteY21" fmla="*/ 19143 h 78339"/>
              <a:gd name="connsiteX22" fmla="*/ 8124 w 44975"/>
              <a:gd name="connsiteY22" fmla="*/ 31931 h 78339"/>
              <a:gd name="connsiteX23" fmla="*/ 20501 w 44975"/>
              <a:gd name="connsiteY23" fmla="*/ 29965 h 78339"/>
              <a:gd name="connsiteX24" fmla="*/ 38209 w 44975"/>
              <a:gd name="connsiteY24" fmla="*/ 35890 h 78339"/>
              <a:gd name="connsiteX25" fmla="*/ 44975 w 44975"/>
              <a:gd name="connsiteY25" fmla="*/ 52319 h 78339"/>
              <a:gd name="connsiteX26" fmla="*/ 37168 w 44975"/>
              <a:gd name="connsiteY26" fmla="*/ 71780 h 78339"/>
              <a:gd name="connsiteX27" fmla="*/ 16654 w 44975"/>
              <a:gd name="connsiteY27" fmla="*/ 78339 h 78339"/>
              <a:gd name="connsiteX28" fmla="*/ 8543 w 44975"/>
              <a:gd name="connsiteY28" fmla="*/ 77819 h 78339"/>
              <a:gd name="connsiteX29" fmla="*/ 1459 w 44975"/>
              <a:gd name="connsiteY29" fmla="*/ 76043 h 78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44975" h="78339">
                <a:moveTo>
                  <a:pt x="1459" y="76043"/>
                </a:moveTo>
                <a:cubicBezTo>
                  <a:pt x="482" y="75700"/>
                  <a:pt x="0" y="75066"/>
                  <a:pt x="0" y="74178"/>
                </a:cubicBezTo>
                <a:lnTo>
                  <a:pt x="0" y="69814"/>
                </a:lnTo>
                <a:cubicBezTo>
                  <a:pt x="0" y="68621"/>
                  <a:pt x="482" y="68278"/>
                  <a:pt x="1459" y="68773"/>
                </a:cubicBezTo>
                <a:cubicBezTo>
                  <a:pt x="3960" y="69941"/>
                  <a:pt x="6410" y="70778"/>
                  <a:pt x="8797" y="71260"/>
                </a:cubicBezTo>
                <a:cubicBezTo>
                  <a:pt x="11196" y="71742"/>
                  <a:pt x="13811" y="71996"/>
                  <a:pt x="16654" y="71996"/>
                </a:cubicBezTo>
                <a:cubicBezTo>
                  <a:pt x="22760" y="71996"/>
                  <a:pt x="27724" y="70499"/>
                  <a:pt x="31544" y="67505"/>
                </a:cubicBezTo>
                <a:cubicBezTo>
                  <a:pt x="35708" y="64320"/>
                  <a:pt x="37790" y="59753"/>
                  <a:pt x="37790" y="53778"/>
                </a:cubicBezTo>
                <a:cubicBezTo>
                  <a:pt x="37790" y="42055"/>
                  <a:pt x="31088" y="36194"/>
                  <a:pt x="17695" y="36194"/>
                </a:cubicBezTo>
                <a:cubicBezTo>
                  <a:pt x="15055" y="36194"/>
                  <a:pt x="12681" y="36334"/>
                  <a:pt x="10574" y="36626"/>
                </a:cubicBezTo>
                <a:cubicBezTo>
                  <a:pt x="8454" y="36892"/>
                  <a:pt x="6106" y="37374"/>
                  <a:pt x="3541" y="38072"/>
                </a:cubicBezTo>
                <a:cubicBezTo>
                  <a:pt x="2780" y="38275"/>
                  <a:pt x="2158" y="38199"/>
                  <a:pt x="1675" y="37818"/>
                </a:cubicBezTo>
                <a:cubicBezTo>
                  <a:pt x="1180" y="37425"/>
                  <a:pt x="939" y="36854"/>
                  <a:pt x="939" y="36105"/>
                </a:cubicBezTo>
                <a:lnTo>
                  <a:pt x="1561" y="2905"/>
                </a:lnTo>
                <a:cubicBezTo>
                  <a:pt x="1561" y="1446"/>
                  <a:pt x="1688" y="608"/>
                  <a:pt x="1929" y="355"/>
                </a:cubicBezTo>
                <a:cubicBezTo>
                  <a:pt x="2170" y="126"/>
                  <a:pt x="3021" y="0"/>
                  <a:pt x="4481" y="0"/>
                </a:cubicBezTo>
                <a:lnTo>
                  <a:pt x="40075" y="0"/>
                </a:lnTo>
                <a:cubicBezTo>
                  <a:pt x="41052" y="0"/>
                  <a:pt x="41535" y="482"/>
                  <a:pt x="41535" y="1446"/>
                </a:cubicBezTo>
                <a:lnTo>
                  <a:pt x="41535" y="4896"/>
                </a:lnTo>
                <a:cubicBezTo>
                  <a:pt x="41535" y="5861"/>
                  <a:pt x="41052" y="6356"/>
                  <a:pt x="40075" y="6356"/>
                </a:cubicBezTo>
                <a:lnTo>
                  <a:pt x="8644" y="6356"/>
                </a:lnTo>
                <a:cubicBezTo>
                  <a:pt x="8581" y="10720"/>
                  <a:pt x="8492" y="14982"/>
                  <a:pt x="8378" y="19143"/>
                </a:cubicBezTo>
                <a:cubicBezTo>
                  <a:pt x="8276" y="23305"/>
                  <a:pt x="8187" y="27567"/>
                  <a:pt x="8124" y="31931"/>
                </a:cubicBezTo>
                <a:cubicBezTo>
                  <a:pt x="11513" y="30612"/>
                  <a:pt x="15652" y="29965"/>
                  <a:pt x="20501" y="29965"/>
                </a:cubicBezTo>
                <a:cubicBezTo>
                  <a:pt x="27800" y="29965"/>
                  <a:pt x="33702" y="31931"/>
                  <a:pt x="38209" y="35890"/>
                </a:cubicBezTo>
                <a:cubicBezTo>
                  <a:pt x="42715" y="39975"/>
                  <a:pt x="44975" y="45455"/>
                  <a:pt x="44975" y="52319"/>
                </a:cubicBezTo>
                <a:cubicBezTo>
                  <a:pt x="44975" y="60717"/>
                  <a:pt x="42372" y="67213"/>
                  <a:pt x="37168" y="71780"/>
                </a:cubicBezTo>
                <a:cubicBezTo>
                  <a:pt x="32167" y="76157"/>
                  <a:pt x="25337" y="78339"/>
                  <a:pt x="16654" y="78339"/>
                </a:cubicBezTo>
                <a:cubicBezTo>
                  <a:pt x="13532" y="78339"/>
                  <a:pt x="10828" y="78161"/>
                  <a:pt x="8543" y="77819"/>
                </a:cubicBezTo>
                <a:cubicBezTo>
                  <a:pt x="6245" y="77464"/>
                  <a:pt x="3884" y="76867"/>
                  <a:pt x="1459" y="7604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5807532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2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7 w 77294"/>
              <a:gd name="connsiteY24" fmla="*/ 41497 h 47523"/>
              <a:gd name="connsiteX25" fmla="*/ 13696 w 77294"/>
              <a:gd name="connsiteY25" fmla="*/ 34684 h 47523"/>
              <a:gd name="connsiteX26" fmla="*/ 24157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6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2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5" y="46483"/>
                  <a:pt x="74235" y="46458"/>
                  <a:pt x="73549" y="46178"/>
                </a:cubicBezTo>
                <a:cubicBezTo>
                  <a:pt x="69728" y="44859"/>
                  <a:pt x="66073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5" y="29432"/>
                  <a:pt x="27114" y="32337"/>
                  <a:pt x="24207" y="35002"/>
                </a:cubicBezTo>
                <a:cubicBezTo>
                  <a:pt x="21287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7" y="41497"/>
                </a:cubicBezTo>
                <a:cubicBezTo>
                  <a:pt x="5433" y="39759"/>
                  <a:pt x="9736" y="37488"/>
                  <a:pt x="13696" y="34684"/>
                </a:cubicBezTo>
                <a:cubicBezTo>
                  <a:pt x="17644" y="31868"/>
                  <a:pt x="21135" y="28709"/>
                  <a:pt x="24157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9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6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5800513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6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6009422" y="1727310"/>
            <a:ext cx="65476" cy="48576"/>
          </a:xfrm>
          <a:custGeom>
            <a:avLst/>
            <a:gdLst>
              <a:gd name="connsiteX0" fmla="*/ 64118 w 65476"/>
              <a:gd name="connsiteY0" fmla="*/ 48576 h 48576"/>
              <a:gd name="connsiteX1" fmla="*/ 7908 w 65476"/>
              <a:gd name="connsiteY1" fmla="*/ 48576 h 48576"/>
              <a:gd name="connsiteX2" fmla="*/ 1663 w 65476"/>
              <a:gd name="connsiteY2" fmla="*/ 47079 h 48576"/>
              <a:gd name="connsiteX3" fmla="*/ 0 w 65476"/>
              <a:gd name="connsiteY3" fmla="*/ 41193 h 48576"/>
              <a:gd name="connsiteX4" fmla="*/ 0 w 65476"/>
              <a:gd name="connsiteY4" fmla="*/ 7396 h 48576"/>
              <a:gd name="connsiteX5" fmla="*/ 1663 w 65476"/>
              <a:gd name="connsiteY5" fmla="*/ 1509 h 48576"/>
              <a:gd name="connsiteX6" fmla="*/ 7908 w 65476"/>
              <a:gd name="connsiteY6" fmla="*/ 0 h 48576"/>
              <a:gd name="connsiteX7" fmla="*/ 63394 w 65476"/>
              <a:gd name="connsiteY7" fmla="*/ 0 h 48576"/>
              <a:gd name="connsiteX8" fmla="*/ 64740 w 65476"/>
              <a:gd name="connsiteY8" fmla="*/ 1344 h 48576"/>
              <a:gd name="connsiteX9" fmla="*/ 64740 w 65476"/>
              <a:gd name="connsiteY9" fmla="*/ 4795 h 48576"/>
              <a:gd name="connsiteX10" fmla="*/ 63394 w 65476"/>
              <a:gd name="connsiteY10" fmla="*/ 6241 h 48576"/>
              <a:gd name="connsiteX11" fmla="*/ 9673 w 65476"/>
              <a:gd name="connsiteY11" fmla="*/ 6241 h 48576"/>
              <a:gd name="connsiteX12" fmla="*/ 7705 w 65476"/>
              <a:gd name="connsiteY12" fmla="*/ 6812 h 48576"/>
              <a:gd name="connsiteX13" fmla="*/ 7184 w 65476"/>
              <a:gd name="connsiteY13" fmla="*/ 8956 h 48576"/>
              <a:gd name="connsiteX14" fmla="*/ 7184 w 65476"/>
              <a:gd name="connsiteY14" fmla="*/ 21224 h 48576"/>
              <a:gd name="connsiteX15" fmla="*/ 61934 w 65476"/>
              <a:gd name="connsiteY15" fmla="*/ 21224 h 48576"/>
              <a:gd name="connsiteX16" fmla="*/ 63394 w 65476"/>
              <a:gd name="connsiteY16" fmla="*/ 22366 h 48576"/>
              <a:gd name="connsiteX17" fmla="*/ 63394 w 65476"/>
              <a:gd name="connsiteY17" fmla="*/ 25905 h 48576"/>
              <a:gd name="connsiteX18" fmla="*/ 62036 w 65476"/>
              <a:gd name="connsiteY18" fmla="*/ 27250 h 48576"/>
              <a:gd name="connsiteX19" fmla="*/ 7184 w 65476"/>
              <a:gd name="connsiteY19" fmla="*/ 27250 h 48576"/>
              <a:gd name="connsiteX20" fmla="*/ 7184 w 65476"/>
              <a:gd name="connsiteY20" fmla="*/ 39632 h 48576"/>
              <a:gd name="connsiteX21" fmla="*/ 7705 w 65476"/>
              <a:gd name="connsiteY21" fmla="*/ 41713 h 48576"/>
              <a:gd name="connsiteX22" fmla="*/ 9673 w 65476"/>
              <a:gd name="connsiteY22" fmla="*/ 42335 h 48576"/>
              <a:gd name="connsiteX23" fmla="*/ 64118 w 65476"/>
              <a:gd name="connsiteY23" fmla="*/ 42335 h 48576"/>
              <a:gd name="connsiteX24" fmla="*/ 65476 w 65476"/>
              <a:gd name="connsiteY24" fmla="*/ 43692 h 48576"/>
              <a:gd name="connsiteX25" fmla="*/ 65476 w 65476"/>
              <a:gd name="connsiteY25" fmla="*/ 47130 h 48576"/>
              <a:gd name="connsiteX26" fmla="*/ 64118 w 65476"/>
              <a:gd name="connsiteY26" fmla="*/ 48576 h 48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76">
                <a:moveTo>
                  <a:pt x="64118" y="48576"/>
                </a:moveTo>
                <a:lnTo>
                  <a:pt x="7908" y="48576"/>
                </a:lnTo>
                <a:cubicBezTo>
                  <a:pt x="4862" y="48576"/>
                  <a:pt x="2767" y="48082"/>
                  <a:pt x="1663" y="47079"/>
                </a:cubicBezTo>
                <a:cubicBezTo>
                  <a:pt x="558" y="46077"/>
                  <a:pt x="0" y="44111"/>
                  <a:pt x="0" y="41193"/>
                </a:cubicBezTo>
                <a:lnTo>
                  <a:pt x="0" y="7396"/>
                </a:lnTo>
                <a:cubicBezTo>
                  <a:pt x="0" y="4465"/>
                  <a:pt x="558" y="2512"/>
                  <a:pt x="1663" y="1509"/>
                </a:cubicBezTo>
                <a:cubicBezTo>
                  <a:pt x="2767" y="507"/>
                  <a:pt x="4862" y="0"/>
                  <a:pt x="7908" y="0"/>
                </a:cubicBezTo>
                <a:lnTo>
                  <a:pt x="63394" y="0"/>
                </a:lnTo>
                <a:cubicBezTo>
                  <a:pt x="64296" y="0"/>
                  <a:pt x="64740" y="456"/>
                  <a:pt x="64740" y="1344"/>
                </a:cubicBezTo>
                <a:lnTo>
                  <a:pt x="64740" y="4795"/>
                </a:lnTo>
                <a:cubicBezTo>
                  <a:pt x="64740" y="5759"/>
                  <a:pt x="64296" y="6241"/>
                  <a:pt x="63394" y="6241"/>
                </a:cubicBezTo>
                <a:lnTo>
                  <a:pt x="9673" y="6241"/>
                </a:lnTo>
                <a:cubicBezTo>
                  <a:pt x="8708" y="6241"/>
                  <a:pt x="8048" y="6432"/>
                  <a:pt x="7705" y="6812"/>
                </a:cubicBezTo>
                <a:cubicBezTo>
                  <a:pt x="7349" y="7193"/>
                  <a:pt x="7184" y="7916"/>
                  <a:pt x="7184" y="8956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5"/>
                  <a:pt x="63394" y="22366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32"/>
                </a:lnTo>
                <a:cubicBezTo>
                  <a:pt x="7184" y="40609"/>
                  <a:pt x="7349" y="41307"/>
                  <a:pt x="7705" y="41713"/>
                </a:cubicBezTo>
                <a:cubicBezTo>
                  <a:pt x="8048" y="42132"/>
                  <a:pt x="8708" y="42335"/>
                  <a:pt x="9673" y="42335"/>
                </a:cubicBezTo>
                <a:lnTo>
                  <a:pt x="64118" y="42335"/>
                </a:lnTo>
                <a:cubicBezTo>
                  <a:pt x="65019" y="42335"/>
                  <a:pt x="65476" y="42791"/>
                  <a:pt x="65476" y="43692"/>
                </a:cubicBezTo>
                <a:lnTo>
                  <a:pt x="65476" y="47130"/>
                </a:lnTo>
                <a:cubicBezTo>
                  <a:pt x="65476" y="48107"/>
                  <a:pt x="65019" y="48576"/>
                  <a:pt x="64118" y="4857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5996208" y="1795044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84 h 6241"/>
              <a:gd name="connsiteX3" fmla="*/ 91080 w 91600"/>
              <a:gd name="connsiteY3" fmla="*/ 5823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23 h 6241"/>
              <a:gd name="connsiteX7" fmla="*/ 0 w 91600"/>
              <a:gd name="connsiteY7" fmla="*/ 4884 h 6241"/>
              <a:gd name="connsiteX8" fmla="*/ 0 w 91600"/>
              <a:gd name="connsiteY8" fmla="*/ 1332 h 6241"/>
              <a:gd name="connsiteX9" fmla="*/ 456 w 91600"/>
              <a:gd name="connsiteY9" fmla="*/ 355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84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3" y="6089"/>
                  <a:pt x="456" y="5823"/>
                </a:cubicBezTo>
                <a:cubicBezTo>
                  <a:pt x="152" y="5544"/>
                  <a:pt x="0" y="5226"/>
                  <a:pt x="0" y="4884"/>
                </a:cubicBezTo>
                <a:lnTo>
                  <a:pt x="0" y="1332"/>
                </a:lnTo>
                <a:cubicBezTo>
                  <a:pt x="0" y="926"/>
                  <a:pt x="152" y="596"/>
                  <a:pt x="456" y="355"/>
                </a:cubicBezTo>
                <a:cubicBezTo>
                  <a:pt x="773" y="126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26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6102482" y="1730638"/>
            <a:ext cx="51944" cy="76994"/>
          </a:xfrm>
          <a:custGeom>
            <a:avLst/>
            <a:gdLst>
              <a:gd name="connsiteX0" fmla="*/ 17695 w 51944"/>
              <a:gd name="connsiteY0" fmla="*/ 38706 h 76994"/>
              <a:gd name="connsiteX1" fmla="*/ 7489 w 51944"/>
              <a:gd name="connsiteY1" fmla="*/ 50657 h 76994"/>
              <a:gd name="connsiteX2" fmla="*/ 7489 w 51944"/>
              <a:gd name="connsiteY2" fmla="*/ 75523 h 76994"/>
              <a:gd name="connsiteX3" fmla="*/ 6042 w 51944"/>
              <a:gd name="connsiteY3" fmla="*/ 76994 h 76994"/>
              <a:gd name="connsiteX4" fmla="*/ 1459 w 51944"/>
              <a:gd name="connsiteY4" fmla="*/ 76994 h 76994"/>
              <a:gd name="connsiteX5" fmla="*/ 0 w 51944"/>
              <a:gd name="connsiteY5" fmla="*/ 75523 h 76994"/>
              <a:gd name="connsiteX6" fmla="*/ 0 w 51944"/>
              <a:gd name="connsiteY6" fmla="*/ 1459 h 76994"/>
              <a:gd name="connsiteX7" fmla="*/ 1459 w 51944"/>
              <a:gd name="connsiteY7" fmla="*/ 0 h 76994"/>
              <a:gd name="connsiteX8" fmla="*/ 6042 w 51944"/>
              <a:gd name="connsiteY8" fmla="*/ 0 h 76994"/>
              <a:gd name="connsiteX9" fmla="*/ 7489 w 51944"/>
              <a:gd name="connsiteY9" fmla="*/ 1459 h 76994"/>
              <a:gd name="connsiteX10" fmla="*/ 7489 w 51944"/>
              <a:gd name="connsiteY10" fmla="*/ 41091 h 76994"/>
              <a:gd name="connsiteX11" fmla="*/ 39656 w 51944"/>
              <a:gd name="connsiteY11" fmla="*/ 1459 h 76994"/>
              <a:gd name="connsiteX12" fmla="*/ 43197 w 51944"/>
              <a:gd name="connsiteY12" fmla="*/ 0 h 76994"/>
              <a:gd name="connsiteX13" fmla="*/ 49024 w 51944"/>
              <a:gd name="connsiteY13" fmla="*/ 0 h 76994"/>
              <a:gd name="connsiteX14" fmla="*/ 49811 w 51944"/>
              <a:gd name="connsiteY14" fmla="*/ 469 h 76994"/>
              <a:gd name="connsiteX15" fmla="*/ 49443 w 51944"/>
              <a:gd name="connsiteY15" fmla="*/ 1459 h 76994"/>
              <a:gd name="connsiteX16" fmla="*/ 22582 w 51944"/>
              <a:gd name="connsiteY16" fmla="*/ 32985 h 76994"/>
              <a:gd name="connsiteX17" fmla="*/ 51944 w 51944"/>
              <a:gd name="connsiteY17" fmla="*/ 75523 h 76994"/>
              <a:gd name="connsiteX18" fmla="*/ 51525 w 51944"/>
              <a:gd name="connsiteY18" fmla="*/ 76994 h 76994"/>
              <a:gd name="connsiteX19" fmla="*/ 45901 w 51944"/>
              <a:gd name="connsiteY19" fmla="*/ 76994 h 76994"/>
              <a:gd name="connsiteX20" fmla="*/ 44035 w 51944"/>
              <a:gd name="connsiteY20" fmla="*/ 76664 h 76994"/>
              <a:gd name="connsiteX21" fmla="*/ 42677 w 51944"/>
              <a:gd name="connsiteY21" fmla="*/ 75523 h 76994"/>
              <a:gd name="connsiteX22" fmla="*/ 17695 w 51944"/>
              <a:gd name="connsiteY22" fmla="*/ 38706 h 76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94">
                <a:moveTo>
                  <a:pt x="17695" y="38706"/>
                </a:moveTo>
                <a:lnTo>
                  <a:pt x="7489" y="50657"/>
                </a:lnTo>
                <a:lnTo>
                  <a:pt x="7489" y="75523"/>
                </a:lnTo>
                <a:cubicBezTo>
                  <a:pt x="7489" y="76499"/>
                  <a:pt x="7006" y="76994"/>
                  <a:pt x="6042" y="76994"/>
                </a:cubicBezTo>
                <a:lnTo>
                  <a:pt x="1459" y="76994"/>
                </a:lnTo>
                <a:cubicBezTo>
                  <a:pt x="482" y="76994"/>
                  <a:pt x="0" y="76499"/>
                  <a:pt x="0" y="75523"/>
                </a:cubicBezTo>
                <a:lnTo>
                  <a:pt x="0" y="1459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6" y="0"/>
                  <a:pt x="7489" y="482"/>
                  <a:pt x="7489" y="1459"/>
                </a:cubicBezTo>
                <a:lnTo>
                  <a:pt x="7489" y="41091"/>
                </a:lnTo>
                <a:lnTo>
                  <a:pt x="39656" y="1459"/>
                </a:lnTo>
                <a:cubicBezTo>
                  <a:pt x="40633" y="482"/>
                  <a:pt x="41801" y="0"/>
                  <a:pt x="43197" y="0"/>
                </a:cubicBezTo>
                <a:lnTo>
                  <a:pt x="49024" y="0"/>
                </a:lnTo>
                <a:cubicBezTo>
                  <a:pt x="49443" y="0"/>
                  <a:pt x="49697" y="152"/>
                  <a:pt x="49811" y="469"/>
                </a:cubicBezTo>
                <a:cubicBezTo>
                  <a:pt x="49913" y="786"/>
                  <a:pt x="49786" y="1116"/>
                  <a:pt x="49443" y="1459"/>
                </a:cubicBezTo>
                <a:lnTo>
                  <a:pt x="22582" y="32985"/>
                </a:lnTo>
                <a:lnTo>
                  <a:pt x="51944" y="75523"/>
                </a:lnTo>
                <a:cubicBezTo>
                  <a:pt x="52566" y="76499"/>
                  <a:pt x="52426" y="76994"/>
                  <a:pt x="51525" y="76994"/>
                </a:cubicBezTo>
                <a:lnTo>
                  <a:pt x="45901" y="76994"/>
                </a:lnTo>
                <a:cubicBezTo>
                  <a:pt x="45203" y="76994"/>
                  <a:pt x="44581" y="76880"/>
                  <a:pt x="44035" y="76664"/>
                </a:cubicBezTo>
                <a:cubicBezTo>
                  <a:pt x="43477" y="76474"/>
                  <a:pt x="43020" y="76068"/>
                  <a:pt x="42677" y="75523"/>
                </a:cubicBezTo>
                <a:lnTo>
                  <a:pt x="17695" y="3870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6164322" y="1729600"/>
            <a:ext cx="47247" cy="79164"/>
          </a:xfrm>
          <a:custGeom>
            <a:avLst/>
            <a:gdLst>
              <a:gd name="connsiteX0" fmla="*/ 1345 w 47247"/>
              <a:gd name="connsiteY0" fmla="*/ 76664 h 79164"/>
              <a:gd name="connsiteX1" fmla="*/ 0 w 47247"/>
              <a:gd name="connsiteY1" fmla="*/ 74279 h 79164"/>
              <a:gd name="connsiteX2" fmla="*/ 406 w 47247"/>
              <a:gd name="connsiteY2" fmla="*/ 70220 h 79164"/>
              <a:gd name="connsiteX3" fmla="*/ 2082 w 47247"/>
              <a:gd name="connsiteY3" fmla="*/ 69598 h 79164"/>
              <a:gd name="connsiteX4" fmla="*/ 10345 w 47247"/>
              <a:gd name="connsiteY4" fmla="*/ 72097 h 79164"/>
              <a:gd name="connsiteX5" fmla="*/ 19460 w 47247"/>
              <a:gd name="connsiteY5" fmla="*/ 72922 h 79164"/>
              <a:gd name="connsiteX6" fmla="*/ 33309 w 47247"/>
              <a:gd name="connsiteY6" fmla="*/ 68761 h 79164"/>
              <a:gd name="connsiteX7" fmla="*/ 39859 w 47247"/>
              <a:gd name="connsiteY7" fmla="*/ 55973 h 79164"/>
              <a:gd name="connsiteX8" fmla="*/ 17695 w 47247"/>
              <a:gd name="connsiteY8" fmla="*/ 41193 h 79164"/>
              <a:gd name="connsiteX9" fmla="*/ 12275 w 47247"/>
              <a:gd name="connsiteY9" fmla="*/ 41193 h 79164"/>
              <a:gd name="connsiteX10" fmla="*/ 10917 w 47247"/>
              <a:gd name="connsiteY10" fmla="*/ 40038 h 79164"/>
              <a:gd name="connsiteX11" fmla="*/ 10917 w 47247"/>
              <a:gd name="connsiteY11" fmla="*/ 36207 h 79164"/>
              <a:gd name="connsiteX12" fmla="*/ 12275 w 47247"/>
              <a:gd name="connsiteY12" fmla="*/ 34850 h 79164"/>
              <a:gd name="connsiteX13" fmla="*/ 12795 w 47247"/>
              <a:gd name="connsiteY13" fmla="*/ 34850 h 79164"/>
              <a:gd name="connsiteX14" fmla="*/ 30174 w 47247"/>
              <a:gd name="connsiteY14" fmla="*/ 32464 h 79164"/>
              <a:gd name="connsiteX15" fmla="*/ 39656 w 47247"/>
              <a:gd name="connsiteY15" fmla="*/ 19347 h 79164"/>
              <a:gd name="connsiteX16" fmla="*/ 38044 w 47247"/>
              <a:gd name="connsiteY16" fmla="*/ 13777 h 79164"/>
              <a:gd name="connsiteX17" fmla="*/ 33715 w 47247"/>
              <a:gd name="connsiteY17" fmla="*/ 9464 h 79164"/>
              <a:gd name="connsiteX18" fmla="*/ 28092 w 47247"/>
              <a:gd name="connsiteY18" fmla="*/ 7180 h 79164"/>
              <a:gd name="connsiteX19" fmla="*/ 21542 w 47247"/>
              <a:gd name="connsiteY19" fmla="*/ 6343 h 79164"/>
              <a:gd name="connsiteX20" fmla="*/ 13735 w 47247"/>
              <a:gd name="connsiteY20" fmla="*/ 7282 h 79164"/>
              <a:gd name="connsiteX21" fmla="*/ 5509 w 47247"/>
              <a:gd name="connsiteY21" fmla="*/ 9793 h 79164"/>
              <a:gd name="connsiteX22" fmla="*/ 3947 w 47247"/>
              <a:gd name="connsiteY22" fmla="*/ 8944 h 79164"/>
              <a:gd name="connsiteX23" fmla="*/ 3528 w 47247"/>
              <a:gd name="connsiteY23" fmla="*/ 5100 h 79164"/>
              <a:gd name="connsiteX24" fmla="*/ 4887 w 47247"/>
              <a:gd name="connsiteY24" fmla="*/ 3019 h 79164"/>
              <a:gd name="connsiteX25" fmla="*/ 13633 w 47247"/>
              <a:gd name="connsiteY25" fmla="*/ 723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7 h 79164"/>
              <a:gd name="connsiteX29" fmla="*/ 42043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46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5 w 47247"/>
              <a:gd name="connsiteY35" fmla="*/ 66008 h 79164"/>
              <a:gd name="connsiteX36" fmla="*/ 39021 w 47247"/>
              <a:gd name="connsiteY36" fmla="*/ 73239 h 79164"/>
              <a:gd name="connsiteX37" fmla="*/ 30174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42 h 79164"/>
              <a:gd name="connsiteX40" fmla="*/ 1345 w 47247"/>
              <a:gd name="connsiteY40" fmla="*/ 76664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64"/>
                </a:moveTo>
                <a:cubicBezTo>
                  <a:pt x="304" y="76398"/>
                  <a:pt x="-152" y="75599"/>
                  <a:pt x="0" y="74279"/>
                </a:cubicBezTo>
                <a:lnTo>
                  <a:pt x="406" y="70220"/>
                </a:lnTo>
                <a:cubicBezTo>
                  <a:pt x="546" y="69382"/>
                  <a:pt x="1104" y="69179"/>
                  <a:pt x="2082" y="69598"/>
                </a:cubicBezTo>
                <a:cubicBezTo>
                  <a:pt x="4988" y="70765"/>
                  <a:pt x="7743" y="71615"/>
                  <a:pt x="10345" y="72097"/>
                </a:cubicBezTo>
                <a:cubicBezTo>
                  <a:pt x="12960" y="72579"/>
                  <a:pt x="15981" y="72846"/>
                  <a:pt x="19460" y="72922"/>
                </a:cubicBezTo>
                <a:cubicBezTo>
                  <a:pt x="24931" y="72998"/>
                  <a:pt x="29552" y="71615"/>
                  <a:pt x="33309" y="68761"/>
                </a:cubicBezTo>
                <a:cubicBezTo>
                  <a:pt x="37676" y="65843"/>
                  <a:pt x="39859" y="61593"/>
                  <a:pt x="39859" y="55973"/>
                </a:cubicBezTo>
                <a:cubicBezTo>
                  <a:pt x="39859" y="46115"/>
                  <a:pt x="32471" y="41193"/>
                  <a:pt x="17695" y="41193"/>
                </a:cubicBezTo>
                <a:lnTo>
                  <a:pt x="12275" y="41193"/>
                </a:lnTo>
                <a:cubicBezTo>
                  <a:pt x="11374" y="41193"/>
                  <a:pt x="10917" y="40812"/>
                  <a:pt x="10917" y="40038"/>
                </a:cubicBezTo>
                <a:lnTo>
                  <a:pt x="10917" y="36207"/>
                </a:lnTo>
                <a:cubicBezTo>
                  <a:pt x="10917" y="35306"/>
                  <a:pt x="11374" y="34850"/>
                  <a:pt x="12275" y="34850"/>
                </a:cubicBezTo>
                <a:lnTo>
                  <a:pt x="12795" y="34850"/>
                </a:lnTo>
                <a:cubicBezTo>
                  <a:pt x="20222" y="34850"/>
                  <a:pt x="26010" y="34050"/>
                  <a:pt x="30174" y="32464"/>
                </a:cubicBezTo>
                <a:cubicBezTo>
                  <a:pt x="36495" y="30029"/>
                  <a:pt x="39656" y="25652"/>
                  <a:pt x="39656" y="19347"/>
                </a:cubicBezTo>
                <a:cubicBezTo>
                  <a:pt x="39656" y="17342"/>
                  <a:pt x="39110" y="15490"/>
                  <a:pt x="38044" y="13777"/>
                </a:cubicBezTo>
                <a:cubicBezTo>
                  <a:pt x="36965" y="12090"/>
                  <a:pt x="35518" y="10656"/>
                  <a:pt x="33715" y="9464"/>
                </a:cubicBezTo>
                <a:cubicBezTo>
                  <a:pt x="32052" y="8500"/>
                  <a:pt x="30174" y="7726"/>
                  <a:pt x="28092" y="7180"/>
                </a:cubicBezTo>
                <a:cubicBezTo>
                  <a:pt x="26010" y="6622"/>
                  <a:pt x="23826" y="6343"/>
                  <a:pt x="21542" y="6343"/>
                </a:cubicBezTo>
                <a:cubicBezTo>
                  <a:pt x="19181" y="6343"/>
                  <a:pt x="16578" y="6660"/>
                  <a:pt x="13735" y="7282"/>
                </a:cubicBezTo>
                <a:cubicBezTo>
                  <a:pt x="10878" y="7903"/>
                  <a:pt x="8149" y="8741"/>
                  <a:pt x="5509" y="9793"/>
                </a:cubicBezTo>
                <a:cubicBezTo>
                  <a:pt x="4607" y="10136"/>
                  <a:pt x="4087" y="9844"/>
                  <a:pt x="3947" y="8944"/>
                </a:cubicBezTo>
                <a:lnTo>
                  <a:pt x="3528" y="5100"/>
                </a:lnTo>
                <a:cubicBezTo>
                  <a:pt x="3325" y="4123"/>
                  <a:pt x="3770" y="3438"/>
                  <a:pt x="4887" y="3019"/>
                </a:cubicBezTo>
                <a:cubicBezTo>
                  <a:pt x="8009" y="1979"/>
                  <a:pt x="10917" y="1217"/>
                  <a:pt x="13633" y="723"/>
                </a:cubicBezTo>
                <a:cubicBezTo>
                  <a:pt x="16337" y="253"/>
                  <a:pt x="19218" y="0"/>
                  <a:pt x="22265" y="0"/>
                </a:cubicBezTo>
                <a:cubicBezTo>
                  <a:pt x="29272" y="0"/>
                  <a:pt x="34997" y="1484"/>
                  <a:pt x="39440" y="4478"/>
                </a:cubicBezTo>
                <a:cubicBezTo>
                  <a:pt x="44505" y="7878"/>
                  <a:pt x="47044" y="12838"/>
                  <a:pt x="47044" y="19347"/>
                </a:cubicBezTo>
                <a:cubicBezTo>
                  <a:pt x="47044" y="24002"/>
                  <a:pt x="45381" y="28024"/>
                  <a:pt x="42043" y="31424"/>
                </a:cubicBezTo>
                <a:cubicBezTo>
                  <a:pt x="39263" y="34393"/>
                  <a:pt x="35657" y="36588"/>
                  <a:pt x="31227" y="37970"/>
                </a:cubicBezTo>
                <a:cubicBezTo>
                  <a:pt x="33436" y="38249"/>
                  <a:pt x="35505" y="38846"/>
                  <a:pt x="37409" y="39746"/>
                </a:cubicBezTo>
                <a:cubicBezTo>
                  <a:pt x="39326" y="40635"/>
                  <a:pt x="40976" y="41891"/>
                  <a:pt x="42360" y="43489"/>
                </a:cubicBezTo>
                <a:cubicBezTo>
                  <a:pt x="43947" y="45214"/>
                  <a:pt x="45165" y="47181"/>
                  <a:pt x="46003" y="49363"/>
                </a:cubicBezTo>
                <a:cubicBezTo>
                  <a:pt x="46828" y="51545"/>
                  <a:pt x="47247" y="53956"/>
                  <a:pt x="47247" y="56594"/>
                </a:cubicBezTo>
                <a:cubicBezTo>
                  <a:pt x="47247" y="60058"/>
                  <a:pt x="46536" y="63191"/>
                  <a:pt x="45115" y="66008"/>
                </a:cubicBezTo>
                <a:cubicBezTo>
                  <a:pt x="43693" y="68811"/>
                  <a:pt x="41662" y="71222"/>
                  <a:pt x="39021" y="73239"/>
                </a:cubicBezTo>
                <a:cubicBezTo>
                  <a:pt x="36457" y="75104"/>
                  <a:pt x="33512" y="76588"/>
                  <a:pt x="30174" y="77654"/>
                </a:cubicBezTo>
                <a:cubicBezTo>
                  <a:pt x="26848" y="78732"/>
                  <a:pt x="23128" y="79240"/>
                  <a:pt x="19041" y="79164"/>
                </a:cubicBezTo>
                <a:cubicBezTo>
                  <a:pt x="15359" y="79088"/>
                  <a:pt x="12186" y="78897"/>
                  <a:pt x="9520" y="78542"/>
                </a:cubicBezTo>
                <a:cubicBezTo>
                  <a:pt x="6842" y="78199"/>
                  <a:pt x="4125" y="77565"/>
                  <a:pt x="1345" y="7666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6230877" y="1726284"/>
            <a:ext cx="77294" cy="47523"/>
          </a:xfrm>
          <a:custGeom>
            <a:avLst/>
            <a:gdLst>
              <a:gd name="connsiteX0" fmla="*/ 42423 w 77294"/>
              <a:gd name="connsiteY0" fmla="*/ 1966 h 47523"/>
              <a:gd name="connsiteX1" fmla="*/ 41382 w 77294"/>
              <a:gd name="connsiteY1" fmla="*/ 7485 h 47523"/>
              <a:gd name="connsiteX2" fmla="*/ 41903 w 77294"/>
              <a:gd name="connsiteY2" fmla="*/ 9616 h 47523"/>
              <a:gd name="connsiteX3" fmla="*/ 42626 w 77294"/>
              <a:gd name="connsiteY3" fmla="*/ 11316 h 47523"/>
              <a:gd name="connsiteX4" fmla="*/ 48922 w 77294"/>
              <a:gd name="connsiteY4" fmla="*/ 21008 h 47523"/>
              <a:gd name="connsiteX5" fmla="*/ 56996 w 77294"/>
              <a:gd name="connsiteY5" fmla="*/ 29318 h 47523"/>
              <a:gd name="connsiteX6" fmla="*/ 66314 w 77294"/>
              <a:gd name="connsiteY6" fmla="*/ 35826 h 47523"/>
              <a:gd name="connsiteX7" fmla="*/ 76456 w 77294"/>
              <a:gd name="connsiteY7" fmla="*/ 40038 h 47523"/>
              <a:gd name="connsiteX8" fmla="*/ 77294 w 77294"/>
              <a:gd name="connsiteY8" fmla="*/ 40863 h 47523"/>
              <a:gd name="connsiteX9" fmla="*/ 77294 w 77294"/>
              <a:gd name="connsiteY9" fmla="*/ 42017 h 47523"/>
              <a:gd name="connsiteX10" fmla="*/ 75631 w 77294"/>
              <a:gd name="connsiteY10" fmla="*/ 45443 h 47523"/>
              <a:gd name="connsiteX11" fmla="*/ 74958 w 77294"/>
              <a:gd name="connsiteY11" fmla="*/ 46280 h 47523"/>
              <a:gd name="connsiteX12" fmla="*/ 73549 w 77294"/>
              <a:gd name="connsiteY12" fmla="*/ 46178 h 47523"/>
              <a:gd name="connsiteX13" fmla="*/ 62556 w 77294"/>
              <a:gd name="connsiteY13" fmla="*/ 41180 h 47523"/>
              <a:gd name="connsiteX14" fmla="*/ 52782 w 77294"/>
              <a:gd name="connsiteY14" fmla="*/ 34367 h 47523"/>
              <a:gd name="connsiteX15" fmla="*/ 44505 w 77294"/>
              <a:gd name="connsiteY15" fmla="*/ 26032 h 47523"/>
              <a:gd name="connsiteX16" fmla="*/ 38044 w 77294"/>
              <a:gd name="connsiteY16" fmla="*/ 16631 h 47523"/>
              <a:gd name="connsiteX17" fmla="*/ 32116 w 77294"/>
              <a:gd name="connsiteY17" fmla="*/ 26311 h 47523"/>
              <a:gd name="connsiteX18" fmla="*/ 24207 w 77294"/>
              <a:gd name="connsiteY18" fmla="*/ 35002 h 47523"/>
              <a:gd name="connsiteX19" fmla="*/ 14737 w 77294"/>
              <a:gd name="connsiteY19" fmla="*/ 42220 h 47523"/>
              <a:gd name="connsiteX20" fmla="*/ 4011 w 77294"/>
              <a:gd name="connsiteY20" fmla="*/ 47523 h 47523"/>
              <a:gd name="connsiteX21" fmla="*/ 1929 w 77294"/>
              <a:gd name="connsiteY21" fmla="*/ 47117 h 47523"/>
              <a:gd name="connsiteX22" fmla="*/ 63 w 77294"/>
              <a:gd name="connsiteY22" fmla="*/ 43464 h 47523"/>
              <a:gd name="connsiteX23" fmla="*/ 0 w 77294"/>
              <a:gd name="connsiteY23" fmla="*/ 42385 h 47523"/>
              <a:gd name="connsiteX24" fmla="*/ 787 w 77294"/>
              <a:gd name="connsiteY24" fmla="*/ 41497 h 47523"/>
              <a:gd name="connsiteX25" fmla="*/ 13696 w 77294"/>
              <a:gd name="connsiteY25" fmla="*/ 34684 h 47523"/>
              <a:gd name="connsiteX26" fmla="*/ 24157 w 77294"/>
              <a:gd name="connsiteY26" fmla="*/ 25220 h 47523"/>
              <a:gd name="connsiteX27" fmla="*/ 31544 w 77294"/>
              <a:gd name="connsiteY27" fmla="*/ 13828 h 47523"/>
              <a:gd name="connsiteX28" fmla="*/ 35238 w 77294"/>
              <a:gd name="connsiteY28" fmla="*/ 1230 h 47523"/>
              <a:gd name="connsiteX29" fmla="*/ 36596 w 77294"/>
              <a:gd name="connsiteY29" fmla="*/ 0 h 47523"/>
              <a:gd name="connsiteX30" fmla="*/ 41281 w 77294"/>
              <a:gd name="connsiteY30" fmla="*/ 507 h 47523"/>
              <a:gd name="connsiteX31" fmla="*/ 42423 w 77294"/>
              <a:gd name="connsiteY31" fmla="*/ 1966 h 47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23">
                <a:moveTo>
                  <a:pt x="42423" y="1966"/>
                </a:moveTo>
                <a:cubicBezTo>
                  <a:pt x="42207" y="3907"/>
                  <a:pt x="41865" y="5746"/>
                  <a:pt x="41382" y="7485"/>
                </a:cubicBezTo>
                <a:cubicBezTo>
                  <a:pt x="41522" y="8246"/>
                  <a:pt x="41687" y="8956"/>
                  <a:pt x="41903" y="9616"/>
                </a:cubicBezTo>
                <a:cubicBezTo>
                  <a:pt x="42106" y="10263"/>
                  <a:pt x="42347" y="10847"/>
                  <a:pt x="42626" y="11316"/>
                </a:cubicBezTo>
                <a:cubicBezTo>
                  <a:pt x="44365" y="14728"/>
                  <a:pt x="46460" y="17951"/>
                  <a:pt x="48922" y="21008"/>
                </a:cubicBezTo>
                <a:cubicBezTo>
                  <a:pt x="51398" y="24053"/>
                  <a:pt x="54076" y="26832"/>
                  <a:pt x="56996" y="29318"/>
                </a:cubicBezTo>
                <a:cubicBezTo>
                  <a:pt x="59903" y="31817"/>
                  <a:pt x="63013" y="33987"/>
                  <a:pt x="66314" y="35826"/>
                </a:cubicBezTo>
                <a:cubicBezTo>
                  <a:pt x="69614" y="37653"/>
                  <a:pt x="72991" y="39074"/>
                  <a:pt x="76456" y="40038"/>
                </a:cubicBezTo>
                <a:cubicBezTo>
                  <a:pt x="76875" y="40190"/>
                  <a:pt x="77154" y="40457"/>
                  <a:pt x="77294" y="40863"/>
                </a:cubicBezTo>
                <a:cubicBezTo>
                  <a:pt x="77434" y="41294"/>
                  <a:pt x="77434" y="41675"/>
                  <a:pt x="77294" y="42017"/>
                </a:cubicBezTo>
                <a:lnTo>
                  <a:pt x="75631" y="45443"/>
                </a:lnTo>
                <a:cubicBezTo>
                  <a:pt x="75415" y="45785"/>
                  <a:pt x="75200" y="46077"/>
                  <a:pt x="74958" y="46280"/>
                </a:cubicBezTo>
                <a:cubicBezTo>
                  <a:pt x="74705" y="46483"/>
                  <a:pt x="74235" y="46458"/>
                  <a:pt x="73549" y="46178"/>
                </a:cubicBezTo>
                <a:cubicBezTo>
                  <a:pt x="69728" y="44859"/>
                  <a:pt x="66073" y="43197"/>
                  <a:pt x="62556" y="41180"/>
                </a:cubicBezTo>
                <a:cubicBezTo>
                  <a:pt x="59065" y="39176"/>
                  <a:pt x="55803" y="36905"/>
                  <a:pt x="52782" y="34367"/>
                </a:cubicBezTo>
                <a:cubicBezTo>
                  <a:pt x="49760" y="31830"/>
                  <a:pt x="47006" y="29064"/>
                  <a:pt x="44505" y="26032"/>
                </a:cubicBezTo>
                <a:cubicBezTo>
                  <a:pt x="42004" y="23026"/>
                  <a:pt x="39846" y="19892"/>
                  <a:pt x="38044" y="16631"/>
                </a:cubicBezTo>
                <a:cubicBezTo>
                  <a:pt x="36457" y="19968"/>
                  <a:pt x="34477" y="23191"/>
                  <a:pt x="32116" y="26311"/>
                </a:cubicBezTo>
                <a:cubicBezTo>
                  <a:pt x="29755" y="29432"/>
                  <a:pt x="27114" y="32337"/>
                  <a:pt x="24207" y="35002"/>
                </a:cubicBezTo>
                <a:cubicBezTo>
                  <a:pt x="21287" y="37653"/>
                  <a:pt x="18127" y="40076"/>
                  <a:pt x="14737" y="42220"/>
                </a:cubicBezTo>
                <a:cubicBezTo>
                  <a:pt x="11335" y="44377"/>
                  <a:pt x="7756" y="46128"/>
                  <a:pt x="4011" y="47523"/>
                </a:cubicBezTo>
                <a:cubicBezTo>
                  <a:pt x="2906" y="47942"/>
                  <a:pt x="2208" y="47802"/>
                  <a:pt x="1929" y="47117"/>
                </a:cubicBezTo>
                <a:lnTo>
                  <a:pt x="63" y="43464"/>
                </a:lnTo>
                <a:cubicBezTo>
                  <a:pt x="-88" y="43121"/>
                  <a:pt x="-101" y="42766"/>
                  <a:pt x="0" y="42385"/>
                </a:cubicBezTo>
                <a:cubicBezTo>
                  <a:pt x="114" y="41992"/>
                  <a:pt x="368" y="41700"/>
                  <a:pt x="787" y="41497"/>
                </a:cubicBezTo>
                <a:cubicBezTo>
                  <a:pt x="5433" y="39759"/>
                  <a:pt x="9736" y="37488"/>
                  <a:pt x="13696" y="34684"/>
                </a:cubicBezTo>
                <a:cubicBezTo>
                  <a:pt x="17644" y="31868"/>
                  <a:pt x="21135" y="28709"/>
                  <a:pt x="24157" y="25220"/>
                </a:cubicBezTo>
                <a:cubicBezTo>
                  <a:pt x="27178" y="21719"/>
                  <a:pt x="29640" y="17913"/>
                  <a:pt x="31544" y="13828"/>
                </a:cubicBezTo>
                <a:cubicBezTo>
                  <a:pt x="33449" y="9730"/>
                  <a:pt x="34680" y="5531"/>
                  <a:pt x="35238" y="1230"/>
                </a:cubicBezTo>
                <a:cubicBezTo>
                  <a:pt x="35302" y="405"/>
                  <a:pt x="35759" y="0"/>
                  <a:pt x="36596" y="0"/>
                </a:cubicBezTo>
                <a:lnTo>
                  <a:pt x="41281" y="507"/>
                </a:lnTo>
                <a:cubicBezTo>
                  <a:pt x="42106" y="646"/>
                  <a:pt x="42487" y="1141"/>
                  <a:pt x="42423" y="196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6223857" y="1795045"/>
            <a:ext cx="91600" cy="6241"/>
          </a:xfrm>
          <a:custGeom>
            <a:avLst/>
            <a:gdLst>
              <a:gd name="connsiteX0" fmla="*/ 91080 w 91600"/>
              <a:gd name="connsiteY0" fmla="*/ 355 h 6241"/>
              <a:gd name="connsiteX1" fmla="*/ 91600 w 91600"/>
              <a:gd name="connsiteY1" fmla="*/ 1332 h 6241"/>
              <a:gd name="connsiteX2" fmla="*/ 91600 w 91600"/>
              <a:gd name="connsiteY2" fmla="*/ 4871 h 6241"/>
              <a:gd name="connsiteX3" fmla="*/ 91080 w 91600"/>
              <a:gd name="connsiteY3" fmla="*/ 5823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23 h 6241"/>
              <a:gd name="connsiteX7" fmla="*/ 0 w 91600"/>
              <a:gd name="connsiteY7" fmla="*/ 4871 h 6241"/>
              <a:gd name="connsiteX8" fmla="*/ 0 w 91600"/>
              <a:gd name="connsiteY8" fmla="*/ 1332 h 6241"/>
              <a:gd name="connsiteX9" fmla="*/ 469 w 91600"/>
              <a:gd name="connsiteY9" fmla="*/ 355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55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55"/>
                </a:moveTo>
                <a:cubicBezTo>
                  <a:pt x="91423" y="596"/>
                  <a:pt x="91600" y="926"/>
                  <a:pt x="91600" y="1332"/>
                </a:cubicBezTo>
                <a:lnTo>
                  <a:pt x="91600" y="4871"/>
                </a:lnTo>
                <a:cubicBezTo>
                  <a:pt x="91600" y="5226"/>
                  <a:pt x="91423" y="5544"/>
                  <a:pt x="91080" y="5823"/>
                </a:cubicBezTo>
                <a:cubicBezTo>
                  <a:pt x="90724" y="6089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089"/>
                  <a:pt x="469" y="5823"/>
                </a:cubicBezTo>
                <a:cubicBezTo>
                  <a:pt x="152" y="5544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52" y="596"/>
                  <a:pt x="469" y="355"/>
                </a:cubicBezTo>
                <a:cubicBezTo>
                  <a:pt x="786" y="114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4"/>
                  <a:pt x="91080" y="35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6323890" y="1762157"/>
            <a:ext cx="65374" cy="22670"/>
          </a:xfrm>
          <a:custGeom>
            <a:avLst/>
            <a:gdLst>
              <a:gd name="connsiteX0" fmla="*/ 28929 w 65374"/>
              <a:gd name="connsiteY0" fmla="*/ 22670 h 22670"/>
              <a:gd name="connsiteX1" fmla="*/ 28002 w 65374"/>
              <a:gd name="connsiteY1" fmla="*/ 22214 h 22670"/>
              <a:gd name="connsiteX2" fmla="*/ 27584 w 65374"/>
              <a:gd name="connsiteY2" fmla="*/ 21110 h 22670"/>
              <a:gd name="connsiteX3" fmla="*/ 27584 w 65374"/>
              <a:gd name="connsiteY3" fmla="*/ 8855 h 22670"/>
              <a:gd name="connsiteX4" fmla="*/ 20615 w 65374"/>
              <a:gd name="connsiteY4" fmla="*/ 9159 h 22670"/>
              <a:gd name="connsiteX5" fmla="*/ 13430 w 65374"/>
              <a:gd name="connsiteY5" fmla="*/ 9375 h 22670"/>
              <a:gd name="connsiteX6" fmla="*/ 6765 w 65374"/>
              <a:gd name="connsiteY6" fmla="*/ 9514 h 22670"/>
              <a:gd name="connsiteX7" fmla="*/ 1561 w 65374"/>
              <a:gd name="connsiteY7" fmla="*/ 9464 h 22670"/>
              <a:gd name="connsiteX8" fmla="*/ 469 w 65374"/>
              <a:gd name="connsiteY8" fmla="*/ 9045 h 22670"/>
              <a:gd name="connsiteX9" fmla="*/ 0 w 65374"/>
              <a:gd name="connsiteY9" fmla="*/ 8119 h 22670"/>
              <a:gd name="connsiteX10" fmla="*/ 0 w 65374"/>
              <a:gd name="connsiteY10" fmla="*/ 4592 h 22670"/>
              <a:gd name="connsiteX11" fmla="*/ 469 w 65374"/>
              <a:gd name="connsiteY11" fmla="*/ 3590 h 22670"/>
              <a:gd name="connsiteX12" fmla="*/ 1561 w 65374"/>
              <a:gd name="connsiteY12" fmla="*/ 3222 h 22670"/>
              <a:gd name="connsiteX13" fmla="*/ 8378 w 65374"/>
              <a:gd name="connsiteY13" fmla="*/ 3171 h 22670"/>
              <a:gd name="connsiteX14" fmla="*/ 16705 w 65374"/>
              <a:gd name="connsiteY14" fmla="*/ 2981 h 22670"/>
              <a:gd name="connsiteX15" fmla="*/ 25083 w 65374"/>
              <a:gd name="connsiteY15" fmla="*/ 2651 h 22670"/>
              <a:gd name="connsiteX16" fmla="*/ 32065 w 65374"/>
              <a:gd name="connsiteY16" fmla="*/ 2410 h 22670"/>
              <a:gd name="connsiteX17" fmla="*/ 39554 w 65374"/>
              <a:gd name="connsiteY17" fmla="*/ 2029 h 22670"/>
              <a:gd name="connsiteX18" fmla="*/ 47780 w 65374"/>
              <a:gd name="connsiteY18" fmla="*/ 1471 h 22670"/>
              <a:gd name="connsiteX19" fmla="*/ 55891 w 65374"/>
              <a:gd name="connsiteY19" fmla="*/ 786 h 22670"/>
              <a:gd name="connsiteX20" fmla="*/ 63077 w 65374"/>
              <a:gd name="connsiteY20" fmla="*/ 0 h 22670"/>
              <a:gd name="connsiteX21" fmla="*/ 64854 w 65374"/>
              <a:gd name="connsiteY21" fmla="*/ 1040 h 22670"/>
              <a:gd name="connsiteX22" fmla="*/ 65374 w 65374"/>
              <a:gd name="connsiteY22" fmla="*/ 4376 h 22670"/>
              <a:gd name="connsiteX23" fmla="*/ 64117 w 65374"/>
              <a:gd name="connsiteY23" fmla="*/ 5937 h 22670"/>
              <a:gd name="connsiteX24" fmla="*/ 49862 w 65374"/>
              <a:gd name="connsiteY24" fmla="*/ 7434 h 22670"/>
              <a:gd name="connsiteX25" fmla="*/ 34769 w 65374"/>
              <a:gd name="connsiteY25" fmla="*/ 8423 h 22670"/>
              <a:gd name="connsiteX26" fmla="*/ 34769 w 65374"/>
              <a:gd name="connsiteY26" fmla="*/ 21110 h 22670"/>
              <a:gd name="connsiteX27" fmla="*/ 34401 w 65374"/>
              <a:gd name="connsiteY27" fmla="*/ 22214 h 22670"/>
              <a:gd name="connsiteX28" fmla="*/ 33410 w 65374"/>
              <a:gd name="connsiteY28" fmla="*/ 22670 h 22670"/>
              <a:gd name="connsiteX29" fmla="*/ 28929 w 65374"/>
              <a:gd name="connsiteY29" fmla="*/ 22670 h 2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74" h="22670">
                <a:moveTo>
                  <a:pt x="28929" y="22670"/>
                </a:moveTo>
                <a:cubicBezTo>
                  <a:pt x="28587" y="22670"/>
                  <a:pt x="28282" y="22531"/>
                  <a:pt x="28002" y="22214"/>
                </a:cubicBezTo>
                <a:cubicBezTo>
                  <a:pt x="27723" y="21909"/>
                  <a:pt x="27584" y="21541"/>
                  <a:pt x="27584" y="21110"/>
                </a:cubicBezTo>
                <a:lnTo>
                  <a:pt x="27584" y="8855"/>
                </a:lnTo>
                <a:cubicBezTo>
                  <a:pt x="25362" y="8982"/>
                  <a:pt x="23039" y="9096"/>
                  <a:pt x="20615" y="9159"/>
                </a:cubicBezTo>
                <a:cubicBezTo>
                  <a:pt x="18177" y="9223"/>
                  <a:pt x="15778" y="9299"/>
                  <a:pt x="13430" y="9375"/>
                </a:cubicBezTo>
                <a:cubicBezTo>
                  <a:pt x="11069" y="9438"/>
                  <a:pt x="8847" y="9489"/>
                  <a:pt x="6765" y="9514"/>
                </a:cubicBezTo>
                <a:cubicBezTo>
                  <a:pt x="4683" y="9565"/>
                  <a:pt x="2944" y="9540"/>
                  <a:pt x="1561" y="9464"/>
                </a:cubicBezTo>
                <a:cubicBezTo>
                  <a:pt x="1142" y="9464"/>
                  <a:pt x="774" y="9337"/>
                  <a:pt x="469" y="9045"/>
                </a:cubicBezTo>
                <a:cubicBezTo>
                  <a:pt x="152" y="8779"/>
                  <a:pt x="0" y="8461"/>
                  <a:pt x="0" y="8119"/>
                </a:cubicBezTo>
                <a:lnTo>
                  <a:pt x="0" y="4592"/>
                </a:lnTo>
                <a:cubicBezTo>
                  <a:pt x="0" y="4161"/>
                  <a:pt x="152" y="3843"/>
                  <a:pt x="469" y="3590"/>
                </a:cubicBezTo>
                <a:cubicBezTo>
                  <a:pt x="774" y="3349"/>
                  <a:pt x="1142" y="3222"/>
                  <a:pt x="1561" y="3222"/>
                </a:cubicBezTo>
                <a:cubicBezTo>
                  <a:pt x="3440" y="3222"/>
                  <a:pt x="5699" y="3209"/>
                  <a:pt x="8378" y="3171"/>
                </a:cubicBezTo>
                <a:cubicBezTo>
                  <a:pt x="11043" y="3146"/>
                  <a:pt x="13823" y="3070"/>
                  <a:pt x="16705" y="2981"/>
                </a:cubicBezTo>
                <a:cubicBezTo>
                  <a:pt x="19586" y="2867"/>
                  <a:pt x="22379" y="2752"/>
                  <a:pt x="25083" y="2651"/>
                </a:cubicBezTo>
                <a:cubicBezTo>
                  <a:pt x="27787" y="2549"/>
                  <a:pt x="30110" y="2473"/>
                  <a:pt x="32065" y="2410"/>
                </a:cubicBezTo>
                <a:cubicBezTo>
                  <a:pt x="34350" y="2334"/>
                  <a:pt x="36838" y="2207"/>
                  <a:pt x="39554" y="2029"/>
                </a:cubicBezTo>
                <a:cubicBezTo>
                  <a:pt x="42258" y="1864"/>
                  <a:pt x="45000" y="1661"/>
                  <a:pt x="47780" y="1471"/>
                </a:cubicBezTo>
                <a:cubicBezTo>
                  <a:pt x="50548" y="1255"/>
                  <a:pt x="53251" y="1027"/>
                  <a:pt x="55891" y="786"/>
                </a:cubicBezTo>
                <a:cubicBezTo>
                  <a:pt x="58532" y="545"/>
                  <a:pt x="60919" y="279"/>
                  <a:pt x="63077" y="0"/>
                </a:cubicBezTo>
                <a:cubicBezTo>
                  <a:pt x="64181" y="-126"/>
                  <a:pt x="64777" y="215"/>
                  <a:pt x="64854" y="1040"/>
                </a:cubicBezTo>
                <a:lnTo>
                  <a:pt x="65374" y="4376"/>
                </a:lnTo>
                <a:cubicBezTo>
                  <a:pt x="65438" y="5353"/>
                  <a:pt x="65019" y="5873"/>
                  <a:pt x="64117" y="5937"/>
                </a:cubicBezTo>
                <a:cubicBezTo>
                  <a:pt x="59675" y="6635"/>
                  <a:pt x="54927" y="7142"/>
                  <a:pt x="49862" y="7434"/>
                </a:cubicBezTo>
                <a:cubicBezTo>
                  <a:pt x="44784" y="7764"/>
                  <a:pt x="39758" y="8081"/>
                  <a:pt x="34769" y="8423"/>
                </a:cubicBezTo>
                <a:lnTo>
                  <a:pt x="34769" y="21110"/>
                </a:lnTo>
                <a:cubicBezTo>
                  <a:pt x="34769" y="21541"/>
                  <a:pt x="34642" y="21909"/>
                  <a:pt x="34401" y="22214"/>
                </a:cubicBezTo>
                <a:cubicBezTo>
                  <a:pt x="34159" y="22531"/>
                  <a:pt x="33829" y="22670"/>
                  <a:pt x="33410" y="22670"/>
                </a:cubicBezTo>
                <a:lnTo>
                  <a:pt x="28929" y="2267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6419553" y="1729817"/>
            <a:ext cx="91601" cy="71463"/>
          </a:xfrm>
          <a:custGeom>
            <a:avLst/>
            <a:gdLst>
              <a:gd name="connsiteX0" fmla="*/ 13316 w 91601"/>
              <a:gd name="connsiteY0" fmla="*/ 304 h 71463"/>
              <a:gd name="connsiteX1" fmla="*/ 14357 w 91601"/>
              <a:gd name="connsiteY1" fmla="*/ 0 h 71463"/>
              <a:gd name="connsiteX2" fmla="*/ 70160 w 91601"/>
              <a:gd name="connsiteY2" fmla="*/ 0 h 71463"/>
              <a:gd name="connsiteX3" fmla="*/ 74159 w 91601"/>
              <a:gd name="connsiteY3" fmla="*/ 507 h 71463"/>
              <a:gd name="connsiteX4" fmla="*/ 76507 w 91601"/>
              <a:gd name="connsiteY4" fmla="*/ 2017 h 71463"/>
              <a:gd name="connsiteX5" fmla="*/ 77649 w 91601"/>
              <a:gd name="connsiteY5" fmla="*/ 4567 h 71463"/>
              <a:gd name="connsiteX6" fmla="*/ 78068 w 91601"/>
              <a:gd name="connsiteY6" fmla="*/ 8309 h 71463"/>
              <a:gd name="connsiteX7" fmla="*/ 78018 w 91601"/>
              <a:gd name="connsiteY7" fmla="*/ 15439 h 71463"/>
              <a:gd name="connsiteX8" fmla="*/ 77548 w 91601"/>
              <a:gd name="connsiteY8" fmla="*/ 24903 h 71463"/>
              <a:gd name="connsiteX9" fmla="*/ 76761 w 91601"/>
              <a:gd name="connsiteY9" fmla="*/ 35611 h 71463"/>
              <a:gd name="connsiteX10" fmla="*/ 75720 w 91601"/>
              <a:gd name="connsiteY10" fmla="*/ 46546 h 71463"/>
              <a:gd name="connsiteX11" fmla="*/ 74527 w 91601"/>
              <a:gd name="connsiteY11" fmla="*/ 56734 h 71463"/>
              <a:gd name="connsiteX12" fmla="*/ 73283 w 91601"/>
              <a:gd name="connsiteY12" fmla="*/ 65221 h 71463"/>
              <a:gd name="connsiteX13" fmla="*/ 90026 w 91601"/>
              <a:gd name="connsiteY13" fmla="*/ 65221 h 71463"/>
              <a:gd name="connsiteX14" fmla="*/ 91067 w 91601"/>
              <a:gd name="connsiteY14" fmla="*/ 65589 h 71463"/>
              <a:gd name="connsiteX15" fmla="*/ 91601 w 91601"/>
              <a:gd name="connsiteY15" fmla="*/ 66566 h 71463"/>
              <a:gd name="connsiteX16" fmla="*/ 91601 w 91601"/>
              <a:gd name="connsiteY16" fmla="*/ 70105 h 71463"/>
              <a:gd name="connsiteX17" fmla="*/ 91067 w 91601"/>
              <a:gd name="connsiteY17" fmla="*/ 71044 h 71463"/>
              <a:gd name="connsiteX18" fmla="*/ 90026 w 91601"/>
              <a:gd name="connsiteY18" fmla="*/ 71463 h 71463"/>
              <a:gd name="connsiteX19" fmla="*/ 1561 w 91601"/>
              <a:gd name="connsiteY19" fmla="*/ 71463 h 71463"/>
              <a:gd name="connsiteX20" fmla="*/ 456 w 91601"/>
              <a:gd name="connsiteY20" fmla="*/ 71044 h 71463"/>
              <a:gd name="connsiteX21" fmla="*/ 0 w 91601"/>
              <a:gd name="connsiteY21" fmla="*/ 70105 h 71463"/>
              <a:gd name="connsiteX22" fmla="*/ 0 w 91601"/>
              <a:gd name="connsiteY22" fmla="*/ 66566 h 71463"/>
              <a:gd name="connsiteX23" fmla="*/ 456 w 91601"/>
              <a:gd name="connsiteY23" fmla="*/ 65589 h 71463"/>
              <a:gd name="connsiteX24" fmla="*/ 1561 w 91601"/>
              <a:gd name="connsiteY24" fmla="*/ 65221 h 71463"/>
              <a:gd name="connsiteX25" fmla="*/ 66199 w 91601"/>
              <a:gd name="connsiteY25" fmla="*/ 65221 h 71463"/>
              <a:gd name="connsiteX26" fmla="*/ 67494 w 91601"/>
              <a:gd name="connsiteY26" fmla="*/ 58041 h 71463"/>
              <a:gd name="connsiteX27" fmla="*/ 68802 w 91601"/>
              <a:gd name="connsiteY27" fmla="*/ 48259 h 71463"/>
              <a:gd name="connsiteX28" fmla="*/ 69894 w 91601"/>
              <a:gd name="connsiteY28" fmla="*/ 37120 h 71463"/>
              <a:gd name="connsiteX29" fmla="*/ 70680 w 91601"/>
              <a:gd name="connsiteY29" fmla="*/ 25905 h 71463"/>
              <a:gd name="connsiteX30" fmla="*/ 71087 w 91601"/>
              <a:gd name="connsiteY30" fmla="*/ 15908 h 71463"/>
              <a:gd name="connsiteX31" fmla="*/ 70985 w 91601"/>
              <a:gd name="connsiteY31" fmla="*/ 8423 h 71463"/>
              <a:gd name="connsiteX32" fmla="*/ 70465 w 91601"/>
              <a:gd name="connsiteY32" fmla="*/ 6596 h 71463"/>
              <a:gd name="connsiteX33" fmla="*/ 68586 w 91601"/>
              <a:gd name="connsiteY33" fmla="*/ 6229 h 71463"/>
              <a:gd name="connsiteX34" fmla="*/ 14357 w 91601"/>
              <a:gd name="connsiteY34" fmla="*/ 6229 h 71463"/>
              <a:gd name="connsiteX35" fmla="*/ 13316 w 91601"/>
              <a:gd name="connsiteY35" fmla="*/ 5861 h 71463"/>
              <a:gd name="connsiteX36" fmla="*/ 12795 w 91601"/>
              <a:gd name="connsiteY36" fmla="*/ 4985 h 71463"/>
              <a:gd name="connsiteX37" fmla="*/ 12795 w 91601"/>
              <a:gd name="connsiteY37" fmla="*/ 1243 h 71463"/>
              <a:gd name="connsiteX38" fmla="*/ 13316 w 91601"/>
              <a:gd name="connsiteY38" fmla="*/ 304 h 71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601" h="71463">
                <a:moveTo>
                  <a:pt x="13316" y="304"/>
                </a:moveTo>
                <a:cubicBezTo>
                  <a:pt x="13658" y="88"/>
                  <a:pt x="14014" y="0"/>
                  <a:pt x="14357" y="0"/>
                </a:cubicBezTo>
                <a:lnTo>
                  <a:pt x="70160" y="0"/>
                </a:lnTo>
                <a:cubicBezTo>
                  <a:pt x="71810" y="0"/>
                  <a:pt x="73156" y="164"/>
                  <a:pt x="74159" y="507"/>
                </a:cubicBezTo>
                <a:cubicBezTo>
                  <a:pt x="75162" y="862"/>
                  <a:pt x="75949" y="1370"/>
                  <a:pt x="76507" y="2017"/>
                </a:cubicBezTo>
                <a:cubicBezTo>
                  <a:pt x="77053" y="2689"/>
                  <a:pt x="77434" y="3526"/>
                  <a:pt x="77649" y="4567"/>
                </a:cubicBezTo>
                <a:cubicBezTo>
                  <a:pt x="77853" y="5607"/>
                  <a:pt x="77992" y="6863"/>
                  <a:pt x="78068" y="8309"/>
                </a:cubicBezTo>
                <a:cubicBezTo>
                  <a:pt x="78132" y="10187"/>
                  <a:pt x="78107" y="12572"/>
                  <a:pt x="78018" y="15439"/>
                </a:cubicBezTo>
                <a:cubicBezTo>
                  <a:pt x="77904" y="18319"/>
                  <a:pt x="77751" y="21465"/>
                  <a:pt x="77548" y="24903"/>
                </a:cubicBezTo>
                <a:cubicBezTo>
                  <a:pt x="77332" y="28341"/>
                  <a:pt x="77066" y="31919"/>
                  <a:pt x="76761" y="35611"/>
                </a:cubicBezTo>
                <a:cubicBezTo>
                  <a:pt x="76456" y="39328"/>
                  <a:pt x="76101" y="42969"/>
                  <a:pt x="75720" y="46546"/>
                </a:cubicBezTo>
                <a:cubicBezTo>
                  <a:pt x="75339" y="50111"/>
                  <a:pt x="74933" y="53511"/>
                  <a:pt x="74527" y="56734"/>
                </a:cubicBezTo>
                <a:cubicBezTo>
                  <a:pt x="74108" y="59969"/>
                  <a:pt x="73689" y="62798"/>
                  <a:pt x="73283" y="65221"/>
                </a:cubicBezTo>
                <a:lnTo>
                  <a:pt x="90026" y="65221"/>
                </a:lnTo>
                <a:cubicBezTo>
                  <a:pt x="90382" y="65221"/>
                  <a:pt x="90725" y="65348"/>
                  <a:pt x="91067" y="65589"/>
                </a:cubicBezTo>
                <a:cubicBezTo>
                  <a:pt x="91423" y="65817"/>
                  <a:pt x="91601" y="66147"/>
                  <a:pt x="91601" y="66566"/>
                </a:cubicBezTo>
                <a:lnTo>
                  <a:pt x="91601" y="70105"/>
                </a:lnTo>
                <a:cubicBezTo>
                  <a:pt x="91601" y="70448"/>
                  <a:pt x="91423" y="70778"/>
                  <a:pt x="91067" y="71044"/>
                </a:cubicBezTo>
                <a:cubicBezTo>
                  <a:pt x="90725" y="71323"/>
                  <a:pt x="90382" y="71463"/>
                  <a:pt x="90026" y="71463"/>
                </a:cubicBezTo>
                <a:lnTo>
                  <a:pt x="1561" y="71463"/>
                </a:lnTo>
                <a:cubicBezTo>
                  <a:pt x="1142" y="71463"/>
                  <a:pt x="774" y="71323"/>
                  <a:pt x="456" y="71044"/>
                </a:cubicBezTo>
                <a:cubicBezTo>
                  <a:pt x="152" y="70778"/>
                  <a:pt x="0" y="70448"/>
                  <a:pt x="0" y="70105"/>
                </a:cubicBezTo>
                <a:lnTo>
                  <a:pt x="0" y="66566"/>
                </a:lnTo>
                <a:cubicBezTo>
                  <a:pt x="0" y="66147"/>
                  <a:pt x="152" y="65817"/>
                  <a:pt x="456" y="65589"/>
                </a:cubicBezTo>
                <a:cubicBezTo>
                  <a:pt x="774" y="65348"/>
                  <a:pt x="1142" y="65221"/>
                  <a:pt x="1561" y="65221"/>
                </a:cubicBezTo>
                <a:lnTo>
                  <a:pt x="66199" y="65221"/>
                </a:lnTo>
                <a:cubicBezTo>
                  <a:pt x="66618" y="63420"/>
                  <a:pt x="67050" y="61022"/>
                  <a:pt x="67494" y="58041"/>
                </a:cubicBezTo>
                <a:cubicBezTo>
                  <a:pt x="67951" y="55059"/>
                  <a:pt x="68383" y="51799"/>
                  <a:pt x="68802" y="48259"/>
                </a:cubicBezTo>
                <a:cubicBezTo>
                  <a:pt x="69221" y="44732"/>
                  <a:pt x="69576" y="41015"/>
                  <a:pt x="69894" y="37120"/>
                </a:cubicBezTo>
                <a:cubicBezTo>
                  <a:pt x="70198" y="33251"/>
                  <a:pt x="70465" y="29496"/>
                  <a:pt x="70680" y="25905"/>
                </a:cubicBezTo>
                <a:cubicBezTo>
                  <a:pt x="70884" y="22277"/>
                  <a:pt x="71023" y="18966"/>
                  <a:pt x="71087" y="15908"/>
                </a:cubicBezTo>
                <a:cubicBezTo>
                  <a:pt x="71163" y="12851"/>
                  <a:pt x="71125" y="10364"/>
                  <a:pt x="70985" y="8423"/>
                </a:cubicBezTo>
                <a:cubicBezTo>
                  <a:pt x="70922" y="7447"/>
                  <a:pt x="70744" y="6850"/>
                  <a:pt x="70465" y="6596"/>
                </a:cubicBezTo>
                <a:cubicBezTo>
                  <a:pt x="70186" y="6356"/>
                  <a:pt x="69563" y="6229"/>
                  <a:pt x="68586" y="6229"/>
                </a:cubicBezTo>
                <a:lnTo>
                  <a:pt x="14357" y="6229"/>
                </a:lnTo>
                <a:cubicBezTo>
                  <a:pt x="14014" y="6229"/>
                  <a:pt x="13658" y="6114"/>
                  <a:pt x="13316" y="5861"/>
                </a:cubicBezTo>
                <a:cubicBezTo>
                  <a:pt x="12973" y="5632"/>
                  <a:pt x="12795" y="5328"/>
                  <a:pt x="12795" y="4985"/>
                </a:cubicBezTo>
                <a:lnTo>
                  <a:pt x="12795" y="1243"/>
                </a:lnTo>
                <a:cubicBezTo>
                  <a:pt x="12795" y="824"/>
                  <a:pt x="12973" y="507"/>
                  <a:pt x="13316" y="30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6525827" y="1725017"/>
            <a:ext cx="55993" cy="47028"/>
          </a:xfrm>
          <a:custGeom>
            <a:avLst/>
            <a:gdLst>
              <a:gd name="connsiteX0" fmla="*/ 7908 w 55993"/>
              <a:gd name="connsiteY0" fmla="*/ 47028 h 47028"/>
              <a:gd name="connsiteX1" fmla="*/ 1612 w 55993"/>
              <a:gd name="connsiteY1" fmla="*/ 45214 h 47028"/>
              <a:gd name="connsiteX2" fmla="*/ 0 w 55993"/>
              <a:gd name="connsiteY2" fmla="*/ 39023 h 47028"/>
              <a:gd name="connsiteX3" fmla="*/ 0 w 55993"/>
              <a:gd name="connsiteY3" fmla="*/ 27250 h 47028"/>
              <a:gd name="connsiteX4" fmla="*/ 1815 w 55993"/>
              <a:gd name="connsiteY4" fmla="*/ 21389 h 47028"/>
              <a:gd name="connsiteX5" fmla="*/ 8327 w 55993"/>
              <a:gd name="connsiteY5" fmla="*/ 19867 h 47028"/>
              <a:gd name="connsiteX6" fmla="*/ 33411 w 55993"/>
              <a:gd name="connsiteY6" fmla="*/ 19867 h 47028"/>
              <a:gd name="connsiteX7" fmla="*/ 35290 w 55993"/>
              <a:gd name="connsiteY7" fmla="*/ 19448 h 47028"/>
              <a:gd name="connsiteX8" fmla="*/ 35696 w 55993"/>
              <a:gd name="connsiteY8" fmla="*/ 17482 h 47028"/>
              <a:gd name="connsiteX9" fmla="*/ 35696 w 55993"/>
              <a:gd name="connsiteY9" fmla="*/ 8652 h 47028"/>
              <a:gd name="connsiteX10" fmla="*/ 35340 w 55993"/>
              <a:gd name="connsiteY10" fmla="*/ 6660 h 47028"/>
              <a:gd name="connsiteX11" fmla="*/ 33512 w 55993"/>
              <a:gd name="connsiteY11" fmla="*/ 6241 h 47028"/>
              <a:gd name="connsiteX12" fmla="*/ 1662 w 55993"/>
              <a:gd name="connsiteY12" fmla="*/ 6241 h 47028"/>
              <a:gd name="connsiteX13" fmla="*/ 418 w 55993"/>
              <a:gd name="connsiteY13" fmla="*/ 4896 h 47028"/>
              <a:gd name="connsiteX14" fmla="*/ 418 w 55993"/>
              <a:gd name="connsiteY14" fmla="*/ 1268 h 47028"/>
              <a:gd name="connsiteX15" fmla="*/ 1662 w 55993"/>
              <a:gd name="connsiteY15" fmla="*/ 0 h 47028"/>
              <a:gd name="connsiteX16" fmla="*/ 34655 w 55993"/>
              <a:gd name="connsiteY16" fmla="*/ 0 h 47028"/>
              <a:gd name="connsiteX17" fmla="*/ 38717 w 55993"/>
              <a:gd name="connsiteY17" fmla="*/ 367 h 47028"/>
              <a:gd name="connsiteX18" fmla="*/ 41217 w 55993"/>
              <a:gd name="connsiteY18" fmla="*/ 1560 h 47028"/>
              <a:gd name="connsiteX19" fmla="*/ 42512 w 55993"/>
              <a:gd name="connsiteY19" fmla="*/ 3920 h 47028"/>
              <a:gd name="connsiteX20" fmla="*/ 42881 w 55993"/>
              <a:gd name="connsiteY20" fmla="*/ 7611 h 47028"/>
              <a:gd name="connsiteX21" fmla="*/ 42881 w 55993"/>
              <a:gd name="connsiteY21" fmla="*/ 18738 h 47028"/>
              <a:gd name="connsiteX22" fmla="*/ 41065 w 55993"/>
              <a:gd name="connsiteY22" fmla="*/ 24611 h 47028"/>
              <a:gd name="connsiteX23" fmla="*/ 34553 w 55993"/>
              <a:gd name="connsiteY23" fmla="*/ 26121 h 47028"/>
              <a:gd name="connsiteX24" fmla="*/ 9368 w 55993"/>
              <a:gd name="connsiteY24" fmla="*/ 26121 h 47028"/>
              <a:gd name="connsiteX25" fmla="*/ 7553 w 55993"/>
              <a:gd name="connsiteY25" fmla="*/ 26540 h 47028"/>
              <a:gd name="connsiteX26" fmla="*/ 7184 w 55993"/>
              <a:gd name="connsiteY26" fmla="*/ 28506 h 47028"/>
              <a:gd name="connsiteX27" fmla="*/ 7184 w 55993"/>
              <a:gd name="connsiteY27" fmla="*/ 38503 h 47028"/>
              <a:gd name="connsiteX28" fmla="*/ 9469 w 55993"/>
              <a:gd name="connsiteY28" fmla="*/ 40888 h 47028"/>
              <a:gd name="connsiteX29" fmla="*/ 32573 w 55993"/>
              <a:gd name="connsiteY29" fmla="*/ 39899 h 47028"/>
              <a:gd name="connsiteX30" fmla="*/ 53391 w 55993"/>
              <a:gd name="connsiteY30" fmla="*/ 37247 h 47028"/>
              <a:gd name="connsiteX31" fmla="*/ 54800 w 55993"/>
              <a:gd name="connsiteY31" fmla="*/ 37247 h 47028"/>
              <a:gd name="connsiteX32" fmla="*/ 55371 w 55993"/>
              <a:gd name="connsiteY32" fmla="*/ 38287 h 47028"/>
              <a:gd name="connsiteX33" fmla="*/ 55993 w 55993"/>
              <a:gd name="connsiteY33" fmla="*/ 41611 h 47028"/>
              <a:gd name="connsiteX34" fmla="*/ 55841 w 55993"/>
              <a:gd name="connsiteY34" fmla="*/ 42867 h 47028"/>
              <a:gd name="connsiteX35" fmla="*/ 54547 w 55993"/>
              <a:gd name="connsiteY35" fmla="*/ 43388 h 47028"/>
              <a:gd name="connsiteX36" fmla="*/ 32941 w 55993"/>
              <a:gd name="connsiteY36" fmla="*/ 46090 h 47028"/>
              <a:gd name="connsiteX37" fmla="*/ 7908 w 55993"/>
              <a:gd name="connsiteY37" fmla="*/ 47028 h 47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5993" h="47028">
                <a:moveTo>
                  <a:pt x="7908" y="47028"/>
                </a:moveTo>
                <a:cubicBezTo>
                  <a:pt x="4785" y="47028"/>
                  <a:pt x="2691" y="46420"/>
                  <a:pt x="1612" y="45214"/>
                </a:cubicBezTo>
                <a:cubicBezTo>
                  <a:pt x="533" y="43996"/>
                  <a:pt x="0" y="41929"/>
                  <a:pt x="0" y="39023"/>
                </a:cubicBezTo>
                <a:lnTo>
                  <a:pt x="0" y="27250"/>
                </a:lnTo>
                <a:cubicBezTo>
                  <a:pt x="0" y="24358"/>
                  <a:pt x="609" y="22404"/>
                  <a:pt x="1815" y="21389"/>
                </a:cubicBezTo>
                <a:cubicBezTo>
                  <a:pt x="3033" y="20387"/>
                  <a:pt x="5204" y="19867"/>
                  <a:pt x="8327" y="19867"/>
                </a:cubicBezTo>
                <a:lnTo>
                  <a:pt x="33411" y="19867"/>
                </a:lnTo>
                <a:cubicBezTo>
                  <a:pt x="34375" y="19867"/>
                  <a:pt x="35010" y="19740"/>
                  <a:pt x="35290" y="19448"/>
                </a:cubicBezTo>
                <a:cubicBezTo>
                  <a:pt x="35569" y="19181"/>
                  <a:pt x="35696" y="18522"/>
                  <a:pt x="35696" y="17482"/>
                </a:cubicBezTo>
                <a:lnTo>
                  <a:pt x="35696" y="8652"/>
                </a:lnTo>
                <a:cubicBezTo>
                  <a:pt x="35696" y="7611"/>
                  <a:pt x="35581" y="6939"/>
                  <a:pt x="35340" y="6660"/>
                </a:cubicBezTo>
                <a:cubicBezTo>
                  <a:pt x="35086" y="6393"/>
                  <a:pt x="34490" y="6241"/>
                  <a:pt x="33512" y="6241"/>
                </a:cubicBezTo>
                <a:lnTo>
                  <a:pt x="1662" y="6241"/>
                </a:lnTo>
                <a:cubicBezTo>
                  <a:pt x="824" y="6241"/>
                  <a:pt x="418" y="5797"/>
                  <a:pt x="418" y="4896"/>
                </a:cubicBezTo>
                <a:lnTo>
                  <a:pt x="418" y="1268"/>
                </a:lnTo>
                <a:cubicBezTo>
                  <a:pt x="418" y="418"/>
                  <a:pt x="824" y="0"/>
                  <a:pt x="1662" y="0"/>
                </a:cubicBezTo>
                <a:lnTo>
                  <a:pt x="34655" y="0"/>
                </a:lnTo>
                <a:cubicBezTo>
                  <a:pt x="36330" y="0"/>
                  <a:pt x="37675" y="126"/>
                  <a:pt x="38717" y="367"/>
                </a:cubicBezTo>
                <a:cubicBezTo>
                  <a:pt x="39758" y="621"/>
                  <a:pt x="40595" y="1014"/>
                  <a:pt x="41217" y="1560"/>
                </a:cubicBezTo>
                <a:cubicBezTo>
                  <a:pt x="41840" y="2131"/>
                  <a:pt x="42271" y="2905"/>
                  <a:pt x="42512" y="3920"/>
                </a:cubicBezTo>
                <a:cubicBezTo>
                  <a:pt x="42753" y="4909"/>
                  <a:pt x="42881" y="6140"/>
                  <a:pt x="42881" y="7611"/>
                </a:cubicBezTo>
                <a:lnTo>
                  <a:pt x="42881" y="18738"/>
                </a:lnTo>
                <a:cubicBezTo>
                  <a:pt x="42881" y="21643"/>
                  <a:pt x="42271" y="23609"/>
                  <a:pt x="41065" y="24611"/>
                </a:cubicBezTo>
                <a:cubicBezTo>
                  <a:pt x="39847" y="25626"/>
                  <a:pt x="37675" y="26121"/>
                  <a:pt x="34553" y="26121"/>
                </a:cubicBezTo>
                <a:lnTo>
                  <a:pt x="9368" y="26121"/>
                </a:lnTo>
                <a:cubicBezTo>
                  <a:pt x="8390" y="26121"/>
                  <a:pt x="7794" y="26261"/>
                  <a:pt x="7553" y="26540"/>
                </a:cubicBezTo>
                <a:cubicBezTo>
                  <a:pt x="7298" y="26806"/>
                  <a:pt x="7184" y="27478"/>
                  <a:pt x="7184" y="28506"/>
                </a:cubicBezTo>
                <a:lnTo>
                  <a:pt x="7184" y="38503"/>
                </a:lnTo>
                <a:cubicBezTo>
                  <a:pt x="7184" y="40089"/>
                  <a:pt x="7946" y="40888"/>
                  <a:pt x="9469" y="40888"/>
                </a:cubicBezTo>
                <a:cubicBezTo>
                  <a:pt x="17873" y="40825"/>
                  <a:pt x="25565" y="40482"/>
                  <a:pt x="32573" y="39899"/>
                </a:cubicBezTo>
                <a:cubicBezTo>
                  <a:pt x="39580" y="39315"/>
                  <a:pt x="46524" y="38427"/>
                  <a:pt x="53391" y="37247"/>
                </a:cubicBezTo>
                <a:cubicBezTo>
                  <a:pt x="54089" y="37120"/>
                  <a:pt x="54559" y="37120"/>
                  <a:pt x="54800" y="37247"/>
                </a:cubicBezTo>
                <a:cubicBezTo>
                  <a:pt x="55041" y="37387"/>
                  <a:pt x="55232" y="37742"/>
                  <a:pt x="55371" y="38287"/>
                </a:cubicBezTo>
                <a:lnTo>
                  <a:pt x="55993" y="41611"/>
                </a:lnTo>
                <a:cubicBezTo>
                  <a:pt x="56133" y="42246"/>
                  <a:pt x="56082" y="42652"/>
                  <a:pt x="55841" y="42867"/>
                </a:cubicBezTo>
                <a:cubicBezTo>
                  <a:pt x="55600" y="43083"/>
                  <a:pt x="55168" y="43248"/>
                  <a:pt x="54547" y="43388"/>
                </a:cubicBezTo>
                <a:cubicBezTo>
                  <a:pt x="48224" y="44504"/>
                  <a:pt x="41027" y="45392"/>
                  <a:pt x="32941" y="46090"/>
                </a:cubicBezTo>
                <a:cubicBezTo>
                  <a:pt x="24855" y="46788"/>
                  <a:pt x="16515" y="47105"/>
                  <a:pt x="7908" y="4702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6618363" y="1737930"/>
            <a:ext cx="46625" cy="6241"/>
          </a:xfrm>
          <a:custGeom>
            <a:avLst/>
            <a:gdLst>
              <a:gd name="connsiteX0" fmla="*/ 45064 w 46625"/>
              <a:gd name="connsiteY0" fmla="*/ 6241 h 6241"/>
              <a:gd name="connsiteX1" fmla="*/ 1460 w 46625"/>
              <a:gd name="connsiteY1" fmla="*/ 6241 h 6241"/>
              <a:gd name="connsiteX2" fmla="*/ 469 w 46625"/>
              <a:gd name="connsiteY2" fmla="*/ 5823 h 6241"/>
              <a:gd name="connsiteX3" fmla="*/ 0 w 46625"/>
              <a:gd name="connsiteY3" fmla="*/ 4782 h 6241"/>
              <a:gd name="connsiteX4" fmla="*/ 0 w 46625"/>
              <a:gd name="connsiteY4" fmla="*/ 1459 h 6241"/>
              <a:gd name="connsiteX5" fmla="*/ 469 w 46625"/>
              <a:gd name="connsiteY5" fmla="*/ 418 h 6241"/>
              <a:gd name="connsiteX6" fmla="*/ 1460 w 46625"/>
              <a:gd name="connsiteY6" fmla="*/ 0 h 6241"/>
              <a:gd name="connsiteX7" fmla="*/ 45064 w 46625"/>
              <a:gd name="connsiteY7" fmla="*/ 0 h 6241"/>
              <a:gd name="connsiteX8" fmla="*/ 46625 w 46625"/>
              <a:gd name="connsiteY8" fmla="*/ 1344 h 6241"/>
              <a:gd name="connsiteX9" fmla="*/ 46625 w 46625"/>
              <a:gd name="connsiteY9" fmla="*/ 4871 h 6241"/>
              <a:gd name="connsiteX10" fmla="*/ 45064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4" y="6241"/>
                </a:moveTo>
                <a:lnTo>
                  <a:pt x="1460" y="6241"/>
                </a:lnTo>
                <a:cubicBezTo>
                  <a:pt x="1116" y="6241"/>
                  <a:pt x="787" y="6089"/>
                  <a:pt x="469" y="5823"/>
                </a:cubicBezTo>
                <a:cubicBezTo>
                  <a:pt x="152" y="5544"/>
                  <a:pt x="0" y="5201"/>
                  <a:pt x="0" y="4782"/>
                </a:cubicBezTo>
                <a:lnTo>
                  <a:pt x="0" y="1459"/>
                </a:lnTo>
                <a:cubicBezTo>
                  <a:pt x="0" y="1040"/>
                  <a:pt x="152" y="685"/>
                  <a:pt x="469" y="418"/>
                </a:cubicBezTo>
                <a:cubicBezTo>
                  <a:pt x="787" y="126"/>
                  <a:pt x="1116" y="0"/>
                  <a:pt x="1460" y="0"/>
                </a:cubicBezTo>
                <a:lnTo>
                  <a:pt x="45064" y="0"/>
                </a:lnTo>
                <a:cubicBezTo>
                  <a:pt x="46104" y="0"/>
                  <a:pt x="46625" y="443"/>
                  <a:pt x="46625" y="1344"/>
                </a:cubicBezTo>
                <a:lnTo>
                  <a:pt x="46625" y="4871"/>
                </a:lnTo>
                <a:cubicBezTo>
                  <a:pt x="46625" y="5785"/>
                  <a:pt x="46104" y="6241"/>
                  <a:pt x="45064" y="624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6727860" y="1721895"/>
            <a:ext cx="63191" cy="31005"/>
          </a:xfrm>
          <a:custGeom>
            <a:avLst/>
            <a:gdLst>
              <a:gd name="connsiteX0" fmla="*/ 63191 w 63191"/>
              <a:gd name="connsiteY0" fmla="*/ 29559 h 31005"/>
              <a:gd name="connsiteX1" fmla="*/ 61845 w 63191"/>
              <a:gd name="connsiteY1" fmla="*/ 31005 h 31005"/>
              <a:gd name="connsiteX2" fmla="*/ 7921 w 63191"/>
              <a:gd name="connsiteY2" fmla="*/ 31005 h 31005"/>
              <a:gd name="connsiteX3" fmla="*/ 1675 w 63191"/>
              <a:gd name="connsiteY3" fmla="*/ 29496 h 31005"/>
              <a:gd name="connsiteX4" fmla="*/ 0 w 63191"/>
              <a:gd name="connsiteY4" fmla="*/ 23609 h 31005"/>
              <a:gd name="connsiteX5" fmla="*/ 0 w 63191"/>
              <a:gd name="connsiteY5" fmla="*/ 7396 h 31005"/>
              <a:gd name="connsiteX6" fmla="*/ 1675 w 63191"/>
              <a:gd name="connsiteY6" fmla="*/ 1509 h 31005"/>
              <a:gd name="connsiteX7" fmla="*/ 7921 w 63191"/>
              <a:gd name="connsiteY7" fmla="*/ 0 h 31005"/>
              <a:gd name="connsiteX8" fmla="*/ 61109 w 63191"/>
              <a:gd name="connsiteY8" fmla="*/ 0 h 31005"/>
              <a:gd name="connsiteX9" fmla="*/ 62468 w 63191"/>
              <a:gd name="connsiteY9" fmla="*/ 1357 h 31005"/>
              <a:gd name="connsiteX10" fmla="*/ 62468 w 63191"/>
              <a:gd name="connsiteY10" fmla="*/ 4795 h 31005"/>
              <a:gd name="connsiteX11" fmla="*/ 61109 w 63191"/>
              <a:gd name="connsiteY11" fmla="*/ 6241 h 31005"/>
              <a:gd name="connsiteX12" fmla="*/ 9685 w 63191"/>
              <a:gd name="connsiteY12" fmla="*/ 6241 h 31005"/>
              <a:gd name="connsiteX13" fmla="*/ 7705 w 63191"/>
              <a:gd name="connsiteY13" fmla="*/ 6812 h 31005"/>
              <a:gd name="connsiteX14" fmla="*/ 7184 w 63191"/>
              <a:gd name="connsiteY14" fmla="*/ 8944 h 31005"/>
              <a:gd name="connsiteX15" fmla="*/ 7184 w 63191"/>
              <a:gd name="connsiteY15" fmla="*/ 22049 h 31005"/>
              <a:gd name="connsiteX16" fmla="*/ 7705 w 63191"/>
              <a:gd name="connsiteY16" fmla="*/ 24129 h 31005"/>
              <a:gd name="connsiteX17" fmla="*/ 9685 w 63191"/>
              <a:gd name="connsiteY17" fmla="*/ 24764 h 31005"/>
              <a:gd name="connsiteX18" fmla="*/ 61845 w 63191"/>
              <a:gd name="connsiteY18" fmla="*/ 24764 h 31005"/>
              <a:gd name="connsiteX19" fmla="*/ 63191 w 63191"/>
              <a:gd name="connsiteY19" fmla="*/ 26121 h 31005"/>
              <a:gd name="connsiteX20" fmla="*/ 63191 w 63191"/>
              <a:gd name="connsiteY20" fmla="*/ 29559 h 31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1005">
                <a:moveTo>
                  <a:pt x="63191" y="29559"/>
                </a:moveTo>
                <a:cubicBezTo>
                  <a:pt x="63191" y="30523"/>
                  <a:pt x="62734" y="31005"/>
                  <a:pt x="61845" y="31005"/>
                </a:cubicBezTo>
                <a:lnTo>
                  <a:pt x="7921" y="31005"/>
                </a:lnTo>
                <a:cubicBezTo>
                  <a:pt x="4861" y="31005"/>
                  <a:pt x="2780" y="30498"/>
                  <a:pt x="1675" y="29496"/>
                </a:cubicBezTo>
                <a:cubicBezTo>
                  <a:pt x="558" y="28493"/>
                  <a:pt x="0" y="26540"/>
                  <a:pt x="0" y="23609"/>
                </a:cubicBezTo>
                <a:lnTo>
                  <a:pt x="0" y="7396"/>
                </a:lnTo>
                <a:cubicBezTo>
                  <a:pt x="0" y="4478"/>
                  <a:pt x="558" y="2524"/>
                  <a:pt x="1675" y="1509"/>
                </a:cubicBezTo>
                <a:cubicBezTo>
                  <a:pt x="2780" y="520"/>
                  <a:pt x="4861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8" y="456"/>
                  <a:pt x="62468" y="1357"/>
                </a:cubicBezTo>
                <a:lnTo>
                  <a:pt x="62468" y="4795"/>
                </a:lnTo>
                <a:cubicBezTo>
                  <a:pt x="62468" y="5772"/>
                  <a:pt x="62010" y="6241"/>
                  <a:pt x="61109" y="6241"/>
                </a:cubicBezTo>
                <a:lnTo>
                  <a:pt x="9685" y="6241"/>
                </a:lnTo>
                <a:cubicBezTo>
                  <a:pt x="8707" y="6241"/>
                  <a:pt x="8060" y="6444"/>
                  <a:pt x="7705" y="6812"/>
                </a:cubicBezTo>
                <a:cubicBezTo>
                  <a:pt x="7362" y="7205"/>
                  <a:pt x="7184" y="7916"/>
                  <a:pt x="7184" y="8944"/>
                </a:cubicBezTo>
                <a:lnTo>
                  <a:pt x="7184" y="22049"/>
                </a:lnTo>
                <a:cubicBezTo>
                  <a:pt x="7184" y="23026"/>
                  <a:pt x="7362" y="23723"/>
                  <a:pt x="7705" y="24129"/>
                </a:cubicBezTo>
                <a:cubicBezTo>
                  <a:pt x="8060" y="24548"/>
                  <a:pt x="8707" y="24764"/>
                  <a:pt x="9685" y="24764"/>
                </a:cubicBezTo>
                <a:lnTo>
                  <a:pt x="61845" y="24764"/>
                </a:lnTo>
                <a:cubicBezTo>
                  <a:pt x="62734" y="24764"/>
                  <a:pt x="63191" y="25220"/>
                  <a:pt x="63191" y="26121"/>
                </a:cubicBezTo>
                <a:lnTo>
                  <a:pt x="63191" y="2955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6727353" y="1777665"/>
            <a:ext cx="64841" cy="39429"/>
          </a:xfrm>
          <a:custGeom>
            <a:avLst/>
            <a:gdLst>
              <a:gd name="connsiteX0" fmla="*/ 64841 w 64841"/>
              <a:gd name="connsiteY0" fmla="*/ 38173 h 39429"/>
              <a:gd name="connsiteX1" fmla="*/ 64372 w 64841"/>
              <a:gd name="connsiteY1" fmla="*/ 39061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590 h 39429"/>
              <a:gd name="connsiteX5" fmla="*/ 203 w 64841"/>
              <a:gd name="connsiteY5" fmla="*/ 31411 h 39429"/>
              <a:gd name="connsiteX6" fmla="*/ 203 w 64841"/>
              <a:gd name="connsiteY6" fmla="*/ 23914 h 39429"/>
              <a:gd name="connsiteX7" fmla="*/ 2030 w 64841"/>
              <a:gd name="connsiteY7" fmla="*/ 18040 h 39429"/>
              <a:gd name="connsiteX8" fmla="*/ 8530 w 64841"/>
              <a:gd name="connsiteY8" fmla="*/ 16530 h 39429"/>
              <a:gd name="connsiteX9" fmla="*/ 53289 w 64841"/>
              <a:gd name="connsiteY9" fmla="*/ 16530 h 39429"/>
              <a:gd name="connsiteX10" fmla="*/ 55168 w 64841"/>
              <a:gd name="connsiteY10" fmla="*/ 16124 h 39429"/>
              <a:gd name="connsiteX11" fmla="*/ 55574 w 64841"/>
              <a:gd name="connsiteY11" fmla="*/ 14145 h 39429"/>
              <a:gd name="connsiteX12" fmla="*/ 55574 w 64841"/>
              <a:gd name="connsiteY12" fmla="*/ 8322 h 39429"/>
              <a:gd name="connsiteX13" fmla="*/ 55219 w 64841"/>
              <a:gd name="connsiteY13" fmla="*/ 6343 h 39429"/>
              <a:gd name="connsiteX14" fmla="*/ 53391 w 64841"/>
              <a:gd name="connsiteY14" fmla="*/ 5924 h 39429"/>
              <a:gd name="connsiteX15" fmla="*/ 1459 w 64841"/>
              <a:gd name="connsiteY15" fmla="*/ 5924 h 39429"/>
              <a:gd name="connsiteX16" fmla="*/ 469 w 64841"/>
              <a:gd name="connsiteY16" fmla="*/ 5607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04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55 h 39429"/>
              <a:gd name="connsiteX23" fmla="*/ 60995 w 64841"/>
              <a:gd name="connsiteY23" fmla="*/ 1547 h 39429"/>
              <a:gd name="connsiteX24" fmla="*/ 62303 w 64841"/>
              <a:gd name="connsiteY24" fmla="*/ 3894 h 39429"/>
              <a:gd name="connsiteX25" fmla="*/ 62658 w 64841"/>
              <a:gd name="connsiteY25" fmla="*/ 7586 h 39429"/>
              <a:gd name="connsiteX26" fmla="*/ 62658 w 64841"/>
              <a:gd name="connsiteY26" fmla="*/ 15084 h 39429"/>
              <a:gd name="connsiteX27" fmla="*/ 60830 w 64841"/>
              <a:gd name="connsiteY27" fmla="*/ 20958 h 39429"/>
              <a:gd name="connsiteX28" fmla="*/ 54330 w 64841"/>
              <a:gd name="connsiteY28" fmla="*/ 22468 h 39429"/>
              <a:gd name="connsiteX29" fmla="*/ 9469 w 64841"/>
              <a:gd name="connsiteY29" fmla="*/ 22468 h 39429"/>
              <a:gd name="connsiteX30" fmla="*/ 7642 w 64841"/>
              <a:gd name="connsiteY30" fmla="*/ 22873 h 39429"/>
              <a:gd name="connsiteX31" fmla="*/ 7286 w 64841"/>
              <a:gd name="connsiteY31" fmla="*/ 24852 h 39429"/>
              <a:gd name="connsiteX32" fmla="*/ 7286 w 64841"/>
              <a:gd name="connsiteY32" fmla="*/ 31006 h 39429"/>
              <a:gd name="connsiteX33" fmla="*/ 7692 w 64841"/>
              <a:gd name="connsiteY33" fmla="*/ 32921 h 39429"/>
              <a:gd name="connsiteX34" fmla="*/ 9571 w 64841"/>
              <a:gd name="connsiteY34" fmla="*/ 33378 h 39429"/>
              <a:gd name="connsiteX35" fmla="*/ 63394 w 64841"/>
              <a:gd name="connsiteY35" fmla="*/ 33378 h 39429"/>
              <a:gd name="connsiteX36" fmla="*/ 64372 w 64841"/>
              <a:gd name="connsiteY36" fmla="*/ 33708 h 39429"/>
              <a:gd name="connsiteX37" fmla="*/ 64841 w 64841"/>
              <a:gd name="connsiteY37" fmla="*/ 34532 h 39429"/>
              <a:gd name="connsiteX38" fmla="*/ 64841 w 64841"/>
              <a:gd name="connsiteY38" fmla="*/ 38173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73"/>
                </a:moveTo>
                <a:cubicBezTo>
                  <a:pt x="64841" y="38529"/>
                  <a:pt x="64689" y="38808"/>
                  <a:pt x="64372" y="39061"/>
                </a:cubicBezTo>
                <a:cubicBezTo>
                  <a:pt x="64067" y="39303"/>
                  <a:pt x="63762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08"/>
                  <a:pt x="1713" y="37590"/>
                </a:cubicBezTo>
                <a:cubicBezTo>
                  <a:pt x="710" y="36384"/>
                  <a:pt x="203" y="34317"/>
                  <a:pt x="203" y="31411"/>
                </a:cubicBezTo>
                <a:lnTo>
                  <a:pt x="203" y="23914"/>
                </a:lnTo>
                <a:cubicBezTo>
                  <a:pt x="203" y="21021"/>
                  <a:pt x="812" y="19055"/>
                  <a:pt x="2030" y="18040"/>
                </a:cubicBezTo>
                <a:cubicBezTo>
                  <a:pt x="3237" y="17038"/>
                  <a:pt x="5407" y="16530"/>
                  <a:pt x="8530" y="16530"/>
                </a:cubicBezTo>
                <a:lnTo>
                  <a:pt x="53289" y="16530"/>
                </a:lnTo>
                <a:cubicBezTo>
                  <a:pt x="54267" y="16530"/>
                  <a:pt x="54889" y="16391"/>
                  <a:pt x="55168" y="16124"/>
                </a:cubicBezTo>
                <a:cubicBezTo>
                  <a:pt x="55447" y="15832"/>
                  <a:pt x="55574" y="15185"/>
                  <a:pt x="55574" y="14145"/>
                </a:cubicBezTo>
                <a:lnTo>
                  <a:pt x="55574" y="8322"/>
                </a:lnTo>
                <a:cubicBezTo>
                  <a:pt x="55574" y="7282"/>
                  <a:pt x="55460" y="6622"/>
                  <a:pt x="55219" y="6343"/>
                </a:cubicBezTo>
                <a:cubicBezTo>
                  <a:pt x="54965" y="6064"/>
                  <a:pt x="54368" y="5924"/>
                  <a:pt x="53391" y="5924"/>
                </a:cubicBezTo>
                <a:lnTo>
                  <a:pt x="1459" y="5924"/>
                </a:lnTo>
                <a:cubicBezTo>
                  <a:pt x="1104" y="5924"/>
                  <a:pt x="774" y="5823"/>
                  <a:pt x="469" y="5607"/>
                </a:cubicBezTo>
                <a:cubicBezTo>
                  <a:pt x="152" y="5404"/>
                  <a:pt x="0" y="5138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04"/>
                </a:cubicBezTo>
                <a:cubicBezTo>
                  <a:pt x="774" y="101"/>
                  <a:pt x="1104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14"/>
                  <a:pt x="58494" y="355"/>
                </a:cubicBezTo>
                <a:cubicBezTo>
                  <a:pt x="59535" y="596"/>
                  <a:pt x="60373" y="1002"/>
                  <a:pt x="60995" y="1547"/>
                </a:cubicBezTo>
                <a:cubicBezTo>
                  <a:pt x="61617" y="2106"/>
                  <a:pt x="62048" y="2892"/>
                  <a:pt x="62303" y="3894"/>
                </a:cubicBezTo>
                <a:cubicBezTo>
                  <a:pt x="62544" y="4909"/>
                  <a:pt x="62658" y="6127"/>
                  <a:pt x="62658" y="7586"/>
                </a:cubicBezTo>
                <a:lnTo>
                  <a:pt x="62658" y="15084"/>
                </a:lnTo>
                <a:cubicBezTo>
                  <a:pt x="62658" y="17989"/>
                  <a:pt x="62048" y="19955"/>
                  <a:pt x="60830" y="20958"/>
                </a:cubicBezTo>
                <a:cubicBezTo>
                  <a:pt x="59624" y="21960"/>
                  <a:pt x="57453" y="22468"/>
                  <a:pt x="54330" y="22468"/>
                </a:cubicBezTo>
                <a:lnTo>
                  <a:pt x="9469" y="22468"/>
                </a:lnTo>
                <a:cubicBezTo>
                  <a:pt x="8492" y="22468"/>
                  <a:pt x="7895" y="22607"/>
                  <a:pt x="7642" y="22873"/>
                </a:cubicBezTo>
                <a:cubicBezTo>
                  <a:pt x="7401" y="23165"/>
                  <a:pt x="7286" y="23812"/>
                  <a:pt x="7286" y="24852"/>
                </a:cubicBezTo>
                <a:lnTo>
                  <a:pt x="7286" y="31006"/>
                </a:lnTo>
                <a:cubicBezTo>
                  <a:pt x="7286" y="31970"/>
                  <a:pt x="7413" y="32617"/>
                  <a:pt x="7692" y="32921"/>
                </a:cubicBezTo>
                <a:cubicBezTo>
                  <a:pt x="7971" y="33238"/>
                  <a:pt x="8606" y="33378"/>
                  <a:pt x="9571" y="33378"/>
                </a:cubicBezTo>
                <a:lnTo>
                  <a:pt x="63394" y="33378"/>
                </a:lnTo>
                <a:cubicBezTo>
                  <a:pt x="63737" y="33378"/>
                  <a:pt x="64067" y="33492"/>
                  <a:pt x="64372" y="33708"/>
                </a:cubicBezTo>
                <a:cubicBezTo>
                  <a:pt x="64689" y="33898"/>
                  <a:pt x="64841" y="34190"/>
                  <a:pt x="64841" y="34532"/>
                </a:cubicBezTo>
                <a:lnTo>
                  <a:pt x="64841" y="3817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6713085" y="1762264"/>
            <a:ext cx="91600" cy="6241"/>
          </a:xfrm>
          <a:custGeom>
            <a:avLst/>
            <a:gdLst>
              <a:gd name="connsiteX0" fmla="*/ 91080 w 91600"/>
              <a:gd name="connsiteY0" fmla="*/ 367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5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5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7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7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7"/>
                </a:moveTo>
                <a:cubicBezTo>
                  <a:pt x="91435" y="608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35" y="5543"/>
                  <a:pt x="91080" y="5835"/>
                </a:cubicBezTo>
                <a:cubicBezTo>
                  <a:pt x="90737" y="6102"/>
                  <a:pt x="90395" y="6241"/>
                  <a:pt x="90039" y="6241"/>
                </a:cubicBezTo>
                <a:lnTo>
                  <a:pt x="1561" y="6241"/>
                </a:lnTo>
                <a:cubicBezTo>
                  <a:pt x="1154" y="6241"/>
                  <a:pt x="786" y="6102"/>
                  <a:pt x="469" y="5835"/>
                </a:cubicBezTo>
                <a:cubicBezTo>
                  <a:pt x="165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65" y="608"/>
                  <a:pt x="469" y="367"/>
                </a:cubicBezTo>
                <a:cubicBezTo>
                  <a:pt x="786" y="114"/>
                  <a:pt x="1154" y="0"/>
                  <a:pt x="1561" y="0"/>
                </a:cubicBezTo>
                <a:lnTo>
                  <a:pt x="90039" y="0"/>
                </a:lnTo>
                <a:cubicBezTo>
                  <a:pt x="90395" y="0"/>
                  <a:pt x="90737" y="114"/>
                  <a:pt x="91080" y="36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6819985" y="1721901"/>
            <a:ext cx="23421" cy="99652"/>
          </a:xfrm>
          <a:custGeom>
            <a:avLst/>
            <a:gdLst>
              <a:gd name="connsiteX0" fmla="*/ 20094 w 23421"/>
              <a:gd name="connsiteY0" fmla="*/ 99652 h 99652"/>
              <a:gd name="connsiteX1" fmla="*/ 19206 w 23421"/>
              <a:gd name="connsiteY1" fmla="*/ 99602 h 99652"/>
              <a:gd name="connsiteX2" fmla="*/ 18635 w 23421"/>
              <a:gd name="connsiteY2" fmla="*/ 99031 h 99652"/>
              <a:gd name="connsiteX3" fmla="*/ 4582 w 23421"/>
              <a:gd name="connsiteY3" fmla="*/ 75002 h 99652"/>
              <a:gd name="connsiteX4" fmla="*/ 0 w 23421"/>
              <a:gd name="connsiteY4" fmla="*/ 49820 h 99652"/>
              <a:gd name="connsiteX5" fmla="*/ 4582 w 23421"/>
              <a:gd name="connsiteY5" fmla="*/ 24763 h 99652"/>
              <a:gd name="connsiteX6" fmla="*/ 18635 w 23421"/>
              <a:gd name="connsiteY6" fmla="*/ 621 h 99652"/>
              <a:gd name="connsiteX7" fmla="*/ 19206 w 23421"/>
              <a:gd name="connsiteY7" fmla="*/ 50 h 99652"/>
              <a:gd name="connsiteX8" fmla="*/ 19879 w 23421"/>
              <a:gd name="connsiteY8" fmla="*/ 0 h 99652"/>
              <a:gd name="connsiteX9" fmla="*/ 22798 w 23421"/>
              <a:gd name="connsiteY9" fmla="*/ 0 h 99652"/>
              <a:gd name="connsiteX10" fmla="*/ 23421 w 23421"/>
              <a:gd name="connsiteY10" fmla="*/ 101 h 99652"/>
              <a:gd name="connsiteX11" fmla="*/ 23116 w 23421"/>
              <a:gd name="connsiteY11" fmla="*/ 735 h 99652"/>
              <a:gd name="connsiteX12" fmla="*/ 6766 w 23421"/>
              <a:gd name="connsiteY12" fmla="*/ 49820 h 99652"/>
              <a:gd name="connsiteX13" fmla="*/ 10929 w 23421"/>
              <a:gd name="connsiteY13" fmla="*/ 73962 h 99652"/>
              <a:gd name="connsiteX14" fmla="*/ 23217 w 23421"/>
              <a:gd name="connsiteY14" fmla="*/ 98929 h 99652"/>
              <a:gd name="connsiteX15" fmla="*/ 22697 w 23421"/>
              <a:gd name="connsiteY15" fmla="*/ 99652 h 99652"/>
              <a:gd name="connsiteX16" fmla="*/ 20094 w 23421"/>
              <a:gd name="connsiteY16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3421" h="99652">
                <a:moveTo>
                  <a:pt x="20094" y="99652"/>
                </a:moveTo>
                <a:cubicBezTo>
                  <a:pt x="19612" y="99652"/>
                  <a:pt x="19308" y="99652"/>
                  <a:pt x="19206" y="99602"/>
                </a:cubicBezTo>
                <a:cubicBezTo>
                  <a:pt x="19105" y="99576"/>
                  <a:pt x="18914" y="99386"/>
                  <a:pt x="18635" y="99031"/>
                </a:cubicBezTo>
                <a:cubicBezTo>
                  <a:pt x="12326" y="91127"/>
                  <a:pt x="7642" y="83122"/>
                  <a:pt x="4582" y="75002"/>
                </a:cubicBezTo>
                <a:cubicBezTo>
                  <a:pt x="1536" y="66896"/>
                  <a:pt x="0" y="58497"/>
                  <a:pt x="0" y="49820"/>
                </a:cubicBezTo>
                <a:cubicBezTo>
                  <a:pt x="0" y="41231"/>
                  <a:pt x="1536" y="32870"/>
                  <a:pt x="4582" y="24763"/>
                </a:cubicBezTo>
                <a:cubicBezTo>
                  <a:pt x="7642" y="16644"/>
                  <a:pt x="12326" y="8601"/>
                  <a:pt x="18635" y="621"/>
                </a:cubicBezTo>
                <a:cubicBezTo>
                  <a:pt x="18914" y="279"/>
                  <a:pt x="19105" y="88"/>
                  <a:pt x="19206" y="50"/>
                </a:cubicBezTo>
                <a:cubicBezTo>
                  <a:pt x="19308" y="12"/>
                  <a:pt x="19536" y="0"/>
                  <a:pt x="19879" y="0"/>
                </a:cubicBezTo>
                <a:lnTo>
                  <a:pt x="22798" y="0"/>
                </a:lnTo>
                <a:cubicBezTo>
                  <a:pt x="23217" y="0"/>
                  <a:pt x="23421" y="37"/>
                  <a:pt x="23421" y="101"/>
                </a:cubicBezTo>
                <a:cubicBezTo>
                  <a:pt x="23421" y="164"/>
                  <a:pt x="23319" y="393"/>
                  <a:pt x="23116" y="735"/>
                </a:cubicBezTo>
                <a:cubicBezTo>
                  <a:pt x="12211" y="17786"/>
                  <a:pt x="6766" y="34164"/>
                  <a:pt x="6766" y="49820"/>
                </a:cubicBezTo>
                <a:cubicBezTo>
                  <a:pt x="6766" y="57799"/>
                  <a:pt x="8162" y="65855"/>
                  <a:pt x="10929" y="73962"/>
                </a:cubicBezTo>
                <a:cubicBezTo>
                  <a:pt x="13710" y="82082"/>
                  <a:pt x="17809" y="90404"/>
                  <a:pt x="23217" y="98929"/>
                </a:cubicBezTo>
                <a:cubicBezTo>
                  <a:pt x="23560" y="99411"/>
                  <a:pt x="23395" y="99652"/>
                  <a:pt x="22697" y="99652"/>
                </a:cubicBezTo>
                <a:lnTo>
                  <a:pt x="20094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6848724" y="1775273"/>
            <a:ext cx="91601" cy="41814"/>
          </a:xfrm>
          <a:custGeom>
            <a:avLst/>
            <a:gdLst>
              <a:gd name="connsiteX0" fmla="*/ 43299 w 91601"/>
              <a:gd name="connsiteY0" fmla="*/ 41814 h 41814"/>
              <a:gd name="connsiteX1" fmla="*/ 42360 w 91601"/>
              <a:gd name="connsiteY1" fmla="*/ 41345 h 41814"/>
              <a:gd name="connsiteX2" fmla="*/ 41941 w 91601"/>
              <a:gd name="connsiteY2" fmla="*/ 40254 h 41814"/>
              <a:gd name="connsiteX3" fmla="*/ 41941 w 91601"/>
              <a:gd name="connsiteY3" fmla="*/ 6241 h 41814"/>
              <a:gd name="connsiteX4" fmla="*/ 1561 w 91601"/>
              <a:gd name="connsiteY4" fmla="*/ 6241 h 41814"/>
              <a:gd name="connsiteX5" fmla="*/ 457 w 91601"/>
              <a:gd name="connsiteY5" fmla="*/ 5823 h 41814"/>
              <a:gd name="connsiteX6" fmla="*/ 0 w 91601"/>
              <a:gd name="connsiteY6" fmla="*/ 4884 h 41814"/>
              <a:gd name="connsiteX7" fmla="*/ 0 w 91601"/>
              <a:gd name="connsiteY7" fmla="*/ 1357 h 41814"/>
              <a:gd name="connsiteX8" fmla="*/ 457 w 91601"/>
              <a:gd name="connsiteY8" fmla="*/ 367 h 41814"/>
              <a:gd name="connsiteX9" fmla="*/ 1561 w 91601"/>
              <a:gd name="connsiteY9" fmla="*/ 0 h 41814"/>
              <a:gd name="connsiteX10" fmla="*/ 90027 w 91601"/>
              <a:gd name="connsiteY10" fmla="*/ 0 h 41814"/>
              <a:gd name="connsiteX11" fmla="*/ 91068 w 91601"/>
              <a:gd name="connsiteY11" fmla="*/ 367 h 41814"/>
              <a:gd name="connsiteX12" fmla="*/ 91601 w 91601"/>
              <a:gd name="connsiteY12" fmla="*/ 1357 h 41814"/>
              <a:gd name="connsiteX13" fmla="*/ 91601 w 91601"/>
              <a:gd name="connsiteY13" fmla="*/ 4884 h 41814"/>
              <a:gd name="connsiteX14" fmla="*/ 91068 w 91601"/>
              <a:gd name="connsiteY14" fmla="*/ 5823 h 41814"/>
              <a:gd name="connsiteX15" fmla="*/ 90027 w 91601"/>
              <a:gd name="connsiteY15" fmla="*/ 6241 h 41814"/>
              <a:gd name="connsiteX16" fmla="*/ 49126 w 91601"/>
              <a:gd name="connsiteY16" fmla="*/ 6241 h 41814"/>
              <a:gd name="connsiteX17" fmla="*/ 49126 w 91601"/>
              <a:gd name="connsiteY17" fmla="*/ 40254 h 41814"/>
              <a:gd name="connsiteX18" fmla="*/ 48758 w 91601"/>
              <a:gd name="connsiteY18" fmla="*/ 41345 h 41814"/>
              <a:gd name="connsiteX19" fmla="*/ 47768 w 91601"/>
              <a:gd name="connsiteY19" fmla="*/ 41814 h 41814"/>
              <a:gd name="connsiteX20" fmla="*/ 43299 w 91601"/>
              <a:gd name="connsiteY20" fmla="*/ 41814 h 4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91601" h="41814">
                <a:moveTo>
                  <a:pt x="43299" y="41814"/>
                </a:moveTo>
                <a:cubicBezTo>
                  <a:pt x="42944" y="41814"/>
                  <a:pt x="42640" y="41662"/>
                  <a:pt x="42360" y="41345"/>
                </a:cubicBezTo>
                <a:cubicBezTo>
                  <a:pt x="42081" y="41028"/>
                  <a:pt x="41941" y="40685"/>
                  <a:pt x="41941" y="40254"/>
                </a:cubicBezTo>
                <a:lnTo>
                  <a:pt x="41941" y="6241"/>
                </a:lnTo>
                <a:lnTo>
                  <a:pt x="1561" y="6241"/>
                </a:lnTo>
                <a:cubicBezTo>
                  <a:pt x="1142" y="6241"/>
                  <a:pt x="774" y="6102"/>
                  <a:pt x="457" y="5823"/>
                </a:cubicBezTo>
                <a:cubicBezTo>
                  <a:pt x="152" y="5544"/>
                  <a:pt x="0" y="5239"/>
                  <a:pt x="0" y="4884"/>
                </a:cubicBezTo>
                <a:lnTo>
                  <a:pt x="0" y="1357"/>
                </a:lnTo>
                <a:cubicBezTo>
                  <a:pt x="0" y="938"/>
                  <a:pt x="152" y="596"/>
                  <a:pt x="457" y="367"/>
                </a:cubicBezTo>
                <a:cubicBezTo>
                  <a:pt x="774" y="114"/>
                  <a:pt x="1142" y="0"/>
                  <a:pt x="1561" y="0"/>
                </a:cubicBezTo>
                <a:lnTo>
                  <a:pt x="90027" y="0"/>
                </a:lnTo>
                <a:cubicBezTo>
                  <a:pt x="90382" y="0"/>
                  <a:pt x="90725" y="114"/>
                  <a:pt x="91068" y="367"/>
                </a:cubicBezTo>
                <a:cubicBezTo>
                  <a:pt x="91423" y="596"/>
                  <a:pt x="91601" y="938"/>
                  <a:pt x="91601" y="1357"/>
                </a:cubicBezTo>
                <a:lnTo>
                  <a:pt x="91601" y="4884"/>
                </a:lnTo>
                <a:cubicBezTo>
                  <a:pt x="91601" y="5239"/>
                  <a:pt x="91423" y="5544"/>
                  <a:pt x="91068" y="5823"/>
                </a:cubicBezTo>
                <a:cubicBezTo>
                  <a:pt x="90725" y="6102"/>
                  <a:pt x="90382" y="6241"/>
                  <a:pt x="90027" y="6241"/>
                </a:cubicBezTo>
                <a:lnTo>
                  <a:pt x="49126" y="6241"/>
                </a:lnTo>
                <a:lnTo>
                  <a:pt x="49126" y="40254"/>
                </a:lnTo>
                <a:cubicBezTo>
                  <a:pt x="49126" y="40685"/>
                  <a:pt x="49012" y="41028"/>
                  <a:pt x="48758" y="41345"/>
                </a:cubicBezTo>
                <a:cubicBezTo>
                  <a:pt x="48517" y="41662"/>
                  <a:pt x="48186" y="41814"/>
                  <a:pt x="47768" y="41814"/>
                </a:cubicBezTo>
                <a:lnTo>
                  <a:pt x="43299" y="4181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6947711" y="1721901"/>
            <a:ext cx="23318" cy="99652"/>
          </a:xfrm>
          <a:custGeom>
            <a:avLst/>
            <a:gdLst>
              <a:gd name="connsiteX0" fmla="*/ 621 w 23318"/>
              <a:gd name="connsiteY0" fmla="*/ 99652 h 99652"/>
              <a:gd name="connsiteX1" fmla="*/ 203 w 23318"/>
              <a:gd name="connsiteY1" fmla="*/ 98929 h 99652"/>
              <a:gd name="connsiteX2" fmla="*/ 12439 w 23318"/>
              <a:gd name="connsiteY2" fmla="*/ 73962 h 99652"/>
              <a:gd name="connsiteX3" fmla="*/ 16552 w 23318"/>
              <a:gd name="connsiteY3" fmla="*/ 49820 h 99652"/>
              <a:gd name="connsiteX4" fmla="*/ 12490 w 23318"/>
              <a:gd name="connsiteY4" fmla="*/ 25753 h 99652"/>
              <a:gd name="connsiteX5" fmla="*/ 317 w 23318"/>
              <a:gd name="connsiteY5" fmla="*/ 735 h 99652"/>
              <a:gd name="connsiteX6" fmla="*/ 0 w 23318"/>
              <a:gd name="connsiteY6" fmla="*/ 101 h 99652"/>
              <a:gd name="connsiteX7" fmla="*/ 520 w 23318"/>
              <a:gd name="connsiteY7" fmla="*/ 0 h 99652"/>
              <a:gd name="connsiteX8" fmla="*/ 3440 w 23318"/>
              <a:gd name="connsiteY8" fmla="*/ 0 h 99652"/>
              <a:gd name="connsiteX9" fmla="*/ 4112 w 23318"/>
              <a:gd name="connsiteY9" fmla="*/ 50 h 99652"/>
              <a:gd name="connsiteX10" fmla="*/ 4784 w 23318"/>
              <a:gd name="connsiteY10" fmla="*/ 621 h 99652"/>
              <a:gd name="connsiteX11" fmla="*/ 18787 w 23318"/>
              <a:gd name="connsiteY11" fmla="*/ 24763 h 99652"/>
              <a:gd name="connsiteX12" fmla="*/ 23318 w 23318"/>
              <a:gd name="connsiteY12" fmla="*/ 49820 h 99652"/>
              <a:gd name="connsiteX13" fmla="*/ 18787 w 23318"/>
              <a:gd name="connsiteY13" fmla="*/ 75002 h 99652"/>
              <a:gd name="connsiteX14" fmla="*/ 4784 w 23318"/>
              <a:gd name="connsiteY14" fmla="*/ 99031 h 99652"/>
              <a:gd name="connsiteX15" fmla="*/ 4112 w 23318"/>
              <a:gd name="connsiteY15" fmla="*/ 99602 h 99652"/>
              <a:gd name="connsiteX16" fmla="*/ 3223 w 23318"/>
              <a:gd name="connsiteY16" fmla="*/ 99652 h 99652"/>
              <a:gd name="connsiteX17" fmla="*/ 621 w 23318"/>
              <a:gd name="connsiteY17" fmla="*/ 99652 h 9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3318" h="99652">
                <a:moveTo>
                  <a:pt x="621" y="99652"/>
                </a:moveTo>
                <a:cubicBezTo>
                  <a:pt x="0" y="99652"/>
                  <a:pt x="-140" y="99411"/>
                  <a:pt x="203" y="98929"/>
                </a:cubicBezTo>
                <a:cubicBezTo>
                  <a:pt x="5622" y="90404"/>
                  <a:pt x="9697" y="82082"/>
                  <a:pt x="12439" y="73962"/>
                </a:cubicBezTo>
                <a:cubicBezTo>
                  <a:pt x="15182" y="65855"/>
                  <a:pt x="16552" y="57799"/>
                  <a:pt x="16552" y="49820"/>
                </a:cubicBezTo>
                <a:cubicBezTo>
                  <a:pt x="16552" y="41916"/>
                  <a:pt x="15194" y="33885"/>
                  <a:pt x="12490" y="25753"/>
                </a:cubicBezTo>
                <a:cubicBezTo>
                  <a:pt x="9787" y="17596"/>
                  <a:pt x="5724" y="9261"/>
                  <a:pt x="317" y="735"/>
                </a:cubicBezTo>
                <a:cubicBezTo>
                  <a:pt x="101" y="393"/>
                  <a:pt x="0" y="164"/>
                  <a:pt x="0" y="101"/>
                </a:cubicBezTo>
                <a:cubicBezTo>
                  <a:pt x="0" y="37"/>
                  <a:pt x="164" y="0"/>
                  <a:pt x="520" y="0"/>
                </a:cubicBezTo>
                <a:lnTo>
                  <a:pt x="3440" y="0"/>
                </a:lnTo>
                <a:cubicBezTo>
                  <a:pt x="3782" y="0"/>
                  <a:pt x="4011" y="12"/>
                  <a:pt x="4112" y="50"/>
                </a:cubicBezTo>
                <a:cubicBezTo>
                  <a:pt x="4214" y="88"/>
                  <a:pt x="4442" y="279"/>
                  <a:pt x="4784" y="621"/>
                </a:cubicBezTo>
                <a:cubicBezTo>
                  <a:pt x="11107" y="8601"/>
                  <a:pt x="15765" y="16644"/>
                  <a:pt x="18787" y="24763"/>
                </a:cubicBezTo>
                <a:cubicBezTo>
                  <a:pt x="21807" y="32870"/>
                  <a:pt x="23318" y="41231"/>
                  <a:pt x="23318" y="49820"/>
                </a:cubicBezTo>
                <a:cubicBezTo>
                  <a:pt x="23318" y="58497"/>
                  <a:pt x="21807" y="66896"/>
                  <a:pt x="18787" y="75002"/>
                </a:cubicBezTo>
                <a:cubicBezTo>
                  <a:pt x="15765" y="83122"/>
                  <a:pt x="11107" y="91127"/>
                  <a:pt x="4784" y="99031"/>
                </a:cubicBezTo>
                <a:cubicBezTo>
                  <a:pt x="4442" y="99386"/>
                  <a:pt x="4214" y="99576"/>
                  <a:pt x="4112" y="99602"/>
                </a:cubicBezTo>
                <a:cubicBezTo>
                  <a:pt x="4011" y="99652"/>
                  <a:pt x="3705" y="99652"/>
                  <a:pt x="3223" y="99652"/>
                </a:cubicBezTo>
                <a:lnTo>
                  <a:pt x="621" y="9965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4151581" y="965756"/>
            <a:ext cx="40837" cy="104587"/>
          </a:xfrm>
          <a:custGeom>
            <a:avLst/>
            <a:gdLst>
              <a:gd name="connsiteX0" fmla="*/ 12186 w 40837"/>
              <a:gd name="connsiteY0" fmla="*/ 15845 h 104587"/>
              <a:gd name="connsiteX1" fmla="*/ 12592 w 40837"/>
              <a:gd name="connsiteY1" fmla="*/ 15845 h 104587"/>
              <a:gd name="connsiteX2" fmla="*/ 40837 w 40837"/>
              <a:gd name="connsiteY2" fmla="*/ 0 h 104587"/>
              <a:gd name="connsiteX3" fmla="*/ 40837 w 40837"/>
              <a:gd name="connsiteY3" fmla="*/ 12394 h 104587"/>
              <a:gd name="connsiteX4" fmla="*/ 12186 w 40837"/>
              <a:gd name="connsiteY4" fmla="*/ 38579 h 104587"/>
              <a:gd name="connsiteX5" fmla="*/ 12186 w 40837"/>
              <a:gd name="connsiteY5" fmla="*/ 104587 h 104587"/>
              <a:gd name="connsiteX6" fmla="*/ 0 w 40837"/>
              <a:gd name="connsiteY6" fmla="*/ 104587 h 104587"/>
              <a:gd name="connsiteX7" fmla="*/ 0 w 40837"/>
              <a:gd name="connsiteY7" fmla="*/ 2029 h 104587"/>
              <a:gd name="connsiteX8" fmla="*/ 12186 w 40837"/>
              <a:gd name="connsiteY8" fmla="*/ 2029 h 104587"/>
              <a:gd name="connsiteX9" fmla="*/ 12186 w 40837"/>
              <a:gd name="connsiteY9" fmla="*/ 15845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37" h="104587">
                <a:moveTo>
                  <a:pt x="12186" y="15845"/>
                </a:moveTo>
                <a:lnTo>
                  <a:pt x="12592" y="15845"/>
                </a:lnTo>
                <a:cubicBezTo>
                  <a:pt x="17670" y="6089"/>
                  <a:pt x="28435" y="0"/>
                  <a:pt x="40837" y="0"/>
                </a:cubicBezTo>
                <a:lnTo>
                  <a:pt x="40837" y="12394"/>
                </a:lnTo>
                <a:cubicBezTo>
                  <a:pt x="23560" y="10973"/>
                  <a:pt x="12186" y="21338"/>
                  <a:pt x="12186" y="38579"/>
                </a:cubicBezTo>
                <a:lnTo>
                  <a:pt x="12186" y="104587"/>
                </a:lnTo>
                <a:lnTo>
                  <a:pt x="0" y="104587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584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4388387" y="967789"/>
            <a:ext cx="63800" cy="104587"/>
          </a:xfrm>
          <a:custGeom>
            <a:avLst/>
            <a:gdLst>
              <a:gd name="connsiteX0" fmla="*/ 63800 w 63800"/>
              <a:gd name="connsiteY0" fmla="*/ 0 h 104587"/>
              <a:gd name="connsiteX1" fmla="*/ 63800 w 63800"/>
              <a:gd name="connsiteY1" fmla="*/ 102558 h 104587"/>
              <a:gd name="connsiteX2" fmla="*/ 53226 w 63800"/>
              <a:gd name="connsiteY2" fmla="*/ 102558 h 104587"/>
              <a:gd name="connsiteX3" fmla="*/ 53226 w 63800"/>
              <a:gd name="connsiteY3" fmla="*/ 91190 h 104587"/>
              <a:gd name="connsiteX4" fmla="*/ 52833 w 63800"/>
              <a:gd name="connsiteY4" fmla="*/ 91190 h 104587"/>
              <a:gd name="connsiteX5" fmla="*/ 27025 w 63800"/>
              <a:gd name="connsiteY5" fmla="*/ 104587 h 104587"/>
              <a:gd name="connsiteX6" fmla="*/ 0 w 63800"/>
              <a:gd name="connsiteY6" fmla="*/ 72503 h 104587"/>
              <a:gd name="connsiteX7" fmla="*/ 0 w 63800"/>
              <a:gd name="connsiteY7" fmla="*/ 0 h 104587"/>
              <a:gd name="connsiteX8" fmla="*/ 12199 w 63800"/>
              <a:gd name="connsiteY8" fmla="*/ 0 h 104587"/>
              <a:gd name="connsiteX9" fmla="*/ 12199 w 63800"/>
              <a:gd name="connsiteY9" fmla="*/ 70473 h 104587"/>
              <a:gd name="connsiteX10" fmla="*/ 29259 w 63800"/>
              <a:gd name="connsiteY10" fmla="*/ 94832 h 104587"/>
              <a:gd name="connsiteX11" fmla="*/ 51614 w 63800"/>
              <a:gd name="connsiteY11" fmla="*/ 72300 h 104587"/>
              <a:gd name="connsiteX12" fmla="*/ 51614 w 63800"/>
              <a:gd name="connsiteY12" fmla="*/ 0 h 104587"/>
              <a:gd name="connsiteX13" fmla="*/ 63800 w 63800"/>
              <a:gd name="connsiteY13" fmla="*/ 0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7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0"/>
                </a:lnTo>
                <a:lnTo>
                  <a:pt x="52833" y="91190"/>
                </a:lnTo>
                <a:cubicBezTo>
                  <a:pt x="45724" y="99906"/>
                  <a:pt x="38399" y="104587"/>
                  <a:pt x="27025" y="104587"/>
                </a:cubicBezTo>
                <a:cubicBezTo>
                  <a:pt x="5889" y="104587"/>
                  <a:pt x="0" y="89148"/>
                  <a:pt x="0" y="72503"/>
                </a:cubicBezTo>
                <a:lnTo>
                  <a:pt x="0" y="0"/>
                </a:lnTo>
                <a:lnTo>
                  <a:pt x="12199" y="0"/>
                </a:lnTo>
                <a:lnTo>
                  <a:pt x="12199" y="70473"/>
                </a:lnTo>
                <a:cubicBezTo>
                  <a:pt x="12199" y="73315"/>
                  <a:pt x="11577" y="94832"/>
                  <a:pt x="29259" y="94832"/>
                </a:cubicBezTo>
                <a:cubicBezTo>
                  <a:pt x="45724" y="94832"/>
                  <a:pt x="51614" y="79405"/>
                  <a:pt x="51614" y="72300"/>
                </a:cubicBezTo>
                <a:lnTo>
                  <a:pt x="51614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4473079" y="965761"/>
            <a:ext cx="62785" cy="106617"/>
          </a:xfrm>
          <a:custGeom>
            <a:avLst/>
            <a:gdLst>
              <a:gd name="connsiteX0" fmla="*/ 50382 w 62785"/>
              <a:gd name="connsiteY0" fmla="*/ 31475 h 106617"/>
              <a:gd name="connsiteX1" fmla="*/ 32306 w 62785"/>
              <a:gd name="connsiteY1" fmla="*/ 9743 h 106617"/>
              <a:gd name="connsiteX2" fmla="*/ 15842 w 62785"/>
              <a:gd name="connsiteY2" fmla="*/ 21529 h 106617"/>
              <a:gd name="connsiteX3" fmla="*/ 12998 w 62785"/>
              <a:gd name="connsiteY3" fmla="*/ 53816 h 106617"/>
              <a:gd name="connsiteX4" fmla="*/ 31887 w 62785"/>
              <a:gd name="connsiteY4" fmla="*/ 96849 h 106617"/>
              <a:gd name="connsiteX5" fmla="*/ 50586 w 62785"/>
              <a:gd name="connsiteY5" fmla="*/ 74330 h 106617"/>
              <a:gd name="connsiteX6" fmla="*/ 62785 w 62785"/>
              <a:gd name="connsiteY6" fmla="*/ 74330 h 106617"/>
              <a:gd name="connsiteX7" fmla="*/ 34743 w 62785"/>
              <a:gd name="connsiteY7" fmla="*/ 106617 h 106617"/>
              <a:gd name="connsiteX8" fmla="*/ 0 w 62785"/>
              <a:gd name="connsiteY8" fmla="*/ 53816 h 106617"/>
              <a:gd name="connsiteX9" fmla="*/ 3046 w 62785"/>
              <a:gd name="connsiteY9" fmla="*/ 19892 h 106617"/>
              <a:gd name="connsiteX10" fmla="*/ 33931 w 62785"/>
              <a:gd name="connsiteY10" fmla="*/ 0 h 106617"/>
              <a:gd name="connsiteX11" fmla="*/ 62569 w 62785"/>
              <a:gd name="connsiteY11" fmla="*/ 31475 h 106617"/>
              <a:gd name="connsiteX12" fmla="*/ 50382 w 62785"/>
              <a:gd name="connsiteY12" fmla="*/ 31475 h 106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85" h="106617">
                <a:moveTo>
                  <a:pt x="50382" y="31475"/>
                </a:moveTo>
                <a:cubicBezTo>
                  <a:pt x="50992" y="18674"/>
                  <a:pt x="46320" y="9743"/>
                  <a:pt x="32306" y="9743"/>
                </a:cubicBezTo>
                <a:cubicBezTo>
                  <a:pt x="24778" y="9743"/>
                  <a:pt x="18482" y="14018"/>
                  <a:pt x="15842" y="21529"/>
                </a:cubicBezTo>
                <a:cubicBezTo>
                  <a:pt x="14217" y="26185"/>
                  <a:pt x="12998" y="40203"/>
                  <a:pt x="12998" y="53816"/>
                </a:cubicBezTo>
                <a:cubicBezTo>
                  <a:pt x="12998" y="72300"/>
                  <a:pt x="12998" y="96849"/>
                  <a:pt x="31887" y="96849"/>
                </a:cubicBezTo>
                <a:cubicBezTo>
                  <a:pt x="47945" y="96849"/>
                  <a:pt x="49976" y="86712"/>
                  <a:pt x="50586" y="74330"/>
                </a:cubicBezTo>
                <a:lnTo>
                  <a:pt x="62785" y="74330"/>
                </a:lnTo>
                <a:cubicBezTo>
                  <a:pt x="63800" y="101936"/>
                  <a:pt x="44289" y="106617"/>
                  <a:pt x="34743" y="106617"/>
                </a:cubicBezTo>
                <a:cubicBezTo>
                  <a:pt x="0" y="106617"/>
                  <a:pt x="0" y="79189"/>
                  <a:pt x="0" y="53816"/>
                </a:cubicBezTo>
                <a:cubicBezTo>
                  <a:pt x="0" y="43654"/>
                  <a:pt x="393" y="27618"/>
                  <a:pt x="3046" y="19892"/>
                </a:cubicBezTo>
                <a:cubicBezTo>
                  <a:pt x="8327" y="5277"/>
                  <a:pt x="19904" y="0"/>
                  <a:pt x="33931" y="0"/>
                </a:cubicBezTo>
                <a:cubicBezTo>
                  <a:pt x="51601" y="0"/>
                  <a:pt x="63597" y="9958"/>
                  <a:pt x="62569" y="31475"/>
                </a:cubicBezTo>
                <a:lnTo>
                  <a:pt x="50382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4547605" y="941394"/>
            <a:ext cx="49380" cy="129352"/>
          </a:xfrm>
          <a:custGeom>
            <a:avLst/>
            <a:gdLst>
              <a:gd name="connsiteX0" fmla="*/ 0 w 49380"/>
              <a:gd name="connsiteY0" fmla="*/ 36144 h 129352"/>
              <a:gd name="connsiteX1" fmla="*/ 0 w 49380"/>
              <a:gd name="connsiteY1" fmla="*/ 26388 h 129352"/>
              <a:gd name="connsiteX2" fmla="*/ 16464 w 49380"/>
              <a:gd name="connsiteY2" fmla="*/ 26388 h 129352"/>
              <a:gd name="connsiteX3" fmla="*/ 16464 w 49380"/>
              <a:gd name="connsiteY3" fmla="*/ 5277 h 129352"/>
              <a:gd name="connsiteX4" fmla="*/ 28650 w 49380"/>
              <a:gd name="connsiteY4" fmla="*/ 0 h 129352"/>
              <a:gd name="connsiteX5" fmla="*/ 28650 w 49380"/>
              <a:gd name="connsiteY5" fmla="*/ 26388 h 129352"/>
              <a:gd name="connsiteX6" fmla="*/ 49380 w 49380"/>
              <a:gd name="connsiteY6" fmla="*/ 26388 h 129352"/>
              <a:gd name="connsiteX7" fmla="*/ 49380 w 49380"/>
              <a:gd name="connsiteY7" fmla="*/ 36144 h 129352"/>
              <a:gd name="connsiteX8" fmla="*/ 28650 w 49380"/>
              <a:gd name="connsiteY8" fmla="*/ 36144 h 129352"/>
              <a:gd name="connsiteX9" fmla="*/ 28650 w 49380"/>
              <a:gd name="connsiteY9" fmla="*/ 101949 h 129352"/>
              <a:gd name="connsiteX10" fmla="*/ 39834 w 49380"/>
              <a:gd name="connsiteY10" fmla="*/ 118796 h 129352"/>
              <a:gd name="connsiteX11" fmla="*/ 49380 w 49380"/>
              <a:gd name="connsiteY11" fmla="*/ 118188 h 129352"/>
              <a:gd name="connsiteX12" fmla="*/ 49380 w 49380"/>
              <a:gd name="connsiteY12" fmla="*/ 128743 h 129352"/>
              <a:gd name="connsiteX13" fmla="*/ 37803 w 49380"/>
              <a:gd name="connsiteY13" fmla="*/ 129352 h 129352"/>
              <a:gd name="connsiteX14" fmla="*/ 16464 w 49380"/>
              <a:gd name="connsiteY14" fmla="*/ 109446 h 129352"/>
              <a:gd name="connsiteX15" fmla="*/ 16464 w 49380"/>
              <a:gd name="connsiteY15" fmla="*/ 36144 h 129352"/>
              <a:gd name="connsiteX16" fmla="*/ 0 w 49380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80" y="26388"/>
                </a:lnTo>
                <a:lnTo>
                  <a:pt x="49380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34" y="118796"/>
                </a:cubicBezTo>
                <a:cubicBezTo>
                  <a:pt x="43896" y="118796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49"/>
                  <a:pt x="41662" y="129352"/>
                  <a:pt x="37803" y="129352"/>
                </a:cubicBezTo>
                <a:cubicBezTo>
                  <a:pt x="21339" y="129352"/>
                  <a:pt x="16464" y="122044"/>
                  <a:pt x="16464" y="109446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4662364" y="967794"/>
            <a:ext cx="12186" cy="102558"/>
          </a:xfrm>
          <a:custGeom>
            <a:avLst/>
            <a:gdLst>
              <a:gd name="connsiteX0" fmla="*/ 6093 w 12186"/>
              <a:gd name="connsiteY0" fmla="*/ 0 h 102558"/>
              <a:gd name="connsiteX1" fmla="*/ 6093 w 12186"/>
              <a:gd name="connsiteY1" fmla="*/ 102558 h 102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86" h="102558">
                <a:moveTo>
                  <a:pt x="6093" y="0"/>
                </a:moveTo>
                <a:lnTo>
                  <a:pt x="6093" y="102558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4660942" y="923734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4703398" y="965757"/>
            <a:ext cx="65413" cy="104587"/>
          </a:xfrm>
          <a:custGeom>
            <a:avLst/>
            <a:gdLst>
              <a:gd name="connsiteX0" fmla="*/ 12186 w 65413"/>
              <a:gd name="connsiteY0" fmla="*/ 104587 h 104587"/>
              <a:gd name="connsiteX1" fmla="*/ 0 w 65413"/>
              <a:gd name="connsiteY1" fmla="*/ 104587 h 104587"/>
              <a:gd name="connsiteX2" fmla="*/ 0 w 65413"/>
              <a:gd name="connsiteY2" fmla="*/ 2029 h 104587"/>
              <a:gd name="connsiteX3" fmla="*/ 12186 w 65413"/>
              <a:gd name="connsiteY3" fmla="*/ 2029 h 104587"/>
              <a:gd name="connsiteX4" fmla="*/ 12186 w 65413"/>
              <a:gd name="connsiteY4" fmla="*/ 14614 h 104587"/>
              <a:gd name="connsiteX5" fmla="*/ 12592 w 65413"/>
              <a:gd name="connsiteY5" fmla="*/ 14614 h 104587"/>
              <a:gd name="connsiteX6" fmla="*/ 37371 w 65413"/>
              <a:gd name="connsiteY6" fmla="*/ 0 h 104587"/>
              <a:gd name="connsiteX7" fmla="*/ 65413 w 65413"/>
              <a:gd name="connsiteY7" fmla="*/ 32287 h 104587"/>
              <a:gd name="connsiteX8" fmla="*/ 65413 w 65413"/>
              <a:gd name="connsiteY8" fmla="*/ 104587 h 104587"/>
              <a:gd name="connsiteX9" fmla="*/ 53226 w 65413"/>
              <a:gd name="connsiteY9" fmla="*/ 104587 h 104587"/>
              <a:gd name="connsiteX10" fmla="*/ 53226 w 65413"/>
              <a:gd name="connsiteY10" fmla="*/ 32908 h 104587"/>
              <a:gd name="connsiteX11" fmla="*/ 34337 w 65413"/>
              <a:gd name="connsiteY11" fmla="*/ 9743 h 104587"/>
              <a:gd name="connsiteX12" fmla="*/ 12186 w 65413"/>
              <a:gd name="connsiteY12" fmla="*/ 40216 h 104587"/>
              <a:gd name="connsiteX13" fmla="*/ 12186 w 65413"/>
              <a:gd name="connsiteY13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3" h="104587">
                <a:moveTo>
                  <a:pt x="12186" y="104587"/>
                </a:moveTo>
                <a:lnTo>
                  <a:pt x="0" y="104587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89"/>
                  <a:pt x="26403" y="0"/>
                  <a:pt x="37371" y="0"/>
                </a:cubicBezTo>
                <a:cubicBezTo>
                  <a:pt x="62772" y="0"/>
                  <a:pt x="65413" y="18877"/>
                  <a:pt x="65413" y="32287"/>
                </a:cubicBezTo>
                <a:lnTo>
                  <a:pt x="65413" y="104587"/>
                </a:lnTo>
                <a:lnTo>
                  <a:pt x="53226" y="104587"/>
                </a:lnTo>
                <a:lnTo>
                  <a:pt x="53226" y="32908"/>
                </a:lnTo>
                <a:cubicBezTo>
                  <a:pt x="53226" y="20907"/>
                  <a:pt x="48555" y="9743"/>
                  <a:pt x="34337" y="9743"/>
                </a:cubicBezTo>
                <a:cubicBezTo>
                  <a:pt x="23357" y="9743"/>
                  <a:pt x="12186" y="17266"/>
                  <a:pt x="12186" y="40216"/>
                </a:cubicBezTo>
                <a:lnTo>
                  <a:pt x="12186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4784417" y="941394"/>
            <a:ext cx="49380" cy="129352"/>
          </a:xfrm>
          <a:custGeom>
            <a:avLst/>
            <a:gdLst>
              <a:gd name="connsiteX0" fmla="*/ 0 w 49380"/>
              <a:gd name="connsiteY0" fmla="*/ 36144 h 129352"/>
              <a:gd name="connsiteX1" fmla="*/ 0 w 49380"/>
              <a:gd name="connsiteY1" fmla="*/ 26388 h 129352"/>
              <a:gd name="connsiteX2" fmla="*/ 16464 w 49380"/>
              <a:gd name="connsiteY2" fmla="*/ 26388 h 129352"/>
              <a:gd name="connsiteX3" fmla="*/ 16464 w 49380"/>
              <a:gd name="connsiteY3" fmla="*/ 5277 h 129352"/>
              <a:gd name="connsiteX4" fmla="*/ 28650 w 49380"/>
              <a:gd name="connsiteY4" fmla="*/ 0 h 129352"/>
              <a:gd name="connsiteX5" fmla="*/ 28650 w 49380"/>
              <a:gd name="connsiteY5" fmla="*/ 26388 h 129352"/>
              <a:gd name="connsiteX6" fmla="*/ 49380 w 49380"/>
              <a:gd name="connsiteY6" fmla="*/ 26388 h 129352"/>
              <a:gd name="connsiteX7" fmla="*/ 49380 w 49380"/>
              <a:gd name="connsiteY7" fmla="*/ 36144 h 129352"/>
              <a:gd name="connsiteX8" fmla="*/ 28650 w 49380"/>
              <a:gd name="connsiteY8" fmla="*/ 36144 h 129352"/>
              <a:gd name="connsiteX9" fmla="*/ 28650 w 49380"/>
              <a:gd name="connsiteY9" fmla="*/ 101949 h 129352"/>
              <a:gd name="connsiteX10" fmla="*/ 39834 w 49380"/>
              <a:gd name="connsiteY10" fmla="*/ 118796 h 129352"/>
              <a:gd name="connsiteX11" fmla="*/ 49380 w 49380"/>
              <a:gd name="connsiteY11" fmla="*/ 118188 h 129352"/>
              <a:gd name="connsiteX12" fmla="*/ 49380 w 49380"/>
              <a:gd name="connsiteY12" fmla="*/ 128743 h 129352"/>
              <a:gd name="connsiteX13" fmla="*/ 37803 w 49380"/>
              <a:gd name="connsiteY13" fmla="*/ 129352 h 129352"/>
              <a:gd name="connsiteX14" fmla="*/ 16464 w 49380"/>
              <a:gd name="connsiteY14" fmla="*/ 109446 h 129352"/>
              <a:gd name="connsiteX15" fmla="*/ 16464 w 49380"/>
              <a:gd name="connsiteY15" fmla="*/ 36144 h 129352"/>
              <a:gd name="connsiteX16" fmla="*/ 0 w 49380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80" y="26388"/>
                </a:lnTo>
                <a:lnTo>
                  <a:pt x="49380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34" y="118796"/>
                </a:cubicBezTo>
                <a:cubicBezTo>
                  <a:pt x="43896" y="118796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49"/>
                  <a:pt x="41662" y="129352"/>
                  <a:pt x="37803" y="129352"/>
                </a:cubicBezTo>
                <a:cubicBezTo>
                  <a:pt x="21339" y="129352"/>
                  <a:pt x="16464" y="122044"/>
                  <a:pt x="16464" y="109446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4850850" y="965756"/>
            <a:ext cx="40837" cy="104587"/>
          </a:xfrm>
          <a:custGeom>
            <a:avLst/>
            <a:gdLst>
              <a:gd name="connsiteX0" fmla="*/ 12186 w 40837"/>
              <a:gd name="connsiteY0" fmla="*/ 15845 h 104587"/>
              <a:gd name="connsiteX1" fmla="*/ 12592 w 40837"/>
              <a:gd name="connsiteY1" fmla="*/ 15845 h 104587"/>
              <a:gd name="connsiteX2" fmla="*/ 40837 w 40837"/>
              <a:gd name="connsiteY2" fmla="*/ 0 h 104587"/>
              <a:gd name="connsiteX3" fmla="*/ 40837 w 40837"/>
              <a:gd name="connsiteY3" fmla="*/ 12394 h 104587"/>
              <a:gd name="connsiteX4" fmla="*/ 12186 w 40837"/>
              <a:gd name="connsiteY4" fmla="*/ 38579 h 104587"/>
              <a:gd name="connsiteX5" fmla="*/ 12186 w 40837"/>
              <a:gd name="connsiteY5" fmla="*/ 104587 h 104587"/>
              <a:gd name="connsiteX6" fmla="*/ 0 w 40837"/>
              <a:gd name="connsiteY6" fmla="*/ 104587 h 104587"/>
              <a:gd name="connsiteX7" fmla="*/ 0 w 40837"/>
              <a:gd name="connsiteY7" fmla="*/ 2029 h 104587"/>
              <a:gd name="connsiteX8" fmla="*/ 12186 w 40837"/>
              <a:gd name="connsiteY8" fmla="*/ 2029 h 104587"/>
              <a:gd name="connsiteX9" fmla="*/ 12186 w 40837"/>
              <a:gd name="connsiteY9" fmla="*/ 15845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0837" h="104587">
                <a:moveTo>
                  <a:pt x="12186" y="15845"/>
                </a:moveTo>
                <a:lnTo>
                  <a:pt x="12592" y="15845"/>
                </a:lnTo>
                <a:cubicBezTo>
                  <a:pt x="17670" y="6089"/>
                  <a:pt x="28435" y="0"/>
                  <a:pt x="40837" y="0"/>
                </a:cubicBezTo>
                <a:lnTo>
                  <a:pt x="40837" y="12394"/>
                </a:lnTo>
                <a:cubicBezTo>
                  <a:pt x="23560" y="10973"/>
                  <a:pt x="12186" y="21338"/>
                  <a:pt x="12186" y="38579"/>
                </a:cubicBezTo>
                <a:lnTo>
                  <a:pt x="12186" y="104587"/>
                </a:lnTo>
                <a:lnTo>
                  <a:pt x="0" y="104587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584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5087656" y="967789"/>
            <a:ext cx="63800" cy="104587"/>
          </a:xfrm>
          <a:custGeom>
            <a:avLst/>
            <a:gdLst>
              <a:gd name="connsiteX0" fmla="*/ 63800 w 63800"/>
              <a:gd name="connsiteY0" fmla="*/ 0 h 104587"/>
              <a:gd name="connsiteX1" fmla="*/ 63800 w 63800"/>
              <a:gd name="connsiteY1" fmla="*/ 102558 h 104587"/>
              <a:gd name="connsiteX2" fmla="*/ 53226 w 63800"/>
              <a:gd name="connsiteY2" fmla="*/ 102558 h 104587"/>
              <a:gd name="connsiteX3" fmla="*/ 53226 w 63800"/>
              <a:gd name="connsiteY3" fmla="*/ 91190 h 104587"/>
              <a:gd name="connsiteX4" fmla="*/ 52833 w 63800"/>
              <a:gd name="connsiteY4" fmla="*/ 91190 h 104587"/>
              <a:gd name="connsiteX5" fmla="*/ 27025 w 63800"/>
              <a:gd name="connsiteY5" fmla="*/ 104587 h 104587"/>
              <a:gd name="connsiteX6" fmla="*/ 0 w 63800"/>
              <a:gd name="connsiteY6" fmla="*/ 72503 h 104587"/>
              <a:gd name="connsiteX7" fmla="*/ 0 w 63800"/>
              <a:gd name="connsiteY7" fmla="*/ 0 h 104587"/>
              <a:gd name="connsiteX8" fmla="*/ 12199 w 63800"/>
              <a:gd name="connsiteY8" fmla="*/ 0 h 104587"/>
              <a:gd name="connsiteX9" fmla="*/ 12199 w 63800"/>
              <a:gd name="connsiteY9" fmla="*/ 70473 h 104587"/>
              <a:gd name="connsiteX10" fmla="*/ 29259 w 63800"/>
              <a:gd name="connsiteY10" fmla="*/ 94832 h 104587"/>
              <a:gd name="connsiteX11" fmla="*/ 51614 w 63800"/>
              <a:gd name="connsiteY11" fmla="*/ 72300 h 104587"/>
              <a:gd name="connsiteX12" fmla="*/ 51614 w 63800"/>
              <a:gd name="connsiteY12" fmla="*/ 0 h 104587"/>
              <a:gd name="connsiteX13" fmla="*/ 63800 w 63800"/>
              <a:gd name="connsiteY13" fmla="*/ 0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800" h="104587">
                <a:moveTo>
                  <a:pt x="63800" y="0"/>
                </a:moveTo>
                <a:lnTo>
                  <a:pt x="63800" y="102558"/>
                </a:lnTo>
                <a:lnTo>
                  <a:pt x="53226" y="102558"/>
                </a:lnTo>
                <a:lnTo>
                  <a:pt x="53226" y="91190"/>
                </a:lnTo>
                <a:lnTo>
                  <a:pt x="52833" y="91190"/>
                </a:lnTo>
                <a:cubicBezTo>
                  <a:pt x="45724" y="99906"/>
                  <a:pt x="38399" y="104587"/>
                  <a:pt x="27025" y="104587"/>
                </a:cubicBezTo>
                <a:cubicBezTo>
                  <a:pt x="5889" y="104587"/>
                  <a:pt x="0" y="89148"/>
                  <a:pt x="0" y="72503"/>
                </a:cubicBezTo>
                <a:lnTo>
                  <a:pt x="0" y="0"/>
                </a:lnTo>
                <a:lnTo>
                  <a:pt x="12199" y="0"/>
                </a:lnTo>
                <a:lnTo>
                  <a:pt x="12199" y="70473"/>
                </a:lnTo>
                <a:cubicBezTo>
                  <a:pt x="12199" y="73315"/>
                  <a:pt x="11577" y="94832"/>
                  <a:pt x="29259" y="94832"/>
                </a:cubicBezTo>
                <a:cubicBezTo>
                  <a:pt x="45724" y="94832"/>
                  <a:pt x="51614" y="79405"/>
                  <a:pt x="51614" y="72300"/>
                </a:cubicBezTo>
                <a:lnTo>
                  <a:pt x="51614" y="0"/>
                </a:lnTo>
                <a:lnTo>
                  <a:pt x="6380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5172347" y="965761"/>
            <a:ext cx="62785" cy="106617"/>
          </a:xfrm>
          <a:custGeom>
            <a:avLst/>
            <a:gdLst>
              <a:gd name="connsiteX0" fmla="*/ 50382 w 62785"/>
              <a:gd name="connsiteY0" fmla="*/ 31475 h 106617"/>
              <a:gd name="connsiteX1" fmla="*/ 32306 w 62785"/>
              <a:gd name="connsiteY1" fmla="*/ 9743 h 106617"/>
              <a:gd name="connsiteX2" fmla="*/ 15842 w 62785"/>
              <a:gd name="connsiteY2" fmla="*/ 21529 h 106617"/>
              <a:gd name="connsiteX3" fmla="*/ 12998 w 62785"/>
              <a:gd name="connsiteY3" fmla="*/ 53816 h 106617"/>
              <a:gd name="connsiteX4" fmla="*/ 31887 w 62785"/>
              <a:gd name="connsiteY4" fmla="*/ 96849 h 106617"/>
              <a:gd name="connsiteX5" fmla="*/ 50586 w 62785"/>
              <a:gd name="connsiteY5" fmla="*/ 74330 h 106617"/>
              <a:gd name="connsiteX6" fmla="*/ 62785 w 62785"/>
              <a:gd name="connsiteY6" fmla="*/ 74330 h 106617"/>
              <a:gd name="connsiteX7" fmla="*/ 34743 w 62785"/>
              <a:gd name="connsiteY7" fmla="*/ 106617 h 106617"/>
              <a:gd name="connsiteX8" fmla="*/ 0 w 62785"/>
              <a:gd name="connsiteY8" fmla="*/ 53816 h 106617"/>
              <a:gd name="connsiteX9" fmla="*/ 3046 w 62785"/>
              <a:gd name="connsiteY9" fmla="*/ 19892 h 106617"/>
              <a:gd name="connsiteX10" fmla="*/ 33931 w 62785"/>
              <a:gd name="connsiteY10" fmla="*/ 0 h 106617"/>
              <a:gd name="connsiteX11" fmla="*/ 62569 w 62785"/>
              <a:gd name="connsiteY11" fmla="*/ 31475 h 106617"/>
              <a:gd name="connsiteX12" fmla="*/ 50382 w 62785"/>
              <a:gd name="connsiteY12" fmla="*/ 31475 h 106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2785" h="106617">
                <a:moveTo>
                  <a:pt x="50382" y="31475"/>
                </a:moveTo>
                <a:cubicBezTo>
                  <a:pt x="50992" y="18674"/>
                  <a:pt x="46320" y="9743"/>
                  <a:pt x="32306" y="9743"/>
                </a:cubicBezTo>
                <a:cubicBezTo>
                  <a:pt x="24778" y="9743"/>
                  <a:pt x="18482" y="14018"/>
                  <a:pt x="15842" y="21529"/>
                </a:cubicBezTo>
                <a:cubicBezTo>
                  <a:pt x="14217" y="26185"/>
                  <a:pt x="12998" y="40203"/>
                  <a:pt x="12998" y="53816"/>
                </a:cubicBezTo>
                <a:cubicBezTo>
                  <a:pt x="12998" y="72300"/>
                  <a:pt x="12998" y="96849"/>
                  <a:pt x="31887" y="96849"/>
                </a:cubicBezTo>
                <a:cubicBezTo>
                  <a:pt x="47945" y="96849"/>
                  <a:pt x="49976" y="86712"/>
                  <a:pt x="50586" y="74330"/>
                </a:cubicBezTo>
                <a:lnTo>
                  <a:pt x="62785" y="74330"/>
                </a:lnTo>
                <a:cubicBezTo>
                  <a:pt x="63800" y="101936"/>
                  <a:pt x="44289" y="106617"/>
                  <a:pt x="34743" y="106617"/>
                </a:cubicBezTo>
                <a:cubicBezTo>
                  <a:pt x="0" y="106617"/>
                  <a:pt x="0" y="79189"/>
                  <a:pt x="0" y="53816"/>
                </a:cubicBezTo>
                <a:cubicBezTo>
                  <a:pt x="0" y="43654"/>
                  <a:pt x="393" y="27618"/>
                  <a:pt x="3046" y="19892"/>
                </a:cubicBezTo>
                <a:cubicBezTo>
                  <a:pt x="8327" y="5277"/>
                  <a:pt x="19904" y="0"/>
                  <a:pt x="33931" y="0"/>
                </a:cubicBezTo>
                <a:cubicBezTo>
                  <a:pt x="51601" y="0"/>
                  <a:pt x="63597" y="9958"/>
                  <a:pt x="62569" y="31475"/>
                </a:cubicBezTo>
                <a:lnTo>
                  <a:pt x="50382" y="31475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5246873" y="941394"/>
            <a:ext cx="49380" cy="129352"/>
          </a:xfrm>
          <a:custGeom>
            <a:avLst/>
            <a:gdLst>
              <a:gd name="connsiteX0" fmla="*/ 0 w 49380"/>
              <a:gd name="connsiteY0" fmla="*/ 36144 h 129352"/>
              <a:gd name="connsiteX1" fmla="*/ 0 w 49380"/>
              <a:gd name="connsiteY1" fmla="*/ 26388 h 129352"/>
              <a:gd name="connsiteX2" fmla="*/ 16464 w 49380"/>
              <a:gd name="connsiteY2" fmla="*/ 26388 h 129352"/>
              <a:gd name="connsiteX3" fmla="*/ 16464 w 49380"/>
              <a:gd name="connsiteY3" fmla="*/ 5277 h 129352"/>
              <a:gd name="connsiteX4" fmla="*/ 28650 w 49380"/>
              <a:gd name="connsiteY4" fmla="*/ 0 h 129352"/>
              <a:gd name="connsiteX5" fmla="*/ 28650 w 49380"/>
              <a:gd name="connsiteY5" fmla="*/ 26388 h 129352"/>
              <a:gd name="connsiteX6" fmla="*/ 49380 w 49380"/>
              <a:gd name="connsiteY6" fmla="*/ 26388 h 129352"/>
              <a:gd name="connsiteX7" fmla="*/ 49380 w 49380"/>
              <a:gd name="connsiteY7" fmla="*/ 36144 h 129352"/>
              <a:gd name="connsiteX8" fmla="*/ 28650 w 49380"/>
              <a:gd name="connsiteY8" fmla="*/ 36144 h 129352"/>
              <a:gd name="connsiteX9" fmla="*/ 28650 w 49380"/>
              <a:gd name="connsiteY9" fmla="*/ 101949 h 129352"/>
              <a:gd name="connsiteX10" fmla="*/ 39834 w 49380"/>
              <a:gd name="connsiteY10" fmla="*/ 118796 h 129352"/>
              <a:gd name="connsiteX11" fmla="*/ 49380 w 49380"/>
              <a:gd name="connsiteY11" fmla="*/ 118188 h 129352"/>
              <a:gd name="connsiteX12" fmla="*/ 49380 w 49380"/>
              <a:gd name="connsiteY12" fmla="*/ 128743 h 129352"/>
              <a:gd name="connsiteX13" fmla="*/ 37803 w 49380"/>
              <a:gd name="connsiteY13" fmla="*/ 129352 h 129352"/>
              <a:gd name="connsiteX14" fmla="*/ 16464 w 49380"/>
              <a:gd name="connsiteY14" fmla="*/ 109446 h 129352"/>
              <a:gd name="connsiteX15" fmla="*/ 16464 w 49380"/>
              <a:gd name="connsiteY15" fmla="*/ 36144 h 129352"/>
              <a:gd name="connsiteX16" fmla="*/ 0 w 49380"/>
              <a:gd name="connsiteY16" fmla="*/ 36144 h 12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9380" h="129352">
                <a:moveTo>
                  <a:pt x="0" y="36144"/>
                </a:moveTo>
                <a:lnTo>
                  <a:pt x="0" y="26388"/>
                </a:lnTo>
                <a:lnTo>
                  <a:pt x="16464" y="26388"/>
                </a:lnTo>
                <a:lnTo>
                  <a:pt x="16464" y="5277"/>
                </a:lnTo>
                <a:lnTo>
                  <a:pt x="28650" y="0"/>
                </a:lnTo>
                <a:lnTo>
                  <a:pt x="28650" y="26388"/>
                </a:lnTo>
                <a:lnTo>
                  <a:pt x="49380" y="26388"/>
                </a:lnTo>
                <a:lnTo>
                  <a:pt x="49380" y="36144"/>
                </a:lnTo>
                <a:lnTo>
                  <a:pt x="28650" y="36144"/>
                </a:lnTo>
                <a:lnTo>
                  <a:pt x="28650" y="101949"/>
                </a:lnTo>
                <a:cubicBezTo>
                  <a:pt x="28650" y="115549"/>
                  <a:pt x="30072" y="118796"/>
                  <a:pt x="39834" y="118796"/>
                </a:cubicBezTo>
                <a:cubicBezTo>
                  <a:pt x="43896" y="118796"/>
                  <a:pt x="46739" y="118593"/>
                  <a:pt x="49380" y="118188"/>
                </a:cubicBezTo>
                <a:lnTo>
                  <a:pt x="49380" y="128743"/>
                </a:lnTo>
                <a:cubicBezTo>
                  <a:pt x="45724" y="129149"/>
                  <a:pt x="41662" y="129352"/>
                  <a:pt x="37803" y="129352"/>
                </a:cubicBezTo>
                <a:cubicBezTo>
                  <a:pt x="21339" y="129352"/>
                  <a:pt x="16464" y="122044"/>
                  <a:pt x="16464" y="109446"/>
                </a:cubicBezTo>
                <a:lnTo>
                  <a:pt x="16464" y="36144"/>
                </a:lnTo>
                <a:lnTo>
                  <a:pt x="0" y="36144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5316544" y="967794"/>
            <a:ext cx="12186" cy="102558"/>
          </a:xfrm>
          <a:custGeom>
            <a:avLst/>
            <a:gdLst>
              <a:gd name="connsiteX0" fmla="*/ 6093 w 12186"/>
              <a:gd name="connsiteY0" fmla="*/ 0 h 102558"/>
              <a:gd name="connsiteX1" fmla="*/ 6093 w 12186"/>
              <a:gd name="connsiteY1" fmla="*/ 102558 h 102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86" h="102558">
                <a:moveTo>
                  <a:pt x="6093" y="0"/>
                </a:moveTo>
                <a:lnTo>
                  <a:pt x="6093" y="102558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5315135" y="923734"/>
            <a:ext cx="15042" cy="15426"/>
          </a:xfrm>
          <a:custGeom>
            <a:avLst/>
            <a:gdLst>
              <a:gd name="connsiteX0" fmla="*/ 0 w 15042"/>
              <a:gd name="connsiteY0" fmla="*/ 0 h 15426"/>
              <a:gd name="connsiteX1" fmla="*/ 15042 w 15042"/>
              <a:gd name="connsiteY1" fmla="*/ 0 h 15426"/>
              <a:gd name="connsiteX2" fmla="*/ 15042 w 15042"/>
              <a:gd name="connsiteY2" fmla="*/ 15426 h 15426"/>
              <a:gd name="connsiteX3" fmla="*/ 0 w 15042"/>
              <a:gd name="connsiteY3" fmla="*/ 15426 h 15426"/>
              <a:gd name="connsiteX4" fmla="*/ 0 w 15042"/>
              <a:gd name="connsiteY4" fmla="*/ 0 h 15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42" h="15426">
                <a:moveTo>
                  <a:pt x="0" y="0"/>
                </a:moveTo>
                <a:lnTo>
                  <a:pt x="15042" y="0"/>
                </a:lnTo>
                <a:lnTo>
                  <a:pt x="15042" y="15426"/>
                </a:lnTo>
                <a:lnTo>
                  <a:pt x="0" y="15426"/>
                </a:lnTo>
                <a:lnTo>
                  <a:pt x="0" y="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5447753" y="965757"/>
            <a:ext cx="65413" cy="104587"/>
          </a:xfrm>
          <a:custGeom>
            <a:avLst/>
            <a:gdLst>
              <a:gd name="connsiteX0" fmla="*/ 12186 w 65413"/>
              <a:gd name="connsiteY0" fmla="*/ 104587 h 104587"/>
              <a:gd name="connsiteX1" fmla="*/ 0 w 65413"/>
              <a:gd name="connsiteY1" fmla="*/ 104587 h 104587"/>
              <a:gd name="connsiteX2" fmla="*/ 0 w 65413"/>
              <a:gd name="connsiteY2" fmla="*/ 2029 h 104587"/>
              <a:gd name="connsiteX3" fmla="*/ 12186 w 65413"/>
              <a:gd name="connsiteY3" fmla="*/ 2029 h 104587"/>
              <a:gd name="connsiteX4" fmla="*/ 12186 w 65413"/>
              <a:gd name="connsiteY4" fmla="*/ 14614 h 104587"/>
              <a:gd name="connsiteX5" fmla="*/ 12592 w 65413"/>
              <a:gd name="connsiteY5" fmla="*/ 14614 h 104587"/>
              <a:gd name="connsiteX6" fmla="*/ 37371 w 65413"/>
              <a:gd name="connsiteY6" fmla="*/ 0 h 104587"/>
              <a:gd name="connsiteX7" fmla="*/ 65413 w 65413"/>
              <a:gd name="connsiteY7" fmla="*/ 32287 h 104587"/>
              <a:gd name="connsiteX8" fmla="*/ 65413 w 65413"/>
              <a:gd name="connsiteY8" fmla="*/ 104587 h 104587"/>
              <a:gd name="connsiteX9" fmla="*/ 53226 w 65413"/>
              <a:gd name="connsiteY9" fmla="*/ 104587 h 104587"/>
              <a:gd name="connsiteX10" fmla="*/ 53226 w 65413"/>
              <a:gd name="connsiteY10" fmla="*/ 32908 h 104587"/>
              <a:gd name="connsiteX11" fmla="*/ 34337 w 65413"/>
              <a:gd name="connsiteY11" fmla="*/ 9743 h 104587"/>
              <a:gd name="connsiteX12" fmla="*/ 12186 w 65413"/>
              <a:gd name="connsiteY12" fmla="*/ 40216 h 104587"/>
              <a:gd name="connsiteX13" fmla="*/ 12186 w 65413"/>
              <a:gd name="connsiteY13" fmla="*/ 104587 h 104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5413" h="104587">
                <a:moveTo>
                  <a:pt x="12186" y="104587"/>
                </a:moveTo>
                <a:lnTo>
                  <a:pt x="0" y="104587"/>
                </a:lnTo>
                <a:lnTo>
                  <a:pt x="0" y="2029"/>
                </a:lnTo>
                <a:lnTo>
                  <a:pt x="12186" y="2029"/>
                </a:lnTo>
                <a:lnTo>
                  <a:pt x="12186" y="14614"/>
                </a:lnTo>
                <a:lnTo>
                  <a:pt x="12592" y="14614"/>
                </a:lnTo>
                <a:cubicBezTo>
                  <a:pt x="18482" y="6089"/>
                  <a:pt x="26403" y="0"/>
                  <a:pt x="37371" y="0"/>
                </a:cubicBezTo>
                <a:cubicBezTo>
                  <a:pt x="62772" y="0"/>
                  <a:pt x="65413" y="18877"/>
                  <a:pt x="65413" y="32287"/>
                </a:cubicBezTo>
                <a:lnTo>
                  <a:pt x="65413" y="104587"/>
                </a:lnTo>
                <a:lnTo>
                  <a:pt x="53226" y="104587"/>
                </a:lnTo>
                <a:lnTo>
                  <a:pt x="53226" y="32908"/>
                </a:lnTo>
                <a:cubicBezTo>
                  <a:pt x="53226" y="20907"/>
                  <a:pt x="48555" y="9743"/>
                  <a:pt x="34337" y="9743"/>
                </a:cubicBezTo>
                <a:cubicBezTo>
                  <a:pt x="23357" y="9743"/>
                  <a:pt x="12186" y="17266"/>
                  <a:pt x="12186" y="40216"/>
                </a:cubicBezTo>
                <a:lnTo>
                  <a:pt x="12186" y="104587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742206" y="961443"/>
            <a:ext cx="84796" cy="111058"/>
          </a:xfrm>
          <a:custGeom>
            <a:avLst/>
            <a:gdLst>
              <a:gd name="connsiteX0" fmla="*/ 53289 w 84796"/>
              <a:gd name="connsiteY0" fmla="*/ 97902 h 111058"/>
              <a:gd name="connsiteX1" fmla="*/ 52858 w 84796"/>
              <a:gd name="connsiteY1" fmla="*/ 97902 h 111058"/>
              <a:gd name="connsiteX2" fmla="*/ 27178 w 84796"/>
              <a:gd name="connsiteY2" fmla="*/ 111058 h 111058"/>
              <a:gd name="connsiteX3" fmla="*/ 0 w 84796"/>
              <a:gd name="connsiteY3" fmla="*/ 87334 h 111058"/>
              <a:gd name="connsiteX4" fmla="*/ 0 w 84796"/>
              <a:gd name="connsiteY4" fmla="*/ 0 h 111058"/>
              <a:gd name="connsiteX5" fmla="*/ 30415 w 84796"/>
              <a:gd name="connsiteY5" fmla="*/ 0 h 111058"/>
              <a:gd name="connsiteX6" fmla="*/ 30415 w 84796"/>
              <a:gd name="connsiteY6" fmla="*/ 75472 h 111058"/>
              <a:gd name="connsiteX7" fmla="*/ 41852 w 84796"/>
              <a:gd name="connsiteY7" fmla="*/ 92294 h 111058"/>
              <a:gd name="connsiteX8" fmla="*/ 53289 w 84796"/>
              <a:gd name="connsiteY8" fmla="*/ 75472 h 111058"/>
              <a:gd name="connsiteX9" fmla="*/ 53289 w 84796"/>
              <a:gd name="connsiteY9" fmla="*/ 0 h 111058"/>
              <a:gd name="connsiteX10" fmla="*/ 83717 w 84796"/>
              <a:gd name="connsiteY10" fmla="*/ 0 h 111058"/>
              <a:gd name="connsiteX11" fmla="*/ 83717 w 84796"/>
              <a:gd name="connsiteY11" fmla="*/ 87334 h 111058"/>
              <a:gd name="connsiteX12" fmla="*/ 84796 w 84796"/>
              <a:gd name="connsiteY12" fmla="*/ 108901 h 111058"/>
              <a:gd name="connsiteX13" fmla="*/ 53289 w 84796"/>
              <a:gd name="connsiteY13" fmla="*/ 108901 h 111058"/>
              <a:gd name="connsiteX14" fmla="*/ 53289 w 84796"/>
              <a:gd name="connsiteY14" fmla="*/ 97902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4796" h="111058">
                <a:moveTo>
                  <a:pt x="53289" y="97902"/>
                </a:moveTo>
                <a:lnTo>
                  <a:pt x="52858" y="97902"/>
                </a:lnTo>
                <a:cubicBezTo>
                  <a:pt x="46815" y="107607"/>
                  <a:pt x="38615" y="111058"/>
                  <a:pt x="27178" y="111058"/>
                </a:cubicBezTo>
                <a:cubicBezTo>
                  <a:pt x="12719" y="111058"/>
                  <a:pt x="0" y="102431"/>
                  <a:pt x="0" y="87334"/>
                </a:cubicBezTo>
                <a:lnTo>
                  <a:pt x="0" y="0"/>
                </a:lnTo>
                <a:lnTo>
                  <a:pt x="30415" y="0"/>
                </a:lnTo>
                <a:lnTo>
                  <a:pt x="30415" y="75472"/>
                </a:lnTo>
                <a:cubicBezTo>
                  <a:pt x="30415" y="85177"/>
                  <a:pt x="32141" y="92294"/>
                  <a:pt x="41852" y="92294"/>
                </a:cubicBezTo>
                <a:cubicBezTo>
                  <a:pt x="51563" y="92294"/>
                  <a:pt x="53289" y="85177"/>
                  <a:pt x="53289" y="75472"/>
                </a:cubicBezTo>
                <a:lnTo>
                  <a:pt x="53289" y="0"/>
                </a:lnTo>
                <a:lnTo>
                  <a:pt x="83717" y="0"/>
                </a:lnTo>
                <a:lnTo>
                  <a:pt x="83717" y="87334"/>
                </a:lnTo>
                <a:cubicBezTo>
                  <a:pt x="83717" y="94464"/>
                  <a:pt x="84149" y="101784"/>
                  <a:pt x="84796" y="108901"/>
                </a:cubicBezTo>
                <a:lnTo>
                  <a:pt x="53289" y="108901"/>
                </a:lnTo>
                <a:lnTo>
                  <a:pt x="53289" y="979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837800" y="930592"/>
            <a:ext cx="58469" cy="140820"/>
          </a:xfrm>
          <a:custGeom>
            <a:avLst/>
            <a:gdLst>
              <a:gd name="connsiteX0" fmla="*/ 0 w 58469"/>
              <a:gd name="connsiteY0" fmla="*/ 30853 h 140820"/>
              <a:gd name="connsiteX1" fmla="*/ 12300 w 58469"/>
              <a:gd name="connsiteY1" fmla="*/ 30853 h 140820"/>
              <a:gd name="connsiteX2" fmla="*/ 12300 w 58469"/>
              <a:gd name="connsiteY2" fmla="*/ 13600 h 140820"/>
              <a:gd name="connsiteX3" fmla="*/ 42728 w 58469"/>
              <a:gd name="connsiteY3" fmla="*/ 0 h 140820"/>
              <a:gd name="connsiteX4" fmla="*/ 42728 w 58469"/>
              <a:gd name="connsiteY4" fmla="*/ 30853 h 140820"/>
              <a:gd name="connsiteX5" fmla="*/ 58469 w 58469"/>
              <a:gd name="connsiteY5" fmla="*/ 30853 h 140820"/>
              <a:gd name="connsiteX6" fmla="*/ 58469 w 58469"/>
              <a:gd name="connsiteY6" fmla="*/ 49617 h 140820"/>
              <a:gd name="connsiteX7" fmla="*/ 42728 w 58469"/>
              <a:gd name="connsiteY7" fmla="*/ 49617 h 140820"/>
              <a:gd name="connsiteX8" fmla="*/ 42728 w 58469"/>
              <a:gd name="connsiteY8" fmla="*/ 107835 h 140820"/>
              <a:gd name="connsiteX9" fmla="*/ 52439 w 58469"/>
              <a:gd name="connsiteY9" fmla="*/ 121423 h 140820"/>
              <a:gd name="connsiteX10" fmla="*/ 57834 w 58469"/>
              <a:gd name="connsiteY10" fmla="*/ 120979 h 140820"/>
              <a:gd name="connsiteX11" fmla="*/ 57834 w 58469"/>
              <a:gd name="connsiteY11" fmla="*/ 139755 h 140820"/>
              <a:gd name="connsiteX12" fmla="*/ 42081 w 58469"/>
              <a:gd name="connsiteY12" fmla="*/ 140820 h 140820"/>
              <a:gd name="connsiteX13" fmla="*/ 12300 w 58469"/>
              <a:gd name="connsiteY13" fmla="*/ 116678 h 140820"/>
              <a:gd name="connsiteX14" fmla="*/ 12300 w 58469"/>
              <a:gd name="connsiteY14" fmla="*/ 49617 h 140820"/>
              <a:gd name="connsiteX15" fmla="*/ 0 w 58469"/>
              <a:gd name="connsiteY15" fmla="*/ 49617 h 140820"/>
              <a:gd name="connsiteX16" fmla="*/ 0 w 58469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53"/>
                </a:moveTo>
                <a:lnTo>
                  <a:pt x="12300" y="30853"/>
                </a:lnTo>
                <a:lnTo>
                  <a:pt x="12300" y="13600"/>
                </a:lnTo>
                <a:lnTo>
                  <a:pt x="42728" y="0"/>
                </a:lnTo>
                <a:lnTo>
                  <a:pt x="42728" y="30853"/>
                </a:lnTo>
                <a:lnTo>
                  <a:pt x="58469" y="30853"/>
                </a:lnTo>
                <a:lnTo>
                  <a:pt x="58469" y="49617"/>
                </a:lnTo>
                <a:lnTo>
                  <a:pt x="42728" y="49617"/>
                </a:lnTo>
                <a:lnTo>
                  <a:pt x="42728" y="107835"/>
                </a:lnTo>
                <a:cubicBezTo>
                  <a:pt x="42728" y="116031"/>
                  <a:pt x="42512" y="121423"/>
                  <a:pt x="52439" y="121423"/>
                </a:cubicBezTo>
                <a:cubicBezTo>
                  <a:pt x="54381" y="121423"/>
                  <a:pt x="56323" y="121423"/>
                  <a:pt x="57834" y="120979"/>
                </a:cubicBezTo>
                <a:lnTo>
                  <a:pt x="57834" y="139755"/>
                </a:lnTo>
                <a:cubicBezTo>
                  <a:pt x="53734" y="140173"/>
                  <a:pt x="49418" y="140820"/>
                  <a:pt x="42081" y="140820"/>
                </a:cubicBezTo>
                <a:cubicBezTo>
                  <a:pt x="15753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1068490" y="914649"/>
            <a:ext cx="30427" cy="155702"/>
          </a:xfrm>
          <a:custGeom>
            <a:avLst/>
            <a:gdLst>
              <a:gd name="connsiteX0" fmla="*/ 15213 w 30427"/>
              <a:gd name="connsiteY0" fmla="*/ 0 h 155702"/>
              <a:gd name="connsiteX1" fmla="*/ 15213 w 30427"/>
              <a:gd name="connsiteY1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702">
                <a:moveTo>
                  <a:pt x="15213" y="0"/>
                </a:moveTo>
                <a:lnTo>
                  <a:pt x="15213" y="155702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1231210" y="959282"/>
            <a:ext cx="88897" cy="113214"/>
          </a:xfrm>
          <a:custGeom>
            <a:avLst/>
            <a:gdLst>
              <a:gd name="connsiteX0" fmla="*/ 58037 w 88897"/>
              <a:gd name="connsiteY0" fmla="*/ 40964 h 113214"/>
              <a:gd name="connsiteX1" fmla="*/ 44442 w 88897"/>
              <a:gd name="connsiteY1" fmla="*/ 19410 h 113214"/>
              <a:gd name="connsiteX2" fmla="*/ 30415 w 88897"/>
              <a:gd name="connsiteY2" fmla="*/ 53473 h 113214"/>
              <a:gd name="connsiteX3" fmla="*/ 44442 w 88897"/>
              <a:gd name="connsiteY3" fmla="*/ 93804 h 113214"/>
              <a:gd name="connsiteX4" fmla="*/ 58469 w 88897"/>
              <a:gd name="connsiteY4" fmla="*/ 70943 h 113214"/>
              <a:gd name="connsiteX5" fmla="*/ 88897 w 88897"/>
              <a:gd name="connsiteY5" fmla="*/ 70943 h 113214"/>
              <a:gd name="connsiteX6" fmla="*/ 44442 w 88897"/>
              <a:gd name="connsiteY6" fmla="*/ 113214 h 113214"/>
              <a:gd name="connsiteX7" fmla="*/ 0 w 88897"/>
              <a:gd name="connsiteY7" fmla="*/ 55211 h 113214"/>
              <a:gd name="connsiteX8" fmla="*/ 44442 w 88897"/>
              <a:gd name="connsiteY8" fmla="*/ 0 h 113214"/>
              <a:gd name="connsiteX9" fmla="*/ 88465 w 88897"/>
              <a:gd name="connsiteY9" fmla="*/ 40964 h 113214"/>
              <a:gd name="connsiteX10" fmla="*/ 58037 w 88897"/>
              <a:gd name="connsiteY10" fmla="*/ 40964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7" h="113214">
                <a:moveTo>
                  <a:pt x="58037" y="40964"/>
                </a:moveTo>
                <a:cubicBezTo>
                  <a:pt x="58037" y="24802"/>
                  <a:pt x="53937" y="19410"/>
                  <a:pt x="44442" y="19410"/>
                </a:cubicBezTo>
                <a:cubicBezTo>
                  <a:pt x="31494" y="19410"/>
                  <a:pt x="30415" y="30828"/>
                  <a:pt x="30415" y="53473"/>
                </a:cubicBezTo>
                <a:cubicBezTo>
                  <a:pt x="30415" y="86687"/>
                  <a:pt x="33220" y="93804"/>
                  <a:pt x="44442" y="93804"/>
                </a:cubicBezTo>
                <a:cubicBezTo>
                  <a:pt x="53937" y="93804"/>
                  <a:pt x="58469" y="85164"/>
                  <a:pt x="58469" y="70943"/>
                </a:cubicBezTo>
                <a:lnTo>
                  <a:pt x="88897" y="70943"/>
                </a:lnTo>
                <a:cubicBezTo>
                  <a:pt x="88897" y="100477"/>
                  <a:pt x="72927" y="113214"/>
                  <a:pt x="44442" y="113214"/>
                </a:cubicBezTo>
                <a:cubicBezTo>
                  <a:pt x="5166" y="113214"/>
                  <a:pt x="0" y="89288"/>
                  <a:pt x="0" y="55211"/>
                </a:cubicBezTo>
                <a:cubicBezTo>
                  <a:pt x="0" y="25436"/>
                  <a:pt x="4316" y="0"/>
                  <a:pt x="44442" y="0"/>
                </a:cubicBezTo>
                <a:cubicBezTo>
                  <a:pt x="72496" y="0"/>
                  <a:pt x="88465" y="12509"/>
                  <a:pt x="88465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1341047" y="914643"/>
            <a:ext cx="93428" cy="155702"/>
          </a:xfrm>
          <a:custGeom>
            <a:avLst/>
            <a:gdLst>
              <a:gd name="connsiteX0" fmla="*/ 0 w 93428"/>
              <a:gd name="connsiteY0" fmla="*/ 155702 h 155702"/>
              <a:gd name="connsiteX1" fmla="*/ 0 w 93428"/>
              <a:gd name="connsiteY1" fmla="*/ 0 h 155702"/>
              <a:gd name="connsiteX2" fmla="*/ 30427 w 93428"/>
              <a:gd name="connsiteY2" fmla="*/ 0 h 155702"/>
              <a:gd name="connsiteX3" fmla="*/ 30427 w 93428"/>
              <a:gd name="connsiteY3" fmla="*/ 92726 h 155702"/>
              <a:gd name="connsiteX4" fmla="*/ 30859 w 93428"/>
              <a:gd name="connsiteY4" fmla="*/ 92726 h 155702"/>
              <a:gd name="connsiteX5" fmla="*/ 58253 w 93428"/>
              <a:gd name="connsiteY5" fmla="*/ 46800 h 155702"/>
              <a:gd name="connsiteX6" fmla="*/ 89976 w 93428"/>
              <a:gd name="connsiteY6" fmla="*/ 46800 h 155702"/>
              <a:gd name="connsiteX7" fmla="*/ 59129 w 93428"/>
              <a:gd name="connsiteY7" fmla="*/ 95314 h 155702"/>
              <a:gd name="connsiteX8" fmla="*/ 93428 w 93428"/>
              <a:gd name="connsiteY8" fmla="*/ 155702 h 155702"/>
              <a:gd name="connsiteX9" fmla="*/ 59129 w 93428"/>
              <a:gd name="connsiteY9" fmla="*/ 155702 h 155702"/>
              <a:gd name="connsiteX10" fmla="*/ 30859 w 93428"/>
              <a:gd name="connsiteY10" fmla="*/ 96392 h 155702"/>
              <a:gd name="connsiteX11" fmla="*/ 30427 w 93428"/>
              <a:gd name="connsiteY11" fmla="*/ 96392 h 155702"/>
              <a:gd name="connsiteX12" fmla="*/ 30427 w 93428"/>
              <a:gd name="connsiteY12" fmla="*/ 155702 h 155702"/>
              <a:gd name="connsiteX13" fmla="*/ 0 w 93428"/>
              <a:gd name="connsiteY13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428" h="155702">
                <a:moveTo>
                  <a:pt x="0" y="155702"/>
                </a:moveTo>
                <a:lnTo>
                  <a:pt x="0" y="0"/>
                </a:lnTo>
                <a:lnTo>
                  <a:pt x="30427" y="0"/>
                </a:lnTo>
                <a:lnTo>
                  <a:pt x="30427" y="92726"/>
                </a:lnTo>
                <a:lnTo>
                  <a:pt x="30859" y="92726"/>
                </a:lnTo>
                <a:lnTo>
                  <a:pt x="58253" y="46800"/>
                </a:lnTo>
                <a:lnTo>
                  <a:pt x="89976" y="46800"/>
                </a:lnTo>
                <a:lnTo>
                  <a:pt x="59129" y="95314"/>
                </a:lnTo>
                <a:lnTo>
                  <a:pt x="93428" y="155702"/>
                </a:lnTo>
                <a:lnTo>
                  <a:pt x="59129" y="155702"/>
                </a:lnTo>
                <a:lnTo>
                  <a:pt x="30859" y="96392"/>
                </a:lnTo>
                <a:lnTo>
                  <a:pt x="30427" y="96392"/>
                </a:lnTo>
                <a:lnTo>
                  <a:pt x="30427" y="155702"/>
                </a:lnTo>
                <a:lnTo>
                  <a:pt x="0" y="15570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1452183" y="961450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1452183" y="914637"/>
            <a:ext cx="30427" cy="23939"/>
          </a:xfrm>
          <a:custGeom>
            <a:avLst/>
            <a:gdLst>
              <a:gd name="connsiteX0" fmla="*/ 30427 w 30427"/>
              <a:gd name="connsiteY0" fmla="*/ 23939 h 23939"/>
              <a:gd name="connsiteX1" fmla="*/ 0 w 30427"/>
              <a:gd name="connsiteY1" fmla="*/ 23939 h 23939"/>
              <a:gd name="connsiteX2" fmla="*/ 0 w 30427"/>
              <a:gd name="connsiteY2" fmla="*/ 0 h 23939"/>
              <a:gd name="connsiteX3" fmla="*/ 30427 w 30427"/>
              <a:gd name="connsiteY3" fmla="*/ 0 h 23939"/>
              <a:gd name="connsiteX4" fmla="*/ 30427 w 30427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39">
                <a:moveTo>
                  <a:pt x="30427" y="23939"/>
                </a:moveTo>
                <a:lnTo>
                  <a:pt x="0" y="23939"/>
                </a:lnTo>
                <a:lnTo>
                  <a:pt x="0" y="0"/>
                </a:lnTo>
                <a:lnTo>
                  <a:pt x="30427" y="0"/>
                </a:lnTo>
                <a:lnTo>
                  <a:pt x="30427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1509597" y="959291"/>
            <a:ext cx="83717" cy="111058"/>
          </a:xfrm>
          <a:custGeom>
            <a:avLst/>
            <a:gdLst>
              <a:gd name="connsiteX0" fmla="*/ 30415 w 83717"/>
              <a:gd name="connsiteY0" fmla="*/ 13143 h 111058"/>
              <a:gd name="connsiteX1" fmla="*/ 30846 w 83717"/>
              <a:gd name="connsiteY1" fmla="*/ 13143 h 111058"/>
              <a:gd name="connsiteX2" fmla="*/ 41636 w 83717"/>
              <a:gd name="connsiteY2" fmla="*/ 3006 h 111058"/>
              <a:gd name="connsiteX3" fmla="*/ 56526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289 w 83717"/>
              <a:gd name="connsiteY6" fmla="*/ 111058 h 111058"/>
              <a:gd name="connsiteX7" fmla="*/ 53289 w 83717"/>
              <a:gd name="connsiteY7" fmla="*/ 36004 h 111058"/>
              <a:gd name="connsiteX8" fmla="*/ 41852 w 83717"/>
              <a:gd name="connsiteY8" fmla="*/ 18750 h 111058"/>
              <a:gd name="connsiteX9" fmla="*/ 30415 w 83717"/>
              <a:gd name="connsiteY9" fmla="*/ 36004 h 111058"/>
              <a:gd name="connsiteX10" fmla="*/ 30415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15 w 83717"/>
              <a:gd name="connsiteY13" fmla="*/ 2156 h 111058"/>
              <a:gd name="connsiteX14" fmla="*/ 30415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15" y="13143"/>
                </a:moveTo>
                <a:lnTo>
                  <a:pt x="30846" y="13143"/>
                </a:lnTo>
                <a:cubicBezTo>
                  <a:pt x="33867" y="8170"/>
                  <a:pt x="37536" y="4947"/>
                  <a:pt x="41636" y="3006"/>
                </a:cubicBezTo>
                <a:cubicBezTo>
                  <a:pt x="45952" y="850"/>
                  <a:pt x="50916" y="0"/>
                  <a:pt x="56526" y="0"/>
                </a:cubicBezTo>
                <a:cubicBezTo>
                  <a:pt x="70985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289" y="111058"/>
                </a:lnTo>
                <a:lnTo>
                  <a:pt x="53289" y="36004"/>
                </a:lnTo>
                <a:cubicBezTo>
                  <a:pt x="53289" y="26299"/>
                  <a:pt x="51563" y="18750"/>
                  <a:pt x="41852" y="18750"/>
                </a:cubicBezTo>
                <a:cubicBezTo>
                  <a:pt x="32141" y="18750"/>
                  <a:pt x="30415" y="26299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1978741" y="961445"/>
            <a:ext cx="92349" cy="108901"/>
          </a:xfrm>
          <a:custGeom>
            <a:avLst/>
            <a:gdLst>
              <a:gd name="connsiteX0" fmla="*/ 0 w 92349"/>
              <a:gd name="connsiteY0" fmla="*/ 0 h 108901"/>
              <a:gd name="connsiteX1" fmla="*/ 30859 w 92349"/>
              <a:gd name="connsiteY1" fmla="*/ 0 h 108901"/>
              <a:gd name="connsiteX2" fmla="*/ 46168 w 92349"/>
              <a:gd name="connsiteY2" fmla="*/ 81714 h 108901"/>
              <a:gd name="connsiteX3" fmla="*/ 46600 w 92349"/>
              <a:gd name="connsiteY3" fmla="*/ 81714 h 108901"/>
              <a:gd name="connsiteX4" fmla="*/ 62569 w 92349"/>
              <a:gd name="connsiteY4" fmla="*/ 0 h 108901"/>
              <a:gd name="connsiteX5" fmla="*/ 92349 w 92349"/>
              <a:gd name="connsiteY5" fmla="*/ 0 h 108901"/>
              <a:gd name="connsiteX6" fmla="*/ 62353 w 92349"/>
              <a:gd name="connsiteY6" fmla="*/ 108901 h 108901"/>
              <a:gd name="connsiteX7" fmla="*/ 28904 w 92349"/>
              <a:gd name="connsiteY7" fmla="*/ 108901 h 108901"/>
              <a:gd name="connsiteX8" fmla="*/ 0 w 92349"/>
              <a:gd name="connsiteY8" fmla="*/ 0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2349" h="108901">
                <a:moveTo>
                  <a:pt x="0" y="0"/>
                </a:moveTo>
                <a:lnTo>
                  <a:pt x="30859" y="0"/>
                </a:lnTo>
                <a:lnTo>
                  <a:pt x="46168" y="81714"/>
                </a:lnTo>
                <a:lnTo>
                  <a:pt x="46600" y="81714"/>
                </a:lnTo>
                <a:lnTo>
                  <a:pt x="62569" y="0"/>
                </a:lnTo>
                <a:lnTo>
                  <a:pt x="92349" y="0"/>
                </a:lnTo>
                <a:lnTo>
                  <a:pt x="62353" y="108901"/>
                </a:lnTo>
                <a:lnTo>
                  <a:pt x="28904" y="108901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2087499" y="961450"/>
            <a:ext cx="30427" cy="108901"/>
          </a:xfrm>
          <a:custGeom>
            <a:avLst/>
            <a:gdLst>
              <a:gd name="connsiteX0" fmla="*/ 15213 w 30427"/>
              <a:gd name="connsiteY0" fmla="*/ 0 h 108901"/>
              <a:gd name="connsiteX1" fmla="*/ 15213 w 30427"/>
              <a:gd name="connsiteY1" fmla="*/ 108901 h 10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08901">
                <a:moveTo>
                  <a:pt x="15213" y="0"/>
                </a:moveTo>
                <a:lnTo>
                  <a:pt x="15213" y="108901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2087499" y="914637"/>
            <a:ext cx="30427" cy="23939"/>
          </a:xfrm>
          <a:custGeom>
            <a:avLst/>
            <a:gdLst>
              <a:gd name="connsiteX0" fmla="*/ 30427 w 30427"/>
              <a:gd name="connsiteY0" fmla="*/ 23939 h 23939"/>
              <a:gd name="connsiteX1" fmla="*/ 0 w 30427"/>
              <a:gd name="connsiteY1" fmla="*/ 23939 h 23939"/>
              <a:gd name="connsiteX2" fmla="*/ 0 w 30427"/>
              <a:gd name="connsiteY2" fmla="*/ 0 h 23939"/>
              <a:gd name="connsiteX3" fmla="*/ 30427 w 30427"/>
              <a:gd name="connsiteY3" fmla="*/ 0 h 23939"/>
              <a:gd name="connsiteX4" fmla="*/ 30427 w 30427"/>
              <a:gd name="connsiteY4" fmla="*/ 23939 h 23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27" h="23939">
                <a:moveTo>
                  <a:pt x="30427" y="23939"/>
                </a:moveTo>
                <a:lnTo>
                  <a:pt x="0" y="23939"/>
                </a:lnTo>
                <a:lnTo>
                  <a:pt x="0" y="0"/>
                </a:lnTo>
                <a:lnTo>
                  <a:pt x="30427" y="0"/>
                </a:lnTo>
                <a:lnTo>
                  <a:pt x="30427" y="23939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2142317" y="959282"/>
            <a:ext cx="88896" cy="113214"/>
          </a:xfrm>
          <a:custGeom>
            <a:avLst/>
            <a:gdLst>
              <a:gd name="connsiteX0" fmla="*/ 58037 w 88896"/>
              <a:gd name="connsiteY0" fmla="*/ 40964 h 113214"/>
              <a:gd name="connsiteX1" fmla="*/ 44442 w 88896"/>
              <a:gd name="connsiteY1" fmla="*/ 19410 h 113214"/>
              <a:gd name="connsiteX2" fmla="*/ 30415 w 88896"/>
              <a:gd name="connsiteY2" fmla="*/ 53473 h 113214"/>
              <a:gd name="connsiteX3" fmla="*/ 44442 w 88896"/>
              <a:gd name="connsiteY3" fmla="*/ 93804 h 113214"/>
              <a:gd name="connsiteX4" fmla="*/ 58469 w 88896"/>
              <a:gd name="connsiteY4" fmla="*/ 70943 h 113214"/>
              <a:gd name="connsiteX5" fmla="*/ 88896 w 88896"/>
              <a:gd name="connsiteY5" fmla="*/ 70943 h 113214"/>
              <a:gd name="connsiteX6" fmla="*/ 44442 w 88896"/>
              <a:gd name="connsiteY6" fmla="*/ 113214 h 113214"/>
              <a:gd name="connsiteX7" fmla="*/ 0 w 88896"/>
              <a:gd name="connsiteY7" fmla="*/ 55211 h 113214"/>
              <a:gd name="connsiteX8" fmla="*/ 44442 w 88896"/>
              <a:gd name="connsiteY8" fmla="*/ 0 h 113214"/>
              <a:gd name="connsiteX9" fmla="*/ 88465 w 88896"/>
              <a:gd name="connsiteY9" fmla="*/ 40964 h 113214"/>
              <a:gd name="connsiteX10" fmla="*/ 58037 w 88896"/>
              <a:gd name="connsiteY10" fmla="*/ 40964 h 113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96" h="113214">
                <a:moveTo>
                  <a:pt x="58037" y="40964"/>
                </a:moveTo>
                <a:cubicBezTo>
                  <a:pt x="58037" y="24802"/>
                  <a:pt x="53937" y="19410"/>
                  <a:pt x="44442" y="19410"/>
                </a:cubicBezTo>
                <a:cubicBezTo>
                  <a:pt x="31494" y="19410"/>
                  <a:pt x="30415" y="30828"/>
                  <a:pt x="30415" y="53473"/>
                </a:cubicBezTo>
                <a:cubicBezTo>
                  <a:pt x="30415" y="86687"/>
                  <a:pt x="33220" y="93804"/>
                  <a:pt x="44442" y="93804"/>
                </a:cubicBezTo>
                <a:cubicBezTo>
                  <a:pt x="53937" y="93804"/>
                  <a:pt x="58469" y="85164"/>
                  <a:pt x="58469" y="70943"/>
                </a:cubicBezTo>
                <a:lnTo>
                  <a:pt x="88896" y="70943"/>
                </a:lnTo>
                <a:cubicBezTo>
                  <a:pt x="88896" y="100477"/>
                  <a:pt x="72927" y="113214"/>
                  <a:pt x="44442" y="113214"/>
                </a:cubicBezTo>
                <a:cubicBezTo>
                  <a:pt x="5166" y="113214"/>
                  <a:pt x="0" y="89288"/>
                  <a:pt x="0" y="55211"/>
                </a:cubicBezTo>
                <a:cubicBezTo>
                  <a:pt x="0" y="25436"/>
                  <a:pt x="4316" y="0"/>
                  <a:pt x="44442" y="0"/>
                </a:cubicBezTo>
                <a:cubicBezTo>
                  <a:pt x="72496" y="0"/>
                  <a:pt x="88465" y="12509"/>
                  <a:pt x="88465" y="40964"/>
                </a:cubicBezTo>
                <a:lnTo>
                  <a:pt x="58037" y="4096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2406020" y="1001121"/>
            <a:ext cx="52870" cy="21998"/>
          </a:xfrm>
          <a:custGeom>
            <a:avLst/>
            <a:gdLst>
              <a:gd name="connsiteX0" fmla="*/ 0 w 52870"/>
              <a:gd name="connsiteY0" fmla="*/ 10999 h 21998"/>
              <a:gd name="connsiteX1" fmla="*/ 52870 w 52870"/>
              <a:gd name="connsiteY1" fmla="*/ 10999 h 21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870" h="21998">
                <a:moveTo>
                  <a:pt x="0" y="10999"/>
                </a:moveTo>
                <a:lnTo>
                  <a:pt x="52870" y="1099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2526005" y="912058"/>
            <a:ext cx="100550" cy="160865"/>
          </a:xfrm>
          <a:custGeom>
            <a:avLst/>
            <a:gdLst>
              <a:gd name="connsiteX0" fmla="*/ 46168 w 100550"/>
              <a:gd name="connsiteY0" fmla="*/ 160865 h 160865"/>
              <a:gd name="connsiteX1" fmla="*/ 0 w 100550"/>
              <a:gd name="connsiteY1" fmla="*/ 110195 h 160865"/>
              <a:gd name="connsiteX2" fmla="*/ 32573 w 100550"/>
              <a:gd name="connsiteY2" fmla="*/ 110195 h 160865"/>
              <a:gd name="connsiteX3" fmla="*/ 51131 w 100550"/>
              <a:gd name="connsiteY3" fmla="*/ 137573 h 160865"/>
              <a:gd name="connsiteX4" fmla="*/ 67532 w 100550"/>
              <a:gd name="connsiteY4" fmla="*/ 119900 h 160865"/>
              <a:gd name="connsiteX5" fmla="*/ 1942 w 100550"/>
              <a:gd name="connsiteY5" fmla="*/ 43781 h 160865"/>
              <a:gd name="connsiteX6" fmla="*/ 53289 w 100550"/>
              <a:gd name="connsiteY6" fmla="*/ 0 h 160865"/>
              <a:gd name="connsiteX7" fmla="*/ 98607 w 100550"/>
              <a:gd name="connsiteY7" fmla="*/ 46788 h 160865"/>
              <a:gd name="connsiteX8" fmla="*/ 66885 w 100550"/>
              <a:gd name="connsiteY8" fmla="*/ 46788 h 160865"/>
              <a:gd name="connsiteX9" fmla="*/ 51779 w 100550"/>
              <a:gd name="connsiteY9" fmla="*/ 23279 h 160865"/>
              <a:gd name="connsiteX10" fmla="*/ 34946 w 100550"/>
              <a:gd name="connsiteY10" fmla="*/ 39899 h 160865"/>
              <a:gd name="connsiteX11" fmla="*/ 100550 w 100550"/>
              <a:gd name="connsiteY11" fmla="*/ 115790 h 160865"/>
              <a:gd name="connsiteX12" fmla="*/ 46168 w 100550"/>
              <a:gd name="connsiteY12" fmla="*/ 160865 h 1608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0550" h="160865">
                <a:moveTo>
                  <a:pt x="46168" y="160865"/>
                </a:moveTo>
                <a:cubicBezTo>
                  <a:pt x="5826" y="160865"/>
                  <a:pt x="-1726" y="137154"/>
                  <a:pt x="0" y="110195"/>
                </a:cubicBezTo>
                <a:lnTo>
                  <a:pt x="32573" y="110195"/>
                </a:lnTo>
                <a:cubicBezTo>
                  <a:pt x="32573" y="125076"/>
                  <a:pt x="33220" y="137573"/>
                  <a:pt x="51131" y="137573"/>
                </a:cubicBezTo>
                <a:cubicBezTo>
                  <a:pt x="62137" y="137573"/>
                  <a:pt x="67532" y="130468"/>
                  <a:pt x="67532" y="119900"/>
                </a:cubicBezTo>
                <a:cubicBezTo>
                  <a:pt x="67532" y="91863"/>
                  <a:pt x="1942" y="90138"/>
                  <a:pt x="1942" y="43781"/>
                </a:cubicBezTo>
                <a:cubicBezTo>
                  <a:pt x="1942" y="19410"/>
                  <a:pt x="13595" y="0"/>
                  <a:pt x="53289" y="0"/>
                </a:cubicBezTo>
                <a:cubicBezTo>
                  <a:pt x="85012" y="0"/>
                  <a:pt x="100765" y="14221"/>
                  <a:pt x="98607" y="46788"/>
                </a:cubicBezTo>
                <a:lnTo>
                  <a:pt x="66885" y="46788"/>
                </a:lnTo>
                <a:cubicBezTo>
                  <a:pt x="66885" y="35141"/>
                  <a:pt x="64943" y="23279"/>
                  <a:pt x="51779" y="23279"/>
                </a:cubicBezTo>
                <a:cubicBezTo>
                  <a:pt x="41205" y="23279"/>
                  <a:pt x="34946" y="29102"/>
                  <a:pt x="34946" y="39899"/>
                </a:cubicBezTo>
                <a:cubicBezTo>
                  <a:pt x="34946" y="69433"/>
                  <a:pt x="100550" y="66858"/>
                  <a:pt x="100550" y="115790"/>
                </a:cubicBezTo>
                <a:cubicBezTo>
                  <a:pt x="100550" y="156133"/>
                  <a:pt x="70985" y="160865"/>
                  <a:pt x="46168" y="16086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2645995" y="959291"/>
            <a:ext cx="136360" cy="111058"/>
          </a:xfrm>
          <a:custGeom>
            <a:avLst/>
            <a:gdLst>
              <a:gd name="connsiteX0" fmla="*/ 30415 w 136360"/>
              <a:gd name="connsiteY0" fmla="*/ 13143 h 111058"/>
              <a:gd name="connsiteX1" fmla="*/ 30846 w 136360"/>
              <a:gd name="connsiteY1" fmla="*/ 13143 h 111058"/>
              <a:gd name="connsiteX2" fmla="*/ 56526 w 136360"/>
              <a:gd name="connsiteY2" fmla="*/ 0 h 111058"/>
              <a:gd name="connsiteX3" fmla="*/ 80912 w 136360"/>
              <a:gd name="connsiteY3" fmla="*/ 13803 h 111058"/>
              <a:gd name="connsiteX4" fmla="*/ 109182 w 136360"/>
              <a:gd name="connsiteY4" fmla="*/ 0 h 111058"/>
              <a:gd name="connsiteX5" fmla="*/ 136360 w 136360"/>
              <a:gd name="connsiteY5" fmla="*/ 23711 h 111058"/>
              <a:gd name="connsiteX6" fmla="*/ 136360 w 136360"/>
              <a:gd name="connsiteY6" fmla="*/ 111058 h 111058"/>
              <a:gd name="connsiteX7" fmla="*/ 105932 w 136360"/>
              <a:gd name="connsiteY7" fmla="*/ 111058 h 111058"/>
              <a:gd name="connsiteX8" fmla="*/ 105932 w 136360"/>
              <a:gd name="connsiteY8" fmla="*/ 36004 h 111058"/>
              <a:gd name="connsiteX9" fmla="*/ 94495 w 136360"/>
              <a:gd name="connsiteY9" fmla="*/ 18750 h 111058"/>
              <a:gd name="connsiteX10" fmla="*/ 83057 w 136360"/>
              <a:gd name="connsiteY10" fmla="*/ 36004 h 111058"/>
              <a:gd name="connsiteX11" fmla="*/ 83057 w 136360"/>
              <a:gd name="connsiteY11" fmla="*/ 111058 h 111058"/>
              <a:gd name="connsiteX12" fmla="*/ 53289 w 136360"/>
              <a:gd name="connsiteY12" fmla="*/ 111058 h 111058"/>
              <a:gd name="connsiteX13" fmla="*/ 53289 w 136360"/>
              <a:gd name="connsiteY13" fmla="*/ 36004 h 111058"/>
              <a:gd name="connsiteX14" fmla="*/ 41852 w 136360"/>
              <a:gd name="connsiteY14" fmla="*/ 18750 h 111058"/>
              <a:gd name="connsiteX15" fmla="*/ 30415 w 136360"/>
              <a:gd name="connsiteY15" fmla="*/ 36004 h 111058"/>
              <a:gd name="connsiteX16" fmla="*/ 30415 w 136360"/>
              <a:gd name="connsiteY16" fmla="*/ 111058 h 111058"/>
              <a:gd name="connsiteX17" fmla="*/ 0 w 136360"/>
              <a:gd name="connsiteY17" fmla="*/ 111058 h 111058"/>
              <a:gd name="connsiteX18" fmla="*/ 0 w 136360"/>
              <a:gd name="connsiteY18" fmla="*/ 2156 h 111058"/>
              <a:gd name="connsiteX19" fmla="*/ 30415 w 136360"/>
              <a:gd name="connsiteY19" fmla="*/ 2156 h 111058"/>
              <a:gd name="connsiteX20" fmla="*/ 30415 w 136360"/>
              <a:gd name="connsiteY20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6360" h="111058">
                <a:moveTo>
                  <a:pt x="30415" y="13143"/>
                </a:moveTo>
                <a:lnTo>
                  <a:pt x="30846" y="13143"/>
                </a:lnTo>
                <a:cubicBezTo>
                  <a:pt x="36889" y="3438"/>
                  <a:pt x="45089" y="0"/>
                  <a:pt x="56526" y="0"/>
                </a:cubicBezTo>
                <a:cubicBezTo>
                  <a:pt x="67317" y="0"/>
                  <a:pt x="75949" y="5163"/>
                  <a:pt x="80912" y="13803"/>
                </a:cubicBezTo>
                <a:cubicBezTo>
                  <a:pt x="88033" y="4313"/>
                  <a:pt x="96665" y="0"/>
                  <a:pt x="109182" y="0"/>
                </a:cubicBezTo>
                <a:cubicBezTo>
                  <a:pt x="123628" y="0"/>
                  <a:pt x="136360" y="8626"/>
                  <a:pt x="136360" y="23711"/>
                </a:cubicBezTo>
                <a:lnTo>
                  <a:pt x="136360" y="111058"/>
                </a:lnTo>
                <a:lnTo>
                  <a:pt x="105932" y="111058"/>
                </a:lnTo>
                <a:lnTo>
                  <a:pt x="105932" y="36004"/>
                </a:lnTo>
                <a:cubicBezTo>
                  <a:pt x="105932" y="26299"/>
                  <a:pt x="104206" y="18750"/>
                  <a:pt x="94495" y="18750"/>
                </a:cubicBezTo>
                <a:cubicBezTo>
                  <a:pt x="84796" y="18750"/>
                  <a:pt x="83057" y="26299"/>
                  <a:pt x="83057" y="36004"/>
                </a:cubicBezTo>
                <a:lnTo>
                  <a:pt x="83057" y="111058"/>
                </a:lnTo>
                <a:lnTo>
                  <a:pt x="53289" y="111058"/>
                </a:lnTo>
                <a:lnTo>
                  <a:pt x="53289" y="36004"/>
                </a:lnTo>
                <a:cubicBezTo>
                  <a:pt x="53289" y="26299"/>
                  <a:pt x="51563" y="18750"/>
                  <a:pt x="41852" y="18750"/>
                </a:cubicBezTo>
                <a:cubicBezTo>
                  <a:pt x="32141" y="18750"/>
                  <a:pt x="30415" y="26299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2912074" y="959289"/>
            <a:ext cx="57605" cy="111058"/>
          </a:xfrm>
          <a:custGeom>
            <a:avLst/>
            <a:gdLst>
              <a:gd name="connsiteX0" fmla="*/ 28904 w 57605"/>
              <a:gd name="connsiteY0" fmla="*/ 2156 h 111058"/>
              <a:gd name="connsiteX1" fmla="*/ 28904 w 57605"/>
              <a:gd name="connsiteY1" fmla="*/ 16162 h 111058"/>
              <a:gd name="connsiteX2" fmla="*/ 29336 w 57605"/>
              <a:gd name="connsiteY2" fmla="*/ 16162 h 111058"/>
              <a:gd name="connsiteX3" fmla="*/ 57605 w 57605"/>
              <a:gd name="connsiteY3" fmla="*/ 0 h 111058"/>
              <a:gd name="connsiteX4" fmla="*/ 57605 w 57605"/>
              <a:gd name="connsiteY4" fmla="*/ 27162 h 111058"/>
              <a:gd name="connsiteX5" fmla="*/ 30415 w 57605"/>
              <a:gd name="connsiteY5" fmla="*/ 51748 h 111058"/>
              <a:gd name="connsiteX6" fmla="*/ 30415 w 57605"/>
              <a:gd name="connsiteY6" fmla="*/ 111058 h 111058"/>
              <a:gd name="connsiteX7" fmla="*/ 0 w 57605"/>
              <a:gd name="connsiteY7" fmla="*/ 111058 h 111058"/>
              <a:gd name="connsiteX8" fmla="*/ 0 w 57605"/>
              <a:gd name="connsiteY8" fmla="*/ 2156 h 111058"/>
              <a:gd name="connsiteX9" fmla="*/ 28904 w 57605"/>
              <a:gd name="connsiteY9" fmla="*/ 2156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605" h="111058">
                <a:moveTo>
                  <a:pt x="28904" y="2156"/>
                </a:moveTo>
                <a:lnTo>
                  <a:pt x="28904" y="16162"/>
                </a:lnTo>
                <a:lnTo>
                  <a:pt x="29336" y="16162"/>
                </a:lnTo>
                <a:cubicBezTo>
                  <a:pt x="34947" y="3653"/>
                  <a:pt x="45305" y="0"/>
                  <a:pt x="57605" y="0"/>
                </a:cubicBezTo>
                <a:lnTo>
                  <a:pt x="57605" y="27162"/>
                </a:lnTo>
                <a:cubicBezTo>
                  <a:pt x="30846" y="25436"/>
                  <a:pt x="30415" y="40964"/>
                  <a:pt x="30415" y="51748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28904" y="215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2971622" y="930592"/>
            <a:ext cx="58469" cy="140820"/>
          </a:xfrm>
          <a:custGeom>
            <a:avLst/>
            <a:gdLst>
              <a:gd name="connsiteX0" fmla="*/ 0 w 58469"/>
              <a:gd name="connsiteY0" fmla="*/ 30853 h 140820"/>
              <a:gd name="connsiteX1" fmla="*/ 12300 w 58469"/>
              <a:gd name="connsiteY1" fmla="*/ 30853 h 140820"/>
              <a:gd name="connsiteX2" fmla="*/ 12300 w 58469"/>
              <a:gd name="connsiteY2" fmla="*/ 13600 h 140820"/>
              <a:gd name="connsiteX3" fmla="*/ 42728 w 58469"/>
              <a:gd name="connsiteY3" fmla="*/ 0 h 140820"/>
              <a:gd name="connsiteX4" fmla="*/ 42728 w 58469"/>
              <a:gd name="connsiteY4" fmla="*/ 30853 h 140820"/>
              <a:gd name="connsiteX5" fmla="*/ 58469 w 58469"/>
              <a:gd name="connsiteY5" fmla="*/ 30853 h 140820"/>
              <a:gd name="connsiteX6" fmla="*/ 58469 w 58469"/>
              <a:gd name="connsiteY6" fmla="*/ 49617 h 140820"/>
              <a:gd name="connsiteX7" fmla="*/ 42728 w 58469"/>
              <a:gd name="connsiteY7" fmla="*/ 49617 h 140820"/>
              <a:gd name="connsiteX8" fmla="*/ 42728 w 58469"/>
              <a:gd name="connsiteY8" fmla="*/ 107835 h 140820"/>
              <a:gd name="connsiteX9" fmla="*/ 52439 w 58469"/>
              <a:gd name="connsiteY9" fmla="*/ 121423 h 140820"/>
              <a:gd name="connsiteX10" fmla="*/ 57834 w 58469"/>
              <a:gd name="connsiteY10" fmla="*/ 120979 h 140820"/>
              <a:gd name="connsiteX11" fmla="*/ 57834 w 58469"/>
              <a:gd name="connsiteY11" fmla="*/ 139755 h 140820"/>
              <a:gd name="connsiteX12" fmla="*/ 42080 w 58469"/>
              <a:gd name="connsiteY12" fmla="*/ 140820 h 140820"/>
              <a:gd name="connsiteX13" fmla="*/ 12300 w 58469"/>
              <a:gd name="connsiteY13" fmla="*/ 116678 h 140820"/>
              <a:gd name="connsiteX14" fmla="*/ 12300 w 58469"/>
              <a:gd name="connsiteY14" fmla="*/ 49617 h 140820"/>
              <a:gd name="connsiteX15" fmla="*/ 0 w 58469"/>
              <a:gd name="connsiteY15" fmla="*/ 49617 h 140820"/>
              <a:gd name="connsiteX16" fmla="*/ 0 w 58469"/>
              <a:gd name="connsiteY16" fmla="*/ 30853 h 14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8469" h="140820">
                <a:moveTo>
                  <a:pt x="0" y="30853"/>
                </a:moveTo>
                <a:lnTo>
                  <a:pt x="12300" y="30853"/>
                </a:lnTo>
                <a:lnTo>
                  <a:pt x="12300" y="13600"/>
                </a:lnTo>
                <a:lnTo>
                  <a:pt x="42728" y="0"/>
                </a:lnTo>
                <a:lnTo>
                  <a:pt x="42728" y="30853"/>
                </a:lnTo>
                <a:lnTo>
                  <a:pt x="58469" y="30853"/>
                </a:lnTo>
                <a:lnTo>
                  <a:pt x="58469" y="49617"/>
                </a:lnTo>
                <a:lnTo>
                  <a:pt x="42728" y="49617"/>
                </a:lnTo>
                <a:lnTo>
                  <a:pt x="42728" y="107835"/>
                </a:lnTo>
                <a:cubicBezTo>
                  <a:pt x="42728" y="116031"/>
                  <a:pt x="42512" y="121423"/>
                  <a:pt x="52439" y="121423"/>
                </a:cubicBezTo>
                <a:cubicBezTo>
                  <a:pt x="54381" y="121423"/>
                  <a:pt x="56323" y="121423"/>
                  <a:pt x="57834" y="120979"/>
                </a:cubicBezTo>
                <a:lnTo>
                  <a:pt x="57834" y="139755"/>
                </a:lnTo>
                <a:cubicBezTo>
                  <a:pt x="53721" y="140173"/>
                  <a:pt x="49418" y="140820"/>
                  <a:pt x="42080" y="140820"/>
                </a:cubicBezTo>
                <a:cubicBezTo>
                  <a:pt x="15753" y="140820"/>
                  <a:pt x="12300" y="123351"/>
                  <a:pt x="12300" y="116678"/>
                </a:cubicBezTo>
                <a:lnTo>
                  <a:pt x="12300" y="49617"/>
                </a:lnTo>
                <a:lnTo>
                  <a:pt x="0" y="49617"/>
                </a:lnTo>
                <a:lnTo>
                  <a:pt x="0" y="308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3091398" y="914638"/>
            <a:ext cx="107024" cy="155702"/>
          </a:xfrm>
          <a:custGeom>
            <a:avLst/>
            <a:gdLst>
              <a:gd name="connsiteX0" fmla="*/ 71201 w 107024"/>
              <a:gd name="connsiteY0" fmla="*/ 0 h 155702"/>
              <a:gd name="connsiteX1" fmla="*/ 107024 w 107024"/>
              <a:gd name="connsiteY1" fmla="*/ 0 h 155702"/>
              <a:gd name="connsiteX2" fmla="*/ 63432 w 107024"/>
              <a:gd name="connsiteY2" fmla="*/ 69877 h 155702"/>
              <a:gd name="connsiteX3" fmla="*/ 107024 w 107024"/>
              <a:gd name="connsiteY3" fmla="*/ 155702 h 155702"/>
              <a:gd name="connsiteX4" fmla="*/ 70338 w 107024"/>
              <a:gd name="connsiteY4" fmla="*/ 155702 h 155702"/>
              <a:gd name="connsiteX5" fmla="*/ 33004 w 107024"/>
              <a:gd name="connsiteY5" fmla="*/ 75903 h 155702"/>
              <a:gd name="connsiteX6" fmla="*/ 32585 w 107024"/>
              <a:gd name="connsiteY6" fmla="*/ 75903 h 155702"/>
              <a:gd name="connsiteX7" fmla="*/ 32585 w 107024"/>
              <a:gd name="connsiteY7" fmla="*/ 155702 h 155702"/>
              <a:gd name="connsiteX8" fmla="*/ 0 w 107024"/>
              <a:gd name="connsiteY8" fmla="*/ 155702 h 155702"/>
              <a:gd name="connsiteX9" fmla="*/ 0 w 107024"/>
              <a:gd name="connsiteY9" fmla="*/ 0 h 155702"/>
              <a:gd name="connsiteX10" fmla="*/ 32585 w 107024"/>
              <a:gd name="connsiteY10" fmla="*/ 0 h 155702"/>
              <a:gd name="connsiteX11" fmla="*/ 32585 w 107024"/>
              <a:gd name="connsiteY11" fmla="*/ 66629 h 155702"/>
              <a:gd name="connsiteX12" fmla="*/ 33004 w 107024"/>
              <a:gd name="connsiteY12" fmla="*/ 66629 h 155702"/>
              <a:gd name="connsiteX13" fmla="*/ 71201 w 107024"/>
              <a:gd name="connsiteY13" fmla="*/ 0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7024" h="155702">
                <a:moveTo>
                  <a:pt x="71201" y="0"/>
                </a:moveTo>
                <a:lnTo>
                  <a:pt x="107024" y="0"/>
                </a:lnTo>
                <a:lnTo>
                  <a:pt x="63432" y="69877"/>
                </a:lnTo>
                <a:lnTo>
                  <a:pt x="107024" y="155702"/>
                </a:lnTo>
                <a:lnTo>
                  <a:pt x="70338" y="155702"/>
                </a:lnTo>
                <a:lnTo>
                  <a:pt x="33004" y="75903"/>
                </a:lnTo>
                <a:lnTo>
                  <a:pt x="32585" y="75903"/>
                </a:lnTo>
                <a:lnTo>
                  <a:pt x="32585" y="155702"/>
                </a:lnTo>
                <a:lnTo>
                  <a:pt x="0" y="155702"/>
                </a:lnTo>
                <a:lnTo>
                  <a:pt x="0" y="0"/>
                </a:lnTo>
                <a:lnTo>
                  <a:pt x="32585" y="0"/>
                </a:lnTo>
                <a:lnTo>
                  <a:pt x="32585" y="66629"/>
                </a:lnTo>
                <a:lnTo>
                  <a:pt x="33004" y="66629"/>
                </a:lnTo>
                <a:lnTo>
                  <a:pt x="71201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3202314" y="917888"/>
            <a:ext cx="88465" cy="154395"/>
          </a:xfrm>
          <a:custGeom>
            <a:avLst/>
            <a:gdLst>
              <a:gd name="connsiteX0" fmla="*/ 1726 w 88465"/>
              <a:gd name="connsiteY0" fmla="*/ 39442 h 154395"/>
              <a:gd name="connsiteX1" fmla="*/ 12084 w 88465"/>
              <a:gd name="connsiteY1" fmla="*/ 7979 h 154395"/>
              <a:gd name="connsiteX2" fmla="*/ 44886 w 88465"/>
              <a:gd name="connsiteY2" fmla="*/ 0 h 154395"/>
              <a:gd name="connsiteX3" fmla="*/ 86091 w 88465"/>
              <a:gd name="connsiteY3" fmla="*/ 40102 h 154395"/>
              <a:gd name="connsiteX4" fmla="*/ 65603 w 88465"/>
              <a:gd name="connsiteY4" fmla="*/ 73531 h 154395"/>
              <a:gd name="connsiteX5" fmla="*/ 65603 w 88465"/>
              <a:gd name="connsiteY5" fmla="*/ 73962 h 154395"/>
              <a:gd name="connsiteX6" fmla="*/ 88465 w 88465"/>
              <a:gd name="connsiteY6" fmla="*/ 110601 h 154395"/>
              <a:gd name="connsiteX7" fmla="*/ 41433 w 88465"/>
              <a:gd name="connsiteY7" fmla="*/ 154395 h 154395"/>
              <a:gd name="connsiteX8" fmla="*/ 0 w 88465"/>
              <a:gd name="connsiteY8" fmla="*/ 111692 h 154395"/>
              <a:gd name="connsiteX9" fmla="*/ 30427 w 88465"/>
              <a:gd name="connsiteY9" fmla="*/ 111692 h 154395"/>
              <a:gd name="connsiteX10" fmla="*/ 43160 w 88465"/>
              <a:gd name="connsiteY10" fmla="*/ 132384 h 154395"/>
              <a:gd name="connsiteX11" fmla="*/ 58050 w 88465"/>
              <a:gd name="connsiteY11" fmla="*/ 109104 h 154395"/>
              <a:gd name="connsiteX12" fmla="*/ 29780 w 88465"/>
              <a:gd name="connsiteY12" fmla="*/ 86027 h 154395"/>
              <a:gd name="connsiteX13" fmla="*/ 29780 w 88465"/>
              <a:gd name="connsiteY13" fmla="*/ 62088 h 154395"/>
              <a:gd name="connsiteX14" fmla="*/ 55676 w 88465"/>
              <a:gd name="connsiteY14" fmla="*/ 39886 h 154395"/>
              <a:gd name="connsiteX15" fmla="*/ 44023 w 88465"/>
              <a:gd name="connsiteY15" fmla="*/ 21973 h 154395"/>
              <a:gd name="connsiteX16" fmla="*/ 32154 w 88465"/>
              <a:gd name="connsiteY16" fmla="*/ 39442 h 154395"/>
              <a:gd name="connsiteX17" fmla="*/ 1726 w 88465"/>
              <a:gd name="connsiteY17" fmla="*/ 39442 h 154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88465" h="154395">
                <a:moveTo>
                  <a:pt x="1726" y="39442"/>
                </a:moveTo>
                <a:cubicBezTo>
                  <a:pt x="1726" y="23926"/>
                  <a:pt x="5179" y="13993"/>
                  <a:pt x="12084" y="7979"/>
                </a:cubicBezTo>
                <a:cubicBezTo>
                  <a:pt x="18990" y="2156"/>
                  <a:pt x="29780" y="0"/>
                  <a:pt x="44886" y="0"/>
                </a:cubicBezTo>
                <a:cubicBezTo>
                  <a:pt x="72927" y="0"/>
                  <a:pt x="86091" y="11417"/>
                  <a:pt x="86091" y="40102"/>
                </a:cubicBezTo>
                <a:cubicBezTo>
                  <a:pt x="86091" y="54336"/>
                  <a:pt x="82004" y="71158"/>
                  <a:pt x="65603" y="73531"/>
                </a:cubicBezTo>
                <a:lnTo>
                  <a:pt x="65603" y="73962"/>
                </a:lnTo>
                <a:cubicBezTo>
                  <a:pt x="85241" y="77629"/>
                  <a:pt x="88465" y="93144"/>
                  <a:pt x="88465" y="110601"/>
                </a:cubicBezTo>
                <a:cubicBezTo>
                  <a:pt x="88465" y="141670"/>
                  <a:pt x="71848" y="154395"/>
                  <a:pt x="41433" y="154395"/>
                </a:cubicBezTo>
                <a:cubicBezTo>
                  <a:pt x="11653" y="154395"/>
                  <a:pt x="0" y="143840"/>
                  <a:pt x="0" y="111692"/>
                </a:cubicBezTo>
                <a:lnTo>
                  <a:pt x="30427" y="111692"/>
                </a:lnTo>
                <a:cubicBezTo>
                  <a:pt x="30427" y="121613"/>
                  <a:pt x="29996" y="132384"/>
                  <a:pt x="43160" y="132384"/>
                </a:cubicBezTo>
                <a:cubicBezTo>
                  <a:pt x="56971" y="132384"/>
                  <a:pt x="58050" y="119672"/>
                  <a:pt x="58050" y="109104"/>
                </a:cubicBezTo>
                <a:cubicBezTo>
                  <a:pt x="58050" y="87321"/>
                  <a:pt x="50916" y="86027"/>
                  <a:pt x="29780" y="86027"/>
                </a:cubicBezTo>
                <a:lnTo>
                  <a:pt x="29780" y="62088"/>
                </a:lnTo>
                <a:cubicBezTo>
                  <a:pt x="49634" y="62963"/>
                  <a:pt x="55676" y="60806"/>
                  <a:pt x="55676" y="39886"/>
                </a:cubicBezTo>
                <a:cubicBezTo>
                  <a:pt x="55676" y="31691"/>
                  <a:pt x="54381" y="21973"/>
                  <a:pt x="44023" y="21973"/>
                </a:cubicBezTo>
                <a:cubicBezTo>
                  <a:pt x="33017" y="21973"/>
                  <a:pt x="32154" y="30815"/>
                  <a:pt x="32154" y="39442"/>
                </a:cubicBezTo>
                <a:lnTo>
                  <a:pt x="1726" y="39442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3" name="Freeform 3"/>
          <p:cNvSpPr/>
          <p:nvPr/>
        </p:nvSpPr>
        <p:spPr>
          <a:xfrm>
            <a:off x="3358122" y="914640"/>
            <a:ext cx="102492" cy="155702"/>
          </a:xfrm>
          <a:custGeom>
            <a:avLst/>
            <a:gdLst>
              <a:gd name="connsiteX0" fmla="*/ 69906 w 102492"/>
              <a:gd name="connsiteY0" fmla="*/ 62316 h 155702"/>
              <a:gd name="connsiteX1" fmla="*/ 69906 w 102492"/>
              <a:gd name="connsiteY1" fmla="*/ 0 h 155702"/>
              <a:gd name="connsiteX2" fmla="*/ 102492 w 102492"/>
              <a:gd name="connsiteY2" fmla="*/ 0 h 155702"/>
              <a:gd name="connsiteX3" fmla="*/ 102492 w 102492"/>
              <a:gd name="connsiteY3" fmla="*/ 155702 h 155702"/>
              <a:gd name="connsiteX4" fmla="*/ 69906 w 102492"/>
              <a:gd name="connsiteY4" fmla="*/ 155702 h 155702"/>
              <a:gd name="connsiteX5" fmla="*/ 69906 w 102492"/>
              <a:gd name="connsiteY5" fmla="*/ 86255 h 155702"/>
              <a:gd name="connsiteX6" fmla="*/ 32585 w 102492"/>
              <a:gd name="connsiteY6" fmla="*/ 86255 h 155702"/>
              <a:gd name="connsiteX7" fmla="*/ 32585 w 102492"/>
              <a:gd name="connsiteY7" fmla="*/ 155702 h 155702"/>
              <a:gd name="connsiteX8" fmla="*/ 0 w 102492"/>
              <a:gd name="connsiteY8" fmla="*/ 155702 h 155702"/>
              <a:gd name="connsiteX9" fmla="*/ 0 w 102492"/>
              <a:gd name="connsiteY9" fmla="*/ 0 h 155702"/>
              <a:gd name="connsiteX10" fmla="*/ 32585 w 102492"/>
              <a:gd name="connsiteY10" fmla="*/ 0 h 155702"/>
              <a:gd name="connsiteX11" fmla="*/ 32585 w 102492"/>
              <a:gd name="connsiteY11" fmla="*/ 62316 h 155702"/>
              <a:gd name="connsiteX12" fmla="*/ 69906 w 102492"/>
              <a:gd name="connsiteY12" fmla="*/ 62316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2492" h="155702">
                <a:moveTo>
                  <a:pt x="69906" y="62316"/>
                </a:moveTo>
                <a:lnTo>
                  <a:pt x="69906" y="0"/>
                </a:lnTo>
                <a:lnTo>
                  <a:pt x="102492" y="0"/>
                </a:lnTo>
                <a:lnTo>
                  <a:pt x="102492" y="155702"/>
                </a:lnTo>
                <a:lnTo>
                  <a:pt x="69906" y="155702"/>
                </a:lnTo>
                <a:lnTo>
                  <a:pt x="69906" y="86255"/>
                </a:lnTo>
                <a:lnTo>
                  <a:pt x="32585" y="86255"/>
                </a:lnTo>
                <a:lnTo>
                  <a:pt x="32585" y="155702"/>
                </a:lnTo>
                <a:lnTo>
                  <a:pt x="0" y="155702"/>
                </a:lnTo>
                <a:lnTo>
                  <a:pt x="0" y="0"/>
                </a:lnTo>
                <a:lnTo>
                  <a:pt x="32585" y="0"/>
                </a:lnTo>
                <a:lnTo>
                  <a:pt x="32585" y="62316"/>
                </a:lnTo>
                <a:lnTo>
                  <a:pt x="69906" y="62316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4" name="Freeform 3"/>
          <p:cNvSpPr/>
          <p:nvPr/>
        </p:nvSpPr>
        <p:spPr>
          <a:xfrm>
            <a:off x="3595290" y="959291"/>
            <a:ext cx="83717" cy="111058"/>
          </a:xfrm>
          <a:custGeom>
            <a:avLst/>
            <a:gdLst>
              <a:gd name="connsiteX0" fmla="*/ 30415 w 83717"/>
              <a:gd name="connsiteY0" fmla="*/ 13143 h 111058"/>
              <a:gd name="connsiteX1" fmla="*/ 30846 w 83717"/>
              <a:gd name="connsiteY1" fmla="*/ 13143 h 111058"/>
              <a:gd name="connsiteX2" fmla="*/ 41636 w 83717"/>
              <a:gd name="connsiteY2" fmla="*/ 3006 h 111058"/>
              <a:gd name="connsiteX3" fmla="*/ 56527 w 83717"/>
              <a:gd name="connsiteY3" fmla="*/ 0 h 111058"/>
              <a:gd name="connsiteX4" fmla="*/ 83717 w 83717"/>
              <a:gd name="connsiteY4" fmla="*/ 23711 h 111058"/>
              <a:gd name="connsiteX5" fmla="*/ 83717 w 83717"/>
              <a:gd name="connsiteY5" fmla="*/ 111058 h 111058"/>
              <a:gd name="connsiteX6" fmla="*/ 53290 w 83717"/>
              <a:gd name="connsiteY6" fmla="*/ 111058 h 111058"/>
              <a:gd name="connsiteX7" fmla="*/ 53290 w 83717"/>
              <a:gd name="connsiteY7" fmla="*/ 36004 h 111058"/>
              <a:gd name="connsiteX8" fmla="*/ 41852 w 83717"/>
              <a:gd name="connsiteY8" fmla="*/ 18750 h 111058"/>
              <a:gd name="connsiteX9" fmla="*/ 30415 w 83717"/>
              <a:gd name="connsiteY9" fmla="*/ 36004 h 111058"/>
              <a:gd name="connsiteX10" fmla="*/ 30415 w 83717"/>
              <a:gd name="connsiteY10" fmla="*/ 111058 h 111058"/>
              <a:gd name="connsiteX11" fmla="*/ 0 w 83717"/>
              <a:gd name="connsiteY11" fmla="*/ 111058 h 111058"/>
              <a:gd name="connsiteX12" fmla="*/ 0 w 83717"/>
              <a:gd name="connsiteY12" fmla="*/ 2156 h 111058"/>
              <a:gd name="connsiteX13" fmla="*/ 30415 w 83717"/>
              <a:gd name="connsiteY13" fmla="*/ 2156 h 111058"/>
              <a:gd name="connsiteX14" fmla="*/ 30415 w 83717"/>
              <a:gd name="connsiteY14" fmla="*/ 13143 h 11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17" h="111058">
                <a:moveTo>
                  <a:pt x="30415" y="13143"/>
                </a:moveTo>
                <a:lnTo>
                  <a:pt x="30846" y="13143"/>
                </a:lnTo>
                <a:cubicBezTo>
                  <a:pt x="33868" y="8170"/>
                  <a:pt x="37536" y="4947"/>
                  <a:pt x="41636" y="3006"/>
                </a:cubicBezTo>
                <a:cubicBezTo>
                  <a:pt x="45953" y="850"/>
                  <a:pt x="50916" y="0"/>
                  <a:pt x="56527" y="0"/>
                </a:cubicBezTo>
                <a:cubicBezTo>
                  <a:pt x="70985" y="0"/>
                  <a:pt x="83717" y="8626"/>
                  <a:pt x="83717" y="23711"/>
                </a:cubicBezTo>
                <a:lnTo>
                  <a:pt x="83717" y="111058"/>
                </a:lnTo>
                <a:lnTo>
                  <a:pt x="53290" y="111058"/>
                </a:lnTo>
                <a:lnTo>
                  <a:pt x="53290" y="36004"/>
                </a:lnTo>
                <a:cubicBezTo>
                  <a:pt x="53290" y="26299"/>
                  <a:pt x="51563" y="18750"/>
                  <a:pt x="41852" y="18750"/>
                </a:cubicBezTo>
                <a:cubicBezTo>
                  <a:pt x="32141" y="18750"/>
                  <a:pt x="30415" y="26299"/>
                  <a:pt x="30415" y="36004"/>
                </a:cubicBezTo>
                <a:lnTo>
                  <a:pt x="30415" y="111058"/>
                </a:lnTo>
                <a:lnTo>
                  <a:pt x="0" y="111058"/>
                </a:lnTo>
                <a:lnTo>
                  <a:pt x="0" y="2156"/>
                </a:lnTo>
                <a:lnTo>
                  <a:pt x="30415" y="2156"/>
                </a:lnTo>
                <a:lnTo>
                  <a:pt x="30415" y="131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5" name="Freeform 3"/>
          <p:cNvSpPr/>
          <p:nvPr/>
        </p:nvSpPr>
        <p:spPr>
          <a:xfrm>
            <a:off x="3813672" y="914649"/>
            <a:ext cx="30427" cy="155702"/>
          </a:xfrm>
          <a:custGeom>
            <a:avLst/>
            <a:gdLst>
              <a:gd name="connsiteX0" fmla="*/ 15213 w 30427"/>
              <a:gd name="connsiteY0" fmla="*/ 0 h 155702"/>
              <a:gd name="connsiteX1" fmla="*/ 15213 w 30427"/>
              <a:gd name="connsiteY1" fmla="*/ 155702 h 155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27" h="155702">
                <a:moveTo>
                  <a:pt x="15213" y="0"/>
                </a:moveTo>
                <a:lnTo>
                  <a:pt x="15213" y="155702"/>
                </a:lnTo>
              </a:path>
            </a:pathLst>
          </a:custGeom>
          <a:ln w="254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6" name="Freeform 3"/>
          <p:cNvSpPr/>
          <p:nvPr/>
        </p:nvSpPr>
        <p:spPr>
          <a:xfrm>
            <a:off x="684970" y="700981"/>
            <a:ext cx="37752" cy="127829"/>
          </a:xfrm>
          <a:custGeom>
            <a:avLst/>
            <a:gdLst>
              <a:gd name="connsiteX0" fmla="*/ 35086 w 37752"/>
              <a:gd name="connsiteY0" fmla="*/ 63179 h 127829"/>
              <a:gd name="connsiteX1" fmla="*/ 18546 w 37752"/>
              <a:gd name="connsiteY1" fmla="*/ 63179 h 127829"/>
              <a:gd name="connsiteX2" fmla="*/ 18546 w 37752"/>
              <a:gd name="connsiteY2" fmla="*/ 125292 h 127829"/>
              <a:gd name="connsiteX3" fmla="*/ 18076 w 37752"/>
              <a:gd name="connsiteY3" fmla="*/ 127360 h 127829"/>
              <a:gd name="connsiteX4" fmla="*/ 16146 w 37752"/>
              <a:gd name="connsiteY4" fmla="*/ 127829 h 127829"/>
              <a:gd name="connsiteX5" fmla="*/ 2665 w 37752"/>
              <a:gd name="connsiteY5" fmla="*/ 127829 h 127829"/>
              <a:gd name="connsiteX6" fmla="*/ 609 w 37752"/>
              <a:gd name="connsiteY6" fmla="*/ 127360 h 127829"/>
              <a:gd name="connsiteX7" fmla="*/ 0 w 37752"/>
              <a:gd name="connsiteY7" fmla="*/ 125292 h 127829"/>
              <a:gd name="connsiteX8" fmla="*/ 0 w 37752"/>
              <a:gd name="connsiteY8" fmla="*/ 2524 h 127829"/>
              <a:gd name="connsiteX9" fmla="*/ 609 w 37752"/>
              <a:gd name="connsiteY9" fmla="*/ 532 h 127829"/>
              <a:gd name="connsiteX10" fmla="*/ 2665 w 37752"/>
              <a:gd name="connsiteY10" fmla="*/ 0 h 127829"/>
              <a:gd name="connsiteX11" fmla="*/ 16146 w 37752"/>
              <a:gd name="connsiteY11" fmla="*/ 0 h 127829"/>
              <a:gd name="connsiteX12" fmla="*/ 18076 w 37752"/>
              <a:gd name="connsiteY12" fmla="*/ 532 h 127829"/>
              <a:gd name="connsiteX13" fmla="*/ 18546 w 37752"/>
              <a:gd name="connsiteY13" fmla="*/ 2524 h 127829"/>
              <a:gd name="connsiteX14" fmla="*/ 18546 w 37752"/>
              <a:gd name="connsiteY14" fmla="*/ 47993 h 127829"/>
              <a:gd name="connsiteX15" fmla="*/ 35086 w 37752"/>
              <a:gd name="connsiteY15" fmla="*/ 47993 h 127829"/>
              <a:gd name="connsiteX16" fmla="*/ 37016 w 37752"/>
              <a:gd name="connsiteY16" fmla="*/ 48310 h 127829"/>
              <a:gd name="connsiteX17" fmla="*/ 37752 w 37752"/>
              <a:gd name="connsiteY17" fmla="*/ 50517 h 127829"/>
              <a:gd name="connsiteX18" fmla="*/ 37752 w 37752"/>
              <a:gd name="connsiteY18" fmla="*/ 60654 h 127829"/>
              <a:gd name="connsiteX19" fmla="*/ 37016 w 37752"/>
              <a:gd name="connsiteY19" fmla="*/ 62709 h 127829"/>
              <a:gd name="connsiteX20" fmla="*/ 35086 w 37752"/>
              <a:gd name="connsiteY20" fmla="*/ 6317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7752" h="127829">
                <a:moveTo>
                  <a:pt x="35086" y="63179"/>
                </a:moveTo>
                <a:lnTo>
                  <a:pt x="18546" y="63179"/>
                </a:lnTo>
                <a:lnTo>
                  <a:pt x="18546" y="125292"/>
                </a:lnTo>
                <a:cubicBezTo>
                  <a:pt x="18546" y="126358"/>
                  <a:pt x="18393" y="127055"/>
                  <a:pt x="18076" y="127360"/>
                </a:cubicBezTo>
                <a:cubicBezTo>
                  <a:pt x="17759" y="127677"/>
                  <a:pt x="17124" y="127829"/>
                  <a:pt x="16146" y="127829"/>
                </a:cubicBezTo>
                <a:lnTo>
                  <a:pt x="2665" y="127829"/>
                </a:lnTo>
                <a:cubicBezTo>
                  <a:pt x="1688" y="127829"/>
                  <a:pt x="1002" y="127677"/>
                  <a:pt x="609" y="127360"/>
                </a:cubicBezTo>
                <a:cubicBezTo>
                  <a:pt x="203" y="127055"/>
                  <a:pt x="0" y="126358"/>
                  <a:pt x="0" y="125292"/>
                </a:cubicBezTo>
                <a:lnTo>
                  <a:pt x="0" y="2524"/>
                </a:lnTo>
                <a:cubicBezTo>
                  <a:pt x="0" y="1560"/>
                  <a:pt x="203" y="888"/>
                  <a:pt x="609" y="532"/>
                </a:cubicBezTo>
                <a:cubicBezTo>
                  <a:pt x="1002" y="164"/>
                  <a:pt x="1688" y="0"/>
                  <a:pt x="2665" y="0"/>
                </a:cubicBezTo>
                <a:lnTo>
                  <a:pt x="16146" y="0"/>
                </a:lnTo>
                <a:cubicBezTo>
                  <a:pt x="17124" y="0"/>
                  <a:pt x="17759" y="164"/>
                  <a:pt x="18076" y="532"/>
                </a:cubicBezTo>
                <a:cubicBezTo>
                  <a:pt x="18393" y="888"/>
                  <a:pt x="18546" y="1560"/>
                  <a:pt x="18546" y="2524"/>
                </a:cubicBezTo>
                <a:lnTo>
                  <a:pt x="18546" y="47993"/>
                </a:lnTo>
                <a:lnTo>
                  <a:pt x="35086" y="47993"/>
                </a:lnTo>
                <a:cubicBezTo>
                  <a:pt x="35886" y="47993"/>
                  <a:pt x="36533" y="48094"/>
                  <a:pt x="37016" y="48310"/>
                </a:cubicBezTo>
                <a:cubicBezTo>
                  <a:pt x="37498" y="48538"/>
                  <a:pt x="37752" y="49274"/>
                  <a:pt x="37752" y="50517"/>
                </a:cubicBezTo>
                <a:lnTo>
                  <a:pt x="37752" y="60654"/>
                </a:lnTo>
                <a:cubicBezTo>
                  <a:pt x="37752" y="61720"/>
                  <a:pt x="37498" y="62405"/>
                  <a:pt x="37016" y="62709"/>
                </a:cubicBezTo>
                <a:cubicBezTo>
                  <a:pt x="36533" y="63026"/>
                  <a:pt x="35886" y="63179"/>
                  <a:pt x="35086" y="6317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7" name="Freeform 3"/>
          <p:cNvSpPr/>
          <p:nvPr/>
        </p:nvSpPr>
        <p:spPr>
          <a:xfrm>
            <a:off x="599805" y="710838"/>
            <a:ext cx="78500" cy="87321"/>
          </a:xfrm>
          <a:custGeom>
            <a:avLst/>
            <a:gdLst>
              <a:gd name="connsiteX0" fmla="*/ 65692 w 78500"/>
              <a:gd name="connsiteY0" fmla="*/ 15858 h 87321"/>
              <a:gd name="connsiteX1" fmla="*/ 60893 w 78500"/>
              <a:gd name="connsiteY1" fmla="*/ 29458 h 87321"/>
              <a:gd name="connsiteX2" fmla="*/ 53429 w 78500"/>
              <a:gd name="connsiteY2" fmla="*/ 43464 h 87321"/>
              <a:gd name="connsiteX3" fmla="*/ 59154 w 78500"/>
              <a:gd name="connsiteY3" fmla="*/ 50923 h 87321"/>
              <a:gd name="connsiteX4" fmla="*/ 65768 w 78500"/>
              <a:gd name="connsiteY4" fmla="*/ 57787 h 87321"/>
              <a:gd name="connsiteX5" fmla="*/ 72432 w 78500"/>
              <a:gd name="connsiteY5" fmla="*/ 63851 h 87321"/>
              <a:gd name="connsiteX6" fmla="*/ 78500 w 78500"/>
              <a:gd name="connsiteY6" fmla="*/ 68786 h 87321"/>
              <a:gd name="connsiteX7" fmla="*/ 78373 w 78500"/>
              <a:gd name="connsiteY7" fmla="*/ 73315 h 87321"/>
              <a:gd name="connsiteX8" fmla="*/ 72102 w 78500"/>
              <a:gd name="connsiteY8" fmla="*/ 81168 h 87321"/>
              <a:gd name="connsiteX9" fmla="*/ 69703 w 78500"/>
              <a:gd name="connsiteY9" fmla="*/ 82120 h 87321"/>
              <a:gd name="connsiteX10" fmla="*/ 66631 w 78500"/>
              <a:gd name="connsiteY10" fmla="*/ 80508 h 87321"/>
              <a:gd name="connsiteX11" fmla="*/ 61553 w 78500"/>
              <a:gd name="connsiteY11" fmla="*/ 76436 h 87321"/>
              <a:gd name="connsiteX12" fmla="*/ 55422 w 78500"/>
              <a:gd name="connsiteY12" fmla="*/ 70714 h 87321"/>
              <a:gd name="connsiteX13" fmla="*/ 49151 w 78500"/>
              <a:gd name="connsiteY13" fmla="*/ 64054 h 87321"/>
              <a:gd name="connsiteX14" fmla="*/ 43553 w 78500"/>
              <a:gd name="connsiteY14" fmla="*/ 57190 h 87321"/>
              <a:gd name="connsiteX15" fmla="*/ 28485 w 78500"/>
              <a:gd name="connsiteY15" fmla="*/ 73125 h 87321"/>
              <a:gd name="connsiteX16" fmla="*/ 10751 w 78500"/>
              <a:gd name="connsiteY16" fmla="*/ 86649 h 87321"/>
              <a:gd name="connsiteX17" fmla="*/ 8809 w 78500"/>
              <a:gd name="connsiteY17" fmla="*/ 87321 h 87321"/>
              <a:gd name="connsiteX18" fmla="*/ 7007 w 78500"/>
              <a:gd name="connsiteY18" fmla="*/ 85849 h 87321"/>
              <a:gd name="connsiteX19" fmla="*/ 736 w 78500"/>
              <a:gd name="connsiteY19" fmla="*/ 77451 h 87321"/>
              <a:gd name="connsiteX20" fmla="*/ 0 w 78500"/>
              <a:gd name="connsiteY20" fmla="*/ 75129 h 87321"/>
              <a:gd name="connsiteX21" fmla="*/ 1536 w 78500"/>
              <a:gd name="connsiteY21" fmla="*/ 73442 h 87321"/>
              <a:gd name="connsiteX22" fmla="*/ 16210 w 78500"/>
              <a:gd name="connsiteY22" fmla="*/ 61593 h 87321"/>
              <a:gd name="connsiteX23" fmla="*/ 28955 w 78500"/>
              <a:gd name="connsiteY23" fmla="*/ 47841 h 87321"/>
              <a:gd name="connsiteX24" fmla="*/ 39085 w 78500"/>
              <a:gd name="connsiteY24" fmla="*/ 33048 h 87321"/>
              <a:gd name="connsiteX25" fmla="*/ 45952 w 78500"/>
              <a:gd name="connsiteY25" fmla="*/ 17862 h 87321"/>
              <a:gd name="connsiteX26" fmla="*/ 43820 w 78500"/>
              <a:gd name="connsiteY26" fmla="*/ 15185 h 87321"/>
              <a:gd name="connsiteX27" fmla="*/ 11551 w 78500"/>
              <a:gd name="connsiteY27" fmla="*/ 15185 h 87321"/>
              <a:gd name="connsiteX28" fmla="*/ 9342 w 78500"/>
              <a:gd name="connsiteY28" fmla="*/ 14462 h 87321"/>
              <a:gd name="connsiteX29" fmla="*/ 9012 w 78500"/>
              <a:gd name="connsiteY29" fmla="*/ 12382 h 87321"/>
              <a:gd name="connsiteX30" fmla="*/ 9012 w 78500"/>
              <a:gd name="connsiteY30" fmla="*/ 2803 h 87321"/>
              <a:gd name="connsiteX31" fmla="*/ 9609 w 78500"/>
              <a:gd name="connsiteY31" fmla="*/ 596 h 87321"/>
              <a:gd name="connsiteX32" fmla="*/ 11678 w 78500"/>
              <a:gd name="connsiteY32" fmla="*/ 0 h 87321"/>
              <a:gd name="connsiteX33" fmla="*/ 55689 w 78500"/>
              <a:gd name="connsiteY33" fmla="*/ 0 h 87321"/>
              <a:gd name="connsiteX34" fmla="*/ 63826 w 78500"/>
              <a:gd name="connsiteY34" fmla="*/ 2283 h 87321"/>
              <a:gd name="connsiteX35" fmla="*/ 66771 w 78500"/>
              <a:gd name="connsiteY35" fmla="*/ 8944 h 87321"/>
              <a:gd name="connsiteX36" fmla="*/ 66428 w 78500"/>
              <a:gd name="connsiteY36" fmla="*/ 12534 h 87321"/>
              <a:gd name="connsiteX37" fmla="*/ 65692 w 78500"/>
              <a:gd name="connsiteY37" fmla="*/ 15858 h 87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78500" h="87321">
                <a:moveTo>
                  <a:pt x="65692" y="15858"/>
                </a:moveTo>
                <a:cubicBezTo>
                  <a:pt x="64536" y="20311"/>
                  <a:pt x="62937" y="24852"/>
                  <a:pt x="60893" y="29458"/>
                </a:cubicBezTo>
                <a:cubicBezTo>
                  <a:pt x="58849" y="34088"/>
                  <a:pt x="56361" y="38757"/>
                  <a:pt x="53429" y="43464"/>
                </a:cubicBezTo>
                <a:cubicBezTo>
                  <a:pt x="55117" y="46039"/>
                  <a:pt x="57034" y="48513"/>
                  <a:pt x="59154" y="50923"/>
                </a:cubicBezTo>
                <a:cubicBezTo>
                  <a:pt x="61287" y="53321"/>
                  <a:pt x="63496" y="55605"/>
                  <a:pt x="65768" y="57787"/>
                </a:cubicBezTo>
                <a:cubicBezTo>
                  <a:pt x="68027" y="59956"/>
                  <a:pt x="70249" y="61999"/>
                  <a:pt x="72432" y="63851"/>
                </a:cubicBezTo>
                <a:cubicBezTo>
                  <a:pt x="74603" y="65716"/>
                  <a:pt x="76634" y="67365"/>
                  <a:pt x="78500" y="68786"/>
                </a:cubicBezTo>
                <a:cubicBezTo>
                  <a:pt x="80011" y="69953"/>
                  <a:pt x="79973" y="71463"/>
                  <a:pt x="78373" y="73315"/>
                </a:cubicBezTo>
                <a:lnTo>
                  <a:pt x="72102" y="81168"/>
                </a:lnTo>
                <a:cubicBezTo>
                  <a:pt x="71379" y="82069"/>
                  <a:pt x="70579" y="82386"/>
                  <a:pt x="69703" y="82120"/>
                </a:cubicBezTo>
                <a:cubicBezTo>
                  <a:pt x="68802" y="81840"/>
                  <a:pt x="67786" y="81320"/>
                  <a:pt x="66631" y="80508"/>
                </a:cubicBezTo>
                <a:cubicBezTo>
                  <a:pt x="65209" y="79532"/>
                  <a:pt x="63521" y="78174"/>
                  <a:pt x="61553" y="76436"/>
                </a:cubicBezTo>
                <a:cubicBezTo>
                  <a:pt x="59611" y="74711"/>
                  <a:pt x="57567" y="72795"/>
                  <a:pt x="55422" y="70714"/>
                </a:cubicBezTo>
                <a:cubicBezTo>
                  <a:pt x="53289" y="68634"/>
                  <a:pt x="51208" y="66401"/>
                  <a:pt x="49151" y="64054"/>
                </a:cubicBezTo>
                <a:cubicBezTo>
                  <a:pt x="47107" y="61694"/>
                  <a:pt x="45241" y="59411"/>
                  <a:pt x="43553" y="57190"/>
                </a:cubicBezTo>
                <a:cubicBezTo>
                  <a:pt x="39021" y="62785"/>
                  <a:pt x="33994" y="68088"/>
                  <a:pt x="28485" y="73125"/>
                </a:cubicBezTo>
                <a:cubicBezTo>
                  <a:pt x="22963" y="78149"/>
                  <a:pt x="17060" y="82665"/>
                  <a:pt x="10751" y="86649"/>
                </a:cubicBezTo>
                <a:cubicBezTo>
                  <a:pt x="9952" y="87169"/>
                  <a:pt x="9292" y="87397"/>
                  <a:pt x="8809" y="87321"/>
                </a:cubicBezTo>
                <a:cubicBezTo>
                  <a:pt x="8327" y="87220"/>
                  <a:pt x="7718" y="86750"/>
                  <a:pt x="7007" y="85849"/>
                </a:cubicBezTo>
                <a:lnTo>
                  <a:pt x="736" y="77451"/>
                </a:lnTo>
                <a:cubicBezTo>
                  <a:pt x="25" y="76461"/>
                  <a:pt x="-215" y="75700"/>
                  <a:pt x="0" y="75129"/>
                </a:cubicBezTo>
                <a:cubicBezTo>
                  <a:pt x="228" y="74533"/>
                  <a:pt x="736" y="73988"/>
                  <a:pt x="1536" y="73442"/>
                </a:cubicBezTo>
                <a:cubicBezTo>
                  <a:pt x="6702" y="69902"/>
                  <a:pt x="11589" y="65932"/>
                  <a:pt x="16210" y="61593"/>
                </a:cubicBezTo>
                <a:cubicBezTo>
                  <a:pt x="20831" y="57241"/>
                  <a:pt x="25083" y="52649"/>
                  <a:pt x="28955" y="47841"/>
                </a:cubicBezTo>
                <a:cubicBezTo>
                  <a:pt x="32814" y="43058"/>
                  <a:pt x="36191" y="38135"/>
                  <a:pt x="39085" y="33048"/>
                </a:cubicBezTo>
                <a:cubicBezTo>
                  <a:pt x="41966" y="27999"/>
                  <a:pt x="44264" y="22924"/>
                  <a:pt x="45952" y="17862"/>
                </a:cubicBezTo>
                <a:cubicBezTo>
                  <a:pt x="46485" y="16073"/>
                  <a:pt x="45775" y="15185"/>
                  <a:pt x="43820" y="15185"/>
                </a:cubicBezTo>
                <a:lnTo>
                  <a:pt x="11551" y="15185"/>
                </a:lnTo>
                <a:cubicBezTo>
                  <a:pt x="10294" y="15185"/>
                  <a:pt x="9558" y="14970"/>
                  <a:pt x="9342" y="14462"/>
                </a:cubicBezTo>
                <a:cubicBezTo>
                  <a:pt x="9127" y="13967"/>
                  <a:pt x="9012" y="13282"/>
                  <a:pt x="9012" y="12382"/>
                </a:cubicBezTo>
                <a:lnTo>
                  <a:pt x="9012" y="2803"/>
                </a:lnTo>
                <a:cubicBezTo>
                  <a:pt x="9012" y="1738"/>
                  <a:pt x="9203" y="989"/>
                  <a:pt x="9609" y="596"/>
                </a:cubicBezTo>
                <a:cubicBezTo>
                  <a:pt x="10002" y="190"/>
                  <a:pt x="10701" y="0"/>
                  <a:pt x="11678" y="0"/>
                </a:cubicBezTo>
                <a:lnTo>
                  <a:pt x="55689" y="0"/>
                </a:lnTo>
                <a:cubicBezTo>
                  <a:pt x="59154" y="0"/>
                  <a:pt x="61871" y="761"/>
                  <a:pt x="63826" y="2283"/>
                </a:cubicBezTo>
                <a:cubicBezTo>
                  <a:pt x="65781" y="3793"/>
                  <a:pt x="66771" y="6000"/>
                  <a:pt x="66771" y="8944"/>
                </a:cubicBezTo>
                <a:cubicBezTo>
                  <a:pt x="66771" y="10187"/>
                  <a:pt x="66644" y="11367"/>
                  <a:pt x="66428" y="12534"/>
                </a:cubicBezTo>
                <a:cubicBezTo>
                  <a:pt x="66212" y="13676"/>
                  <a:pt x="65958" y="14792"/>
                  <a:pt x="65692" y="1585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8" name="Freeform 3"/>
          <p:cNvSpPr/>
          <p:nvPr/>
        </p:nvSpPr>
        <p:spPr>
          <a:xfrm>
            <a:off x="726184" y="703102"/>
            <a:ext cx="119908" cy="71983"/>
          </a:xfrm>
          <a:custGeom>
            <a:avLst/>
            <a:gdLst>
              <a:gd name="connsiteX0" fmla="*/ 117103 w 119908"/>
              <a:gd name="connsiteY0" fmla="*/ 71983 h 71983"/>
              <a:gd name="connsiteX1" fmla="*/ 2665 w 119908"/>
              <a:gd name="connsiteY1" fmla="*/ 71983 h 71983"/>
              <a:gd name="connsiteX2" fmla="*/ 393 w 119908"/>
              <a:gd name="connsiteY2" fmla="*/ 71387 h 71983"/>
              <a:gd name="connsiteX3" fmla="*/ 0 w 119908"/>
              <a:gd name="connsiteY3" fmla="*/ 69179 h 71983"/>
              <a:gd name="connsiteX4" fmla="*/ 0 w 119908"/>
              <a:gd name="connsiteY4" fmla="*/ 59601 h 71983"/>
              <a:gd name="connsiteX5" fmla="*/ 533 w 119908"/>
              <a:gd name="connsiteY5" fmla="*/ 57508 h 71983"/>
              <a:gd name="connsiteX6" fmla="*/ 2665 w 119908"/>
              <a:gd name="connsiteY6" fmla="*/ 56924 h 71983"/>
              <a:gd name="connsiteX7" fmla="*/ 50687 w 119908"/>
              <a:gd name="connsiteY7" fmla="*/ 56924 h 71983"/>
              <a:gd name="connsiteX8" fmla="*/ 50687 w 119908"/>
              <a:gd name="connsiteY8" fmla="*/ 45861 h 71983"/>
              <a:gd name="connsiteX9" fmla="*/ 29209 w 119908"/>
              <a:gd name="connsiteY9" fmla="*/ 45861 h 71983"/>
              <a:gd name="connsiteX10" fmla="*/ 20881 w 119908"/>
              <a:gd name="connsiteY10" fmla="*/ 43121 h 71983"/>
              <a:gd name="connsiteX11" fmla="*/ 18406 w 119908"/>
              <a:gd name="connsiteY11" fmla="*/ 35192 h 71983"/>
              <a:gd name="connsiteX12" fmla="*/ 18406 w 119908"/>
              <a:gd name="connsiteY12" fmla="*/ 9350 h 71983"/>
              <a:gd name="connsiteX13" fmla="*/ 20742 w 119908"/>
              <a:gd name="connsiteY13" fmla="*/ 1814 h 71983"/>
              <a:gd name="connsiteX14" fmla="*/ 28676 w 119908"/>
              <a:gd name="connsiteY14" fmla="*/ 0 h 71983"/>
              <a:gd name="connsiteX15" fmla="*/ 99103 w 119908"/>
              <a:gd name="connsiteY15" fmla="*/ 0 h 71983"/>
              <a:gd name="connsiteX16" fmla="*/ 101641 w 119908"/>
              <a:gd name="connsiteY16" fmla="*/ 2524 h 71983"/>
              <a:gd name="connsiteX17" fmla="*/ 101641 w 119908"/>
              <a:gd name="connsiteY17" fmla="*/ 12394 h 71983"/>
              <a:gd name="connsiteX18" fmla="*/ 101108 w 119908"/>
              <a:gd name="connsiteY18" fmla="*/ 14399 h 71983"/>
              <a:gd name="connsiteX19" fmla="*/ 99103 w 119908"/>
              <a:gd name="connsiteY19" fmla="*/ 14944 h 71983"/>
              <a:gd name="connsiteX20" fmla="*/ 39212 w 119908"/>
              <a:gd name="connsiteY20" fmla="*/ 14944 h 71983"/>
              <a:gd name="connsiteX21" fmla="*/ 37079 w 119908"/>
              <a:gd name="connsiteY21" fmla="*/ 17076 h 71983"/>
              <a:gd name="connsiteX22" fmla="*/ 37079 w 119908"/>
              <a:gd name="connsiteY22" fmla="*/ 28950 h 71983"/>
              <a:gd name="connsiteX23" fmla="*/ 39212 w 119908"/>
              <a:gd name="connsiteY23" fmla="*/ 31069 h 71983"/>
              <a:gd name="connsiteX24" fmla="*/ 99775 w 119908"/>
              <a:gd name="connsiteY24" fmla="*/ 31069 h 71983"/>
              <a:gd name="connsiteX25" fmla="*/ 102708 w 119908"/>
              <a:gd name="connsiteY25" fmla="*/ 33327 h 71983"/>
              <a:gd name="connsiteX26" fmla="*/ 102708 w 119908"/>
              <a:gd name="connsiteY26" fmla="*/ 43070 h 71983"/>
              <a:gd name="connsiteX27" fmla="*/ 99775 w 119908"/>
              <a:gd name="connsiteY27" fmla="*/ 45861 h 71983"/>
              <a:gd name="connsiteX28" fmla="*/ 69221 w 119908"/>
              <a:gd name="connsiteY28" fmla="*/ 45861 h 71983"/>
              <a:gd name="connsiteX29" fmla="*/ 69221 w 119908"/>
              <a:gd name="connsiteY29" fmla="*/ 56924 h 71983"/>
              <a:gd name="connsiteX30" fmla="*/ 117103 w 119908"/>
              <a:gd name="connsiteY30" fmla="*/ 56924 h 71983"/>
              <a:gd name="connsiteX31" fmla="*/ 119109 w 119908"/>
              <a:gd name="connsiteY31" fmla="*/ 57470 h 71983"/>
              <a:gd name="connsiteX32" fmla="*/ 119908 w 119908"/>
              <a:gd name="connsiteY32" fmla="*/ 59601 h 71983"/>
              <a:gd name="connsiteX33" fmla="*/ 119908 w 119908"/>
              <a:gd name="connsiteY33" fmla="*/ 69179 h 71983"/>
              <a:gd name="connsiteX34" fmla="*/ 117103 w 119908"/>
              <a:gd name="connsiteY34" fmla="*/ 71983 h 71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19908" h="71983">
                <a:moveTo>
                  <a:pt x="117103" y="71983"/>
                </a:moveTo>
                <a:lnTo>
                  <a:pt x="2665" y="71983"/>
                </a:lnTo>
                <a:cubicBezTo>
                  <a:pt x="1421" y="71983"/>
                  <a:pt x="660" y="71780"/>
                  <a:pt x="393" y="71387"/>
                </a:cubicBezTo>
                <a:cubicBezTo>
                  <a:pt x="126" y="70994"/>
                  <a:pt x="0" y="70245"/>
                  <a:pt x="0" y="69179"/>
                </a:cubicBezTo>
                <a:lnTo>
                  <a:pt x="0" y="59601"/>
                </a:lnTo>
                <a:cubicBezTo>
                  <a:pt x="0" y="58599"/>
                  <a:pt x="177" y="57939"/>
                  <a:pt x="533" y="57508"/>
                </a:cubicBezTo>
                <a:cubicBezTo>
                  <a:pt x="888" y="57114"/>
                  <a:pt x="1599" y="56924"/>
                  <a:pt x="2665" y="56924"/>
                </a:cubicBezTo>
                <a:lnTo>
                  <a:pt x="50687" y="56924"/>
                </a:lnTo>
                <a:lnTo>
                  <a:pt x="50687" y="45861"/>
                </a:lnTo>
                <a:lnTo>
                  <a:pt x="29209" y="45861"/>
                </a:lnTo>
                <a:cubicBezTo>
                  <a:pt x="25299" y="45861"/>
                  <a:pt x="22519" y="44948"/>
                  <a:pt x="20881" y="43121"/>
                </a:cubicBezTo>
                <a:cubicBezTo>
                  <a:pt x="19231" y="41307"/>
                  <a:pt x="18406" y="38655"/>
                  <a:pt x="18406" y="35192"/>
                </a:cubicBezTo>
                <a:lnTo>
                  <a:pt x="18406" y="9350"/>
                </a:lnTo>
                <a:cubicBezTo>
                  <a:pt x="18406" y="5531"/>
                  <a:pt x="19180" y="3006"/>
                  <a:pt x="20742" y="1814"/>
                </a:cubicBezTo>
                <a:cubicBezTo>
                  <a:pt x="22303" y="596"/>
                  <a:pt x="24943" y="0"/>
                  <a:pt x="28676" y="0"/>
                </a:cubicBezTo>
                <a:lnTo>
                  <a:pt x="99103" y="0"/>
                </a:lnTo>
                <a:cubicBezTo>
                  <a:pt x="100791" y="0"/>
                  <a:pt x="101641" y="850"/>
                  <a:pt x="101641" y="2524"/>
                </a:cubicBezTo>
                <a:lnTo>
                  <a:pt x="101641" y="12394"/>
                </a:lnTo>
                <a:cubicBezTo>
                  <a:pt x="101641" y="13384"/>
                  <a:pt x="101451" y="14056"/>
                  <a:pt x="101108" y="14399"/>
                </a:cubicBezTo>
                <a:cubicBezTo>
                  <a:pt x="100740" y="14741"/>
                  <a:pt x="100080" y="14944"/>
                  <a:pt x="99103" y="14944"/>
                </a:cubicBezTo>
                <a:lnTo>
                  <a:pt x="39212" y="14944"/>
                </a:lnTo>
                <a:cubicBezTo>
                  <a:pt x="37790" y="14944"/>
                  <a:pt x="37079" y="15642"/>
                  <a:pt x="37079" y="17076"/>
                </a:cubicBezTo>
                <a:lnTo>
                  <a:pt x="37079" y="28950"/>
                </a:lnTo>
                <a:cubicBezTo>
                  <a:pt x="37079" y="30358"/>
                  <a:pt x="37790" y="31069"/>
                  <a:pt x="39212" y="31069"/>
                </a:cubicBezTo>
                <a:lnTo>
                  <a:pt x="99775" y="31069"/>
                </a:lnTo>
                <a:cubicBezTo>
                  <a:pt x="101718" y="31069"/>
                  <a:pt x="102708" y="31817"/>
                  <a:pt x="102708" y="33327"/>
                </a:cubicBezTo>
                <a:lnTo>
                  <a:pt x="102708" y="43070"/>
                </a:lnTo>
                <a:cubicBezTo>
                  <a:pt x="102708" y="44923"/>
                  <a:pt x="101718" y="45861"/>
                  <a:pt x="99775" y="45861"/>
                </a:cubicBezTo>
                <a:lnTo>
                  <a:pt x="69221" y="45861"/>
                </a:lnTo>
                <a:lnTo>
                  <a:pt x="69221" y="56924"/>
                </a:lnTo>
                <a:lnTo>
                  <a:pt x="117103" y="56924"/>
                </a:lnTo>
                <a:cubicBezTo>
                  <a:pt x="117903" y="56924"/>
                  <a:pt x="118575" y="57089"/>
                  <a:pt x="119109" y="57470"/>
                </a:cubicBezTo>
                <a:cubicBezTo>
                  <a:pt x="119642" y="57812"/>
                  <a:pt x="119908" y="58535"/>
                  <a:pt x="119908" y="59601"/>
                </a:cubicBezTo>
                <a:lnTo>
                  <a:pt x="119908" y="69179"/>
                </a:lnTo>
                <a:cubicBezTo>
                  <a:pt x="119908" y="71044"/>
                  <a:pt x="118969" y="71983"/>
                  <a:pt x="117103" y="7198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9" name="Freeform 3"/>
          <p:cNvSpPr/>
          <p:nvPr/>
        </p:nvSpPr>
        <p:spPr>
          <a:xfrm>
            <a:off x="854754" y="705911"/>
            <a:ext cx="75771" cy="67593"/>
          </a:xfrm>
          <a:custGeom>
            <a:avLst/>
            <a:gdLst>
              <a:gd name="connsiteX0" fmla="*/ 9736 w 75771"/>
              <a:gd name="connsiteY0" fmla="*/ 66921 h 67593"/>
              <a:gd name="connsiteX1" fmla="*/ 6600 w 75771"/>
              <a:gd name="connsiteY1" fmla="*/ 67593 h 67593"/>
              <a:gd name="connsiteX2" fmla="*/ 5077 w 75771"/>
              <a:gd name="connsiteY2" fmla="*/ 65982 h 67593"/>
              <a:gd name="connsiteX3" fmla="*/ 0 w 75771"/>
              <a:gd name="connsiteY3" fmla="*/ 56785 h 67593"/>
              <a:gd name="connsiteX4" fmla="*/ 1739 w 75771"/>
              <a:gd name="connsiteY4" fmla="*/ 52928 h 67593"/>
              <a:gd name="connsiteX5" fmla="*/ 14814 w 75771"/>
              <a:gd name="connsiteY5" fmla="*/ 45582 h 67593"/>
              <a:gd name="connsiteX6" fmla="*/ 26213 w 75771"/>
              <a:gd name="connsiteY6" fmla="*/ 36994 h 67593"/>
              <a:gd name="connsiteX7" fmla="*/ 35150 w 75771"/>
              <a:gd name="connsiteY7" fmla="*/ 27999 h 67593"/>
              <a:gd name="connsiteX8" fmla="*/ 40951 w 75771"/>
              <a:gd name="connsiteY8" fmla="*/ 19473 h 67593"/>
              <a:gd name="connsiteX9" fmla="*/ 41890 w 75771"/>
              <a:gd name="connsiteY9" fmla="*/ 16251 h 67593"/>
              <a:gd name="connsiteX10" fmla="*/ 39491 w 75771"/>
              <a:gd name="connsiteY10" fmla="*/ 15338 h 67593"/>
              <a:gd name="connsiteX11" fmla="*/ 9076 w 75771"/>
              <a:gd name="connsiteY11" fmla="*/ 15338 h 67593"/>
              <a:gd name="connsiteX12" fmla="*/ 7007 w 75771"/>
              <a:gd name="connsiteY12" fmla="*/ 14589 h 67593"/>
              <a:gd name="connsiteX13" fmla="*/ 6677 w 75771"/>
              <a:gd name="connsiteY13" fmla="*/ 12534 h 67593"/>
              <a:gd name="connsiteX14" fmla="*/ 6677 w 75771"/>
              <a:gd name="connsiteY14" fmla="*/ 2791 h 67593"/>
              <a:gd name="connsiteX15" fmla="*/ 9203 w 75771"/>
              <a:gd name="connsiteY15" fmla="*/ 0 h 67593"/>
              <a:gd name="connsiteX16" fmla="*/ 54292 w 75771"/>
              <a:gd name="connsiteY16" fmla="*/ 0 h 67593"/>
              <a:gd name="connsiteX17" fmla="*/ 63953 w 75771"/>
              <a:gd name="connsiteY17" fmla="*/ 3932 h 67593"/>
              <a:gd name="connsiteX18" fmla="*/ 63369 w 75771"/>
              <a:gd name="connsiteY18" fmla="*/ 14513 h 67593"/>
              <a:gd name="connsiteX19" fmla="*/ 52566 w 75771"/>
              <a:gd name="connsiteY19" fmla="*/ 33987 h 67593"/>
              <a:gd name="connsiteX20" fmla="*/ 63953 w 75771"/>
              <a:gd name="connsiteY20" fmla="*/ 42322 h 67593"/>
              <a:gd name="connsiteX21" fmla="*/ 74831 w 75771"/>
              <a:gd name="connsiteY21" fmla="*/ 48259 h 67593"/>
              <a:gd name="connsiteX22" fmla="*/ 75771 w 75771"/>
              <a:gd name="connsiteY22" fmla="*/ 51583 h 67593"/>
              <a:gd name="connsiteX23" fmla="*/ 69360 w 75771"/>
              <a:gd name="connsiteY23" fmla="*/ 61720 h 67593"/>
              <a:gd name="connsiteX24" fmla="*/ 65768 w 75771"/>
              <a:gd name="connsiteY24" fmla="*/ 62506 h 67593"/>
              <a:gd name="connsiteX25" fmla="*/ 60893 w 75771"/>
              <a:gd name="connsiteY25" fmla="*/ 59855 h 67593"/>
              <a:gd name="connsiteX26" fmla="*/ 54762 w 75771"/>
              <a:gd name="connsiteY26" fmla="*/ 55922 h 67593"/>
              <a:gd name="connsiteX27" fmla="*/ 48161 w 75771"/>
              <a:gd name="connsiteY27" fmla="*/ 51114 h 67593"/>
              <a:gd name="connsiteX28" fmla="*/ 41751 w 75771"/>
              <a:gd name="connsiteY28" fmla="*/ 45861 h 67593"/>
              <a:gd name="connsiteX29" fmla="*/ 26949 w 75771"/>
              <a:gd name="connsiteY29" fmla="*/ 57584 h 67593"/>
              <a:gd name="connsiteX30" fmla="*/ 9736 w 75771"/>
              <a:gd name="connsiteY30" fmla="*/ 66921 h 67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71" h="67593">
                <a:moveTo>
                  <a:pt x="9736" y="66921"/>
                </a:moveTo>
                <a:cubicBezTo>
                  <a:pt x="8225" y="67619"/>
                  <a:pt x="7184" y="67835"/>
                  <a:pt x="6600" y="67593"/>
                </a:cubicBezTo>
                <a:cubicBezTo>
                  <a:pt x="6029" y="67314"/>
                  <a:pt x="5521" y="66769"/>
                  <a:pt x="5077" y="65982"/>
                </a:cubicBezTo>
                <a:lnTo>
                  <a:pt x="0" y="56785"/>
                </a:lnTo>
                <a:cubicBezTo>
                  <a:pt x="-875" y="55275"/>
                  <a:pt x="-304" y="53981"/>
                  <a:pt x="1739" y="52928"/>
                </a:cubicBezTo>
                <a:cubicBezTo>
                  <a:pt x="6283" y="50796"/>
                  <a:pt x="10625" y="48335"/>
                  <a:pt x="14814" y="45582"/>
                </a:cubicBezTo>
                <a:cubicBezTo>
                  <a:pt x="18990" y="42842"/>
                  <a:pt x="22786" y="39962"/>
                  <a:pt x="26213" y="36994"/>
                </a:cubicBezTo>
                <a:cubicBezTo>
                  <a:pt x="29640" y="34012"/>
                  <a:pt x="32623" y="31018"/>
                  <a:pt x="35150" y="27999"/>
                </a:cubicBezTo>
                <a:cubicBezTo>
                  <a:pt x="37688" y="24967"/>
                  <a:pt x="39618" y="22125"/>
                  <a:pt x="40951" y="19473"/>
                </a:cubicBezTo>
                <a:cubicBezTo>
                  <a:pt x="41662" y="17964"/>
                  <a:pt x="41979" y="16898"/>
                  <a:pt x="41890" y="16251"/>
                </a:cubicBezTo>
                <a:cubicBezTo>
                  <a:pt x="41801" y="15629"/>
                  <a:pt x="41002" y="15338"/>
                  <a:pt x="39491" y="15338"/>
                </a:cubicBezTo>
                <a:lnTo>
                  <a:pt x="9076" y="15338"/>
                </a:lnTo>
                <a:cubicBezTo>
                  <a:pt x="7921" y="15338"/>
                  <a:pt x="7235" y="15084"/>
                  <a:pt x="7007" y="14589"/>
                </a:cubicBezTo>
                <a:cubicBezTo>
                  <a:pt x="6791" y="14094"/>
                  <a:pt x="6677" y="13422"/>
                  <a:pt x="6677" y="12534"/>
                </a:cubicBezTo>
                <a:lnTo>
                  <a:pt x="6677" y="2791"/>
                </a:lnTo>
                <a:cubicBezTo>
                  <a:pt x="6677" y="938"/>
                  <a:pt x="7514" y="0"/>
                  <a:pt x="9203" y="0"/>
                </a:cubicBezTo>
                <a:lnTo>
                  <a:pt x="54292" y="0"/>
                </a:lnTo>
                <a:cubicBezTo>
                  <a:pt x="59535" y="0"/>
                  <a:pt x="62759" y="1306"/>
                  <a:pt x="63953" y="3932"/>
                </a:cubicBezTo>
                <a:cubicBezTo>
                  <a:pt x="65159" y="6558"/>
                  <a:pt x="64968" y="10085"/>
                  <a:pt x="63369" y="14513"/>
                </a:cubicBezTo>
                <a:cubicBezTo>
                  <a:pt x="61046" y="21110"/>
                  <a:pt x="57440" y="27593"/>
                  <a:pt x="52566" y="33987"/>
                </a:cubicBezTo>
                <a:cubicBezTo>
                  <a:pt x="56108" y="37082"/>
                  <a:pt x="59916" y="39886"/>
                  <a:pt x="63953" y="42322"/>
                </a:cubicBezTo>
                <a:cubicBezTo>
                  <a:pt x="68002" y="44770"/>
                  <a:pt x="71633" y="46749"/>
                  <a:pt x="74831" y="48259"/>
                </a:cubicBezTo>
                <a:cubicBezTo>
                  <a:pt x="76342" y="49058"/>
                  <a:pt x="76647" y="50175"/>
                  <a:pt x="75771" y="51583"/>
                </a:cubicBezTo>
                <a:lnTo>
                  <a:pt x="69360" y="61720"/>
                </a:lnTo>
                <a:cubicBezTo>
                  <a:pt x="68561" y="62963"/>
                  <a:pt x="67367" y="63229"/>
                  <a:pt x="65768" y="62506"/>
                </a:cubicBezTo>
                <a:cubicBezTo>
                  <a:pt x="64435" y="61897"/>
                  <a:pt x="62810" y="60996"/>
                  <a:pt x="60893" y="59855"/>
                </a:cubicBezTo>
                <a:cubicBezTo>
                  <a:pt x="58976" y="58700"/>
                  <a:pt x="56933" y="57381"/>
                  <a:pt x="54762" y="55922"/>
                </a:cubicBezTo>
                <a:cubicBezTo>
                  <a:pt x="52579" y="54463"/>
                  <a:pt x="50383" y="52852"/>
                  <a:pt x="48161" y="51114"/>
                </a:cubicBezTo>
                <a:cubicBezTo>
                  <a:pt x="45940" y="49376"/>
                  <a:pt x="43794" y="47625"/>
                  <a:pt x="41751" y="45861"/>
                </a:cubicBezTo>
                <a:cubicBezTo>
                  <a:pt x="37219" y="50124"/>
                  <a:pt x="32281" y="54032"/>
                  <a:pt x="26949" y="57584"/>
                </a:cubicBezTo>
                <a:cubicBezTo>
                  <a:pt x="21618" y="61149"/>
                  <a:pt x="15880" y="64244"/>
                  <a:pt x="9736" y="6692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0" name="Freeform 3"/>
          <p:cNvSpPr/>
          <p:nvPr/>
        </p:nvSpPr>
        <p:spPr>
          <a:xfrm>
            <a:off x="976932" y="704440"/>
            <a:ext cx="119908" cy="60261"/>
          </a:xfrm>
          <a:custGeom>
            <a:avLst/>
            <a:gdLst>
              <a:gd name="connsiteX0" fmla="*/ 117103 w 119908"/>
              <a:gd name="connsiteY0" fmla="*/ 60261 h 60261"/>
              <a:gd name="connsiteX1" fmla="*/ 2665 w 119908"/>
              <a:gd name="connsiteY1" fmla="*/ 60261 h 60261"/>
              <a:gd name="connsiteX2" fmla="*/ 393 w 119908"/>
              <a:gd name="connsiteY2" fmla="*/ 59588 h 60261"/>
              <a:gd name="connsiteX3" fmla="*/ 0 w 119908"/>
              <a:gd name="connsiteY3" fmla="*/ 57470 h 60261"/>
              <a:gd name="connsiteX4" fmla="*/ 0 w 119908"/>
              <a:gd name="connsiteY4" fmla="*/ 47853 h 60261"/>
              <a:gd name="connsiteX5" fmla="*/ 533 w 119908"/>
              <a:gd name="connsiteY5" fmla="*/ 45646 h 60261"/>
              <a:gd name="connsiteX6" fmla="*/ 2665 w 119908"/>
              <a:gd name="connsiteY6" fmla="*/ 45049 h 60261"/>
              <a:gd name="connsiteX7" fmla="*/ 82422 w 119908"/>
              <a:gd name="connsiteY7" fmla="*/ 45049 h 60261"/>
              <a:gd name="connsiteX8" fmla="*/ 83501 w 119908"/>
              <a:gd name="connsiteY8" fmla="*/ 38059 h 60261"/>
              <a:gd name="connsiteX9" fmla="*/ 84365 w 119908"/>
              <a:gd name="connsiteY9" fmla="*/ 30054 h 60261"/>
              <a:gd name="connsiteX10" fmla="*/ 84898 w 119908"/>
              <a:gd name="connsiteY10" fmla="*/ 23076 h 60261"/>
              <a:gd name="connsiteX11" fmla="*/ 85101 w 119908"/>
              <a:gd name="connsiteY11" fmla="*/ 18788 h 60261"/>
              <a:gd name="connsiteX12" fmla="*/ 84568 w 119908"/>
              <a:gd name="connsiteY12" fmla="*/ 15934 h 60261"/>
              <a:gd name="connsiteX13" fmla="*/ 81496 w 119908"/>
              <a:gd name="connsiteY13" fmla="*/ 15071 h 60261"/>
              <a:gd name="connsiteX14" fmla="*/ 21211 w 119908"/>
              <a:gd name="connsiteY14" fmla="*/ 15071 h 60261"/>
              <a:gd name="connsiteX15" fmla="*/ 19142 w 119908"/>
              <a:gd name="connsiteY15" fmla="*/ 14716 h 60261"/>
              <a:gd name="connsiteX16" fmla="*/ 18406 w 119908"/>
              <a:gd name="connsiteY16" fmla="*/ 12661 h 60261"/>
              <a:gd name="connsiteX17" fmla="*/ 18406 w 119908"/>
              <a:gd name="connsiteY17" fmla="*/ 2258 h 60261"/>
              <a:gd name="connsiteX18" fmla="*/ 19142 w 119908"/>
              <a:gd name="connsiteY18" fmla="*/ 393 h 60261"/>
              <a:gd name="connsiteX19" fmla="*/ 21211 w 119908"/>
              <a:gd name="connsiteY19" fmla="*/ 0 h 60261"/>
              <a:gd name="connsiteX20" fmla="*/ 93898 w 119908"/>
              <a:gd name="connsiteY20" fmla="*/ 0 h 60261"/>
              <a:gd name="connsiteX21" fmla="*/ 100969 w 119908"/>
              <a:gd name="connsiteY21" fmla="*/ 2055 h 60261"/>
              <a:gd name="connsiteX22" fmla="*/ 103228 w 119908"/>
              <a:gd name="connsiteY22" fmla="*/ 9197 h 60261"/>
              <a:gd name="connsiteX23" fmla="*/ 102568 w 119908"/>
              <a:gd name="connsiteY23" fmla="*/ 25918 h 60261"/>
              <a:gd name="connsiteX24" fmla="*/ 100029 w 119908"/>
              <a:gd name="connsiteY24" fmla="*/ 45049 h 60261"/>
              <a:gd name="connsiteX25" fmla="*/ 117103 w 119908"/>
              <a:gd name="connsiteY25" fmla="*/ 45049 h 60261"/>
              <a:gd name="connsiteX26" fmla="*/ 119109 w 119908"/>
              <a:gd name="connsiteY26" fmla="*/ 45646 h 60261"/>
              <a:gd name="connsiteX27" fmla="*/ 119908 w 119908"/>
              <a:gd name="connsiteY27" fmla="*/ 47853 h 60261"/>
              <a:gd name="connsiteX28" fmla="*/ 119908 w 119908"/>
              <a:gd name="connsiteY28" fmla="*/ 57470 h 60261"/>
              <a:gd name="connsiteX29" fmla="*/ 117103 w 119908"/>
              <a:gd name="connsiteY29" fmla="*/ 60261 h 60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19908" h="60261">
                <a:moveTo>
                  <a:pt x="117103" y="60261"/>
                </a:moveTo>
                <a:lnTo>
                  <a:pt x="2665" y="60261"/>
                </a:lnTo>
                <a:cubicBezTo>
                  <a:pt x="1421" y="60261"/>
                  <a:pt x="660" y="60045"/>
                  <a:pt x="393" y="59588"/>
                </a:cubicBezTo>
                <a:cubicBezTo>
                  <a:pt x="126" y="59144"/>
                  <a:pt x="0" y="58434"/>
                  <a:pt x="0" y="57470"/>
                </a:cubicBezTo>
                <a:lnTo>
                  <a:pt x="0" y="47853"/>
                </a:lnTo>
                <a:cubicBezTo>
                  <a:pt x="0" y="46788"/>
                  <a:pt x="177" y="46064"/>
                  <a:pt x="533" y="45646"/>
                </a:cubicBezTo>
                <a:cubicBezTo>
                  <a:pt x="888" y="45252"/>
                  <a:pt x="1599" y="45049"/>
                  <a:pt x="2665" y="45049"/>
                </a:cubicBezTo>
                <a:lnTo>
                  <a:pt x="82422" y="45049"/>
                </a:lnTo>
                <a:cubicBezTo>
                  <a:pt x="82791" y="43096"/>
                  <a:pt x="83133" y="40761"/>
                  <a:pt x="83501" y="38059"/>
                </a:cubicBezTo>
                <a:cubicBezTo>
                  <a:pt x="83857" y="35332"/>
                  <a:pt x="84136" y="32680"/>
                  <a:pt x="84365" y="30054"/>
                </a:cubicBezTo>
                <a:cubicBezTo>
                  <a:pt x="84580" y="27428"/>
                  <a:pt x="84758" y="25106"/>
                  <a:pt x="84898" y="23076"/>
                </a:cubicBezTo>
                <a:cubicBezTo>
                  <a:pt x="85025" y="21008"/>
                  <a:pt x="85101" y="19600"/>
                  <a:pt x="85101" y="18788"/>
                </a:cubicBezTo>
                <a:cubicBezTo>
                  <a:pt x="85101" y="17469"/>
                  <a:pt x="84923" y="16505"/>
                  <a:pt x="84568" y="15934"/>
                </a:cubicBezTo>
                <a:cubicBezTo>
                  <a:pt x="84200" y="15338"/>
                  <a:pt x="83184" y="15071"/>
                  <a:pt x="81496" y="15071"/>
                </a:cubicBezTo>
                <a:lnTo>
                  <a:pt x="21211" y="15071"/>
                </a:lnTo>
                <a:cubicBezTo>
                  <a:pt x="20323" y="15071"/>
                  <a:pt x="19625" y="14944"/>
                  <a:pt x="19142" y="14716"/>
                </a:cubicBezTo>
                <a:cubicBezTo>
                  <a:pt x="18647" y="14500"/>
                  <a:pt x="18406" y="13828"/>
                  <a:pt x="18406" y="12661"/>
                </a:cubicBezTo>
                <a:lnTo>
                  <a:pt x="18406" y="2258"/>
                </a:lnTo>
                <a:cubicBezTo>
                  <a:pt x="18406" y="1294"/>
                  <a:pt x="18647" y="672"/>
                  <a:pt x="19142" y="393"/>
                </a:cubicBezTo>
                <a:cubicBezTo>
                  <a:pt x="19625" y="126"/>
                  <a:pt x="20323" y="0"/>
                  <a:pt x="21211" y="0"/>
                </a:cubicBezTo>
                <a:lnTo>
                  <a:pt x="93898" y="0"/>
                </a:lnTo>
                <a:cubicBezTo>
                  <a:pt x="97097" y="0"/>
                  <a:pt x="99458" y="697"/>
                  <a:pt x="100969" y="2055"/>
                </a:cubicBezTo>
                <a:cubicBezTo>
                  <a:pt x="102479" y="3450"/>
                  <a:pt x="103228" y="5823"/>
                  <a:pt x="103228" y="9197"/>
                </a:cubicBezTo>
                <a:cubicBezTo>
                  <a:pt x="103228" y="13904"/>
                  <a:pt x="103012" y="19473"/>
                  <a:pt x="102568" y="25918"/>
                </a:cubicBezTo>
                <a:cubicBezTo>
                  <a:pt x="102124" y="32363"/>
                  <a:pt x="101286" y="38757"/>
                  <a:pt x="100029" y="45049"/>
                </a:cubicBezTo>
                <a:lnTo>
                  <a:pt x="117103" y="45049"/>
                </a:lnTo>
                <a:cubicBezTo>
                  <a:pt x="117903" y="45049"/>
                  <a:pt x="118575" y="45252"/>
                  <a:pt x="119109" y="45646"/>
                </a:cubicBezTo>
                <a:cubicBezTo>
                  <a:pt x="119642" y="46064"/>
                  <a:pt x="119908" y="46788"/>
                  <a:pt x="119908" y="47853"/>
                </a:cubicBezTo>
                <a:lnTo>
                  <a:pt x="119908" y="57470"/>
                </a:lnTo>
                <a:cubicBezTo>
                  <a:pt x="119908" y="59322"/>
                  <a:pt x="118969" y="60261"/>
                  <a:pt x="117103" y="6026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1" name="Freeform 3"/>
          <p:cNvSpPr/>
          <p:nvPr/>
        </p:nvSpPr>
        <p:spPr>
          <a:xfrm>
            <a:off x="1105500" y="708309"/>
            <a:ext cx="75771" cy="68114"/>
          </a:xfrm>
          <a:custGeom>
            <a:avLst/>
            <a:gdLst>
              <a:gd name="connsiteX0" fmla="*/ 9736 w 75771"/>
              <a:gd name="connsiteY0" fmla="*/ 67441 h 68114"/>
              <a:gd name="connsiteX1" fmla="*/ 6600 w 75771"/>
              <a:gd name="connsiteY1" fmla="*/ 68114 h 68114"/>
              <a:gd name="connsiteX2" fmla="*/ 5077 w 75771"/>
              <a:gd name="connsiteY2" fmla="*/ 66502 h 68114"/>
              <a:gd name="connsiteX3" fmla="*/ 0 w 75771"/>
              <a:gd name="connsiteY3" fmla="*/ 57305 h 68114"/>
              <a:gd name="connsiteX4" fmla="*/ 1739 w 75771"/>
              <a:gd name="connsiteY4" fmla="*/ 53600 h 68114"/>
              <a:gd name="connsiteX5" fmla="*/ 14814 w 75771"/>
              <a:gd name="connsiteY5" fmla="*/ 46115 h 68114"/>
              <a:gd name="connsiteX6" fmla="*/ 26213 w 75771"/>
              <a:gd name="connsiteY6" fmla="*/ 37311 h 68114"/>
              <a:gd name="connsiteX7" fmla="*/ 35150 w 75771"/>
              <a:gd name="connsiteY7" fmla="*/ 28126 h 68114"/>
              <a:gd name="connsiteX8" fmla="*/ 40951 w 75771"/>
              <a:gd name="connsiteY8" fmla="*/ 19448 h 68114"/>
              <a:gd name="connsiteX9" fmla="*/ 41890 w 75771"/>
              <a:gd name="connsiteY9" fmla="*/ 16251 h 68114"/>
              <a:gd name="connsiteX10" fmla="*/ 39491 w 75771"/>
              <a:gd name="connsiteY10" fmla="*/ 15338 h 68114"/>
              <a:gd name="connsiteX11" fmla="*/ 9076 w 75771"/>
              <a:gd name="connsiteY11" fmla="*/ 15338 h 68114"/>
              <a:gd name="connsiteX12" fmla="*/ 7007 w 75771"/>
              <a:gd name="connsiteY12" fmla="*/ 14589 h 68114"/>
              <a:gd name="connsiteX13" fmla="*/ 6677 w 75771"/>
              <a:gd name="connsiteY13" fmla="*/ 12534 h 68114"/>
              <a:gd name="connsiteX14" fmla="*/ 6677 w 75771"/>
              <a:gd name="connsiteY14" fmla="*/ 2803 h 68114"/>
              <a:gd name="connsiteX15" fmla="*/ 9203 w 75771"/>
              <a:gd name="connsiteY15" fmla="*/ 0 h 68114"/>
              <a:gd name="connsiteX16" fmla="*/ 54292 w 75771"/>
              <a:gd name="connsiteY16" fmla="*/ 0 h 68114"/>
              <a:gd name="connsiteX17" fmla="*/ 63953 w 75771"/>
              <a:gd name="connsiteY17" fmla="*/ 3932 h 68114"/>
              <a:gd name="connsiteX18" fmla="*/ 63369 w 75771"/>
              <a:gd name="connsiteY18" fmla="*/ 14513 h 68114"/>
              <a:gd name="connsiteX19" fmla="*/ 53099 w 75771"/>
              <a:gd name="connsiteY19" fmla="*/ 33327 h 68114"/>
              <a:gd name="connsiteX20" fmla="*/ 64295 w 75771"/>
              <a:gd name="connsiteY20" fmla="*/ 41383 h 68114"/>
              <a:gd name="connsiteX21" fmla="*/ 74831 w 75771"/>
              <a:gd name="connsiteY21" fmla="*/ 47181 h 68114"/>
              <a:gd name="connsiteX22" fmla="*/ 75771 w 75771"/>
              <a:gd name="connsiteY22" fmla="*/ 50517 h 68114"/>
              <a:gd name="connsiteX23" fmla="*/ 69360 w 75771"/>
              <a:gd name="connsiteY23" fmla="*/ 60654 h 68114"/>
              <a:gd name="connsiteX24" fmla="*/ 65768 w 75771"/>
              <a:gd name="connsiteY24" fmla="*/ 61326 h 68114"/>
              <a:gd name="connsiteX25" fmla="*/ 61033 w 75771"/>
              <a:gd name="connsiteY25" fmla="*/ 58726 h 68114"/>
              <a:gd name="connsiteX26" fmla="*/ 55219 w 75771"/>
              <a:gd name="connsiteY26" fmla="*/ 54983 h 68114"/>
              <a:gd name="connsiteX27" fmla="*/ 48821 w 75771"/>
              <a:gd name="connsiteY27" fmla="*/ 50441 h 68114"/>
              <a:gd name="connsiteX28" fmla="*/ 42550 w 75771"/>
              <a:gd name="connsiteY28" fmla="*/ 45316 h 68114"/>
              <a:gd name="connsiteX29" fmla="*/ 27482 w 75771"/>
              <a:gd name="connsiteY29" fmla="*/ 57660 h 68114"/>
              <a:gd name="connsiteX30" fmla="*/ 9736 w 75771"/>
              <a:gd name="connsiteY30" fmla="*/ 67441 h 68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75771" h="68114">
                <a:moveTo>
                  <a:pt x="9736" y="67441"/>
                </a:moveTo>
                <a:cubicBezTo>
                  <a:pt x="8225" y="68164"/>
                  <a:pt x="7184" y="68393"/>
                  <a:pt x="6600" y="68114"/>
                </a:cubicBezTo>
                <a:cubicBezTo>
                  <a:pt x="6029" y="67847"/>
                  <a:pt x="5521" y="67327"/>
                  <a:pt x="5077" y="66502"/>
                </a:cubicBezTo>
                <a:lnTo>
                  <a:pt x="0" y="57305"/>
                </a:lnTo>
                <a:cubicBezTo>
                  <a:pt x="-875" y="55719"/>
                  <a:pt x="-304" y="54463"/>
                  <a:pt x="1739" y="53600"/>
                </a:cubicBezTo>
                <a:cubicBezTo>
                  <a:pt x="6283" y="51444"/>
                  <a:pt x="10625" y="48957"/>
                  <a:pt x="14814" y="46115"/>
                </a:cubicBezTo>
                <a:cubicBezTo>
                  <a:pt x="18990" y="43286"/>
                  <a:pt x="22786" y="40343"/>
                  <a:pt x="26213" y="37311"/>
                </a:cubicBezTo>
                <a:cubicBezTo>
                  <a:pt x="29640" y="34291"/>
                  <a:pt x="32623" y="31247"/>
                  <a:pt x="35150" y="28126"/>
                </a:cubicBezTo>
                <a:cubicBezTo>
                  <a:pt x="37688" y="25030"/>
                  <a:pt x="39618" y="22125"/>
                  <a:pt x="40951" y="19448"/>
                </a:cubicBezTo>
                <a:cubicBezTo>
                  <a:pt x="41662" y="17938"/>
                  <a:pt x="41979" y="16873"/>
                  <a:pt x="41890" y="16251"/>
                </a:cubicBezTo>
                <a:cubicBezTo>
                  <a:pt x="41801" y="15629"/>
                  <a:pt x="41002" y="15338"/>
                  <a:pt x="39491" y="15338"/>
                </a:cubicBezTo>
                <a:lnTo>
                  <a:pt x="9076" y="15338"/>
                </a:lnTo>
                <a:cubicBezTo>
                  <a:pt x="7921" y="15338"/>
                  <a:pt x="7235" y="15084"/>
                  <a:pt x="7007" y="14589"/>
                </a:cubicBezTo>
                <a:cubicBezTo>
                  <a:pt x="6791" y="14094"/>
                  <a:pt x="6677" y="13422"/>
                  <a:pt x="6677" y="12534"/>
                </a:cubicBezTo>
                <a:lnTo>
                  <a:pt x="6677" y="2803"/>
                </a:lnTo>
                <a:cubicBezTo>
                  <a:pt x="6677" y="938"/>
                  <a:pt x="7514" y="0"/>
                  <a:pt x="9203" y="0"/>
                </a:cubicBezTo>
                <a:lnTo>
                  <a:pt x="54292" y="0"/>
                </a:lnTo>
                <a:cubicBezTo>
                  <a:pt x="59535" y="0"/>
                  <a:pt x="62759" y="1306"/>
                  <a:pt x="63953" y="3932"/>
                </a:cubicBezTo>
                <a:cubicBezTo>
                  <a:pt x="65159" y="6546"/>
                  <a:pt x="64968" y="10085"/>
                  <a:pt x="63369" y="14513"/>
                </a:cubicBezTo>
                <a:cubicBezTo>
                  <a:pt x="61046" y="20932"/>
                  <a:pt x="57618" y="27174"/>
                  <a:pt x="53099" y="33327"/>
                </a:cubicBezTo>
                <a:cubicBezTo>
                  <a:pt x="56641" y="36347"/>
                  <a:pt x="60386" y="39023"/>
                  <a:pt x="64295" y="41383"/>
                </a:cubicBezTo>
                <a:cubicBezTo>
                  <a:pt x="68205" y="43730"/>
                  <a:pt x="71721" y="45671"/>
                  <a:pt x="74831" y="47181"/>
                </a:cubicBezTo>
                <a:cubicBezTo>
                  <a:pt x="76342" y="47993"/>
                  <a:pt x="76647" y="49084"/>
                  <a:pt x="75771" y="50517"/>
                </a:cubicBezTo>
                <a:lnTo>
                  <a:pt x="69360" y="60654"/>
                </a:lnTo>
                <a:cubicBezTo>
                  <a:pt x="68561" y="61973"/>
                  <a:pt x="67367" y="62189"/>
                  <a:pt x="65768" y="61326"/>
                </a:cubicBezTo>
                <a:cubicBezTo>
                  <a:pt x="64435" y="60705"/>
                  <a:pt x="62848" y="59842"/>
                  <a:pt x="61033" y="58726"/>
                </a:cubicBezTo>
                <a:cubicBezTo>
                  <a:pt x="59205" y="57609"/>
                  <a:pt x="57275" y="56366"/>
                  <a:pt x="55219" y="54983"/>
                </a:cubicBezTo>
                <a:cubicBezTo>
                  <a:pt x="53175" y="53600"/>
                  <a:pt x="51043" y="52103"/>
                  <a:pt x="48821" y="50441"/>
                </a:cubicBezTo>
                <a:cubicBezTo>
                  <a:pt x="46600" y="48817"/>
                  <a:pt x="44505" y="47105"/>
                  <a:pt x="42550" y="45316"/>
                </a:cubicBezTo>
                <a:cubicBezTo>
                  <a:pt x="38018" y="49756"/>
                  <a:pt x="32992" y="53867"/>
                  <a:pt x="27482" y="57660"/>
                </a:cubicBezTo>
                <a:cubicBezTo>
                  <a:pt x="21960" y="61428"/>
                  <a:pt x="16058" y="64701"/>
                  <a:pt x="9736" y="674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2" name="Freeform 3"/>
          <p:cNvSpPr/>
          <p:nvPr/>
        </p:nvSpPr>
        <p:spPr>
          <a:xfrm>
            <a:off x="1317183" y="700977"/>
            <a:ext cx="18393" cy="127829"/>
          </a:xfrm>
          <a:custGeom>
            <a:avLst/>
            <a:gdLst>
              <a:gd name="connsiteX0" fmla="*/ 15867 w 18393"/>
              <a:gd name="connsiteY0" fmla="*/ 127829 h 127829"/>
              <a:gd name="connsiteX1" fmla="*/ 2526 w 18393"/>
              <a:gd name="connsiteY1" fmla="*/ 127829 h 127829"/>
              <a:gd name="connsiteX2" fmla="*/ 533 w 18393"/>
              <a:gd name="connsiteY2" fmla="*/ 127360 h 127829"/>
              <a:gd name="connsiteX3" fmla="*/ 0 w 18393"/>
              <a:gd name="connsiteY3" fmla="*/ 125305 h 127829"/>
              <a:gd name="connsiteX4" fmla="*/ 0 w 18393"/>
              <a:gd name="connsiteY4" fmla="*/ 2524 h 127829"/>
              <a:gd name="connsiteX5" fmla="*/ 533 w 18393"/>
              <a:gd name="connsiteY5" fmla="*/ 545 h 127829"/>
              <a:gd name="connsiteX6" fmla="*/ 2526 w 18393"/>
              <a:gd name="connsiteY6" fmla="*/ 0 h 127829"/>
              <a:gd name="connsiteX7" fmla="*/ 15867 w 18393"/>
              <a:gd name="connsiteY7" fmla="*/ 0 h 127829"/>
              <a:gd name="connsiteX8" fmla="*/ 17860 w 18393"/>
              <a:gd name="connsiteY8" fmla="*/ 545 h 127829"/>
              <a:gd name="connsiteX9" fmla="*/ 18393 w 18393"/>
              <a:gd name="connsiteY9" fmla="*/ 2524 h 127829"/>
              <a:gd name="connsiteX10" fmla="*/ 18393 w 18393"/>
              <a:gd name="connsiteY10" fmla="*/ 125305 h 127829"/>
              <a:gd name="connsiteX11" fmla="*/ 17860 w 18393"/>
              <a:gd name="connsiteY11" fmla="*/ 127360 h 127829"/>
              <a:gd name="connsiteX12" fmla="*/ 15867 w 18393"/>
              <a:gd name="connsiteY12" fmla="*/ 127829 h 12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393" h="127829">
                <a:moveTo>
                  <a:pt x="15867" y="127829"/>
                </a:moveTo>
                <a:lnTo>
                  <a:pt x="2526" y="127829"/>
                </a:lnTo>
                <a:cubicBezTo>
                  <a:pt x="1548" y="127829"/>
                  <a:pt x="875" y="127677"/>
                  <a:pt x="533" y="127360"/>
                </a:cubicBezTo>
                <a:cubicBezTo>
                  <a:pt x="165" y="127055"/>
                  <a:pt x="0" y="126370"/>
                  <a:pt x="0" y="125305"/>
                </a:cubicBezTo>
                <a:lnTo>
                  <a:pt x="0" y="2524"/>
                </a:lnTo>
                <a:cubicBezTo>
                  <a:pt x="0" y="1560"/>
                  <a:pt x="165" y="888"/>
                  <a:pt x="533" y="545"/>
                </a:cubicBezTo>
                <a:cubicBezTo>
                  <a:pt x="875" y="164"/>
                  <a:pt x="1548" y="0"/>
                  <a:pt x="2526" y="0"/>
                </a:cubicBezTo>
                <a:lnTo>
                  <a:pt x="15867" y="0"/>
                </a:lnTo>
                <a:cubicBezTo>
                  <a:pt x="16845" y="0"/>
                  <a:pt x="17505" y="164"/>
                  <a:pt x="17860" y="545"/>
                </a:cubicBezTo>
                <a:cubicBezTo>
                  <a:pt x="18228" y="888"/>
                  <a:pt x="18393" y="1560"/>
                  <a:pt x="18393" y="2524"/>
                </a:cubicBezTo>
                <a:lnTo>
                  <a:pt x="18393" y="125305"/>
                </a:lnTo>
                <a:cubicBezTo>
                  <a:pt x="18393" y="126370"/>
                  <a:pt x="18228" y="127055"/>
                  <a:pt x="17860" y="127360"/>
                </a:cubicBezTo>
                <a:cubicBezTo>
                  <a:pt x="17505" y="127677"/>
                  <a:pt x="16845" y="127829"/>
                  <a:pt x="15867" y="12782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3" name="Freeform 3"/>
          <p:cNvSpPr/>
          <p:nvPr/>
        </p:nvSpPr>
        <p:spPr>
          <a:xfrm>
            <a:off x="1247023" y="706178"/>
            <a:ext cx="40672" cy="14792"/>
          </a:xfrm>
          <a:custGeom>
            <a:avLst/>
            <a:gdLst>
              <a:gd name="connsiteX0" fmla="*/ 37739 w 40672"/>
              <a:gd name="connsiteY0" fmla="*/ 14792 h 14792"/>
              <a:gd name="connsiteX1" fmla="*/ 2792 w 40672"/>
              <a:gd name="connsiteY1" fmla="*/ 14792 h 14792"/>
              <a:gd name="connsiteX2" fmla="*/ 863 w 40672"/>
              <a:gd name="connsiteY2" fmla="*/ 14246 h 14792"/>
              <a:gd name="connsiteX3" fmla="*/ 0 w 40672"/>
              <a:gd name="connsiteY3" fmla="*/ 11988 h 14792"/>
              <a:gd name="connsiteX4" fmla="*/ 0 w 40672"/>
              <a:gd name="connsiteY4" fmla="*/ 2803 h 14792"/>
              <a:gd name="connsiteX5" fmla="*/ 863 w 40672"/>
              <a:gd name="connsiteY5" fmla="*/ 520 h 14792"/>
              <a:gd name="connsiteX6" fmla="*/ 2792 w 40672"/>
              <a:gd name="connsiteY6" fmla="*/ 0 h 14792"/>
              <a:gd name="connsiteX7" fmla="*/ 37739 w 40672"/>
              <a:gd name="connsiteY7" fmla="*/ 0 h 14792"/>
              <a:gd name="connsiteX8" fmla="*/ 40672 w 40672"/>
              <a:gd name="connsiteY8" fmla="*/ 2917 h 14792"/>
              <a:gd name="connsiteX9" fmla="*/ 40672 w 40672"/>
              <a:gd name="connsiteY9" fmla="*/ 11874 h 14792"/>
              <a:gd name="connsiteX10" fmla="*/ 37739 w 40672"/>
              <a:gd name="connsiteY10" fmla="*/ 14792 h 14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0672" h="14792">
                <a:moveTo>
                  <a:pt x="37739" y="14792"/>
                </a:moveTo>
                <a:lnTo>
                  <a:pt x="2792" y="14792"/>
                </a:lnTo>
                <a:cubicBezTo>
                  <a:pt x="2081" y="14792"/>
                  <a:pt x="1434" y="14614"/>
                  <a:pt x="863" y="14246"/>
                </a:cubicBezTo>
                <a:cubicBezTo>
                  <a:pt x="279" y="13904"/>
                  <a:pt x="0" y="13155"/>
                  <a:pt x="0" y="11988"/>
                </a:cubicBezTo>
                <a:lnTo>
                  <a:pt x="0" y="2803"/>
                </a:lnTo>
                <a:cubicBezTo>
                  <a:pt x="0" y="1636"/>
                  <a:pt x="279" y="888"/>
                  <a:pt x="863" y="520"/>
                </a:cubicBezTo>
                <a:cubicBezTo>
                  <a:pt x="1434" y="177"/>
                  <a:pt x="2081" y="0"/>
                  <a:pt x="2792" y="0"/>
                </a:cubicBezTo>
                <a:lnTo>
                  <a:pt x="37739" y="0"/>
                </a:lnTo>
                <a:cubicBezTo>
                  <a:pt x="39694" y="0"/>
                  <a:pt x="40672" y="964"/>
                  <a:pt x="40672" y="2917"/>
                </a:cubicBezTo>
                <a:lnTo>
                  <a:pt x="40672" y="11874"/>
                </a:lnTo>
                <a:cubicBezTo>
                  <a:pt x="40672" y="13828"/>
                  <a:pt x="39694" y="14792"/>
                  <a:pt x="37739" y="1479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4" name="Freeform 3"/>
          <p:cNvSpPr/>
          <p:nvPr/>
        </p:nvSpPr>
        <p:spPr>
          <a:xfrm>
            <a:off x="1229416" y="728430"/>
            <a:ext cx="79693" cy="73785"/>
          </a:xfrm>
          <a:custGeom>
            <a:avLst/>
            <a:gdLst>
              <a:gd name="connsiteX0" fmla="*/ 66022 w 79693"/>
              <a:gd name="connsiteY0" fmla="*/ 14665 h 73785"/>
              <a:gd name="connsiteX1" fmla="*/ 54813 w 79693"/>
              <a:gd name="connsiteY1" fmla="*/ 36004 h 73785"/>
              <a:gd name="connsiteX2" fmla="*/ 66821 w 79693"/>
              <a:gd name="connsiteY2" fmla="*/ 47054 h 73785"/>
              <a:gd name="connsiteX3" fmla="*/ 78284 w 79693"/>
              <a:gd name="connsiteY3" fmla="*/ 55173 h 73785"/>
              <a:gd name="connsiteX4" fmla="*/ 79693 w 79693"/>
              <a:gd name="connsiteY4" fmla="*/ 57381 h 73785"/>
              <a:gd name="connsiteX5" fmla="*/ 78424 w 79693"/>
              <a:gd name="connsiteY5" fmla="*/ 59867 h 73785"/>
              <a:gd name="connsiteX6" fmla="*/ 72686 w 79693"/>
              <a:gd name="connsiteY6" fmla="*/ 68114 h 73785"/>
              <a:gd name="connsiteX7" fmla="*/ 70350 w 79693"/>
              <a:gd name="connsiteY7" fmla="*/ 69255 h 73785"/>
              <a:gd name="connsiteX8" fmla="*/ 67215 w 79693"/>
              <a:gd name="connsiteY8" fmla="*/ 67847 h 73785"/>
              <a:gd name="connsiteX9" fmla="*/ 62417 w 79693"/>
              <a:gd name="connsiteY9" fmla="*/ 64523 h 73785"/>
              <a:gd name="connsiteX10" fmla="*/ 56488 w 79693"/>
              <a:gd name="connsiteY10" fmla="*/ 59791 h 73785"/>
              <a:gd name="connsiteX11" fmla="*/ 50217 w 79693"/>
              <a:gd name="connsiteY11" fmla="*/ 54260 h 73785"/>
              <a:gd name="connsiteX12" fmla="*/ 44404 w 79693"/>
              <a:gd name="connsiteY12" fmla="*/ 48513 h 73785"/>
              <a:gd name="connsiteX13" fmla="*/ 28536 w 79693"/>
              <a:gd name="connsiteY13" fmla="*/ 61999 h 73785"/>
              <a:gd name="connsiteX14" fmla="*/ 9863 w 79693"/>
              <a:gd name="connsiteY14" fmla="*/ 73188 h 73785"/>
              <a:gd name="connsiteX15" fmla="*/ 7667 w 79693"/>
              <a:gd name="connsiteY15" fmla="*/ 73785 h 73785"/>
              <a:gd name="connsiteX16" fmla="*/ 6131 w 79693"/>
              <a:gd name="connsiteY16" fmla="*/ 72376 h 73785"/>
              <a:gd name="connsiteX17" fmla="*/ 660 w 79693"/>
              <a:gd name="connsiteY17" fmla="*/ 63724 h 73785"/>
              <a:gd name="connsiteX18" fmla="*/ 0 w 79693"/>
              <a:gd name="connsiteY18" fmla="*/ 61326 h 73785"/>
              <a:gd name="connsiteX19" fmla="*/ 1459 w 79693"/>
              <a:gd name="connsiteY19" fmla="*/ 59715 h 73785"/>
              <a:gd name="connsiteX20" fmla="*/ 29069 w 79693"/>
              <a:gd name="connsiteY20" fmla="*/ 39467 h 73785"/>
              <a:gd name="connsiteX21" fmla="*/ 45076 w 79693"/>
              <a:gd name="connsiteY21" fmla="*/ 17862 h 73785"/>
              <a:gd name="connsiteX22" fmla="*/ 45470 w 79693"/>
              <a:gd name="connsiteY22" fmla="*/ 16073 h 73785"/>
              <a:gd name="connsiteX23" fmla="*/ 43743 w 79693"/>
              <a:gd name="connsiteY23" fmla="*/ 15211 h 73785"/>
              <a:gd name="connsiteX24" fmla="*/ 10396 w 79693"/>
              <a:gd name="connsiteY24" fmla="*/ 15211 h 73785"/>
              <a:gd name="connsiteX25" fmla="*/ 8200 w 79693"/>
              <a:gd name="connsiteY25" fmla="*/ 14399 h 73785"/>
              <a:gd name="connsiteX26" fmla="*/ 7870 w 79693"/>
              <a:gd name="connsiteY26" fmla="*/ 12267 h 73785"/>
              <a:gd name="connsiteX27" fmla="*/ 7870 w 79693"/>
              <a:gd name="connsiteY27" fmla="*/ 2676 h 73785"/>
              <a:gd name="connsiteX28" fmla="*/ 10536 w 79693"/>
              <a:gd name="connsiteY28" fmla="*/ 0 h 73785"/>
              <a:gd name="connsiteX29" fmla="*/ 55752 w 79693"/>
              <a:gd name="connsiteY29" fmla="*/ 0 h 73785"/>
              <a:gd name="connsiteX30" fmla="*/ 63952 w 79693"/>
              <a:gd name="connsiteY30" fmla="*/ 2080 h 73785"/>
              <a:gd name="connsiteX31" fmla="*/ 66948 w 79693"/>
              <a:gd name="connsiteY31" fmla="*/ 8398 h 73785"/>
              <a:gd name="connsiteX32" fmla="*/ 66758 w 79693"/>
              <a:gd name="connsiteY32" fmla="*/ 11341 h 73785"/>
              <a:gd name="connsiteX33" fmla="*/ 66022 w 79693"/>
              <a:gd name="connsiteY33" fmla="*/ 14665 h 73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79693" h="73785">
                <a:moveTo>
                  <a:pt x="66022" y="14665"/>
                </a:moveTo>
                <a:cubicBezTo>
                  <a:pt x="63534" y="21947"/>
                  <a:pt x="59789" y="29064"/>
                  <a:pt x="54813" y="36004"/>
                </a:cubicBezTo>
                <a:cubicBezTo>
                  <a:pt x="58545" y="39988"/>
                  <a:pt x="62556" y="43679"/>
                  <a:pt x="66821" y="47054"/>
                </a:cubicBezTo>
                <a:cubicBezTo>
                  <a:pt x="71087" y="50441"/>
                  <a:pt x="74908" y="53143"/>
                  <a:pt x="78284" y="55173"/>
                </a:cubicBezTo>
                <a:cubicBezTo>
                  <a:pt x="79439" y="55896"/>
                  <a:pt x="79909" y="56645"/>
                  <a:pt x="79693" y="57381"/>
                </a:cubicBezTo>
                <a:cubicBezTo>
                  <a:pt x="79465" y="58155"/>
                  <a:pt x="79046" y="58967"/>
                  <a:pt x="78424" y="59867"/>
                </a:cubicBezTo>
                <a:lnTo>
                  <a:pt x="72686" y="68114"/>
                </a:lnTo>
                <a:cubicBezTo>
                  <a:pt x="72064" y="69103"/>
                  <a:pt x="71290" y="69471"/>
                  <a:pt x="70350" y="69255"/>
                </a:cubicBezTo>
                <a:cubicBezTo>
                  <a:pt x="69424" y="69027"/>
                  <a:pt x="68370" y="68558"/>
                  <a:pt x="67215" y="67847"/>
                </a:cubicBezTo>
                <a:cubicBezTo>
                  <a:pt x="65882" y="67048"/>
                  <a:pt x="64283" y="65932"/>
                  <a:pt x="62417" y="64523"/>
                </a:cubicBezTo>
                <a:cubicBezTo>
                  <a:pt x="60550" y="63102"/>
                  <a:pt x="58570" y="61517"/>
                  <a:pt x="56488" y="59791"/>
                </a:cubicBezTo>
                <a:cubicBezTo>
                  <a:pt x="54394" y="58053"/>
                  <a:pt x="52299" y="56226"/>
                  <a:pt x="50217" y="54260"/>
                </a:cubicBezTo>
                <a:cubicBezTo>
                  <a:pt x="48123" y="52306"/>
                  <a:pt x="46193" y="50403"/>
                  <a:pt x="44404" y="48513"/>
                </a:cubicBezTo>
                <a:cubicBezTo>
                  <a:pt x="39618" y="53321"/>
                  <a:pt x="34324" y="57812"/>
                  <a:pt x="28536" y="61999"/>
                </a:cubicBezTo>
                <a:cubicBezTo>
                  <a:pt x="22760" y="66160"/>
                  <a:pt x="16540" y="69902"/>
                  <a:pt x="9863" y="73188"/>
                </a:cubicBezTo>
                <a:cubicBezTo>
                  <a:pt x="8885" y="73645"/>
                  <a:pt x="8162" y="73835"/>
                  <a:pt x="7667" y="73785"/>
                </a:cubicBezTo>
                <a:cubicBezTo>
                  <a:pt x="7172" y="73734"/>
                  <a:pt x="6664" y="73264"/>
                  <a:pt x="6131" y="72376"/>
                </a:cubicBezTo>
                <a:lnTo>
                  <a:pt x="660" y="63724"/>
                </a:lnTo>
                <a:cubicBezTo>
                  <a:pt x="-50" y="62735"/>
                  <a:pt x="-266" y="61948"/>
                  <a:pt x="0" y="61326"/>
                </a:cubicBezTo>
                <a:cubicBezTo>
                  <a:pt x="266" y="60705"/>
                  <a:pt x="748" y="60159"/>
                  <a:pt x="1459" y="59715"/>
                </a:cubicBezTo>
                <a:cubicBezTo>
                  <a:pt x="12491" y="53499"/>
                  <a:pt x="21694" y="46749"/>
                  <a:pt x="29069" y="39467"/>
                </a:cubicBezTo>
                <a:cubicBezTo>
                  <a:pt x="36457" y="32185"/>
                  <a:pt x="41789" y="24979"/>
                  <a:pt x="45076" y="17862"/>
                </a:cubicBezTo>
                <a:cubicBezTo>
                  <a:pt x="45343" y="17241"/>
                  <a:pt x="45470" y="16644"/>
                  <a:pt x="45470" y="16073"/>
                </a:cubicBezTo>
                <a:cubicBezTo>
                  <a:pt x="45470" y="15490"/>
                  <a:pt x="44899" y="15211"/>
                  <a:pt x="43743" y="15211"/>
                </a:cubicBezTo>
                <a:lnTo>
                  <a:pt x="10396" y="15211"/>
                </a:lnTo>
                <a:cubicBezTo>
                  <a:pt x="9152" y="15211"/>
                  <a:pt x="8428" y="14944"/>
                  <a:pt x="8200" y="14399"/>
                </a:cubicBezTo>
                <a:cubicBezTo>
                  <a:pt x="7971" y="13879"/>
                  <a:pt x="7870" y="13155"/>
                  <a:pt x="7870" y="12267"/>
                </a:cubicBezTo>
                <a:lnTo>
                  <a:pt x="7870" y="2676"/>
                </a:lnTo>
                <a:cubicBezTo>
                  <a:pt x="7870" y="888"/>
                  <a:pt x="8746" y="0"/>
                  <a:pt x="10536" y="0"/>
                </a:cubicBezTo>
                <a:lnTo>
                  <a:pt x="55752" y="0"/>
                </a:lnTo>
                <a:cubicBezTo>
                  <a:pt x="59218" y="0"/>
                  <a:pt x="61947" y="697"/>
                  <a:pt x="63952" y="2080"/>
                </a:cubicBezTo>
                <a:cubicBezTo>
                  <a:pt x="65958" y="3438"/>
                  <a:pt x="66948" y="5543"/>
                  <a:pt x="66948" y="8398"/>
                </a:cubicBezTo>
                <a:cubicBezTo>
                  <a:pt x="66948" y="9185"/>
                  <a:pt x="66885" y="10187"/>
                  <a:pt x="66758" y="11341"/>
                </a:cubicBezTo>
                <a:cubicBezTo>
                  <a:pt x="66618" y="12483"/>
                  <a:pt x="66364" y="13599"/>
                  <a:pt x="66022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5" name="Freeform 3"/>
          <p:cNvSpPr/>
          <p:nvPr/>
        </p:nvSpPr>
        <p:spPr>
          <a:xfrm>
            <a:off x="1394392" y="753897"/>
            <a:ext cx="38425" cy="16530"/>
          </a:xfrm>
          <a:custGeom>
            <a:avLst/>
            <a:gdLst>
              <a:gd name="connsiteX0" fmla="*/ 1739 w 38425"/>
              <a:gd name="connsiteY0" fmla="*/ 16530 h 16530"/>
              <a:gd name="connsiteX1" fmla="*/ 533 w 38425"/>
              <a:gd name="connsiteY1" fmla="*/ 16061 h 16530"/>
              <a:gd name="connsiteX2" fmla="*/ 0 w 38425"/>
              <a:gd name="connsiteY2" fmla="*/ 14919 h 16530"/>
              <a:gd name="connsiteX3" fmla="*/ 0 w 38425"/>
              <a:gd name="connsiteY3" fmla="*/ 1585 h 16530"/>
              <a:gd name="connsiteX4" fmla="*/ 533 w 38425"/>
              <a:gd name="connsiteY4" fmla="*/ 469 h 16530"/>
              <a:gd name="connsiteX5" fmla="*/ 1739 w 38425"/>
              <a:gd name="connsiteY5" fmla="*/ 0 h 16530"/>
              <a:gd name="connsiteX6" fmla="*/ 36686 w 38425"/>
              <a:gd name="connsiteY6" fmla="*/ 0 h 16530"/>
              <a:gd name="connsiteX7" fmla="*/ 37955 w 38425"/>
              <a:gd name="connsiteY7" fmla="*/ 469 h 16530"/>
              <a:gd name="connsiteX8" fmla="*/ 38425 w 38425"/>
              <a:gd name="connsiteY8" fmla="*/ 1585 h 16530"/>
              <a:gd name="connsiteX9" fmla="*/ 38425 w 38425"/>
              <a:gd name="connsiteY9" fmla="*/ 14919 h 16530"/>
              <a:gd name="connsiteX10" fmla="*/ 37955 w 38425"/>
              <a:gd name="connsiteY10" fmla="*/ 16061 h 16530"/>
              <a:gd name="connsiteX11" fmla="*/ 36686 w 38425"/>
              <a:gd name="connsiteY11" fmla="*/ 16530 h 16530"/>
              <a:gd name="connsiteX12" fmla="*/ 1739 w 38425"/>
              <a:gd name="connsiteY12" fmla="*/ 16530 h 16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25" h="16530">
                <a:moveTo>
                  <a:pt x="1739" y="16530"/>
                </a:moveTo>
                <a:cubicBezTo>
                  <a:pt x="1294" y="16530"/>
                  <a:pt x="901" y="16378"/>
                  <a:pt x="533" y="16061"/>
                </a:cubicBezTo>
                <a:cubicBezTo>
                  <a:pt x="177" y="15731"/>
                  <a:pt x="0" y="15363"/>
                  <a:pt x="0" y="14919"/>
                </a:cubicBezTo>
                <a:lnTo>
                  <a:pt x="0" y="1585"/>
                </a:lnTo>
                <a:cubicBezTo>
                  <a:pt x="0" y="1141"/>
                  <a:pt x="177" y="773"/>
                  <a:pt x="533" y="469"/>
                </a:cubicBezTo>
                <a:cubicBezTo>
                  <a:pt x="901" y="152"/>
                  <a:pt x="1294" y="0"/>
                  <a:pt x="1739" y="0"/>
                </a:cubicBezTo>
                <a:lnTo>
                  <a:pt x="36686" y="0"/>
                </a:lnTo>
                <a:cubicBezTo>
                  <a:pt x="37219" y="0"/>
                  <a:pt x="37638" y="152"/>
                  <a:pt x="37955" y="469"/>
                </a:cubicBezTo>
                <a:cubicBezTo>
                  <a:pt x="38260" y="773"/>
                  <a:pt x="38425" y="1141"/>
                  <a:pt x="38425" y="1585"/>
                </a:cubicBezTo>
                <a:lnTo>
                  <a:pt x="38425" y="14919"/>
                </a:lnTo>
                <a:cubicBezTo>
                  <a:pt x="38425" y="15363"/>
                  <a:pt x="38260" y="15731"/>
                  <a:pt x="37955" y="16061"/>
                </a:cubicBezTo>
                <a:cubicBezTo>
                  <a:pt x="37638" y="16378"/>
                  <a:pt x="37219" y="16530"/>
                  <a:pt x="36686" y="16530"/>
                </a:cubicBezTo>
                <a:lnTo>
                  <a:pt x="1739" y="1653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6" name="Freeform 3"/>
          <p:cNvSpPr/>
          <p:nvPr/>
        </p:nvSpPr>
        <p:spPr>
          <a:xfrm>
            <a:off x="1483758" y="706297"/>
            <a:ext cx="104307" cy="65589"/>
          </a:xfrm>
          <a:custGeom>
            <a:avLst/>
            <a:gdLst>
              <a:gd name="connsiteX0" fmla="*/ 9203 w 104307"/>
              <a:gd name="connsiteY0" fmla="*/ 65196 h 65589"/>
              <a:gd name="connsiteX1" fmla="*/ 6664 w 104307"/>
              <a:gd name="connsiteY1" fmla="*/ 65589 h 65589"/>
              <a:gd name="connsiteX2" fmla="*/ 5204 w 104307"/>
              <a:gd name="connsiteY2" fmla="*/ 63978 h 65589"/>
              <a:gd name="connsiteX3" fmla="*/ 0 w 104307"/>
              <a:gd name="connsiteY3" fmla="*/ 54666 h 65589"/>
              <a:gd name="connsiteX4" fmla="*/ 672 w 104307"/>
              <a:gd name="connsiteY4" fmla="*/ 50657 h 65589"/>
              <a:gd name="connsiteX5" fmla="*/ 17809 w 104307"/>
              <a:gd name="connsiteY5" fmla="*/ 42398 h 65589"/>
              <a:gd name="connsiteX6" fmla="*/ 30415 w 104307"/>
              <a:gd name="connsiteY6" fmla="*/ 31868 h 65589"/>
              <a:gd name="connsiteX7" fmla="*/ 38615 w 104307"/>
              <a:gd name="connsiteY7" fmla="*/ 18814 h 65589"/>
              <a:gd name="connsiteX8" fmla="*/ 42550 w 104307"/>
              <a:gd name="connsiteY8" fmla="*/ 2676 h 65589"/>
              <a:gd name="connsiteX9" fmla="*/ 43350 w 104307"/>
              <a:gd name="connsiteY9" fmla="*/ 545 h 65589"/>
              <a:gd name="connsiteX10" fmla="*/ 45749 w 104307"/>
              <a:gd name="connsiteY10" fmla="*/ 0 h 65589"/>
              <a:gd name="connsiteX11" fmla="*/ 58418 w 104307"/>
              <a:gd name="connsiteY11" fmla="*/ 824 h 65589"/>
              <a:gd name="connsiteX12" fmla="*/ 61287 w 104307"/>
              <a:gd name="connsiteY12" fmla="*/ 1661 h 65589"/>
              <a:gd name="connsiteX13" fmla="*/ 61490 w 104307"/>
              <a:gd name="connsiteY13" fmla="*/ 4135 h 65589"/>
              <a:gd name="connsiteX14" fmla="*/ 60690 w 104307"/>
              <a:gd name="connsiteY14" fmla="*/ 11202 h 65589"/>
              <a:gd name="connsiteX15" fmla="*/ 66618 w 104307"/>
              <a:gd name="connsiteY15" fmla="*/ 23597 h 65589"/>
              <a:gd name="connsiteX16" fmla="*/ 76291 w 104307"/>
              <a:gd name="connsiteY16" fmla="*/ 33999 h 65589"/>
              <a:gd name="connsiteX17" fmla="*/ 88566 w 104307"/>
              <a:gd name="connsiteY17" fmla="*/ 42195 h 65589"/>
              <a:gd name="connsiteX18" fmla="*/ 102441 w 104307"/>
              <a:gd name="connsiteY18" fmla="*/ 47879 h 65589"/>
              <a:gd name="connsiteX19" fmla="*/ 104307 w 104307"/>
              <a:gd name="connsiteY19" fmla="*/ 49185 h 65589"/>
              <a:gd name="connsiteX20" fmla="*/ 103634 w 104307"/>
              <a:gd name="connsiteY20" fmla="*/ 51469 h 65589"/>
              <a:gd name="connsiteX21" fmla="*/ 98836 w 104307"/>
              <a:gd name="connsiteY21" fmla="*/ 61326 h 65589"/>
              <a:gd name="connsiteX22" fmla="*/ 98163 w 104307"/>
              <a:gd name="connsiteY22" fmla="*/ 62519 h 65589"/>
              <a:gd name="connsiteX23" fmla="*/ 97630 w 104307"/>
              <a:gd name="connsiteY23" fmla="*/ 63064 h 65589"/>
              <a:gd name="connsiteX24" fmla="*/ 95497 w 104307"/>
              <a:gd name="connsiteY24" fmla="*/ 63064 h 65589"/>
              <a:gd name="connsiteX25" fmla="*/ 83565 w 104307"/>
              <a:gd name="connsiteY25" fmla="*/ 58852 h 65589"/>
              <a:gd name="connsiteX26" fmla="*/ 71759 w 104307"/>
              <a:gd name="connsiteY26" fmla="*/ 52141 h 65589"/>
              <a:gd name="connsiteX27" fmla="*/ 61084 w 104307"/>
              <a:gd name="connsiteY27" fmla="*/ 43337 h 65589"/>
              <a:gd name="connsiteX28" fmla="*/ 52553 w 104307"/>
              <a:gd name="connsiteY28" fmla="*/ 32807 h 65589"/>
              <a:gd name="connsiteX29" fmla="*/ 34286 w 104307"/>
              <a:gd name="connsiteY29" fmla="*/ 52332 h 65589"/>
              <a:gd name="connsiteX30" fmla="*/ 9203 w 104307"/>
              <a:gd name="connsiteY30" fmla="*/ 65196 h 65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04307" h="65589">
                <a:moveTo>
                  <a:pt x="9203" y="65196"/>
                </a:moveTo>
                <a:cubicBezTo>
                  <a:pt x="7959" y="65640"/>
                  <a:pt x="7108" y="65767"/>
                  <a:pt x="6664" y="65589"/>
                </a:cubicBezTo>
                <a:cubicBezTo>
                  <a:pt x="6220" y="65424"/>
                  <a:pt x="5737" y="64879"/>
                  <a:pt x="5204" y="63978"/>
                </a:cubicBezTo>
                <a:lnTo>
                  <a:pt x="0" y="54666"/>
                </a:lnTo>
                <a:cubicBezTo>
                  <a:pt x="-1155" y="52611"/>
                  <a:pt x="-926" y="51291"/>
                  <a:pt x="672" y="50657"/>
                </a:cubicBezTo>
                <a:cubicBezTo>
                  <a:pt x="7159" y="48272"/>
                  <a:pt x="12871" y="45519"/>
                  <a:pt x="17809" y="42398"/>
                </a:cubicBezTo>
                <a:cubicBezTo>
                  <a:pt x="22735" y="39277"/>
                  <a:pt x="26936" y="35788"/>
                  <a:pt x="30415" y="31868"/>
                </a:cubicBezTo>
                <a:cubicBezTo>
                  <a:pt x="33880" y="27948"/>
                  <a:pt x="36609" y="23597"/>
                  <a:pt x="38615" y="18814"/>
                </a:cubicBezTo>
                <a:cubicBezTo>
                  <a:pt x="40621" y="14005"/>
                  <a:pt x="41928" y="8626"/>
                  <a:pt x="42550" y="2676"/>
                </a:cubicBezTo>
                <a:cubicBezTo>
                  <a:pt x="42728" y="1687"/>
                  <a:pt x="42994" y="989"/>
                  <a:pt x="43350" y="545"/>
                </a:cubicBezTo>
                <a:cubicBezTo>
                  <a:pt x="43705" y="101"/>
                  <a:pt x="44505" y="-76"/>
                  <a:pt x="45749" y="0"/>
                </a:cubicBezTo>
                <a:lnTo>
                  <a:pt x="58418" y="824"/>
                </a:lnTo>
                <a:cubicBezTo>
                  <a:pt x="60017" y="989"/>
                  <a:pt x="60982" y="1268"/>
                  <a:pt x="61287" y="1661"/>
                </a:cubicBezTo>
                <a:cubicBezTo>
                  <a:pt x="61591" y="2080"/>
                  <a:pt x="61668" y="2905"/>
                  <a:pt x="61490" y="4135"/>
                </a:cubicBezTo>
                <a:cubicBezTo>
                  <a:pt x="61312" y="6622"/>
                  <a:pt x="61046" y="8994"/>
                  <a:pt x="60690" y="11202"/>
                </a:cubicBezTo>
                <a:cubicBezTo>
                  <a:pt x="61934" y="15642"/>
                  <a:pt x="63914" y="19778"/>
                  <a:pt x="66618" y="23597"/>
                </a:cubicBezTo>
                <a:cubicBezTo>
                  <a:pt x="69335" y="27428"/>
                  <a:pt x="72559" y="30904"/>
                  <a:pt x="76291" y="33999"/>
                </a:cubicBezTo>
                <a:cubicBezTo>
                  <a:pt x="80036" y="37120"/>
                  <a:pt x="84111" y="39848"/>
                  <a:pt x="88566" y="42195"/>
                </a:cubicBezTo>
                <a:cubicBezTo>
                  <a:pt x="93009" y="44555"/>
                  <a:pt x="97630" y="46432"/>
                  <a:pt x="102441" y="47879"/>
                </a:cubicBezTo>
                <a:cubicBezTo>
                  <a:pt x="103596" y="48221"/>
                  <a:pt x="104218" y="48665"/>
                  <a:pt x="104307" y="49185"/>
                </a:cubicBezTo>
                <a:cubicBezTo>
                  <a:pt x="104396" y="49731"/>
                  <a:pt x="104168" y="50479"/>
                  <a:pt x="103634" y="51469"/>
                </a:cubicBezTo>
                <a:lnTo>
                  <a:pt x="98836" y="61326"/>
                </a:lnTo>
                <a:cubicBezTo>
                  <a:pt x="98481" y="61846"/>
                  <a:pt x="98252" y="62278"/>
                  <a:pt x="98163" y="62519"/>
                </a:cubicBezTo>
                <a:cubicBezTo>
                  <a:pt x="97985" y="62887"/>
                  <a:pt x="97808" y="63064"/>
                  <a:pt x="97630" y="63064"/>
                </a:cubicBezTo>
                <a:cubicBezTo>
                  <a:pt x="97275" y="63343"/>
                  <a:pt x="96564" y="63343"/>
                  <a:pt x="95497" y="63064"/>
                </a:cubicBezTo>
                <a:cubicBezTo>
                  <a:pt x="91588" y="62176"/>
                  <a:pt x="87602" y="60781"/>
                  <a:pt x="83565" y="58852"/>
                </a:cubicBezTo>
                <a:cubicBezTo>
                  <a:pt x="79515" y="56949"/>
                  <a:pt x="75580" y="54717"/>
                  <a:pt x="71759" y="52141"/>
                </a:cubicBezTo>
                <a:cubicBezTo>
                  <a:pt x="67926" y="49566"/>
                  <a:pt x="64384" y="46610"/>
                  <a:pt x="61084" y="43337"/>
                </a:cubicBezTo>
                <a:cubicBezTo>
                  <a:pt x="57796" y="40051"/>
                  <a:pt x="54952" y="36524"/>
                  <a:pt x="52553" y="32807"/>
                </a:cubicBezTo>
                <a:cubicBezTo>
                  <a:pt x="47933" y="40368"/>
                  <a:pt x="41839" y="46864"/>
                  <a:pt x="34286" y="52332"/>
                </a:cubicBezTo>
                <a:cubicBezTo>
                  <a:pt x="26721" y="57787"/>
                  <a:pt x="18368" y="62075"/>
                  <a:pt x="9203" y="6519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7" name="Freeform 3"/>
          <p:cNvSpPr/>
          <p:nvPr/>
        </p:nvSpPr>
        <p:spPr>
          <a:xfrm>
            <a:off x="1476155" y="790942"/>
            <a:ext cx="120048" cy="15211"/>
          </a:xfrm>
          <a:custGeom>
            <a:avLst/>
            <a:gdLst>
              <a:gd name="connsiteX0" fmla="*/ 117243 w 120048"/>
              <a:gd name="connsiteY0" fmla="*/ 15211 h 15211"/>
              <a:gd name="connsiteX1" fmla="*/ 2665 w 120048"/>
              <a:gd name="connsiteY1" fmla="*/ 15211 h 15211"/>
              <a:gd name="connsiteX2" fmla="*/ 469 w 120048"/>
              <a:gd name="connsiteY2" fmla="*/ 14399 h 15211"/>
              <a:gd name="connsiteX3" fmla="*/ 0 w 120048"/>
              <a:gd name="connsiteY3" fmla="*/ 12420 h 15211"/>
              <a:gd name="connsiteX4" fmla="*/ 0 w 120048"/>
              <a:gd name="connsiteY4" fmla="*/ 2803 h 15211"/>
              <a:gd name="connsiteX5" fmla="*/ 469 w 120048"/>
              <a:gd name="connsiteY5" fmla="*/ 672 h 15211"/>
              <a:gd name="connsiteX6" fmla="*/ 2665 w 120048"/>
              <a:gd name="connsiteY6" fmla="*/ 0 h 15211"/>
              <a:gd name="connsiteX7" fmla="*/ 117243 w 120048"/>
              <a:gd name="connsiteY7" fmla="*/ 0 h 15211"/>
              <a:gd name="connsiteX8" fmla="*/ 120048 w 120048"/>
              <a:gd name="connsiteY8" fmla="*/ 2803 h 15211"/>
              <a:gd name="connsiteX9" fmla="*/ 120048 w 120048"/>
              <a:gd name="connsiteY9" fmla="*/ 12420 h 15211"/>
              <a:gd name="connsiteX10" fmla="*/ 117243 w 120048"/>
              <a:gd name="connsiteY10" fmla="*/ 15211 h 15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48" h="15211">
                <a:moveTo>
                  <a:pt x="117243" y="15211"/>
                </a:moveTo>
                <a:lnTo>
                  <a:pt x="2665" y="15211"/>
                </a:lnTo>
                <a:cubicBezTo>
                  <a:pt x="1510" y="15211"/>
                  <a:pt x="774" y="14944"/>
                  <a:pt x="469" y="14399"/>
                </a:cubicBezTo>
                <a:cubicBezTo>
                  <a:pt x="152" y="13879"/>
                  <a:pt x="0" y="13206"/>
                  <a:pt x="0" y="12420"/>
                </a:cubicBezTo>
                <a:lnTo>
                  <a:pt x="0" y="2803"/>
                </a:lnTo>
                <a:cubicBezTo>
                  <a:pt x="0" y="1839"/>
                  <a:pt x="152" y="1116"/>
                  <a:pt x="469" y="672"/>
                </a:cubicBezTo>
                <a:cubicBezTo>
                  <a:pt x="774" y="228"/>
                  <a:pt x="1510" y="0"/>
                  <a:pt x="2665" y="0"/>
                </a:cubicBezTo>
                <a:lnTo>
                  <a:pt x="117243" y="0"/>
                </a:lnTo>
                <a:cubicBezTo>
                  <a:pt x="119109" y="0"/>
                  <a:pt x="120048" y="938"/>
                  <a:pt x="120048" y="2803"/>
                </a:cubicBezTo>
                <a:lnTo>
                  <a:pt x="120048" y="12420"/>
                </a:lnTo>
                <a:cubicBezTo>
                  <a:pt x="120048" y="14272"/>
                  <a:pt x="119109" y="15211"/>
                  <a:pt x="117243" y="1521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8" name="Freeform 3"/>
          <p:cNvSpPr/>
          <p:nvPr/>
        </p:nvSpPr>
        <p:spPr>
          <a:xfrm>
            <a:off x="1743309" y="707908"/>
            <a:ext cx="87767" cy="66236"/>
          </a:xfrm>
          <a:custGeom>
            <a:avLst/>
            <a:gdLst>
              <a:gd name="connsiteX0" fmla="*/ 84695 w 87767"/>
              <a:gd name="connsiteY0" fmla="*/ 66236 h 66236"/>
              <a:gd name="connsiteX1" fmla="*/ 10929 w 87767"/>
              <a:gd name="connsiteY1" fmla="*/ 66236 h 66236"/>
              <a:gd name="connsiteX2" fmla="*/ 2526 w 87767"/>
              <a:gd name="connsiteY2" fmla="*/ 63585 h 66236"/>
              <a:gd name="connsiteX3" fmla="*/ 0 w 87767"/>
              <a:gd name="connsiteY3" fmla="*/ 55579 h 66236"/>
              <a:gd name="connsiteX4" fmla="*/ 0 w 87767"/>
              <a:gd name="connsiteY4" fmla="*/ 9464 h 66236"/>
              <a:gd name="connsiteX5" fmla="*/ 2399 w 87767"/>
              <a:gd name="connsiteY5" fmla="*/ 1864 h 66236"/>
              <a:gd name="connsiteX6" fmla="*/ 10396 w 87767"/>
              <a:gd name="connsiteY6" fmla="*/ 0 h 66236"/>
              <a:gd name="connsiteX7" fmla="*/ 84022 w 87767"/>
              <a:gd name="connsiteY7" fmla="*/ 0 h 66236"/>
              <a:gd name="connsiteX8" fmla="*/ 86561 w 87767"/>
              <a:gd name="connsiteY8" fmla="*/ 2537 h 66236"/>
              <a:gd name="connsiteX9" fmla="*/ 86561 w 87767"/>
              <a:gd name="connsiteY9" fmla="*/ 12661 h 66236"/>
              <a:gd name="connsiteX10" fmla="*/ 86028 w 87767"/>
              <a:gd name="connsiteY10" fmla="*/ 14678 h 66236"/>
              <a:gd name="connsiteX11" fmla="*/ 84022 w 87767"/>
              <a:gd name="connsiteY11" fmla="*/ 15198 h 66236"/>
              <a:gd name="connsiteX12" fmla="*/ 20945 w 87767"/>
              <a:gd name="connsiteY12" fmla="*/ 15198 h 66236"/>
              <a:gd name="connsiteX13" fmla="*/ 18673 w 87767"/>
              <a:gd name="connsiteY13" fmla="*/ 17329 h 66236"/>
              <a:gd name="connsiteX14" fmla="*/ 18673 w 87767"/>
              <a:gd name="connsiteY14" fmla="*/ 25449 h 66236"/>
              <a:gd name="connsiteX15" fmla="*/ 82156 w 87767"/>
              <a:gd name="connsiteY15" fmla="*/ 25449 h 66236"/>
              <a:gd name="connsiteX16" fmla="*/ 84961 w 87767"/>
              <a:gd name="connsiteY16" fmla="*/ 28252 h 66236"/>
              <a:gd name="connsiteX17" fmla="*/ 84961 w 87767"/>
              <a:gd name="connsiteY17" fmla="*/ 37590 h 66236"/>
              <a:gd name="connsiteX18" fmla="*/ 82156 w 87767"/>
              <a:gd name="connsiteY18" fmla="*/ 40393 h 66236"/>
              <a:gd name="connsiteX19" fmla="*/ 18673 w 87767"/>
              <a:gd name="connsiteY19" fmla="*/ 40393 h 66236"/>
              <a:gd name="connsiteX20" fmla="*/ 18673 w 87767"/>
              <a:gd name="connsiteY20" fmla="*/ 49046 h 66236"/>
              <a:gd name="connsiteX21" fmla="*/ 20945 w 87767"/>
              <a:gd name="connsiteY21" fmla="*/ 51190 h 66236"/>
              <a:gd name="connsiteX22" fmla="*/ 84695 w 87767"/>
              <a:gd name="connsiteY22" fmla="*/ 51190 h 66236"/>
              <a:gd name="connsiteX23" fmla="*/ 87767 w 87767"/>
              <a:gd name="connsiteY23" fmla="*/ 53448 h 66236"/>
              <a:gd name="connsiteX24" fmla="*/ 87767 w 87767"/>
              <a:gd name="connsiteY24" fmla="*/ 63585 h 66236"/>
              <a:gd name="connsiteX25" fmla="*/ 84695 w 87767"/>
              <a:gd name="connsiteY25" fmla="*/ 66236 h 66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87767" h="66236">
                <a:moveTo>
                  <a:pt x="84695" y="66236"/>
                </a:moveTo>
                <a:lnTo>
                  <a:pt x="10929" y="66236"/>
                </a:lnTo>
                <a:cubicBezTo>
                  <a:pt x="7019" y="66236"/>
                  <a:pt x="4227" y="65373"/>
                  <a:pt x="2526" y="63585"/>
                </a:cubicBezTo>
                <a:cubicBezTo>
                  <a:pt x="850" y="61796"/>
                  <a:pt x="0" y="59144"/>
                  <a:pt x="0" y="55579"/>
                </a:cubicBezTo>
                <a:lnTo>
                  <a:pt x="0" y="9464"/>
                </a:lnTo>
                <a:cubicBezTo>
                  <a:pt x="0" y="5658"/>
                  <a:pt x="799" y="3095"/>
                  <a:pt x="2399" y="1864"/>
                </a:cubicBezTo>
                <a:cubicBezTo>
                  <a:pt x="3998" y="621"/>
                  <a:pt x="6677" y="0"/>
                  <a:pt x="10396" y="0"/>
                </a:cubicBezTo>
                <a:lnTo>
                  <a:pt x="84022" y="0"/>
                </a:lnTo>
                <a:cubicBezTo>
                  <a:pt x="85723" y="0"/>
                  <a:pt x="86561" y="849"/>
                  <a:pt x="86561" y="2537"/>
                </a:cubicBezTo>
                <a:lnTo>
                  <a:pt x="86561" y="12661"/>
                </a:lnTo>
                <a:cubicBezTo>
                  <a:pt x="86561" y="13638"/>
                  <a:pt x="86383" y="14297"/>
                  <a:pt x="86028" y="14678"/>
                </a:cubicBezTo>
                <a:cubicBezTo>
                  <a:pt x="85672" y="15020"/>
                  <a:pt x="84999" y="15198"/>
                  <a:pt x="84022" y="15198"/>
                </a:cubicBezTo>
                <a:lnTo>
                  <a:pt x="20945" y="15198"/>
                </a:lnTo>
                <a:cubicBezTo>
                  <a:pt x="19422" y="15198"/>
                  <a:pt x="18673" y="15908"/>
                  <a:pt x="18673" y="17329"/>
                </a:cubicBezTo>
                <a:lnTo>
                  <a:pt x="18673" y="25449"/>
                </a:lnTo>
                <a:lnTo>
                  <a:pt x="82156" y="25449"/>
                </a:lnTo>
                <a:cubicBezTo>
                  <a:pt x="84022" y="25449"/>
                  <a:pt x="84961" y="26388"/>
                  <a:pt x="84961" y="28252"/>
                </a:cubicBezTo>
                <a:lnTo>
                  <a:pt x="84961" y="37590"/>
                </a:lnTo>
                <a:cubicBezTo>
                  <a:pt x="84961" y="39455"/>
                  <a:pt x="84022" y="40393"/>
                  <a:pt x="82156" y="40393"/>
                </a:cubicBezTo>
                <a:lnTo>
                  <a:pt x="18673" y="40393"/>
                </a:lnTo>
                <a:lnTo>
                  <a:pt x="18673" y="49046"/>
                </a:lnTo>
                <a:cubicBezTo>
                  <a:pt x="18673" y="50479"/>
                  <a:pt x="19422" y="51190"/>
                  <a:pt x="20945" y="51190"/>
                </a:cubicBezTo>
                <a:lnTo>
                  <a:pt x="84695" y="51190"/>
                </a:lnTo>
                <a:cubicBezTo>
                  <a:pt x="86738" y="51190"/>
                  <a:pt x="87767" y="51938"/>
                  <a:pt x="87767" y="53448"/>
                </a:cubicBezTo>
                <a:lnTo>
                  <a:pt x="87767" y="63585"/>
                </a:lnTo>
                <a:cubicBezTo>
                  <a:pt x="87767" y="65373"/>
                  <a:pt x="86738" y="66236"/>
                  <a:pt x="84695" y="6623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9" name="Freeform 3"/>
          <p:cNvSpPr/>
          <p:nvPr/>
        </p:nvSpPr>
        <p:spPr>
          <a:xfrm>
            <a:off x="1726908" y="790942"/>
            <a:ext cx="120035" cy="15211"/>
          </a:xfrm>
          <a:custGeom>
            <a:avLst/>
            <a:gdLst>
              <a:gd name="connsiteX0" fmla="*/ 117230 w 120035"/>
              <a:gd name="connsiteY0" fmla="*/ 15211 h 15211"/>
              <a:gd name="connsiteX1" fmla="*/ 2665 w 120035"/>
              <a:gd name="connsiteY1" fmla="*/ 15211 h 15211"/>
              <a:gd name="connsiteX2" fmla="*/ 457 w 120035"/>
              <a:gd name="connsiteY2" fmla="*/ 14399 h 15211"/>
              <a:gd name="connsiteX3" fmla="*/ 0 w 120035"/>
              <a:gd name="connsiteY3" fmla="*/ 12420 h 15211"/>
              <a:gd name="connsiteX4" fmla="*/ 0 w 120035"/>
              <a:gd name="connsiteY4" fmla="*/ 2803 h 15211"/>
              <a:gd name="connsiteX5" fmla="*/ 457 w 120035"/>
              <a:gd name="connsiteY5" fmla="*/ 672 h 15211"/>
              <a:gd name="connsiteX6" fmla="*/ 2665 w 120035"/>
              <a:gd name="connsiteY6" fmla="*/ 0 h 15211"/>
              <a:gd name="connsiteX7" fmla="*/ 117230 w 120035"/>
              <a:gd name="connsiteY7" fmla="*/ 0 h 15211"/>
              <a:gd name="connsiteX8" fmla="*/ 120035 w 120035"/>
              <a:gd name="connsiteY8" fmla="*/ 2803 h 15211"/>
              <a:gd name="connsiteX9" fmla="*/ 120035 w 120035"/>
              <a:gd name="connsiteY9" fmla="*/ 12420 h 15211"/>
              <a:gd name="connsiteX10" fmla="*/ 117230 w 120035"/>
              <a:gd name="connsiteY10" fmla="*/ 15211 h 15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035" h="15211">
                <a:moveTo>
                  <a:pt x="117230" y="15211"/>
                </a:moveTo>
                <a:lnTo>
                  <a:pt x="2665" y="15211"/>
                </a:lnTo>
                <a:cubicBezTo>
                  <a:pt x="1510" y="15211"/>
                  <a:pt x="774" y="14944"/>
                  <a:pt x="457" y="14399"/>
                </a:cubicBezTo>
                <a:cubicBezTo>
                  <a:pt x="152" y="13879"/>
                  <a:pt x="0" y="13206"/>
                  <a:pt x="0" y="12420"/>
                </a:cubicBezTo>
                <a:lnTo>
                  <a:pt x="0" y="2803"/>
                </a:lnTo>
                <a:cubicBezTo>
                  <a:pt x="0" y="1839"/>
                  <a:pt x="152" y="1116"/>
                  <a:pt x="457" y="672"/>
                </a:cubicBezTo>
                <a:cubicBezTo>
                  <a:pt x="774" y="228"/>
                  <a:pt x="1510" y="0"/>
                  <a:pt x="2665" y="0"/>
                </a:cubicBezTo>
                <a:lnTo>
                  <a:pt x="117230" y="0"/>
                </a:lnTo>
                <a:cubicBezTo>
                  <a:pt x="119096" y="0"/>
                  <a:pt x="120035" y="938"/>
                  <a:pt x="120035" y="2803"/>
                </a:cubicBezTo>
                <a:lnTo>
                  <a:pt x="120035" y="12420"/>
                </a:lnTo>
                <a:cubicBezTo>
                  <a:pt x="120035" y="14272"/>
                  <a:pt x="119096" y="15211"/>
                  <a:pt x="117230" y="1521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0" name="Freeform 3"/>
          <p:cNvSpPr/>
          <p:nvPr/>
        </p:nvSpPr>
        <p:spPr>
          <a:xfrm>
            <a:off x="1896686" y="711777"/>
            <a:ext cx="72432" cy="102634"/>
          </a:xfrm>
          <a:custGeom>
            <a:avLst/>
            <a:gdLst>
              <a:gd name="connsiteX0" fmla="*/ 55359 w 72432"/>
              <a:gd name="connsiteY0" fmla="*/ 102507 h 102634"/>
              <a:gd name="connsiteX1" fmla="*/ 53493 w 72432"/>
              <a:gd name="connsiteY1" fmla="*/ 102240 h 102634"/>
              <a:gd name="connsiteX2" fmla="*/ 52160 w 72432"/>
              <a:gd name="connsiteY2" fmla="*/ 100502 h 102634"/>
              <a:gd name="connsiteX3" fmla="*/ 25350 w 72432"/>
              <a:gd name="connsiteY3" fmla="*/ 59588 h 102634"/>
              <a:gd name="connsiteX4" fmla="*/ 18139 w 72432"/>
              <a:gd name="connsiteY4" fmla="*/ 67568 h 102634"/>
              <a:gd name="connsiteX5" fmla="*/ 18139 w 72432"/>
              <a:gd name="connsiteY5" fmla="*/ 99982 h 102634"/>
              <a:gd name="connsiteX6" fmla="*/ 17479 w 72432"/>
              <a:gd name="connsiteY6" fmla="*/ 102114 h 102634"/>
              <a:gd name="connsiteX7" fmla="*/ 15474 w 72432"/>
              <a:gd name="connsiteY7" fmla="*/ 102634 h 102634"/>
              <a:gd name="connsiteX8" fmla="*/ 2678 w 72432"/>
              <a:gd name="connsiteY8" fmla="*/ 102634 h 102634"/>
              <a:gd name="connsiteX9" fmla="*/ 609 w 72432"/>
              <a:gd name="connsiteY9" fmla="*/ 102114 h 102634"/>
              <a:gd name="connsiteX10" fmla="*/ 0 w 72432"/>
              <a:gd name="connsiteY10" fmla="*/ 99982 h 102634"/>
              <a:gd name="connsiteX11" fmla="*/ 0 w 72432"/>
              <a:gd name="connsiteY11" fmla="*/ 2651 h 102634"/>
              <a:gd name="connsiteX12" fmla="*/ 2678 w 72432"/>
              <a:gd name="connsiteY12" fmla="*/ 0 h 102634"/>
              <a:gd name="connsiteX13" fmla="*/ 15474 w 72432"/>
              <a:gd name="connsiteY13" fmla="*/ 0 h 102634"/>
              <a:gd name="connsiteX14" fmla="*/ 18139 w 72432"/>
              <a:gd name="connsiteY14" fmla="*/ 2651 h 102634"/>
              <a:gd name="connsiteX15" fmla="*/ 18139 w 72432"/>
              <a:gd name="connsiteY15" fmla="*/ 42144 h 102634"/>
              <a:gd name="connsiteX16" fmla="*/ 49494 w 72432"/>
              <a:gd name="connsiteY16" fmla="*/ 2004 h 102634"/>
              <a:gd name="connsiteX17" fmla="*/ 50560 w 72432"/>
              <a:gd name="connsiteY17" fmla="*/ 913 h 102634"/>
              <a:gd name="connsiteX18" fmla="*/ 52160 w 72432"/>
              <a:gd name="connsiteY18" fmla="*/ 520 h 102634"/>
              <a:gd name="connsiteX19" fmla="*/ 67088 w 72432"/>
              <a:gd name="connsiteY19" fmla="*/ 520 h 102634"/>
              <a:gd name="connsiteX20" fmla="*/ 68954 w 72432"/>
              <a:gd name="connsiteY20" fmla="*/ 3869 h 102634"/>
              <a:gd name="connsiteX21" fmla="*/ 36013 w 72432"/>
              <a:gd name="connsiteY21" fmla="*/ 45443 h 102634"/>
              <a:gd name="connsiteX22" fmla="*/ 72432 w 72432"/>
              <a:gd name="connsiteY22" fmla="*/ 99703 h 102634"/>
              <a:gd name="connsiteX23" fmla="*/ 70693 w 72432"/>
              <a:gd name="connsiteY23" fmla="*/ 102507 h 102634"/>
              <a:gd name="connsiteX24" fmla="*/ 55359 w 72432"/>
              <a:gd name="connsiteY24" fmla="*/ 102507 h 102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72432" h="102634">
                <a:moveTo>
                  <a:pt x="55359" y="102507"/>
                </a:moveTo>
                <a:cubicBezTo>
                  <a:pt x="54381" y="102507"/>
                  <a:pt x="53759" y="102405"/>
                  <a:pt x="53493" y="102240"/>
                </a:cubicBezTo>
                <a:cubicBezTo>
                  <a:pt x="53226" y="102063"/>
                  <a:pt x="52769" y="101467"/>
                  <a:pt x="52160" y="100502"/>
                </a:cubicBezTo>
                <a:lnTo>
                  <a:pt x="25350" y="59588"/>
                </a:lnTo>
                <a:lnTo>
                  <a:pt x="18139" y="67568"/>
                </a:lnTo>
                <a:lnTo>
                  <a:pt x="18139" y="99982"/>
                </a:lnTo>
                <a:cubicBezTo>
                  <a:pt x="18139" y="101048"/>
                  <a:pt x="17924" y="101733"/>
                  <a:pt x="17479" y="102114"/>
                </a:cubicBezTo>
                <a:cubicBezTo>
                  <a:pt x="17022" y="102456"/>
                  <a:pt x="16362" y="102634"/>
                  <a:pt x="15474" y="102634"/>
                </a:cubicBezTo>
                <a:lnTo>
                  <a:pt x="2678" y="102634"/>
                </a:lnTo>
                <a:cubicBezTo>
                  <a:pt x="1688" y="102634"/>
                  <a:pt x="1002" y="102456"/>
                  <a:pt x="609" y="102114"/>
                </a:cubicBezTo>
                <a:cubicBezTo>
                  <a:pt x="203" y="101733"/>
                  <a:pt x="0" y="101048"/>
                  <a:pt x="0" y="99982"/>
                </a:cubicBezTo>
                <a:lnTo>
                  <a:pt x="0" y="2651"/>
                </a:lnTo>
                <a:cubicBezTo>
                  <a:pt x="0" y="888"/>
                  <a:pt x="888" y="0"/>
                  <a:pt x="2678" y="0"/>
                </a:cubicBezTo>
                <a:lnTo>
                  <a:pt x="15474" y="0"/>
                </a:lnTo>
                <a:cubicBezTo>
                  <a:pt x="17251" y="0"/>
                  <a:pt x="18139" y="888"/>
                  <a:pt x="18139" y="2651"/>
                </a:cubicBezTo>
                <a:lnTo>
                  <a:pt x="18139" y="42144"/>
                </a:lnTo>
                <a:lnTo>
                  <a:pt x="49494" y="2004"/>
                </a:lnTo>
                <a:cubicBezTo>
                  <a:pt x="49926" y="1560"/>
                  <a:pt x="50294" y="1192"/>
                  <a:pt x="50560" y="913"/>
                </a:cubicBezTo>
                <a:cubicBezTo>
                  <a:pt x="50827" y="672"/>
                  <a:pt x="51360" y="520"/>
                  <a:pt x="52160" y="520"/>
                </a:cubicBezTo>
                <a:lnTo>
                  <a:pt x="67088" y="520"/>
                </a:lnTo>
                <a:cubicBezTo>
                  <a:pt x="70198" y="520"/>
                  <a:pt x="70833" y="1636"/>
                  <a:pt x="68954" y="3869"/>
                </a:cubicBezTo>
                <a:lnTo>
                  <a:pt x="36013" y="45443"/>
                </a:lnTo>
                <a:lnTo>
                  <a:pt x="72432" y="99703"/>
                </a:lnTo>
                <a:cubicBezTo>
                  <a:pt x="73765" y="101568"/>
                  <a:pt x="73181" y="102507"/>
                  <a:pt x="70693" y="102507"/>
                </a:cubicBezTo>
                <a:lnTo>
                  <a:pt x="55359" y="10250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1" name="Freeform 3"/>
          <p:cNvSpPr/>
          <p:nvPr/>
        </p:nvSpPr>
        <p:spPr>
          <a:xfrm>
            <a:off x="1980046" y="710310"/>
            <a:ext cx="63889" cy="106770"/>
          </a:xfrm>
          <a:custGeom>
            <a:avLst/>
            <a:gdLst>
              <a:gd name="connsiteX0" fmla="*/ 63889 w 63889"/>
              <a:gd name="connsiteY0" fmla="*/ 74787 h 106770"/>
              <a:gd name="connsiteX1" fmla="*/ 61426 w 63889"/>
              <a:gd name="connsiteY1" fmla="*/ 87448 h 106770"/>
              <a:gd name="connsiteX2" fmla="*/ 54089 w 63889"/>
              <a:gd name="connsiteY2" fmla="*/ 97635 h 106770"/>
              <a:gd name="connsiteX3" fmla="*/ 42080 w 63889"/>
              <a:gd name="connsiteY3" fmla="*/ 104372 h 106770"/>
              <a:gd name="connsiteX4" fmla="*/ 25616 w 63889"/>
              <a:gd name="connsiteY4" fmla="*/ 106770 h 106770"/>
              <a:gd name="connsiteX5" fmla="*/ 13608 w 63889"/>
              <a:gd name="connsiteY5" fmla="*/ 105755 h 106770"/>
              <a:gd name="connsiteX6" fmla="*/ 2399 w 63889"/>
              <a:gd name="connsiteY6" fmla="*/ 102913 h 106770"/>
              <a:gd name="connsiteX7" fmla="*/ 139 w 63889"/>
              <a:gd name="connsiteY7" fmla="*/ 101302 h 106770"/>
              <a:gd name="connsiteX8" fmla="*/ 0 w 63889"/>
              <a:gd name="connsiteY8" fmla="*/ 98891 h 106770"/>
              <a:gd name="connsiteX9" fmla="*/ 1332 w 63889"/>
              <a:gd name="connsiteY9" fmla="*/ 88247 h 106770"/>
              <a:gd name="connsiteX10" fmla="*/ 2335 w 63889"/>
              <a:gd name="connsiteY10" fmla="*/ 85964 h 106770"/>
              <a:gd name="connsiteX11" fmla="*/ 5204 w 63889"/>
              <a:gd name="connsiteY11" fmla="*/ 86230 h 106770"/>
              <a:gd name="connsiteX12" fmla="*/ 12541 w 63889"/>
              <a:gd name="connsiteY12" fmla="*/ 88361 h 106770"/>
              <a:gd name="connsiteX13" fmla="*/ 19879 w 63889"/>
              <a:gd name="connsiteY13" fmla="*/ 89706 h 106770"/>
              <a:gd name="connsiteX14" fmla="*/ 28955 w 63889"/>
              <a:gd name="connsiteY14" fmla="*/ 89579 h 106770"/>
              <a:gd name="connsiteX15" fmla="*/ 37079 w 63889"/>
              <a:gd name="connsiteY15" fmla="*/ 87245 h 106770"/>
              <a:gd name="connsiteX16" fmla="*/ 42880 w 63889"/>
              <a:gd name="connsiteY16" fmla="*/ 82247 h 106770"/>
              <a:gd name="connsiteX17" fmla="*/ 45089 w 63889"/>
              <a:gd name="connsiteY17" fmla="*/ 74241 h 106770"/>
              <a:gd name="connsiteX18" fmla="*/ 43756 w 63889"/>
              <a:gd name="connsiteY18" fmla="*/ 68710 h 106770"/>
              <a:gd name="connsiteX19" fmla="*/ 39681 w 63889"/>
              <a:gd name="connsiteY19" fmla="*/ 63838 h 106770"/>
              <a:gd name="connsiteX20" fmla="*/ 32877 w 63889"/>
              <a:gd name="connsiteY20" fmla="*/ 60388 h 106770"/>
              <a:gd name="connsiteX21" fmla="*/ 23344 w 63889"/>
              <a:gd name="connsiteY21" fmla="*/ 59055 h 106770"/>
              <a:gd name="connsiteX22" fmla="*/ 16146 w 63889"/>
              <a:gd name="connsiteY22" fmla="*/ 59055 h 106770"/>
              <a:gd name="connsiteX23" fmla="*/ 13938 w 63889"/>
              <a:gd name="connsiteY23" fmla="*/ 58510 h 106770"/>
              <a:gd name="connsiteX24" fmla="*/ 13468 w 63889"/>
              <a:gd name="connsiteY24" fmla="*/ 56379 h 106770"/>
              <a:gd name="connsiteX25" fmla="*/ 13468 w 63889"/>
              <a:gd name="connsiteY25" fmla="*/ 45443 h 106770"/>
              <a:gd name="connsiteX26" fmla="*/ 13938 w 63889"/>
              <a:gd name="connsiteY26" fmla="*/ 43121 h 106770"/>
              <a:gd name="connsiteX27" fmla="*/ 16146 w 63889"/>
              <a:gd name="connsiteY27" fmla="*/ 42652 h 106770"/>
              <a:gd name="connsiteX28" fmla="*/ 23077 w 63889"/>
              <a:gd name="connsiteY28" fmla="*/ 42652 h 106770"/>
              <a:gd name="connsiteX29" fmla="*/ 29272 w 63889"/>
              <a:gd name="connsiteY29" fmla="*/ 41852 h 106770"/>
              <a:gd name="connsiteX30" fmla="*/ 35683 w 63889"/>
              <a:gd name="connsiteY30" fmla="*/ 39328 h 106770"/>
              <a:gd name="connsiteX31" fmla="*/ 40748 w 63889"/>
              <a:gd name="connsiteY31" fmla="*/ 34989 h 106770"/>
              <a:gd name="connsiteX32" fmla="*/ 42817 w 63889"/>
              <a:gd name="connsiteY32" fmla="*/ 28798 h 106770"/>
              <a:gd name="connsiteX33" fmla="*/ 39288 w 63889"/>
              <a:gd name="connsiteY33" fmla="*/ 20247 h 106770"/>
              <a:gd name="connsiteX34" fmla="*/ 28549 w 63889"/>
              <a:gd name="connsiteY34" fmla="*/ 16784 h 106770"/>
              <a:gd name="connsiteX35" fmla="*/ 18546 w 63889"/>
              <a:gd name="connsiteY35" fmla="*/ 18116 h 106770"/>
              <a:gd name="connsiteX36" fmla="*/ 8936 w 63889"/>
              <a:gd name="connsiteY36" fmla="*/ 21313 h 106770"/>
              <a:gd name="connsiteX37" fmla="*/ 6004 w 63889"/>
              <a:gd name="connsiteY37" fmla="*/ 21935 h 106770"/>
              <a:gd name="connsiteX38" fmla="*/ 4671 w 63889"/>
              <a:gd name="connsiteY38" fmla="*/ 19854 h 106770"/>
              <a:gd name="connsiteX39" fmla="*/ 3338 w 63889"/>
              <a:gd name="connsiteY39" fmla="*/ 8804 h 106770"/>
              <a:gd name="connsiteX40" fmla="*/ 3541 w 63889"/>
              <a:gd name="connsiteY40" fmla="*/ 6800 h 106770"/>
              <a:gd name="connsiteX41" fmla="*/ 6004 w 63889"/>
              <a:gd name="connsiteY41" fmla="*/ 5328 h 106770"/>
              <a:gd name="connsiteX42" fmla="*/ 17606 w 63889"/>
              <a:gd name="connsiteY42" fmla="*/ 1522 h 106770"/>
              <a:gd name="connsiteX43" fmla="*/ 29348 w 63889"/>
              <a:gd name="connsiteY43" fmla="*/ 0 h 106770"/>
              <a:gd name="connsiteX44" fmla="*/ 41090 w 63889"/>
              <a:gd name="connsiteY44" fmla="*/ 1585 h 106770"/>
              <a:gd name="connsiteX45" fmla="*/ 51626 w 63889"/>
              <a:gd name="connsiteY45" fmla="*/ 6470 h 106770"/>
              <a:gd name="connsiteX46" fmla="*/ 59154 w 63889"/>
              <a:gd name="connsiteY46" fmla="*/ 14843 h 106770"/>
              <a:gd name="connsiteX47" fmla="*/ 62023 w 63889"/>
              <a:gd name="connsiteY47" fmla="*/ 26920 h 106770"/>
              <a:gd name="connsiteX48" fmla="*/ 60627 w 63889"/>
              <a:gd name="connsiteY48" fmla="*/ 34393 h 106770"/>
              <a:gd name="connsiteX49" fmla="*/ 56755 w 63889"/>
              <a:gd name="connsiteY49" fmla="*/ 41117 h 106770"/>
              <a:gd name="connsiteX50" fmla="*/ 50890 w 63889"/>
              <a:gd name="connsiteY50" fmla="*/ 46711 h 106770"/>
              <a:gd name="connsiteX51" fmla="*/ 43489 w 63889"/>
              <a:gd name="connsiteY51" fmla="*/ 50771 h 106770"/>
              <a:gd name="connsiteX52" fmla="*/ 58761 w 63889"/>
              <a:gd name="connsiteY52" fmla="*/ 61301 h 106770"/>
              <a:gd name="connsiteX53" fmla="*/ 63889 w 63889"/>
              <a:gd name="connsiteY53" fmla="*/ 74787 h 106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63889" h="106770">
                <a:moveTo>
                  <a:pt x="63889" y="74787"/>
                </a:moveTo>
                <a:cubicBezTo>
                  <a:pt x="63889" y="79316"/>
                  <a:pt x="63077" y="83528"/>
                  <a:pt x="61426" y="87448"/>
                </a:cubicBezTo>
                <a:cubicBezTo>
                  <a:pt x="59776" y="91368"/>
                  <a:pt x="57326" y="94755"/>
                  <a:pt x="54089" y="97635"/>
                </a:cubicBezTo>
                <a:cubicBezTo>
                  <a:pt x="50839" y="100528"/>
                  <a:pt x="46841" y="102761"/>
                  <a:pt x="42080" y="104372"/>
                </a:cubicBezTo>
                <a:cubicBezTo>
                  <a:pt x="37333" y="105958"/>
                  <a:pt x="31836" y="106770"/>
                  <a:pt x="25616" y="106770"/>
                </a:cubicBezTo>
                <a:cubicBezTo>
                  <a:pt x="21871" y="106770"/>
                  <a:pt x="17873" y="106427"/>
                  <a:pt x="13608" y="105755"/>
                </a:cubicBezTo>
                <a:cubicBezTo>
                  <a:pt x="9342" y="105095"/>
                  <a:pt x="5610" y="104144"/>
                  <a:pt x="2399" y="102913"/>
                </a:cubicBezTo>
                <a:cubicBezTo>
                  <a:pt x="1155" y="102469"/>
                  <a:pt x="406" y="101923"/>
                  <a:pt x="139" y="101302"/>
                </a:cubicBezTo>
                <a:cubicBezTo>
                  <a:pt x="-126" y="100680"/>
                  <a:pt x="-177" y="99894"/>
                  <a:pt x="0" y="98891"/>
                </a:cubicBezTo>
                <a:lnTo>
                  <a:pt x="1332" y="88247"/>
                </a:lnTo>
                <a:cubicBezTo>
                  <a:pt x="1510" y="87004"/>
                  <a:pt x="1853" y="86230"/>
                  <a:pt x="2335" y="85964"/>
                </a:cubicBezTo>
                <a:cubicBezTo>
                  <a:pt x="2818" y="85710"/>
                  <a:pt x="3782" y="85786"/>
                  <a:pt x="5204" y="86230"/>
                </a:cubicBezTo>
                <a:cubicBezTo>
                  <a:pt x="7337" y="86953"/>
                  <a:pt x="9787" y="87676"/>
                  <a:pt x="12541" y="88361"/>
                </a:cubicBezTo>
                <a:cubicBezTo>
                  <a:pt x="15296" y="89085"/>
                  <a:pt x="17746" y="89529"/>
                  <a:pt x="19879" y="89706"/>
                </a:cubicBezTo>
                <a:cubicBezTo>
                  <a:pt x="22900" y="89973"/>
                  <a:pt x="25921" y="89922"/>
                  <a:pt x="28955" y="89579"/>
                </a:cubicBezTo>
                <a:cubicBezTo>
                  <a:pt x="31963" y="89211"/>
                  <a:pt x="34680" y="88438"/>
                  <a:pt x="37079" y="87245"/>
                </a:cubicBezTo>
                <a:cubicBezTo>
                  <a:pt x="39491" y="86040"/>
                  <a:pt x="41420" y="84378"/>
                  <a:pt x="42880" y="82247"/>
                </a:cubicBezTo>
                <a:cubicBezTo>
                  <a:pt x="44353" y="80115"/>
                  <a:pt x="45089" y="77438"/>
                  <a:pt x="45089" y="74241"/>
                </a:cubicBezTo>
                <a:cubicBezTo>
                  <a:pt x="45089" y="72389"/>
                  <a:pt x="44632" y="70524"/>
                  <a:pt x="43756" y="68710"/>
                </a:cubicBezTo>
                <a:cubicBezTo>
                  <a:pt x="42868" y="66883"/>
                  <a:pt x="41509" y="65272"/>
                  <a:pt x="39681" y="63838"/>
                </a:cubicBezTo>
                <a:cubicBezTo>
                  <a:pt x="37866" y="62417"/>
                  <a:pt x="35594" y="61263"/>
                  <a:pt x="32877" y="60388"/>
                </a:cubicBezTo>
                <a:cubicBezTo>
                  <a:pt x="30173" y="59500"/>
                  <a:pt x="26987" y="59055"/>
                  <a:pt x="23344" y="59055"/>
                </a:cubicBezTo>
                <a:lnTo>
                  <a:pt x="16146" y="59055"/>
                </a:lnTo>
                <a:cubicBezTo>
                  <a:pt x="14978" y="59055"/>
                  <a:pt x="14255" y="58878"/>
                  <a:pt x="13938" y="58510"/>
                </a:cubicBezTo>
                <a:cubicBezTo>
                  <a:pt x="13633" y="58155"/>
                  <a:pt x="13468" y="57444"/>
                  <a:pt x="13468" y="56379"/>
                </a:cubicBezTo>
                <a:lnTo>
                  <a:pt x="13468" y="45443"/>
                </a:lnTo>
                <a:cubicBezTo>
                  <a:pt x="13468" y="44212"/>
                  <a:pt x="13633" y="43438"/>
                  <a:pt x="13938" y="43121"/>
                </a:cubicBezTo>
                <a:cubicBezTo>
                  <a:pt x="14255" y="42804"/>
                  <a:pt x="14978" y="42652"/>
                  <a:pt x="16146" y="42652"/>
                </a:cubicBezTo>
                <a:lnTo>
                  <a:pt x="23077" y="42652"/>
                </a:lnTo>
                <a:cubicBezTo>
                  <a:pt x="24943" y="42652"/>
                  <a:pt x="27013" y="42373"/>
                  <a:pt x="29272" y="41852"/>
                </a:cubicBezTo>
                <a:cubicBezTo>
                  <a:pt x="31544" y="41307"/>
                  <a:pt x="33677" y="40470"/>
                  <a:pt x="35683" y="39328"/>
                </a:cubicBezTo>
                <a:cubicBezTo>
                  <a:pt x="37688" y="38161"/>
                  <a:pt x="39364" y="36727"/>
                  <a:pt x="40748" y="34989"/>
                </a:cubicBezTo>
                <a:cubicBezTo>
                  <a:pt x="42131" y="33264"/>
                  <a:pt x="42817" y="31170"/>
                  <a:pt x="42817" y="28798"/>
                </a:cubicBezTo>
                <a:cubicBezTo>
                  <a:pt x="42817" y="25398"/>
                  <a:pt x="41636" y="22582"/>
                  <a:pt x="39288" y="20247"/>
                </a:cubicBezTo>
                <a:cubicBezTo>
                  <a:pt x="36927" y="17951"/>
                  <a:pt x="33347" y="16784"/>
                  <a:pt x="28549" y="16784"/>
                </a:cubicBezTo>
                <a:cubicBezTo>
                  <a:pt x="25438" y="16784"/>
                  <a:pt x="22100" y="17228"/>
                  <a:pt x="18546" y="18116"/>
                </a:cubicBezTo>
                <a:cubicBezTo>
                  <a:pt x="14978" y="19017"/>
                  <a:pt x="11792" y="20070"/>
                  <a:pt x="8936" y="21313"/>
                </a:cubicBezTo>
                <a:cubicBezTo>
                  <a:pt x="7692" y="21858"/>
                  <a:pt x="6715" y="22061"/>
                  <a:pt x="6004" y="21935"/>
                </a:cubicBezTo>
                <a:cubicBezTo>
                  <a:pt x="5293" y="21782"/>
                  <a:pt x="4849" y="21097"/>
                  <a:pt x="4671" y="19854"/>
                </a:cubicBezTo>
                <a:lnTo>
                  <a:pt x="3338" y="8804"/>
                </a:lnTo>
                <a:cubicBezTo>
                  <a:pt x="3160" y="7916"/>
                  <a:pt x="3224" y="7244"/>
                  <a:pt x="3541" y="6800"/>
                </a:cubicBezTo>
                <a:cubicBezTo>
                  <a:pt x="3846" y="6343"/>
                  <a:pt x="4671" y="5848"/>
                  <a:pt x="6004" y="5328"/>
                </a:cubicBezTo>
                <a:cubicBezTo>
                  <a:pt x="9736" y="3818"/>
                  <a:pt x="13608" y="2562"/>
                  <a:pt x="17606" y="1522"/>
                </a:cubicBezTo>
                <a:cubicBezTo>
                  <a:pt x="21605" y="507"/>
                  <a:pt x="25527" y="0"/>
                  <a:pt x="29348" y="0"/>
                </a:cubicBezTo>
                <a:cubicBezTo>
                  <a:pt x="33258" y="0"/>
                  <a:pt x="37168" y="520"/>
                  <a:pt x="41090" y="1585"/>
                </a:cubicBezTo>
                <a:cubicBezTo>
                  <a:pt x="45000" y="2651"/>
                  <a:pt x="48504" y="4288"/>
                  <a:pt x="51626" y="6470"/>
                </a:cubicBezTo>
                <a:cubicBezTo>
                  <a:pt x="54736" y="8626"/>
                  <a:pt x="57250" y="11430"/>
                  <a:pt x="59154" y="14843"/>
                </a:cubicBezTo>
                <a:cubicBezTo>
                  <a:pt x="61071" y="18294"/>
                  <a:pt x="62023" y="22303"/>
                  <a:pt x="62023" y="26920"/>
                </a:cubicBezTo>
                <a:cubicBezTo>
                  <a:pt x="62023" y="29496"/>
                  <a:pt x="61553" y="31995"/>
                  <a:pt x="60627" y="34393"/>
                </a:cubicBezTo>
                <a:cubicBezTo>
                  <a:pt x="59687" y="36778"/>
                  <a:pt x="58405" y="39036"/>
                  <a:pt x="56755" y="41117"/>
                </a:cubicBezTo>
                <a:cubicBezTo>
                  <a:pt x="55117" y="43223"/>
                  <a:pt x="53150" y="45075"/>
                  <a:pt x="50890" y="46711"/>
                </a:cubicBezTo>
                <a:cubicBezTo>
                  <a:pt x="48618" y="48373"/>
                  <a:pt x="46155" y="49705"/>
                  <a:pt x="43489" y="50771"/>
                </a:cubicBezTo>
                <a:cubicBezTo>
                  <a:pt x="50243" y="53359"/>
                  <a:pt x="55333" y="56873"/>
                  <a:pt x="58761" y="61301"/>
                </a:cubicBezTo>
                <a:cubicBezTo>
                  <a:pt x="62175" y="65767"/>
                  <a:pt x="63889" y="70258"/>
                  <a:pt x="63889" y="7478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2" name="Freeform 3"/>
          <p:cNvSpPr/>
          <p:nvPr/>
        </p:nvSpPr>
        <p:spPr>
          <a:xfrm>
            <a:off x="2095957" y="722430"/>
            <a:ext cx="60550" cy="14005"/>
          </a:xfrm>
          <a:custGeom>
            <a:avLst/>
            <a:gdLst>
              <a:gd name="connsiteX0" fmla="*/ 57745 w 60550"/>
              <a:gd name="connsiteY0" fmla="*/ 14005 h 14005"/>
              <a:gd name="connsiteX1" fmla="*/ 2932 w 60550"/>
              <a:gd name="connsiteY1" fmla="*/ 14005 h 14005"/>
              <a:gd name="connsiteX2" fmla="*/ 0 w 60550"/>
              <a:gd name="connsiteY2" fmla="*/ 11202 h 14005"/>
              <a:gd name="connsiteX3" fmla="*/ 0 w 60550"/>
              <a:gd name="connsiteY3" fmla="*/ 2803 h 14005"/>
              <a:gd name="connsiteX4" fmla="*/ 2932 w 60550"/>
              <a:gd name="connsiteY4" fmla="*/ 0 h 14005"/>
              <a:gd name="connsiteX5" fmla="*/ 57745 w 60550"/>
              <a:gd name="connsiteY5" fmla="*/ 0 h 14005"/>
              <a:gd name="connsiteX6" fmla="*/ 60550 w 60550"/>
              <a:gd name="connsiteY6" fmla="*/ 2803 h 14005"/>
              <a:gd name="connsiteX7" fmla="*/ 60550 w 60550"/>
              <a:gd name="connsiteY7" fmla="*/ 11329 h 14005"/>
              <a:gd name="connsiteX8" fmla="*/ 57745 w 60550"/>
              <a:gd name="connsiteY8" fmla="*/ 14005 h 14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0550" h="14005">
                <a:moveTo>
                  <a:pt x="57745" y="14005"/>
                </a:moveTo>
                <a:lnTo>
                  <a:pt x="2932" y="14005"/>
                </a:lnTo>
                <a:cubicBezTo>
                  <a:pt x="977" y="14005"/>
                  <a:pt x="0" y="13067"/>
                  <a:pt x="0" y="11202"/>
                </a:cubicBezTo>
                <a:lnTo>
                  <a:pt x="0" y="2803"/>
                </a:lnTo>
                <a:cubicBezTo>
                  <a:pt x="0" y="938"/>
                  <a:pt x="977" y="0"/>
                  <a:pt x="2932" y="0"/>
                </a:cubicBezTo>
                <a:lnTo>
                  <a:pt x="57745" y="0"/>
                </a:lnTo>
                <a:cubicBezTo>
                  <a:pt x="59611" y="0"/>
                  <a:pt x="60550" y="938"/>
                  <a:pt x="60550" y="2803"/>
                </a:cubicBezTo>
                <a:lnTo>
                  <a:pt x="60550" y="11329"/>
                </a:lnTo>
                <a:cubicBezTo>
                  <a:pt x="60550" y="13105"/>
                  <a:pt x="59611" y="14005"/>
                  <a:pt x="57745" y="1400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3" name="Freeform 3"/>
          <p:cNvSpPr/>
          <p:nvPr/>
        </p:nvSpPr>
        <p:spPr>
          <a:xfrm>
            <a:off x="2237057" y="701641"/>
            <a:ext cx="84301" cy="40787"/>
          </a:xfrm>
          <a:custGeom>
            <a:avLst/>
            <a:gdLst>
              <a:gd name="connsiteX0" fmla="*/ 81369 w 84301"/>
              <a:gd name="connsiteY0" fmla="*/ 40787 h 40787"/>
              <a:gd name="connsiteX1" fmla="*/ 10802 w 84301"/>
              <a:gd name="connsiteY1" fmla="*/ 40787 h 40787"/>
              <a:gd name="connsiteX2" fmla="*/ 2475 w 84301"/>
              <a:gd name="connsiteY2" fmla="*/ 38059 h 40787"/>
              <a:gd name="connsiteX3" fmla="*/ 0 w 84301"/>
              <a:gd name="connsiteY3" fmla="*/ 30130 h 40787"/>
              <a:gd name="connsiteX4" fmla="*/ 0 w 84301"/>
              <a:gd name="connsiteY4" fmla="*/ 9337 h 40787"/>
              <a:gd name="connsiteX5" fmla="*/ 2335 w 84301"/>
              <a:gd name="connsiteY5" fmla="*/ 1814 h 40787"/>
              <a:gd name="connsiteX6" fmla="*/ 10269 w 84301"/>
              <a:gd name="connsiteY6" fmla="*/ 0 h 40787"/>
              <a:gd name="connsiteX7" fmla="*/ 80696 w 84301"/>
              <a:gd name="connsiteY7" fmla="*/ 0 h 40787"/>
              <a:gd name="connsiteX8" fmla="*/ 83235 w 84301"/>
              <a:gd name="connsiteY8" fmla="*/ 2524 h 40787"/>
              <a:gd name="connsiteX9" fmla="*/ 83235 w 84301"/>
              <a:gd name="connsiteY9" fmla="*/ 12115 h 40787"/>
              <a:gd name="connsiteX10" fmla="*/ 82702 w 84301"/>
              <a:gd name="connsiteY10" fmla="*/ 14120 h 40787"/>
              <a:gd name="connsiteX11" fmla="*/ 80696 w 84301"/>
              <a:gd name="connsiteY11" fmla="*/ 14665 h 40787"/>
              <a:gd name="connsiteX12" fmla="*/ 20805 w 84301"/>
              <a:gd name="connsiteY12" fmla="*/ 14665 h 40787"/>
              <a:gd name="connsiteX13" fmla="*/ 18685 w 84301"/>
              <a:gd name="connsiteY13" fmla="*/ 16796 h 40787"/>
              <a:gd name="connsiteX14" fmla="*/ 18685 w 84301"/>
              <a:gd name="connsiteY14" fmla="*/ 24129 h 40787"/>
              <a:gd name="connsiteX15" fmla="*/ 20805 w 84301"/>
              <a:gd name="connsiteY15" fmla="*/ 26261 h 40787"/>
              <a:gd name="connsiteX16" fmla="*/ 81369 w 84301"/>
              <a:gd name="connsiteY16" fmla="*/ 26261 h 40787"/>
              <a:gd name="connsiteX17" fmla="*/ 84301 w 84301"/>
              <a:gd name="connsiteY17" fmla="*/ 28519 h 40787"/>
              <a:gd name="connsiteX18" fmla="*/ 84301 w 84301"/>
              <a:gd name="connsiteY18" fmla="*/ 37983 h 40787"/>
              <a:gd name="connsiteX19" fmla="*/ 81369 w 84301"/>
              <a:gd name="connsiteY19" fmla="*/ 40787 h 40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84301" h="40787">
                <a:moveTo>
                  <a:pt x="81369" y="40787"/>
                </a:moveTo>
                <a:lnTo>
                  <a:pt x="10802" y="40787"/>
                </a:lnTo>
                <a:cubicBezTo>
                  <a:pt x="6892" y="40787"/>
                  <a:pt x="4125" y="39873"/>
                  <a:pt x="2475" y="38059"/>
                </a:cubicBezTo>
                <a:cubicBezTo>
                  <a:pt x="825" y="36232"/>
                  <a:pt x="0" y="33606"/>
                  <a:pt x="0" y="30130"/>
                </a:cubicBezTo>
                <a:lnTo>
                  <a:pt x="0" y="9337"/>
                </a:lnTo>
                <a:cubicBezTo>
                  <a:pt x="0" y="5505"/>
                  <a:pt x="787" y="2994"/>
                  <a:pt x="2335" y="1814"/>
                </a:cubicBezTo>
                <a:cubicBezTo>
                  <a:pt x="3897" y="596"/>
                  <a:pt x="6537" y="0"/>
                  <a:pt x="10269" y="0"/>
                </a:cubicBezTo>
                <a:lnTo>
                  <a:pt x="80696" y="0"/>
                </a:lnTo>
                <a:cubicBezTo>
                  <a:pt x="82397" y="0"/>
                  <a:pt x="83235" y="849"/>
                  <a:pt x="83235" y="2524"/>
                </a:cubicBezTo>
                <a:lnTo>
                  <a:pt x="83235" y="12115"/>
                </a:lnTo>
                <a:cubicBezTo>
                  <a:pt x="83235" y="13105"/>
                  <a:pt x="83057" y="13777"/>
                  <a:pt x="82702" y="14120"/>
                </a:cubicBezTo>
                <a:cubicBezTo>
                  <a:pt x="82346" y="14500"/>
                  <a:pt x="81674" y="14665"/>
                  <a:pt x="80696" y="14665"/>
                </a:cubicBezTo>
                <a:lnTo>
                  <a:pt x="20805" y="14665"/>
                </a:lnTo>
                <a:cubicBezTo>
                  <a:pt x="19396" y="14665"/>
                  <a:pt x="18685" y="15363"/>
                  <a:pt x="18685" y="16796"/>
                </a:cubicBezTo>
                <a:lnTo>
                  <a:pt x="18685" y="24129"/>
                </a:lnTo>
                <a:cubicBezTo>
                  <a:pt x="18685" y="25550"/>
                  <a:pt x="19396" y="26261"/>
                  <a:pt x="20805" y="26261"/>
                </a:cubicBezTo>
                <a:lnTo>
                  <a:pt x="81369" y="26261"/>
                </a:lnTo>
                <a:cubicBezTo>
                  <a:pt x="83324" y="26261"/>
                  <a:pt x="84301" y="27009"/>
                  <a:pt x="84301" y="28519"/>
                </a:cubicBezTo>
                <a:lnTo>
                  <a:pt x="84301" y="37983"/>
                </a:lnTo>
                <a:cubicBezTo>
                  <a:pt x="84301" y="39848"/>
                  <a:pt x="83324" y="40787"/>
                  <a:pt x="81369" y="4078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4" name="Freeform 3"/>
          <p:cNvSpPr/>
          <p:nvPr/>
        </p:nvSpPr>
        <p:spPr>
          <a:xfrm>
            <a:off x="2236791" y="773232"/>
            <a:ext cx="86573" cy="55059"/>
          </a:xfrm>
          <a:custGeom>
            <a:avLst/>
            <a:gdLst>
              <a:gd name="connsiteX0" fmla="*/ 83908 w 86573"/>
              <a:gd name="connsiteY0" fmla="*/ 55059 h 55059"/>
              <a:gd name="connsiteX1" fmla="*/ 9342 w 86573"/>
              <a:gd name="connsiteY1" fmla="*/ 55059 h 55059"/>
              <a:gd name="connsiteX2" fmla="*/ 4607 w 86573"/>
              <a:gd name="connsiteY2" fmla="*/ 54628 h 55059"/>
              <a:gd name="connsiteX3" fmla="*/ 1878 w 86573"/>
              <a:gd name="connsiteY3" fmla="*/ 53245 h 55059"/>
              <a:gd name="connsiteX4" fmla="*/ 609 w 86573"/>
              <a:gd name="connsiteY4" fmla="*/ 50568 h 55059"/>
              <a:gd name="connsiteX5" fmla="*/ 266 w 86573"/>
              <a:gd name="connsiteY5" fmla="*/ 46508 h 55059"/>
              <a:gd name="connsiteX6" fmla="*/ 266 w 86573"/>
              <a:gd name="connsiteY6" fmla="*/ 28912 h 55059"/>
              <a:gd name="connsiteX7" fmla="*/ 609 w 86573"/>
              <a:gd name="connsiteY7" fmla="*/ 24776 h 55059"/>
              <a:gd name="connsiteX8" fmla="*/ 1878 w 86573"/>
              <a:gd name="connsiteY8" fmla="*/ 22252 h 55059"/>
              <a:gd name="connsiteX9" fmla="*/ 4544 w 86573"/>
              <a:gd name="connsiteY9" fmla="*/ 20907 h 55059"/>
              <a:gd name="connsiteX10" fmla="*/ 9203 w 86573"/>
              <a:gd name="connsiteY10" fmla="*/ 20514 h 55059"/>
              <a:gd name="connsiteX11" fmla="*/ 63762 w 86573"/>
              <a:gd name="connsiteY11" fmla="*/ 20514 h 55059"/>
              <a:gd name="connsiteX12" fmla="*/ 64968 w 86573"/>
              <a:gd name="connsiteY12" fmla="*/ 19055 h 55059"/>
              <a:gd name="connsiteX13" fmla="*/ 64968 w 86573"/>
              <a:gd name="connsiteY13" fmla="*/ 15731 h 55059"/>
              <a:gd name="connsiteX14" fmla="*/ 63635 w 86573"/>
              <a:gd name="connsiteY14" fmla="*/ 14120 h 55059"/>
              <a:gd name="connsiteX15" fmla="*/ 2678 w 86573"/>
              <a:gd name="connsiteY15" fmla="*/ 14120 h 55059"/>
              <a:gd name="connsiteX16" fmla="*/ 609 w 86573"/>
              <a:gd name="connsiteY16" fmla="*/ 13599 h 55059"/>
              <a:gd name="connsiteX17" fmla="*/ 0 w 86573"/>
              <a:gd name="connsiteY17" fmla="*/ 11443 h 55059"/>
              <a:gd name="connsiteX18" fmla="*/ 0 w 86573"/>
              <a:gd name="connsiteY18" fmla="*/ 2524 h 55059"/>
              <a:gd name="connsiteX19" fmla="*/ 2678 w 86573"/>
              <a:gd name="connsiteY19" fmla="*/ 0 h 55059"/>
              <a:gd name="connsiteX20" fmla="*/ 73905 w 86573"/>
              <a:gd name="connsiteY20" fmla="*/ 0 h 55059"/>
              <a:gd name="connsiteX21" fmla="*/ 78703 w 86573"/>
              <a:gd name="connsiteY21" fmla="*/ 393 h 55059"/>
              <a:gd name="connsiteX22" fmla="*/ 81496 w 86573"/>
              <a:gd name="connsiteY22" fmla="*/ 1776 h 55059"/>
              <a:gd name="connsiteX23" fmla="*/ 82765 w 86573"/>
              <a:gd name="connsiteY23" fmla="*/ 4376 h 55059"/>
              <a:gd name="connsiteX24" fmla="*/ 83095 w 86573"/>
              <a:gd name="connsiteY24" fmla="*/ 8398 h 55059"/>
              <a:gd name="connsiteX25" fmla="*/ 83095 w 86573"/>
              <a:gd name="connsiteY25" fmla="*/ 25449 h 55059"/>
              <a:gd name="connsiteX26" fmla="*/ 82765 w 86573"/>
              <a:gd name="connsiteY26" fmla="*/ 29775 h 55059"/>
              <a:gd name="connsiteX27" fmla="*/ 81496 w 86573"/>
              <a:gd name="connsiteY27" fmla="*/ 32376 h 55059"/>
              <a:gd name="connsiteX28" fmla="*/ 78703 w 86573"/>
              <a:gd name="connsiteY28" fmla="*/ 33644 h 55059"/>
              <a:gd name="connsiteX29" fmla="*/ 73905 w 86573"/>
              <a:gd name="connsiteY29" fmla="*/ 33987 h 55059"/>
              <a:gd name="connsiteX30" fmla="*/ 19879 w 86573"/>
              <a:gd name="connsiteY30" fmla="*/ 33987 h 55059"/>
              <a:gd name="connsiteX31" fmla="*/ 18546 w 86573"/>
              <a:gd name="connsiteY31" fmla="*/ 35306 h 55059"/>
              <a:gd name="connsiteX32" fmla="*/ 18546 w 86573"/>
              <a:gd name="connsiteY32" fmla="*/ 39442 h 55059"/>
              <a:gd name="connsiteX33" fmla="*/ 20018 w 86573"/>
              <a:gd name="connsiteY33" fmla="*/ 40901 h 55059"/>
              <a:gd name="connsiteX34" fmla="*/ 83768 w 86573"/>
              <a:gd name="connsiteY34" fmla="*/ 40901 h 55059"/>
              <a:gd name="connsiteX35" fmla="*/ 85901 w 86573"/>
              <a:gd name="connsiteY35" fmla="*/ 41332 h 55059"/>
              <a:gd name="connsiteX36" fmla="*/ 86573 w 86573"/>
              <a:gd name="connsiteY36" fmla="*/ 43464 h 55059"/>
              <a:gd name="connsiteX37" fmla="*/ 86573 w 86573"/>
              <a:gd name="connsiteY37" fmla="*/ 52382 h 55059"/>
              <a:gd name="connsiteX38" fmla="*/ 83908 w 86573"/>
              <a:gd name="connsiteY38" fmla="*/ 55059 h 55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6573" h="55059">
                <a:moveTo>
                  <a:pt x="83908" y="55059"/>
                </a:moveTo>
                <a:lnTo>
                  <a:pt x="9342" y="55059"/>
                </a:lnTo>
                <a:cubicBezTo>
                  <a:pt x="7387" y="55059"/>
                  <a:pt x="5801" y="54907"/>
                  <a:pt x="4607" y="54628"/>
                </a:cubicBezTo>
                <a:cubicBezTo>
                  <a:pt x="3401" y="54387"/>
                  <a:pt x="2500" y="53917"/>
                  <a:pt x="1878" y="53245"/>
                </a:cubicBezTo>
                <a:cubicBezTo>
                  <a:pt x="1243" y="52573"/>
                  <a:pt x="825" y="51685"/>
                  <a:pt x="609" y="50568"/>
                </a:cubicBezTo>
                <a:cubicBezTo>
                  <a:pt x="380" y="49477"/>
                  <a:pt x="266" y="48120"/>
                  <a:pt x="266" y="46508"/>
                </a:cubicBezTo>
                <a:lnTo>
                  <a:pt x="266" y="28912"/>
                </a:lnTo>
                <a:cubicBezTo>
                  <a:pt x="266" y="27225"/>
                  <a:pt x="380" y="25842"/>
                  <a:pt x="609" y="24776"/>
                </a:cubicBezTo>
                <a:cubicBezTo>
                  <a:pt x="825" y="23711"/>
                  <a:pt x="1243" y="22861"/>
                  <a:pt x="1878" y="22252"/>
                </a:cubicBezTo>
                <a:cubicBezTo>
                  <a:pt x="2500" y="21630"/>
                  <a:pt x="3376" y="21186"/>
                  <a:pt x="4544" y="20907"/>
                </a:cubicBezTo>
                <a:cubicBezTo>
                  <a:pt x="5699" y="20666"/>
                  <a:pt x="7248" y="20514"/>
                  <a:pt x="9203" y="20514"/>
                </a:cubicBezTo>
                <a:lnTo>
                  <a:pt x="63762" y="20514"/>
                </a:lnTo>
                <a:cubicBezTo>
                  <a:pt x="64562" y="20514"/>
                  <a:pt x="64968" y="20044"/>
                  <a:pt x="64968" y="19055"/>
                </a:cubicBezTo>
                <a:lnTo>
                  <a:pt x="64968" y="15731"/>
                </a:lnTo>
                <a:cubicBezTo>
                  <a:pt x="64968" y="14665"/>
                  <a:pt x="64511" y="14120"/>
                  <a:pt x="63635" y="14120"/>
                </a:cubicBezTo>
                <a:lnTo>
                  <a:pt x="2678" y="14120"/>
                </a:lnTo>
                <a:cubicBezTo>
                  <a:pt x="1700" y="14120"/>
                  <a:pt x="1002" y="13942"/>
                  <a:pt x="609" y="13599"/>
                </a:cubicBezTo>
                <a:cubicBezTo>
                  <a:pt x="203" y="13232"/>
                  <a:pt x="0" y="12534"/>
                  <a:pt x="0" y="11443"/>
                </a:cubicBezTo>
                <a:lnTo>
                  <a:pt x="0" y="2524"/>
                </a:lnTo>
                <a:cubicBezTo>
                  <a:pt x="0" y="837"/>
                  <a:pt x="901" y="0"/>
                  <a:pt x="2678" y="0"/>
                </a:cubicBezTo>
                <a:lnTo>
                  <a:pt x="73905" y="0"/>
                </a:lnTo>
                <a:cubicBezTo>
                  <a:pt x="75847" y="0"/>
                  <a:pt x="77446" y="126"/>
                  <a:pt x="78703" y="393"/>
                </a:cubicBezTo>
                <a:cubicBezTo>
                  <a:pt x="79947" y="659"/>
                  <a:pt x="80874" y="1141"/>
                  <a:pt x="81496" y="1776"/>
                </a:cubicBezTo>
                <a:cubicBezTo>
                  <a:pt x="82118" y="2448"/>
                  <a:pt x="82549" y="3311"/>
                  <a:pt x="82765" y="4376"/>
                </a:cubicBezTo>
                <a:cubicBezTo>
                  <a:pt x="82981" y="5442"/>
                  <a:pt x="83095" y="6787"/>
                  <a:pt x="83095" y="8398"/>
                </a:cubicBezTo>
                <a:lnTo>
                  <a:pt x="83095" y="25449"/>
                </a:lnTo>
                <a:cubicBezTo>
                  <a:pt x="83095" y="27225"/>
                  <a:pt x="82981" y="28671"/>
                  <a:pt x="82765" y="29775"/>
                </a:cubicBezTo>
                <a:cubicBezTo>
                  <a:pt x="82549" y="30891"/>
                  <a:pt x="82118" y="31767"/>
                  <a:pt x="81496" y="32376"/>
                </a:cubicBezTo>
                <a:cubicBezTo>
                  <a:pt x="80874" y="32997"/>
                  <a:pt x="79947" y="33429"/>
                  <a:pt x="78703" y="33644"/>
                </a:cubicBezTo>
                <a:cubicBezTo>
                  <a:pt x="77446" y="33873"/>
                  <a:pt x="75847" y="33987"/>
                  <a:pt x="73905" y="33987"/>
                </a:cubicBezTo>
                <a:lnTo>
                  <a:pt x="19879" y="33987"/>
                </a:lnTo>
                <a:cubicBezTo>
                  <a:pt x="18990" y="33987"/>
                  <a:pt x="18546" y="34444"/>
                  <a:pt x="18546" y="35306"/>
                </a:cubicBezTo>
                <a:lnTo>
                  <a:pt x="18546" y="39442"/>
                </a:lnTo>
                <a:cubicBezTo>
                  <a:pt x="18546" y="40432"/>
                  <a:pt x="19028" y="40901"/>
                  <a:pt x="20018" y="40901"/>
                </a:cubicBezTo>
                <a:lnTo>
                  <a:pt x="83768" y="40901"/>
                </a:lnTo>
                <a:cubicBezTo>
                  <a:pt x="84745" y="40901"/>
                  <a:pt x="85456" y="41053"/>
                  <a:pt x="85901" y="41332"/>
                </a:cubicBezTo>
                <a:cubicBezTo>
                  <a:pt x="86345" y="41573"/>
                  <a:pt x="86573" y="42297"/>
                  <a:pt x="86573" y="43464"/>
                </a:cubicBezTo>
                <a:lnTo>
                  <a:pt x="86573" y="52382"/>
                </a:lnTo>
                <a:cubicBezTo>
                  <a:pt x="86573" y="54158"/>
                  <a:pt x="85672" y="55059"/>
                  <a:pt x="83908" y="5505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5" name="Freeform 3"/>
          <p:cNvSpPr/>
          <p:nvPr/>
        </p:nvSpPr>
        <p:spPr>
          <a:xfrm>
            <a:off x="2218664" y="750434"/>
            <a:ext cx="119895" cy="14665"/>
          </a:xfrm>
          <a:custGeom>
            <a:avLst/>
            <a:gdLst>
              <a:gd name="connsiteX0" fmla="*/ 117103 w 119895"/>
              <a:gd name="connsiteY0" fmla="*/ 14665 h 14665"/>
              <a:gd name="connsiteX1" fmla="*/ 2665 w 119895"/>
              <a:gd name="connsiteY1" fmla="*/ 14665 h 14665"/>
              <a:gd name="connsiteX2" fmla="*/ 393 w 119895"/>
              <a:gd name="connsiteY2" fmla="*/ 13993 h 14665"/>
              <a:gd name="connsiteX3" fmla="*/ 0 w 119895"/>
              <a:gd name="connsiteY3" fmla="*/ 11861 h 14665"/>
              <a:gd name="connsiteX4" fmla="*/ 0 w 119895"/>
              <a:gd name="connsiteY4" fmla="*/ 2803 h 14665"/>
              <a:gd name="connsiteX5" fmla="*/ 533 w 119895"/>
              <a:gd name="connsiteY5" fmla="*/ 672 h 14665"/>
              <a:gd name="connsiteX6" fmla="*/ 2665 w 119895"/>
              <a:gd name="connsiteY6" fmla="*/ 0 h 14665"/>
              <a:gd name="connsiteX7" fmla="*/ 117103 w 119895"/>
              <a:gd name="connsiteY7" fmla="*/ 0 h 14665"/>
              <a:gd name="connsiteX8" fmla="*/ 119096 w 119895"/>
              <a:gd name="connsiteY8" fmla="*/ 596 h 14665"/>
              <a:gd name="connsiteX9" fmla="*/ 119895 w 119895"/>
              <a:gd name="connsiteY9" fmla="*/ 2803 h 14665"/>
              <a:gd name="connsiteX10" fmla="*/ 119895 w 119895"/>
              <a:gd name="connsiteY10" fmla="*/ 11861 h 14665"/>
              <a:gd name="connsiteX11" fmla="*/ 117103 w 119895"/>
              <a:gd name="connsiteY11" fmla="*/ 14665 h 146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19895" h="14665">
                <a:moveTo>
                  <a:pt x="117103" y="14665"/>
                </a:moveTo>
                <a:lnTo>
                  <a:pt x="2665" y="14665"/>
                </a:lnTo>
                <a:cubicBezTo>
                  <a:pt x="1409" y="14665"/>
                  <a:pt x="660" y="14449"/>
                  <a:pt x="393" y="13993"/>
                </a:cubicBezTo>
                <a:cubicBezTo>
                  <a:pt x="126" y="13549"/>
                  <a:pt x="0" y="12838"/>
                  <a:pt x="0" y="11861"/>
                </a:cubicBezTo>
                <a:lnTo>
                  <a:pt x="0" y="2803"/>
                </a:lnTo>
                <a:cubicBezTo>
                  <a:pt x="0" y="1801"/>
                  <a:pt x="164" y="1116"/>
                  <a:pt x="533" y="672"/>
                </a:cubicBezTo>
                <a:cubicBezTo>
                  <a:pt x="875" y="215"/>
                  <a:pt x="1599" y="0"/>
                  <a:pt x="2665" y="0"/>
                </a:cubicBezTo>
                <a:lnTo>
                  <a:pt x="117103" y="0"/>
                </a:lnTo>
                <a:cubicBezTo>
                  <a:pt x="117903" y="0"/>
                  <a:pt x="118563" y="190"/>
                  <a:pt x="119096" y="596"/>
                </a:cubicBezTo>
                <a:cubicBezTo>
                  <a:pt x="119629" y="989"/>
                  <a:pt x="119895" y="1738"/>
                  <a:pt x="119895" y="2803"/>
                </a:cubicBezTo>
                <a:lnTo>
                  <a:pt x="119895" y="11861"/>
                </a:lnTo>
                <a:cubicBezTo>
                  <a:pt x="119895" y="13726"/>
                  <a:pt x="118969" y="14665"/>
                  <a:pt x="117103" y="1466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" name="Freeform 3"/>
          <p:cNvSpPr/>
          <p:nvPr/>
        </p:nvSpPr>
        <p:spPr>
          <a:xfrm>
            <a:off x="571705" y="8185786"/>
            <a:ext cx="6312500" cy="254999"/>
          </a:xfrm>
          <a:custGeom>
            <a:avLst/>
            <a:gdLst>
              <a:gd name="connsiteX0" fmla="*/ 6312500 w 6312500"/>
              <a:gd name="connsiteY0" fmla="*/ 254999 h 254999"/>
              <a:gd name="connsiteX1" fmla="*/ 0 w 6312500"/>
              <a:gd name="connsiteY1" fmla="*/ 254999 h 254999"/>
              <a:gd name="connsiteX2" fmla="*/ 0 w 6312500"/>
              <a:gd name="connsiteY2" fmla="*/ 0 h 254999"/>
              <a:gd name="connsiteX3" fmla="*/ 6312500 w 6312500"/>
              <a:gd name="connsiteY3" fmla="*/ 0 h 254999"/>
              <a:gd name="connsiteX4" fmla="*/ 6312500 w 6312500"/>
              <a:gd name="connsiteY4" fmla="*/ 254999 h 254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312500" h="254999">
                <a:moveTo>
                  <a:pt x="6312500" y="254999"/>
                </a:moveTo>
                <a:lnTo>
                  <a:pt x="0" y="254999"/>
                </a:lnTo>
                <a:lnTo>
                  <a:pt x="0" y="0"/>
                </a:lnTo>
                <a:lnTo>
                  <a:pt x="6312500" y="0"/>
                </a:lnTo>
                <a:lnTo>
                  <a:pt x="6312500" y="25499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7" name="Freeform 3"/>
          <p:cNvSpPr/>
          <p:nvPr/>
        </p:nvSpPr>
        <p:spPr>
          <a:xfrm>
            <a:off x="571705" y="7794000"/>
            <a:ext cx="57123" cy="254999"/>
          </a:xfrm>
          <a:custGeom>
            <a:avLst/>
            <a:gdLst>
              <a:gd name="connsiteX0" fmla="*/ 57123 w 57123"/>
              <a:gd name="connsiteY0" fmla="*/ 254999 h 254999"/>
              <a:gd name="connsiteX1" fmla="*/ 0 w 57123"/>
              <a:gd name="connsiteY1" fmla="*/ 254999 h 254999"/>
              <a:gd name="connsiteX2" fmla="*/ 0 w 57123"/>
              <a:gd name="connsiteY2" fmla="*/ 0 h 254999"/>
              <a:gd name="connsiteX3" fmla="*/ 57123 w 57123"/>
              <a:gd name="connsiteY3" fmla="*/ 0 h 254999"/>
              <a:gd name="connsiteX4" fmla="*/ 57123 w 57123"/>
              <a:gd name="connsiteY4" fmla="*/ 254999 h 254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123" h="254999">
                <a:moveTo>
                  <a:pt x="57123" y="254999"/>
                </a:moveTo>
                <a:lnTo>
                  <a:pt x="0" y="254999"/>
                </a:lnTo>
                <a:lnTo>
                  <a:pt x="0" y="0"/>
                </a:lnTo>
                <a:lnTo>
                  <a:pt x="57123" y="0"/>
                </a:lnTo>
                <a:lnTo>
                  <a:pt x="57123" y="254999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8" name="Freeform 3"/>
          <p:cNvSpPr/>
          <p:nvPr/>
        </p:nvSpPr>
        <p:spPr>
          <a:xfrm>
            <a:off x="571732" y="9501407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9" name="Freeform 3"/>
          <p:cNvSpPr/>
          <p:nvPr/>
        </p:nvSpPr>
        <p:spPr>
          <a:xfrm>
            <a:off x="1650736" y="9205009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0" name="Freeform 3"/>
          <p:cNvSpPr/>
          <p:nvPr/>
        </p:nvSpPr>
        <p:spPr>
          <a:xfrm>
            <a:off x="2522267" y="9205009"/>
            <a:ext cx="3617" cy="244482"/>
          </a:xfrm>
          <a:custGeom>
            <a:avLst/>
            <a:gdLst>
              <a:gd name="connsiteX0" fmla="*/ 1808 w 3617"/>
              <a:gd name="connsiteY0" fmla="*/ 0 h 244482"/>
              <a:gd name="connsiteX1" fmla="*/ 1808 w 361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82">
                <a:moveTo>
                  <a:pt x="1808" y="0"/>
                </a:moveTo>
                <a:lnTo>
                  <a:pt x="1808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1" name="Freeform 3"/>
          <p:cNvSpPr/>
          <p:nvPr/>
        </p:nvSpPr>
        <p:spPr>
          <a:xfrm>
            <a:off x="3393848" y="9205009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2" name="Freeform 3"/>
          <p:cNvSpPr/>
          <p:nvPr/>
        </p:nvSpPr>
        <p:spPr>
          <a:xfrm>
            <a:off x="4265405" y="9205009"/>
            <a:ext cx="3567" cy="244482"/>
          </a:xfrm>
          <a:custGeom>
            <a:avLst/>
            <a:gdLst>
              <a:gd name="connsiteX0" fmla="*/ 1783 w 3567"/>
              <a:gd name="connsiteY0" fmla="*/ 0 h 244482"/>
              <a:gd name="connsiteX1" fmla="*/ 1783 w 356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82">
                <a:moveTo>
                  <a:pt x="1783" y="0"/>
                </a:moveTo>
                <a:lnTo>
                  <a:pt x="1783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3" name="Freeform 3"/>
          <p:cNvSpPr/>
          <p:nvPr/>
        </p:nvSpPr>
        <p:spPr>
          <a:xfrm>
            <a:off x="1646221" y="8219028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4" name="Freeform 3"/>
          <p:cNvSpPr/>
          <p:nvPr/>
        </p:nvSpPr>
        <p:spPr>
          <a:xfrm>
            <a:off x="2517777" y="8219028"/>
            <a:ext cx="12618" cy="188535"/>
          </a:xfrm>
          <a:custGeom>
            <a:avLst/>
            <a:gdLst>
              <a:gd name="connsiteX0" fmla="*/ 6309 w 12618"/>
              <a:gd name="connsiteY0" fmla="*/ 0 h 188535"/>
              <a:gd name="connsiteX1" fmla="*/ 6309 w 12618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18" h="188535">
                <a:moveTo>
                  <a:pt x="6309" y="0"/>
                </a:moveTo>
                <a:lnTo>
                  <a:pt x="6309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5" name="Freeform 3"/>
          <p:cNvSpPr/>
          <p:nvPr/>
        </p:nvSpPr>
        <p:spPr>
          <a:xfrm>
            <a:off x="3389333" y="8219028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6" name="Freeform 3"/>
          <p:cNvSpPr/>
          <p:nvPr/>
        </p:nvSpPr>
        <p:spPr>
          <a:xfrm>
            <a:off x="4260890" y="8219028"/>
            <a:ext cx="12592" cy="188535"/>
          </a:xfrm>
          <a:custGeom>
            <a:avLst/>
            <a:gdLst>
              <a:gd name="connsiteX0" fmla="*/ 6296 w 12592"/>
              <a:gd name="connsiteY0" fmla="*/ 0 h 188535"/>
              <a:gd name="connsiteX1" fmla="*/ 6296 w 12592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92" h="188535">
                <a:moveTo>
                  <a:pt x="6296" y="0"/>
                </a:moveTo>
                <a:lnTo>
                  <a:pt x="6296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7" name="Freeform 3"/>
          <p:cNvSpPr/>
          <p:nvPr/>
        </p:nvSpPr>
        <p:spPr>
          <a:xfrm>
            <a:off x="5435854" y="8257501"/>
            <a:ext cx="68510" cy="101200"/>
          </a:xfrm>
          <a:custGeom>
            <a:avLst/>
            <a:gdLst>
              <a:gd name="connsiteX0" fmla="*/ 68167 w 68510"/>
              <a:gd name="connsiteY0" fmla="*/ 97140 h 101200"/>
              <a:gd name="connsiteX1" fmla="*/ 68510 w 68510"/>
              <a:gd name="connsiteY1" fmla="*/ 95225 h 101200"/>
              <a:gd name="connsiteX2" fmla="*/ 67913 w 68510"/>
              <a:gd name="connsiteY2" fmla="*/ 83807 h 101200"/>
              <a:gd name="connsiteX3" fmla="*/ 67330 w 68510"/>
              <a:gd name="connsiteY3" fmla="*/ 82145 h 101200"/>
              <a:gd name="connsiteX4" fmla="*/ 65260 w 68510"/>
              <a:gd name="connsiteY4" fmla="*/ 82538 h 101200"/>
              <a:gd name="connsiteX5" fmla="*/ 56565 w 68510"/>
              <a:gd name="connsiteY5" fmla="*/ 84821 h 101200"/>
              <a:gd name="connsiteX6" fmla="*/ 45483 w 68510"/>
              <a:gd name="connsiteY6" fmla="*/ 85342 h 101200"/>
              <a:gd name="connsiteX7" fmla="*/ 34007 w 68510"/>
              <a:gd name="connsiteY7" fmla="*/ 81891 h 101200"/>
              <a:gd name="connsiteX8" fmla="*/ 24829 w 68510"/>
              <a:gd name="connsiteY8" fmla="*/ 74659 h 101200"/>
              <a:gd name="connsiteX9" fmla="*/ 18800 w 68510"/>
              <a:gd name="connsiteY9" fmla="*/ 64003 h 101200"/>
              <a:gd name="connsiteX10" fmla="*/ 16616 w 68510"/>
              <a:gd name="connsiteY10" fmla="*/ 50530 h 101200"/>
              <a:gd name="connsiteX11" fmla="*/ 18686 w 68510"/>
              <a:gd name="connsiteY11" fmla="*/ 36828 h 101200"/>
              <a:gd name="connsiteX12" fmla="*/ 24360 w 68510"/>
              <a:gd name="connsiteY12" fmla="*/ 26020 h 101200"/>
              <a:gd name="connsiteX13" fmla="*/ 33525 w 68510"/>
              <a:gd name="connsiteY13" fmla="*/ 19029 h 101200"/>
              <a:gd name="connsiteX14" fmla="*/ 45584 w 68510"/>
              <a:gd name="connsiteY14" fmla="*/ 16631 h 101200"/>
              <a:gd name="connsiteX15" fmla="*/ 54534 w 68510"/>
              <a:gd name="connsiteY15" fmla="*/ 17126 h 101200"/>
              <a:gd name="connsiteX16" fmla="*/ 64181 w 68510"/>
              <a:gd name="connsiteY16" fmla="*/ 19435 h 101200"/>
              <a:gd name="connsiteX17" fmla="*/ 67330 w 68510"/>
              <a:gd name="connsiteY17" fmla="*/ 19803 h 101200"/>
              <a:gd name="connsiteX18" fmla="*/ 68269 w 68510"/>
              <a:gd name="connsiteY18" fmla="*/ 17392 h 101200"/>
              <a:gd name="connsiteX19" fmla="*/ 68510 w 68510"/>
              <a:gd name="connsiteY19" fmla="*/ 6470 h 101200"/>
              <a:gd name="connsiteX20" fmla="*/ 68510 w 68510"/>
              <a:gd name="connsiteY20" fmla="*/ 4312 h 101200"/>
              <a:gd name="connsiteX21" fmla="*/ 66707 w 68510"/>
              <a:gd name="connsiteY21" fmla="*/ 2778 h 101200"/>
              <a:gd name="connsiteX22" fmla="*/ 57314 w 68510"/>
              <a:gd name="connsiteY22" fmla="*/ 621 h 101200"/>
              <a:gd name="connsiteX23" fmla="*/ 46790 w 68510"/>
              <a:gd name="connsiteY23" fmla="*/ 0 h 101200"/>
              <a:gd name="connsiteX24" fmla="*/ 27851 w 68510"/>
              <a:gd name="connsiteY24" fmla="*/ 3666 h 101200"/>
              <a:gd name="connsiteX25" fmla="*/ 12998 w 68510"/>
              <a:gd name="connsiteY25" fmla="*/ 13954 h 101200"/>
              <a:gd name="connsiteX26" fmla="*/ 3478 w 68510"/>
              <a:gd name="connsiteY26" fmla="*/ 29965 h 101200"/>
              <a:gd name="connsiteX27" fmla="*/ 0 w 68510"/>
              <a:gd name="connsiteY27" fmla="*/ 50530 h 101200"/>
              <a:gd name="connsiteX28" fmla="*/ 3478 w 68510"/>
              <a:gd name="connsiteY28" fmla="*/ 71247 h 101200"/>
              <a:gd name="connsiteX29" fmla="*/ 12998 w 68510"/>
              <a:gd name="connsiteY29" fmla="*/ 87219 h 101200"/>
              <a:gd name="connsiteX30" fmla="*/ 27851 w 68510"/>
              <a:gd name="connsiteY30" fmla="*/ 97534 h 101200"/>
              <a:gd name="connsiteX31" fmla="*/ 46790 w 68510"/>
              <a:gd name="connsiteY31" fmla="*/ 101200 h 101200"/>
              <a:gd name="connsiteX32" fmla="*/ 58151 w 68510"/>
              <a:gd name="connsiteY32" fmla="*/ 100312 h 101200"/>
              <a:gd name="connsiteX33" fmla="*/ 66352 w 68510"/>
              <a:gd name="connsiteY33" fmla="*/ 98155 h 101200"/>
              <a:gd name="connsiteX34" fmla="*/ 68167 w 68510"/>
              <a:gd name="connsiteY34" fmla="*/ 97140 h 10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68510" h="101200">
                <a:moveTo>
                  <a:pt x="68167" y="97140"/>
                </a:moveTo>
                <a:cubicBezTo>
                  <a:pt x="68510" y="96759"/>
                  <a:pt x="68637" y="96125"/>
                  <a:pt x="68510" y="95225"/>
                </a:cubicBezTo>
                <a:lnTo>
                  <a:pt x="67913" y="83807"/>
                </a:lnTo>
                <a:cubicBezTo>
                  <a:pt x="67799" y="82918"/>
                  <a:pt x="67672" y="82411"/>
                  <a:pt x="67330" y="82145"/>
                </a:cubicBezTo>
                <a:cubicBezTo>
                  <a:pt x="66949" y="82018"/>
                  <a:pt x="66352" y="82145"/>
                  <a:pt x="65260" y="82538"/>
                </a:cubicBezTo>
                <a:cubicBezTo>
                  <a:pt x="62963" y="83439"/>
                  <a:pt x="60081" y="84174"/>
                  <a:pt x="56565" y="84821"/>
                </a:cubicBezTo>
                <a:cubicBezTo>
                  <a:pt x="53074" y="85583"/>
                  <a:pt x="49329" y="85710"/>
                  <a:pt x="45483" y="85342"/>
                </a:cubicBezTo>
                <a:cubicBezTo>
                  <a:pt x="41256" y="84949"/>
                  <a:pt x="37498" y="83807"/>
                  <a:pt x="34007" y="81891"/>
                </a:cubicBezTo>
                <a:cubicBezTo>
                  <a:pt x="30503" y="80115"/>
                  <a:pt x="27381" y="77704"/>
                  <a:pt x="24829" y="74659"/>
                </a:cubicBezTo>
                <a:cubicBezTo>
                  <a:pt x="22303" y="71742"/>
                  <a:pt x="20247" y="68189"/>
                  <a:pt x="18800" y="64003"/>
                </a:cubicBezTo>
                <a:cubicBezTo>
                  <a:pt x="17365" y="59943"/>
                  <a:pt x="16616" y="55478"/>
                  <a:pt x="16616" y="50530"/>
                </a:cubicBezTo>
                <a:cubicBezTo>
                  <a:pt x="16616" y="45570"/>
                  <a:pt x="17365" y="41015"/>
                  <a:pt x="18686" y="36828"/>
                </a:cubicBezTo>
                <a:cubicBezTo>
                  <a:pt x="20018" y="32642"/>
                  <a:pt x="21833" y="29064"/>
                  <a:pt x="24360" y="26020"/>
                </a:cubicBezTo>
                <a:cubicBezTo>
                  <a:pt x="26886" y="23101"/>
                  <a:pt x="29907" y="20691"/>
                  <a:pt x="33525" y="19029"/>
                </a:cubicBezTo>
                <a:cubicBezTo>
                  <a:pt x="37028" y="17392"/>
                  <a:pt x="41116" y="16631"/>
                  <a:pt x="45584" y="16631"/>
                </a:cubicBezTo>
                <a:cubicBezTo>
                  <a:pt x="48605" y="16631"/>
                  <a:pt x="51627" y="16758"/>
                  <a:pt x="54534" y="17126"/>
                </a:cubicBezTo>
                <a:cubicBezTo>
                  <a:pt x="57314" y="17519"/>
                  <a:pt x="60550" y="18293"/>
                  <a:pt x="64181" y="19435"/>
                </a:cubicBezTo>
                <a:cubicBezTo>
                  <a:pt x="65616" y="19803"/>
                  <a:pt x="66707" y="19930"/>
                  <a:pt x="67330" y="19803"/>
                </a:cubicBezTo>
                <a:cubicBezTo>
                  <a:pt x="67913" y="19676"/>
                  <a:pt x="68269" y="18788"/>
                  <a:pt x="68269" y="17392"/>
                </a:cubicBezTo>
                <a:lnTo>
                  <a:pt x="68510" y="6470"/>
                </a:lnTo>
                <a:lnTo>
                  <a:pt x="68510" y="4312"/>
                </a:lnTo>
                <a:cubicBezTo>
                  <a:pt x="68396" y="3666"/>
                  <a:pt x="67799" y="3171"/>
                  <a:pt x="66707" y="2778"/>
                </a:cubicBezTo>
                <a:cubicBezTo>
                  <a:pt x="63800" y="1889"/>
                  <a:pt x="60678" y="1141"/>
                  <a:pt x="57314" y="621"/>
                </a:cubicBezTo>
                <a:cubicBezTo>
                  <a:pt x="53912" y="253"/>
                  <a:pt x="50421" y="0"/>
                  <a:pt x="46790" y="0"/>
                </a:cubicBezTo>
                <a:cubicBezTo>
                  <a:pt x="39923" y="0"/>
                  <a:pt x="33525" y="1268"/>
                  <a:pt x="27851" y="3666"/>
                </a:cubicBezTo>
                <a:cubicBezTo>
                  <a:pt x="22049" y="6101"/>
                  <a:pt x="17124" y="9514"/>
                  <a:pt x="12998" y="13954"/>
                </a:cubicBezTo>
                <a:cubicBezTo>
                  <a:pt x="8911" y="18420"/>
                  <a:pt x="5763" y="23736"/>
                  <a:pt x="3478" y="29965"/>
                </a:cubicBezTo>
                <a:cubicBezTo>
                  <a:pt x="1180" y="36181"/>
                  <a:pt x="0" y="43045"/>
                  <a:pt x="0" y="50530"/>
                </a:cubicBezTo>
                <a:cubicBezTo>
                  <a:pt x="0" y="58154"/>
                  <a:pt x="1180" y="65018"/>
                  <a:pt x="3478" y="71247"/>
                </a:cubicBezTo>
                <a:cubicBezTo>
                  <a:pt x="5763" y="77463"/>
                  <a:pt x="8911" y="82791"/>
                  <a:pt x="12998" y="87219"/>
                </a:cubicBezTo>
                <a:cubicBezTo>
                  <a:pt x="17124" y="91685"/>
                  <a:pt x="22049" y="95098"/>
                  <a:pt x="27851" y="97534"/>
                </a:cubicBezTo>
                <a:cubicBezTo>
                  <a:pt x="33525" y="99931"/>
                  <a:pt x="39923" y="101200"/>
                  <a:pt x="46790" y="101200"/>
                </a:cubicBezTo>
                <a:cubicBezTo>
                  <a:pt x="51132" y="101200"/>
                  <a:pt x="54876" y="100946"/>
                  <a:pt x="58151" y="100312"/>
                </a:cubicBezTo>
                <a:cubicBezTo>
                  <a:pt x="61274" y="99690"/>
                  <a:pt x="64054" y="99043"/>
                  <a:pt x="66352" y="98155"/>
                </a:cubicBezTo>
                <a:cubicBezTo>
                  <a:pt x="67202" y="97774"/>
                  <a:pt x="67799" y="97534"/>
                  <a:pt x="68167" y="9714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8" name="Freeform 3"/>
          <p:cNvSpPr/>
          <p:nvPr/>
        </p:nvSpPr>
        <p:spPr>
          <a:xfrm>
            <a:off x="1650736" y="9552823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9" name="Freeform 3"/>
          <p:cNvSpPr/>
          <p:nvPr/>
        </p:nvSpPr>
        <p:spPr>
          <a:xfrm>
            <a:off x="2522267" y="9552823"/>
            <a:ext cx="3617" cy="244482"/>
          </a:xfrm>
          <a:custGeom>
            <a:avLst/>
            <a:gdLst>
              <a:gd name="connsiteX0" fmla="*/ 1808 w 3617"/>
              <a:gd name="connsiteY0" fmla="*/ 0 h 244482"/>
              <a:gd name="connsiteX1" fmla="*/ 1808 w 361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82">
                <a:moveTo>
                  <a:pt x="1808" y="0"/>
                </a:moveTo>
                <a:lnTo>
                  <a:pt x="1808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0" name="Freeform 3"/>
          <p:cNvSpPr/>
          <p:nvPr/>
        </p:nvSpPr>
        <p:spPr>
          <a:xfrm>
            <a:off x="3393848" y="9552823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1" name="Freeform 3"/>
          <p:cNvSpPr/>
          <p:nvPr/>
        </p:nvSpPr>
        <p:spPr>
          <a:xfrm>
            <a:off x="4265405" y="9552823"/>
            <a:ext cx="3567" cy="244482"/>
          </a:xfrm>
          <a:custGeom>
            <a:avLst/>
            <a:gdLst>
              <a:gd name="connsiteX0" fmla="*/ 1783 w 3567"/>
              <a:gd name="connsiteY0" fmla="*/ 0 h 244482"/>
              <a:gd name="connsiteX1" fmla="*/ 1783 w 3567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82">
                <a:moveTo>
                  <a:pt x="1783" y="0"/>
                </a:moveTo>
                <a:lnTo>
                  <a:pt x="1783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Freeform 3"/>
          <p:cNvSpPr/>
          <p:nvPr/>
        </p:nvSpPr>
        <p:spPr>
          <a:xfrm>
            <a:off x="571732" y="9837923"/>
            <a:ext cx="6310050" cy="18015"/>
          </a:xfrm>
          <a:custGeom>
            <a:avLst/>
            <a:gdLst>
              <a:gd name="connsiteX0" fmla="*/ 0 w 6310050"/>
              <a:gd name="connsiteY0" fmla="*/ 9007 h 18015"/>
              <a:gd name="connsiteX1" fmla="*/ 6310050 w 6310050"/>
              <a:gd name="connsiteY1" fmla="*/ 9007 h 18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18015">
                <a:moveTo>
                  <a:pt x="0" y="9007"/>
                </a:moveTo>
                <a:lnTo>
                  <a:pt x="6310050" y="900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3" name="Freeform 3"/>
          <p:cNvSpPr/>
          <p:nvPr/>
        </p:nvSpPr>
        <p:spPr>
          <a:xfrm>
            <a:off x="6008568" y="9205009"/>
            <a:ext cx="3541" cy="244482"/>
          </a:xfrm>
          <a:custGeom>
            <a:avLst/>
            <a:gdLst>
              <a:gd name="connsiteX0" fmla="*/ 1770 w 3541"/>
              <a:gd name="connsiteY0" fmla="*/ 0 h 244482"/>
              <a:gd name="connsiteX1" fmla="*/ 1770 w 3541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82">
                <a:moveTo>
                  <a:pt x="1770" y="0"/>
                </a:moveTo>
                <a:lnTo>
                  <a:pt x="1770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4" name="Freeform 3"/>
          <p:cNvSpPr/>
          <p:nvPr/>
        </p:nvSpPr>
        <p:spPr>
          <a:xfrm>
            <a:off x="6004002" y="8219028"/>
            <a:ext cx="12541" cy="188535"/>
          </a:xfrm>
          <a:custGeom>
            <a:avLst/>
            <a:gdLst>
              <a:gd name="connsiteX0" fmla="*/ 6270 w 12541"/>
              <a:gd name="connsiteY0" fmla="*/ 0 h 188535"/>
              <a:gd name="connsiteX1" fmla="*/ 6270 w 12541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41" h="188535">
                <a:moveTo>
                  <a:pt x="6270" y="0"/>
                </a:moveTo>
                <a:lnTo>
                  <a:pt x="6270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5" name="Freeform 3"/>
          <p:cNvSpPr/>
          <p:nvPr/>
        </p:nvSpPr>
        <p:spPr>
          <a:xfrm>
            <a:off x="6008568" y="9552823"/>
            <a:ext cx="3541" cy="244482"/>
          </a:xfrm>
          <a:custGeom>
            <a:avLst/>
            <a:gdLst>
              <a:gd name="connsiteX0" fmla="*/ 1770 w 3541"/>
              <a:gd name="connsiteY0" fmla="*/ 0 h 244482"/>
              <a:gd name="connsiteX1" fmla="*/ 1770 w 3541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82">
                <a:moveTo>
                  <a:pt x="1770" y="0"/>
                </a:moveTo>
                <a:lnTo>
                  <a:pt x="1770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Freeform 3"/>
          <p:cNvSpPr/>
          <p:nvPr/>
        </p:nvSpPr>
        <p:spPr>
          <a:xfrm>
            <a:off x="5131928" y="9205009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7" name="Freeform 3"/>
          <p:cNvSpPr/>
          <p:nvPr/>
        </p:nvSpPr>
        <p:spPr>
          <a:xfrm>
            <a:off x="5127412" y="8219028"/>
            <a:ext cx="12617" cy="188535"/>
          </a:xfrm>
          <a:custGeom>
            <a:avLst/>
            <a:gdLst>
              <a:gd name="connsiteX0" fmla="*/ 6308 w 12617"/>
              <a:gd name="connsiteY0" fmla="*/ 0 h 188535"/>
              <a:gd name="connsiteX1" fmla="*/ 6308 w 12617"/>
              <a:gd name="connsiteY1" fmla="*/ 188535 h 188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17" h="188535">
                <a:moveTo>
                  <a:pt x="6308" y="0"/>
                </a:moveTo>
                <a:lnTo>
                  <a:pt x="6308" y="18853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8" name="Freeform 3"/>
          <p:cNvSpPr/>
          <p:nvPr/>
        </p:nvSpPr>
        <p:spPr>
          <a:xfrm>
            <a:off x="5131928" y="9552823"/>
            <a:ext cx="3592" cy="244482"/>
          </a:xfrm>
          <a:custGeom>
            <a:avLst/>
            <a:gdLst>
              <a:gd name="connsiteX0" fmla="*/ 1796 w 3592"/>
              <a:gd name="connsiteY0" fmla="*/ 0 h 244482"/>
              <a:gd name="connsiteX1" fmla="*/ 1796 w 3592"/>
              <a:gd name="connsiteY1" fmla="*/ 244482 h 244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82">
                <a:moveTo>
                  <a:pt x="1796" y="0"/>
                </a:moveTo>
                <a:lnTo>
                  <a:pt x="1796" y="244482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9" name="Freeform 3"/>
          <p:cNvSpPr/>
          <p:nvPr/>
        </p:nvSpPr>
        <p:spPr>
          <a:xfrm>
            <a:off x="571732" y="8798568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0" name="Freeform 3"/>
          <p:cNvSpPr/>
          <p:nvPr/>
        </p:nvSpPr>
        <p:spPr>
          <a:xfrm>
            <a:off x="2522267" y="8493990"/>
            <a:ext cx="3617" cy="244470"/>
          </a:xfrm>
          <a:custGeom>
            <a:avLst/>
            <a:gdLst>
              <a:gd name="connsiteX0" fmla="*/ 1808 w 3617"/>
              <a:gd name="connsiteY0" fmla="*/ 0 h 244470"/>
              <a:gd name="connsiteX1" fmla="*/ 1808 w 361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70">
                <a:moveTo>
                  <a:pt x="1808" y="0"/>
                </a:moveTo>
                <a:lnTo>
                  <a:pt x="1808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1" name="Freeform 3"/>
          <p:cNvSpPr/>
          <p:nvPr/>
        </p:nvSpPr>
        <p:spPr>
          <a:xfrm>
            <a:off x="3393848" y="8493990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2" name="Freeform 3"/>
          <p:cNvSpPr/>
          <p:nvPr/>
        </p:nvSpPr>
        <p:spPr>
          <a:xfrm>
            <a:off x="4265405" y="8493990"/>
            <a:ext cx="3567" cy="244470"/>
          </a:xfrm>
          <a:custGeom>
            <a:avLst/>
            <a:gdLst>
              <a:gd name="connsiteX0" fmla="*/ 1783 w 3567"/>
              <a:gd name="connsiteY0" fmla="*/ 0 h 244470"/>
              <a:gd name="connsiteX1" fmla="*/ 1783 w 356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70">
                <a:moveTo>
                  <a:pt x="1783" y="0"/>
                </a:moveTo>
                <a:lnTo>
                  <a:pt x="1783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3" name="Freeform 3"/>
          <p:cNvSpPr/>
          <p:nvPr/>
        </p:nvSpPr>
        <p:spPr>
          <a:xfrm>
            <a:off x="1650736" y="8853600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4" name="Freeform 3"/>
          <p:cNvSpPr/>
          <p:nvPr/>
        </p:nvSpPr>
        <p:spPr>
          <a:xfrm>
            <a:off x="2522267" y="8853600"/>
            <a:ext cx="3617" cy="244470"/>
          </a:xfrm>
          <a:custGeom>
            <a:avLst/>
            <a:gdLst>
              <a:gd name="connsiteX0" fmla="*/ 1808 w 3617"/>
              <a:gd name="connsiteY0" fmla="*/ 0 h 244470"/>
              <a:gd name="connsiteX1" fmla="*/ 1808 w 361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" h="244470">
                <a:moveTo>
                  <a:pt x="1808" y="0"/>
                </a:moveTo>
                <a:lnTo>
                  <a:pt x="1808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5" name="Freeform 3"/>
          <p:cNvSpPr/>
          <p:nvPr/>
        </p:nvSpPr>
        <p:spPr>
          <a:xfrm>
            <a:off x="3393848" y="8853600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6" name="Freeform 3"/>
          <p:cNvSpPr/>
          <p:nvPr/>
        </p:nvSpPr>
        <p:spPr>
          <a:xfrm>
            <a:off x="4265405" y="8853600"/>
            <a:ext cx="3567" cy="244470"/>
          </a:xfrm>
          <a:custGeom>
            <a:avLst/>
            <a:gdLst>
              <a:gd name="connsiteX0" fmla="*/ 1783 w 3567"/>
              <a:gd name="connsiteY0" fmla="*/ 0 h 244470"/>
              <a:gd name="connsiteX1" fmla="*/ 1783 w 3567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7" h="244470">
                <a:moveTo>
                  <a:pt x="1783" y="0"/>
                </a:moveTo>
                <a:lnTo>
                  <a:pt x="1783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7" name="Freeform 3"/>
          <p:cNvSpPr/>
          <p:nvPr/>
        </p:nvSpPr>
        <p:spPr>
          <a:xfrm>
            <a:off x="6008568" y="8493990"/>
            <a:ext cx="3541" cy="244470"/>
          </a:xfrm>
          <a:custGeom>
            <a:avLst/>
            <a:gdLst>
              <a:gd name="connsiteX0" fmla="*/ 1770 w 3541"/>
              <a:gd name="connsiteY0" fmla="*/ 0 h 244470"/>
              <a:gd name="connsiteX1" fmla="*/ 1770 w 3541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70">
                <a:moveTo>
                  <a:pt x="1770" y="0"/>
                </a:moveTo>
                <a:lnTo>
                  <a:pt x="1770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8" name="Freeform 3"/>
          <p:cNvSpPr/>
          <p:nvPr/>
        </p:nvSpPr>
        <p:spPr>
          <a:xfrm>
            <a:off x="6008568" y="8853600"/>
            <a:ext cx="3541" cy="244470"/>
          </a:xfrm>
          <a:custGeom>
            <a:avLst/>
            <a:gdLst>
              <a:gd name="connsiteX0" fmla="*/ 1770 w 3541"/>
              <a:gd name="connsiteY0" fmla="*/ 0 h 244470"/>
              <a:gd name="connsiteX1" fmla="*/ 1770 w 3541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1" h="244470">
                <a:moveTo>
                  <a:pt x="1770" y="0"/>
                </a:moveTo>
                <a:lnTo>
                  <a:pt x="1770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9" name="Freeform 3"/>
          <p:cNvSpPr/>
          <p:nvPr/>
        </p:nvSpPr>
        <p:spPr>
          <a:xfrm>
            <a:off x="571732" y="9149505"/>
            <a:ext cx="6310050" cy="3590"/>
          </a:xfrm>
          <a:custGeom>
            <a:avLst/>
            <a:gdLst>
              <a:gd name="connsiteX0" fmla="*/ 0 w 6310050"/>
              <a:gd name="connsiteY0" fmla="*/ 1795 h 3590"/>
              <a:gd name="connsiteX1" fmla="*/ 6310050 w 6310050"/>
              <a:gd name="connsiteY1" fmla="*/ 1795 h 3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10050" h="3590">
                <a:moveTo>
                  <a:pt x="0" y="1795"/>
                </a:moveTo>
                <a:lnTo>
                  <a:pt x="6310050" y="179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0" name="Freeform 3"/>
          <p:cNvSpPr/>
          <p:nvPr/>
        </p:nvSpPr>
        <p:spPr>
          <a:xfrm>
            <a:off x="5131928" y="8493990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1" name="Freeform 3"/>
          <p:cNvSpPr/>
          <p:nvPr/>
        </p:nvSpPr>
        <p:spPr>
          <a:xfrm>
            <a:off x="5131928" y="8853600"/>
            <a:ext cx="3592" cy="244470"/>
          </a:xfrm>
          <a:custGeom>
            <a:avLst/>
            <a:gdLst>
              <a:gd name="connsiteX0" fmla="*/ 1796 w 3592"/>
              <a:gd name="connsiteY0" fmla="*/ 0 h 244470"/>
              <a:gd name="connsiteX1" fmla="*/ 1796 w 3592"/>
              <a:gd name="connsiteY1" fmla="*/ 244470 h 244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2" h="244470">
                <a:moveTo>
                  <a:pt x="1796" y="0"/>
                </a:moveTo>
                <a:lnTo>
                  <a:pt x="1796" y="244470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2" name="Freeform 3"/>
          <p:cNvSpPr/>
          <p:nvPr/>
        </p:nvSpPr>
        <p:spPr>
          <a:xfrm>
            <a:off x="905848" y="8566223"/>
            <a:ext cx="54622" cy="99208"/>
          </a:xfrm>
          <a:custGeom>
            <a:avLst/>
            <a:gdLst>
              <a:gd name="connsiteX0" fmla="*/ 45102 w 54622"/>
              <a:gd name="connsiteY0" fmla="*/ 90835 h 99208"/>
              <a:gd name="connsiteX1" fmla="*/ 34363 w 54622"/>
              <a:gd name="connsiteY1" fmla="*/ 97178 h 99208"/>
              <a:gd name="connsiteX2" fmla="*/ 21224 w 54622"/>
              <a:gd name="connsiteY2" fmla="*/ 99208 h 99208"/>
              <a:gd name="connsiteX3" fmla="*/ 16337 w 54622"/>
              <a:gd name="connsiteY3" fmla="*/ 98891 h 99208"/>
              <a:gd name="connsiteX4" fmla="*/ 10916 w 54622"/>
              <a:gd name="connsiteY4" fmla="*/ 97990 h 99208"/>
              <a:gd name="connsiteX5" fmla="*/ 5725 w 54622"/>
              <a:gd name="connsiteY5" fmla="*/ 96684 h 99208"/>
              <a:gd name="connsiteX6" fmla="*/ 1561 w 54622"/>
              <a:gd name="connsiteY6" fmla="*/ 95022 h 99208"/>
              <a:gd name="connsiteX7" fmla="*/ 304 w 54622"/>
              <a:gd name="connsiteY7" fmla="*/ 94133 h 99208"/>
              <a:gd name="connsiteX8" fmla="*/ 0 w 54622"/>
              <a:gd name="connsiteY8" fmla="*/ 92370 h 99208"/>
              <a:gd name="connsiteX9" fmla="*/ 0 w 54622"/>
              <a:gd name="connsiteY9" fmla="*/ 80432 h 99208"/>
              <a:gd name="connsiteX10" fmla="*/ 545 w 54622"/>
              <a:gd name="connsiteY10" fmla="*/ 78516 h 99208"/>
              <a:gd name="connsiteX11" fmla="*/ 2284 w 54622"/>
              <a:gd name="connsiteY11" fmla="*/ 78668 h 99208"/>
              <a:gd name="connsiteX12" fmla="*/ 6512 w 54622"/>
              <a:gd name="connsiteY12" fmla="*/ 80102 h 99208"/>
              <a:gd name="connsiteX13" fmla="*/ 11577 w 54622"/>
              <a:gd name="connsiteY13" fmla="*/ 81447 h 99208"/>
              <a:gd name="connsiteX14" fmla="*/ 17010 w 54622"/>
              <a:gd name="connsiteY14" fmla="*/ 82462 h 99208"/>
              <a:gd name="connsiteX15" fmla="*/ 22189 w 54622"/>
              <a:gd name="connsiteY15" fmla="*/ 82855 h 99208"/>
              <a:gd name="connsiteX16" fmla="*/ 33829 w 54622"/>
              <a:gd name="connsiteY16" fmla="*/ 78402 h 99208"/>
              <a:gd name="connsiteX17" fmla="*/ 38349 w 54622"/>
              <a:gd name="connsiteY17" fmla="*/ 66350 h 99208"/>
              <a:gd name="connsiteX18" fmla="*/ 34667 w 54622"/>
              <a:gd name="connsiteY18" fmla="*/ 54678 h 99208"/>
              <a:gd name="connsiteX19" fmla="*/ 22189 w 54622"/>
              <a:gd name="connsiteY19" fmla="*/ 50124 h 99208"/>
              <a:gd name="connsiteX20" fmla="*/ 14407 w 54622"/>
              <a:gd name="connsiteY20" fmla="*/ 50936 h 99208"/>
              <a:gd name="connsiteX21" fmla="*/ 6512 w 54622"/>
              <a:gd name="connsiteY21" fmla="*/ 53144 h 99208"/>
              <a:gd name="connsiteX22" fmla="*/ 4341 w 54622"/>
              <a:gd name="connsiteY22" fmla="*/ 53993 h 99208"/>
              <a:gd name="connsiteX23" fmla="*/ 2411 w 54622"/>
              <a:gd name="connsiteY23" fmla="*/ 54108 h 99208"/>
              <a:gd name="connsiteX24" fmla="*/ 1079 w 54622"/>
              <a:gd name="connsiteY24" fmla="*/ 52978 h 99208"/>
              <a:gd name="connsiteX25" fmla="*/ 609 w 54622"/>
              <a:gd name="connsiteY25" fmla="*/ 49972 h 99208"/>
              <a:gd name="connsiteX26" fmla="*/ 1205 w 54622"/>
              <a:gd name="connsiteY26" fmla="*/ 2917 h 99208"/>
              <a:gd name="connsiteX27" fmla="*/ 1929 w 54622"/>
              <a:gd name="connsiteY27" fmla="*/ 520 h 99208"/>
              <a:gd name="connsiteX28" fmla="*/ 4696 w 54622"/>
              <a:gd name="connsiteY28" fmla="*/ 0 h 99208"/>
              <a:gd name="connsiteX29" fmla="*/ 48478 w 54622"/>
              <a:gd name="connsiteY29" fmla="*/ 0 h 99208"/>
              <a:gd name="connsiteX30" fmla="*/ 50344 w 54622"/>
              <a:gd name="connsiteY30" fmla="*/ 570 h 99208"/>
              <a:gd name="connsiteX31" fmla="*/ 50763 w 54622"/>
              <a:gd name="connsiteY31" fmla="*/ 2549 h 99208"/>
              <a:gd name="connsiteX32" fmla="*/ 50763 w 54622"/>
              <a:gd name="connsiteY32" fmla="*/ 13079 h 99208"/>
              <a:gd name="connsiteX33" fmla="*/ 50408 w 54622"/>
              <a:gd name="connsiteY33" fmla="*/ 15084 h 99208"/>
              <a:gd name="connsiteX34" fmla="*/ 48478 w 54622"/>
              <a:gd name="connsiteY34" fmla="*/ 15730 h 99208"/>
              <a:gd name="connsiteX35" fmla="*/ 17124 w 54622"/>
              <a:gd name="connsiteY35" fmla="*/ 15730 h 99208"/>
              <a:gd name="connsiteX36" fmla="*/ 16642 w 54622"/>
              <a:gd name="connsiteY36" fmla="*/ 36422 h 99208"/>
              <a:gd name="connsiteX37" fmla="*/ 20919 w 54622"/>
              <a:gd name="connsiteY37" fmla="*/ 35699 h 99208"/>
              <a:gd name="connsiteX38" fmla="*/ 25210 w 54622"/>
              <a:gd name="connsiteY38" fmla="*/ 35535 h 99208"/>
              <a:gd name="connsiteX39" fmla="*/ 36724 w 54622"/>
              <a:gd name="connsiteY39" fmla="*/ 37488 h 99208"/>
              <a:gd name="connsiteX40" fmla="*/ 46067 w 54622"/>
              <a:gd name="connsiteY40" fmla="*/ 43210 h 99208"/>
              <a:gd name="connsiteX41" fmla="*/ 52337 w 54622"/>
              <a:gd name="connsiteY41" fmla="*/ 52458 h 99208"/>
              <a:gd name="connsiteX42" fmla="*/ 54622 w 54622"/>
              <a:gd name="connsiteY42" fmla="*/ 65094 h 99208"/>
              <a:gd name="connsiteX43" fmla="*/ 45102 w 54622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22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86" y="98536"/>
                  <a:pt x="25807" y="99208"/>
                  <a:pt x="21224" y="99208"/>
                </a:cubicBezTo>
                <a:cubicBezTo>
                  <a:pt x="19777" y="99208"/>
                  <a:pt x="18139" y="99107"/>
                  <a:pt x="16337" y="98891"/>
                </a:cubicBezTo>
                <a:cubicBezTo>
                  <a:pt x="14534" y="98688"/>
                  <a:pt x="12719" y="98397"/>
                  <a:pt x="10916" y="97990"/>
                </a:cubicBezTo>
                <a:cubicBezTo>
                  <a:pt x="9101" y="97622"/>
                  <a:pt x="7375" y="97178"/>
                  <a:pt x="5725" y="96684"/>
                </a:cubicBezTo>
                <a:cubicBezTo>
                  <a:pt x="4074" y="96163"/>
                  <a:pt x="2691" y="95618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70"/>
                </a:cubicBezTo>
                <a:lnTo>
                  <a:pt x="0" y="80432"/>
                </a:lnTo>
                <a:cubicBezTo>
                  <a:pt x="0" y="79417"/>
                  <a:pt x="177" y="78795"/>
                  <a:pt x="545" y="78516"/>
                </a:cubicBezTo>
                <a:cubicBezTo>
                  <a:pt x="901" y="78275"/>
                  <a:pt x="1485" y="78326"/>
                  <a:pt x="2284" y="78668"/>
                </a:cubicBezTo>
                <a:cubicBezTo>
                  <a:pt x="3503" y="79164"/>
                  <a:pt x="4899" y="79658"/>
                  <a:pt x="6512" y="80102"/>
                </a:cubicBezTo>
                <a:cubicBezTo>
                  <a:pt x="8111" y="80571"/>
                  <a:pt x="9812" y="81029"/>
                  <a:pt x="11577" y="81447"/>
                </a:cubicBezTo>
                <a:cubicBezTo>
                  <a:pt x="13341" y="81866"/>
                  <a:pt x="15156" y="82208"/>
                  <a:pt x="17010" y="82462"/>
                </a:cubicBezTo>
                <a:cubicBezTo>
                  <a:pt x="18850" y="82703"/>
                  <a:pt x="20577" y="82855"/>
                  <a:pt x="22189" y="82855"/>
                </a:cubicBezTo>
                <a:cubicBezTo>
                  <a:pt x="26924" y="82855"/>
                  <a:pt x="30808" y="81371"/>
                  <a:pt x="33829" y="78402"/>
                </a:cubicBezTo>
                <a:cubicBezTo>
                  <a:pt x="36838" y="75446"/>
                  <a:pt x="38349" y="71437"/>
                  <a:pt x="38349" y="66350"/>
                </a:cubicBezTo>
                <a:cubicBezTo>
                  <a:pt x="38349" y="61618"/>
                  <a:pt x="37117" y="57736"/>
                  <a:pt x="34667" y="54678"/>
                </a:cubicBezTo>
                <a:cubicBezTo>
                  <a:pt x="32217" y="51634"/>
                  <a:pt x="28054" y="50124"/>
                  <a:pt x="22189" y="50124"/>
                </a:cubicBezTo>
                <a:cubicBezTo>
                  <a:pt x="19853" y="50124"/>
                  <a:pt x="17264" y="50390"/>
                  <a:pt x="14407" y="50936"/>
                </a:cubicBezTo>
                <a:cubicBezTo>
                  <a:pt x="11551" y="51482"/>
                  <a:pt x="8923" y="52230"/>
                  <a:pt x="6512" y="53144"/>
                </a:cubicBezTo>
                <a:cubicBezTo>
                  <a:pt x="5788" y="53499"/>
                  <a:pt x="5065" y="53765"/>
                  <a:pt x="4341" y="53993"/>
                </a:cubicBezTo>
                <a:cubicBezTo>
                  <a:pt x="3617" y="54184"/>
                  <a:pt x="2970" y="54234"/>
                  <a:pt x="2411" y="54108"/>
                </a:cubicBezTo>
                <a:cubicBezTo>
                  <a:pt x="1853" y="53993"/>
                  <a:pt x="1409" y="53587"/>
                  <a:pt x="1079" y="52978"/>
                </a:cubicBezTo>
                <a:cubicBezTo>
                  <a:pt x="761" y="52331"/>
                  <a:pt x="609" y="51342"/>
                  <a:pt x="609" y="49972"/>
                </a:cubicBezTo>
                <a:lnTo>
                  <a:pt x="1205" y="2917"/>
                </a:lnTo>
                <a:cubicBezTo>
                  <a:pt x="1205" y="1661"/>
                  <a:pt x="1447" y="837"/>
                  <a:pt x="1929" y="520"/>
                </a:cubicBezTo>
                <a:cubicBezTo>
                  <a:pt x="2411" y="177"/>
                  <a:pt x="3325" y="0"/>
                  <a:pt x="4696" y="0"/>
                </a:cubicBezTo>
                <a:lnTo>
                  <a:pt x="48478" y="0"/>
                </a:lnTo>
                <a:cubicBezTo>
                  <a:pt x="49443" y="0"/>
                  <a:pt x="50065" y="189"/>
                  <a:pt x="50344" y="570"/>
                </a:cubicBezTo>
                <a:cubicBezTo>
                  <a:pt x="50624" y="964"/>
                  <a:pt x="50763" y="1610"/>
                  <a:pt x="50763" y="2549"/>
                </a:cubicBezTo>
                <a:lnTo>
                  <a:pt x="50763" y="13079"/>
                </a:lnTo>
                <a:cubicBezTo>
                  <a:pt x="50763" y="13992"/>
                  <a:pt x="50649" y="14665"/>
                  <a:pt x="50408" y="15084"/>
                </a:cubicBezTo>
                <a:cubicBezTo>
                  <a:pt x="50167" y="15527"/>
                  <a:pt x="49519" y="15730"/>
                  <a:pt x="48478" y="15730"/>
                </a:cubicBezTo>
                <a:lnTo>
                  <a:pt x="17124" y="15730"/>
                </a:lnTo>
                <a:lnTo>
                  <a:pt x="16642" y="36422"/>
                </a:lnTo>
                <a:cubicBezTo>
                  <a:pt x="18013" y="36079"/>
                  <a:pt x="19434" y="35852"/>
                  <a:pt x="20919" y="35699"/>
                </a:cubicBezTo>
                <a:cubicBezTo>
                  <a:pt x="22405" y="35585"/>
                  <a:pt x="23839" y="35535"/>
                  <a:pt x="25210" y="35535"/>
                </a:cubicBezTo>
                <a:cubicBezTo>
                  <a:pt x="29298" y="35535"/>
                  <a:pt x="33144" y="36169"/>
                  <a:pt x="36724" y="37488"/>
                </a:cubicBezTo>
                <a:cubicBezTo>
                  <a:pt x="40303" y="38795"/>
                  <a:pt x="43413" y="40710"/>
                  <a:pt x="46067" y="43210"/>
                </a:cubicBezTo>
                <a:cubicBezTo>
                  <a:pt x="48720" y="45684"/>
                  <a:pt x="50814" y="48792"/>
                  <a:pt x="52337" y="52458"/>
                </a:cubicBezTo>
                <a:cubicBezTo>
                  <a:pt x="53861" y="56150"/>
                  <a:pt x="54622" y="60362"/>
                  <a:pt x="54622" y="65094"/>
                </a:cubicBezTo>
                <a:cubicBezTo>
                  <a:pt x="54622" y="75916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3" name="Freeform 3"/>
          <p:cNvSpPr/>
          <p:nvPr/>
        </p:nvSpPr>
        <p:spPr>
          <a:xfrm>
            <a:off x="1052004" y="8566223"/>
            <a:ext cx="54622" cy="99208"/>
          </a:xfrm>
          <a:custGeom>
            <a:avLst/>
            <a:gdLst>
              <a:gd name="connsiteX0" fmla="*/ 45102 w 54622"/>
              <a:gd name="connsiteY0" fmla="*/ 90835 h 99208"/>
              <a:gd name="connsiteX1" fmla="*/ 34363 w 54622"/>
              <a:gd name="connsiteY1" fmla="*/ 97178 h 99208"/>
              <a:gd name="connsiteX2" fmla="*/ 21224 w 54622"/>
              <a:gd name="connsiteY2" fmla="*/ 99208 h 99208"/>
              <a:gd name="connsiteX3" fmla="*/ 16337 w 54622"/>
              <a:gd name="connsiteY3" fmla="*/ 98891 h 99208"/>
              <a:gd name="connsiteX4" fmla="*/ 10916 w 54622"/>
              <a:gd name="connsiteY4" fmla="*/ 97990 h 99208"/>
              <a:gd name="connsiteX5" fmla="*/ 5725 w 54622"/>
              <a:gd name="connsiteY5" fmla="*/ 96684 h 99208"/>
              <a:gd name="connsiteX6" fmla="*/ 1561 w 54622"/>
              <a:gd name="connsiteY6" fmla="*/ 95022 h 99208"/>
              <a:gd name="connsiteX7" fmla="*/ 304 w 54622"/>
              <a:gd name="connsiteY7" fmla="*/ 94133 h 99208"/>
              <a:gd name="connsiteX8" fmla="*/ 0 w 54622"/>
              <a:gd name="connsiteY8" fmla="*/ 92370 h 99208"/>
              <a:gd name="connsiteX9" fmla="*/ 0 w 54622"/>
              <a:gd name="connsiteY9" fmla="*/ 80432 h 99208"/>
              <a:gd name="connsiteX10" fmla="*/ 545 w 54622"/>
              <a:gd name="connsiteY10" fmla="*/ 78516 h 99208"/>
              <a:gd name="connsiteX11" fmla="*/ 2284 w 54622"/>
              <a:gd name="connsiteY11" fmla="*/ 78668 h 99208"/>
              <a:gd name="connsiteX12" fmla="*/ 6512 w 54622"/>
              <a:gd name="connsiteY12" fmla="*/ 80102 h 99208"/>
              <a:gd name="connsiteX13" fmla="*/ 11577 w 54622"/>
              <a:gd name="connsiteY13" fmla="*/ 81447 h 99208"/>
              <a:gd name="connsiteX14" fmla="*/ 17010 w 54622"/>
              <a:gd name="connsiteY14" fmla="*/ 82462 h 99208"/>
              <a:gd name="connsiteX15" fmla="*/ 22189 w 54622"/>
              <a:gd name="connsiteY15" fmla="*/ 82855 h 99208"/>
              <a:gd name="connsiteX16" fmla="*/ 33829 w 54622"/>
              <a:gd name="connsiteY16" fmla="*/ 78402 h 99208"/>
              <a:gd name="connsiteX17" fmla="*/ 38349 w 54622"/>
              <a:gd name="connsiteY17" fmla="*/ 66350 h 99208"/>
              <a:gd name="connsiteX18" fmla="*/ 34667 w 54622"/>
              <a:gd name="connsiteY18" fmla="*/ 54678 h 99208"/>
              <a:gd name="connsiteX19" fmla="*/ 22189 w 54622"/>
              <a:gd name="connsiteY19" fmla="*/ 50124 h 99208"/>
              <a:gd name="connsiteX20" fmla="*/ 14407 w 54622"/>
              <a:gd name="connsiteY20" fmla="*/ 50936 h 99208"/>
              <a:gd name="connsiteX21" fmla="*/ 6512 w 54622"/>
              <a:gd name="connsiteY21" fmla="*/ 53144 h 99208"/>
              <a:gd name="connsiteX22" fmla="*/ 4341 w 54622"/>
              <a:gd name="connsiteY22" fmla="*/ 53993 h 99208"/>
              <a:gd name="connsiteX23" fmla="*/ 2411 w 54622"/>
              <a:gd name="connsiteY23" fmla="*/ 54108 h 99208"/>
              <a:gd name="connsiteX24" fmla="*/ 1079 w 54622"/>
              <a:gd name="connsiteY24" fmla="*/ 52978 h 99208"/>
              <a:gd name="connsiteX25" fmla="*/ 609 w 54622"/>
              <a:gd name="connsiteY25" fmla="*/ 49972 h 99208"/>
              <a:gd name="connsiteX26" fmla="*/ 1205 w 54622"/>
              <a:gd name="connsiteY26" fmla="*/ 2917 h 99208"/>
              <a:gd name="connsiteX27" fmla="*/ 1929 w 54622"/>
              <a:gd name="connsiteY27" fmla="*/ 520 h 99208"/>
              <a:gd name="connsiteX28" fmla="*/ 4696 w 54622"/>
              <a:gd name="connsiteY28" fmla="*/ 0 h 99208"/>
              <a:gd name="connsiteX29" fmla="*/ 48478 w 54622"/>
              <a:gd name="connsiteY29" fmla="*/ 0 h 99208"/>
              <a:gd name="connsiteX30" fmla="*/ 50344 w 54622"/>
              <a:gd name="connsiteY30" fmla="*/ 570 h 99208"/>
              <a:gd name="connsiteX31" fmla="*/ 50763 w 54622"/>
              <a:gd name="connsiteY31" fmla="*/ 2549 h 99208"/>
              <a:gd name="connsiteX32" fmla="*/ 50763 w 54622"/>
              <a:gd name="connsiteY32" fmla="*/ 13079 h 99208"/>
              <a:gd name="connsiteX33" fmla="*/ 50408 w 54622"/>
              <a:gd name="connsiteY33" fmla="*/ 15084 h 99208"/>
              <a:gd name="connsiteX34" fmla="*/ 48478 w 54622"/>
              <a:gd name="connsiteY34" fmla="*/ 15730 h 99208"/>
              <a:gd name="connsiteX35" fmla="*/ 17124 w 54622"/>
              <a:gd name="connsiteY35" fmla="*/ 15730 h 99208"/>
              <a:gd name="connsiteX36" fmla="*/ 16642 w 54622"/>
              <a:gd name="connsiteY36" fmla="*/ 36422 h 99208"/>
              <a:gd name="connsiteX37" fmla="*/ 20919 w 54622"/>
              <a:gd name="connsiteY37" fmla="*/ 35699 h 99208"/>
              <a:gd name="connsiteX38" fmla="*/ 25210 w 54622"/>
              <a:gd name="connsiteY38" fmla="*/ 35535 h 99208"/>
              <a:gd name="connsiteX39" fmla="*/ 36724 w 54622"/>
              <a:gd name="connsiteY39" fmla="*/ 37488 h 99208"/>
              <a:gd name="connsiteX40" fmla="*/ 46067 w 54622"/>
              <a:gd name="connsiteY40" fmla="*/ 43210 h 99208"/>
              <a:gd name="connsiteX41" fmla="*/ 52337 w 54622"/>
              <a:gd name="connsiteY41" fmla="*/ 52458 h 99208"/>
              <a:gd name="connsiteX42" fmla="*/ 54622 w 54622"/>
              <a:gd name="connsiteY42" fmla="*/ 65094 h 99208"/>
              <a:gd name="connsiteX43" fmla="*/ 45102 w 54622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22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86" y="98536"/>
                  <a:pt x="25807" y="99208"/>
                  <a:pt x="21224" y="99208"/>
                </a:cubicBezTo>
                <a:cubicBezTo>
                  <a:pt x="19777" y="99208"/>
                  <a:pt x="18139" y="99107"/>
                  <a:pt x="16337" y="98891"/>
                </a:cubicBezTo>
                <a:cubicBezTo>
                  <a:pt x="14534" y="98688"/>
                  <a:pt x="12719" y="98397"/>
                  <a:pt x="10916" y="97990"/>
                </a:cubicBezTo>
                <a:cubicBezTo>
                  <a:pt x="9101" y="97622"/>
                  <a:pt x="7375" y="97178"/>
                  <a:pt x="5725" y="96684"/>
                </a:cubicBezTo>
                <a:cubicBezTo>
                  <a:pt x="4074" y="96163"/>
                  <a:pt x="2691" y="95618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70"/>
                </a:cubicBezTo>
                <a:lnTo>
                  <a:pt x="0" y="80432"/>
                </a:lnTo>
                <a:cubicBezTo>
                  <a:pt x="0" y="79417"/>
                  <a:pt x="177" y="78795"/>
                  <a:pt x="545" y="78516"/>
                </a:cubicBezTo>
                <a:cubicBezTo>
                  <a:pt x="901" y="78275"/>
                  <a:pt x="1485" y="78326"/>
                  <a:pt x="2284" y="78668"/>
                </a:cubicBezTo>
                <a:cubicBezTo>
                  <a:pt x="3503" y="79164"/>
                  <a:pt x="4899" y="79658"/>
                  <a:pt x="6512" y="80102"/>
                </a:cubicBezTo>
                <a:cubicBezTo>
                  <a:pt x="8111" y="80571"/>
                  <a:pt x="9812" y="81029"/>
                  <a:pt x="11577" y="81447"/>
                </a:cubicBezTo>
                <a:cubicBezTo>
                  <a:pt x="13341" y="81866"/>
                  <a:pt x="15156" y="82208"/>
                  <a:pt x="17010" y="82462"/>
                </a:cubicBezTo>
                <a:cubicBezTo>
                  <a:pt x="18850" y="82703"/>
                  <a:pt x="20577" y="82855"/>
                  <a:pt x="22189" y="82855"/>
                </a:cubicBezTo>
                <a:cubicBezTo>
                  <a:pt x="26924" y="82855"/>
                  <a:pt x="30808" y="81371"/>
                  <a:pt x="33829" y="78402"/>
                </a:cubicBezTo>
                <a:cubicBezTo>
                  <a:pt x="36838" y="75446"/>
                  <a:pt x="38349" y="71437"/>
                  <a:pt x="38349" y="66350"/>
                </a:cubicBezTo>
                <a:cubicBezTo>
                  <a:pt x="38349" y="61618"/>
                  <a:pt x="37117" y="57736"/>
                  <a:pt x="34667" y="54678"/>
                </a:cubicBezTo>
                <a:cubicBezTo>
                  <a:pt x="32217" y="51634"/>
                  <a:pt x="28054" y="50124"/>
                  <a:pt x="22189" y="50124"/>
                </a:cubicBezTo>
                <a:cubicBezTo>
                  <a:pt x="19853" y="50124"/>
                  <a:pt x="17264" y="50390"/>
                  <a:pt x="14407" y="50936"/>
                </a:cubicBezTo>
                <a:cubicBezTo>
                  <a:pt x="11551" y="51482"/>
                  <a:pt x="8923" y="52230"/>
                  <a:pt x="6512" y="53144"/>
                </a:cubicBezTo>
                <a:cubicBezTo>
                  <a:pt x="5788" y="53499"/>
                  <a:pt x="5065" y="53765"/>
                  <a:pt x="4341" y="53993"/>
                </a:cubicBezTo>
                <a:cubicBezTo>
                  <a:pt x="3617" y="54184"/>
                  <a:pt x="2970" y="54234"/>
                  <a:pt x="2411" y="54108"/>
                </a:cubicBezTo>
                <a:cubicBezTo>
                  <a:pt x="1853" y="53993"/>
                  <a:pt x="1409" y="53587"/>
                  <a:pt x="1079" y="52978"/>
                </a:cubicBezTo>
                <a:cubicBezTo>
                  <a:pt x="761" y="52331"/>
                  <a:pt x="609" y="51342"/>
                  <a:pt x="609" y="49972"/>
                </a:cubicBezTo>
                <a:lnTo>
                  <a:pt x="1205" y="2917"/>
                </a:lnTo>
                <a:cubicBezTo>
                  <a:pt x="1205" y="1661"/>
                  <a:pt x="1447" y="837"/>
                  <a:pt x="1929" y="520"/>
                </a:cubicBezTo>
                <a:cubicBezTo>
                  <a:pt x="2411" y="177"/>
                  <a:pt x="3325" y="0"/>
                  <a:pt x="4696" y="0"/>
                </a:cubicBezTo>
                <a:lnTo>
                  <a:pt x="48478" y="0"/>
                </a:lnTo>
                <a:cubicBezTo>
                  <a:pt x="49443" y="0"/>
                  <a:pt x="50065" y="189"/>
                  <a:pt x="50344" y="570"/>
                </a:cubicBezTo>
                <a:cubicBezTo>
                  <a:pt x="50624" y="964"/>
                  <a:pt x="50763" y="1610"/>
                  <a:pt x="50763" y="2549"/>
                </a:cubicBezTo>
                <a:lnTo>
                  <a:pt x="50763" y="13079"/>
                </a:lnTo>
                <a:cubicBezTo>
                  <a:pt x="50763" y="13992"/>
                  <a:pt x="50649" y="14665"/>
                  <a:pt x="50408" y="15084"/>
                </a:cubicBezTo>
                <a:cubicBezTo>
                  <a:pt x="50167" y="15527"/>
                  <a:pt x="49519" y="15730"/>
                  <a:pt x="48478" y="15730"/>
                </a:cubicBezTo>
                <a:lnTo>
                  <a:pt x="17124" y="15730"/>
                </a:lnTo>
                <a:lnTo>
                  <a:pt x="16642" y="36422"/>
                </a:lnTo>
                <a:cubicBezTo>
                  <a:pt x="18013" y="36079"/>
                  <a:pt x="19434" y="35852"/>
                  <a:pt x="20919" y="35699"/>
                </a:cubicBezTo>
                <a:cubicBezTo>
                  <a:pt x="22405" y="35585"/>
                  <a:pt x="23839" y="35535"/>
                  <a:pt x="25210" y="35535"/>
                </a:cubicBezTo>
                <a:cubicBezTo>
                  <a:pt x="29298" y="35535"/>
                  <a:pt x="33144" y="36169"/>
                  <a:pt x="36724" y="37488"/>
                </a:cubicBezTo>
                <a:cubicBezTo>
                  <a:pt x="40303" y="38795"/>
                  <a:pt x="43413" y="40710"/>
                  <a:pt x="46067" y="43210"/>
                </a:cubicBezTo>
                <a:cubicBezTo>
                  <a:pt x="48720" y="45684"/>
                  <a:pt x="50814" y="48792"/>
                  <a:pt x="52337" y="52458"/>
                </a:cubicBezTo>
                <a:cubicBezTo>
                  <a:pt x="53861" y="56150"/>
                  <a:pt x="54622" y="60362"/>
                  <a:pt x="54622" y="65094"/>
                </a:cubicBezTo>
                <a:cubicBezTo>
                  <a:pt x="54622" y="75916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Freeform 3"/>
          <p:cNvSpPr/>
          <p:nvPr/>
        </p:nvSpPr>
        <p:spPr>
          <a:xfrm>
            <a:off x="1156082" y="8566472"/>
            <a:ext cx="65476" cy="97699"/>
          </a:xfrm>
          <a:custGeom>
            <a:avLst/>
            <a:gdLst>
              <a:gd name="connsiteX0" fmla="*/ 50040 w 65476"/>
              <a:gd name="connsiteY0" fmla="*/ 97572 h 97699"/>
              <a:gd name="connsiteX1" fmla="*/ 48351 w 65476"/>
              <a:gd name="connsiteY1" fmla="*/ 97305 h 97699"/>
              <a:gd name="connsiteX2" fmla="*/ 47145 w 65476"/>
              <a:gd name="connsiteY2" fmla="*/ 95669 h 97699"/>
              <a:gd name="connsiteX3" fmla="*/ 22900 w 65476"/>
              <a:gd name="connsiteY3" fmla="*/ 56708 h 97699"/>
              <a:gd name="connsiteX4" fmla="*/ 16400 w 65476"/>
              <a:gd name="connsiteY4" fmla="*/ 64320 h 97699"/>
              <a:gd name="connsiteX5" fmla="*/ 16400 w 65476"/>
              <a:gd name="connsiteY5" fmla="*/ 95149 h 97699"/>
              <a:gd name="connsiteX6" fmla="*/ 15791 w 65476"/>
              <a:gd name="connsiteY6" fmla="*/ 97179 h 97699"/>
              <a:gd name="connsiteX7" fmla="*/ 13988 w 65476"/>
              <a:gd name="connsiteY7" fmla="*/ 97699 h 97699"/>
              <a:gd name="connsiteX8" fmla="*/ 2411 w 65476"/>
              <a:gd name="connsiteY8" fmla="*/ 97699 h 97699"/>
              <a:gd name="connsiteX9" fmla="*/ 533 w 65476"/>
              <a:gd name="connsiteY9" fmla="*/ 97179 h 97699"/>
              <a:gd name="connsiteX10" fmla="*/ 0 w 65476"/>
              <a:gd name="connsiteY10" fmla="*/ 95149 h 97699"/>
              <a:gd name="connsiteX11" fmla="*/ 0 w 65476"/>
              <a:gd name="connsiteY11" fmla="*/ 2550 h 97699"/>
              <a:gd name="connsiteX12" fmla="*/ 2411 w 65476"/>
              <a:gd name="connsiteY12" fmla="*/ 0 h 97699"/>
              <a:gd name="connsiteX13" fmla="*/ 13988 w 65476"/>
              <a:gd name="connsiteY13" fmla="*/ 0 h 97699"/>
              <a:gd name="connsiteX14" fmla="*/ 16400 w 65476"/>
              <a:gd name="connsiteY14" fmla="*/ 2550 h 97699"/>
              <a:gd name="connsiteX15" fmla="*/ 16400 w 65476"/>
              <a:gd name="connsiteY15" fmla="*/ 40140 h 97699"/>
              <a:gd name="connsiteX16" fmla="*/ 44734 w 65476"/>
              <a:gd name="connsiteY16" fmla="*/ 1902 h 97699"/>
              <a:gd name="connsiteX17" fmla="*/ 45698 w 65476"/>
              <a:gd name="connsiteY17" fmla="*/ 888 h 97699"/>
              <a:gd name="connsiteX18" fmla="*/ 47145 w 65476"/>
              <a:gd name="connsiteY18" fmla="*/ 520 h 97699"/>
              <a:gd name="connsiteX19" fmla="*/ 60652 w 65476"/>
              <a:gd name="connsiteY19" fmla="*/ 520 h 97699"/>
              <a:gd name="connsiteX20" fmla="*/ 62340 w 65476"/>
              <a:gd name="connsiteY20" fmla="*/ 3692 h 97699"/>
              <a:gd name="connsiteX21" fmla="*/ 32560 w 65476"/>
              <a:gd name="connsiteY21" fmla="*/ 43260 h 97699"/>
              <a:gd name="connsiteX22" fmla="*/ 65476 w 65476"/>
              <a:gd name="connsiteY22" fmla="*/ 94895 h 97699"/>
              <a:gd name="connsiteX23" fmla="*/ 63914 w 65476"/>
              <a:gd name="connsiteY23" fmla="*/ 97572 h 97699"/>
              <a:gd name="connsiteX24" fmla="*/ 50040 w 65476"/>
              <a:gd name="connsiteY24" fmla="*/ 97572 h 97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5476" h="97699">
                <a:moveTo>
                  <a:pt x="50040" y="97572"/>
                </a:moveTo>
                <a:cubicBezTo>
                  <a:pt x="49151" y="97572"/>
                  <a:pt x="48593" y="97470"/>
                  <a:pt x="48351" y="97305"/>
                </a:cubicBezTo>
                <a:cubicBezTo>
                  <a:pt x="48110" y="97153"/>
                  <a:pt x="47704" y="96582"/>
                  <a:pt x="47145" y="95669"/>
                </a:cubicBezTo>
                <a:lnTo>
                  <a:pt x="22900" y="56708"/>
                </a:lnTo>
                <a:lnTo>
                  <a:pt x="16400" y="64320"/>
                </a:lnTo>
                <a:lnTo>
                  <a:pt x="16400" y="95149"/>
                </a:lnTo>
                <a:cubicBezTo>
                  <a:pt x="16400" y="96163"/>
                  <a:pt x="16185" y="96849"/>
                  <a:pt x="15791" y="97179"/>
                </a:cubicBezTo>
                <a:cubicBezTo>
                  <a:pt x="15397" y="97521"/>
                  <a:pt x="14788" y="97699"/>
                  <a:pt x="13988" y="97699"/>
                </a:cubicBezTo>
                <a:lnTo>
                  <a:pt x="2411" y="97699"/>
                </a:lnTo>
                <a:cubicBezTo>
                  <a:pt x="1523" y="97699"/>
                  <a:pt x="901" y="97521"/>
                  <a:pt x="533" y="97179"/>
                </a:cubicBezTo>
                <a:cubicBezTo>
                  <a:pt x="177" y="96849"/>
                  <a:pt x="0" y="96163"/>
                  <a:pt x="0" y="95149"/>
                </a:cubicBezTo>
                <a:lnTo>
                  <a:pt x="0" y="2550"/>
                </a:lnTo>
                <a:cubicBezTo>
                  <a:pt x="0" y="862"/>
                  <a:pt x="799" y="0"/>
                  <a:pt x="2411" y="0"/>
                </a:cubicBezTo>
                <a:lnTo>
                  <a:pt x="13988" y="0"/>
                </a:lnTo>
                <a:cubicBezTo>
                  <a:pt x="15588" y="0"/>
                  <a:pt x="16400" y="862"/>
                  <a:pt x="16400" y="2550"/>
                </a:cubicBezTo>
                <a:lnTo>
                  <a:pt x="16400" y="40140"/>
                </a:lnTo>
                <a:lnTo>
                  <a:pt x="44734" y="1902"/>
                </a:lnTo>
                <a:cubicBezTo>
                  <a:pt x="45140" y="1484"/>
                  <a:pt x="45457" y="1154"/>
                  <a:pt x="45698" y="888"/>
                </a:cubicBezTo>
                <a:cubicBezTo>
                  <a:pt x="45940" y="634"/>
                  <a:pt x="46422" y="520"/>
                  <a:pt x="47145" y="520"/>
                </a:cubicBezTo>
                <a:lnTo>
                  <a:pt x="60652" y="520"/>
                </a:lnTo>
                <a:cubicBezTo>
                  <a:pt x="63470" y="520"/>
                  <a:pt x="64029" y="1585"/>
                  <a:pt x="62340" y="3692"/>
                </a:cubicBezTo>
                <a:lnTo>
                  <a:pt x="32560" y="43260"/>
                </a:lnTo>
                <a:lnTo>
                  <a:pt x="65476" y="94895"/>
                </a:lnTo>
                <a:cubicBezTo>
                  <a:pt x="66682" y="96684"/>
                  <a:pt x="66161" y="97572"/>
                  <a:pt x="63914" y="97572"/>
                </a:cubicBezTo>
                <a:lnTo>
                  <a:pt x="50040" y="9757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Freeform 3"/>
          <p:cNvSpPr/>
          <p:nvPr/>
        </p:nvSpPr>
        <p:spPr>
          <a:xfrm>
            <a:off x="1231452" y="8565084"/>
            <a:ext cx="57758" cy="101606"/>
          </a:xfrm>
          <a:custGeom>
            <a:avLst/>
            <a:gdLst>
              <a:gd name="connsiteX0" fmla="*/ 57758 w 57758"/>
              <a:gd name="connsiteY0" fmla="*/ 71159 h 101606"/>
              <a:gd name="connsiteX1" fmla="*/ 55524 w 57758"/>
              <a:gd name="connsiteY1" fmla="*/ 83224 h 101606"/>
              <a:gd name="connsiteX2" fmla="*/ 48897 w 57758"/>
              <a:gd name="connsiteY2" fmla="*/ 92942 h 101606"/>
              <a:gd name="connsiteX3" fmla="*/ 38044 w 57758"/>
              <a:gd name="connsiteY3" fmla="*/ 99335 h 101606"/>
              <a:gd name="connsiteX4" fmla="*/ 23141 w 57758"/>
              <a:gd name="connsiteY4" fmla="*/ 101606 h 101606"/>
              <a:gd name="connsiteX5" fmla="*/ 12287 w 57758"/>
              <a:gd name="connsiteY5" fmla="*/ 100668 h 101606"/>
              <a:gd name="connsiteX6" fmla="*/ 2170 w 57758"/>
              <a:gd name="connsiteY6" fmla="*/ 97940 h 101606"/>
              <a:gd name="connsiteX7" fmla="*/ 114 w 57758"/>
              <a:gd name="connsiteY7" fmla="*/ 96405 h 101606"/>
              <a:gd name="connsiteX8" fmla="*/ 0 w 57758"/>
              <a:gd name="connsiteY8" fmla="*/ 94134 h 101606"/>
              <a:gd name="connsiteX9" fmla="*/ 1193 w 57758"/>
              <a:gd name="connsiteY9" fmla="*/ 83997 h 101606"/>
              <a:gd name="connsiteX10" fmla="*/ 2107 w 57758"/>
              <a:gd name="connsiteY10" fmla="*/ 81841 h 101606"/>
              <a:gd name="connsiteX11" fmla="*/ 4696 w 57758"/>
              <a:gd name="connsiteY11" fmla="*/ 82082 h 101606"/>
              <a:gd name="connsiteX12" fmla="*/ 11323 w 57758"/>
              <a:gd name="connsiteY12" fmla="*/ 84111 h 101606"/>
              <a:gd name="connsiteX13" fmla="*/ 17962 w 57758"/>
              <a:gd name="connsiteY13" fmla="*/ 85380 h 101606"/>
              <a:gd name="connsiteX14" fmla="*/ 26162 w 57758"/>
              <a:gd name="connsiteY14" fmla="*/ 85253 h 101606"/>
              <a:gd name="connsiteX15" fmla="*/ 33512 w 57758"/>
              <a:gd name="connsiteY15" fmla="*/ 83033 h 101606"/>
              <a:gd name="connsiteX16" fmla="*/ 38767 w 57758"/>
              <a:gd name="connsiteY16" fmla="*/ 78276 h 101606"/>
              <a:gd name="connsiteX17" fmla="*/ 40760 w 57758"/>
              <a:gd name="connsiteY17" fmla="*/ 70664 h 101606"/>
              <a:gd name="connsiteX18" fmla="*/ 39542 w 57758"/>
              <a:gd name="connsiteY18" fmla="*/ 65386 h 101606"/>
              <a:gd name="connsiteX19" fmla="*/ 35873 w 57758"/>
              <a:gd name="connsiteY19" fmla="*/ 60781 h 101606"/>
              <a:gd name="connsiteX20" fmla="*/ 29716 w 57758"/>
              <a:gd name="connsiteY20" fmla="*/ 57457 h 101606"/>
              <a:gd name="connsiteX21" fmla="*/ 21097 w 57758"/>
              <a:gd name="connsiteY21" fmla="*/ 56188 h 101606"/>
              <a:gd name="connsiteX22" fmla="*/ 14585 w 57758"/>
              <a:gd name="connsiteY22" fmla="*/ 56188 h 101606"/>
              <a:gd name="connsiteX23" fmla="*/ 12592 w 57758"/>
              <a:gd name="connsiteY23" fmla="*/ 55694 h 101606"/>
              <a:gd name="connsiteX24" fmla="*/ 12173 w 57758"/>
              <a:gd name="connsiteY24" fmla="*/ 53664 h 101606"/>
              <a:gd name="connsiteX25" fmla="*/ 12173 w 57758"/>
              <a:gd name="connsiteY25" fmla="*/ 43261 h 101606"/>
              <a:gd name="connsiteX26" fmla="*/ 12592 w 57758"/>
              <a:gd name="connsiteY26" fmla="*/ 41028 h 101606"/>
              <a:gd name="connsiteX27" fmla="*/ 14585 w 57758"/>
              <a:gd name="connsiteY27" fmla="*/ 40609 h 101606"/>
              <a:gd name="connsiteX28" fmla="*/ 20856 w 57758"/>
              <a:gd name="connsiteY28" fmla="*/ 40609 h 101606"/>
              <a:gd name="connsiteX29" fmla="*/ 26467 w 57758"/>
              <a:gd name="connsiteY29" fmla="*/ 39836 h 101606"/>
              <a:gd name="connsiteX30" fmla="*/ 32255 w 57758"/>
              <a:gd name="connsiteY30" fmla="*/ 37438 h 101606"/>
              <a:gd name="connsiteX31" fmla="*/ 36838 w 57758"/>
              <a:gd name="connsiteY31" fmla="*/ 33302 h 101606"/>
              <a:gd name="connsiteX32" fmla="*/ 38704 w 57758"/>
              <a:gd name="connsiteY32" fmla="*/ 27402 h 101606"/>
              <a:gd name="connsiteX33" fmla="*/ 35505 w 57758"/>
              <a:gd name="connsiteY33" fmla="*/ 19270 h 101606"/>
              <a:gd name="connsiteX34" fmla="*/ 25794 w 57758"/>
              <a:gd name="connsiteY34" fmla="*/ 15972 h 101606"/>
              <a:gd name="connsiteX35" fmla="*/ 16756 w 57758"/>
              <a:gd name="connsiteY35" fmla="*/ 17241 h 101606"/>
              <a:gd name="connsiteX36" fmla="*/ 8073 w 57758"/>
              <a:gd name="connsiteY36" fmla="*/ 20286 h 101606"/>
              <a:gd name="connsiteX37" fmla="*/ 5420 w 57758"/>
              <a:gd name="connsiteY37" fmla="*/ 20856 h 101606"/>
              <a:gd name="connsiteX38" fmla="*/ 4214 w 57758"/>
              <a:gd name="connsiteY38" fmla="*/ 18903 h 101606"/>
              <a:gd name="connsiteX39" fmla="*/ 3008 w 57758"/>
              <a:gd name="connsiteY39" fmla="*/ 8373 h 101606"/>
              <a:gd name="connsiteX40" fmla="*/ 3186 w 57758"/>
              <a:gd name="connsiteY40" fmla="*/ 6457 h 101606"/>
              <a:gd name="connsiteX41" fmla="*/ 5420 w 57758"/>
              <a:gd name="connsiteY41" fmla="*/ 5074 h 101606"/>
              <a:gd name="connsiteX42" fmla="*/ 15918 w 57758"/>
              <a:gd name="connsiteY42" fmla="*/ 1459 h 101606"/>
              <a:gd name="connsiteX43" fmla="*/ 26530 w 57758"/>
              <a:gd name="connsiteY43" fmla="*/ 0 h 101606"/>
              <a:gd name="connsiteX44" fmla="*/ 37130 w 57758"/>
              <a:gd name="connsiteY44" fmla="*/ 1535 h 101606"/>
              <a:gd name="connsiteX45" fmla="*/ 46663 w 57758"/>
              <a:gd name="connsiteY45" fmla="*/ 6140 h 101606"/>
              <a:gd name="connsiteX46" fmla="*/ 53480 w 57758"/>
              <a:gd name="connsiteY46" fmla="*/ 14145 h 101606"/>
              <a:gd name="connsiteX47" fmla="*/ 56069 w 57758"/>
              <a:gd name="connsiteY47" fmla="*/ 25614 h 101606"/>
              <a:gd name="connsiteX48" fmla="*/ 54800 w 57758"/>
              <a:gd name="connsiteY48" fmla="*/ 32731 h 101606"/>
              <a:gd name="connsiteX49" fmla="*/ 51309 w 57758"/>
              <a:gd name="connsiteY49" fmla="*/ 39151 h 101606"/>
              <a:gd name="connsiteX50" fmla="*/ 46003 w 57758"/>
              <a:gd name="connsiteY50" fmla="*/ 44467 h 101606"/>
              <a:gd name="connsiteX51" fmla="*/ 39300 w 57758"/>
              <a:gd name="connsiteY51" fmla="*/ 48335 h 101606"/>
              <a:gd name="connsiteX52" fmla="*/ 53112 w 57758"/>
              <a:gd name="connsiteY52" fmla="*/ 58346 h 101606"/>
              <a:gd name="connsiteX53" fmla="*/ 57758 w 57758"/>
              <a:gd name="connsiteY53" fmla="*/ 71159 h 101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57758" h="101606">
                <a:moveTo>
                  <a:pt x="57758" y="71159"/>
                </a:moveTo>
                <a:cubicBezTo>
                  <a:pt x="57758" y="75497"/>
                  <a:pt x="57009" y="79506"/>
                  <a:pt x="55524" y="83224"/>
                </a:cubicBezTo>
                <a:cubicBezTo>
                  <a:pt x="54038" y="86941"/>
                  <a:pt x="51830" y="90189"/>
                  <a:pt x="48897" y="92942"/>
                </a:cubicBezTo>
                <a:cubicBezTo>
                  <a:pt x="45952" y="95669"/>
                  <a:pt x="42347" y="97826"/>
                  <a:pt x="38044" y="99335"/>
                </a:cubicBezTo>
                <a:cubicBezTo>
                  <a:pt x="33740" y="100871"/>
                  <a:pt x="28777" y="101606"/>
                  <a:pt x="23141" y="101606"/>
                </a:cubicBezTo>
                <a:cubicBezTo>
                  <a:pt x="19764" y="101606"/>
                  <a:pt x="16159" y="101289"/>
                  <a:pt x="12287" y="100668"/>
                </a:cubicBezTo>
                <a:cubicBezTo>
                  <a:pt x="8428" y="100021"/>
                  <a:pt x="5064" y="99132"/>
                  <a:pt x="2170" y="97940"/>
                </a:cubicBezTo>
                <a:cubicBezTo>
                  <a:pt x="1040" y="97521"/>
                  <a:pt x="355" y="97001"/>
                  <a:pt x="114" y="96405"/>
                </a:cubicBezTo>
                <a:cubicBezTo>
                  <a:pt x="-126" y="95808"/>
                  <a:pt x="-165" y="95073"/>
                  <a:pt x="0" y="94134"/>
                </a:cubicBezTo>
                <a:lnTo>
                  <a:pt x="1193" y="83997"/>
                </a:lnTo>
                <a:cubicBezTo>
                  <a:pt x="1358" y="82805"/>
                  <a:pt x="1662" y="82082"/>
                  <a:pt x="2107" y="81841"/>
                </a:cubicBezTo>
                <a:cubicBezTo>
                  <a:pt x="2538" y="81562"/>
                  <a:pt x="3414" y="81664"/>
                  <a:pt x="4696" y="82082"/>
                </a:cubicBezTo>
                <a:cubicBezTo>
                  <a:pt x="6626" y="82754"/>
                  <a:pt x="8835" y="83427"/>
                  <a:pt x="11323" y="84111"/>
                </a:cubicBezTo>
                <a:cubicBezTo>
                  <a:pt x="13823" y="84784"/>
                  <a:pt x="16032" y="85203"/>
                  <a:pt x="17962" y="85380"/>
                </a:cubicBezTo>
                <a:cubicBezTo>
                  <a:pt x="20691" y="85634"/>
                  <a:pt x="23420" y="85583"/>
                  <a:pt x="26162" y="85253"/>
                </a:cubicBezTo>
                <a:cubicBezTo>
                  <a:pt x="28891" y="84911"/>
                  <a:pt x="31341" y="84163"/>
                  <a:pt x="33512" y="83033"/>
                </a:cubicBezTo>
                <a:cubicBezTo>
                  <a:pt x="35695" y="81891"/>
                  <a:pt x="37435" y="80305"/>
                  <a:pt x="38767" y="78276"/>
                </a:cubicBezTo>
                <a:cubicBezTo>
                  <a:pt x="40088" y="76234"/>
                  <a:pt x="40760" y="73709"/>
                  <a:pt x="40760" y="70664"/>
                </a:cubicBezTo>
                <a:cubicBezTo>
                  <a:pt x="40760" y="68875"/>
                  <a:pt x="40354" y="67124"/>
                  <a:pt x="39542" y="65386"/>
                </a:cubicBezTo>
                <a:cubicBezTo>
                  <a:pt x="38742" y="63674"/>
                  <a:pt x="37511" y="62114"/>
                  <a:pt x="35873" y="60781"/>
                </a:cubicBezTo>
                <a:cubicBezTo>
                  <a:pt x="34223" y="59411"/>
                  <a:pt x="32166" y="58320"/>
                  <a:pt x="29716" y="57457"/>
                </a:cubicBezTo>
                <a:cubicBezTo>
                  <a:pt x="27266" y="56620"/>
                  <a:pt x="24398" y="56188"/>
                  <a:pt x="21097" y="56188"/>
                </a:cubicBezTo>
                <a:lnTo>
                  <a:pt x="14585" y="56188"/>
                </a:lnTo>
                <a:cubicBezTo>
                  <a:pt x="13544" y="56188"/>
                  <a:pt x="12871" y="56024"/>
                  <a:pt x="12592" y="55694"/>
                </a:cubicBezTo>
                <a:cubicBezTo>
                  <a:pt x="12313" y="55351"/>
                  <a:pt x="12173" y="54679"/>
                  <a:pt x="12173" y="53664"/>
                </a:cubicBezTo>
                <a:lnTo>
                  <a:pt x="12173" y="43261"/>
                </a:lnTo>
                <a:cubicBezTo>
                  <a:pt x="12173" y="42068"/>
                  <a:pt x="12313" y="41320"/>
                  <a:pt x="12592" y="41028"/>
                </a:cubicBezTo>
                <a:cubicBezTo>
                  <a:pt x="12871" y="40761"/>
                  <a:pt x="13544" y="40609"/>
                  <a:pt x="14585" y="40609"/>
                </a:cubicBezTo>
                <a:lnTo>
                  <a:pt x="20856" y="40609"/>
                </a:lnTo>
                <a:cubicBezTo>
                  <a:pt x="22544" y="40609"/>
                  <a:pt x="24410" y="40330"/>
                  <a:pt x="26467" y="39836"/>
                </a:cubicBezTo>
                <a:cubicBezTo>
                  <a:pt x="28511" y="39316"/>
                  <a:pt x="30440" y="38529"/>
                  <a:pt x="32255" y="37438"/>
                </a:cubicBezTo>
                <a:cubicBezTo>
                  <a:pt x="34058" y="36321"/>
                  <a:pt x="35581" y="34952"/>
                  <a:pt x="36838" y="33302"/>
                </a:cubicBezTo>
                <a:cubicBezTo>
                  <a:pt x="38082" y="31666"/>
                  <a:pt x="38704" y="29674"/>
                  <a:pt x="38704" y="27402"/>
                </a:cubicBezTo>
                <a:cubicBezTo>
                  <a:pt x="38704" y="24180"/>
                  <a:pt x="37638" y="21478"/>
                  <a:pt x="35505" y="19270"/>
                </a:cubicBezTo>
                <a:cubicBezTo>
                  <a:pt x="33385" y="17088"/>
                  <a:pt x="30148" y="15972"/>
                  <a:pt x="25794" y="15972"/>
                </a:cubicBezTo>
                <a:cubicBezTo>
                  <a:pt x="22989" y="15972"/>
                  <a:pt x="19967" y="16403"/>
                  <a:pt x="16756" y="17241"/>
                </a:cubicBezTo>
                <a:cubicBezTo>
                  <a:pt x="13544" y="18104"/>
                  <a:pt x="10650" y="19118"/>
                  <a:pt x="8073" y="20286"/>
                </a:cubicBezTo>
                <a:cubicBezTo>
                  <a:pt x="6943" y="20806"/>
                  <a:pt x="6067" y="20983"/>
                  <a:pt x="5420" y="20856"/>
                </a:cubicBezTo>
                <a:cubicBezTo>
                  <a:pt x="4772" y="20730"/>
                  <a:pt x="4366" y="20095"/>
                  <a:pt x="4214" y="18903"/>
                </a:cubicBezTo>
                <a:lnTo>
                  <a:pt x="3008" y="8373"/>
                </a:lnTo>
                <a:cubicBezTo>
                  <a:pt x="2843" y="7523"/>
                  <a:pt x="2906" y="6888"/>
                  <a:pt x="3186" y="6457"/>
                </a:cubicBezTo>
                <a:cubicBezTo>
                  <a:pt x="3465" y="6039"/>
                  <a:pt x="4214" y="5569"/>
                  <a:pt x="5420" y="5074"/>
                </a:cubicBezTo>
                <a:cubicBezTo>
                  <a:pt x="8797" y="3641"/>
                  <a:pt x="12287" y="2423"/>
                  <a:pt x="15918" y="1459"/>
                </a:cubicBezTo>
                <a:cubicBezTo>
                  <a:pt x="19523" y="495"/>
                  <a:pt x="23065" y="0"/>
                  <a:pt x="26530" y="0"/>
                </a:cubicBezTo>
                <a:cubicBezTo>
                  <a:pt x="30059" y="0"/>
                  <a:pt x="33601" y="520"/>
                  <a:pt x="37130" y="1535"/>
                </a:cubicBezTo>
                <a:cubicBezTo>
                  <a:pt x="40672" y="2550"/>
                  <a:pt x="43845" y="4085"/>
                  <a:pt x="46663" y="6140"/>
                </a:cubicBezTo>
                <a:cubicBezTo>
                  <a:pt x="49481" y="8221"/>
                  <a:pt x="51741" y="10897"/>
                  <a:pt x="53480" y="14145"/>
                </a:cubicBezTo>
                <a:cubicBezTo>
                  <a:pt x="55206" y="17393"/>
                  <a:pt x="56069" y="21225"/>
                  <a:pt x="56069" y="25614"/>
                </a:cubicBezTo>
                <a:cubicBezTo>
                  <a:pt x="56069" y="28075"/>
                  <a:pt x="55638" y="30447"/>
                  <a:pt x="54800" y="32731"/>
                </a:cubicBezTo>
                <a:cubicBezTo>
                  <a:pt x="53962" y="35002"/>
                  <a:pt x="52794" y="37134"/>
                  <a:pt x="51309" y="39151"/>
                </a:cubicBezTo>
                <a:cubicBezTo>
                  <a:pt x="49824" y="41130"/>
                  <a:pt x="48047" y="42905"/>
                  <a:pt x="46003" y="44467"/>
                </a:cubicBezTo>
                <a:cubicBezTo>
                  <a:pt x="43947" y="46039"/>
                  <a:pt x="41712" y="47321"/>
                  <a:pt x="39300" y="48335"/>
                </a:cubicBezTo>
                <a:cubicBezTo>
                  <a:pt x="45419" y="50797"/>
                  <a:pt x="50014" y="54133"/>
                  <a:pt x="53112" y="58346"/>
                </a:cubicBezTo>
                <a:cubicBezTo>
                  <a:pt x="56209" y="62583"/>
                  <a:pt x="57758" y="66845"/>
                  <a:pt x="57758" y="7115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Freeform 3"/>
          <p:cNvSpPr/>
          <p:nvPr/>
        </p:nvSpPr>
        <p:spPr>
          <a:xfrm>
            <a:off x="1305369" y="8556832"/>
            <a:ext cx="34667" cy="124087"/>
          </a:xfrm>
          <a:custGeom>
            <a:avLst/>
            <a:gdLst>
              <a:gd name="connsiteX0" fmla="*/ 24360 w 34667"/>
              <a:gd name="connsiteY0" fmla="*/ 124087 h 124087"/>
              <a:gd name="connsiteX1" fmla="*/ 22976 w 34667"/>
              <a:gd name="connsiteY1" fmla="*/ 123959 h 124087"/>
              <a:gd name="connsiteX2" fmla="*/ 21821 w 34667"/>
              <a:gd name="connsiteY2" fmla="*/ 122945 h 124087"/>
              <a:gd name="connsiteX3" fmla="*/ 5851 w 34667"/>
              <a:gd name="connsiteY3" fmla="*/ 93258 h 124087"/>
              <a:gd name="connsiteX4" fmla="*/ 0 w 34667"/>
              <a:gd name="connsiteY4" fmla="*/ 62037 h 124087"/>
              <a:gd name="connsiteX5" fmla="*/ 5851 w 34667"/>
              <a:gd name="connsiteY5" fmla="*/ 31094 h 124087"/>
              <a:gd name="connsiteX6" fmla="*/ 21821 w 34667"/>
              <a:gd name="connsiteY6" fmla="*/ 1407 h 124087"/>
              <a:gd name="connsiteX7" fmla="*/ 22786 w 34667"/>
              <a:gd name="connsiteY7" fmla="*/ 317 h 124087"/>
              <a:gd name="connsiteX8" fmla="*/ 24118 w 34667"/>
              <a:gd name="connsiteY8" fmla="*/ 0 h 124087"/>
              <a:gd name="connsiteX9" fmla="*/ 32674 w 34667"/>
              <a:gd name="connsiteY9" fmla="*/ 0 h 124087"/>
              <a:gd name="connsiteX10" fmla="*/ 34667 w 34667"/>
              <a:gd name="connsiteY10" fmla="*/ 570 h 124087"/>
              <a:gd name="connsiteX11" fmla="*/ 34007 w 34667"/>
              <a:gd name="connsiteY11" fmla="*/ 2790 h 124087"/>
              <a:gd name="connsiteX12" fmla="*/ 21338 w 34667"/>
              <a:gd name="connsiteY12" fmla="*/ 33175 h 124087"/>
              <a:gd name="connsiteX13" fmla="*/ 16642 w 34667"/>
              <a:gd name="connsiteY13" fmla="*/ 62037 h 124087"/>
              <a:gd name="connsiteX14" fmla="*/ 21161 w 34667"/>
              <a:gd name="connsiteY14" fmla="*/ 91279 h 124087"/>
              <a:gd name="connsiteX15" fmla="*/ 34134 w 34667"/>
              <a:gd name="connsiteY15" fmla="*/ 121663 h 124087"/>
              <a:gd name="connsiteX16" fmla="*/ 34616 w 34667"/>
              <a:gd name="connsiteY16" fmla="*/ 123516 h 124087"/>
              <a:gd name="connsiteX17" fmla="*/ 32674 w 34667"/>
              <a:gd name="connsiteY17" fmla="*/ 124087 h 124087"/>
              <a:gd name="connsiteX18" fmla="*/ 24360 w 34667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87">
                <a:moveTo>
                  <a:pt x="24360" y="124087"/>
                </a:moveTo>
                <a:cubicBezTo>
                  <a:pt x="23801" y="124087"/>
                  <a:pt x="23331" y="124036"/>
                  <a:pt x="22976" y="123959"/>
                </a:cubicBezTo>
                <a:cubicBezTo>
                  <a:pt x="22608" y="123858"/>
                  <a:pt x="22227" y="123516"/>
                  <a:pt x="21821" y="122945"/>
                </a:cubicBezTo>
                <a:cubicBezTo>
                  <a:pt x="15080" y="113455"/>
                  <a:pt x="9749" y="103572"/>
                  <a:pt x="5851" y="93258"/>
                </a:cubicBezTo>
                <a:cubicBezTo>
                  <a:pt x="1942" y="82932"/>
                  <a:pt x="0" y="72528"/>
                  <a:pt x="0" y="62037"/>
                </a:cubicBezTo>
                <a:cubicBezTo>
                  <a:pt x="0" y="51634"/>
                  <a:pt x="1942" y="41332"/>
                  <a:pt x="5851" y="31094"/>
                </a:cubicBezTo>
                <a:cubicBezTo>
                  <a:pt x="9749" y="20856"/>
                  <a:pt x="15080" y="10948"/>
                  <a:pt x="21821" y="1407"/>
                </a:cubicBezTo>
                <a:cubicBezTo>
                  <a:pt x="22227" y="887"/>
                  <a:pt x="22544" y="544"/>
                  <a:pt x="22786" y="317"/>
                </a:cubicBezTo>
                <a:cubicBezTo>
                  <a:pt x="23039" y="126"/>
                  <a:pt x="23471" y="0"/>
                  <a:pt x="24118" y="0"/>
                </a:cubicBezTo>
                <a:lnTo>
                  <a:pt x="32674" y="0"/>
                </a:lnTo>
                <a:cubicBezTo>
                  <a:pt x="33880" y="0"/>
                  <a:pt x="34553" y="189"/>
                  <a:pt x="34667" y="570"/>
                </a:cubicBezTo>
                <a:cubicBezTo>
                  <a:pt x="34794" y="964"/>
                  <a:pt x="34566" y="1712"/>
                  <a:pt x="34007" y="2790"/>
                </a:cubicBezTo>
                <a:cubicBezTo>
                  <a:pt x="28701" y="13028"/>
                  <a:pt x="24474" y="23165"/>
                  <a:pt x="21338" y="33175"/>
                </a:cubicBezTo>
                <a:cubicBezTo>
                  <a:pt x="18216" y="43210"/>
                  <a:pt x="16642" y="52826"/>
                  <a:pt x="16642" y="62037"/>
                </a:cubicBezTo>
                <a:cubicBezTo>
                  <a:pt x="16642" y="71259"/>
                  <a:pt x="18152" y="81003"/>
                  <a:pt x="21161" y="91279"/>
                </a:cubicBezTo>
                <a:cubicBezTo>
                  <a:pt x="24182" y="101568"/>
                  <a:pt x="28498" y="111692"/>
                  <a:pt x="34134" y="121663"/>
                </a:cubicBezTo>
                <a:cubicBezTo>
                  <a:pt x="34616" y="122501"/>
                  <a:pt x="34769" y="123122"/>
                  <a:pt x="34616" y="123516"/>
                </a:cubicBezTo>
                <a:cubicBezTo>
                  <a:pt x="34439" y="123883"/>
                  <a:pt x="33804" y="124087"/>
                  <a:pt x="32674" y="124087"/>
                </a:cubicBezTo>
                <a:lnTo>
                  <a:pt x="24360" y="12408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7" name="Freeform 3"/>
          <p:cNvSpPr/>
          <p:nvPr/>
        </p:nvSpPr>
        <p:spPr>
          <a:xfrm>
            <a:off x="1404740" y="8556208"/>
            <a:ext cx="41839" cy="121663"/>
          </a:xfrm>
          <a:custGeom>
            <a:avLst/>
            <a:gdLst>
              <a:gd name="connsiteX0" fmla="*/ 39669 w 41839"/>
              <a:gd name="connsiteY0" fmla="*/ 121663 h 121663"/>
              <a:gd name="connsiteX1" fmla="*/ 27495 w 41839"/>
              <a:gd name="connsiteY1" fmla="*/ 121663 h 121663"/>
              <a:gd name="connsiteX2" fmla="*/ 25743 w 41839"/>
              <a:gd name="connsiteY2" fmla="*/ 121219 h 121663"/>
              <a:gd name="connsiteX3" fmla="*/ 25324 w 41839"/>
              <a:gd name="connsiteY3" fmla="*/ 119380 h 121663"/>
              <a:gd name="connsiteX4" fmla="*/ 25324 w 41839"/>
              <a:gd name="connsiteY4" fmla="*/ 59994 h 121663"/>
              <a:gd name="connsiteX5" fmla="*/ 15791 w 41839"/>
              <a:gd name="connsiteY5" fmla="*/ 59994 h 121663"/>
              <a:gd name="connsiteX6" fmla="*/ 15791 w 41839"/>
              <a:gd name="connsiteY6" fmla="*/ 114673 h 121663"/>
              <a:gd name="connsiteX7" fmla="*/ 15372 w 41839"/>
              <a:gd name="connsiteY7" fmla="*/ 116652 h 121663"/>
              <a:gd name="connsiteX8" fmla="*/ 13620 w 41839"/>
              <a:gd name="connsiteY8" fmla="*/ 116957 h 121663"/>
              <a:gd name="connsiteX9" fmla="*/ 2284 w 41839"/>
              <a:gd name="connsiteY9" fmla="*/ 116957 h 121663"/>
              <a:gd name="connsiteX10" fmla="*/ 482 w 41839"/>
              <a:gd name="connsiteY10" fmla="*/ 116652 h 121663"/>
              <a:gd name="connsiteX11" fmla="*/ 0 w 41839"/>
              <a:gd name="connsiteY11" fmla="*/ 114673 h 121663"/>
              <a:gd name="connsiteX12" fmla="*/ 0 w 41839"/>
              <a:gd name="connsiteY12" fmla="*/ 4567 h 121663"/>
              <a:gd name="connsiteX13" fmla="*/ 482 w 41839"/>
              <a:gd name="connsiteY13" fmla="*/ 2727 h 121663"/>
              <a:gd name="connsiteX14" fmla="*/ 2284 w 41839"/>
              <a:gd name="connsiteY14" fmla="*/ 2283 h 121663"/>
              <a:gd name="connsiteX15" fmla="*/ 13620 w 41839"/>
              <a:gd name="connsiteY15" fmla="*/ 2283 h 121663"/>
              <a:gd name="connsiteX16" fmla="*/ 15372 w 41839"/>
              <a:gd name="connsiteY16" fmla="*/ 2727 h 121663"/>
              <a:gd name="connsiteX17" fmla="*/ 15791 w 41839"/>
              <a:gd name="connsiteY17" fmla="*/ 4567 h 121663"/>
              <a:gd name="connsiteX18" fmla="*/ 15791 w 41839"/>
              <a:gd name="connsiteY18" fmla="*/ 45671 h 121663"/>
              <a:gd name="connsiteX19" fmla="*/ 25324 w 41839"/>
              <a:gd name="connsiteY19" fmla="*/ 45671 h 121663"/>
              <a:gd name="connsiteX20" fmla="*/ 25324 w 41839"/>
              <a:gd name="connsiteY20" fmla="*/ 2283 h 121663"/>
              <a:gd name="connsiteX21" fmla="*/ 25807 w 41839"/>
              <a:gd name="connsiteY21" fmla="*/ 444 h 121663"/>
              <a:gd name="connsiteX22" fmla="*/ 27609 w 41839"/>
              <a:gd name="connsiteY22" fmla="*/ 0 h 121663"/>
              <a:gd name="connsiteX23" fmla="*/ 39669 w 41839"/>
              <a:gd name="connsiteY23" fmla="*/ 0 h 121663"/>
              <a:gd name="connsiteX24" fmla="*/ 41421 w 41839"/>
              <a:gd name="connsiteY24" fmla="*/ 444 h 121663"/>
              <a:gd name="connsiteX25" fmla="*/ 41839 w 41839"/>
              <a:gd name="connsiteY25" fmla="*/ 2283 h 121663"/>
              <a:gd name="connsiteX26" fmla="*/ 41839 w 41839"/>
              <a:gd name="connsiteY26" fmla="*/ 119380 h 121663"/>
              <a:gd name="connsiteX27" fmla="*/ 41421 w 41839"/>
              <a:gd name="connsiteY27" fmla="*/ 121219 h 121663"/>
              <a:gd name="connsiteX28" fmla="*/ 39669 w 41839"/>
              <a:gd name="connsiteY28" fmla="*/ 121663 h 121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41839" h="121663">
                <a:moveTo>
                  <a:pt x="39669" y="121663"/>
                </a:moveTo>
                <a:lnTo>
                  <a:pt x="27495" y="121663"/>
                </a:lnTo>
                <a:cubicBezTo>
                  <a:pt x="26606" y="121663"/>
                  <a:pt x="26023" y="121511"/>
                  <a:pt x="25743" y="121219"/>
                </a:cubicBezTo>
                <a:cubicBezTo>
                  <a:pt x="25451" y="120915"/>
                  <a:pt x="25324" y="120306"/>
                  <a:pt x="25324" y="119380"/>
                </a:cubicBezTo>
                <a:lnTo>
                  <a:pt x="25324" y="59994"/>
                </a:lnTo>
                <a:lnTo>
                  <a:pt x="15791" y="59994"/>
                </a:lnTo>
                <a:lnTo>
                  <a:pt x="15791" y="114673"/>
                </a:lnTo>
                <a:cubicBezTo>
                  <a:pt x="15791" y="115789"/>
                  <a:pt x="15651" y="116437"/>
                  <a:pt x="15372" y="116652"/>
                </a:cubicBezTo>
                <a:cubicBezTo>
                  <a:pt x="15080" y="116855"/>
                  <a:pt x="14509" y="116957"/>
                  <a:pt x="13620" y="116957"/>
                </a:cubicBezTo>
                <a:lnTo>
                  <a:pt x="2284" y="116957"/>
                </a:lnTo>
                <a:cubicBezTo>
                  <a:pt x="1396" y="116957"/>
                  <a:pt x="787" y="116855"/>
                  <a:pt x="482" y="116652"/>
                </a:cubicBezTo>
                <a:cubicBezTo>
                  <a:pt x="152" y="116437"/>
                  <a:pt x="0" y="115789"/>
                  <a:pt x="0" y="114673"/>
                </a:cubicBezTo>
                <a:lnTo>
                  <a:pt x="0" y="4567"/>
                </a:lnTo>
                <a:cubicBezTo>
                  <a:pt x="0" y="3640"/>
                  <a:pt x="152" y="3019"/>
                  <a:pt x="482" y="2727"/>
                </a:cubicBezTo>
                <a:cubicBezTo>
                  <a:pt x="787" y="2435"/>
                  <a:pt x="1396" y="2283"/>
                  <a:pt x="2284" y="2283"/>
                </a:cubicBezTo>
                <a:lnTo>
                  <a:pt x="13620" y="2283"/>
                </a:lnTo>
                <a:cubicBezTo>
                  <a:pt x="14509" y="2283"/>
                  <a:pt x="15080" y="2435"/>
                  <a:pt x="15372" y="2727"/>
                </a:cubicBezTo>
                <a:cubicBezTo>
                  <a:pt x="15651" y="3019"/>
                  <a:pt x="15791" y="3640"/>
                  <a:pt x="15791" y="4567"/>
                </a:cubicBezTo>
                <a:lnTo>
                  <a:pt x="15791" y="45671"/>
                </a:lnTo>
                <a:lnTo>
                  <a:pt x="25324" y="45671"/>
                </a:lnTo>
                <a:lnTo>
                  <a:pt x="25324" y="2283"/>
                </a:lnTo>
                <a:cubicBezTo>
                  <a:pt x="25324" y="1344"/>
                  <a:pt x="25477" y="748"/>
                  <a:pt x="25807" y="444"/>
                </a:cubicBezTo>
                <a:cubicBezTo>
                  <a:pt x="26124" y="151"/>
                  <a:pt x="26721" y="0"/>
                  <a:pt x="27609" y="0"/>
                </a:cubicBezTo>
                <a:lnTo>
                  <a:pt x="39669" y="0"/>
                </a:lnTo>
                <a:cubicBezTo>
                  <a:pt x="40557" y="0"/>
                  <a:pt x="41128" y="151"/>
                  <a:pt x="41421" y="444"/>
                </a:cubicBezTo>
                <a:cubicBezTo>
                  <a:pt x="41700" y="748"/>
                  <a:pt x="41839" y="1344"/>
                  <a:pt x="41839" y="2283"/>
                </a:cubicBezTo>
                <a:lnTo>
                  <a:pt x="41839" y="119380"/>
                </a:lnTo>
                <a:cubicBezTo>
                  <a:pt x="41839" y="120306"/>
                  <a:pt x="41700" y="120915"/>
                  <a:pt x="41421" y="121219"/>
                </a:cubicBezTo>
                <a:cubicBezTo>
                  <a:pt x="41128" y="121511"/>
                  <a:pt x="40557" y="121663"/>
                  <a:pt x="39669" y="12166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8" name="Freeform 3"/>
          <p:cNvSpPr/>
          <p:nvPr/>
        </p:nvSpPr>
        <p:spPr>
          <a:xfrm>
            <a:off x="1348416" y="8565723"/>
            <a:ext cx="50281" cy="78275"/>
          </a:xfrm>
          <a:custGeom>
            <a:avLst/>
            <a:gdLst>
              <a:gd name="connsiteX0" fmla="*/ 48364 w 50281"/>
              <a:gd name="connsiteY0" fmla="*/ 75103 h 78275"/>
              <a:gd name="connsiteX1" fmla="*/ 39313 w 50281"/>
              <a:gd name="connsiteY1" fmla="*/ 76867 h 78275"/>
              <a:gd name="connsiteX2" fmla="*/ 29247 w 50281"/>
              <a:gd name="connsiteY2" fmla="*/ 77882 h 78275"/>
              <a:gd name="connsiteX3" fmla="*/ 19117 w 50281"/>
              <a:gd name="connsiteY3" fmla="*/ 78275 h 78275"/>
              <a:gd name="connsiteX4" fmla="*/ 10015 w 50281"/>
              <a:gd name="connsiteY4" fmla="*/ 78034 h 78275"/>
              <a:gd name="connsiteX5" fmla="*/ 2475 w 50281"/>
              <a:gd name="connsiteY5" fmla="*/ 75472 h 78275"/>
              <a:gd name="connsiteX6" fmla="*/ 0 w 50281"/>
              <a:gd name="connsiteY6" fmla="*/ 67999 h 78275"/>
              <a:gd name="connsiteX7" fmla="*/ 0 w 50281"/>
              <a:gd name="connsiteY7" fmla="*/ 8106 h 78275"/>
              <a:gd name="connsiteX8" fmla="*/ 355 w 50281"/>
              <a:gd name="connsiteY8" fmla="*/ 3995 h 78275"/>
              <a:gd name="connsiteX9" fmla="*/ 1624 w 50281"/>
              <a:gd name="connsiteY9" fmla="*/ 1509 h 78275"/>
              <a:gd name="connsiteX10" fmla="*/ 4163 w 50281"/>
              <a:gd name="connsiteY10" fmla="*/ 329 h 78275"/>
              <a:gd name="connsiteX11" fmla="*/ 8314 w 50281"/>
              <a:gd name="connsiteY11" fmla="*/ 0 h 78275"/>
              <a:gd name="connsiteX12" fmla="*/ 41725 w 50281"/>
              <a:gd name="connsiteY12" fmla="*/ 0 h 78275"/>
              <a:gd name="connsiteX13" fmla="*/ 43591 w 50281"/>
              <a:gd name="connsiteY13" fmla="*/ 444 h 78275"/>
              <a:gd name="connsiteX14" fmla="*/ 44137 w 50281"/>
              <a:gd name="connsiteY14" fmla="*/ 2283 h 78275"/>
              <a:gd name="connsiteX15" fmla="*/ 44137 w 50281"/>
              <a:gd name="connsiteY15" fmla="*/ 12293 h 78275"/>
              <a:gd name="connsiteX16" fmla="*/ 43591 w 50281"/>
              <a:gd name="connsiteY16" fmla="*/ 14082 h 78275"/>
              <a:gd name="connsiteX17" fmla="*/ 41725 w 50281"/>
              <a:gd name="connsiteY17" fmla="*/ 14449 h 78275"/>
              <a:gd name="connsiteX18" fmla="*/ 18216 w 50281"/>
              <a:gd name="connsiteY18" fmla="*/ 14449 h 78275"/>
              <a:gd name="connsiteX19" fmla="*/ 16756 w 50281"/>
              <a:gd name="connsiteY19" fmla="*/ 14969 h 78275"/>
              <a:gd name="connsiteX20" fmla="*/ 16514 w 50281"/>
              <a:gd name="connsiteY20" fmla="*/ 16226 h 78275"/>
              <a:gd name="connsiteX21" fmla="*/ 16514 w 50281"/>
              <a:gd name="connsiteY21" fmla="*/ 61529 h 78275"/>
              <a:gd name="connsiteX22" fmla="*/ 16946 w 50281"/>
              <a:gd name="connsiteY22" fmla="*/ 63305 h 78275"/>
              <a:gd name="connsiteX23" fmla="*/ 18812 w 50281"/>
              <a:gd name="connsiteY23" fmla="*/ 63800 h 78275"/>
              <a:gd name="connsiteX24" fmla="*/ 32255 w 50281"/>
              <a:gd name="connsiteY24" fmla="*/ 63610 h 78275"/>
              <a:gd name="connsiteX25" fmla="*/ 45952 w 50281"/>
              <a:gd name="connsiteY25" fmla="*/ 61656 h 78275"/>
              <a:gd name="connsiteX26" fmla="*/ 48059 w 50281"/>
              <a:gd name="connsiteY26" fmla="*/ 61720 h 78275"/>
              <a:gd name="connsiteX27" fmla="*/ 48847 w 50281"/>
              <a:gd name="connsiteY27" fmla="*/ 63432 h 78275"/>
              <a:gd name="connsiteX28" fmla="*/ 50281 w 50281"/>
              <a:gd name="connsiteY28" fmla="*/ 72300 h 78275"/>
              <a:gd name="connsiteX29" fmla="*/ 50103 w 50281"/>
              <a:gd name="connsiteY29" fmla="*/ 74216 h 78275"/>
              <a:gd name="connsiteX30" fmla="*/ 48364 w 50281"/>
              <a:gd name="connsiteY30" fmla="*/ 75103 h 78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50281" h="78275">
                <a:moveTo>
                  <a:pt x="48364" y="75103"/>
                </a:moveTo>
                <a:cubicBezTo>
                  <a:pt x="45622" y="75852"/>
                  <a:pt x="42601" y="76448"/>
                  <a:pt x="39313" y="76867"/>
                </a:cubicBezTo>
                <a:cubicBezTo>
                  <a:pt x="36013" y="77311"/>
                  <a:pt x="32661" y="77628"/>
                  <a:pt x="29247" y="77882"/>
                </a:cubicBezTo>
                <a:cubicBezTo>
                  <a:pt x="25832" y="78148"/>
                  <a:pt x="22455" y="78275"/>
                  <a:pt x="19117" y="78275"/>
                </a:cubicBezTo>
                <a:cubicBezTo>
                  <a:pt x="15778" y="78275"/>
                  <a:pt x="12744" y="78174"/>
                  <a:pt x="10015" y="78034"/>
                </a:cubicBezTo>
                <a:cubicBezTo>
                  <a:pt x="6626" y="77857"/>
                  <a:pt x="4125" y="77006"/>
                  <a:pt x="2475" y="75472"/>
                </a:cubicBezTo>
                <a:cubicBezTo>
                  <a:pt x="825" y="73962"/>
                  <a:pt x="0" y="71463"/>
                  <a:pt x="0" y="67999"/>
                </a:cubicBezTo>
                <a:lnTo>
                  <a:pt x="0" y="8106"/>
                </a:lnTo>
                <a:cubicBezTo>
                  <a:pt x="0" y="6418"/>
                  <a:pt x="114" y="5061"/>
                  <a:pt x="355" y="3995"/>
                </a:cubicBezTo>
                <a:cubicBezTo>
                  <a:pt x="596" y="2930"/>
                  <a:pt x="1028" y="2106"/>
                  <a:pt x="1624" y="1509"/>
                </a:cubicBezTo>
                <a:cubicBezTo>
                  <a:pt x="2234" y="913"/>
                  <a:pt x="3071" y="520"/>
                  <a:pt x="4163" y="329"/>
                </a:cubicBezTo>
                <a:cubicBezTo>
                  <a:pt x="5242" y="101"/>
                  <a:pt x="6626" y="0"/>
                  <a:pt x="8314" y="0"/>
                </a:cubicBezTo>
                <a:lnTo>
                  <a:pt x="41725" y="0"/>
                </a:lnTo>
                <a:cubicBezTo>
                  <a:pt x="42601" y="0"/>
                  <a:pt x="43236" y="151"/>
                  <a:pt x="43591" y="444"/>
                </a:cubicBezTo>
                <a:cubicBezTo>
                  <a:pt x="43959" y="748"/>
                  <a:pt x="44137" y="1344"/>
                  <a:pt x="44137" y="2283"/>
                </a:cubicBezTo>
                <a:lnTo>
                  <a:pt x="44137" y="12293"/>
                </a:lnTo>
                <a:cubicBezTo>
                  <a:pt x="44137" y="13231"/>
                  <a:pt x="43959" y="13827"/>
                  <a:pt x="43591" y="14082"/>
                </a:cubicBezTo>
                <a:cubicBezTo>
                  <a:pt x="43236" y="14323"/>
                  <a:pt x="42601" y="14449"/>
                  <a:pt x="41725" y="14449"/>
                </a:cubicBezTo>
                <a:lnTo>
                  <a:pt x="18216" y="14449"/>
                </a:lnTo>
                <a:cubicBezTo>
                  <a:pt x="17403" y="14449"/>
                  <a:pt x="16921" y="14614"/>
                  <a:pt x="16756" y="14969"/>
                </a:cubicBezTo>
                <a:cubicBezTo>
                  <a:pt x="16603" y="15312"/>
                  <a:pt x="16514" y="15730"/>
                  <a:pt x="16514" y="16226"/>
                </a:cubicBezTo>
                <a:lnTo>
                  <a:pt x="16514" y="61529"/>
                </a:lnTo>
                <a:cubicBezTo>
                  <a:pt x="16514" y="62468"/>
                  <a:pt x="16654" y="63039"/>
                  <a:pt x="16946" y="63305"/>
                </a:cubicBezTo>
                <a:cubicBezTo>
                  <a:pt x="17225" y="63559"/>
                  <a:pt x="17847" y="63737"/>
                  <a:pt x="18812" y="63800"/>
                </a:cubicBezTo>
                <a:cubicBezTo>
                  <a:pt x="22912" y="64054"/>
                  <a:pt x="27393" y="64003"/>
                  <a:pt x="32255" y="63610"/>
                </a:cubicBezTo>
                <a:cubicBezTo>
                  <a:pt x="37117" y="63242"/>
                  <a:pt x="41687" y="62595"/>
                  <a:pt x="45952" y="61656"/>
                </a:cubicBezTo>
                <a:cubicBezTo>
                  <a:pt x="46993" y="61479"/>
                  <a:pt x="47691" y="61503"/>
                  <a:pt x="48059" y="61720"/>
                </a:cubicBezTo>
                <a:cubicBezTo>
                  <a:pt x="48415" y="61922"/>
                  <a:pt x="48681" y="62493"/>
                  <a:pt x="48847" y="63432"/>
                </a:cubicBezTo>
                <a:lnTo>
                  <a:pt x="50281" y="72300"/>
                </a:lnTo>
                <a:cubicBezTo>
                  <a:pt x="50446" y="73252"/>
                  <a:pt x="50382" y="73860"/>
                  <a:pt x="50103" y="74216"/>
                </a:cubicBezTo>
                <a:cubicBezTo>
                  <a:pt x="49824" y="74559"/>
                  <a:pt x="49240" y="74862"/>
                  <a:pt x="48364" y="75103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9" name="Freeform 3"/>
          <p:cNvSpPr/>
          <p:nvPr/>
        </p:nvSpPr>
        <p:spPr>
          <a:xfrm>
            <a:off x="1457125" y="8556832"/>
            <a:ext cx="34680" cy="124087"/>
          </a:xfrm>
          <a:custGeom>
            <a:avLst/>
            <a:gdLst>
              <a:gd name="connsiteX0" fmla="*/ 1992 w 34680"/>
              <a:gd name="connsiteY0" fmla="*/ 124087 h 124087"/>
              <a:gd name="connsiteX1" fmla="*/ 63 w 34680"/>
              <a:gd name="connsiteY1" fmla="*/ 123516 h 124087"/>
              <a:gd name="connsiteX2" fmla="*/ 545 w 34680"/>
              <a:gd name="connsiteY2" fmla="*/ 121663 h 124087"/>
              <a:gd name="connsiteX3" fmla="*/ 13506 w 34680"/>
              <a:gd name="connsiteY3" fmla="*/ 91279 h 124087"/>
              <a:gd name="connsiteX4" fmla="*/ 18038 w 34680"/>
              <a:gd name="connsiteY4" fmla="*/ 62037 h 124087"/>
              <a:gd name="connsiteX5" fmla="*/ 13328 w 34680"/>
              <a:gd name="connsiteY5" fmla="*/ 33175 h 124087"/>
              <a:gd name="connsiteX6" fmla="*/ 672 w 34680"/>
              <a:gd name="connsiteY6" fmla="*/ 2790 h 124087"/>
              <a:gd name="connsiteX7" fmla="*/ 0 w 34680"/>
              <a:gd name="connsiteY7" fmla="*/ 570 h 124087"/>
              <a:gd name="connsiteX8" fmla="*/ 1992 w 34680"/>
              <a:gd name="connsiteY8" fmla="*/ 0 h 124087"/>
              <a:gd name="connsiteX9" fmla="*/ 10548 w 34680"/>
              <a:gd name="connsiteY9" fmla="*/ 0 h 124087"/>
              <a:gd name="connsiteX10" fmla="*/ 11881 w 34680"/>
              <a:gd name="connsiteY10" fmla="*/ 317 h 124087"/>
              <a:gd name="connsiteX11" fmla="*/ 12846 w 34680"/>
              <a:gd name="connsiteY11" fmla="*/ 1407 h 124087"/>
              <a:gd name="connsiteX12" fmla="*/ 28828 w 34680"/>
              <a:gd name="connsiteY12" fmla="*/ 31094 h 124087"/>
              <a:gd name="connsiteX13" fmla="*/ 34680 w 34680"/>
              <a:gd name="connsiteY13" fmla="*/ 62037 h 124087"/>
              <a:gd name="connsiteX14" fmla="*/ 28828 w 34680"/>
              <a:gd name="connsiteY14" fmla="*/ 93258 h 124087"/>
              <a:gd name="connsiteX15" fmla="*/ 12846 w 34680"/>
              <a:gd name="connsiteY15" fmla="*/ 122945 h 124087"/>
              <a:gd name="connsiteX16" fmla="*/ 11704 w 34680"/>
              <a:gd name="connsiteY16" fmla="*/ 123959 h 124087"/>
              <a:gd name="connsiteX17" fmla="*/ 10307 w 34680"/>
              <a:gd name="connsiteY17" fmla="*/ 124087 h 124087"/>
              <a:gd name="connsiteX18" fmla="*/ 1992 w 34680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87">
                <a:moveTo>
                  <a:pt x="1992" y="124087"/>
                </a:moveTo>
                <a:cubicBezTo>
                  <a:pt x="863" y="124087"/>
                  <a:pt x="228" y="123883"/>
                  <a:pt x="63" y="123516"/>
                </a:cubicBezTo>
                <a:cubicBezTo>
                  <a:pt x="-101" y="123122"/>
                  <a:pt x="63" y="122501"/>
                  <a:pt x="545" y="121663"/>
                </a:cubicBezTo>
                <a:cubicBezTo>
                  <a:pt x="6169" y="111692"/>
                  <a:pt x="10498" y="101568"/>
                  <a:pt x="13506" y="91279"/>
                </a:cubicBezTo>
                <a:cubicBezTo>
                  <a:pt x="16527" y="81003"/>
                  <a:pt x="18038" y="71259"/>
                  <a:pt x="18038" y="62037"/>
                </a:cubicBezTo>
                <a:cubicBezTo>
                  <a:pt x="18038" y="52826"/>
                  <a:pt x="16464" y="43210"/>
                  <a:pt x="13328" y="33175"/>
                </a:cubicBezTo>
                <a:cubicBezTo>
                  <a:pt x="10193" y="23165"/>
                  <a:pt x="5966" y="13028"/>
                  <a:pt x="672" y="2790"/>
                </a:cubicBezTo>
                <a:cubicBezTo>
                  <a:pt x="101" y="1712"/>
                  <a:pt x="-126" y="964"/>
                  <a:pt x="0" y="570"/>
                </a:cubicBezTo>
                <a:cubicBezTo>
                  <a:pt x="126" y="189"/>
                  <a:pt x="787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26"/>
                  <a:pt x="11881" y="317"/>
                </a:cubicBezTo>
                <a:cubicBezTo>
                  <a:pt x="12122" y="544"/>
                  <a:pt x="12440" y="887"/>
                  <a:pt x="12846" y="1407"/>
                </a:cubicBezTo>
                <a:cubicBezTo>
                  <a:pt x="19599" y="10948"/>
                  <a:pt x="24931" y="20856"/>
                  <a:pt x="28828" y="31094"/>
                </a:cubicBezTo>
                <a:cubicBezTo>
                  <a:pt x="32725" y="41332"/>
                  <a:pt x="34680" y="51634"/>
                  <a:pt x="34680" y="62037"/>
                </a:cubicBezTo>
                <a:cubicBezTo>
                  <a:pt x="34680" y="72528"/>
                  <a:pt x="32725" y="82932"/>
                  <a:pt x="28828" y="93258"/>
                </a:cubicBezTo>
                <a:cubicBezTo>
                  <a:pt x="24931" y="103572"/>
                  <a:pt x="19599" y="113455"/>
                  <a:pt x="12846" y="122945"/>
                </a:cubicBezTo>
                <a:cubicBezTo>
                  <a:pt x="12440" y="123516"/>
                  <a:pt x="12059" y="123858"/>
                  <a:pt x="11704" y="123959"/>
                </a:cubicBezTo>
                <a:cubicBezTo>
                  <a:pt x="11335" y="124036"/>
                  <a:pt x="10878" y="124087"/>
                  <a:pt x="10307" y="124087"/>
                </a:cubicBezTo>
                <a:lnTo>
                  <a:pt x="1992" y="12408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0" name="Freeform 3"/>
          <p:cNvSpPr/>
          <p:nvPr/>
        </p:nvSpPr>
        <p:spPr>
          <a:xfrm>
            <a:off x="905848" y="8921470"/>
            <a:ext cx="54622" cy="99208"/>
          </a:xfrm>
          <a:custGeom>
            <a:avLst/>
            <a:gdLst>
              <a:gd name="connsiteX0" fmla="*/ 45102 w 54622"/>
              <a:gd name="connsiteY0" fmla="*/ 90835 h 99208"/>
              <a:gd name="connsiteX1" fmla="*/ 34363 w 54622"/>
              <a:gd name="connsiteY1" fmla="*/ 97178 h 99208"/>
              <a:gd name="connsiteX2" fmla="*/ 21224 w 54622"/>
              <a:gd name="connsiteY2" fmla="*/ 99208 h 99208"/>
              <a:gd name="connsiteX3" fmla="*/ 16337 w 54622"/>
              <a:gd name="connsiteY3" fmla="*/ 98891 h 99208"/>
              <a:gd name="connsiteX4" fmla="*/ 10916 w 54622"/>
              <a:gd name="connsiteY4" fmla="*/ 97990 h 99208"/>
              <a:gd name="connsiteX5" fmla="*/ 5725 w 54622"/>
              <a:gd name="connsiteY5" fmla="*/ 96684 h 99208"/>
              <a:gd name="connsiteX6" fmla="*/ 1561 w 54622"/>
              <a:gd name="connsiteY6" fmla="*/ 95022 h 99208"/>
              <a:gd name="connsiteX7" fmla="*/ 304 w 54622"/>
              <a:gd name="connsiteY7" fmla="*/ 94133 h 99208"/>
              <a:gd name="connsiteX8" fmla="*/ 0 w 54622"/>
              <a:gd name="connsiteY8" fmla="*/ 92370 h 99208"/>
              <a:gd name="connsiteX9" fmla="*/ 0 w 54622"/>
              <a:gd name="connsiteY9" fmla="*/ 80432 h 99208"/>
              <a:gd name="connsiteX10" fmla="*/ 545 w 54622"/>
              <a:gd name="connsiteY10" fmla="*/ 78516 h 99208"/>
              <a:gd name="connsiteX11" fmla="*/ 2284 w 54622"/>
              <a:gd name="connsiteY11" fmla="*/ 78668 h 99208"/>
              <a:gd name="connsiteX12" fmla="*/ 6512 w 54622"/>
              <a:gd name="connsiteY12" fmla="*/ 80102 h 99208"/>
              <a:gd name="connsiteX13" fmla="*/ 11577 w 54622"/>
              <a:gd name="connsiteY13" fmla="*/ 81447 h 99208"/>
              <a:gd name="connsiteX14" fmla="*/ 17010 w 54622"/>
              <a:gd name="connsiteY14" fmla="*/ 82462 h 99208"/>
              <a:gd name="connsiteX15" fmla="*/ 22189 w 54622"/>
              <a:gd name="connsiteY15" fmla="*/ 82855 h 99208"/>
              <a:gd name="connsiteX16" fmla="*/ 33829 w 54622"/>
              <a:gd name="connsiteY16" fmla="*/ 78402 h 99208"/>
              <a:gd name="connsiteX17" fmla="*/ 38349 w 54622"/>
              <a:gd name="connsiteY17" fmla="*/ 66350 h 99208"/>
              <a:gd name="connsiteX18" fmla="*/ 34667 w 54622"/>
              <a:gd name="connsiteY18" fmla="*/ 54678 h 99208"/>
              <a:gd name="connsiteX19" fmla="*/ 22189 w 54622"/>
              <a:gd name="connsiteY19" fmla="*/ 50124 h 99208"/>
              <a:gd name="connsiteX20" fmla="*/ 14407 w 54622"/>
              <a:gd name="connsiteY20" fmla="*/ 50936 h 99208"/>
              <a:gd name="connsiteX21" fmla="*/ 6512 w 54622"/>
              <a:gd name="connsiteY21" fmla="*/ 53144 h 99208"/>
              <a:gd name="connsiteX22" fmla="*/ 4341 w 54622"/>
              <a:gd name="connsiteY22" fmla="*/ 53993 h 99208"/>
              <a:gd name="connsiteX23" fmla="*/ 2411 w 54622"/>
              <a:gd name="connsiteY23" fmla="*/ 54108 h 99208"/>
              <a:gd name="connsiteX24" fmla="*/ 1079 w 54622"/>
              <a:gd name="connsiteY24" fmla="*/ 52978 h 99208"/>
              <a:gd name="connsiteX25" fmla="*/ 609 w 54622"/>
              <a:gd name="connsiteY25" fmla="*/ 49972 h 99208"/>
              <a:gd name="connsiteX26" fmla="*/ 1205 w 54622"/>
              <a:gd name="connsiteY26" fmla="*/ 2917 h 99208"/>
              <a:gd name="connsiteX27" fmla="*/ 1929 w 54622"/>
              <a:gd name="connsiteY27" fmla="*/ 520 h 99208"/>
              <a:gd name="connsiteX28" fmla="*/ 4696 w 54622"/>
              <a:gd name="connsiteY28" fmla="*/ 0 h 99208"/>
              <a:gd name="connsiteX29" fmla="*/ 48478 w 54622"/>
              <a:gd name="connsiteY29" fmla="*/ 0 h 99208"/>
              <a:gd name="connsiteX30" fmla="*/ 50344 w 54622"/>
              <a:gd name="connsiteY30" fmla="*/ 570 h 99208"/>
              <a:gd name="connsiteX31" fmla="*/ 50763 w 54622"/>
              <a:gd name="connsiteY31" fmla="*/ 2549 h 99208"/>
              <a:gd name="connsiteX32" fmla="*/ 50763 w 54622"/>
              <a:gd name="connsiteY32" fmla="*/ 13079 h 99208"/>
              <a:gd name="connsiteX33" fmla="*/ 50408 w 54622"/>
              <a:gd name="connsiteY33" fmla="*/ 15084 h 99208"/>
              <a:gd name="connsiteX34" fmla="*/ 48478 w 54622"/>
              <a:gd name="connsiteY34" fmla="*/ 15730 h 99208"/>
              <a:gd name="connsiteX35" fmla="*/ 17124 w 54622"/>
              <a:gd name="connsiteY35" fmla="*/ 15730 h 99208"/>
              <a:gd name="connsiteX36" fmla="*/ 16642 w 54622"/>
              <a:gd name="connsiteY36" fmla="*/ 36422 h 99208"/>
              <a:gd name="connsiteX37" fmla="*/ 20919 w 54622"/>
              <a:gd name="connsiteY37" fmla="*/ 35699 h 99208"/>
              <a:gd name="connsiteX38" fmla="*/ 25210 w 54622"/>
              <a:gd name="connsiteY38" fmla="*/ 35535 h 99208"/>
              <a:gd name="connsiteX39" fmla="*/ 36724 w 54622"/>
              <a:gd name="connsiteY39" fmla="*/ 37488 h 99208"/>
              <a:gd name="connsiteX40" fmla="*/ 46067 w 54622"/>
              <a:gd name="connsiteY40" fmla="*/ 43210 h 99208"/>
              <a:gd name="connsiteX41" fmla="*/ 52337 w 54622"/>
              <a:gd name="connsiteY41" fmla="*/ 52458 h 99208"/>
              <a:gd name="connsiteX42" fmla="*/ 54622 w 54622"/>
              <a:gd name="connsiteY42" fmla="*/ 65094 h 99208"/>
              <a:gd name="connsiteX43" fmla="*/ 45102 w 54622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22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86" y="98536"/>
                  <a:pt x="25807" y="99208"/>
                  <a:pt x="21224" y="99208"/>
                </a:cubicBezTo>
                <a:cubicBezTo>
                  <a:pt x="19777" y="99208"/>
                  <a:pt x="18139" y="99107"/>
                  <a:pt x="16337" y="98891"/>
                </a:cubicBezTo>
                <a:cubicBezTo>
                  <a:pt x="14534" y="98688"/>
                  <a:pt x="12719" y="98397"/>
                  <a:pt x="10916" y="97990"/>
                </a:cubicBezTo>
                <a:cubicBezTo>
                  <a:pt x="9101" y="97622"/>
                  <a:pt x="7375" y="97178"/>
                  <a:pt x="5725" y="96684"/>
                </a:cubicBezTo>
                <a:cubicBezTo>
                  <a:pt x="4074" y="96163"/>
                  <a:pt x="2691" y="95618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70"/>
                </a:cubicBezTo>
                <a:lnTo>
                  <a:pt x="0" y="80432"/>
                </a:lnTo>
                <a:cubicBezTo>
                  <a:pt x="0" y="79417"/>
                  <a:pt x="177" y="78795"/>
                  <a:pt x="545" y="78516"/>
                </a:cubicBezTo>
                <a:cubicBezTo>
                  <a:pt x="901" y="78275"/>
                  <a:pt x="1485" y="78326"/>
                  <a:pt x="2284" y="78668"/>
                </a:cubicBezTo>
                <a:cubicBezTo>
                  <a:pt x="3503" y="79164"/>
                  <a:pt x="4899" y="79658"/>
                  <a:pt x="6512" y="80102"/>
                </a:cubicBezTo>
                <a:cubicBezTo>
                  <a:pt x="8111" y="80571"/>
                  <a:pt x="9812" y="81029"/>
                  <a:pt x="11577" y="81447"/>
                </a:cubicBezTo>
                <a:cubicBezTo>
                  <a:pt x="13341" y="81866"/>
                  <a:pt x="15156" y="82208"/>
                  <a:pt x="17010" y="82462"/>
                </a:cubicBezTo>
                <a:cubicBezTo>
                  <a:pt x="18850" y="82703"/>
                  <a:pt x="20577" y="82855"/>
                  <a:pt x="22189" y="82855"/>
                </a:cubicBezTo>
                <a:cubicBezTo>
                  <a:pt x="26924" y="82855"/>
                  <a:pt x="30808" y="81371"/>
                  <a:pt x="33829" y="78402"/>
                </a:cubicBezTo>
                <a:cubicBezTo>
                  <a:pt x="36838" y="75446"/>
                  <a:pt x="38349" y="71437"/>
                  <a:pt x="38349" y="66350"/>
                </a:cubicBezTo>
                <a:cubicBezTo>
                  <a:pt x="38349" y="61618"/>
                  <a:pt x="37117" y="57736"/>
                  <a:pt x="34667" y="54678"/>
                </a:cubicBezTo>
                <a:cubicBezTo>
                  <a:pt x="32217" y="51634"/>
                  <a:pt x="28054" y="50124"/>
                  <a:pt x="22189" y="50124"/>
                </a:cubicBezTo>
                <a:cubicBezTo>
                  <a:pt x="19853" y="50124"/>
                  <a:pt x="17264" y="50390"/>
                  <a:pt x="14407" y="50936"/>
                </a:cubicBezTo>
                <a:cubicBezTo>
                  <a:pt x="11551" y="51482"/>
                  <a:pt x="8923" y="52230"/>
                  <a:pt x="6512" y="53144"/>
                </a:cubicBezTo>
                <a:cubicBezTo>
                  <a:pt x="5788" y="53499"/>
                  <a:pt x="5065" y="53765"/>
                  <a:pt x="4341" y="53993"/>
                </a:cubicBezTo>
                <a:cubicBezTo>
                  <a:pt x="3617" y="54184"/>
                  <a:pt x="2970" y="54234"/>
                  <a:pt x="2411" y="54108"/>
                </a:cubicBezTo>
                <a:cubicBezTo>
                  <a:pt x="1853" y="53993"/>
                  <a:pt x="1409" y="53587"/>
                  <a:pt x="1079" y="52978"/>
                </a:cubicBezTo>
                <a:cubicBezTo>
                  <a:pt x="761" y="52331"/>
                  <a:pt x="609" y="51342"/>
                  <a:pt x="609" y="49972"/>
                </a:cubicBezTo>
                <a:lnTo>
                  <a:pt x="1205" y="2917"/>
                </a:lnTo>
                <a:cubicBezTo>
                  <a:pt x="1205" y="1661"/>
                  <a:pt x="1447" y="837"/>
                  <a:pt x="1929" y="520"/>
                </a:cubicBezTo>
                <a:cubicBezTo>
                  <a:pt x="2411" y="177"/>
                  <a:pt x="3325" y="0"/>
                  <a:pt x="4696" y="0"/>
                </a:cubicBezTo>
                <a:lnTo>
                  <a:pt x="48478" y="0"/>
                </a:lnTo>
                <a:cubicBezTo>
                  <a:pt x="49443" y="0"/>
                  <a:pt x="50065" y="189"/>
                  <a:pt x="50344" y="570"/>
                </a:cubicBezTo>
                <a:cubicBezTo>
                  <a:pt x="50624" y="964"/>
                  <a:pt x="50763" y="1610"/>
                  <a:pt x="50763" y="2549"/>
                </a:cubicBezTo>
                <a:lnTo>
                  <a:pt x="50763" y="13079"/>
                </a:lnTo>
                <a:cubicBezTo>
                  <a:pt x="50763" y="13992"/>
                  <a:pt x="50649" y="14665"/>
                  <a:pt x="50408" y="15084"/>
                </a:cubicBezTo>
                <a:cubicBezTo>
                  <a:pt x="50167" y="15528"/>
                  <a:pt x="49519" y="15730"/>
                  <a:pt x="48478" y="15730"/>
                </a:cubicBezTo>
                <a:lnTo>
                  <a:pt x="17124" y="15730"/>
                </a:lnTo>
                <a:lnTo>
                  <a:pt x="16642" y="36422"/>
                </a:lnTo>
                <a:cubicBezTo>
                  <a:pt x="18013" y="36079"/>
                  <a:pt x="19434" y="35852"/>
                  <a:pt x="20919" y="35699"/>
                </a:cubicBezTo>
                <a:cubicBezTo>
                  <a:pt x="22405" y="35585"/>
                  <a:pt x="23839" y="35535"/>
                  <a:pt x="25210" y="35535"/>
                </a:cubicBezTo>
                <a:cubicBezTo>
                  <a:pt x="29298" y="35535"/>
                  <a:pt x="33144" y="36169"/>
                  <a:pt x="36724" y="37488"/>
                </a:cubicBezTo>
                <a:cubicBezTo>
                  <a:pt x="40303" y="38795"/>
                  <a:pt x="43413" y="40710"/>
                  <a:pt x="46067" y="43210"/>
                </a:cubicBezTo>
                <a:cubicBezTo>
                  <a:pt x="48720" y="45684"/>
                  <a:pt x="50814" y="48792"/>
                  <a:pt x="52337" y="52458"/>
                </a:cubicBezTo>
                <a:cubicBezTo>
                  <a:pt x="53861" y="56150"/>
                  <a:pt x="54622" y="60362"/>
                  <a:pt x="54622" y="65094"/>
                </a:cubicBezTo>
                <a:cubicBezTo>
                  <a:pt x="54622" y="75916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1" name="Freeform 3"/>
          <p:cNvSpPr/>
          <p:nvPr/>
        </p:nvSpPr>
        <p:spPr>
          <a:xfrm>
            <a:off x="1156082" y="8921721"/>
            <a:ext cx="65476" cy="97699"/>
          </a:xfrm>
          <a:custGeom>
            <a:avLst/>
            <a:gdLst>
              <a:gd name="connsiteX0" fmla="*/ 50040 w 65476"/>
              <a:gd name="connsiteY0" fmla="*/ 97572 h 97699"/>
              <a:gd name="connsiteX1" fmla="*/ 48351 w 65476"/>
              <a:gd name="connsiteY1" fmla="*/ 97305 h 97699"/>
              <a:gd name="connsiteX2" fmla="*/ 47145 w 65476"/>
              <a:gd name="connsiteY2" fmla="*/ 95669 h 97699"/>
              <a:gd name="connsiteX3" fmla="*/ 22900 w 65476"/>
              <a:gd name="connsiteY3" fmla="*/ 56708 h 97699"/>
              <a:gd name="connsiteX4" fmla="*/ 16400 w 65476"/>
              <a:gd name="connsiteY4" fmla="*/ 64320 h 97699"/>
              <a:gd name="connsiteX5" fmla="*/ 16400 w 65476"/>
              <a:gd name="connsiteY5" fmla="*/ 95149 h 97699"/>
              <a:gd name="connsiteX6" fmla="*/ 15791 w 65476"/>
              <a:gd name="connsiteY6" fmla="*/ 97179 h 97699"/>
              <a:gd name="connsiteX7" fmla="*/ 13988 w 65476"/>
              <a:gd name="connsiteY7" fmla="*/ 97699 h 97699"/>
              <a:gd name="connsiteX8" fmla="*/ 2411 w 65476"/>
              <a:gd name="connsiteY8" fmla="*/ 97699 h 97699"/>
              <a:gd name="connsiteX9" fmla="*/ 533 w 65476"/>
              <a:gd name="connsiteY9" fmla="*/ 97179 h 97699"/>
              <a:gd name="connsiteX10" fmla="*/ 0 w 65476"/>
              <a:gd name="connsiteY10" fmla="*/ 95149 h 97699"/>
              <a:gd name="connsiteX11" fmla="*/ 0 w 65476"/>
              <a:gd name="connsiteY11" fmla="*/ 2550 h 97699"/>
              <a:gd name="connsiteX12" fmla="*/ 2411 w 65476"/>
              <a:gd name="connsiteY12" fmla="*/ 0 h 97699"/>
              <a:gd name="connsiteX13" fmla="*/ 13988 w 65476"/>
              <a:gd name="connsiteY13" fmla="*/ 0 h 97699"/>
              <a:gd name="connsiteX14" fmla="*/ 16400 w 65476"/>
              <a:gd name="connsiteY14" fmla="*/ 2550 h 97699"/>
              <a:gd name="connsiteX15" fmla="*/ 16400 w 65476"/>
              <a:gd name="connsiteY15" fmla="*/ 40140 h 97699"/>
              <a:gd name="connsiteX16" fmla="*/ 44734 w 65476"/>
              <a:gd name="connsiteY16" fmla="*/ 1902 h 97699"/>
              <a:gd name="connsiteX17" fmla="*/ 45698 w 65476"/>
              <a:gd name="connsiteY17" fmla="*/ 888 h 97699"/>
              <a:gd name="connsiteX18" fmla="*/ 47145 w 65476"/>
              <a:gd name="connsiteY18" fmla="*/ 520 h 97699"/>
              <a:gd name="connsiteX19" fmla="*/ 60652 w 65476"/>
              <a:gd name="connsiteY19" fmla="*/ 520 h 97699"/>
              <a:gd name="connsiteX20" fmla="*/ 62340 w 65476"/>
              <a:gd name="connsiteY20" fmla="*/ 3692 h 97699"/>
              <a:gd name="connsiteX21" fmla="*/ 32560 w 65476"/>
              <a:gd name="connsiteY21" fmla="*/ 43260 h 97699"/>
              <a:gd name="connsiteX22" fmla="*/ 65476 w 65476"/>
              <a:gd name="connsiteY22" fmla="*/ 94895 h 97699"/>
              <a:gd name="connsiteX23" fmla="*/ 63914 w 65476"/>
              <a:gd name="connsiteY23" fmla="*/ 97572 h 97699"/>
              <a:gd name="connsiteX24" fmla="*/ 50040 w 65476"/>
              <a:gd name="connsiteY24" fmla="*/ 97572 h 97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5476" h="97699">
                <a:moveTo>
                  <a:pt x="50040" y="97572"/>
                </a:moveTo>
                <a:cubicBezTo>
                  <a:pt x="49151" y="97572"/>
                  <a:pt x="48593" y="97470"/>
                  <a:pt x="48351" y="97305"/>
                </a:cubicBezTo>
                <a:cubicBezTo>
                  <a:pt x="48110" y="97153"/>
                  <a:pt x="47704" y="96582"/>
                  <a:pt x="47145" y="95669"/>
                </a:cubicBezTo>
                <a:lnTo>
                  <a:pt x="22900" y="56708"/>
                </a:lnTo>
                <a:lnTo>
                  <a:pt x="16400" y="64320"/>
                </a:lnTo>
                <a:lnTo>
                  <a:pt x="16400" y="95149"/>
                </a:lnTo>
                <a:cubicBezTo>
                  <a:pt x="16400" y="96163"/>
                  <a:pt x="16185" y="96849"/>
                  <a:pt x="15791" y="97179"/>
                </a:cubicBezTo>
                <a:cubicBezTo>
                  <a:pt x="15397" y="97521"/>
                  <a:pt x="14788" y="97699"/>
                  <a:pt x="13988" y="97699"/>
                </a:cubicBezTo>
                <a:lnTo>
                  <a:pt x="2411" y="97699"/>
                </a:lnTo>
                <a:cubicBezTo>
                  <a:pt x="1523" y="97699"/>
                  <a:pt x="901" y="97521"/>
                  <a:pt x="533" y="97179"/>
                </a:cubicBezTo>
                <a:cubicBezTo>
                  <a:pt x="177" y="96849"/>
                  <a:pt x="0" y="96163"/>
                  <a:pt x="0" y="95149"/>
                </a:cubicBezTo>
                <a:lnTo>
                  <a:pt x="0" y="2550"/>
                </a:lnTo>
                <a:cubicBezTo>
                  <a:pt x="0" y="862"/>
                  <a:pt x="799" y="0"/>
                  <a:pt x="2411" y="0"/>
                </a:cubicBezTo>
                <a:lnTo>
                  <a:pt x="13988" y="0"/>
                </a:lnTo>
                <a:cubicBezTo>
                  <a:pt x="15588" y="0"/>
                  <a:pt x="16400" y="862"/>
                  <a:pt x="16400" y="2550"/>
                </a:cubicBezTo>
                <a:lnTo>
                  <a:pt x="16400" y="40140"/>
                </a:lnTo>
                <a:lnTo>
                  <a:pt x="44734" y="1902"/>
                </a:lnTo>
                <a:cubicBezTo>
                  <a:pt x="45140" y="1484"/>
                  <a:pt x="45457" y="1154"/>
                  <a:pt x="45698" y="888"/>
                </a:cubicBezTo>
                <a:cubicBezTo>
                  <a:pt x="45940" y="634"/>
                  <a:pt x="46422" y="520"/>
                  <a:pt x="47145" y="520"/>
                </a:cubicBezTo>
                <a:lnTo>
                  <a:pt x="60652" y="520"/>
                </a:lnTo>
                <a:cubicBezTo>
                  <a:pt x="63470" y="520"/>
                  <a:pt x="64029" y="1585"/>
                  <a:pt x="62340" y="3692"/>
                </a:cubicBezTo>
                <a:lnTo>
                  <a:pt x="32560" y="43260"/>
                </a:lnTo>
                <a:lnTo>
                  <a:pt x="65476" y="94895"/>
                </a:lnTo>
                <a:cubicBezTo>
                  <a:pt x="66682" y="96684"/>
                  <a:pt x="66161" y="97572"/>
                  <a:pt x="63914" y="97572"/>
                </a:cubicBezTo>
                <a:lnTo>
                  <a:pt x="50040" y="9757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2" name="Freeform 3"/>
          <p:cNvSpPr/>
          <p:nvPr/>
        </p:nvSpPr>
        <p:spPr>
          <a:xfrm>
            <a:off x="1231452" y="8920333"/>
            <a:ext cx="57758" cy="101606"/>
          </a:xfrm>
          <a:custGeom>
            <a:avLst/>
            <a:gdLst>
              <a:gd name="connsiteX0" fmla="*/ 57758 w 57758"/>
              <a:gd name="connsiteY0" fmla="*/ 71159 h 101606"/>
              <a:gd name="connsiteX1" fmla="*/ 55524 w 57758"/>
              <a:gd name="connsiteY1" fmla="*/ 83224 h 101606"/>
              <a:gd name="connsiteX2" fmla="*/ 48897 w 57758"/>
              <a:gd name="connsiteY2" fmla="*/ 92942 h 101606"/>
              <a:gd name="connsiteX3" fmla="*/ 38044 w 57758"/>
              <a:gd name="connsiteY3" fmla="*/ 99335 h 101606"/>
              <a:gd name="connsiteX4" fmla="*/ 23141 w 57758"/>
              <a:gd name="connsiteY4" fmla="*/ 101606 h 101606"/>
              <a:gd name="connsiteX5" fmla="*/ 12287 w 57758"/>
              <a:gd name="connsiteY5" fmla="*/ 100668 h 101606"/>
              <a:gd name="connsiteX6" fmla="*/ 2170 w 57758"/>
              <a:gd name="connsiteY6" fmla="*/ 97940 h 101606"/>
              <a:gd name="connsiteX7" fmla="*/ 114 w 57758"/>
              <a:gd name="connsiteY7" fmla="*/ 96405 h 101606"/>
              <a:gd name="connsiteX8" fmla="*/ 0 w 57758"/>
              <a:gd name="connsiteY8" fmla="*/ 94134 h 101606"/>
              <a:gd name="connsiteX9" fmla="*/ 1193 w 57758"/>
              <a:gd name="connsiteY9" fmla="*/ 83997 h 101606"/>
              <a:gd name="connsiteX10" fmla="*/ 2107 w 57758"/>
              <a:gd name="connsiteY10" fmla="*/ 81841 h 101606"/>
              <a:gd name="connsiteX11" fmla="*/ 4696 w 57758"/>
              <a:gd name="connsiteY11" fmla="*/ 82082 h 101606"/>
              <a:gd name="connsiteX12" fmla="*/ 11323 w 57758"/>
              <a:gd name="connsiteY12" fmla="*/ 84111 h 101606"/>
              <a:gd name="connsiteX13" fmla="*/ 17962 w 57758"/>
              <a:gd name="connsiteY13" fmla="*/ 85380 h 101606"/>
              <a:gd name="connsiteX14" fmla="*/ 26162 w 57758"/>
              <a:gd name="connsiteY14" fmla="*/ 85253 h 101606"/>
              <a:gd name="connsiteX15" fmla="*/ 33512 w 57758"/>
              <a:gd name="connsiteY15" fmla="*/ 83033 h 101606"/>
              <a:gd name="connsiteX16" fmla="*/ 38767 w 57758"/>
              <a:gd name="connsiteY16" fmla="*/ 78276 h 101606"/>
              <a:gd name="connsiteX17" fmla="*/ 40760 w 57758"/>
              <a:gd name="connsiteY17" fmla="*/ 70664 h 101606"/>
              <a:gd name="connsiteX18" fmla="*/ 39542 w 57758"/>
              <a:gd name="connsiteY18" fmla="*/ 65386 h 101606"/>
              <a:gd name="connsiteX19" fmla="*/ 35873 w 57758"/>
              <a:gd name="connsiteY19" fmla="*/ 60781 h 101606"/>
              <a:gd name="connsiteX20" fmla="*/ 29716 w 57758"/>
              <a:gd name="connsiteY20" fmla="*/ 57457 h 101606"/>
              <a:gd name="connsiteX21" fmla="*/ 21097 w 57758"/>
              <a:gd name="connsiteY21" fmla="*/ 56188 h 101606"/>
              <a:gd name="connsiteX22" fmla="*/ 14585 w 57758"/>
              <a:gd name="connsiteY22" fmla="*/ 56188 h 101606"/>
              <a:gd name="connsiteX23" fmla="*/ 12592 w 57758"/>
              <a:gd name="connsiteY23" fmla="*/ 55694 h 101606"/>
              <a:gd name="connsiteX24" fmla="*/ 12173 w 57758"/>
              <a:gd name="connsiteY24" fmla="*/ 53664 h 101606"/>
              <a:gd name="connsiteX25" fmla="*/ 12173 w 57758"/>
              <a:gd name="connsiteY25" fmla="*/ 43261 h 101606"/>
              <a:gd name="connsiteX26" fmla="*/ 12592 w 57758"/>
              <a:gd name="connsiteY26" fmla="*/ 41028 h 101606"/>
              <a:gd name="connsiteX27" fmla="*/ 14585 w 57758"/>
              <a:gd name="connsiteY27" fmla="*/ 40609 h 101606"/>
              <a:gd name="connsiteX28" fmla="*/ 20856 w 57758"/>
              <a:gd name="connsiteY28" fmla="*/ 40609 h 101606"/>
              <a:gd name="connsiteX29" fmla="*/ 26467 w 57758"/>
              <a:gd name="connsiteY29" fmla="*/ 39836 h 101606"/>
              <a:gd name="connsiteX30" fmla="*/ 32255 w 57758"/>
              <a:gd name="connsiteY30" fmla="*/ 37438 h 101606"/>
              <a:gd name="connsiteX31" fmla="*/ 36838 w 57758"/>
              <a:gd name="connsiteY31" fmla="*/ 33302 h 101606"/>
              <a:gd name="connsiteX32" fmla="*/ 38704 w 57758"/>
              <a:gd name="connsiteY32" fmla="*/ 27402 h 101606"/>
              <a:gd name="connsiteX33" fmla="*/ 35505 w 57758"/>
              <a:gd name="connsiteY33" fmla="*/ 19270 h 101606"/>
              <a:gd name="connsiteX34" fmla="*/ 25794 w 57758"/>
              <a:gd name="connsiteY34" fmla="*/ 15972 h 101606"/>
              <a:gd name="connsiteX35" fmla="*/ 16756 w 57758"/>
              <a:gd name="connsiteY35" fmla="*/ 17241 h 101606"/>
              <a:gd name="connsiteX36" fmla="*/ 8073 w 57758"/>
              <a:gd name="connsiteY36" fmla="*/ 20286 h 101606"/>
              <a:gd name="connsiteX37" fmla="*/ 5420 w 57758"/>
              <a:gd name="connsiteY37" fmla="*/ 20856 h 101606"/>
              <a:gd name="connsiteX38" fmla="*/ 4214 w 57758"/>
              <a:gd name="connsiteY38" fmla="*/ 18903 h 101606"/>
              <a:gd name="connsiteX39" fmla="*/ 3008 w 57758"/>
              <a:gd name="connsiteY39" fmla="*/ 8373 h 101606"/>
              <a:gd name="connsiteX40" fmla="*/ 3186 w 57758"/>
              <a:gd name="connsiteY40" fmla="*/ 6457 h 101606"/>
              <a:gd name="connsiteX41" fmla="*/ 5420 w 57758"/>
              <a:gd name="connsiteY41" fmla="*/ 5074 h 101606"/>
              <a:gd name="connsiteX42" fmla="*/ 15918 w 57758"/>
              <a:gd name="connsiteY42" fmla="*/ 1459 h 101606"/>
              <a:gd name="connsiteX43" fmla="*/ 26530 w 57758"/>
              <a:gd name="connsiteY43" fmla="*/ 0 h 101606"/>
              <a:gd name="connsiteX44" fmla="*/ 37130 w 57758"/>
              <a:gd name="connsiteY44" fmla="*/ 1535 h 101606"/>
              <a:gd name="connsiteX45" fmla="*/ 46663 w 57758"/>
              <a:gd name="connsiteY45" fmla="*/ 6140 h 101606"/>
              <a:gd name="connsiteX46" fmla="*/ 53480 w 57758"/>
              <a:gd name="connsiteY46" fmla="*/ 14145 h 101606"/>
              <a:gd name="connsiteX47" fmla="*/ 56069 w 57758"/>
              <a:gd name="connsiteY47" fmla="*/ 25614 h 101606"/>
              <a:gd name="connsiteX48" fmla="*/ 54800 w 57758"/>
              <a:gd name="connsiteY48" fmla="*/ 32731 h 101606"/>
              <a:gd name="connsiteX49" fmla="*/ 51309 w 57758"/>
              <a:gd name="connsiteY49" fmla="*/ 39151 h 101606"/>
              <a:gd name="connsiteX50" fmla="*/ 46003 w 57758"/>
              <a:gd name="connsiteY50" fmla="*/ 44467 h 101606"/>
              <a:gd name="connsiteX51" fmla="*/ 39300 w 57758"/>
              <a:gd name="connsiteY51" fmla="*/ 48335 h 101606"/>
              <a:gd name="connsiteX52" fmla="*/ 53112 w 57758"/>
              <a:gd name="connsiteY52" fmla="*/ 58346 h 101606"/>
              <a:gd name="connsiteX53" fmla="*/ 57758 w 57758"/>
              <a:gd name="connsiteY53" fmla="*/ 71159 h 101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57758" h="101606">
                <a:moveTo>
                  <a:pt x="57758" y="71159"/>
                </a:moveTo>
                <a:cubicBezTo>
                  <a:pt x="57758" y="75497"/>
                  <a:pt x="57009" y="79506"/>
                  <a:pt x="55524" y="83224"/>
                </a:cubicBezTo>
                <a:cubicBezTo>
                  <a:pt x="54038" y="86941"/>
                  <a:pt x="51830" y="90189"/>
                  <a:pt x="48897" y="92942"/>
                </a:cubicBezTo>
                <a:cubicBezTo>
                  <a:pt x="45952" y="95669"/>
                  <a:pt x="42347" y="97826"/>
                  <a:pt x="38044" y="99335"/>
                </a:cubicBezTo>
                <a:cubicBezTo>
                  <a:pt x="33740" y="100871"/>
                  <a:pt x="28777" y="101606"/>
                  <a:pt x="23141" y="101606"/>
                </a:cubicBezTo>
                <a:cubicBezTo>
                  <a:pt x="19764" y="101606"/>
                  <a:pt x="16159" y="101289"/>
                  <a:pt x="12287" y="100668"/>
                </a:cubicBezTo>
                <a:cubicBezTo>
                  <a:pt x="8428" y="100021"/>
                  <a:pt x="5064" y="99132"/>
                  <a:pt x="2170" y="97940"/>
                </a:cubicBezTo>
                <a:cubicBezTo>
                  <a:pt x="1040" y="97521"/>
                  <a:pt x="355" y="97001"/>
                  <a:pt x="114" y="96405"/>
                </a:cubicBezTo>
                <a:cubicBezTo>
                  <a:pt x="-126" y="95808"/>
                  <a:pt x="-165" y="95073"/>
                  <a:pt x="0" y="94134"/>
                </a:cubicBezTo>
                <a:lnTo>
                  <a:pt x="1193" y="83997"/>
                </a:lnTo>
                <a:cubicBezTo>
                  <a:pt x="1358" y="82805"/>
                  <a:pt x="1662" y="82082"/>
                  <a:pt x="2107" y="81841"/>
                </a:cubicBezTo>
                <a:cubicBezTo>
                  <a:pt x="2538" y="81562"/>
                  <a:pt x="3414" y="81664"/>
                  <a:pt x="4696" y="82082"/>
                </a:cubicBezTo>
                <a:cubicBezTo>
                  <a:pt x="6626" y="82754"/>
                  <a:pt x="8835" y="83427"/>
                  <a:pt x="11323" y="84111"/>
                </a:cubicBezTo>
                <a:cubicBezTo>
                  <a:pt x="13823" y="84784"/>
                  <a:pt x="16032" y="85203"/>
                  <a:pt x="17962" y="85380"/>
                </a:cubicBezTo>
                <a:cubicBezTo>
                  <a:pt x="20691" y="85634"/>
                  <a:pt x="23420" y="85583"/>
                  <a:pt x="26162" y="85253"/>
                </a:cubicBezTo>
                <a:cubicBezTo>
                  <a:pt x="28891" y="84911"/>
                  <a:pt x="31341" y="84163"/>
                  <a:pt x="33512" y="83033"/>
                </a:cubicBezTo>
                <a:cubicBezTo>
                  <a:pt x="35695" y="81891"/>
                  <a:pt x="37435" y="80305"/>
                  <a:pt x="38767" y="78276"/>
                </a:cubicBezTo>
                <a:cubicBezTo>
                  <a:pt x="40088" y="76234"/>
                  <a:pt x="40760" y="73709"/>
                  <a:pt x="40760" y="70664"/>
                </a:cubicBezTo>
                <a:cubicBezTo>
                  <a:pt x="40760" y="68875"/>
                  <a:pt x="40354" y="67124"/>
                  <a:pt x="39542" y="65386"/>
                </a:cubicBezTo>
                <a:cubicBezTo>
                  <a:pt x="38742" y="63674"/>
                  <a:pt x="37511" y="62114"/>
                  <a:pt x="35873" y="60781"/>
                </a:cubicBezTo>
                <a:cubicBezTo>
                  <a:pt x="34223" y="59411"/>
                  <a:pt x="32166" y="58320"/>
                  <a:pt x="29716" y="57457"/>
                </a:cubicBezTo>
                <a:cubicBezTo>
                  <a:pt x="27266" y="56620"/>
                  <a:pt x="24398" y="56188"/>
                  <a:pt x="21097" y="56188"/>
                </a:cubicBezTo>
                <a:lnTo>
                  <a:pt x="14585" y="56188"/>
                </a:lnTo>
                <a:cubicBezTo>
                  <a:pt x="13544" y="56188"/>
                  <a:pt x="12871" y="56024"/>
                  <a:pt x="12592" y="55694"/>
                </a:cubicBezTo>
                <a:cubicBezTo>
                  <a:pt x="12313" y="55351"/>
                  <a:pt x="12173" y="54679"/>
                  <a:pt x="12173" y="53664"/>
                </a:cubicBezTo>
                <a:lnTo>
                  <a:pt x="12173" y="43261"/>
                </a:lnTo>
                <a:cubicBezTo>
                  <a:pt x="12173" y="42068"/>
                  <a:pt x="12313" y="41320"/>
                  <a:pt x="12592" y="41028"/>
                </a:cubicBezTo>
                <a:cubicBezTo>
                  <a:pt x="12871" y="40761"/>
                  <a:pt x="13544" y="40609"/>
                  <a:pt x="14585" y="40609"/>
                </a:cubicBezTo>
                <a:lnTo>
                  <a:pt x="20856" y="40609"/>
                </a:lnTo>
                <a:cubicBezTo>
                  <a:pt x="22544" y="40609"/>
                  <a:pt x="24410" y="40330"/>
                  <a:pt x="26467" y="39836"/>
                </a:cubicBezTo>
                <a:cubicBezTo>
                  <a:pt x="28511" y="39316"/>
                  <a:pt x="30440" y="38529"/>
                  <a:pt x="32255" y="37438"/>
                </a:cubicBezTo>
                <a:cubicBezTo>
                  <a:pt x="34058" y="36321"/>
                  <a:pt x="35581" y="34952"/>
                  <a:pt x="36838" y="33302"/>
                </a:cubicBezTo>
                <a:cubicBezTo>
                  <a:pt x="38082" y="31666"/>
                  <a:pt x="38704" y="29674"/>
                  <a:pt x="38704" y="27402"/>
                </a:cubicBezTo>
                <a:cubicBezTo>
                  <a:pt x="38704" y="24180"/>
                  <a:pt x="37638" y="21478"/>
                  <a:pt x="35505" y="19270"/>
                </a:cubicBezTo>
                <a:cubicBezTo>
                  <a:pt x="33385" y="17088"/>
                  <a:pt x="30148" y="15972"/>
                  <a:pt x="25794" y="15972"/>
                </a:cubicBezTo>
                <a:cubicBezTo>
                  <a:pt x="22989" y="15972"/>
                  <a:pt x="19967" y="16403"/>
                  <a:pt x="16756" y="17241"/>
                </a:cubicBezTo>
                <a:cubicBezTo>
                  <a:pt x="13544" y="18104"/>
                  <a:pt x="10650" y="19118"/>
                  <a:pt x="8073" y="20286"/>
                </a:cubicBezTo>
                <a:cubicBezTo>
                  <a:pt x="6943" y="20806"/>
                  <a:pt x="6067" y="20983"/>
                  <a:pt x="5420" y="20856"/>
                </a:cubicBezTo>
                <a:cubicBezTo>
                  <a:pt x="4772" y="20730"/>
                  <a:pt x="4366" y="20095"/>
                  <a:pt x="4214" y="18903"/>
                </a:cubicBezTo>
                <a:lnTo>
                  <a:pt x="3008" y="8373"/>
                </a:lnTo>
                <a:cubicBezTo>
                  <a:pt x="2843" y="7523"/>
                  <a:pt x="2906" y="6889"/>
                  <a:pt x="3186" y="6457"/>
                </a:cubicBezTo>
                <a:cubicBezTo>
                  <a:pt x="3465" y="6039"/>
                  <a:pt x="4214" y="5569"/>
                  <a:pt x="5420" y="5074"/>
                </a:cubicBezTo>
                <a:cubicBezTo>
                  <a:pt x="8797" y="3641"/>
                  <a:pt x="12287" y="2423"/>
                  <a:pt x="15918" y="1459"/>
                </a:cubicBezTo>
                <a:cubicBezTo>
                  <a:pt x="19523" y="495"/>
                  <a:pt x="23065" y="0"/>
                  <a:pt x="26530" y="0"/>
                </a:cubicBezTo>
                <a:cubicBezTo>
                  <a:pt x="30059" y="0"/>
                  <a:pt x="33601" y="520"/>
                  <a:pt x="37130" y="1535"/>
                </a:cubicBezTo>
                <a:cubicBezTo>
                  <a:pt x="40672" y="2550"/>
                  <a:pt x="43845" y="4085"/>
                  <a:pt x="46663" y="6140"/>
                </a:cubicBezTo>
                <a:cubicBezTo>
                  <a:pt x="49481" y="8221"/>
                  <a:pt x="51741" y="10897"/>
                  <a:pt x="53480" y="14145"/>
                </a:cubicBezTo>
                <a:cubicBezTo>
                  <a:pt x="55206" y="17393"/>
                  <a:pt x="56069" y="21225"/>
                  <a:pt x="56069" y="25614"/>
                </a:cubicBezTo>
                <a:cubicBezTo>
                  <a:pt x="56069" y="28075"/>
                  <a:pt x="55638" y="30447"/>
                  <a:pt x="54800" y="32731"/>
                </a:cubicBezTo>
                <a:cubicBezTo>
                  <a:pt x="53962" y="35002"/>
                  <a:pt x="52794" y="37134"/>
                  <a:pt x="51309" y="39151"/>
                </a:cubicBezTo>
                <a:cubicBezTo>
                  <a:pt x="49824" y="41130"/>
                  <a:pt x="48047" y="42905"/>
                  <a:pt x="46003" y="44467"/>
                </a:cubicBezTo>
                <a:cubicBezTo>
                  <a:pt x="43947" y="46039"/>
                  <a:pt x="41712" y="47321"/>
                  <a:pt x="39300" y="48335"/>
                </a:cubicBezTo>
                <a:cubicBezTo>
                  <a:pt x="45419" y="50797"/>
                  <a:pt x="50014" y="54133"/>
                  <a:pt x="53112" y="58346"/>
                </a:cubicBezTo>
                <a:cubicBezTo>
                  <a:pt x="56209" y="62583"/>
                  <a:pt x="57758" y="66845"/>
                  <a:pt x="57758" y="7115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3" name="Freeform 3"/>
          <p:cNvSpPr/>
          <p:nvPr/>
        </p:nvSpPr>
        <p:spPr>
          <a:xfrm>
            <a:off x="1305369" y="8912081"/>
            <a:ext cx="34667" cy="124087"/>
          </a:xfrm>
          <a:custGeom>
            <a:avLst/>
            <a:gdLst>
              <a:gd name="connsiteX0" fmla="*/ 24360 w 34667"/>
              <a:gd name="connsiteY0" fmla="*/ 124087 h 124087"/>
              <a:gd name="connsiteX1" fmla="*/ 22976 w 34667"/>
              <a:gd name="connsiteY1" fmla="*/ 123959 h 124087"/>
              <a:gd name="connsiteX2" fmla="*/ 21821 w 34667"/>
              <a:gd name="connsiteY2" fmla="*/ 122945 h 124087"/>
              <a:gd name="connsiteX3" fmla="*/ 5851 w 34667"/>
              <a:gd name="connsiteY3" fmla="*/ 93258 h 124087"/>
              <a:gd name="connsiteX4" fmla="*/ 0 w 34667"/>
              <a:gd name="connsiteY4" fmla="*/ 62037 h 124087"/>
              <a:gd name="connsiteX5" fmla="*/ 5851 w 34667"/>
              <a:gd name="connsiteY5" fmla="*/ 31094 h 124087"/>
              <a:gd name="connsiteX6" fmla="*/ 21821 w 34667"/>
              <a:gd name="connsiteY6" fmla="*/ 1407 h 124087"/>
              <a:gd name="connsiteX7" fmla="*/ 22786 w 34667"/>
              <a:gd name="connsiteY7" fmla="*/ 317 h 124087"/>
              <a:gd name="connsiteX8" fmla="*/ 24118 w 34667"/>
              <a:gd name="connsiteY8" fmla="*/ 0 h 124087"/>
              <a:gd name="connsiteX9" fmla="*/ 32674 w 34667"/>
              <a:gd name="connsiteY9" fmla="*/ 0 h 124087"/>
              <a:gd name="connsiteX10" fmla="*/ 34667 w 34667"/>
              <a:gd name="connsiteY10" fmla="*/ 570 h 124087"/>
              <a:gd name="connsiteX11" fmla="*/ 34007 w 34667"/>
              <a:gd name="connsiteY11" fmla="*/ 2790 h 124087"/>
              <a:gd name="connsiteX12" fmla="*/ 21338 w 34667"/>
              <a:gd name="connsiteY12" fmla="*/ 33175 h 124087"/>
              <a:gd name="connsiteX13" fmla="*/ 16642 w 34667"/>
              <a:gd name="connsiteY13" fmla="*/ 62037 h 124087"/>
              <a:gd name="connsiteX14" fmla="*/ 21161 w 34667"/>
              <a:gd name="connsiteY14" fmla="*/ 91279 h 124087"/>
              <a:gd name="connsiteX15" fmla="*/ 34134 w 34667"/>
              <a:gd name="connsiteY15" fmla="*/ 121663 h 124087"/>
              <a:gd name="connsiteX16" fmla="*/ 34616 w 34667"/>
              <a:gd name="connsiteY16" fmla="*/ 123516 h 124087"/>
              <a:gd name="connsiteX17" fmla="*/ 32674 w 34667"/>
              <a:gd name="connsiteY17" fmla="*/ 124087 h 124087"/>
              <a:gd name="connsiteX18" fmla="*/ 24360 w 34667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87">
                <a:moveTo>
                  <a:pt x="24360" y="124087"/>
                </a:moveTo>
                <a:cubicBezTo>
                  <a:pt x="23801" y="124087"/>
                  <a:pt x="23331" y="124036"/>
                  <a:pt x="22976" y="123959"/>
                </a:cubicBezTo>
                <a:cubicBezTo>
                  <a:pt x="22608" y="123858"/>
                  <a:pt x="22227" y="123516"/>
                  <a:pt x="21821" y="122945"/>
                </a:cubicBezTo>
                <a:cubicBezTo>
                  <a:pt x="15080" y="113455"/>
                  <a:pt x="9749" y="103572"/>
                  <a:pt x="5851" y="93258"/>
                </a:cubicBezTo>
                <a:cubicBezTo>
                  <a:pt x="1942" y="82932"/>
                  <a:pt x="0" y="72528"/>
                  <a:pt x="0" y="62037"/>
                </a:cubicBezTo>
                <a:cubicBezTo>
                  <a:pt x="0" y="51634"/>
                  <a:pt x="1942" y="41332"/>
                  <a:pt x="5851" y="31094"/>
                </a:cubicBezTo>
                <a:cubicBezTo>
                  <a:pt x="9749" y="20856"/>
                  <a:pt x="15080" y="10948"/>
                  <a:pt x="21821" y="1407"/>
                </a:cubicBezTo>
                <a:cubicBezTo>
                  <a:pt x="22227" y="887"/>
                  <a:pt x="22544" y="544"/>
                  <a:pt x="22786" y="317"/>
                </a:cubicBezTo>
                <a:cubicBezTo>
                  <a:pt x="23039" y="126"/>
                  <a:pt x="23471" y="0"/>
                  <a:pt x="24118" y="0"/>
                </a:cubicBezTo>
                <a:lnTo>
                  <a:pt x="32674" y="0"/>
                </a:lnTo>
                <a:cubicBezTo>
                  <a:pt x="33880" y="0"/>
                  <a:pt x="34553" y="189"/>
                  <a:pt x="34667" y="570"/>
                </a:cubicBezTo>
                <a:cubicBezTo>
                  <a:pt x="34794" y="964"/>
                  <a:pt x="34566" y="1712"/>
                  <a:pt x="34007" y="2790"/>
                </a:cubicBezTo>
                <a:cubicBezTo>
                  <a:pt x="28701" y="13028"/>
                  <a:pt x="24474" y="23165"/>
                  <a:pt x="21338" y="33175"/>
                </a:cubicBezTo>
                <a:cubicBezTo>
                  <a:pt x="18216" y="43210"/>
                  <a:pt x="16642" y="52826"/>
                  <a:pt x="16642" y="62037"/>
                </a:cubicBezTo>
                <a:cubicBezTo>
                  <a:pt x="16642" y="71259"/>
                  <a:pt x="18152" y="81003"/>
                  <a:pt x="21161" y="91279"/>
                </a:cubicBezTo>
                <a:cubicBezTo>
                  <a:pt x="24182" y="101568"/>
                  <a:pt x="28498" y="111692"/>
                  <a:pt x="34134" y="121663"/>
                </a:cubicBezTo>
                <a:cubicBezTo>
                  <a:pt x="34616" y="122501"/>
                  <a:pt x="34769" y="123122"/>
                  <a:pt x="34616" y="123516"/>
                </a:cubicBezTo>
                <a:cubicBezTo>
                  <a:pt x="34439" y="123883"/>
                  <a:pt x="33804" y="124087"/>
                  <a:pt x="32674" y="124087"/>
                </a:cubicBezTo>
                <a:lnTo>
                  <a:pt x="24360" y="12408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4" name="Freeform 3"/>
          <p:cNvSpPr/>
          <p:nvPr/>
        </p:nvSpPr>
        <p:spPr>
          <a:xfrm>
            <a:off x="1457125" y="8912081"/>
            <a:ext cx="34680" cy="124087"/>
          </a:xfrm>
          <a:custGeom>
            <a:avLst/>
            <a:gdLst>
              <a:gd name="connsiteX0" fmla="*/ 1992 w 34680"/>
              <a:gd name="connsiteY0" fmla="*/ 124087 h 124087"/>
              <a:gd name="connsiteX1" fmla="*/ 63 w 34680"/>
              <a:gd name="connsiteY1" fmla="*/ 123516 h 124087"/>
              <a:gd name="connsiteX2" fmla="*/ 545 w 34680"/>
              <a:gd name="connsiteY2" fmla="*/ 121663 h 124087"/>
              <a:gd name="connsiteX3" fmla="*/ 13506 w 34680"/>
              <a:gd name="connsiteY3" fmla="*/ 91279 h 124087"/>
              <a:gd name="connsiteX4" fmla="*/ 18038 w 34680"/>
              <a:gd name="connsiteY4" fmla="*/ 62037 h 124087"/>
              <a:gd name="connsiteX5" fmla="*/ 13328 w 34680"/>
              <a:gd name="connsiteY5" fmla="*/ 33175 h 124087"/>
              <a:gd name="connsiteX6" fmla="*/ 672 w 34680"/>
              <a:gd name="connsiteY6" fmla="*/ 2790 h 124087"/>
              <a:gd name="connsiteX7" fmla="*/ 0 w 34680"/>
              <a:gd name="connsiteY7" fmla="*/ 570 h 124087"/>
              <a:gd name="connsiteX8" fmla="*/ 1992 w 34680"/>
              <a:gd name="connsiteY8" fmla="*/ 0 h 124087"/>
              <a:gd name="connsiteX9" fmla="*/ 10548 w 34680"/>
              <a:gd name="connsiteY9" fmla="*/ 0 h 124087"/>
              <a:gd name="connsiteX10" fmla="*/ 11881 w 34680"/>
              <a:gd name="connsiteY10" fmla="*/ 317 h 124087"/>
              <a:gd name="connsiteX11" fmla="*/ 12846 w 34680"/>
              <a:gd name="connsiteY11" fmla="*/ 1407 h 124087"/>
              <a:gd name="connsiteX12" fmla="*/ 28828 w 34680"/>
              <a:gd name="connsiteY12" fmla="*/ 31094 h 124087"/>
              <a:gd name="connsiteX13" fmla="*/ 34680 w 34680"/>
              <a:gd name="connsiteY13" fmla="*/ 62037 h 124087"/>
              <a:gd name="connsiteX14" fmla="*/ 28828 w 34680"/>
              <a:gd name="connsiteY14" fmla="*/ 93258 h 124087"/>
              <a:gd name="connsiteX15" fmla="*/ 12846 w 34680"/>
              <a:gd name="connsiteY15" fmla="*/ 122945 h 124087"/>
              <a:gd name="connsiteX16" fmla="*/ 11704 w 34680"/>
              <a:gd name="connsiteY16" fmla="*/ 123959 h 124087"/>
              <a:gd name="connsiteX17" fmla="*/ 10307 w 34680"/>
              <a:gd name="connsiteY17" fmla="*/ 124087 h 124087"/>
              <a:gd name="connsiteX18" fmla="*/ 1992 w 34680"/>
              <a:gd name="connsiteY18" fmla="*/ 124087 h 124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87">
                <a:moveTo>
                  <a:pt x="1992" y="124087"/>
                </a:moveTo>
                <a:cubicBezTo>
                  <a:pt x="863" y="124087"/>
                  <a:pt x="228" y="123883"/>
                  <a:pt x="63" y="123516"/>
                </a:cubicBezTo>
                <a:cubicBezTo>
                  <a:pt x="-101" y="123122"/>
                  <a:pt x="63" y="122501"/>
                  <a:pt x="545" y="121663"/>
                </a:cubicBezTo>
                <a:cubicBezTo>
                  <a:pt x="6169" y="111692"/>
                  <a:pt x="10498" y="101568"/>
                  <a:pt x="13506" y="91279"/>
                </a:cubicBezTo>
                <a:cubicBezTo>
                  <a:pt x="16527" y="81003"/>
                  <a:pt x="18038" y="71259"/>
                  <a:pt x="18038" y="62037"/>
                </a:cubicBezTo>
                <a:cubicBezTo>
                  <a:pt x="18038" y="52826"/>
                  <a:pt x="16464" y="43210"/>
                  <a:pt x="13328" y="33175"/>
                </a:cubicBezTo>
                <a:cubicBezTo>
                  <a:pt x="10193" y="23165"/>
                  <a:pt x="5966" y="13028"/>
                  <a:pt x="672" y="2790"/>
                </a:cubicBezTo>
                <a:cubicBezTo>
                  <a:pt x="101" y="1712"/>
                  <a:pt x="-126" y="964"/>
                  <a:pt x="0" y="570"/>
                </a:cubicBezTo>
                <a:cubicBezTo>
                  <a:pt x="126" y="189"/>
                  <a:pt x="787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26"/>
                  <a:pt x="11881" y="317"/>
                </a:cubicBezTo>
                <a:cubicBezTo>
                  <a:pt x="12122" y="544"/>
                  <a:pt x="12440" y="887"/>
                  <a:pt x="12846" y="1407"/>
                </a:cubicBezTo>
                <a:cubicBezTo>
                  <a:pt x="19599" y="10948"/>
                  <a:pt x="24931" y="20856"/>
                  <a:pt x="28828" y="31094"/>
                </a:cubicBezTo>
                <a:cubicBezTo>
                  <a:pt x="32725" y="41332"/>
                  <a:pt x="34680" y="51634"/>
                  <a:pt x="34680" y="62037"/>
                </a:cubicBezTo>
                <a:cubicBezTo>
                  <a:pt x="34680" y="72528"/>
                  <a:pt x="32725" y="82932"/>
                  <a:pt x="28828" y="93258"/>
                </a:cubicBezTo>
                <a:cubicBezTo>
                  <a:pt x="24931" y="103572"/>
                  <a:pt x="19599" y="113455"/>
                  <a:pt x="12846" y="122945"/>
                </a:cubicBezTo>
                <a:cubicBezTo>
                  <a:pt x="12440" y="123516"/>
                  <a:pt x="12059" y="123858"/>
                  <a:pt x="11704" y="123959"/>
                </a:cubicBezTo>
                <a:cubicBezTo>
                  <a:pt x="11335" y="124036"/>
                  <a:pt x="10878" y="124087"/>
                  <a:pt x="10307" y="124087"/>
                </a:cubicBezTo>
                <a:lnTo>
                  <a:pt x="1992" y="124087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5" name="Freeform 3"/>
          <p:cNvSpPr/>
          <p:nvPr/>
        </p:nvSpPr>
        <p:spPr>
          <a:xfrm>
            <a:off x="1213292" y="9263514"/>
            <a:ext cx="34667" cy="124062"/>
          </a:xfrm>
          <a:custGeom>
            <a:avLst/>
            <a:gdLst>
              <a:gd name="connsiteX0" fmla="*/ 24360 w 34667"/>
              <a:gd name="connsiteY0" fmla="*/ 124062 h 124062"/>
              <a:gd name="connsiteX1" fmla="*/ 22976 w 34667"/>
              <a:gd name="connsiteY1" fmla="*/ 123935 h 124062"/>
              <a:gd name="connsiteX2" fmla="*/ 21821 w 34667"/>
              <a:gd name="connsiteY2" fmla="*/ 122920 h 124062"/>
              <a:gd name="connsiteX3" fmla="*/ 5851 w 34667"/>
              <a:gd name="connsiteY3" fmla="*/ 93233 h 124062"/>
              <a:gd name="connsiteX4" fmla="*/ 0 w 34667"/>
              <a:gd name="connsiteY4" fmla="*/ 62037 h 124062"/>
              <a:gd name="connsiteX5" fmla="*/ 5851 w 34667"/>
              <a:gd name="connsiteY5" fmla="*/ 31069 h 124062"/>
              <a:gd name="connsiteX6" fmla="*/ 21821 w 34667"/>
              <a:gd name="connsiteY6" fmla="*/ 1382 h 124062"/>
              <a:gd name="connsiteX7" fmla="*/ 22786 w 34667"/>
              <a:gd name="connsiteY7" fmla="*/ 317 h 124062"/>
              <a:gd name="connsiteX8" fmla="*/ 24118 w 34667"/>
              <a:gd name="connsiteY8" fmla="*/ 0 h 124062"/>
              <a:gd name="connsiteX9" fmla="*/ 32674 w 34667"/>
              <a:gd name="connsiteY9" fmla="*/ 0 h 124062"/>
              <a:gd name="connsiteX10" fmla="*/ 34667 w 34667"/>
              <a:gd name="connsiteY10" fmla="*/ 571 h 124062"/>
              <a:gd name="connsiteX11" fmla="*/ 34007 w 34667"/>
              <a:gd name="connsiteY11" fmla="*/ 2765 h 124062"/>
              <a:gd name="connsiteX12" fmla="*/ 21338 w 34667"/>
              <a:gd name="connsiteY12" fmla="*/ 33175 h 124062"/>
              <a:gd name="connsiteX13" fmla="*/ 16642 w 34667"/>
              <a:gd name="connsiteY13" fmla="*/ 62037 h 124062"/>
              <a:gd name="connsiteX14" fmla="*/ 21161 w 34667"/>
              <a:gd name="connsiteY14" fmla="*/ 91280 h 124062"/>
              <a:gd name="connsiteX15" fmla="*/ 34134 w 34667"/>
              <a:gd name="connsiteY15" fmla="*/ 121664 h 124062"/>
              <a:gd name="connsiteX16" fmla="*/ 34616 w 34667"/>
              <a:gd name="connsiteY16" fmla="*/ 123491 h 124062"/>
              <a:gd name="connsiteX17" fmla="*/ 32674 w 34667"/>
              <a:gd name="connsiteY17" fmla="*/ 124062 h 124062"/>
              <a:gd name="connsiteX18" fmla="*/ 24360 w 34667"/>
              <a:gd name="connsiteY18" fmla="*/ 124062 h 124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62">
                <a:moveTo>
                  <a:pt x="24360" y="124062"/>
                </a:moveTo>
                <a:cubicBezTo>
                  <a:pt x="23801" y="124062"/>
                  <a:pt x="23331" y="124011"/>
                  <a:pt x="22976" y="123935"/>
                </a:cubicBezTo>
                <a:cubicBezTo>
                  <a:pt x="22608" y="123859"/>
                  <a:pt x="22227" y="123516"/>
                  <a:pt x="21821" y="122920"/>
                </a:cubicBezTo>
                <a:cubicBezTo>
                  <a:pt x="15080" y="113455"/>
                  <a:pt x="9749" y="103547"/>
                  <a:pt x="5851" y="93233"/>
                </a:cubicBezTo>
                <a:cubicBezTo>
                  <a:pt x="1942" y="82932"/>
                  <a:pt x="0" y="72516"/>
                  <a:pt x="0" y="62037"/>
                </a:cubicBezTo>
                <a:cubicBezTo>
                  <a:pt x="0" y="51634"/>
                  <a:pt x="1942" y="41307"/>
                  <a:pt x="5851" y="31069"/>
                </a:cubicBezTo>
                <a:cubicBezTo>
                  <a:pt x="9749" y="20831"/>
                  <a:pt x="15080" y="10948"/>
                  <a:pt x="21821" y="1382"/>
                </a:cubicBezTo>
                <a:cubicBezTo>
                  <a:pt x="22227" y="888"/>
                  <a:pt x="22544" y="520"/>
                  <a:pt x="22786" y="317"/>
                </a:cubicBezTo>
                <a:cubicBezTo>
                  <a:pt x="23039" y="101"/>
                  <a:pt x="23471" y="0"/>
                  <a:pt x="24118" y="0"/>
                </a:cubicBezTo>
                <a:lnTo>
                  <a:pt x="32674" y="0"/>
                </a:lnTo>
                <a:cubicBezTo>
                  <a:pt x="33880" y="0"/>
                  <a:pt x="34553" y="190"/>
                  <a:pt x="34667" y="571"/>
                </a:cubicBezTo>
                <a:cubicBezTo>
                  <a:pt x="34794" y="939"/>
                  <a:pt x="34566" y="1687"/>
                  <a:pt x="34007" y="2765"/>
                </a:cubicBezTo>
                <a:cubicBezTo>
                  <a:pt x="28701" y="13029"/>
                  <a:pt x="24474" y="23140"/>
                  <a:pt x="21338" y="33175"/>
                </a:cubicBezTo>
                <a:cubicBezTo>
                  <a:pt x="18216" y="43185"/>
                  <a:pt x="16642" y="52827"/>
                  <a:pt x="16642" y="62037"/>
                </a:cubicBezTo>
                <a:cubicBezTo>
                  <a:pt x="16642" y="71260"/>
                  <a:pt x="18152" y="80991"/>
                  <a:pt x="21161" y="91280"/>
                </a:cubicBezTo>
                <a:cubicBezTo>
                  <a:pt x="24182" y="101543"/>
                  <a:pt x="28498" y="111667"/>
                  <a:pt x="34134" y="121664"/>
                </a:cubicBezTo>
                <a:cubicBezTo>
                  <a:pt x="34616" y="122501"/>
                  <a:pt x="34769" y="123123"/>
                  <a:pt x="34616" y="123491"/>
                </a:cubicBezTo>
                <a:cubicBezTo>
                  <a:pt x="34439" y="123884"/>
                  <a:pt x="33804" y="124062"/>
                  <a:pt x="32674" y="124062"/>
                </a:cubicBezTo>
                <a:lnTo>
                  <a:pt x="24360" y="1240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6" name="Freeform 3"/>
          <p:cNvSpPr/>
          <p:nvPr/>
        </p:nvSpPr>
        <p:spPr>
          <a:xfrm>
            <a:off x="1365049" y="9263514"/>
            <a:ext cx="34680" cy="124062"/>
          </a:xfrm>
          <a:custGeom>
            <a:avLst/>
            <a:gdLst>
              <a:gd name="connsiteX0" fmla="*/ 1992 w 34680"/>
              <a:gd name="connsiteY0" fmla="*/ 124062 h 124062"/>
              <a:gd name="connsiteX1" fmla="*/ 63 w 34680"/>
              <a:gd name="connsiteY1" fmla="*/ 123491 h 124062"/>
              <a:gd name="connsiteX2" fmla="*/ 545 w 34680"/>
              <a:gd name="connsiteY2" fmla="*/ 121664 h 124062"/>
              <a:gd name="connsiteX3" fmla="*/ 13506 w 34680"/>
              <a:gd name="connsiteY3" fmla="*/ 91280 h 124062"/>
              <a:gd name="connsiteX4" fmla="*/ 18038 w 34680"/>
              <a:gd name="connsiteY4" fmla="*/ 62037 h 124062"/>
              <a:gd name="connsiteX5" fmla="*/ 13328 w 34680"/>
              <a:gd name="connsiteY5" fmla="*/ 33175 h 124062"/>
              <a:gd name="connsiteX6" fmla="*/ 672 w 34680"/>
              <a:gd name="connsiteY6" fmla="*/ 2765 h 124062"/>
              <a:gd name="connsiteX7" fmla="*/ 0 w 34680"/>
              <a:gd name="connsiteY7" fmla="*/ 571 h 124062"/>
              <a:gd name="connsiteX8" fmla="*/ 1992 w 34680"/>
              <a:gd name="connsiteY8" fmla="*/ 0 h 124062"/>
              <a:gd name="connsiteX9" fmla="*/ 10548 w 34680"/>
              <a:gd name="connsiteY9" fmla="*/ 0 h 124062"/>
              <a:gd name="connsiteX10" fmla="*/ 11881 w 34680"/>
              <a:gd name="connsiteY10" fmla="*/ 317 h 124062"/>
              <a:gd name="connsiteX11" fmla="*/ 12846 w 34680"/>
              <a:gd name="connsiteY11" fmla="*/ 1382 h 124062"/>
              <a:gd name="connsiteX12" fmla="*/ 28828 w 34680"/>
              <a:gd name="connsiteY12" fmla="*/ 31069 h 124062"/>
              <a:gd name="connsiteX13" fmla="*/ 34680 w 34680"/>
              <a:gd name="connsiteY13" fmla="*/ 62037 h 124062"/>
              <a:gd name="connsiteX14" fmla="*/ 28828 w 34680"/>
              <a:gd name="connsiteY14" fmla="*/ 93233 h 124062"/>
              <a:gd name="connsiteX15" fmla="*/ 12846 w 34680"/>
              <a:gd name="connsiteY15" fmla="*/ 122920 h 124062"/>
              <a:gd name="connsiteX16" fmla="*/ 11704 w 34680"/>
              <a:gd name="connsiteY16" fmla="*/ 123935 h 124062"/>
              <a:gd name="connsiteX17" fmla="*/ 10307 w 34680"/>
              <a:gd name="connsiteY17" fmla="*/ 124062 h 124062"/>
              <a:gd name="connsiteX18" fmla="*/ 1992 w 34680"/>
              <a:gd name="connsiteY18" fmla="*/ 124062 h 124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62">
                <a:moveTo>
                  <a:pt x="1992" y="124062"/>
                </a:moveTo>
                <a:cubicBezTo>
                  <a:pt x="863" y="124062"/>
                  <a:pt x="228" y="123884"/>
                  <a:pt x="63" y="123491"/>
                </a:cubicBezTo>
                <a:cubicBezTo>
                  <a:pt x="-101" y="123123"/>
                  <a:pt x="63" y="122501"/>
                  <a:pt x="545" y="121664"/>
                </a:cubicBezTo>
                <a:cubicBezTo>
                  <a:pt x="6169" y="111667"/>
                  <a:pt x="10498" y="101543"/>
                  <a:pt x="13506" y="91280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85"/>
                  <a:pt x="13328" y="33175"/>
                </a:cubicBezTo>
                <a:cubicBezTo>
                  <a:pt x="10193" y="23140"/>
                  <a:pt x="5966" y="13029"/>
                  <a:pt x="672" y="2765"/>
                </a:cubicBezTo>
                <a:cubicBezTo>
                  <a:pt x="101" y="1687"/>
                  <a:pt x="-126" y="939"/>
                  <a:pt x="0" y="571"/>
                </a:cubicBezTo>
                <a:cubicBezTo>
                  <a:pt x="126" y="190"/>
                  <a:pt x="787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01"/>
                  <a:pt x="11881" y="317"/>
                </a:cubicBezTo>
                <a:cubicBezTo>
                  <a:pt x="12122" y="520"/>
                  <a:pt x="12440" y="888"/>
                  <a:pt x="12846" y="1382"/>
                </a:cubicBezTo>
                <a:cubicBezTo>
                  <a:pt x="19599" y="10948"/>
                  <a:pt x="24931" y="20831"/>
                  <a:pt x="28828" y="31069"/>
                </a:cubicBezTo>
                <a:cubicBezTo>
                  <a:pt x="32725" y="41307"/>
                  <a:pt x="34680" y="51634"/>
                  <a:pt x="34680" y="62037"/>
                </a:cubicBezTo>
                <a:cubicBezTo>
                  <a:pt x="34680" y="72516"/>
                  <a:pt x="32725" y="82932"/>
                  <a:pt x="28828" y="93233"/>
                </a:cubicBezTo>
                <a:cubicBezTo>
                  <a:pt x="24931" y="103547"/>
                  <a:pt x="19599" y="113455"/>
                  <a:pt x="12846" y="122920"/>
                </a:cubicBezTo>
                <a:cubicBezTo>
                  <a:pt x="12440" y="123516"/>
                  <a:pt x="12059" y="123859"/>
                  <a:pt x="11704" y="123935"/>
                </a:cubicBezTo>
                <a:cubicBezTo>
                  <a:pt x="11335" y="124011"/>
                  <a:pt x="10878" y="124062"/>
                  <a:pt x="10307" y="124062"/>
                </a:cubicBezTo>
                <a:lnTo>
                  <a:pt x="1992" y="1240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7" name="Freeform 3"/>
          <p:cNvSpPr/>
          <p:nvPr/>
        </p:nvSpPr>
        <p:spPr>
          <a:xfrm>
            <a:off x="1144073" y="9620718"/>
            <a:ext cx="54622" cy="99208"/>
          </a:xfrm>
          <a:custGeom>
            <a:avLst/>
            <a:gdLst>
              <a:gd name="connsiteX0" fmla="*/ 45102 w 54622"/>
              <a:gd name="connsiteY0" fmla="*/ 90835 h 99208"/>
              <a:gd name="connsiteX1" fmla="*/ 34363 w 54622"/>
              <a:gd name="connsiteY1" fmla="*/ 97178 h 99208"/>
              <a:gd name="connsiteX2" fmla="*/ 21224 w 54622"/>
              <a:gd name="connsiteY2" fmla="*/ 99208 h 99208"/>
              <a:gd name="connsiteX3" fmla="*/ 16337 w 54622"/>
              <a:gd name="connsiteY3" fmla="*/ 98891 h 99208"/>
              <a:gd name="connsiteX4" fmla="*/ 10916 w 54622"/>
              <a:gd name="connsiteY4" fmla="*/ 97990 h 99208"/>
              <a:gd name="connsiteX5" fmla="*/ 5725 w 54622"/>
              <a:gd name="connsiteY5" fmla="*/ 96658 h 99208"/>
              <a:gd name="connsiteX6" fmla="*/ 1561 w 54622"/>
              <a:gd name="connsiteY6" fmla="*/ 95022 h 99208"/>
              <a:gd name="connsiteX7" fmla="*/ 304 w 54622"/>
              <a:gd name="connsiteY7" fmla="*/ 94133 h 99208"/>
              <a:gd name="connsiteX8" fmla="*/ 0 w 54622"/>
              <a:gd name="connsiteY8" fmla="*/ 92345 h 99208"/>
              <a:gd name="connsiteX9" fmla="*/ 0 w 54622"/>
              <a:gd name="connsiteY9" fmla="*/ 80432 h 99208"/>
              <a:gd name="connsiteX10" fmla="*/ 545 w 54622"/>
              <a:gd name="connsiteY10" fmla="*/ 78516 h 99208"/>
              <a:gd name="connsiteX11" fmla="*/ 2284 w 54622"/>
              <a:gd name="connsiteY11" fmla="*/ 78644 h 99208"/>
              <a:gd name="connsiteX12" fmla="*/ 6512 w 54622"/>
              <a:gd name="connsiteY12" fmla="*/ 80102 h 99208"/>
              <a:gd name="connsiteX13" fmla="*/ 11577 w 54622"/>
              <a:gd name="connsiteY13" fmla="*/ 81447 h 99208"/>
              <a:gd name="connsiteX14" fmla="*/ 17010 w 54622"/>
              <a:gd name="connsiteY14" fmla="*/ 82462 h 99208"/>
              <a:gd name="connsiteX15" fmla="*/ 22189 w 54622"/>
              <a:gd name="connsiteY15" fmla="*/ 82830 h 99208"/>
              <a:gd name="connsiteX16" fmla="*/ 33829 w 54622"/>
              <a:gd name="connsiteY16" fmla="*/ 78402 h 99208"/>
              <a:gd name="connsiteX17" fmla="*/ 38349 w 54622"/>
              <a:gd name="connsiteY17" fmla="*/ 66325 h 99208"/>
              <a:gd name="connsiteX18" fmla="*/ 34667 w 54622"/>
              <a:gd name="connsiteY18" fmla="*/ 54653 h 99208"/>
              <a:gd name="connsiteX19" fmla="*/ 22189 w 54622"/>
              <a:gd name="connsiteY19" fmla="*/ 50099 h 99208"/>
              <a:gd name="connsiteX20" fmla="*/ 14407 w 54622"/>
              <a:gd name="connsiteY20" fmla="*/ 50923 h 99208"/>
              <a:gd name="connsiteX21" fmla="*/ 6512 w 54622"/>
              <a:gd name="connsiteY21" fmla="*/ 53144 h 99208"/>
              <a:gd name="connsiteX22" fmla="*/ 4341 w 54622"/>
              <a:gd name="connsiteY22" fmla="*/ 53968 h 99208"/>
              <a:gd name="connsiteX23" fmla="*/ 2411 w 54622"/>
              <a:gd name="connsiteY23" fmla="*/ 54095 h 99208"/>
              <a:gd name="connsiteX24" fmla="*/ 1079 w 54622"/>
              <a:gd name="connsiteY24" fmla="*/ 52953 h 99208"/>
              <a:gd name="connsiteX25" fmla="*/ 609 w 54622"/>
              <a:gd name="connsiteY25" fmla="*/ 49972 h 99208"/>
              <a:gd name="connsiteX26" fmla="*/ 1205 w 54622"/>
              <a:gd name="connsiteY26" fmla="*/ 2892 h 99208"/>
              <a:gd name="connsiteX27" fmla="*/ 1929 w 54622"/>
              <a:gd name="connsiteY27" fmla="*/ 494 h 99208"/>
              <a:gd name="connsiteX28" fmla="*/ 4696 w 54622"/>
              <a:gd name="connsiteY28" fmla="*/ 0 h 99208"/>
              <a:gd name="connsiteX29" fmla="*/ 48478 w 54622"/>
              <a:gd name="connsiteY29" fmla="*/ 0 h 99208"/>
              <a:gd name="connsiteX30" fmla="*/ 50344 w 54622"/>
              <a:gd name="connsiteY30" fmla="*/ 570 h 99208"/>
              <a:gd name="connsiteX31" fmla="*/ 50763 w 54622"/>
              <a:gd name="connsiteY31" fmla="*/ 2524 h 99208"/>
              <a:gd name="connsiteX32" fmla="*/ 50763 w 54622"/>
              <a:gd name="connsiteY32" fmla="*/ 13054 h 99208"/>
              <a:gd name="connsiteX33" fmla="*/ 50408 w 54622"/>
              <a:gd name="connsiteY33" fmla="*/ 15084 h 99208"/>
              <a:gd name="connsiteX34" fmla="*/ 48478 w 54622"/>
              <a:gd name="connsiteY34" fmla="*/ 15730 h 99208"/>
              <a:gd name="connsiteX35" fmla="*/ 17124 w 54622"/>
              <a:gd name="connsiteY35" fmla="*/ 15730 h 99208"/>
              <a:gd name="connsiteX36" fmla="*/ 16642 w 54622"/>
              <a:gd name="connsiteY36" fmla="*/ 36397 h 99208"/>
              <a:gd name="connsiteX37" fmla="*/ 20919 w 54622"/>
              <a:gd name="connsiteY37" fmla="*/ 35699 h 99208"/>
              <a:gd name="connsiteX38" fmla="*/ 25210 w 54622"/>
              <a:gd name="connsiteY38" fmla="*/ 35509 h 99208"/>
              <a:gd name="connsiteX39" fmla="*/ 36724 w 54622"/>
              <a:gd name="connsiteY39" fmla="*/ 37488 h 99208"/>
              <a:gd name="connsiteX40" fmla="*/ 46067 w 54622"/>
              <a:gd name="connsiteY40" fmla="*/ 43184 h 99208"/>
              <a:gd name="connsiteX41" fmla="*/ 52337 w 54622"/>
              <a:gd name="connsiteY41" fmla="*/ 52458 h 99208"/>
              <a:gd name="connsiteX42" fmla="*/ 54622 w 54622"/>
              <a:gd name="connsiteY42" fmla="*/ 65068 h 99208"/>
              <a:gd name="connsiteX43" fmla="*/ 45102 w 54622"/>
              <a:gd name="connsiteY43" fmla="*/ 90835 h 99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54622" h="99208">
                <a:moveTo>
                  <a:pt x="45102" y="90835"/>
                </a:moveTo>
                <a:cubicBezTo>
                  <a:pt x="42131" y="93715"/>
                  <a:pt x="38552" y="95821"/>
                  <a:pt x="34363" y="97178"/>
                </a:cubicBezTo>
                <a:cubicBezTo>
                  <a:pt x="30186" y="98511"/>
                  <a:pt x="25807" y="99208"/>
                  <a:pt x="21224" y="99208"/>
                </a:cubicBezTo>
                <a:cubicBezTo>
                  <a:pt x="19777" y="99208"/>
                  <a:pt x="18139" y="99081"/>
                  <a:pt x="16337" y="98891"/>
                </a:cubicBezTo>
                <a:cubicBezTo>
                  <a:pt x="14534" y="98662"/>
                  <a:pt x="12719" y="98371"/>
                  <a:pt x="10916" y="97990"/>
                </a:cubicBezTo>
                <a:cubicBezTo>
                  <a:pt x="9101" y="97622"/>
                  <a:pt x="7375" y="97178"/>
                  <a:pt x="5725" y="96658"/>
                </a:cubicBezTo>
                <a:cubicBezTo>
                  <a:pt x="4074" y="96163"/>
                  <a:pt x="2691" y="95592"/>
                  <a:pt x="1561" y="95022"/>
                </a:cubicBezTo>
                <a:cubicBezTo>
                  <a:pt x="926" y="94679"/>
                  <a:pt x="495" y="94374"/>
                  <a:pt x="304" y="94133"/>
                </a:cubicBezTo>
                <a:cubicBezTo>
                  <a:pt x="101" y="93880"/>
                  <a:pt x="0" y="93284"/>
                  <a:pt x="0" y="92345"/>
                </a:cubicBezTo>
                <a:lnTo>
                  <a:pt x="0" y="80432"/>
                </a:lnTo>
                <a:cubicBezTo>
                  <a:pt x="0" y="79417"/>
                  <a:pt x="177" y="78770"/>
                  <a:pt x="545" y="78516"/>
                </a:cubicBezTo>
                <a:cubicBezTo>
                  <a:pt x="901" y="78275"/>
                  <a:pt x="1485" y="78326"/>
                  <a:pt x="2284" y="78644"/>
                </a:cubicBezTo>
                <a:cubicBezTo>
                  <a:pt x="3503" y="79164"/>
                  <a:pt x="4899" y="79633"/>
                  <a:pt x="6512" y="80102"/>
                </a:cubicBezTo>
                <a:cubicBezTo>
                  <a:pt x="8111" y="80571"/>
                  <a:pt x="9812" y="81029"/>
                  <a:pt x="11577" y="81447"/>
                </a:cubicBezTo>
                <a:cubicBezTo>
                  <a:pt x="13341" y="81866"/>
                  <a:pt x="15156" y="82183"/>
                  <a:pt x="17010" y="82462"/>
                </a:cubicBezTo>
                <a:cubicBezTo>
                  <a:pt x="18850" y="82703"/>
                  <a:pt x="20577" y="82830"/>
                  <a:pt x="22189" y="82830"/>
                </a:cubicBezTo>
                <a:cubicBezTo>
                  <a:pt x="26924" y="82830"/>
                  <a:pt x="30808" y="81346"/>
                  <a:pt x="33829" y="78402"/>
                </a:cubicBezTo>
                <a:cubicBezTo>
                  <a:pt x="36838" y="75421"/>
                  <a:pt x="38349" y="71412"/>
                  <a:pt x="38349" y="66325"/>
                </a:cubicBezTo>
                <a:cubicBezTo>
                  <a:pt x="38349" y="61593"/>
                  <a:pt x="37117" y="57711"/>
                  <a:pt x="34667" y="54653"/>
                </a:cubicBezTo>
                <a:cubicBezTo>
                  <a:pt x="32217" y="51634"/>
                  <a:pt x="28054" y="50099"/>
                  <a:pt x="22189" y="50099"/>
                </a:cubicBezTo>
                <a:cubicBezTo>
                  <a:pt x="19853" y="50099"/>
                  <a:pt x="17264" y="50378"/>
                  <a:pt x="14407" y="50923"/>
                </a:cubicBezTo>
                <a:cubicBezTo>
                  <a:pt x="11551" y="51482"/>
                  <a:pt x="8923" y="52205"/>
                  <a:pt x="6512" y="53144"/>
                </a:cubicBezTo>
                <a:cubicBezTo>
                  <a:pt x="5788" y="53499"/>
                  <a:pt x="5065" y="53765"/>
                  <a:pt x="4341" y="53968"/>
                </a:cubicBezTo>
                <a:cubicBezTo>
                  <a:pt x="3617" y="54184"/>
                  <a:pt x="2970" y="54234"/>
                  <a:pt x="2411" y="54095"/>
                </a:cubicBezTo>
                <a:cubicBezTo>
                  <a:pt x="1853" y="53968"/>
                  <a:pt x="1409" y="53587"/>
                  <a:pt x="1079" y="52953"/>
                </a:cubicBezTo>
                <a:cubicBezTo>
                  <a:pt x="761" y="52331"/>
                  <a:pt x="609" y="51342"/>
                  <a:pt x="609" y="49972"/>
                </a:cubicBezTo>
                <a:lnTo>
                  <a:pt x="1205" y="2892"/>
                </a:lnTo>
                <a:cubicBezTo>
                  <a:pt x="1205" y="1636"/>
                  <a:pt x="1447" y="837"/>
                  <a:pt x="1929" y="494"/>
                </a:cubicBezTo>
                <a:cubicBezTo>
                  <a:pt x="2411" y="177"/>
                  <a:pt x="3325" y="0"/>
                  <a:pt x="4696" y="0"/>
                </a:cubicBezTo>
                <a:lnTo>
                  <a:pt x="48478" y="0"/>
                </a:lnTo>
                <a:cubicBezTo>
                  <a:pt x="49443" y="0"/>
                  <a:pt x="50065" y="177"/>
                  <a:pt x="50344" y="570"/>
                </a:cubicBezTo>
                <a:cubicBezTo>
                  <a:pt x="50624" y="938"/>
                  <a:pt x="50763" y="1610"/>
                  <a:pt x="50763" y="2524"/>
                </a:cubicBezTo>
                <a:lnTo>
                  <a:pt x="50763" y="13054"/>
                </a:lnTo>
                <a:cubicBezTo>
                  <a:pt x="50763" y="13992"/>
                  <a:pt x="50649" y="14665"/>
                  <a:pt x="50408" y="15084"/>
                </a:cubicBezTo>
                <a:cubicBezTo>
                  <a:pt x="50167" y="15502"/>
                  <a:pt x="49519" y="15730"/>
                  <a:pt x="48478" y="15730"/>
                </a:cubicBezTo>
                <a:lnTo>
                  <a:pt x="17124" y="15730"/>
                </a:lnTo>
                <a:lnTo>
                  <a:pt x="16642" y="36397"/>
                </a:lnTo>
                <a:cubicBezTo>
                  <a:pt x="18013" y="36079"/>
                  <a:pt x="19434" y="35826"/>
                  <a:pt x="20919" y="35699"/>
                </a:cubicBezTo>
                <a:cubicBezTo>
                  <a:pt x="22405" y="35585"/>
                  <a:pt x="23839" y="35509"/>
                  <a:pt x="25210" y="35509"/>
                </a:cubicBezTo>
                <a:cubicBezTo>
                  <a:pt x="29298" y="35509"/>
                  <a:pt x="33144" y="36169"/>
                  <a:pt x="36724" y="37488"/>
                </a:cubicBezTo>
                <a:cubicBezTo>
                  <a:pt x="40303" y="38795"/>
                  <a:pt x="43413" y="40685"/>
                  <a:pt x="46067" y="43184"/>
                </a:cubicBezTo>
                <a:cubicBezTo>
                  <a:pt x="48720" y="45684"/>
                  <a:pt x="50814" y="48766"/>
                  <a:pt x="52337" y="52458"/>
                </a:cubicBezTo>
                <a:cubicBezTo>
                  <a:pt x="53861" y="56125"/>
                  <a:pt x="54622" y="60337"/>
                  <a:pt x="54622" y="65068"/>
                </a:cubicBezTo>
                <a:cubicBezTo>
                  <a:pt x="54622" y="75890"/>
                  <a:pt x="51449" y="84492"/>
                  <a:pt x="45102" y="9083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8" name="Freeform 3"/>
          <p:cNvSpPr/>
          <p:nvPr/>
        </p:nvSpPr>
        <p:spPr>
          <a:xfrm>
            <a:off x="1213292" y="9611328"/>
            <a:ext cx="34667" cy="124062"/>
          </a:xfrm>
          <a:custGeom>
            <a:avLst/>
            <a:gdLst>
              <a:gd name="connsiteX0" fmla="*/ 24360 w 34667"/>
              <a:gd name="connsiteY0" fmla="*/ 124062 h 124062"/>
              <a:gd name="connsiteX1" fmla="*/ 22976 w 34667"/>
              <a:gd name="connsiteY1" fmla="*/ 123935 h 124062"/>
              <a:gd name="connsiteX2" fmla="*/ 21821 w 34667"/>
              <a:gd name="connsiteY2" fmla="*/ 122920 h 124062"/>
              <a:gd name="connsiteX3" fmla="*/ 5851 w 34667"/>
              <a:gd name="connsiteY3" fmla="*/ 93233 h 124062"/>
              <a:gd name="connsiteX4" fmla="*/ 0 w 34667"/>
              <a:gd name="connsiteY4" fmla="*/ 62037 h 124062"/>
              <a:gd name="connsiteX5" fmla="*/ 5851 w 34667"/>
              <a:gd name="connsiteY5" fmla="*/ 31069 h 124062"/>
              <a:gd name="connsiteX6" fmla="*/ 21821 w 34667"/>
              <a:gd name="connsiteY6" fmla="*/ 1382 h 124062"/>
              <a:gd name="connsiteX7" fmla="*/ 22786 w 34667"/>
              <a:gd name="connsiteY7" fmla="*/ 317 h 124062"/>
              <a:gd name="connsiteX8" fmla="*/ 24118 w 34667"/>
              <a:gd name="connsiteY8" fmla="*/ 0 h 124062"/>
              <a:gd name="connsiteX9" fmla="*/ 32674 w 34667"/>
              <a:gd name="connsiteY9" fmla="*/ 0 h 124062"/>
              <a:gd name="connsiteX10" fmla="*/ 34667 w 34667"/>
              <a:gd name="connsiteY10" fmla="*/ 571 h 124062"/>
              <a:gd name="connsiteX11" fmla="*/ 34007 w 34667"/>
              <a:gd name="connsiteY11" fmla="*/ 2765 h 124062"/>
              <a:gd name="connsiteX12" fmla="*/ 21338 w 34667"/>
              <a:gd name="connsiteY12" fmla="*/ 33175 h 124062"/>
              <a:gd name="connsiteX13" fmla="*/ 16642 w 34667"/>
              <a:gd name="connsiteY13" fmla="*/ 62037 h 124062"/>
              <a:gd name="connsiteX14" fmla="*/ 21161 w 34667"/>
              <a:gd name="connsiteY14" fmla="*/ 91280 h 124062"/>
              <a:gd name="connsiteX15" fmla="*/ 34134 w 34667"/>
              <a:gd name="connsiteY15" fmla="*/ 121664 h 124062"/>
              <a:gd name="connsiteX16" fmla="*/ 34616 w 34667"/>
              <a:gd name="connsiteY16" fmla="*/ 123491 h 124062"/>
              <a:gd name="connsiteX17" fmla="*/ 32674 w 34667"/>
              <a:gd name="connsiteY17" fmla="*/ 124062 h 124062"/>
              <a:gd name="connsiteX18" fmla="*/ 24360 w 34667"/>
              <a:gd name="connsiteY18" fmla="*/ 124062 h 124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67" h="124062">
                <a:moveTo>
                  <a:pt x="24360" y="124062"/>
                </a:moveTo>
                <a:cubicBezTo>
                  <a:pt x="23801" y="124062"/>
                  <a:pt x="23331" y="124011"/>
                  <a:pt x="22976" y="123935"/>
                </a:cubicBezTo>
                <a:cubicBezTo>
                  <a:pt x="22608" y="123859"/>
                  <a:pt x="22227" y="123516"/>
                  <a:pt x="21821" y="122920"/>
                </a:cubicBezTo>
                <a:cubicBezTo>
                  <a:pt x="15080" y="113455"/>
                  <a:pt x="9749" y="103547"/>
                  <a:pt x="5851" y="93233"/>
                </a:cubicBezTo>
                <a:cubicBezTo>
                  <a:pt x="1942" y="82932"/>
                  <a:pt x="0" y="72516"/>
                  <a:pt x="0" y="62037"/>
                </a:cubicBezTo>
                <a:cubicBezTo>
                  <a:pt x="0" y="51634"/>
                  <a:pt x="1942" y="41307"/>
                  <a:pt x="5851" y="31069"/>
                </a:cubicBezTo>
                <a:cubicBezTo>
                  <a:pt x="9749" y="20831"/>
                  <a:pt x="15080" y="10948"/>
                  <a:pt x="21821" y="1382"/>
                </a:cubicBezTo>
                <a:cubicBezTo>
                  <a:pt x="22227" y="888"/>
                  <a:pt x="22544" y="520"/>
                  <a:pt x="22786" y="317"/>
                </a:cubicBezTo>
                <a:cubicBezTo>
                  <a:pt x="23039" y="101"/>
                  <a:pt x="23471" y="0"/>
                  <a:pt x="24118" y="0"/>
                </a:cubicBezTo>
                <a:lnTo>
                  <a:pt x="32674" y="0"/>
                </a:lnTo>
                <a:cubicBezTo>
                  <a:pt x="33880" y="0"/>
                  <a:pt x="34553" y="190"/>
                  <a:pt x="34667" y="571"/>
                </a:cubicBezTo>
                <a:cubicBezTo>
                  <a:pt x="34794" y="939"/>
                  <a:pt x="34566" y="1687"/>
                  <a:pt x="34007" y="2765"/>
                </a:cubicBezTo>
                <a:cubicBezTo>
                  <a:pt x="28701" y="13029"/>
                  <a:pt x="24474" y="23140"/>
                  <a:pt x="21338" y="33175"/>
                </a:cubicBezTo>
                <a:cubicBezTo>
                  <a:pt x="18216" y="43185"/>
                  <a:pt x="16642" y="52827"/>
                  <a:pt x="16642" y="62037"/>
                </a:cubicBezTo>
                <a:cubicBezTo>
                  <a:pt x="16642" y="71260"/>
                  <a:pt x="18152" y="80991"/>
                  <a:pt x="21161" y="91280"/>
                </a:cubicBezTo>
                <a:cubicBezTo>
                  <a:pt x="24182" y="101543"/>
                  <a:pt x="28498" y="111667"/>
                  <a:pt x="34134" y="121664"/>
                </a:cubicBezTo>
                <a:cubicBezTo>
                  <a:pt x="34616" y="122501"/>
                  <a:pt x="34769" y="123123"/>
                  <a:pt x="34616" y="123491"/>
                </a:cubicBezTo>
                <a:cubicBezTo>
                  <a:pt x="34439" y="123884"/>
                  <a:pt x="33804" y="124062"/>
                  <a:pt x="32674" y="124062"/>
                </a:cubicBezTo>
                <a:lnTo>
                  <a:pt x="24360" y="1240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9" name="Freeform 3"/>
          <p:cNvSpPr/>
          <p:nvPr/>
        </p:nvSpPr>
        <p:spPr>
          <a:xfrm>
            <a:off x="1251759" y="9674760"/>
            <a:ext cx="108534" cy="56696"/>
          </a:xfrm>
          <a:custGeom>
            <a:avLst/>
            <a:gdLst>
              <a:gd name="connsiteX0" fmla="*/ 105996 w 108534"/>
              <a:gd name="connsiteY0" fmla="*/ 14462 h 56696"/>
              <a:gd name="connsiteX1" fmla="*/ 62582 w 108534"/>
              <a:gd name="connsiteY1" fmla="*/ 14462 h 56696"/>
              <a:gd name="connsiteX2" fmla="*/ 62582 w 108534"/>
              <a:gd name="connsiteY2" fmla="*/ 54158 h 56696"/>
              <a:gd name="connsiteX3" fmla="*/ 60170 w 108534"/>
              <a:gd name="connsiteY3" fmla="*/ 56696 h 56696"/>
              <a:gd name="connsiteX4" fmla="*/ 48237 w 108534"/>
              <a:gd name="connsiteY4" fmla="*/ 56696 h 56696"/>
              <a:gd name="connsiteX5" fmla="*/ 45825 w 108534"/>
              <a:gd name="connsiteY5" fmla="*/ 54158 h 56696"/>
              <a:gd name="connsiteX6" fmla="*/ 45825 w 108534"/>
              <a:gd name="connsiteY6" fmla="*/ 14462 h 56696"/>
              <a:gd name="connsiteX7" fmla="*/ 2411 w 108534"/>
              <a:gd name="connsiteY7" fmla="*/ 14462 h 56696"/>
              <a:gd name="connsiteX8" fmla="*/ 418 w 108534"/>
              <a:gd name="connsiteY8" fmla="*/ 13701 h 56696"/>
              <a:gd name="connsiteX9" fmla="*/ 0 w 108534"/>
              <a:gd name="connsiteY9" fmla="*/ 11545 h 56696"/>
              <a:gd name="connsiteX10" fmla="*/ 0 w 108534"/>
              <a:gd name="connsiteY10" fmla="*/ 2778 h 56696"/>
              <a:gd name="connsiteX11" fmla="*/ 418 w 108534"/>
              <a:gd name="connsiteY11" fmla="*/ 697 h 56696"/>
              <a:gd name="connsiteX12" fmla="*/ 2411 w 108534"/>
              <a:gd name="connsiteY12" fmla="*/ 0 h 56696"/>
              <a:gd name="connsiteX13" fmla="*/ 105996 w 108534"/>
              <a:gd name="connsiteY13" fmla="*/ 0 h 56696"/>
              <a:gd name="connsiteX14" fmla="*/ 108534 w 108534"/>
              <a:gd name="connsiteY14" fmla="*/ 2778 h 56696"/>
              <a:gd name="connsiteX15" fmla="*/ 108534 w 108534"/>
              <a:gd name="connsiteY15" fmla="*/ 11545 h 56696"/>
              <a:gd name="connsiteX16" fmla="*/ 105996 w 108534"/>
              <a:gd name="connsiteY16" fmla="*/ 14462 h 56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8534" h="56696">
                <a:moveTo>
                  <a:pt x="105996" y="14462"/>
                </a:moveTo>
                <a:lnTo>
                  <a:pt x="62582" y="14462"/>
                </a:lnTo>
                <a:lnTo>
                  <a:pt x="62582" y="54158"/>
                </a:lnTo>
                <a:cubicBezTo>
                  <a:pt x="62582" y="55846"/>
                  <a:pt x="61782" y="56696"/>
                  <a:pt x="60170" y="56696"/>
                </a:cubicBezTo>
                <a:lnTo>
                  <a:pt x="48237" y="56696"/>
                </a:lnTo>
                <a:cubicBezTo>
                  <a:pt x="46625" y="56696"/>
                  <a:pt x="45825" y="55846"/>
                  <a:pt x="45825" y="54158"/>
                </a:cubicBezTo>
                <a:lnTo>
                  <a:pt x="45825" y="14462"/>
                </a:lnTo>
                <a:lnTo>
                  <a:pt x="2411" y="14462"/>
                </a:lnTo>
                <a:cubicBezTo>
                  <a:pt x="1370" y="14462"/>
                  <a:pt x="698" y="14196"/>
                  <a:pt x="418" y="13701"/>
                </a:cubicBezTo>
                <a:cubicBezTo>
                  <a:pt x="139" y="13181"/>
                  <a:pt x="0" y="12458"/>
                  <a:pt x="0" y="11545"/>
                </a:cubicBezTo>
                <a:lnTo>
                  <a:pt x="0" y="2778"/>
                </a:lnTo>
                <a:cubicBezTo>
                  <a:pt x="0" y="1852"/>
                  <a:pt x="139" y="1167"/>
                  <a:pt x="418" y="697"/>
                </a:cubicBezTo>
                <a:cubicBezTo>
                  <a:pt x="698" y="215"/>
                  <a:pt x="1370" y="0"/>
                  <a:pt x="2411" y="0"/>
                </a:cubicBezTo>
                <a:lnTo>
                  <a:pt x="105996" y="0"/>
                </a:lnTo>
                <a:cubicBezTo>
                  <a:pt x="107684" y="0"/>
                  <a:pt x="108534" y="913"/>
                  <a:pt x="108534" y="2778"/>
                </a:cubicBezTo>
                <a:lnTo>
                  <a:pt x="108534" y="11545"/>
                </a:lnTo>
                <a:cubicBezTo>
                  <a:pt x="108534" y="13472"/>
                  <a:pt x="107684" y="14462"/>
                  <a:pt x="105996" y="14462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0" name="Freeform 3"/>
          <p:cNvSpPr/>
          <p:nvPr/>
        </p:nvSpPr>
        <p:spPr>
          <a:xfrm>
            <a:off x="1365049" y="9611328"/>
            <a:ext cx="34680" cy="124062"/>
          </a:xfrm>
          <a:custGeom>
            <a:avLst/>
            <a:gdLst>
              <a:gd name="connsiteX0" fmla="*/ 1992 w 34680"/>
              <a:gd name="connsiteY0" fmla="*/ 124062 h 124062"/>
              <a:gd name="connsiteX1" fmla="*/ 63 w 34680"/>
              <a:gd name="connsiteY1" fmla="*/ 123491 h 124062"/>
              <a:gd name="connsiteX2" fmla="*/ 545 w 34680"/>
              <a:gd name="connsiteY2" fmla="*/ 121664 h 124062"/>
              <a:gd name="connsiteX3" fmla="*/ 13506 w 34680"/>
              <a:gd name="connsiteY3" fmla="*/ 91280 h 124062"/>
              <a:gd name="connsiteX4" fmla="*/ 18038 w 34680"/>
              <a:gd name="connsiteY4" fmla="*/ 62037 h 124062"/>
              <a:gd name="connsiteX5" fmla="*/ 13328 w 34680"/>
              <a:gd name="connsiteY5" fmla="*/ 33175 h 124062"/>
              <a:gd name="connsiteX6" fmla="*/ 672 w 34680"/>
              <a:gd name="connsiteY6" fmla="*/ 2765 h 124062"/>
              <a:gd name="connsiteX7" fmla="*/ 0 w 34680"/>
              <a:gd name="connsiteY7" fmla="*/ 571 h 124062"/>
              <a:gd name="connsiteX8" fmla="*/ 1992 w 34680"/>
              <a:gd name="connsiteY8" fmla="*/ 0 h 124062"/>
              <a:gd name="connsiteX9" fmla="*/ 10548 w 34680"/>
              <a:gd name="connsiteY9" fmla="*/ 0 h 124062"/>
              <a:gd name="connsiteX10" fmla="*/ 11881 w 34680"/>
              <a:gd name="connsiteY10" fmla="*/ 317 h 124062"/>
              <a:gd name="connsiteX11" fmla="*/ 12846 w 34680"/>
              <a:gd name="connsiteY11" fmla="*/ 1382 h 124062"/>
              <a:gd name="connsiteX12" fmla="*/ 28828 w 34680"/>
              <a:gd name="connsiteY12" fmla="*/ 31069 h 124062"/>
              <a:gd name="connsiteX13" fmla="*/ 34680 w 34680"/>
              <a:gd name="connsiteY13" fmla="*/ 62037 h 124062"/>
              <a:gd name="connsiteX14" fmla="*/ 28828 w 34680"/>
              <a:gd name="connsiteY14" fmla="*/ 93233 h 124062"/>
              <a:gd name="connsiteX15" fmla="*/ 12846 w 34680"/>
              <a:gd name="connsiteY15" fmla="*/ 122920 h 124062"/>
              <a:gd name="connsiteX16" fmla="*/ 11704 w 34680"/>
              <a:gd name="connsiteY16" fmla="*/ 123935 h 124062"/>
              <a:gd name="connsiteX17" fmla="*/ 10307 w 34680"/>
              <a:gd name="connsiteY17" fmla="*/ 124062 h 124062"/>
              <a:gd name="connsiteX18" fmla="*/ 1992 w 34680"/>
              <a:gd name="connsiteY18" fmla="*/ 124062 h 124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680" h="124062">
                <a:moveTo>
                  <a:pt x="1992" y="124062"/>
                </a:moveTo>
                <a:cubicBezTo>
                  <a:pt x="863" y="124062"/>
                  <a:pt x="228" y="123884"/>
                  <a:pt x="63" y="123491"/>
                </a:cubicBezTo>
                <a:cubicBezTo>
                  <a:pt x="-101" y="123123"/>
                  <a:pt x="63" y="122501"/>
                  <a:pt x="545" y="121664"/>
                </a:cubicBezTo>
                <a:cubicBezTo>
                  <a:pt x="6169" y="111667"/>
                  <a:pt x="10498" y="101543"/>
                  <a:pt x="13506" y="91280"/>
                </a:cubicBezTo>
                <a:cubicBezTo>
                  <a:pt x="16527" y="80991"/>
                  <a:pt x="18038" y="71260"/>
                  <a:pt x="18038" y="62037"/>
                </a:cubicBezTo>
                <a:cubicBezTo>
                  <a:pt x="18038" y="52827"/>
                  <a:pt x="16464" y="43185"/>
                  <a:pt x="13328" y="33175"/>
                </a:cubicBezTo>
                <a:cubicBezTo>
                  <a:pt x="10193" y="23140"/>
                  <a:pt x="5966" y="13029"/>
                  <a:pt x="672" y="2765"/>
                </a:cubicBezTo>
                <a:cubicBezTo>
                  <a:pt x="101" y="1687"/>
                  <a:pt x="-126" y="939"/>
                  <a:pt x="0" y="571"/>
                </a:cubicBezTo>
                <a:cubicBezTo>
                  <a:pt x="126" y="190"/>
                  <a:pt x="787" y="0"/>
                  <a:pt x="1992" y="0"/>
                </a:cubicBezTo>
                <a:lnTo>
                  <a:pt x="10548" y="0"/>
                </a:lnTo>
                <a:cubicBezTo>
                  <a:pt x="11196" y="0"/>
                  <a:pt x="11640" y="101"/>
                  <a:pt x="11881" y="317"/>
                </a:cubicBezTo>
                <a:cubicBezTo>
                  <a:pt x="12122" y="520"/>
                  <a:pt x="12440" y="888"/>
                  <a:pt x="12846" y="1382"/>
                </a:cubicBezTo>
                <a:cubicBezTo>
                  <a:pt x="19599" y="10948"/>
                  <a:pt x="24931" y="20831"/>
                  <a:pt x="28828" y="31069"/>
                </a:cubicBezTo>
                <a:cubicBezTo>
                  <a:pt x="32725" y="41307"/>
                  <a:pt x="34680" y="51634"/>
                  <a:pt x="34680" y="62037"/>
                </a:cubicBezTo>
                <a:cubicBezTo>
                  <a:pt x="34680" y="72516"/>
                  <a:pt x="32725" y="82932"/>
                  <a:pt x="28828" y="93233"/>
                </a:cubicBezTo>
                <a:cubicBezTo>
                  <a:pt x="24931" y="103547"/>
                  <a:pt x="19599" y="113455"/>
                  <a:pt x="12846" y="122920"/>
                </a:cubicBezTo>
                <a:cubicBezTo>
                  <a:pt x="12440" y="123516"/>
                  <a:pt x="12059" y="123859"/>
                  <a:pt x="11704" y="123935"/>
                </a:cubicBezTo>
                <a:cubicBezTo>
                  <a:pt x="11335" y="124011"/>
                  <a:pt x="10878" y="124062"/>
                  <a:pt x="10307" y="124062"/>
                </a:cubicBezTo>
                <a:lnTo>
                  <a:pt x="1992" y="124062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1" name="Freeform 3"/>
          <p:cNvSpPr/>
          <p:nvPr/>
        </p:nvSpPr>
        <p:spPr>
          <a:xfrm>
            <a:off x="1886302" y="9275184"/>
            <a:ext cx="27368" cy="94629"/>
          </a:xfrm>
          <a:custGeom>
            <a:avLst/>
            <a:gdLst>
              <a:gd name="connsiteX0" fmla="*/ 27368 w 27368"/>
              <a:gd name="connsiteY0" fmla="*/ 92865 h 94629"/>
              <a:gd name="connsiteX1" fmla="*/ 25680 w 27368"/>
              <a:gd name="connsiteY1" fmla="*/ 94629 h 94629"/>
              <a:gd name="connsiteX2" fmla="*/ 20742 w 27368"/>
              <a:gd name="connsiteY2" fmla="*/ 94629 h 94629"/>
              <a:gd name="connsiteX3" fmla="*/ 19053 w 27368"/>
              <a:gd name="connsiteY3" fmla="*/ 92865 h 94629"/>
              <a:gd name="connsiteX4" fmla="*/ 19053 w 27368"/>
              <a:gd name="connsiteY4" fmla="*/ 10403 h 94629"/>
              <a:gd name="connsiteX5" fmla="*/ 12046 w 27368"/>
              <a:gd name="connsiteY5" fmla="*/ 16619 h 94629"/>
              <a:gd name="connsiteX6" fmla="*/ 5179 w 27368"/>
              <a:gd name="connsiteY6" fmla="*/ 22823 h 94629"/>
              <a:gd name="connsiteX7" fmla="*/ 2767 w 27368"/>
              <a:gd name="connsiteY7" fmla="*/ 22569 h 94629"/>
              <a:gd name="connsiteX8" fmla="*/ 355 w 27368"/>
              <a:gd name="connsiteY8" fmla="*/ 19524 h 94629"/>
              <a:gd name="connsiteX9" fmla="*/ 0 w 27368"/>
              <a:gd name="connsiteY9" fmla="*/ 18205 h 94629"/>
              <a:gd name="connsiteX10" fmla="*/ 596 w 27368"/>
              <a:gd name="connsiteY10" fmla="*/ 16999 h 94629"/>
              <a:gd name="connsiteX11" fmla="*/ 19294 w 27368"/>
              <a:gd name="connsiteY11" fmla="*/ 494 h 94629"/>
              <a:gd name="connsiteX12" fmla="*/ 20742 w 27368"/>
              <a:gd name="connsiteY12" fmla="*/ 0 h 94629"/>
              <a:gd name="connsiteX13" fmla="*/ 23991 w 27368"/>
              <a:gd name="connsiteY13" fmla="*/ 0 h 94629"/>
              <a:gd name="connsiteX14" fmla="*/ 26949 w 27368"/>
              <a:gd name="connsiteY14" fmla="*/ 444 h 94629"/>
              <a:gd name="connsiteX15" fmla="*/ 27368 w 27368"/>
              <a:gd name="connsiteY15" fmla="*/ 3539 h 94629"/>
              <a:gd name="connsiteX16" fmla="*/ 27368 w 27368"/>
              <a:gd name="connsiteY16" fmla="*/ 92865 h 94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629">
                <a:moveTo>
                  <a:pt x="27368" y="92865"/>
                </a:moveTo>
                <a:cubicBezTo>
                  <a:pt x="27368" y="94033"/>
                  <a:pt x="26809" y="94629"/>
                  <a:pt x="25680" y="94629"/>
                </a:cubicBezTo>
                <a:lnTo>
                  <a:pt x="20742" y="94629"/>
                </a:lnTo>
                <a:cubicBezTo>
                  <a:pt x="19612" y="94629"/>
                  <a:pt x="19053" y="94033"/>
                  <a:pt x="19053" y="92865"/>
                </a:cubicBezTo>
                <a:lnTo>
                  <a:pt x="19053" y="10403"/>
                </a:lnTo>
                <a:cubicBezTo>
                  <a:pt x="16553" y="12610"/>
                  <a:pt x="14230" y="14665"/>
                  <a:pt x="12046" y="16619"/>
                </a:cubicBezTo>
                <a:cubicBezTo>
                  <a:pt x="9888" y="18560"/>
                  <a:pt x="7591" y="20641"/>
                  <a:pt x="5179" y="22823"/>
                </a:cubicBezTo>
                <a:cubicBezTo>
                  <a:pt x="4290" y="23584"/>
                  <a:pt x="3490" y="23507"/>
                  <a:pt x="2767" y="22569"/>
                </a:cubicBezTo>
                <a:lnTo>
                  <a:pt x="355" y="19524"/>
                </a:lnTo>
                <a:cubicBezTo>
                  <a:pt x="114" y="19105"/>
                  <a:pt x="0" y="18649"/>
                  <a:pt x="0" y="18205"/>
                </a:cubicBezTo>
                <a:cubicBezTo>
                  <a:pt x="0" y="17736"/>
                  <a:pt x="190" y="17342"/>
                  <a:pt x="596" y="16999"/>
                </a:cubicBezTo>
                <a:lnTo>
                  <a:pt x="19294" y="494"/>
                </a:lnTo>
                <a:cubicBezTo>
                  <a:pt x="19612" y="165"/>
                  <a:pt x="20094" y="0"/>
                  <a:pt x="20742" y="0"/>
                </a:cubicBezTo>
                <a:lnTo>
                  <a:pt x="23991" y="0"/>
                </a:lnTo>
                <a:cubicBezTo>
                  <a:pt x="25680" y="0"/>
                  <a:pt x="26670" y="139"/>
                  <a:pt x="26949" y="444"/>
                </a:cubicBezTo>
                <a:cubicBezTo>
                  <a:pt x="27228" y="735"/>
                  <a:pt x="27368" y="1775"/>
                  <a:pt x="27368" y="3539"/>
                </a:cubicBezTo>
                <a:lnTo>
                  <a:pt x="27368" y="92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2" name="Freeform 3"/>
          <p:cNvSpPr/>
          <p:nvPr/>
        </p:nvSpPr>
        <p:spPr>
          <a:xfrm>
            <a:off x="2027507" y="9275175"/>
            <a:ext cx="52096" cy="95529"/>
          </a:xfrm>
          <a:custGeom>
            <a:avLst/>
            <a:gdLst>
              <a:gd name="connsiteX0" fmla="*/ 1688 w 52096"/>
              <a:gd name="connsiteY0" fmla="*/ 92751 h 95529"/>
              <a:gd name="connsiteX1" fmla="*/ 0 w 52096"/>
              <a:gd name="connsiteY1" fmla="*/ 90442 h 95529"/>
              <a:gd name="connsiteX2" fmla="*/ 0 w 52096"/>
              <a:gd name="connsiteY2" fmla="*/ 85114 h 95529"/>
              <a:gd name="connsiteX3" fmla="*/ 1688 w 52096"/>
              <a:gd name="connsiteY3" fmla="*/ 83858 h 95529"/>
              <a:gd name="connsiteX4" fmla="*/ 10193 w 52096"/>
              <a:gd name="connsiteY4" fmla="*/ 86903 h 95529"/>
              <a:gd name="connsiteX5" fmla="*/ 19294 w 52096"/>
              <a:gd name="connsiteY5" fmla="*/ 87791 h 95529"/>
              <a:gd name="connsiteX6" fmla="*/ 36546 w 52096"/>
              <a:gd name="connsiteY6" fmla="*/ 82348 h 95529"/>
              <a:gd name="connsiteX7" fmla="*/ 43782 w 52096"/>
              <a:gd name="connsiteY7" fmla="*/ 65589 h 95529"/>
              <a:gd name="connsiteX8" fmla="*/ 20500 w 52096"/>
              <a:gd name="connsiteY8" fmla="*/ 44162 h 95529"/>
              <a:gd name="connsiteX9" fmla="*/ 12249 w 52096"/>
              <a:gd name="connsiteY9" fmla="*/ 44656 h 95529"/>
              <a:gd name="connsiteX10" fmla="*/ 4100 w 52096"/>
              <a:gd name="connsiteY10" fmla="*/ 46446 h 95529"/>
              <a:gd name="connsiteX11" fmla="*/ 1929 w 52096"/>
              <a:gd name="connsiteY11" fmla="*/ 46115 h 95529"/>
              <a:gd name="connsiteX12" fmla="*/ 1091 w 52096"/>
              <a:gd name="connsiteY12" fmla="*/ 44035 h 95529"/>
              <a:gd name="connsiteX13" fmla="*/ 1815 w 52096"/>
              <a:gd name="connsiteY13" fmla="*/ 3552 h 95529"/>
              <a:gd name="connsiteX14" fmla="*/ 2234 w 52096"/>
              <a:gd name="connsiteY14" fmla="*/ 457 h 95529"/>
              <a:gd name="connsiteX15" fmla="*/ 5191 w 52096"/>
              <a:gd name="connsiteY15" fmla="*/ 0 h 95529"/>
              <a:gd name="connsiteX16" fmla="*/ 46435 w 52096"/>
              <a:gd name="connsiteY16" fmla="*/ 0 h 95529"/>
              <a:gd name="connsiteX17" fmla="*/ 48123 w 52096"/>
              <a:gd name="connsiteY17" fmla="*/ 1789 h 95529"/>
              <a:gd name="connsiteX18" fmla="*/ 48123 w 52096"/>
              <a:gd name="connsiteY18" fmla="*/ 5975 h 95529"/>
              <a:gd name="connsiteX19" fmla="*/ 46435 w 52096"/>
              <a:gd name="connsiteY19" fmla="*/ 7739 h 95529"/>
              <a:gd name="connsiteX20" fmla="*/ 10015 w 52096"/>
              <a:gd name="connsiteY20" fmla="*/ 7739 h 95529"/>
              <a:gd name="connsiteX21" fmla="*/ 9711 w 52096"/>
              <a:gd name="connsiteY21" fmla="*/ 23343 h 95529"/>
              <a:gd name="connsiteX22" fmla="*/ 9406 w 52096"/>
              <a:gd name="connsiteY22" fmla="*/ 38960 h 95529"/>
              <a:gd name="connsiteX23" fmla="*/ 23763 w 52096"/>
              <a:gd name="connsiteY23" fmla="*/ 36524 h 95529"/>
              <a:gd name="connsiteX24" fmla="*/ 44264 w 52096"/>
              <a:gd name="connsiteY24" fmla="*/ 43768 h 95529"/>
              <a:gd name="connsiteX25" fmla="*/ 52096 w 52096"/>
              <a:gd name="connsiteY25" fmla="*/ 63813 h 95529"/>
              <a:gd name="connsiteX26" fmla="*/ 43058 w 52096"/>
              <a:gd name="connsiteY26" fmla="*/ 87550 h 95529"/>
              <a:gd name="connsiteX27" fmla="*/ 19294 w 52096"/>
              <a:gd name="connsiteY27" fmla="*/ 95529 h 95529"/>
              <a:gd name="connsiteX28" fmla="*/ 9888 w 52096"/>
              <a:gd name="connsiteY28" fmla="*/ 94908 h 95529"/>
              <a:gd name="connsiteX29" fmla="*/ 1688 w 52096"/>
              <a:gd name="connsiteY29" fmla="*/ 92751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096" h="95529">
                <a:moveTo>
                  <a:pt x="1688" y="92751"/>
                </a:moveTo>
                <a:cubicBezTo>
                  <a:pt x="571" y="92307"/>
                  <a:pt x="0" y="91559"/>
                  <a:pt x="0" y="90442"/>
                </a:cubicBezTo>
                <a:lnTo>
                  <a:pt x="0" y="85114"/>
                </a:lnTo>
                <a:cubicBezTo>
                  <a:pt x="0" y="83680"/>
                  <a:pt x="571" y="83262"/>
                  <a:pt x="1688" y="83858"/>
                </a:cubicBezTo>
                <a:cubicBezTo>
                  <a:pt x="4582" y="85291"/>
                  <a:pt x="7426" y="86307"/>
                  <a:pt x="10193" y="86903"/>
                </a:cubicBezTo>
                <a:cubicBezTo>
                  <a:pt x="12973" y="87499"/>
                  <a:pt x="15994" y="87791"/>
                  <a:pt x="19294" y="87791"/>
                </a:cubicBezTo>
                <a:cubicBezTo>
                  <a:pt x="26365" y="87791"/>
                  <a:pt x="32116" y="85990"/>
                  <a:pt x="36546" y="82348"/>
                </a:cubicBezTo>
                <a:cubicBezTo>
                  <a:pt x="41357" y="78454"/>
                  <a:pt x="43782" y="72884"/>
                  <a:pt x="43782" y="65589"/>
                </a:cubicBezTo>
                <a:cubicBezTo>
                  <a:pt x="43782" y="51292"/>
                  <a:pt x="36025" y="44162"/>
                  <a:pt x="20500" y="44162"/>
                </a:cubicBezTo>
                <a:cubicBezTo>
                  <a:pt x="17441" y="44162"/>
                  <a:pt x="14687" y="44339"/>
                  <a:pt x="12249" y="44656"/>
                </a:cubicBezTo>
                <a:cubicBezTo>
                  <a:pt x="9787" y="44999"/>
                  <a:pt x="7070" y="45595"/>
                  <a:pt x="4100" y="46446"/>
                </a:cubicBezTo>
                <a:cubicBezTo>
                  <a:pt x="3224" y="46687"/>
                  <a:pt x="2488" y="46585"/>
                  <a:pt x="1929" y="46115"/>
                </a:cubicBezTo>
                <a:cubicBezTo>
                  <a:pt x="1370" y="45646"/>
                  <a:pt x="1091" y="44948"/>
                  <a:pt x="1091" y="44035"/>
                </a:cubicBezTo>
                <a:lnTo>
                  <a:pt x="1815" y="3552"/>
                </a:lnTo>
                <a:cubicBezTo>
                  <a:pt x="1815" y="1789"/>
                  <a:pt x="1954" y="748"/>
                  <a:pt x="2234" y="457"/>
                </a:cubicBezTo>
                <a:cubicBezTo>
                  <a:pt x="2513" y="152"/>
                  <a:pt x="3503" y="0"/>
                  <a:pt x="5191" y="0"/>
                </a:cubicBezTo>
                <a:lnTo>
                  <a:pt x="46435" y="0"/>
                </a:lnTo>
                <a:cubicBezTo>
                  <a:pt x="47552" y="0"/>
                  <a:pt x="48123" y="596"/>
                  <a:pt x="48123" y="1789"/>
                </a:cubicBezTo>
                <a:lnTo>
                  <a:pt x="48123" y="5975"/>
                </a:lnTo>
                <a:cubicBezTo>
                  <a:pt x="48123" y="7142"/>
                  <a:pt x="47552" y="7739"/>
                  <a:pt x="46435" y="7739"/>
                </a:cubicBezTo>
                <a:lnTo>
                  <a:pt x="10015" y="7739"/>
                </a:lnTo>
                <a:cubicBezTo>
                  <a:pt x="9926" y="13067"/>
                  <a:pt x="9837" y="18268"/>
                  <a:pt x="9711" y="23343"/>
                </a:cubicBezTo>
                <a:cubicBezTo>
                  <a:pt x="9596" y="28430"/>
                  <a:pt x="9482" y="33632"/>
                  <a:pt x="9406" y="38960"/>
                </a:cubicBezTo>
                <a:cubicBezTo>
                  <a:pt x="13341" y="37349"/>
                  <a:pt x="18127" y="36524"/>
                  <a:pt x="23763" y="36524"/>
                </a:cubicBezTo>
                <a:cubicBezTo>
                  <a:pt x="32205" y="36524"/>
                  <a:pt x="39034" y="38960"/>
                  <a:pt x="44264" y="43768"/>
                </a:cubicBezTo>
                <a:cubicBezTo>
                  <a:pt x="49481" y="48767"/>
                  <a:pt x="52096" y="55440"/>
                  <a:pt x="52096" y="63813"/>
                </a:cubicBezTo>
                <a:cubicBezTo>
                  <a:pt x="52096" y="74038"/>
                  <a:pt x="49088" y="81943"/>
                  <a:pt x="43058" y="87550"/>
                </a:cubicBezTo>
                <a:cubicBezTo>
                  <a:pt x="37270" y="92878"/>
                  <a:pt x="29348" y="95529"/>
                  <a:pt x="19294" y="95529"/>
                </a:cubicBezTo>
                <a:cubicBezTo>
                  <a:pt x="15677" y="95529"/>
                  <a:pt x="12541" y="95326"/>
                  <a:pt x="9888" y="94908"/>
                </a:cubicBezTo>
                <a:cubicBezTo>
                  <a:pt x="7235" y="94489"/>
                  <a:pt x="4506" y="93766"/>
                  <a:pt x="1688" y="927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3" name="Freeform 3"/>
          <p:cNvSpPr/>
          <p:nvPr/>
        </p:nvSpPr>
        <p:spPr>
          <a:xfrm>
            <a:off x="2099261" y="9299162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4" name="Freeform 3"/>
          <p:cNvSpPr/>
          <p:nvPr/>
        </p:nvSpPr>
        <p:spPr>
          <a:xfrm>
            <a:off x="2208761" y="9299162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5" name="Freeform 3"/>
          <p:cNvSpPr/>
          <p:nvPr/>
        </p:nvSpPr>
        <p:spPr>
          <a:xfrm>
            <a:off x="1886302" y="9622999"/>
            <a:ext cx="27368" cy="94629"/>
          </a:xfrm>
          <a:custGeom>
            <a:avLst/>
            <a:gdLst>
              <a:gd name="connsiteX0" fmla="*/ 27368 w 27368"/>
              <a:gd name="connsiteY0" fmla="*/ 92865 h 94629"/>
              <a:gd name="connsiteX1" fmla="*/ 25680 w 27368"/>
              <a:gd name="connsiteY1" fmla="*/ 94629 h 94629"/>
              <a:gd name="connsiteX2" fmla="*/ 20742 w 27368"/>
              <a:gd name="connsiteY2" fmla="*/ 94629 h 94629"/>
              <a:gd name="connsiteX3" fmla="*/ 19053 w 27368"/>
              <a:gd name="connsiteY3" fmla="*/ 92865 h 94629"/>
              <a:gd name="connsiteX4" fmla="*/ 19053 w 27368"/>
              <a:gd name="connsiteY4" fmla="*/ 10403 h 94629"/>
              <a:gd name="connsiteX5" fmla="*/ 12046 w 27368"/>
              <a:gd name="connsiteY5" fmla="*/ 16619 h 94629"/>
              <a:gd name="connsiteX6" fmla="*/ 5179 w 27368"/>
              <a:gd name="connsiteY6" fmla="*/ 22823 h 94629"/>
              <a:gd name="connsiteX7" fmla="*/ 2767 w 27368"/>
              <a:gd name="connsiteY7" fmla="*/ 22569 h 94629"/>
              <a:gd name="connsiteX8" fmla="*/ 355 w 27368"/>
              <a:gd name="connsiteY8" fmla="*/ 19524 h 94629"/>
              <a:gd name="connsiteX9" fmla="*/ 0 w 27368"/>
              <a:gd name="connsiteY9" fmla="*/ 18205 h 94629"/>
              <a:gd name="connsiteX10" fmla="*/ 596 w 27368"/>
              <a:gd name="connsiteY10" fmla="*/ 16999 h 94629"/>
              <a:gd name="connsiteX11" fmla="*/ 19294 w 27368"/>
              <a:gd name="connsiteY11" fmla="*/ 494 h 94629"/>
              <a:gd name="connsiteX12" fmla="*/ 20742 w 27368"/>
              <a:gd name="connsiteY12" fmla="*/ 0 h 94629"/>
              <a:gd name="connsiteX13" fmla="*/ 23991 w 27368"/>
              <a:gd name="connsiteY13" fmla="*/ 0 h 94629"/>
              <a:gd name="connsiteX14" fmla="*/ 26949 w 27368"/>
              <a:gd name="connsiteY14" fmla="*/ 444 h 94629"/>
              <a:gd name="connsiteX15" fmla="*/ 27368 w 27368"/>
              <a:gd name="connsiteY15" fmla="*/ 3539 h 94629"/>
              <a:gd name="connsiteX16" fmla="*/ 27368 w 27368"/>
              <a:gd name="connsiteY16" fmla="*/ 92865 h 94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7368" h="94629">
                <a:moveTo>
                  <a:pt x="27368" y="92865"/>
                </a:moveTo>
                <a:cubicBezTo>
                  <a:pt x="27368" y="94033"/>
                  <a:pt x="26809" y="94629"/>
                  <a:pt x="25680" y="94629"/>
                </a:cubicBezTo>
                <a:lnTo>
                  <a:pt x="20742" y="94629"/>
                </a:lnTo>
                <a:cubicBezTo>
                  <a:pt x="19612" y="94629"/>
                  <a:pt x="19053" y="94033"/>
                  <a:pt x="19053" y="92865"/>
                </a:cubicBezTo>
                <a:lnTo>
                  <a:pt x="19053" y="10403"/>
                </a:lnTo>
                <a:cubicBezTo>
                  <a:pt x="16553" y="12610"/>
                  <a:pt x="14230" y="14665"/>
                  <a:pt x="12046" y="16619"/>
                </a:cubicBezTo>
                <a:cubicBezTo>
                  <a:pt x="9888" y="18560"/>
                  <a:pt x="7591" y="20641"/>
                  <a:pt x="5179" y="22823"/>
                </a:cubicBezTo>
                <a:cubicBezTo>
                  <a:pt x="4290" y="23584"/>
                  <a:pt x="3490" y="23507"/>
                  <a:pt x="2767" y="22569"/>
                </a:cubicBezTo>
                <a:lnTo>
                  <a:pt x="355" y="19524"/>
                </a:lnTo>
                <a:cubicBezTo>
                  <a:pt x="114" y="19105"/>
                  <a:pt x="0" y="18649"/>
                  <a:pt x="0" y="18205"/>
                </a:cubicBezTo>
                <a:cubicBezTo>
                  <a:pt x="0" y="17736"/>
                  <a:pt x="190" y="17342"/>
                  <a:pt x="596" y="16999"/>
                </a:cubicBezTo>
                <a:lnTo>
                  <a:pt x="19294" y="494"/>
                </a:lnTo>
                <a:cubicBezTo>
                  <a:pt x="19612" y="165"/>
                  <a:pt x="20094" y="0"/>
                  <a:pt x="20742" y="0"/>
                </a:cubicBezTo>
                <a:lnTo>
                  <a:pt x="23991" y="0"/>
                </a:lnTo>
                <a:cubicBezTo>
                  <a:pt x="25680" y="0"/>
                  <a:pt x="26670" y="139"/>
                  <a:pt x="26949" y="444"/>
                </a:cubicBezTo>
                <a:cubicBezTo>
                  <a:pt x="27228" y="735"/>
                  <a:pt x="27368" y="1775"/>
                  <a:pt x="27368" y="3539"/>
                </a:cubicBezTo>
                <a:lnTo>
                  <a:pt x="27368" y="92865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6" name="Freeform 3"/>
          <p:cNvSpPr/>
          <p:nvPr/>
        </p:nvSpPr>
        <p:spPr>
          <a:xfrm>
            <a:off x="2027507" y="9622989"/>
            <a:ext cx="52096" cy="95529"/>
          </a:xfrm>
          <a:custGeom>
            <a:avLst/>
            <a:gdLst>
              <a:gd name="connsiteX0" fmla="*/ 1688 w 52096"/>
              <a:gd name="connsiteY0" fmla="*/ 92751 h 95529"/>
              <a:gd name="connsiteX1" fmla="*/ 0 w 52096"/>
              <a:gd name="connsiteY1" fmla="*/ 90442 h 95529"/>
              <a:gd name="connsiteX2" fmla="*/ 0 w 52096"/>
              <a:gd name="connsiteY2" fmla="*/ 85114 h 95529"/>
              <a:gd name="connsiteX3" fmla="*/ 1688 w 52096"/>
              <a:gd name="connsiteY3" fmla="*/ 83858 h 95529"/>
              <a:gd name="connsiteX4" fmla="*/ 10193 w 52096"/>
              <a:gd name="connsiteY4" fmla="*/ 86903 h 95529"/>
              <a:gd name="connsiteX5" fmla="*/ 19294 w 52096"/>
              <a:gd name="connsiteY5" fmla="*/ 87791 h 95529"/>
              <a:gd name="connsiteX6" fmla="*/ 36546 w 52096"/>
              <a:gd name="connsiteY6" fmla="*/ 82348 h 95529"/>
              <a:gd name="connsiteX7" fmla="*/ 43782 w 52096"/>
              <a:gd name="connsiteY7" fmla="*/ 65589 h 95529"/>
              <a:gd name="connsiteX8" fmla="*/ 20500 w 52096"/>
              <a:gd name="connsiteY8" fmla="*/ 44162 h 95529"/>
              <a:gd name="connsiteX9" fmla="*/ 12249 w 52096"/>
              <a:gd name="connsiteY9" fmla="*/ 44656 h 95529"/>
              <a:gd name="connsiteX10" fmla="*/ 4100 w 52096"/>
              <a:gd name="connsiteY10" fmla="*/ 46446 h 95529"/>
              <a:gd name="connsiteX11" fmla="*/ 1929 w 52096"/>
              <a:gd name="connsiteY11" fmla="*/ 46115 h 95529"/>
              <a:gd name="connsiteX12" fmla="*/ 1091 w 52096"/>
              <a:gd name="connsiteY12" fmla="*/ 44035 h 95529"/>
              <a:gd name="connsiteX13" fmla="*/ 1815 w 52096"/>
              <a:gd name="connsiteY13" fmla="*/ 3552 h 95529"/>
              <a:gd name="connsiteX14" fmla="*/ 2234 w 52096"/>
              <a:gd name="connsiteY14" fmla="*/ 457 h 95529"/>
              <a:gd name="connsiteX15" fmla="*/ 5191 w 52096"/>
              <a:gd name="connsiteY15" fmla="*/ 0 h 95529"/>
              <a:gd name="connsiteX16" fmla="*/ 46435 w 52096"/>
              <a:gd name="connsiteY16" fmla="*/ 0 h 95529"/>
              <a:gd name="connsiteX17" fmla="*/ 48123 w 52096"/>
              <a:gd name="connsiteY17" fmla="*/ 1789 h 95529"/>
              <a:gd name="connsiteX18" fmla="*/ 48123 w 52096"/>
              <a:gd name="connsiteY18" fmla="*/ 5975 h 95529"/>
              <a:gd name="connsiteX19" fmla="*/ 46435 w 52096"/>
              <a:gd name="connsiteY19" fmla="*/ 7739 h 95529"/>
              <a:gd name="connsiteX20" fmla="*/ 10015 w 52096"/>
              <a:gd name="connsiteY20" fmla="*/ 7739 h 95529"/>
              <a:gd name="connsiteX21" fmla="*/ 9711 w 52096"/>
              <a:gd name="connsiteY21" fmla="*/ 23343 h 95529"/>
              <a:gd name="connsiteX22" fmla="*/ 9406 w 52096"/>
              <a:gd name="connsiteY22" fmla="*/ 38960 h 95529"/>
              <a:gd name="connsiteX23" fmla="*/ 23763 w 52096"/>
              <a:gd name="connsiteY23" fmla="*/ 36524 h 95529"/>
              <a:gd name="connsiteX24" fmla="*/ 44264 w 52096"/>
              <a:gd name="connsiteY24" fmla="*/ 43768 h 95529"/>
              <a:gd name="connsiteX25" fmla="*/ 52096 w 52096"/>
              <a:gd name="connsiteY25" fmla="*/ 63813 h 95529"/>
              <a:gd name="connsiteX26" fmla="*/ 43058 w 52096"/>
              <a:gd name="connsiteY26" fmla="*/ 87550 h 95529"/>
              <a:gd name="connsiteX27" fmla="*/ 19294 w 52096"/>
              <a:gd name="connsiteY27" fmla="*/ 95529 h 95529"/>
              <a:gd name="connsiteX28" fmla="*/ 9888 w 52096"/>
              <a:gd name="connsiteY28" fmla="*/ 94908 h 95529"/>
              <a:gd name="connsiteX29" fmla="*/ 1688 w 52096"/>
              <a:gd name="connsiteY29" fmla="*/ 92751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2096" h="95529">
                <a:moveTo>
                  <a:pt x="1688" y="92751"/>
                </a:moveTo>
                <a:cubicBezTo>
                  <a:pt x="571" y="92307"/>
                  <a:pt x="0" y="91559"/>
                  <a:pt x="0" y="90442"/>
                </a:cubicBezTo>
                <a:lnTo>
                  <a:pt x="0" y="85114"/>
                </a:lnTo>
                <a:cubicBezTo>
                  <a:pt x="0" y="83680"/>
                  <a:pt x="571" y="83262"/>
                  <a:pt x="1688" y="83858"/>
                </a:cubicBezTo>
                <a:cubicBezTo>
                  <a:pt x="4582" y="85291"/>
                  <a:pt x="7426" y="86307"/>
                  <a:pt x="10193" y="86903"/>
                </a:cubicBezTo>
                <a:cubicBezTo>
                  <a:pt x="12973" y="87499"/>
                  <a:pt x="15994" y="87791"/>
                  <a:pt x="19294" y="87791"/>
                </a:cubicBezTo>
                <a:cubicBezTo>
                  <a:pt x="26365" y="87791"/>
                  <a:pt x="32116" y="85990"/>
                  <a:pt x="36546" y="82348"/>
                </a:cubicBezTo>
                <a:cubicBezTo>
                  <a:pt x="41357" y="78454"/>
                  <a:pt x="43782" y="72884"/>
                  <a:pt x="43782" y="65589"/>
                </a:cubicBezTo>
                <a:cubicBezTo>
                  <a:pt x="43782" y="51292"/>
                  <a:pt x="36025" y="44162"/>
                  <a:pt x="20500" y="44162"/>
                </a:cubicBezTo>
                <a:cubicBezTo>
                  <a:pt x="17441" y="44162"/>
                  <a:pt x="14687" y="44339"/>
                  <a:pt x="12249" y="44656"/>
                </a:cubicBezTo>
                <a:cubicBezTo>
                  <a:pt x="9787" y="44999"/>
                  <a:pt x="7070" y="45595"/>
                  <a:pt x="4100" y="46446"/>
                </a:cubicBezTo>
                <a:cubicBezTo>
                  <a:pt x="3224" y="46687"/>
                  <a:pt x="2488" y="46585"/>
                  <a:pt x="1929" y="46115"/>
                </a:cubicBezTo>
                <a:cubicBezTo>
                  <a:pt x="1370" y="45646"/>
                  <a:pt x="1091" y="44948"/>
                  <a:pt x="1091" y="44035"/>
                </a:cubicBezTo>
                <a:lnTo>
                  <a:pt x="1815" y="3552"/>
                </a:lnTo>
                <a:cubicBezTo>
                  <a:pt x="1815" y="1789"/>
                  <a:pt x="1954" y="748"/>
                  <a:pt x="2234" y="457"/>
                </a:cubicBezTo>
                <a:cubicBezTo>
                  <a:pt x="2513" y="152"/>
                  <a:pt x="3503" y="0"/>
                  <a:pt x="5191" y="0"/>
                </a:cubicBezTo>
                <a:lnTo>
                  <a:pt x="46435" y="0"/>
                </a:lnTo>
                <a:cubicBezTo>
                  <a:pt x="47552" y="0"/>
                  <a:pt x="48123" y="596"/>
                  <a:pt x="48123" y="1789"/>
                </a:cubicBezTo>
                <a:lnTo>
                  <a:pt x="48123" y="5975"/>
                </a:lnTo>
                <a:cubicBezTo>
                  <a:pt x="48123" y="7142"/>
                  <a:pt x="47552" y="7739"/>
                  <a:pt x="46435" y="7739"/>
                </a:cubicBezTo>
                <a:lnTo>
                  <a:pt x="10015" y="7739"/>
                </a:lnTo>
                <a:cubicBezTo>
                  <a:pt x="9926" y="13067"/>
                  <a:pt x="9837" y="18268"/>
                  <a:pt x="9711" y="23343"/>
                </a:cubicBezTo>
                <a:cubicBezTo>
                  <a:pt x="9596" y="28430"/>
                  <a:pt x="9482" y="33632"/>
                  <a:pt x="9406" y="38960"/>
                </a:cubicBezTo>
                <a:cubicBezTo>
                  <a:pt x="13341" y="37349"/>
                  <a:pt x="18127" y="36524"/>
                  <a:pt x="23763" y="36524"/>
                </a:cubicBezTo>
                <a:cubicBezTo>
                  <a:pt x="32205" y="36524"/>
                  <a:pt x="39034" y="38960"/>
                  <a:pt x="44264" y="43768"/>
                </a:cubicBezTo>
                <a:cubicBezTo>
                  <a:pt x="49481" y="48767"/>
                  <a:pt x="52096" y="55440"/>
                  <a:pt x="52096" y="63813"/>
                </a:cubicBezTo>
                <a:cubicBezTo>
                  <a:pt x="52096" y="74038"/>
                  <a:pt x="49088" y="81943"/>
                  <a:pt x="43058" y="87550"/>
                </a:cubicBezTo>
                <a:cubicBezTo>
                  <a:pt x="37270" y="92878"/>
                  <a:pt x="29348" y="95529"/>
                  <a:pt x="19294" y="95529"/>
                </a:cubicBezTo>
                <a:cubicBezTo>
                  <a:pt x="15677" y="95529"/>
                  <a:pt x="12541" y="95326"/>
                  <a:pt x="9888" y="94908"/>
                </a:cubicBezTo>
                <a:cubicBezTo>
                  <a:pt x="7235" y="94489"/>
                  <a:pt x="4506" y="93766"/>
                  <a:pt x="1688" y="92751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7" name="Freeform 3"/>
          <p:cNvSpPr/>
          <p:nvPr/>
        </p:nvSpPr>
        <p:spPr>
          <a:xfrm>
            <a:off x="2099261" y="9646976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8" name="Freeform 3"/>
          <p:cNvSpPr/>
          <p:nvPr/>
        </p:nvSpPr>
        <p:spPr>
          <a:xfrm>
            <a:off x="2208761" y="9646976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9" name="Freeform 3"/>
          <p:cNvSpPr/>
          <p:nvPr/>
        </p:nvSpPr>
        <p:spPr>
          <a:xfrm>
            <a:off x="2934279" y="9299162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0" name="Freeform 3"/>
          <p:cNvSpPr/>
          <p:nvPr/>
        </p:nvSpPr>
        <p:spPr>
          <a:xfrm>
            <a:off x="3043778" y="9299162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1" name="Freeform 3"/>
          <p:cNvSpPr/>
          <p:nvPr/>
        </p:nvSpPr>
        <p:spPr>
          <a:xfrm>
            <a:off x="2934279" y="9646976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2" name="Freeform 3"/>
          <p:cNvSpPr/>
          <p:nvPr/>
        </p:nvSpPr>
        <p:spPr>
          <a:xfrm>
            <a:off x="3043778" y="9646976"/>
            <a:ext cx="87906" cy="70156"/>
          </a:xfrm>
          <a:custGeom>
            <a:avLst/>
            <a:gdLst>
              <a:gd name="connsiteX0" fmla="*/ 482 w 87906"/>
              <a:gd name="connsiteY0" fmla="*/ 17621 h 70156"/>
              <a:gd name="connsiteX1" fmla="*/ 355 w 87906"/>
              <a:gd name="connsiteY1" fmla="*/ 9197 h 70156"/>
              <a:gd name="connsiteX2" fmla="*/ 0 w 87906"/>
              <a:gd name="connsiteY2" fmla="*/ 3298 h 70156"/>
              <a:gd name="connsiteX3" fmla="*/ 1688 w 87906"/>
              <a:gd name="connsiteY3" fmla="*/ 1509 h 70156"/>
              <a:gd name="connsiteX4" fmla="*/ 6144 w 87906"/>
              <a:gd name="connsiteY4" fmla="*/ 1509 h 70156"/>
              <a:gd name="connsiteX5" fmla="*/ 7844 w 87906"/>
              <a:gd name="connsiteY5" fmla="*/ 3298 h 70156"/>
              <a:gd name="connsiteX6" fmla="*/ 7844 w 87906"/>
              <a:gd name="connsiteY6" fmla="*/ 10136 h 70156"/>
              <a:gd name="connsiteX7" fmla="*/ 15309 w 87906"/>
              <a:gd name="connsiteY7" fmla="*/ 2727 h 70156"/>
              <a:gd name="connsiteX8" fmla="*/ 26898 w 87906"/>
              <a:gd name="connsiteY8" fmla="*/ 0 h 70156"/>
              <a:gd name="connsiteX9" fmla="*/ 39554 w 87906"/>
              <a:gd name="connsiteY9" fmla="*/ 3742 h 70156"/>
              <a:gd name="connsiteX10" fmla="*/ 46193 w 87906"/>
              <a:gd name="connsiteY10" fmla="*/ 14703 h 70156"/>
              <a:gd name="connsiteX11" fmla="*/ 54330 w 87906"/>
              <a:gd name="connsiteY11" fmla="*/ 3742 h 70156"/>
              <a:gd name="connsiteX12" fmla="*/ 67291 w 87906"/>
              <a:gd name="connsiteY12" fmla="*/ 0 h 70156"/>
              <a:gd name="connsiteX13" fmla="*/ 75796 w 87906"/>
              <a:gd name="connsiteY13" fmla="*/ 1763 h 70156"/>
              <a:gd name="connsiteX14" fmla="*/ 82308 w 87906"/>
              <a:gd name="connsiteY14" fmla="*/ 6647 h 70156"/>
              <a:gd name="connsiteX15" fmla="*/ 86459 w 87906"/>
              <a:gd name="connsiteY15" fmla="*/ 13954 h 70156"/>
              <a:gd name="connsiteX16" fmla="*/ 87906 w 87906"/>
              <a:gd name="connsiteY16" fmla="*/ 22822 h 70156"/>
              <a:gd name="connsiteX17" fmla="*/ 87906 w 87906"/>
              <a:gd name="connsiteY17" fmla="*/ 68367 h 70156"/>
              <a:gd name="connsiteX18" fmla="*/ 86218 w 87906"/>
              <a:gd name="connsiteY18" fmla="*/ 70156 h 70156"/>
              <a:gd name="connsiteX19" fmla="*/ 81648 w 87906"/>
              <a:gd name="connsiteY19" fmla="*/ 70156 h 70156"/>
              <a:gd name="connsiteX20" fmla="*/ 79947 w 87906"/>
              <a:gd name="connsiteY20" fmla="*/ 68494 h 70156"/>
              <a:gd name="connsiteX21" fmla="*/ 79947 w 87906"/>
              <a:gd name="connsiteY21" fmla="*/ 24611 h 70156"/>
              <a:gd name="connsiteX22" fmla="*/ 66085 w 87906"/>
              <a:gd name="connsiteY22" fmla="*/ 7218 h 70156"/>
              <a:gd name="connsiteX23" fmla="*/ 58545 w 87906"/>
              <a:gd name="connsiteY23" fmla="*/ 9197 h 70156"/>
              <a:gd name="connsiteX24" fmla="*/ 52870 w 87906"/>
              <a:gd name="connsiteY24" fmla="*/ 14576 h 70156"/>
              <a:gd name="connsiteX25" fmla="*/ 49380 w 87906"/>
              <a:gd name="connsiteY25" fmla="*/ 22581 h 70156"/>
              <a:gd name="connsiteX26" fmla="*/ 48351 w 87906"/>
              <a:gd name="connsiteY26" fmla="*/ 32211 h 70156"/>
              <a:gd name="connsiteX27" fmla="*/ 48351 w 87906"/>
              <a:gd name="connsiteY27" fmla="*/ 68367 h 70156"/>
              <a:gd name="connsiteX28" fmla="*/ 46676 w 87906"/>
              <a:gd name="connsiteY28" fmla="*/ 70156 h 70156"/>
              <a:gd name="connsiteX29" fmla="*/ 41839 w 87906"/>
              <a:gd name="connsiteY29" fmla="*/ 70156 h 70156"/>
              <a:gd name="connsiteX30" fmla="*/ 40151 w 87906"/>
              <a:gd name="connsiteY30" fmla="*/ 68367 h 70156"/>
              <a:gd name="connsiteX31" fmla="*/ 40151 w 87906"/>
              <a:gd name="connsiteY31" fmla="*/ 24611 h 70156"/>
              <a:gd name="connsiteX32" fmla="*/ 26162 w 87906"/>
              <a:gd name="connsiteY32" fmla="*/ 7218 h 70156"/>
              <a:gd name="connsiteX33" fmla="*/ 13265 w 87906"/>
              <a:gd name="connsiteY33" fmla="*/ 12813 h 70156"/>
              <a:gd name="connsiteX34" fmla="*/ 8555 w 87906"/>
              <a:gd name="connsiteY34" fmla="*/ 27529 h 70156"/>
              <a:gd name="connsiteX35" fmla="*/ 8555 w 87906"/>
              <a:gd name="connsiteY35" fmla="*/ 68367 h 70156"/>
              <a:gd name="connsiteX36" fmla="*/ 6867 w 87906"/>
              <a:gd name="connsiteY36" fmla="*/ 70156 h 70156"/>
              <a:gd name="connsiteX37" fmla="*/ 2170 w 87906"/>
              <a:gd name="connsiteY37" fmla="*/ 70156 h 70156"/>
              <a:gd name="connsiteX38" fmla="*/ 482 w 87906"/>
              <a:gd name="connsiteY38" fmla="*/ 68367 h 70156"/>
              <a:gd name="connsiteX39" fmla="*/ 482 w 87906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6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4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4" y="2106"/>
                  <a:pt x="7844" y="3298"/>
                </a:cubicBezTo>
                <a:lnTo>
                  <a:pt x="7844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8" y="0"/>
                </a:cubicBezTo>
                <a:cubicBezTo>
                  <a:pt x="31709" y="0"/>
                  <a:pt x="35936" y="1243"/>
                  <a:pt x="39554" y="3742"/>
                </a:cubicBezTo>
                <a:cubicBezTo>
                  <a:pt x="43172" y="6229"/>
                  <a:pt x="45381" y="9895"/>
                  <a:pt x="46193" y="14703"/>
                </a:cubicBezTo>
                <a:cubicBezTo>
                  <a:pt x="47869" y="9895"/>
                  <a:pt x="50586" y="6229"/>
                  <a:pt x="54330" y="3742"/>
                </a:cubicBezTo>
                <a:cubicBezTo>
                  <a:pt x="58062" y="1243"/>
                  <a:pt x="62378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2" y="2955"/>
                  <a:pt x="80493" y="4591"/>
                  <a:pt x="82308" y="6647"/>
                </a:cubicBezTo>
                <a:cubicBezTo>
                  <a:pt x="84111" y="8728"/>
                  <a:pt x="85494" y="11151"/>
                  <a:pt x="86459" y="13954"/>
                </a:cubicBezTo>
                <a:cubicBezTo>
                  <a:pt x="87437" y="16733"/>
                  <a:pt x="87906" y="19701"/>
                  <a:pt x="87906" y="22822"/>
                </a:cubicBezTo>
                <a:lnTo>
                  <a:pt x="87906" y="68367"/>
                </a:lnTo>
                <a:cubicBezTo>
                  <a:pt x="87906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8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6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0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5" y="28848"/>
                  <a:pt x="48351" y="32211"/>
                </a:cubicBezTo>
                <a:lnTo>
                  <a:pt x="48351" y="68367"/>
                </a:lnTo>
                <a:cubicBezTo>
                  <a:pt x="48351" y="69560"/>
                  <a:pt x="47793" y="70156"/>
                  <a:pt x="46676" y="70156"/>
                </a:cubicBezTo>
                <a:lnTo>
                  <a:pt x="41839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29" y="16529"/>
                  <a:pt x="8555" y="21439"/>
                  <a:pt x="8555" y="27529"/>
                </a:cubicBezTo>
                <a:lnTo>
                  <a:pt x="8555" y="68367"/>
                </a:lnTo>
                <a:cubicBezTo>
                  <a:pt x="8555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0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3" name="Freeform 3"/>
          <p:cNvSpPr/>
          <p:nvPr/>
        </p:nvSpPr>
        <p:spPr>
          <a:xfrm>
            <a:off x="3779542" y="9324665"/>
            <a:ext cx="103711" cy="7599"/>
          </a:xfrm>
          <a:custGeom>
            <a:avLst/>
            <a:gdLst>
              <a:gd name="connsiteX0" fmla="*/ 103114 w 103711"/>
              <a:gd name="connsiteY0" fmla="*/ 444 h 7599"/>
              <a:gd name="connsiteX1" fmla="*/ 103711 w 103711"/>
              <a:gd name="connsiteY1" fmla="*/ 1636 h 7599"/>
              <a:gd name="connsiteX2" fmla="*/ 103711 w 103711"/>
              <a:gd name="connsiteY2" fmla="*/ 5950 h 7599"/>
              <a:gd name="connsiteX3" fmla="*/ 103114 w 103711"/>
              <a:gd name="connsiteY3" fmla="*/ 7079 h 7599"/>
              <a:gd name="connsiteX4" fmla="*/ 101908 w 103711"/>
              <a:gd name="connsiteY4" fmla="*/ 7599 h 7599"/>
              <a:gd name="connsiteX5" fmla="*/ 1815 w 103711"/>
              <a:gd name="connsiteY5" fmla="*/ 7599 h 7599"/>
              <a:gd name="connsiteX6" fmla="*/ 546 w 103711"/>
              <a:gd name="connsiteY6" fmla="*/ 7079 h 7599"/>
              <a:gd name="connsiteX7" fmla="*/ 0 w 103711"/>
              <a:gd name="connsiteY7" fmla="*/ 5950 h 7599"/>
              <a:gd name="connsiteX8" fmla="*/ 0 w 103711"/>
              <a:gd name="connsiteY8" fmla="*/ 1636 h 7599"/>
              <a:gd name="connsiteX9" fmla="*/ 546 w 103711"/>
              <a:gd name="connsiteY9" fmla="*/ 444 h 7599"/>
              <a:gd name="connsiteX10" fmla="*/ 1815 w 103711"/>
              <a:gd name="connsiteY10" fmla="*/ 0 h 7599"/>
              <a:gd name="connsiteX11" fmla="*/ 101908 w 103711"/>
              <a:gd name="connsiteY11" fmla="*/ 0 h 7599"/>
              <a:gd name="connsiteX12" fmla="*/ 103114 w 103711"/>
              <a:gd name="connsiteY12" fmla="*/ 444 h 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3711" h="7599">
                <a:moveTo>
                  <a:pt x="103114" y="444"/>
                </a:moveTo>
                <a:cubicBezTo>
                  <a:pt x="103520" y="735"/>
                  <a:pt x="103711" y="1141"/>
                  <a:pt x="103711" y="1636"/>
                </a:cubicBezTo>
                <a:lnTo>
                  <a:pt x="103711" y="5950"/>
                </a:lnTo>
                <a:cubicBezTo>
                  <a:pt x="103711" y="6368"/>
                  <a:pt x="103520" y="6762"/>
                  <a:pt x="103114" y="7079"/>
                </a:cubicBezTo>
                <a:cubicBezTo>
                  <a:pt x="102708" y="7434"/>
                  <a:pt x="102315" y="7599"/>
                  <a:pt x="101908" y="7599"/>
                </a:cubicBezTo>
                <a:lnTo>
                  <a:pt x="1815" y="7599"/>
                </a:lnTo>
                <a:cubicBezTo>
                  <a:pt x="1333" y="7599"/>
                  <a:pt x="914" y="7434"/>
                  <a:pt x="546" y="7079"/>
                </a:cubicBezTo>
                <a:cubicBezTo>
                  <a:pt x="190" y="6762"/>
                  <a:pt x="0" y="6368"/>
                  <a:pt x="0" y="5950"/>
                </a:cubicBezTo>
                <a:lnTo>
                  <a:pt x="0" y="1636"/>
                </a:lnTo>
                <a:cubicBezTo>
                  <a:pt x="0" y="1141"/>
                  <a:pt x="190" y="735"/>
                  <a:pt x="546" y="444"/>
                </a:cubicBezTo>
                <a:cubicBezTo>
                  <a:pt x="914" y="152"/>
                  <a:pt x="1333" y="0"/>
                  <a:pt x="1815" y="0"/>
                </a:cubicBezTo>
                <a:lnTo>
                  <a:pt x="101908" y="0"/>
                </a:lnTo>
                <a:cubicBezTo>
                  <a:pt x="102315" y="0"/>
                  <a:pt x="102708" y="152"/>
                  <a:pt x="103114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4" name="Freeform 3"/>
          <p:cNvSpPr/>
          <p:nvPr/>
        </p:nvSpPr>
        <p:spPr>
          <a:xfrm>
            <a:off x="3779542" y="9672480"/>
            <a:ext cx="103711" cy="7599"/>
          </a:xfrm>
          <a:custGeom>
            <a:avLst/>
            <a:gdLst>
              <a:gd name="connsiteX0" fmla="*/ 103114 w 103711"/>
              <a:gd name="connsiteY0" fmla="*/ 444 h 7599"/>
              <a:gd name="connsiteX1" fmla="*/ 103711 w 103711"/>
              <a:gd name="connsiteY1" fmla="*/ 1636 h 7599"/>
              <a:gd name="connsiteX2" fmla="*/ 103711 w 103711"/>
              <a:gd name="connsiteY2" fmla="*/ 5950 h 7599"/>
              <a:gd name="connsiteX3" fmla="*/ 103114 w 103711"/>
              <a:gd name="connsiteY3" fmla="*/ 7079 h 7599"/>
              <a:gd name="connsiteX4" fmla="*/ 101908 w 103711"/>
              <a:gd name="connsiteY4" fmla="*/ 7599 h 7599"/>
              <a:gd name="connsiteX5" fmla="*/ 1815 w 103711"/>
              <a:gd name="connsiteY5" fmla="*/ 7599 h 7599"/>
              <a:gd name="connsiteX6" fmla="*/ 546 w 103711"/>
              <a:gd name="connsiteY6" fmla="*/ 7079 h 7599"/>
              <a:gd name="connsiteX7" fmla="*/ 0 w 103711"/>
              <a:gd name="connsiteY7" fmla="*/ 5950 h 7599"/>
              <a:gd name="connsiteX8" fmla="*/ 0 w 103711"/>
              <a:gd name="connsiteY8" fmla="*/ 1636 h 7599"/>
              <a:gd name="connsiteX9" fmla="*/ 546 w 103711"/>
              <a:gd name="connsiteY9" fmla="*/ 444 h 7599"/>
              <a:gd name="connsiteX10" fmla="*/ 1815 w 103711"/>
              <a:gd name="connsiteY10" fmla="*/ 0 h 7599"/>
              <a:gd name="connsiteX11" fmla="*/ 101908 w 103711"/>
              <a:gd name="connsiteY11" fmla="*/ 0 h 7599"/>
              <a:gd name="connsiteX12" fmla="*/ 103114 w 103711"/>
              <a:gd name="connsiteY12" fmla="*/ 444 h 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3711" h="7599">
                <a:moveTo>
                  <a:pt x="103114" y="444"/>
                </a:moveTo>
                <a:cubicBezTo>
                  <a:pt x="103520" y="735"/>
                  <a:pt x="103711" y="1141"/>
                  <a:pt x="103711" y="1636"/>
                </a:cubicBezTo>
                <a:lnTo>
                  <a:pt x="103711" y="5950"/>
                </a:lnTo>
                <a:cubicBezTo>
                  <a:pt x="103711" y="6368"/>
                  <a:pt x="103520" y="6762"/>
                  <a:pt x="103114" y="7079"/>
                </a:cubicBezTo>
                <a:cubicBezTo>
                  <a:pt x="102708" y="7434"/>
                  <a:pt x="102315" y="7599"/>
                  <a:pt x="101908" y="7599"/>
                </a:cubicBezTo>
                <a:lnTo>
                  <a:pt x="1815" y="7599"/>
                </a:lnTo>
                <a:cubicBezTo>
                  <a:pt x="1333" y="7599"/>
                  <a:pt x="914" y="7434"/>
                  <a:pt x="546" y="7079"/>
                </a:cubicBezTo>
                <a:cubicBezTo>
                  <a:pt x="190" y="6762"/>
                  <a:pt x="0" y="6368"/>
                  <a:pt x="0" y="5950"/>
                </a:cubicBezTo>
                <a:lnTo>
                  <a:pt x="0" y="1636"/>
                </a:lnTo>
                <a:cubicBezTo>
                  <a:pt x="0" y="1141"/>
                  <a:pt x="190" y="735"/>
                  <a:pt x="546" y="444"/>
                </a:cubicBezTo>
                <a:cubicBezTo>
                  <a:pt x="914" y="152"/>
                  <a:pt x="1333" y="0"/>
                  <a:pt x="1815" y="0"/>
                </a:cubicBezTo>
                <a:lnTo>
                  <a:pt x="101908" y="0"/>
                </a:lnTo>
                <a:cubicBezTo>
                  <a:pt x="102315" y="0"/>
                  <a:pt x="102708" y="152"/>
                  <a:pt x="103114" y="4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5" name="Freeform 3"/>
          <p:cNvSpPr/>
          <p:nvPr/>
        </p:nvSpPr>
        <p:spPr>
          <a:xfrm>
            <a:off x="4598432" y="9274166"/>
            <a:ext cx="54267" cy="95643"/>
          </a:xfrm>
          <a:custGeom>
            <a:avLst/>
            <a:gdLst>
              <a:gd name="connsiteX0" fmla="*/ 3376 w 54267"/>
              <a:gd name="connsiteY0" fmla="*/ 95643 h 95643"/>
              <a:gd name="connsiteX1" fmla="*/ 1383 w 54267"/>
              <a:gd name="connsiteY1" fmla="*/ 95593 h 95643"/>
              <a:gd name="connsiteX2" fmla="*/ 418 w 54267"/>
              <a:gd name="connsiteY2" fmla="*/ 95199 h 95643"/>
              <a:gd name="connsiteX3" fmla="*/ 63 w 54267"/>
              <a:gd name="connsiteY3" fmla="*/ 94210 h 95643"/>
              <a:gd name="connsiteX4" fmla="*/ 0 w 54267"/>
              <a:gd name="connsiteY4" fmla="*/ 92104 h 95643"/>
              <a:gd name="connsiteX5" fmla="*/ 126 w 54267"/>
              <a:gd name="connsiteY5" fmla="*/ 89300 h 95643"/>
              <a:gd name="connsiteX6" fmla="*/ 1079 w 54267"/>
              <a:gd name="connsiteY6" fmla="*/ 86648 h 95643"/>
              <a:gd name="connsiteX7" fmla="*/ 20983 w 54267"/>
              <a:gd name="connsiteY7" fmla="*/ 63559 h 95643"/>
              <a:gd name="connsiteX8" fmla="*/ 43172 w 54267"/>
              <a:gd name="connsiteY8" fmla="*/ 25245 h 95643"/>
              <a:gd name="connsiteX9" fmla="*/ 38348 w 54267"/>
              <a:gd name="connsiteY9" fmla="*/ 12559 h 95643"/>
              <a:gd name="connsiteX10" fmla="*/ 26644 w 54267"/>
              <a:gd name="connsiteY10" fmla="*/ 7611 h 95643"/>
              <a:gd name="connsiteX11" fmla="*/ 6270 w 54267"/>
              <a:gd name="connsiteY11" fmla="*/ 13333 h 95643"/>
              <a:gd name="connsiteX12" fmla="*/ 4341 w 54267"/>
              <a:gd name="connsiteY12" fmla="*/ 12559 h 95643"/>
              <a:gd name="connsiteX13" fmla="*/ 3617 w 54267"/>
              <a:gd name="connsiteY13" fmla="*/ 8373 h 95643"/>
              <a:gd name="connsiteX14" fmla="*/ 4823 w 54267"/>
              <a:gd name="connsiteY14" fmla="*/ 5695 h 95643"/>
              <a:gd name="connsiteX15" fmla="*/ 15918 w 54267"/>
              <a:gd name="connsiteY15" fmla="*/ 1382 h 95643"/>
              <a:gd name="connsiteX16" fmla="*/ 26048 w 54267"/>
              <a:gd name="connsiteY16" fmla="*/ 0 h 95643"/>
              <a:gd name="connsiteX17" fmla="*/ 44505 w 54267"/>
              <a:gd name="connsiteY17" fmla="*/ 6089 h 95643"/>
              <a:gd name="connsiteX18" fmla="*/ 52223 w 54267"/>
              <a:gd name="connsiteY18" fmla="*/ 24852 h 95643"/>
              <a:gd name="connsiteX19" fmla="*/ 50052 w 54267"/>
              <a:gd name="connsiteY19" fmla="*/ 35128 h 95643"/>
              <a:gd name="connsiteX20" fmla="*/ 44023 w 54267"/>
              <a:gd name="connsiteY20" fmla="*/ 46800 h 95643"/>
              <a:gd name="connsiteX21" fmla="*/ 37206 w 54267"/>
              <a:gd name="connsiteY21" fmla="*/ 56074 h 95643"/>
              <a:gd name="connsiteX22" fmla="*/ 27139 w 54267"/>
              <a:gd name="connsiteY22" fmla="*/ 68240 h 95643"/>
              <a:gd name="connsiteX23" fmla="*/ 18749 w 54267"/>
              <a:gd name="connsiteY23" fmla="*/ 78022 h 95643"/>
              <a:gd name="connsiteX24" fmla="*/ 10371 w 54267"/>
              <a:gd name="connsiteY24" fmla="*/ 87790 h 95643"/>
              <a:gd name="connsiteX25" fmla="*/ 52578 w 54267"/>
              <a:gd name="connsiteY25" fmla="*/ 87790 h 95643"/>
              <a:gd name="connsiteX26" fmla="*/ 54267 w 54267"/>
              <a:gd name="connsiteY26" fmla="*/ 89566 h 95643"/>
              <a:gd name="connsiteX27" fmla="*/ 54267 w 54267"/>
              <a:gd name="connsiteY27" fmla="*/ 93880 h 95643"/>
              <a:gd name="connsiteX28" fmla="*/ 52578 w 54267"/>
              <a:gd name="connsiteY28" fmla="*/ 95643 h 95643"/>
              <a:gd name="connsiteX29" fmla="*/ 3376 w 54267"/>
              <a:gd name="connsiteY29" fmla="*/ 95643 h 956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67" h="95643">
                <a:moveTo>
                  <a:pt x="3376" y="95643"/>
                </a:moveTo>
                <a:cubicBezTo>
                  <a:pt x="2487" y="95643"/>
                  <a:pt x="1827" y="95643"/>
                  <a:pt x="1383" y="95593"/>
                </a:cubicBezTo>
                <a:cubicBezTo>
                  <a:pt x="951" y="95542"/>
                  <a:pt x="622" y="95415"/>
                  <a:pt x="418" y="95199"/>
                </a:cubicBezTo>
                <a:cubicBezTo>
                  <a:pt x="215" y="94996"/>
                  <a:pt x="101" y="94653"/>
                  <a:pt x="63" y="94210"/>
                </a:cubicBezTo>
                <a:cubicBezTo>
                  <a:pt x="12" y="93740"/>
                  <a:pt x="0" y="93043"/>
                  <a:pt x="0" y="92104"/>
                </a:cubicBezTo>
                <a:lnTo>
                  <a:pt x="126" y="89300"/>
                </a:lnTo>
                <a:cubicBezTo>
                  <a:pt x="126" y="88209"/>
                  <a:pt x="444" y="87321"/>
                  <a:pt x="1079" y="86648"/>
                </a:cubicBezTo>
                <a:lnTo>
                  <a:pt x="20983" y="63559"/>
                </a:lnTo>
                <a:cubicBezTo>
                  <a:pt x="35771" y="46737"/>
                  <a:pt x="43172" y="33949"/>
                  <a:pt x="43172" y="25245"/>
                </a:cubicBezTo>
                <a:cubicBezTo>
                  <a:pt x="43172" y="20171"/>
                  <a:pt x="41560" y="15933"/>
                  <a:pt x="38348" y="12559"/>
                </a:cubicBezTo>
                <a:cubicBezTo>
                  <a:pt x="35213" y="9260"/>
                  <a:pt x="31316" y="7611"/>
                  <a:pt x="26644" y="7611"/>
                </a:cubicBezTo>
                <a:cubicBezTo>
                  <a:pt x="20132" y="7611"/>
                  <a:pt x="13341" y="9514"/>
                  <a:pt x="6270" y="13333"/>
                </a:cubicBezTo>
                <a:cubicBezTo>
                  <a:pt x="5141" y="13904"/>
                  <a:pt x="4506" y="13650"/>
                  <a:pt x="4341" y="12559"/>
                </a:cubicBezTo>
                <a:lnTo>
                  <a:pt x="3617" y="8373"/>
                </a:lnTo>
                <a:cubicBezTo>
                  <a:pt x="3376" y="6939"/>
                  <a:pt x="3782" y="6038"/>
                  <a:pt x="4823" y="5695"/>
                </a:cubicBezTo>
                <a:cubicBezTo>
                  <a:pt x="8923" y="3767"/>
                  <a:pt x="12617" y="2333"/>
                  <a:pt x="15918" y="1382"/>
                </a:cubicBezTo>
                <a:cubicBezTo>
                  <a:pt x="19218" y="468"/>
                  <a:pt x="22595" y="0"/>
                  <a:pt x="26048" y="0"/>
                </a:cubicBezTo>
                <a:cubicBezTo>
                  <a:pt x="33766" y="0"/>
                  <a:pt x="39910" y="2029"/>
                  <a:pt x="44505" y="6089"/>
                </a:cubicBezTo>
                <a:cubicBezTo>
                  <a:pt x="49646" y="10479"/>
                  <a:pt x="52223" y="16746"/>
                  <a:pt x="52223" y="24852"/>
                </a:cubicBezTo>
                <a:cubicBezTo>
                  <a:pt x="52223" y="27999"/>
                  <a:pt x="51499" y="31412"/>
                  <a:pt x="50052" y="35128"/>
                </a:cubicBezTo>
                <a:cubicBezTo>
                  <a:pt x="48605" y="38845"/>
                  <a:pt x="46587" y="42740"/>
                  <a:pt x="44023" y="46800"/>
                </a:cubicBezTo>
                <a:cubicBezTo>
                  <a:pt x="42410" y="49185"/>
                  <a:pt x="40138" y="52255"/>
                  <a:pt x="37206" y="56074"/>
                </a:cubicBezTo>
                <a:cubicBezTo>
                  <a:pt x="34273" y="59893"/>
                  <a:pt x="30910" y="63927"/>
                  <a:pt x="27139" y="68240"/>
                </a:cubicBezTo>
                <a:cubicBezTo>
                  <a:pt x="24321" y="71463"/>
                  <a:pt x="21529" y="74736"/>
                  <a:pt x="18749" y="78022"/>
                </a:cubicBezTo>
                <a:cubicBezTo>
                  <a:pt x="15981" y="81320"/>
                  <a:pt x="13176" y="84568"/>
                  <a:pt x="10371" y="87790"/>
                </a:cubicBezTo>
                <a:lnTo>
                  <a:pt x="52578" y="87790"/>
                </a:lnTo>
                <a:cubicBezTo>
                  <a:pt x="53708" y="87790"/>
                  <a:pt x="54267" y="88386"/>
                  <a:pt x="54267" y="89566"/>
                </a:cubicBezTo>
                <a:lnTo>
                  <a:pt x="54267" y="93880"/>
                </a:lnTo>
                <a:cubicBezTo>
                  <a:pt x="54267" y="95047"/>
                  <a:pt x="53708" y="95643"/>
                  <a:pt x="52578" y="95643"/>
                </a:cubicBezTo>
                <a:lnTo>
                  <a:pt x="3376" y="956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6" name="Freeform 3"/>
          <p:cNvSpPr/>
          <p:nvPr/>
        </p:nvSpPr>
        <p:spPr>
          <a:xfrm>
            <a:off x="4674888" y="9299162"/>
            <a:ext cx="87907" cy="70156"/>
          </a:xfrm>
          <a:custGeom>
            <a:avLst/>
            <a:gdLst>
              <a:gd name="connsiteX0" fmla="*/ 482 w 87907"/>
              <a:gd name="connsiteY0" fmla="*/ 17621 h 70156"/>
              <a:gd name="connsiteX1" fmla="*/ 355 w 87907"/>
              <a:gd name="connsiteY1" fmla="*/ 9197 h 70156"/>
              <a:gd name="connsiteX2" fmla="*/ 0 w 87907"/>
              <a:gd name="connsiteY2" fmla="*/ 3298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45 w 87907"/>
              <a:gd name="connsiteY5" fmla="*/ 3298 h 70156"/>
              <a:gd name="connsiteX6" fmla="*/ 7845 w 87907"/>
              <a:gd name="connsiteY6" fmla="*/ 10136 h 70156"/>
              <a:gd name="connsiteX7" fmla="*/ 15309 w 87907"/>
              <a:gd name="connsiteY7" fmla="*/ 2727 h 70156"/>
              <a:gd name="connsiteX8" fmla="*/ 26899 w 87907"/>
              <a:gd name="connsiteY8" fmla="*/ 0 h 70156"/>
              <a:gd name="connsiteX9" fmla="*/ 39554 w 87907"/>
              <a:gd name="connsiteY9" fmla="*/ 3742 h 70156"/>
              <a:gd name="connsiteX10" fmla="*/ 46194 w 87907"/>
              <a:gd name="connsiteY10" fmla="*/ 14703 h 70156"/>
              <a:gd name="connsiteX11" fmla="*/ 54331 w 87907"/>
              <a:gd name="connsiteY11" fmla="*/ 3742 h 70156"/>
              <a:gd name="connsiteX12" fmla="*/ 67291 w 87907"/>
              <a:gd name="connsiteY12" fmla="*/ 0 h 70156"/>
              <a:gd name="connsiteX13" fmla="*/ 75796 w 87907"/>
              <a:gd name="connsiteY13" fmla="*/ 1763 h 70156"/>
              <a:gd name="connsiteX14" fmla="*/ 82308 w 87907"/>
              <a:gd name="connsiteY14" fmla="*/ 6647 h 70156"/>
              <a:gd name="connsiteX15" fmla="*/ 86459 w 87907"/>
              <a:gd name="connsiteY15" fmla="*/ 13954 h 70156"/>
              <a:gd name="connsiteX16" fmla="*/ 87907 w 87907"/>
              <a:gd name="connsiteY16" fmla="*/ 22822 h 70156"/>
              <a:gd name="connsiteX17" fmla="*/ 87907 w 87907"/>
              <a:gd name="connsiteY17" fmla="*/ 68367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494 h 70156"/>
              <a:gd name="connsiteX21" fmla="*/ 79947 w 87907"/>
              <a:gd name="connsiteY21" fmla="*/ 24611 h 70156"/>
              <a:gd name="connsiteX22" fmla="*/ 66085 w 87907"/>
              <a:gd name="connsiteY22" fmla="*/ 7218 h 70156"/>
              <a:gd name="connsiteX23" fmla="*/ 58545 w 87907"/>
              <a:gd name="connsiteY23" fmla="*/ 9197 h 70156"/>
              <a:gd name="connsiteX24" fmla="*/ 52871 w 87907"/>
              <a:gd name="connsiteY24" fmla="*/ 14576 h 70156"/>
              <a:gd name="connsiteX25" fmla="*/ 49380 w 87907"/>
              <a:gd name="connsiteY25" fmla="*/ 22581 h 70156"/>
              <a:gd name="connsiteX26" fmla="*/ 48352 w 87907"/>
              <a:gd name="connsiteY26" fmla="*/ 32211 h 70156"/>
              <a:gd name="connsiteX27" fmla="*/ 48352 w 87907"/>
              <a:gd name="connsiteY27" fmla="*/ 68367 h 70156"/>
              <a:gd name="connsiteX28" fmla="*/ 46676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67 h 70156"/>
              <a:gd name="connsiteX31" fmla="*/ 40151 w 87907"/>
              <a:gd name="connsiteY31" fmla="*/ 24611 h 70156"/>
              <a:gd name="connsiteX32" fmla="*/ 26162 w 87907"/>
              <a:gd name="connsiteY32" fmla="*/ 7218 h 70156"/>
              <a:gd name="connsiteX33" fmla="*/ 13265 w 87907"/>
              <a:gd name="connsiteY33" fmla="*/ 12813 h 70156"/>
              <a:gd name="connsiteX34" fmla="*/ 8556 w 87907"/>
              <a:gd name="connsiteY34" fmla="*/ 27529 h 70156"/>
              <a:gd name="connsiteX35" fmla="*/ 8556 w 87907"/>
              <a:gd name="connsiteY35" fmla="*/ 68367 h 70156"/>
              <a:gd name="connsiteX36" fmla="*/ 6867 w 87907"/>
              <a:gd name="connsiteY36" fmla="*/ 70156 h 70156"/>
              <a:gd name="connsiteX37" fmla="*/ 2170 w 87907"/>
              <a:gd name="connsiteY37" fmla="*/ 70156 h 70156"/>
              <a:gd name="connsiteX38" fmla="*/ 482 w 87907"/>
              <a:gd name="connsiteY38" fmla="*/ 68367 h 70156"/>
              <a:gd name="connsiteX39" fmla="*/ 482 w 87907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5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5" y="2106"/>
                  <a:pt x="7845" y="3298"/>
                </a:cubicBezTo>
                <a:lnTo>
                  <a:pt x="7845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9" y="0"/>
                </a:cubicBezTo>
                <a:cubicBezTo>
                  <a:pt x="31710" y="0"/>
                  <a:pt x="35937" y="1243"/>
                  <a:pt x="39554" y="3742"/>
                </a:cubicBezTo>
                <a:cubicBezTo>
                  <a:pt x="43172" y="6229"/>
                  <a:pt x="45381" y="9895"/>
                  <a:pt x="46194" y="14703"/>
                </a:cubicBezTo>
                <a:cubicBezTo>
                  <a:pt x="47869" y="9895"/>
                  <a:pt x="50586" y="6229"/>
                  <a:pt x="54331" y="3742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3" y="2955"/>
                  <a:pt x="80493" y="4591"/>
                  <a:pt x="82308" y="6647"/>
                </a:cubicBezTo>
                <a:cubicBezTo>
                  <a:pt x="84111" y="8728"/>
                  <a:pt x="85495" y="11151"/>
                  <a:pt x="86459" y="13954"/>
                </a:cubicBezTo>
                <a:cubicBezTo>
                  <a:pt x="87437" y="16733"/>
                  <a:pt x="87907" y="19701"/>
                  <a:pt x="87907" y="22822"/>
                </a:cubicBezTo>
                <a:lnTo>
                  <a:pt x="87907" y="68367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9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7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1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6" y="28848"/>
                  <a:pt x="48352" y="32211"/>
                </a:cubicBezTo>
                <a:lnTo>
                  <a:pt x="48352" y="68367"/>
                </a:lnTo>
                <a:cubicBezTo>
                  <a:pt x="48352" y="69560"/>
                  <a:pt x="47793" y="70156"/>
                  <a:pt x="46676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30" y="16529"/>
                  <a:pt x="8556" y="21439"/>
                  <a:pt x="8556" y="27529"/>
                </a:cubicBezTo>
                <a:lnTo>
                  <a:pt x="8556" y="68367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1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7" name="Freeform 3"/>
          <p:cNvSpPr/>
          <p:nvPr/>
        </p:nvSpPr>
        <p:spPr>
          <a:xfrm>
            <a:off x="4784386" y="9299162"/>
            <a:ext cx="87907" cy="70156"/>
          </a:xfrm>
          <a:custGeom>
            <a:avLst/>
            <a:gdLst>
              <a:gd name="connsiteX0" fmla="*/ 482 w 87907"/>
              <a:gd name="connsiteY0" fmla="*/ 17621 h 70156"/>
              <a:gd name="connsiteX1" fmla="*/ 355 w 87907"/>
              <a:gd name="connsiteY1" fmla="*/ 9197 h 70156"/>
              <a:gd name="connsiteX2" fmla="*/ 0 w 87907"/>
              <a:gd name="connsiteY2" fmla="*/ 3298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45 w 87907"/>
              <a:gd name="connsiteY5" fmla="*/ 3298 h 70156"/>
              <a:gd name="connsiteX6" fmla="*/ 7845 w 87907"/>
              <a:gd name="connsiteY6" fmla="*/ 10136 h 70156"/>
              <a:gd name="connsiteX7" fmla="*/ 15309 w 87907"/>
              <a:gd name="connsiteY7" fmla="*/ 2727 h 70156"/>
              <a:gd name="connsiteX8" fmla="*/ 26899 w 87907"/>
              <a:gd name="connsiteY8" fmla="*/ 0 h 70156"/>
              <a:gd name="connsiteX9" fmla="*/ 39554 w 87907"/>
              <a:gd name="connsiteY9" fmla="*/ 3742 h 70156"/>
              <a:gd name="connsiteX10" fmla="*/ 46194 w 87907"/>
              <a:gd name="connsiteY10" fmla="*/ 14703 h 70156"/>
              <a:gd name="connsiteX11" fmla="*/ 54331 w 87907"/>
              <a:gd name="connsiteY11" fmla="*/ 3742 h 70156"/>
              <a:gd name="connsiteX12" fmla="*/ 67291 w 87907"/>
              <a:gd name="connsiteY12" fmla="*/ 0 h 70156"/>
              <a:gd name="connsiteX13" fmla="*/ 75796 w 87907"/>
              <a:gd name="connsiteY13" fmla="*/ 1763 h 70156"/>
              <a:gd name="connsiteX14" fmla="*/ 82308 w 87907"/>
              <a:gd name="connsiteY14" fmla="*/ 6647 h 70156"/>
              <a:gd name="connsiteX15" fmla="*/ 86459 w 87907"/>
              <a:gd name="connsiteY15" fmla="*/ 13954 h 70156"/>
              <a:gd name="connsiteX16" fmla="*/ 87907 w 87907"/>
              <a:gd name="connsiteY16" fmla="*/ 22822 h 70156"/>
              <a:gd name="connsiteX17" fmla="*/ 87907 w 87907"/>
              <a:gd name="connsiteY17" fmla="*/ 68367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494 h 70156"/>
              <a:gd name="connsiteX21" fmla="*/ 79947 w 87907"/>
              <a:gd name="connsiteY21" fmla="*/ 24611 h 70156"/>
              <a:gd name="connsiteX22" fmla="*/ 66085 w 87907"/>
              <a:gd name="connsiteY22" fmla="*/ 7218 h 70156"/>
              <a:gd name="connsiteX23" fmla="*/ 58545 w 87907"/>
              <a:gd name="connsiteY23" fmla="*/ 9197 h 70156"/>
              <a:gd name="connsiteX24" fmla="*/ 52871 w 87907"/>
              <a:gd name="connsiteY24" fmla="*/ 14576 h 70156"/>
              <a:gd name="connsiteX25" fmla="*/ 49380 w 87907"/>
              <a:gd name="connsiteY25" fmla="*/ 22581 h 70156"/>
              <a:gd name="connsiteX26" fmla="*/ 48352 w 87907"/>
              <a:gd name="connsiteY26" fmla="*/ 32211 h 70156"/>
              <a:gd name="connsiteX27" fmla="*/ 48352 w 87907"/>
              <a:gd name="connsiteY27" fmla="*/ 68367 h 70156"/>
              <a:gd name="connsiteX28" fmla="*/ 46676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67 h 70156"/>
              <a:gd name="connsiteX31" fmla="*/ 40151 w 87907"/>
              <a:gd name="connsiteY31" fmla="*/ 24611 h 70156"/>
              <a:gd name="connsiteX32" fmla="*/ 26162 w 87907"/>
              <a:gd name="connsiteY32" fmla="*/ 7218 h 70156"/>
              <a:gd name="connsiteX33" fmla="*/ 13265 w 87907"/>
              <a:gd name="connsiteY33" fmla="*/ 12813 h 70156"/>
              <a:gd name="connsiteX34" fmla="*/ 8556 w 87907"/>
              <a:gd name="connsiteY34" fmla="*/ 27529 h 70156"/>
              <a:gd name="connsiteX35" fmla="*/ 8556 w 87907"/>
              <a:gd name="connsiteY35" fmla="*/ 68367 h 70156"/>
              <a:gd name="connsiteX36" fmla="*/ 6867 w 87907"/>
              <a:gd name="connsiteY36" fmla="*/ 70156 h 70156"/>
              <a:gd name="connsiteX37" fmla="*/ 2170 w 87907"/>
              <a:gd name="connsiteY37" fmla="*/ 70156 h 70156"/>
              <a:gd name="connsiteX38" fmla="*/ 482 w 87907"/>
              <a:gd name="connsiteY38" fmla="*/ 68367 h 70156"/>
              <a:gd name="connsiteX39" fmla="*/ 482 w 87907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5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5" y="2106"/>
                  <a:pt x="7845" y="3298"/>
                </a:cubicBezTo>
                <a:lnTo>
                  <a:pt x="7845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9" y="0"/>
                </a:cubicBezTo>
                <a:cubicBezTo>
                  <a:pt x="31710" y="0"/>
                  <a:pt x="35937" y="1243"/>
                  <a:pt x="39554" y="3742"/>
                </a:cubicBezTo>
                <a:cubicBezTo>
                  <a:pt x="43172" y="6229"/>
                  <a:pt x="45381" y="9895"/>
                  <a:pt x="46194" y="14703"/>
                </a:cubicBezTo>
                <a:cubicBezTo>
                  <a:pt x="47869" y="9895"/>
                  <a:pt x="50586" y="6229"/>
                  <a:pt x="54331" y="3742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3" y="2955"/>
                  <a:pt x="80493" y="4591"/>
                  <a:pt x="82308" y="6647"/>
                </a:cubicBezTo>
                <a:cubicBezTo>
                  <a:pt x="84111" y="8728"/>
                  <a:pt x="85495" y="11151"/>
                  <a:pt x="86459" y="13954"/>
                </a:cubicBezTo>
                <a:cubicBezTo>
                  <a:pt x="87437" y="16733"/>
                  <a:pt x="87907" y="19701"/>
                  <a:pt x="87907" y="22822"/>
                </a:cubicBezTo>
                <a:lnTo>
                  <a:pt x="87907" y="68367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9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7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1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6" y="28848"/>
                  <a:pt x="48352" y="32211"/>
                </a:cubicBezTo>
                <a:lnTo>
                  <a:pt x="48352" y="68367"/>
                </a:lnTo>
                <a:cubicBezTo>
                  <a:pt x="48352" y="69560"/>
                  <a:pt x="47793" y="70156"/>
                  <a:pt x="46676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30" y="16529"/>
                  <a:pt x="8556" y="21439"/>
                  <a:pt x="8556" y="27529"/>
                </a:cubicBezTo>
                <a:lnTo>
                  <a:pt x="8556" y="68367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1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8" name="Freeform 3"/>
          <p:cNvSpPr/>
          <p:nvPr/>
        </p:nvSpPr>
        <p:spPr>
          <a:xfrm>
            <a:off x="4598432" y="9621980"/>
            <a:ext cx="54267" cy="95643"/>
          </a:xfrm>
          <a:custGeom>
            <a:avLst/>
            <a:gdLst>
              <a:gd name="connsiteX0" fmla="*/ 3376 w 54267"/>
              <a:gd name="connsiteY0" fmla="*/ 95643 h 95643"/>
              <a:gd name="connsiteX1" fmla="*/ 1383 w 54267"/>
              <a:gd name="connsiteY1" fmla="*/ 95593 h 95643"/>
              <a:gd name="connsiteX2" fmla="*/ 418 w 54267"/>
              <a:gd name="connsiteY2" fmla="*/ 95199 h 95643"/>
              <a:gd name="connsiteX3" fmla="*/ 63 w 54267"/>
              <a:gd name="connsiteY3" fmla="*/ 94210 h 95643"/>
              <a:gd name="connsiteX4" fmla="*/ 0 w 54267"/>
              <a:gd name="connsiteY4" fmla="*/ 92104 h 95643"/>
              <a:gd name="connsiteX5" fmla="*/ 126 w 54267"/>
              <a:gd name="connsiteY5" fmla="*/ 89300 h 95643"/>
              <a:gd name="connsiteX6" fmla="*/ 1079 w 54267"/>
              <a:gd name="connsiteY6" fmla="*/ 86648 h 95643"/>
              <a:gd name="connsiteX7" fmla="*/ 20983 w 54267"/>
              <a:gd name="connsiteY7" fmla="*/ 63559 h 95643"/>
              <a:gd name="connsiteX8" fmla="*/ 43172 w 54267"/>
              <a:gd name="connsiteY8" fmla="*/ 25245 h 95643"/>
              <a:gd name="connsiteX9" fmla="*/ 38348 w 54267"/>
              <a:gd name="connsiteY9" fmla="*/ 12559 h 95643"/>
              <a:gd name="connsiteX10" fmla="*/ 26644 w 54267"/>
              <a:gd name="connsiteY10" fmla="*/ 7611 h 95643"/>
              <a:gd name="connsiteX11" fmla="*/ 6270 w 54267"/>
              <a:gd name="connsiteY11" fmla="*/ 13333 h 95643"/>
              <a:gd name="connsiteX12" fmla="*/ 4341 w 54267"/>
              <a:gd name="connsiteY12" fmla="*/ 12559 h 95643"/>
              <a:gd name="connsiteX13" fmla="*/ 3617 w 54267"/>
              <a:gd name="connsiteY13" fmla="*/ 8373 h 95643"/>
              <a:gd name="connsiteX14" fmla="*/ 4823 w 54267"/>
              <a:gd name="connsiteY14" fmla="*/ 5695 h 95643"/>
              <a:gd name="connsiteX15" fmla="*/ 15918 w 54267"/>
              <a:gd name="connsiteY15" fmla="*/ 1382 h 95643"/>
              <a:gd name="connsiteX16" fmla="*/ 26048 w 54267"/>
              <a:gd name="connsiteY16" fmla="*/ 0 h 95643"/>
              <a:gd name="connsiteX17" fmla="*/ 44505 w 54267"/>
              <a:gd name="connsiteY17" fmla="*/ 6089 h 95643"/>
              <a:gd name="connsiteX18" fmla="*/ 52223 w 54267"/>
              <a:gd name="connsiteY18" fmla="*/ 24852 h 95643"/>
              <a:gd name="connsiteX19" fmla="*/ 50052 w 54267"/>
              <a:gd name="connsiteY19" fmla="*/ 35128 h 95643"/>
              <a:gd name="connsiteX20" fmla="*/ 44023 w 54267"/>
              <a:gd name="connsiteY20" fmla="*/ 46800 h 95643"/>
              <a:gd name="connsiteX21" fmla="*/ 37206 w 54267"/>
              <a:gd name="connsiteY21" fmla="*/ 56074 h 95643"/>
              <a:gd name="connsiteX22" fmla="*/ 27139 w 54267"/>
              <a:gd name="connsiteY22" fmla="*/ 68240 h 95643"/>
              <a:gd name="connsiteX23" fmla="*/ 18749 w 54267"/>
              <a:gd name="connsiteY23" fmla="*/ 78022 h 95643"/>
              <a:gd name="connsiteX24" fmla="*/ 10371 w 54267"/>
              <a:gd name="connsiteY24" fmla="*/ 87790 h 95643"/>
              <a:gd name="connsiteX25" fmla="*/ 52578 w 54267"/>
              <a:gd name="connsiteY25" fmla="*/ 87790 h 95643"/>
              <a:gd name="connsiteX26" fmla="*/ 54267 w 54267"/>
              <a:gd name="connsiteY26" fmla="*/ 89566 h 95643"/>
              <a:gd name="connsiteX27" fmla="*/ 54267 w 54267"/>
              <a:gd name="connsiteY27" fmla="*/ 93880 h 95643"/>
              <a:gd name="connsiteX28" fmla="*/ 52578 w 54267"/>
              <a:gd name="connsiteY28" fmla="*/ 95643 h 95643"/>
              <a:gd name="connsiteX29" fmla="*/ 3376 w 54267"/>
              <a:gd name="connsiteY29" fmla="*/ 95643 h 956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54267" h="95643">
                <a:moveTo>
                  <a:pt x="3376" y="95643"/>
                </a:moveTo>
                <a:cubicBezTo>
                  <a:pt x="2487" y="95643"/>
                  <a:pt x="1827" y="95643"/>
                  <a:pt x="1383" y="95593"/>
                </a:cubicBezTo>
                <a:cubicBezTo>
                  <a:pt x="951" y="95542"/>
                  <a:pt x="622" y="95415"/>
                  <a:pt x="418" y="95199"/>
                </a:cubicBezTo>
                <a:cubicBezTo>
                  <a:pt x="215" y="94996"/>
                  <a:pt x="101" y="94653"/>
                  <a:pt x="63" y="94210"/>
                </a:cubicBezTo>
                <a:cubicBezTo>
                  <a:pt x="12" y="93740"/>
                  <a:pt x="0" y="93043"/>
                  <a:pt x="0" y="92104"/>
                </a:cubicBezTo>
                <a:lnTo>
                  <a:pt x="126" y="89300"/>
                </a:lnTo>
                <a:cubicBezTo>
                  <a:pt x="126" y="88209"/>
                  <a:pt x="444" y="87321"/>
                  <a:pt x="1079" y="86648"/>
                </a:cubicBezTo>
                <a:lnTo>
                  <a:pt x="20983" y="63559"/>
                </a:lnTo>
                <a:cubicBezTo>
                  <a:pt x="35771" y="46737"/>
                  <a:pt x="43172" y="33949"/>
                  <a:pt x="43172" y="25245"/>
                </a:cubicBezTo>
                <a:cubicBezTo>
                  <a:pt x="43172" y="20171"/>
                  <a:pt x="41560" y="15933"/>
                  <a:pt x="38348" y="12559"/>
                </a:cubicBezTo>
                <a:cubicBezTo>
                  <a:pt x="35213" y="9260"/>
                  <a:pt x="31316" y="7611"/>
                  <a:pt x="26644" y="7611"/>
                </a:cubicBezTo>
                <a:cubicBezTo>
                  <a:pt x="20132" y="7611"/>
                  <a:pt x="13341" y="9514"/>
                  <a:pt x="6270" y="13333"/>
                </a:cubicBezTo>
                <a:cubicBezTo>
                  <a:pt x="5141" y="13904"/>
                  <a:pt x="4506" y="13650"/>
                  <a:pt x="4341" y="12559"/>
                </a:cubicBezTo>
                <a:lnTo>
                  <a:pt x="3617" y="8373"/>
                </a:lnTo>
                <a:cubicBezTo>
                  <a:pt x="3376" y="6939"/>
                  <a:pt x="3782" y="6038"/>
                  <a:pt x="4823" y="5695"/>
                </a:cubicBezTo>
                <a:cubicBezTo>
                  <a:pt x="8923" y="3767"/>
                  <a:pt x="12617" y="2333"/>
                  <a:pt x="15918" y="1382"/>
                </a:cubicBezTo>
                <a:cubicBezTo>
                  <a:pt x="19218" y="468"/>
                  <a:pt x="22595" y="0"/>
                  <a:pt x="26048" y="0"/>
                </a:cubicBezTo>
                <a:cubicBezTo>
                  <a:pt x="33766" y="0"/>
                  <a:pt x="39910" y="2029"/>
                  <a:pt x="44505" y="6089"/>
                </a:cubicBezTo>
                <a:cubicBezTo>
                  <a:pt x="49646" y="10479"/>
                  <a:pt x="52223" y="16746"/>
                  <a:pt x="52223" y="24852"/>
                </a:cubicBezTo>
                <a:cubicBezTo>
                  <a:pt x="52223" y="27999"/>
                  <a:pt x="51499" y="31412"/>
                  <a:pt x="50052" y="35128"/>
                </a:cubicBezTo>
                <a:cubicBezTo>
                  <a:pt x="48605" y="38845"/>
                  <a:pt x="46587" y="42740"/>
                  <a:pt x="44023" y="46800"/>
                </a:cubicBezTo>
                <a:cubicBezTo>
                  <a:pt x="42410" y="49185"/>
                  <a:pt x="40138" y="52255"/>
                  <a:pt x="37206" y="56074"/>
                </a:cubicBezTo>
                <a:cubicBezTo>
                  <a:pt x="34273" y="59893"/>
                  <a:pt x="30910" y="63927"/>
                  <a:pt x="27139" y="68240"/>
                </a:cubicBezTo>
                <a:cubicBezTo>
                  <a:pt x="24321" y="71463"/>
                  <a:pt x="21529" y="74736"/>
                  <a:pt x="18749" y="78022"/>
                </a:cubicBezTo>
                <a:cubicBezTo>
                  <a:pt x="15981" y="81320"/>
                  <a:pt x="13176" y="84568"/>
                  <a:pt x="10371" y="87790"/>
                </a:cubicBezTo>
                <a:lnTo>
                  <a:pt x="52578" y="87790"/>
                </a:lnTo>
                <a:cubicBezTo>
                  <a:pt x="53708" y="87790"/>
                  <a:pt x="54267" y="88386"/>
                  <a:pt x="54267" y="89566"/>
                </a:cubicBezTo>
                <a:lnTo>
                  <a:pt x="54267" y="93880"/>
                </a:lnTo>
                <a:cubicBezTo>
                  <a:pt x="54267" y="95047"/>
                  <a:pt x="53708" y="95643"/>
                  <a:pt x="52578" y="95643"/>
                </a:cubicBezTo>
                <a:lnTo>
                  <a:pt x="3376" y="9564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9" name="Freeform 3"/>
          <p:cNvSpPr/>
          <p:nvPr/>
        </p:nvSpPr>
        <p:spPr>
          <a:xfrm>
            <a:off x="4674888" y="9646976"/>
            <a:ext cx="87907" cy="70156"/>
          </a:xfrm>
          <a:custGeom>
            <a:avLst/>
            <a:gdLst>
              <a:gd name="connsiteX0" fmla="*/ 482 w 87907"/>
              <a:gd name="connsiteY0" fmla="*/ 17621 h 70156"/>
              <a:gd name="connsiteX1" fmla="*/ 355 w 87907"/>
              <a:gd name="connsiteY1" fmla="*/ 9197 h 70156"/>
              <a:gd name="connsiteX2" fmla="*/ 0 w 87907"/>
              <a:gd name="connsiteY2" fmla="*/ 3298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45 w 87907"/>
              <a:gd name="connsiteY5" fmla="*/ 3298 h 70156"/>
              <a:gd name="connsiteX6" fmla="*/ 7845 w 87907"/>
              <a:gd name="connsiteY6" fmla="*/ 10136 h 70156"/>
              <a:gd name="connsiteX7" fmla="*/ 15309 w 87907"/>
              <a:gd name="connsiteY7" fmla="*/ 2727 h 70156"/>
              <a:gd name="connsiteX8" fmla="*/ 26899 w 87907"/>
              <a:gd name="connsiteY8" fmla="*/ 0 h 70156"/>
              <a:gd name="connsiteX9" fmla="*/ 39554 w 87907"/>
              <a:gd name="connsiteY9" fmla="*/ 3742 h 70156"/>
              <a:gd name="connsiteX10" fmla="*/ 46194 w 87907"/>
              <a:gd name="connsiteY10" fmla="*/ 14703 h 70156"/>
              <a:gd name="connsiteX11" fmla="*/ 54331 w 87907"/>
              <a:gd name="connsiteY11" fmla="*/ 3742 h 70156"/>
              <a:gd name="connsiteX12" fmla="*/ 67291 w 87907"/>
              <a:gd name="connsiteY12" fmla="*/ 0 h 70156"/>
              <a:gd name="connsiteX13" fmla="*/ 75796 w 87907"/>
              <a:gd name="connsiteY13" fmla="*/ 1763 h 70156"/>
              <a:gd name="connsiteX14" fmla="*/ 82308 w 87907"/>
              <a:gd name="connsiteY14" fmla="*/ 6647 h 70156"/>
              <a:gd name="connsiteX15" fmla="*/ 86459 w 87907"/>
              <a:gd name="connsiteY15" fmla="*/ 13954 h 70156"/>
              <a:gd name="connsiteX16" fmla="*/ 87907 w 87907"/>
              <a:gd name="connsiteY16" fmla="*/ 22822 h 70156"/>
              <a:gd name="connsiteX17" fmla="*/ 87907 w 87907"/>
              <a:gd name="connsiteY17" fmla="*/ 68367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494 h 70156"/>
              <a:gd name="connsiteX21" fmla="*/ 79947 w 87907"/>
              <a:gd name="connsiteY21" fmla="*/ 24611 h 70156"/>
              <a:gd name="connsiteX22" fmla="*/ 66085 w 87907"/>
              <a:gd name="connsiteY22" fmla="*/ 7218 h 70156"/>
              <a:gd name="connsiteX23" fmla="*/ 58545 w 87907"/>
              <a:gd name="connsiteY23" fmla="*/ 9197 h 70156"/>
              <a:gd name="connsiteX24" fmla="*/ 52871 w 87907"/>
              <a:gd name="connsiteY24" fmla="*/ 14576 h 70156"/>
              <a:gd name="connsiteX25" fmla="*/ 49380 w 87907"/>
              <a:gd name="connsiteY25" fmla="*/ 22581 h 70156"/>
              <a:gd name="connsiteX26" fmla="*/ 48352 w 87907"/>
              <a:gd name="connsiteY26" fmla="*/ 32211 h 70156"/>
              <a:gd name="connsiteX27" fmla="*/ 48352 w 87907"/>
              <a:gd name="connsiteY27" fmla="*/ 68367 h 70156"/>
              <a:gd name="connsiteX28" fmla="*/ 46676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67 h 70156"/>
              <a:gd name="connsiteX31" fmla="*/ 40151 w 87907"/>
              <a:gd name="connsiteY31" fmla="*/ 24611 h 70156"/>
              <a:gd name="connsiteX32" fmla="*/ 26162 w 87907"/>
              <a:gd name="connsiteY32" fmla="*/ 7218 h 70156"/>
              <a:gd name="connsiteX33" fmla="*/ 13265 w 87907"/>
              <a:gd name="connsiteY33" fmla="*/ 12813 h 70156"/>
              <a:gd name="connsiteX34" fmla="*/ 8556 w 87907"/>
              <a:gd name="connsiteY34" fmla="*/ 27529 h 70156"/>
              <a:gd name="connsiteX35" fmla="*/ 8556 w 87907"/>
              <a:gd name="connsiteY35" fmla="*/ 68367 h 70156"/>
              <a:gd name="connsiteX36" fmla="*/ 6867 w 87907"/>
              <a:gd name="connsiteY36" fmla="*/ 70156 h 70156"/>
              <a:gd name="connsiteX37" fmla="*/ 2170 w 87907"/>
              <a:gd name="connsiteY37" fmla="*/ 70156 h 70156"/>
              <a:gd name="connsiteX38" fmla="*/ 482 w 87907"/>
              <a:gd name="connsiteY38" fmla="*/ 68367 h 70156"/>
              <a:gd name="connsiteX39" fmla="*/ 482 w 87907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5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5" y="2106"/>
                  <a:pt x="7845" y="3298"/>
                </a:cubicBezTo>
                <a:lnTo>
                  <a:pt x="7845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9" y="0"/>
                </a:cubicBezTo>
                <a:cubicBezTo>
                  <a:pt x="31710" y="0"/>
                  <a:pt x="35937" y="1243"/>
                  <a:pt x="39554" y="3742"/>
                </a:cubicBezTo>
                <a:cubicBezTo>
                  <a:pt x="43172" y="6229"/>
                  <a:pt x="45381" y="9895"/>
                  <a:pt x="46194" y="14703"/>
                </a:cubicBezTo>
                <a:cubicBezTo>
                  <a:pt x="47869" y="9895"/>
                  <a:pt x="50586" y="6229"/>
                  <a:pt x="54331" y="3742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3" y="2955"/>
                  <a:pt x="80493" y="4591"/>
                  <a:pt x="82308" y="6647"/>
                </a:cubicBezTo>
                <a:cubicBezTo>
                  <a:pt x="84111" y="8728"/>
                  <a:pt x="85495" y="11151"/>
                  <a:pt x="86459" y="13954"/>
                </a:cubicBezTo>
                <a:cubicBezTo>
                  <a:pt x="87437" y="16733"/>
                  <a:pt x="87907" y="19701"/>
                  <a:pt x="87907" y="22822"/>
                </a:cubicBezTo>
                <a:lnTo>
                  <a:pt x="87907" y="68367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9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7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1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6" y="28848"/>
                  <a:pt x="48352" y="32211"/>
                </a:cubicBezTo>
                <a:lnTo>
                  <a:pt x="48352" y="68367"/>
                </a:lnTo>
                <a:cubicBezTo>
                  <a:pt x="48352" y="69560"/>
                  <a:pt x="47793" y="70156"/>
                  <a:pt x="46676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30" y="16529"/>
                  <a:pt x="8556" y="21439"/>
                  <a:pt x="8556" y="27529"/>
                </a:cubicBezTo>
                <a:lnTo>
                  <a:pt x="8556" y="68367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1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0" name="Freeform 3"/>
          <p:cNvSpPr/>
          <p:nvPr/>
        </p:nvSpPr>
        <p:spPr>
          <a:xfrm>
            <a:off x="4784386" y="9646976"/>
            <a:ext cx="87907" cy="70156"/>
          </a:xfrm>
          <a:custGeom>
            <a:avLst/>
            <a:gdLst>
              <a:gd name="connsiteX0" fmla="*/ 482 w 87907"/>
              <a:gd name="connsiteY0" fmla="*/ 17621 h 70156"/>
              <a:gd name="connsiteX1" fmla="*/ 355 w 87907"/>
              <a:gd name="connsiteY1" fmla="*/ 9197 h 70156"/>
              <a:gd name="connsiteX2" fmla="*/ 0 w 87907"/>
              <a:gd name="connsiteY2" fmla="*/ 3298 h 70156"/>
              <a:gd name="connsiteX3" fmla="*/ 1688 w 87907"/>
              <a:gd name="connsiteY3" fmla="*/ 1509 h 70156"/>
              <a:gd name="connsiteX4" fmla="*/ 6144 w 87907"/>
              <a:gd name="connsiteY4" fmla="*/ 1509 h 70156"/>
              <a:gd name="connsiteX5" fmla="*/ 7845 w 87907"/>
              <a:gd name="connsiteY5" fmla="*/ 3298 h 70156"/>
              <a:gd name="connsiteX6" fmla="*/ 7845 w 87907"/>
              <a:gd name="connsiteY6" fmla="*/ 10136 h 70156"/>
              <a:gd name="connsiteX7" fmla="*/ 15309 w 87907"/>
              <a:gd name="connsiteY7" fmla="*/ 2727 h 70156"/>
              <a:gd name="connsiteX8" fmla="*/ 26899 w 87907"/>
              <a:gd name="connsiteY8" fmla="*/ 0 h 70156"/>
              <a:gd name="connsiteX9" fmla="*/ 39554 w 87907"/>
              <a:gd name="connsiteY9" fmla="*/ 3742 h 70156"/>
              <a:gd name="connsiteX10" fmla="*/ 46194 w 87907"/>
              <a:gd name="connsiteY10" fmla="*/ 14703 h 70156"/>
              <a:gd name="connsiteX11" fmla="*/ 54331 w 87907"/>
              <a:gd name="connsiteY11" fmla="*/ 3742 h 70156"/>
              <a:gd name="connsiteX12" fmla="*/ 67291 w 87907"/>
              <a:gd name="connsiteY12" fmla="*/ 0 h 70156"/>
              <a:gd name="connsiteX13" fmla="*/ 75796 w 87907"/>
              <a:gd name="connsiteY13" fmla="*/ 1763 h 70156"/>
              <a:gd name="connsiteX14" fmla="*/ 82308 w 87907"/>
              <a:gd name="connsiteY14" fmla="*/ 6647 h 70156"/>
              <a:gd name="connsiteX15" fmla="*/ 86459 w 87907"/>
              <a:gd name="connsiteY15" fmla="*/ 13954 h 70156"/>
              <a:gd name="connsiteX16" fmla="*/ 87907 w 87907"/>
              <a:gd name="connsiteY16" fmla="*/ 22822 h 70156"/>
              <a:gd name="connsiteX17" fmla="*/ 87907 w 87907"/>
              <a:gd name="connsiteY17" fmla="*/ 68367 h 70156"/>
              <a:gd name="connsiteX18" fmla="*/ 86218 w 87907"/>
              <a:gd name="connsiteY18" fmla="*/ 70156 h 70156"/>
              <a:gd name="connsiteX19" fmla="*/ 81648 w 87907"/>
              <a:gd name="connsiteY19" fmla="*/ 70156 h 70156"/>
              <a:gd name="connsiteX20" fmla="*/ 79947 w 87907"/>
              <a:gd name="connsiteY20" fmla="*/ 68494 h 70156"/>
              <a:gd name="connsiteX21" fmla="*/ 79947 w 87907"/>
              <a:gd name="connsiteY21" fmla="*/ 24611 h 70156"/>
              <a:gd name="connsiteX22" fmla="*/ 66085 w 87907"/>
              <a:gd name="connsiteY22" fmla="*/ 7218 h 70156"/>
              <a:gd name="connsiteX23" fmla="*/ 58545 w 87907"/>
              <a:gd name="connsiteY23" fmla="*/ 9197 h 70156"/>
              <a:gd name="connsiteX24" fmla="*/ 52871 w 87907"/>
              <a:gd name="connsiteY24" fmla="*/ 14576 h 70156"/>
              <a:gd name="connsiteX25" fmla="*/ 49380 w 87907"/>
              <a:gd name="connsiteY25" fmla="*/ 22581 h 70156"/>
              <a:gd name="connsiteX26" fmla="*/ 48352 w 87907"/>
              <a:gd name="connsiteY26" fmla="*/ 32211 h 70156"/>
              <a:gd name="connsiteX27" fmla="*/ 48352 w 87907"/>
              <a:gd name="connsiteY27" fmla="*/ 68367 h 70156"/>
              <a:gd name="connsiteX28" fmla="*/ 46676 w 87907"/>
              <a:gd name="connsiteY28" fmla="*/ 70156 h 70156"/>
              <a:gd name="connsiteX29" fmla="*/ 41840 w 87907"/>
              <a:gd name="connsiteY29" fmla="*/ 70156 h 70156"/>
              <a:gd name="connsiteX30" fmla="*/ 40151 w 87907"/>
              <a:gd name="connsiteY30" fmla="*/ 68367 h 70156"/>
              <a:gd name="connsiteX31" fmla="*/ 40151 w 87907"/>
              <a:gd name="connsiteY31" fmla="*/ 24611 h 70156"/>
              <a:gd name="connsiteX32" fmla="*/ 26162 w 87907"/>
              <a:gd name="connsiteY32" fmla="*/ 7218 h 70156"/>
              <a:gd name="connsiteX33" fmla="*/ 13265 w 87907"/>
              <a:gd name="connsiteY33" fmla="*/ 12813 h 70156"/>
              <a:gd name="connsiteX34" fmla="*/ 8556 w 87907"/>
              <a:gd name="connsiteY34" fmla="*/ 27529 h 70156"/>
              <a:gd name="connsiteX35" fmla="*/ 8556 w 87907"/>
              <a:gd name="connsiteY35" fmla="*/ 68367 h 70156"/>
              <a:gd name="connsiteX36" fmla="*/ 6867 w 87907"/>
              <a:gd name="connsiteY36" fmla="*/ 70156 h 70156"/>
              <a:gd name="connsiteX37" fmla="*/ 2170 w 87907"/>
              <a:gd name="connsiteY37" fmla="*/ 70156 h 70156"/>
              <a:gd name="connsiteX38" fmla="*/ 482 w 87907"/>
              <a:gd name="connsiteY38" fmla="*/ 68367 h 70156"/>
              <a:gd name="connsiteX39" fmla="*/ 482 w 87907"/>
              <a:gd name="connsiteY39" fmla="*/ 17621 h 70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87907" h="70156">
                <a:moveTo>
                  <a:pt x="482" y="17621"/>
                </a:moveTo>
                <a:cubicBezTo>
                  <a:pt x="482" y="14082"/>
                  <a:pt x="444" y="11252"/>
                  <a:pt x="355" y="9197"/>
                </a:cubicBezTo>
                <a:cubicBezTo>
                  <a:pt x="279" y="7116"/>
                  <a:pt x="165" y="5163"/>
                  <a:pt x="0" y="3298"/>
                </a:cubicBezTo>
                <a:cubicBezTo>
                  <a:pt x="0" y="2106"/>
                  <a:pt x="558" y="1509"/>
                  <a:pt x="1688" y="1509"/>
                </a:cubicBezTo>
                <a:lnTo>
                  <a:pt x="6144" y="1509"/>
                </a:lnTo>
                <a:cubicBezTo>
                  <a:pt x="7273" y="1509"/>
                  <a:pt x="7845" y="2106"/>
                  <a:pt x="7845" y="3298"/>
                </a:cubicBezTo>
                <a:lnTo>
                  <a:pt x="7845" y="10136"/>
                </a:lnTo>
                <a:cubicBezTo>
                  <a:pt x="9685" y="7015"/>
                  <a:pt x="12173" y="4541"/>
                  <a:pt x="15309" y="2727"/>
                </a:cubicBezTo>
                <a:cubicBezTo>
                  <a:pt x="18457" y="900"/>
                  <a:pt x="22303" y="0"/>
                  <a:pt x="26899" y="0"/>
                </a:cubicBezTo>
                <a:cubicBezTo>
                  <a:pt x="31710" y="0"/>
                  <a:pt x="35937" y="1243"/>
                  <a:pt x="39554" y="3742"/>
                </a:cubicBezTo>
                <a:cubicBezTo>
                  <a:pt x="43172" y="6229"/>
                  <a:pt x="45381" y="9895"/>
                  <a:pt x="46194" y="14703"/>
                </a:cubicBezTo>
                <a:cubicBezTo>
                  <a:pt x="47869" y="9895"/>
                  <a:pt x="50586" y="6229"/>
                  <a:pt x="54331" y="3742"/>
                </a:cubicBezTo>
                <a:cubicBezTo>
                  <a:pt x="58063" y="1243"/>
                  <a:pt x="62379" y="0"/>
                  <a:pt x="67291" y="0"/>
                </a:cubicBezTo>
                <a:cubicBezTo>
                  <a:pt x="70427" y="0"/>
                  <a:pt x="73257" y="570"/>
                  <a:pt x="75796" y="1763"/>
                </a:cubicBezTo>
                <a:cubicBezTo>
                  <a:pt x="78323" y="2955"/>
                  <a:pt x="80493" y="4591"/>
                  <a:pt x="82308" y="6647"/>
                </a:cubicBezTo>
                <a:cubicBezTo>
                  <a:pt x="84111" y="8728"/>
                  <a:pt x="85495" y="11151"/>
                  <a:pt x="86459" y="13954"/>
                </a:cubicBezTo>
                <a:cubicBezTo>
                  <a:pt x="87437" y="16733"/>
                  <a:pt x="87907" y="19701"/>
                  <a:pt x="87907" y="22822"/>
                </a:cubicBezTo>
                <a:lnTo>
                  <a:pt x="87907" y="68367"/>
                </a:lnTo>
                <a:cubicBezTo>
                  <a:pt x="87907" y="69560"/>
                  <a:pt x="87348" y="70156"/>
                  <a:pt x="86218" y="70156"/>
                </a:cubicBezTo>
                <a:lnTo>
                  <a:pt x="81648" y="70156"/>
                </a:lnTo>
                <a:cubicBezTo>
                  <a:pt x="80519" y="70156"/>
                  <a:pt x="79947" y="69611"/>
                  <a:pt x="79947" y="68494"/>
                </a:cubicBezTo>
                <a:lnTo>
                  <a:pt x="79947" y="24611"/>
                </a:lnTo>
                <a:cubicBezTo>
                  <a:pt x="79947" y="13016"/>
                  <a:pt x="75327" y="7218"/>
                  <a:pt x="66085" y="7218"/>
                </a:cubicBezTo>
                <a:cubicBezTo>
                  <a:pt x="63267" y="7218"/>
                  <a:pt x="60766" y="7877"/>
                  <a:pt x="58545" y="9197"/>
                </a:cubicBezTo>
                <a:cubicBezTo>
                  <a:pt x="56336" y="10504"/>
                  <a:pt x="54445" y="12293"/>
                  <a:pt x="52871" y="14576"/>
                </a:cubicBezTo>
                <a:cubicBezTo>
                  <a:pt x="51309" y="16872"/>
                  <a:pt x="50141" y="19524"/>
                  <a:pt x="49380" y="22581"/>
                </a:cubicBezTo>
                <a:cubicBezTo>
                  <a:pt x="48618" y="25626"/>
                  <a:pt x="48276" y="28848"/>
                  <a:pt x="48352" y="32211"/>
                </a:cubicBezTo>
                <a:lnTo>
                  <a:pt x="48352" y="68367"/>
                </a:lnTo>
                <a:cubicBezTo>
                  <a:pt x="48352" y="69560"/>
                  <a:pt x="47793" y="70156"/>
                  <a:pt x="46676" y="70156"/>
                </a:cubicBezTo>
                <a:lnTo>
                  <a:pt x="41840" y="70156"/>
                </a:lnTo>
                <a:cubicBezTo>
                  <a:pt x="40710" y="70156"/>
                  <a:pt x="40151" y="69560"/>
                  <a:pt x="40151" y="68367"/>
                </a:cubicBezTo>
                <a:lnTo>
                  <a:pt x="40151" y="24611"/>
                </a:lnTo>
                <a:cubicBezTo>
                  <a:pt x="40151" y="13016"/>
                  <a:pt x="35492" y="7218"/>
                  <a:pt x="26162" y="7218"/>
                </a:cubicBezTo>
                <a:cubicBezTo>
                  <a:pt x="20704" y="7218"/>
                  <a:pt x="16400" y="9096"/>
                  <a:pt x="13265" y="12813"/>
                </a:cubicBezTo>
                <a:cubicBezTo>
                  <a:pt x="10130" y="16529"/>
                  <a:pt x="8556" y="21439"/>
                  <a:pt x="8556" y="27529"/>
                </a:cubicBezTo>
                <a:lnTo>
                  <a:pt x="8556" y="68367"/>
                </a:lnTo>
                <a:cubicBezTo>
                  <a:pt x="8556" y="69560"/>
                  <a:pt x="7997" y="70156"/>
                  <a:pt x="6867" y="70156"/>
                </a:cubicBezTo>
                <a:lnTo>
                  <a:pt x="2170" y="70156"/>
                </a:lnTo>
                <a:cubicBezTo>
                  <a:pt x="1041" y="70156"/>
                  <a:pt x="482" y="69560"/>
                  <a:pt x="482" y="68367"/>
                </a:cubicBezTo>
                <a:lnTo>
                  <a:pt x="482" y="17621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1" name="Freeform 3"/>
          <p:cNvSpPr/>
          <p:nvPr/>
        </p:nvSpPr>
        <p:spPr>
          <a:xfrm>
            <a:off x="712794" y="7899955"/>
            <a:ext cx="113168" cy="74901"/>
          </a:xfrm>
          <a:custGeom>
            <a:avLst/>
            <a:gdLst>
              <a:gd name="connsiteX0" fmla="*/ 9990 w 113168"/>
              <a:gd name="connsiteY0" fmla="*/ 74457 h 74901"/>
              <a:gd name="connsiteX1" fmla="*/ 7248 w 113168"/>
              <a:gd name="connsiteY1" fmla="*/ 74901 h 74901"/>
              <a:gd name="connsiteX2" fmla="*/ 5648 w 113168"/>
              <a:gd name="connsiteY2" fmla="*/ 73100 h 74901"/>
              <a:gd name="connsiteX3" fmla="*/ 0 w 113168"/>
              <a:gd name="connsiteY3" fmla="*/ 62417 h 74901"/>
              <a:gd name="connsiteX4" fmla="*/ 736 w 113168"/>
              <a:gd name="connsiteY4" fmla="*/ 57850 h 74901"/>
              <a:gd name="connsiteX5" fmla="*/ 19320 w 113168"/>
              <a:gd name="connsiteY5" fmla="*/ 48411 h 74901"/>
              <a:gd name="connsiteX6" fmla="*/ 33004 w 113168"/>
              <a:gd name="connsiteY6" fmla="*/ 36397 h 74901"/>
              <a:gd name="connsiteX7" fmla="*/ 41903 w 113168"/>
              <a:gd name="connsiteY7" fmla="*/ 21478 h 74901"/>
              <a:gd name="connsiteX8" fmla="*/ 46168 w 113168"/>
              <a:gd name="connsiteY8" fmla="*/ 3044 h 74901"/>
              <a:gd name="connsiteX9" fmla="*/ 47031 w 113168"/>
              <a:gd name="connsiteY9" fmla="*/ 621 h 74901"/>
              <a:gd name="connsiteX10" fmla="*/ 49646 w 113168"/>
              <a:gd name="connsiteY10" fmla="*/ 0 h 74901"/>
              <a:gd name="connsiteX11" fmla="*/ 63394 w 113168"/>
              <a:gd name="connsiteY11" fmla="*/ 913 h 74901"/>
              <a:gd name="connsiteX12" fmla="*/ 66504 w 113168"/>
              <a:gd name="connsiteY12" fmla="*/ 1902 h 74901"/>
              <a:gd name="connsiteX13" fmla="*/ 66720 w 113168"/>
              <a:gd name="connsiteY13" fmla="*/ 4732 h 74901"/>
              <a:gd name="connsiteX14" fmla="*/ 65844 w 113168"/>
              <a:gd name="connsiteY14" fmla="*/ 12788 h 74901"/>
              <a:gd name="connsiteX15" fmla="*/ 72293 w 113168"/>
              <a:gd name="connsiteY15" fmla="*/ 26958 h 74901"/>
              <a:gd name="connsiteX16" fmla="*/ 82778 w 113168"/>
              <a:gd name="connsiteY16" fmla="*/ 38820 h 74901"/>
              <a:gd name="connsiteX17" fmla="*/ 96094 w 113168"/>
              <a:gd name="connsiteY17" fmla="*/ 48196 h 74901"/>
              <a:gd name="connsiteX18" fmla="*/ 111149 w 113168"/>
              <a:gd name="connsiteY18" fmla="*/ 54654 h 74901"/>
              <a:gd name="connsiteX19" fmla="*/ 113168 w 113168"/>
              <a:gd name="connsiteY19" fmla="*/ 56201 h 74901"/>
              <a:gd name="connsiteX20" fmla="*/ 112444 w 113168"/>
              <a:gd name="connsiteY20" fmla="*/ 58777 h 74901"/>
              <a:gd name="connsiteX21" fmla="*/ 107240 w 113168"/>
              <a:gd name="connsiteY21" fmla="*/ 70042 h 74901"/>
              <a:gd name="connsiteX22" fmla="*/ 106516 w 113168"/>
              <a:gd name="connsiteY22" fmla="*/ 71412 h 74901"/>
              <a:gd name="connsiteX23" fmla="*/ 105945 w 113168"/>
              <a:gd name="connsiteY23" fmla="*/ 72008 h 74901"/>
              <a:gd name="connsiteX24" fmla="*/ 103622 w 113168"/>
              <a:gd name="connsiteY24" fmla="*/ 72008 h 74901"/>
              <a:gd name="connsiteX25" fmla="*/ 90661 w 113168"/>
              <a:gd name="connsiteY25" fmla="*/ 67226 h 74901"/>
              <a:gd name="connsiteX26" fmla="*/ 77865 w 113168"/>
              <a:gd name="connsiteY26" fmla="*/ 59538 h 74901"/>
              <a:gd name="connsiteX27" fmla="*/ 66288 w 113168"/>
              <a:gd name="connsiteY27" fmla="*/ 49477 h 74901"/>
              <a:gd name="connsiteX28" fmla="*/ 57022 w 113168"/>
              <a:gd name="connsiteY28" fmla="*/ 37463 h 74901"/>
              <a:gd name="connsiteX29" fmla="*/ 37206 w 113168"/>
              <a:gd name="connsiteY29" fmla="*/ 59766 h 74901"/>
              <a:gd name="connsiteX30" fmla="*/ 9990 w 113168"/>
              <a:gd name="connsiteY30" fmla="*/ 74457 h 74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13168" h="74901">
                <a:moveTo>
                  <a:pt x="9990" y="74457"/>
                </a:moveTo>
                <a:cubicBezTo>
                  <a:pt x="8644" y="74952"/>
                  <a:pt x="7718" y="75104"/>
                  <a:pt x="7248" y="74901"/>
                </a:cubicBezTo>
                <a:cubicBezTo>
                  <a:pt x="6765" y="74710"/>
                  <a:pt x="6232" y="74089"/>
                  <a:pt x="5648" y="73100"/>
                </a:cubicBezTo>
                <a:lnTo>
                  <a:pt x="0" y="62417"/>
                </a:lnTo>
                <a:cubicBezTo>
                  <a:pt x="-1244" y="60083"/>
                  <a:pt x="-1002" y="58573"/>
                  <a:pt x="736" y="57850"/>
                </a:cubicBezTo>
                <a:cubicBezTo>
                  <a:pt x="7768" y="55136"/>
                  <a:pt x="13963" y="51989"/>
                  <a:pt x="19320" y="48411"/>
                </a:cubicBezTo>
                <a:cubicBezTo>
                  <a:pt x="24677" y="44872"/>
                  <a:pt x="29247" y="40863"/>
                  <a:pt x="33004" y="36397"/>
                </a:cubicBezTo>
                <a:cubicBezTo>
                  <a:pt x="36762" y="31932"/>
                  <a:pt x="39732" y="26958"/>
                  <a:pt x="41903" y="21478"/>
                </a:cubicBezTo>
                <a:cubicBezTo>
                  <a:pt x="44074" y="16010"/>
                  <a:pt x="45495" y="9857"/>
                  <a:pt x="46168" y="3044"/>
                </a:cubicBezTo>
                <a:cubicBezTo>
                  <a:pt x="46358" y="1928"/>
                  <a:pt x="46650" y="1141"/>
                  <a:pt x="47031" y="621"/>
                </a:cubicBezTo>
                <a:cubicBezTo>
                  <a:pt x="47425" y="127"/>
                  <a:pt x="48288" y="-101"/>
                  <a:pt x="49646" y="0"/>
                </a:cubicBezTo>
                <a:lnTo>
                  <a:pt x="63394" y="913"/>
                </a:lnTo>
                <a:cubicBezTo>
                  <a:pt x="65133" y="1141"/>
                  <a:pt x="66161" y="1458"/>
                  <a:pt x="66504" y="1902"/>
                </a:cubicBezTo>
                <a:cubicBezTo>
                  <a:pt x="66847" y="2372"/>
                  <a:pt x="66910" y="3323"/>
                  <a:pt x="66720" y="4732"/>
                </a:cubicBezTo>
                <a:cubicBezTo>
                  <a:pt x="66529" y="7586"/>
                  <a:pt x="66238" y="10250"/>
                  <a:pt x="65844" y="12788"/>
                </a:cubicBezTo>
                <a:cubicBezTo>
                  <a:pt x="67202" y="17862"/>
                  <a:pt x="69348" y="22594"/>
                  <a:pt x="72293" y="26958"/>
                </a:cubicBezTo>
                <a:cubicBezTo>
                  <a:pt x="75238" y="31322"/>
                  <a:pt x="78729" y="35281"/>
                  <a:pt x="82778" y="38820"/>
                </a:cubicBezTo>
                <a:cubicBezTo>
                  <a:pt x="86840" y="42398"/>
                  <a:pt x="91270" y="45494"/>
                  <a:pt x="96094" y="48196"/>
                </a:cubicBezTo>
                <a:cubicBezTo>
                  <a:pt x="100918" y="50898"/>
                  <a:pt x="105945" y="53042"/>
                  <a:pt x="111149" y="54654"/>
                </a:cubicBezTo>
                <a:cubicBezTo>
                  <a:pt x="112393" y="55059"/>
                  <a:pt x="113079" y="55579"/>
                  <a:pt x="113168" y="56201"/>
                </a:cubicBezTo>
                <a:cubicBezTo>
                  <a:pt x="113269" y="56784"/>
                  <a:pt x="113028" y="57660"/>
                  <a:pt x="112444" y="58777"/>
                </a:cubicBezTo>
                <a:lnTo>
                  <a:pt x="107240" y="70042"/>
                </a:lnTo>
                <a:cubicBezTo>
                  <a:pt x="106846" y="70639"/>
                  <a:pt x="106605" y="71108"/>
                  <a:pt x="106516" y="71412"/>
                </a:cubicBezTo>
                <a:cubicBezTo>
                  <a:pt x="106326" y="71805"/>
                  <a:pt x="106135" y="72008"/>
                  <a:pt x="105945" y="72008"/>
                </a:cubicBezTo>
                <a:cubicBezTo>
                  <a:pt x="105551" y="72325"/>
                  <a:pt x="104777" y="72325"/>
                  <a:pt x="103622" y="72008"/>
                </a:cubicBezTo>
                <a:cubicBezTo>
                  <a:pt x="99382" y="71019"/>
                  <a:pt x="95053" y="69408"/>
                  <a:pt x="90661" y="67226"/>
                </a:cubicBezTo>
                <a:cubicBezTo>
                  <a:pt x="86282" y="65044"/>
                  <a:pt x="82004" y="62493"/>
                  <a:pt x="77865" y="59538"/>
                </a:cubicBezTo>
                <a:cubicBezTo>
                  <a:pt x="73714" y="56594"/>
                  <a:pt x="69855" y="53245"/>
                  <a:pt x="66288" y="49477"/>
                </a:cubicBezTo>
                <a:cubicBezTo>
                  <a:pt x="62709" y="45735"/>
                  <a:pt x="59624" y="41726"/>
                  <a:pt x="57022" y="37463"/>
                </a:cubicBezTo>
                <a:cubicBezTo>
                  <a:pt x="52007" y="46090"/>
                  <a:pt x="45394" y="53524"/>
                  <a:pt x="37206" y="59766"/>
                </a:cubicBezTo>
                <a:cubicBezTo>
                  <a:pt x="28993" y="66008"/>
                  <a:pt x="19929" y="70892"/>
                  <a:pt x="9990" y="74457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2" name="Freeform 3"/>
          <p:cNvSpPr/>
          <p:nvPr/>
        </p:nvSpPr>
        <p:spPr>
          <a:xfrm>
            <a:off x="704556" y="7996639"/>
            <a:ext cx="130241" cy="17343"/>
          </a:xfrm>
          <a:custGeom>
            <a:avLst/>
            <a:gdLst>
              <a:gd name="connsiteX0" fmla="*/ 127195 w 130241"/>
              <a:gd name="connsiteY0" fmla="*/ 17343 h 17343"/>
              <a:gd name="connsiteX1" fmla="*/ 2894 w 130241"/>
              <a:gd name="connsiteY1" fmla="*/ 17343 h 17343"/>
              <a:gd name="connsiteX2" fmla="*/ 507 w 130241"/>
              <a:gd name="connsiteY2" fmla="*/ 16429 h 17343"/>
              <a:gd name="connsiteX3" fmla="*/ 0 w 130241"/>
              <a:gd name="connsiteY3" fmla="*/ 14145 h 17343"/>
              <a:gd name="connsiteX4" fmla="*/ 0 w 130241"/>
              <a:gd name="connsiteY4" fmla="*/ 3197 h 17343"/>
              <a:gd name="connsiteX5" fmla="*/ 507 w 130241"/>
              <a:gd name="connsiteY5" fmla="*/ 774 h 17343"/>
              <a:gd name="connsiteX6" fmla="*/ 2894 w 130241"/>
              <a:gd name="connsiteY6" fmla="*/ 0 h 17343"/>
              <a:gd name="connsiteX7" fmla="*/ 127195 w 130241"/>
              <a:gd name="connsiteY7" fmla="*/ 0 h 17343"/>
              <a:gd name="connsiteX8" fmla="*/ 130241 w 130241"/>
              <a:gd name="connsiteY8" fmla="*/ 3197 h 17343"/>
              <a:gd name="connsiteX9" fmla="*/ 130241 w 130241"/>
              <a:gd name="connsiteY9" fmla="*/ 14145 h 17343"/>
              <a:gd name="connsiteX10" fmla="*/ 127195 w 130241"/>
              <a:gd name="connsiteY10" fmla="*/ 17343 h 17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0241" h="17343">
                <a:moveTo>
                  <a:pt x="127195" y="17343"/>
                </a:moveTo>
                <a:lnTo>
                  <a:pt x="2894" y="17343"/>
                </a:lnTo>
                <a:cubicBezTo>
                  <a:pt x="1637" y="17343"/>
                  <a:pt x="837" y="17050"/>
                  <a:pt x="507" y="16429"/>
                </a:cubicBezTo>
                <a:cubicBezTo>
                  <a:pt x="165" y="15833"/>
                  <a:pt x="0" y="15059"/>
                  <a:pt x="0" y="14145"/>
                </a:cubicBezTo>
                <a:lnTo>
                  <a:pt x="0" y="3197"/>
                </a:lnTo>
                <a:cubicBezTo>
                  <a:pt x="0" y="2081"/>
                  <a:pt x="165" y="1268"/>
                  <a:pt x="507" y="774"/>
                </a:cubicBezTo>
                <a:cubicBezTo>
                  <a:pt x="837" y="241"/>
                  <a:pt x="1637" y="0"/>
                  <a:pt x="2894" y="0"/>
                </a:cubicBezTo>
                <a:lnTo>
                  <a:pt x="127195" y="0"/>
                </a:lnTo>
                <a:cubicBezTo>
                  <a:pt x="129226" y="0"/>
                  <a:pt x="130241" y="1065"/>
                  <a:pt x="130241" y="3197"/>
                </a:cubicBezTo>
                <a:lnTo>
                  <a:pt x="130241" y="14145"/>
                </a:lnTo>
                <a:cubicBezTo>
                  <a:pt x="130241" y="16277"/>
                  <a:pt x="129226" y="17343"/>
                  <a:pt x="127195" y="17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3" name="Freeform 3"/>
          <p:cNvSpPr/>
          <p:nvPr/>
        </p:nvSpPr>
        <p:spPr>
          <a:xfrm>
            <a:off x="994410" y="7901783"/>
            <a:ext cx="95218" cy="75675"/>
          </a:xfrm>
          <a:custGeom>
            <a:avLst/>
            <a:gdLst>
              <a:gd name="connsiteX0" fmla="*/ 91892 w 95218"/>
              <a:gd name="connsiteY0" fmla="*/ 75675 h 75675"/>
              <a:gd name="connsiteX1" fmla="*/ 11869 w 95218"/>
              <a:gd name="connsiteY1" fmla="*/ 75675 h 75675"/>
              <a:gd name="connsiteX2" fmla="*/ 2754 w 95218"/>
              <a:gd name="connsiteY2" fmla="*/ 72630 h 75675"/>
              <a:gd name="connsiteX3" fmla="*/ 0 w 95218"/>
              <a:gd name="connsiteY3" fmla="*/ 63483 h 75675"/>
              <a:gd name="connsiteX4" fmla="*/ 0 w 95218"/>
              <a:gd name="connsiteY4" fmla="*/ 10808 h 75675"/>
              <a:gd name="connsiteX5" fmla="*/ 2602 w 95218"/>
              <a:gd name="connsiteY5" fmla="*/ 2130 h 75675"/>
              <a:gd name="connsiteX6" fmla="*/ 11285 w 95218"/>
              <a:gd name="connsiteY6" fmla="*/ 0 h 75675"/>
              <a:gd name="connsiteX7" fmla="*/ 91169 w 95218"/>
              <a:gd name="connsiteY7" fmla="*/ 0 h 75675"/>
              <a:gd name="connsiteX8" fmla="*/ 93923 w 95218"/>
              <a:gd name="connsiteY8" fmla="*/ 2905 h 75675"/>
              <a:gd name="connsiteX9" fmla="*/ 93923 w 95218"/>
              <a:gd name="connsiteY9" fmla="*/ 14475 h 75675"/>
              <a:gd name="connsiteX10" fmla="*/ 93339 w 95218"/>
              <a:gd name="connsiteY10" fmla="*/ 16746 h 75675"/>
              <a:gd name="connsiteX11" fmla="*/ 91169 w 95218"/>
              <a:gd name="connsiteY11" fmla="*/ 17367 h 75675"/>
              <a:gd name="connsiteX12" fmla="*/ 22722 w 95218"/>
              <a:gd name="connsiteY12" fmla="*/ 17367 h 75675"/>
              <a:gd name="connsiteX13" fmla="*/ 20259 w 95218"/>
              <a:gd name="connsiteY13" fmla="*/ 19803 h 75675"/>
              <a:gd name="connsiteX14" fmla="*/ 20259 w 95218"/>
              <a:gd name="connsiteY14" fmla="*/ 29090 h 75675"/>
              <a:gd name="connsiteX15" fmla="*/ 89138 w 95218"/>
              <a:gd name="connsiteY15" fmla="*/ 29090 h 75675"/>
              <a:gd name="connsiteX16" fmla="*/ 92172 w 95218"/>
              <a:gd name="connsiteY16" fmla="*/ 32287 h 75675"/>
              <a:gd name="connsiteX17" fmla="*/ 92172 w 95218"/>
              <a:gd name="connsiteY17" fmla="*/ 42943 h 75675"/>
              <a:gd name="connsiteX18" fmla="*/ 89138 w 95218"/>
              <a:gd name="connsiteY18" fmla="*/ 46140 h 75675"/>
              <a:gd name="connsiteX19" fmla="*/ 20259 w 95218"/>
              <a:gd name="connsiteY19" fmla="*/ 46140 h 75675"/>
              <a:gd name="connsiteX20" fmla="*/ 20259 w 95218"/>
              <a:gd name="connsiteY20" fmla="*/ 56023 h 75675"/>
              <a:gd name="connsiteX21" fmla="*/ 22722 w 95218"/>
              <a:gd name="connsiteY21" fmla="*/ 58459 h 75675"/>
              <a:gd name="connsiteX22" fmla="*/ 91892 w 95218"/>
              <a:gd name="connsiteY22" fmla="*/ 58459 h 75675"/>
              <a:gd name="connsiteX23" fmla="*/ 95218 w 95218"/>
              <a:gd name="connsiteY23" fmla="*/ 61060 h 75675"/>
              <a:gd name="connsiteX24" fmla="*/ 95218 w 95218"/>
              <a:gd name="connsiteY24" fmla="*/ 72630 h 75675"/>
              <a:gd name="connsiteX25" fmla="*/ 91892 w 95218"/>
              <a:gd name="connsiteY25" fmla="*/ 75675 h 75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95218" h="75675">
                <a:moveTo>
                  <a:pt x="91892" y="75675"/>
                </a:moveTo>
                <a:lnTo>
                  <a:pt x="11869" y="75675"/>
                </a:lnTo>
                <a:cubicBezTo>
                  <a:pt x="7616" y="75675"/>
                  <a:pt x="4582" y="74660"/>
                  <a:pt x="2754" y="72630"/>
                </a:cubicBezTo>
                <a:cubicBezTo>
                  <a:pt x="913" y="70600"/>
                  <a:pt x="0" y="67543"/>
                  <a:pt x="0" y="63483"/>
                </a:cubicBezTo>
                <a:lnTo>
                  <a:pt x="0" y="10808"/>
                </a:lnTo>
                <a:cubicBezTo>
                  <a:pt x="0" y="6444"/>
                  <a:pt x="863" y="3564"/>
                  <a:pt x="2602" y="2130"/>
                </a:cubicBezTo>
                <a:cubicBezTo>
                  <a:pt x="4341" y="723"/>
                  <a:pt x="7235" y="0"/>
                  <a:pt x="11285" y="0"/>
                </a:cubicBezTo>
                <a:lnTo>
                  <a:pt x="91169" y="0"/>
                </a:lnTo>
                <a:cubicBezTo>
                  <a:pt x="92997" y="0"/>
                  <a:pt x="93923" y="964"/>
                  <a:pt x="93923" y="2905"/>
                </a:cubicBezTo>
                <a:lnTo>
                  <a:pt x="93923" y="14475"/>
                </a:lnTo>
                <a:cubicBezTo>
                  <a:pt x="93923" y="15592"/>
                  <a:pt x="93720" y="16352"/>
                  <a:pt x="93339" y="16746"/>
                </a:cubicBezTo>
                <a:cubicBezTo>
                  <a:pt x="92946" y="17152"/>
                  <a:pt x="92222" y="17367"/>
                  <a:pt x="91169" y="17367"/>
                </a:cubicBezTo>
                <a:lnTo>
                  <a:pt x="22722" y="17367"/>
                </a:lnTo>
                <a:cubicBezTo>
                  <a:pt x="21072" y="17367"/>
                  <a:pt x="20259" y="18167"/>
                  <a:pt x="20259" y="19803"/>
                </a:cubicBezTo>
                <a:lnTo>
                  <a:pt x="20259" y="29090"/>
                </a:lnTo>
                <a:lnTo>
                  <a:pt x="89138" y="29090"/>
                </a:lnTo>
                <a:cubicBezTo>
                  <a:pt x="91169" y="29090"/>
                  <a:pt x="92172" y="30155"/>
                  <a:pt x="92172" y="32287"/>
                </a:cubicBezTo>
                <a:lnTo>
                  <a:pt x="92172" y="42943"/>
                </a:lnTo>
                <a:cubicBezTo>
                  <a:pt x="92172" y="45075"/>
                  <a:pt x="91169" y="46140"/>
                  <a:pt x="89138" y="46140"/>
                </a:cubicBezTo>
                <a:lnTo>
                  <a:pt x="20259" y="46140"/>
                </a:lnTo>
                <a:lnTo>
                  <a:pt x="20259" y="56023"/>
                </a:lnTo>
                <a:cubicBezTo>
                  <a:pt x="20259" y="57660"/>
                  <a:pt x="21072" y="58459"/>
                  <a:pt x="22722" y="58459"/>
                </a:cubicBezTo>
                <a:lnTo>
                  <a:pt x="91892" y="58459"/>
                </a:lnTo>
                <a:cubicBezTo>
                  <a:pt x="94114" y="58459"/>
                  <a:pt x="95218" y="59321"/>
                  <a:pt x="95218" y="61060"/>
                </a:cubicBezTo>
                <a:lnTo>
                  <a:pt x="95218" y="72630"/>
                </a:lnTo>
                <a:cubicBezTo>
                  <a:pt x="95218" y="74660"/>
                  <a:pt x="94114" y="75675"/>
                  <a:pt x="91892" y="7567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4" name="Freeform 3"/>
          <p:cNvSpPr/>
          <p:nvPr/>
        </p:nvSpPr>
        <p:spPr>
          <a:xfrm>
            <a:off x="976612" y="7996640"/>
            <a:ext cx="130241" cy="17343"/>
          </a:xfrm>
          <a:custGeom>
            <a:avLst/>
            <a:gdLst>
              <a:gd name="connsiteX0" fmla="*/ 127195 w 130241"/>
              <a:gd name="connsiteY0" fmla="*/ 17343 h 17343"/>
              <a:gd name="connsiteX1" fmla="*/ 2894 w 130241"/>
              <a:gd name="connsiteY1" fmla="*/ 17343 h 17343"/>
              <a:gd name="connsiteX2" fmla="*/ 495 w 130241"/>
              <a:gd name="connsiteY2" fmla="*/ 16429 h 17343"/>
              <a:gd name="connsiteX3" fmla="*/ 0 w 130241"/>
              <a:gd name="connsiteY3" fmla="*/ 14145 h 17343"/>
              <a:gd name="connsiteX4" fmla="*/ 0 w 130241"/>
              <a:gd name="connsiteY4" fmla="*/ 3197 h 17343"/>
              <a:gd name="connsiteX5" fmla="*/ 495 w 130241"/>
              <a:gd name="connsiteY5" fmla="*/ 761 h 17343"/>
              <a:gd name="connsiteX6" fmla="*/ 2894 w 130241"/>
              <a:gd name="connsiteY6" fmla="*/ 0 h 17343"/>
              <a:gd name="connsiteX7" fmla="*/ 127195 w 130241"/>
              <a:gd name="connsiteY7" fmla="*/ 0 h 17343"/>
              <a:gd name="connsiteX8" fmla="*/ 130241 w 130241"/>
              <a:gd name="connsiteY8" fmla="*/ 3197 h 17343"/>
              <a:gd name="connsiteX9" fmla="*/ 130241 w 130241"/>
              <a:gd name="connsiteY9" fmla="*/ 14145 h 17343"/>
              <a:gd name="connsiteX10" fmla="*/ 127195 w 130241"/>
              <a:gd name="connsiteY10" fmla="*/ 17343 h 17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0241" h="17343">
                <a:moveTo>
                  <a:pt x="127195" y="17343"/>
                </a:moveTo>
                <a:lnTo>
                  <a:pt x="2894" y="17343"/>
                </a:lnTo>
                <a:cubicBezTo>
                  <a:pt x="1637" y="17343"/>
                  <a:pt x="837" y="17038"/>
                  <a:pt x="495" y="16429"/>
                </a:cubicBezTo>
                <a:cubicBezTo>
                  <a:pt x="165" y="15833"/>
                  <a:pt x="0" y="15059"/>
                  <a:pt x="0" y="14145"/>
                </a:cubicBezTo>
                <a:lnTo>
                  <a:pt x="0" y="3197"/>
                </a:lnTo>
                <a:cubicBezTo>
                  <a:pt x="0" y="2081"/>
                  <a:pt x="165" y="1256"/>
                  <a:pt x="495" y="761"/>
                </a:cubicBezTo>
                <a:cubicBezTo>
                  <a:pt x="837" y="241"/>
                  <a:pt x="1637" y="0"/>
                  <a:pt x="2894" y="0"/>
                </a:cubicBezTo>
                <a:lnTo>
                  <a:pt x="127195" y="0"/>
                </a:lnTo>
                <a:cubicBezTo>
                  <a:pt x="129226" y="0"/>
                  <a:pt x="130241" y="1065"/>
                  <a:pt x="130241" y="3197"/>
                </a:cubicBezTo>
                <a:lnTo>
                  <a:pt x="130241" y="14145"/>
                </a:lnTo>
                <a:cubicBezTo>
                  <a:pt x="130241" y="16277"/>
                  <a:pt x="129226" y="17343"/>
                  <a:pt x="127195" y="17343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5" name="Freeform 3"/>
          <p:cNvSpPr/>
          <p:nvPr/>
        </p:nvSpPr>
        <p:spPr>
          <a:xfrm>
            <a:off x="1160825" y="7906190"/>
            <a:ext cx="78576" cy="117236"/>
          </a:xfrm>
          <a:custGeom>
            <a:avLst/>
            <a:gdLst>
              <a:gd name="connsiteX0" fmla="*/ 60055 w 78576"/>
              <a:gd name="connsiteY0" fmla="*/ 117084 h 117236"/>
              <a:gd name="connsiteX1" fmla="*/ 58024 w 78576"/>
              <a:gd name="connsiteY1" fmla="*/ 116792 h 117236"/>
              <a:gd name="connsiteX2" fmla="*/ 56590 w 78576"/>
              <a:gd name="connsiteY2" fmla="*/ 114800 h 117236"/>
              <a:gd name="connsiteX3" fmla="*/ 27495 w 78576"/>
              <a:gd name="connsiteY3" fmla="*/ 68076 h 117236"/>
              <a:gd name="connsiteX4" fmla="*/ 19675 w 78576"/>
              <a:gd name="connsiteY4" fmla="*/ 77185 h 117236"/>
              <a:gd name="connsiteX5" fmla="*/ 19675 w 78576"/>
              <a:gd name="connsiteY5" fmla="*/ 114179 h 117236"/>
              <a:gd name="connsiteX6" fmla="*/ 18952 w 78576"/>
              <a:gd name="connsiteY6" fmla="*/ 116640 h 117236"/>
              <a:gd name="connsiteX7" fmla="*/ 16781 w 78576"/>
              <a:gd name="connsiteY7" fmla="*/ 117236 h 117236"/>
              <a:gd name="connsiteX8" fmla="*/ 2894 w 78576"/>
              <a:gd name="connsiteY8" fmla="*/ 117236 h 117236"/>
              <a:gd name="connsiteX9" fmla="*/ 647 w 78576"/>
              <a:gd name="connsiteY9" fmla="*/ 116640 h 117236"/>
              <a:gd name="connsiteX10" fmla="*/ 0 w 78576"/>
              <a:gd name="connsiteY10" fmla="*/ 114179 h 117236"/>
              <a:gd name="connsiteX11" fmla="*/ 0 w 78576"/>
              <a:gd name="connsiteY11" fmla="*/ 3057 h 117236"/>
              <a:gd name="connsiteX12" fmla="*/ 2894 w 78576"/>
              <a:gd name="connsiteY12" fmla="*/ 0 h 117236"/>
              <a:gd name="connsiteX13" fmla="*/ 16781 w 78576"/>
              <a:gd name="connsiteY13" fmla="*/ 0 h 117236"/>
              <a:gd name="connsiteX14" fmla="*/ 19675 w 78576"/>
              <a:gd name="connsiteY14" fmla="*/ 3057 h 117236"/>
              <a:gd name="connsiteX15" fmla="*/ 19675 w 78576"/>
              <a:gd name="connsiteY15" fmla="*/ 48145 h 117236"/>
              <a:gd name="connsiteX16" fmla="*/ 53696 w 78576"/>
              <a:gd name="connsiteY16" fmla="*/ 2309 h 117236"/>
              <a:gd name="connsiteX17" fmla="*/ 54851 w 78576"/>
              <a:gd name="connsiteY17" fmla="*/ 1065 h 117236"/>
              <a:gd name="connsiteX18" fmla="*/ 56590 w 78576"/>
              <a:gd name="connsiteY18" fmla="*/ 621 h 117236"/>
              <a:gd name="connsiteX19" fmla="*/ 72788 w 78576"/>
              <a:gd name="connsiteY19" fmla="*/ 621 h 117236"/>
              <a:gd name="connsiteX20" fmla="*/ 74819 w 78576"/>
              <a:gd name="connsiteY20" fmla="*/ 4415 h 117236"/>
              <a:gd name="connsiteX21" fmla="*/ 39072 w 78576"/>
              <a:gd name="connsiteY21" fmla="*/ 51913 h 117236"/>
              <a:gd name="connsiteX22" fmla="*/ 78576 w 78576"/>
              <a:gd name="connsiteY22" fmla="*/ 113887 h 117236"/>
              <a:gd name="connsiteX23" fmla="*/ 76697 w 78576"/>
              <a:gd name="connsiteY23" fmla="*/ 117084 h 117236"/>
              <a:gd name="connsiteX24" fmla="*/ 60055 w 78576"/>
              <a:gd name="connsiteY24" fmla="*/ 117084 h 11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78576" h="117236">
                <a:moveTo>
                  <a:pt x="60055" y="117084"/>
                </a:moveTo>
                <a:cubicBezTo>
                  <a:pt x="59002" y="117084"/>
                  <a:pt x="58316" y="116982"/>
                  <a:pt x="58024" y="116792"/>
                </a:cubicBezTo>
                <a:cubicBezTo>
                  <a:pt x="57745" y="116564"/>
                  <a:pt x="57250" y="115916"/>
                  <a:pt x="56590" y="114800"/>
                </a:cubicBezTo>
                <a:lnTo>
                  <a:pt x="27495" y="68076"/>
                </a:lnTo>
                <a:lnTo>
                  <a:pt x="19675" y="77185"/>
                </a:lnTo>
                <a:lnTo>
                  <a:pt x="19675" y="114179"/>
                </a:lnTo>
                <a:cubicBezTo>
                  <a:pt x="19675" y="115396"/>
                  <a:pt x="19434" y="116221"/>
                  <a:pt x="18952" y="116640"/>
                </a:cubicBezTo>
                <a:cubicBezTo>
                  <a:pt x="18469" y="117033"/>
                  <a:pt x="17746" y="117236"/>
                  <a:pt x="16781" y="117236"/>
                </a:cubicBezTo>
                <a:lnTo>
                  <a:pt x="2894" y="117236"/>
                </a:lnTo>
                <a:cubicBezTo>
                  <a:pt x="1827" y="117236"/>
                  <a:pt x="1079" y="117033"/>
                  <a:pt x="647" y="116640"/>
                </a:cubicBezTo>
                <a:cubicBezTo>
                  <a:pt x="215" y="116221"/>
                  <a:pt x="0" y="115396"/>
                  <a:pt x="0" y="114179"/>
                </a:cubicBezTo>
                <a:lnTo>
                  <a:pt x="0" y="3057"/>
                </a:lnTo>
                <a:cubicBezTo>
                  <a:pt x="0" y="1027"/>
                  <a:pt x="964" y="0"/>
                  <a:pt x="2894" y="0"/>
                </a:cubicBezTo>
                <a:lnTo>
                  <a:pt x="16781" y="0"/>
                </a:lnTo>
                <a:cubicBezTo>
                  <a:pt x="18711" y="0"/>
                  <a:pt x="19675" y="1027"/>
                  <a:pt x="19675" y="3057"/>
                </a:cubicBezTo>
                <a:lnTo>
                  <a:pt x="19675" y="48145"/>
                </a:lnTo>
                <a:lnTo>
                  <a:pt x="53696" y="2309"/>
                </a:lnTo>
                <a:cubicBezTo>
                  <a:pt x="54178" y="1789"/>
                  <a:pt x="54559" y="1395"/>
                  <a:pt x="54851" y="1065"/>
                </a:cubicBezTo>
                <a:cubicBezTo>
                  <a:pt x="55130" y="773"/>
                  <a:pt x="55714" y="621"/>
                  <a:pt x="56590" y="621"/>
                </a:cubicBezTo>
                <a:lnTo>
                  <a:pt x="72788" y="621"/>
                </a:lnTo>
                <a:cubicBezTo>
                  <a:pt x="76164" y="621"/>
                  <a:pt x="76837" y="1890"/>
                  <a:pt x="74819" y="4415"/>
                </a:cubicBezTo>
                <a:lnTo>
                  <a:pt x="39072" y="51913"/>
                </a:lnTo>
                <a:lnTo>
                  <a:pt x="78576" y="113887"/>
                </a:lnTo>
                <a:cubicBezTo>
                  <a:pt x="80023" y="116018"/>
                  <a:pt x="79401" y="117084"/>
                  <a:pt x="76697" y="117084"/>
                </a:cubicBezTo>
                <a:lnTo>
                  <a:pt x="60055" y="117084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6" name="Freeform 3"/>
          <p:cNvSpPr/>
          <p:nvPr/>
        </p:nvSpPr>
        <p:spPr>
          <a:xfrm>
            <a:off x="1251264" y="7904542"/>
            <a:ext cx="69322" cy="121930"/>
          </a:xfrm>
          <a:custGeom>
            <a:avLst/>
            <a:gdLst>
              <a:gd name="connsiteX0" fmla="*/ 69322 w 69322"/>
              <a:gd name="connsiteY0" fmla="*/ 85380 h 121930"/>
              <a:gd name="connsiteX1" fmla="*/ 66644 w 69322"/>
              <a:gd name="connsiteY1" fmla="*/ 99855 h 121930"/>
              <a:gd name="connsiteX2" fmla="*/ 58684 w 69322"/>
              <a:gd name="connsiteY2" fmla="*/ 111502 h 121930"/>
              <a:gd name="connsiteX3" fmla="*/ 45660 w 69322"/>
              <a:gd name="connsiteY3" fmla="*/ 119178 h 121930"/>
              <a:gd name="connsiteX4" fmla="*/ 27787 w 69322"/>
              <a:gd name="connsiteY4" fmla="*/ 121930 h 121930"/>
              <a:gd name="connsiteX5" fmla="*/ 14763 w 69322"/>
              <a:gd name="connsiteY5" fmla="*/ 120788 h 121930"/>
              <a:gd name="connsiteX6" fmla="*/ 2615 w 69322"/>
              <a:gd name="connsiteY6" fmla="*/ 117516 h 121930"/>
              <a:gd name="connsiteX7" fmla="*/ 152 w 69322"/>
              <a:gd name="connsiteY7" fmla="*/ 115689 h 121930"/>
              <a:gd name="connsiteX8" fmla="*/ 0 w 69322"/>
              <a:gd name="connsiteY8" fmla="*/ 112961 h 121930"/>
              <a:gd name="connsiteX9" fmla="*/ 1447 w 69322"/>
              <a:gd name="connsiteY9" fmla="*/ 100769 h 121930"/>
              <a:gd name="connsiteX10" fmla="*/ 2538 w 69322"/>
              <a:gd name="connsiteY10" fmla="*/ 98194 h 121930"/>
              <a:gd name="connsiteX11" fmla="*/ 5648 w 69322"/>
              <a:gd name="connsiteY11" fmla="*/ 98486 h 121930"/>
              <a:gd name="connsiteX12" fmla="*/ 13608 w 69322"/>
              <a:gd name="connsiteY12" fmla="*/ 100921 h 121930"/>
              <a:gd name="connsiteX13" fmla="*/ 21567 w 69322"/>
              <a:gd name="connsiteY13" fmla="*/ 102457 h 121930"/>
              <a:gd name="connsiteX14" fmla="*/ 31405 w 69322"/>
              <a:gd name="connsiteY14" fmla="*/ 102279 h 121930"/>
              <a:gd name="connsiteX15" fmla="*/ 40227 w 69322"/>
              <a:gd name="connsiteY15" fmla="*/ 99628 h 121930"/>
              <a:gd name="connsiteX16" fmla="*/ 46536 w 69322"/>
              <a:gd name="connsiteY16" fmla="*/ 93931 h 121930"/>
              <a:gd name="connsiteX17" fmla="*/ 48923 w 69322"/>
              <a:gd name="connsiteY17" fmla="*/ 84784 h 121930"/>
              <a:gd name="connsiteX18" fmla="*/ 47463 w 69322"/>
              <a:gd name="connsiteY18" fmla="*/ 78466 h 121930"/>
              <a:gd name="connsiteX19" fmla="*/ 43058 w 69322"/>
              <a:gd name="connsiteY19" fmla="*/ 72922 h 121930"/>
              <a:gd name="connsiteX20" fmla="*/ 35683 w 69322"/>
              <a:gd name="connsiteY20" fmla="*/ 68951 h 121930"/>
              <a:gd name="connsiteX21" fmla="*/ 25324 w 69322"/>
              <a:gd name="connsiteY21" fmla="*/ 67416 h 121930"/>
              <a:gd name="connsiteX22" fmla="*/ 17505 w 69322"/>
              <a:gd name="connsiteY22" fmla="*/ 67416 h 121930"/>
              <a:gd name="connsiteX23" fmla="*/ 15118 w 69322"/>
              <a:gd name="connsiteY23" fmla="*/ 66820 h 121930"/>
              <a:gd name="connsiteX24" fmla="*/ 14623 w 69322"/>
              <a:gd name="connsiteY24" fmla="*/ 64397 h 121930"/>
              <a:gd name="connsiteX25" fmla="*/ 14623 w 69322"/>
              <a:gd name="connsiteY25" fmla="*/ 51900 h 121930"/>
              <a:gd name="connsiteX26" fmla="*/ 15118 w 69322"/>
              <a:gd name="connsiteY26" fmla="*/ 49224 h 121930"/>
              <a:gd name="connsiteX27" fmla="*/ 17505 w 69322"/>
              <a:gd name="connsiteY27" fmla="*/ 48704 h 121930"/>
              <a:gd name="connsiteX28" fmla="*/ 25045 w 69322"/>
              <a:gd name="connsiteY28" fmla="*/ 48704 h 121930"/>
              <a:gd name="connsiteX29" fmla="*/ 31773 w 69322"/>
              <a:gd name="connsiteY29" fmla="*/ 47790 h 121930"/>
              <a:gd name="connsiteX30" fmla="*/ 38717 w 69322"/>
              <a:gd name="connsiteY30" fmla="*/ 44898 h 121930"/>
              <a:gd name="connsiteX31" fmla="*/ 44213 w 69322"/>
              <a:gd name="connsiteY31" fmla="*/ 39962 h 121930"/>
              <a:gd name="connsiteX32" fmla="*/ 46460 w 69322"/>
              <a:gd name="connsiteY32" fmla="*/ 32870 h 121930"/>
              <a:gd name="connsiteX33" fmla="*/ 42614 w 69322"/>
              <a:gd name="connsiteY33" fmla="*/ 23140 h 121930"/>
              <a:gd name="connsiteX34" fmla="*/ 30973 w 69322"/>
              <a:gd name="connsiteY34" fmla="*/ 19169 h 121930"/>
              <a:gd name="connsiteX35" fmla="*/ 20120 w 69322"/>
              <a:gd name="connsiteY35" fmla="*/ 20679 h 121930"/>
              <a:gd name="connsiteX36" fmla="*/ 9698 w 69322"/>
              <a:gd name="connsiteY36" fmla="*/ 24345 h 121930"/>
              <a:gd name="connsiteX37" fmla="*/ 6512 w 69322"/>
              <a:gd name="connsiteY37" fmla="*/ 25017 h 121930"/>
              <a:gd name="connsiteX38" fmla="*/ 5065 w 69322"/>
              <a:gd name="connsiteY38" fmla="*/ 22671 h 121930"/>
              <a:gd name="connsiteX39" fmla="*/ 3617 w 69322"/>
              <a:gd name="connsiteY39" fmla="*/ 10035 h 121930"/>
              <a:gd name="connsiteX40" fmla="*/ 3833 w 69322"/>
              <a:gd name="connsiteY40" fmla="*/ 7751 h 121930"/>
              <a:gd name="connsiteX41" fmla="*/ 6512 w 69322"/>
              <a:gd name="connsiteY41" fmla="*/ 6064 h 121930"/>
              <a:gd name="connsiteX42" fmla="*/ 19104 w 69322"/>
              <a:gd name="connsiteY42" fmla="*/ 1725 h 121930"/>
              <a:gd name="connsiteX43" fmla="*/ 31836 w 69322"/>
              <a:gd name="connsiteY43" fmla="*/ 0 h 121930"/>
              <a:gd name="connsiteX44" fmla="*/ 44569 w 69322"/>
              <a:gd name="connsiteY44" fmla="*/ 1801 h 121930"/>
              <a:gd name="connsiteX45" fmla="*/ 56006 w 69322"/>
              <a:gd name="connsiteY45" fmla="*/ 7384 h 121930"/>
              <a:gd name="connsiteX46" fmla="*/ 64181 w 69322"/>
              <a:gd name="connsiteY46" fmla="*/ 16962 h 121930"/>
              <a:gd name="connsiteX47" fmla="*/ 67291 w 69322"/>
              <a:gd name="connsiteY47" fmla="*/ 30739 h 121930"/>
              <a:gd name="connsiteX48" fmla="*/ 65781 w 69322"/>
              <a:gd name="connsiteY48" fmla="*/ 39265 h 121930"/>
              <a:gd name="connsiteX49" fmla="*/ 61579 w 69322"/>
              <a:gd name="connsiteY49" fmla="*/ 46952 h 121930"/>
              <a:gd name="connsiteX50" fmla="*/ 55206 w 69322"/>
              <a:gd name="connsiteY50" fmla="*/ 53347 h 121930"/>
              <a:gd name="connsiteX51" fmla="*/ 47184 w 69322"/>
              <a:gd name="connsiteY51" fmla="*/ 58003 h 121930"/>
              <a:gd name="connsiteX52" fmla="*/ 63749 w 69322"/>
              <a:gd name="connsiteY52" fmla="*/ 70017 h 121930"/>
              <a:gd name="connsiteX53" fmla="*/ 69322 w 69322"/>
              <a:gd name="connsiteY53" fmla="*/ 85380 h 121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</a:cxnLst>
            <a:rect l="l" t="t" r="r" b="b"/>
            <a:pathLst>
              <a:path w="69322" h="121930">
                <a:moveTo>
                  <a:pt x="69322" y="85380"/>
                </a:moveTo>
                <a:cubicBezTo>
                  <a:pt x="69322" y="90557"/>
                  <a:pt x="68434" y="95390"/>
                  <a:pt x="66644" y="99855"/>
                </a:cubicBezTo>
                <a:cubicBezTo>
                  <a:pt x="64854" y="104309"/>
                  <a:pt x="62201" y="108204"/>
                  <a:pt x="58684" y="111502"/>
                </a:cubicBezTo>
                <a:cubicBezTo>
                  <a:pt x="55156" y="114788"/>
                  <a:pt x="50814" y="117363"/>
                  <a:pt x="45660" y="119178"/>
                </a:cubicBezTo>
                <a:cubicBezTo>
                  <a:pt x="40494" y="121017"/>
                  <a:pt x="34540" y="121930"/>
                  <a:pt x="27787" y="121930"/>
                </a:cubicBezTo>
                <a:cubicBezTo>
                  <a:pt x="23738" y="121930"/>
                  <a:pt x="19396" y="121563"/>
                  <a:pt x="14763" y="120788"/>
                </a:cubicBezTo>
                <a:cubicBezTo>
                  <a:pt x="10130" y="120015"/>
                  <a:pt x="6080" y="118936"/>
                  <a:pt x="2615" y="117516"/>
                </a:cubicBezTo>
                <a:cubicBezTo>
                  <a:pt x="1256" y="116995"/>
                  <a:pt x="431" y="116399"/>
                  <a:pt x="152" y="115689"/>
                </a:cubicBezTo>
                <a:cubicBezTo>
                  <a:pt x="-139" y="114965"/>
                  <a:pt x="-190" y="114077"/>
                  <a:pt x="0" y="112961"/>
                </a:cubicBezTo>
                <a:lnTo>
                  <a:pt x="1447" y="100769"/>
                </a:lnTo>
                <a:cubicBezTo>
                  <a:pt x="1637" y="99361"/>
                  <a:pt x="2005" y="98486"/>
                  <a:pt x="2538" y="98194"/>
                </a:cubicBezTo>
                <a:cubicBezTo>
                  <a:pt x="3059" y="97864"/>
                  <a:pt x="4100" y="97966"/>
                  <a:pt x="5648" y="98486"/>
                </a:cubicBezTo>
                <a:cubicBezTo>
                  <a:pt x="7971" y="99310"/>
                  <a:pt x="10612" y="100096"/>
                  <a:pt x="13608" y="100921"/>
                </a:cubicBezTo>
                <a:cubicBezTo>
                  <a:pt x="16591" y="101734"/>
                  <a:pt x="19257" y="102228"/>
                  <a:pt x="21567" y="102457"/>
                </a:cubicBezTo>
                <a:cubicBezTo>
                  <a:pt x="24842" y="102748"/>
                  <a:pt x="28117" y="102697"/>
                  <a:pt x="31405" y="102279"/>
                </a:cubicBezTo>
                <a:cubicBezTo>
                  <a:pt x="34680" y="101886"/>
                  <a:pt x="37625" y="100985"/>
                  <a:pt x="40227" y="99628"/>
                </a:cubicBezTo>
                <a:cubicBezTo>
                  <a:pt x="42842" y="98270"/>
                  <a:pt x="44937" y="96354"/>
                  <a:pt x="46536" y="93931"/>
                </a:cubicBezTo>
                <a:cubicBezTo>
                  <a:pt x="48123" y="91470"/>
                  <a:pt x="48923" y="88425"/>
                  <a:pt x="48923" y="84784"/>
                </a:cubicBezTo>
                <a:cubicBezTo>
                  <a:pt x="48923" y="82653"/>
                  <a:pt x="48428" y="80547"/>
                  <a:pt x="47463" y="78466"/>
                </a:cubicBezTo>
                <a:cubicBezTo>
                  <a:pt x="46511" y="76386"/>
                  <a:pt x="45026" y="74534"/>
                  <a:pt x="43058" y="72922"/>
                </a:cubicBezTo>
                <a:cubicBezTo>
                  <a:pt x="41078" y="71286"/>
                  <a:pt x="38615" y="69967"/>
                  <a:pt x="35683" y="68951"/>
                </a:cubicBezTo>
                <a:cubicBezTo>
                  <a:pt x="32738" y="67936"/>
                  <a:pt x="29285" y="67416"/>
                  <a:pt x="25324" y="67416"/>
                </a:cubicBezTo>
                <a:lnTo>
                  <a:pt x="17505" y="67416"/>
                </a:lnTo>
                <a:cubicBezTo>
                  <a:pt x="16261" y="67416"/>
                  <a:pt x="15461" y="67213"/>
                  <a:pt x="15118" y="66820"/>
                </a:cubicBezTo>
                <a:cubicBezTo>
                  <a:pt x="14788" y="66426"/>
                  <a:pt x="14623" y="65602"/>
                  <a:pt x="14623" y="64397"/>
                </a:cubicBezTo>
                <a:lnTo>
                  <a:pt x="14623" y="51900"/>
                </a:lnTo>
                <a:cubicBezTo>
                  <a:pt x="14623" y="50467"/>
                  <a:pt x="14788" y="49604"/>
                  <a:pt x="15118" y="49224"/>
                </a:cubicBezTo>
                <a:cubicBezTo>
                  <a:pt x="15461" y="48881"/>
                  <a:pt x="16261" y="48704"/>
                  <a:pt x="17505" y="48704"/>
                </a:cubicBezTo>
                <a:lnTo>
                  <a:pt x="25045" y="48704"/>
                </a:lnTo>
                <a:cubicBezTo>
                  <a:pt x="27063" y="48704"/>
                  <a:pt x="29310" y="48386"/>
                  <a:pt x="31773" y="47790"/>
                </a:cubicBezTo>
                <a:cubicBezTo>
                  <a:pt x="34223" y="47169"/>
                  <a:pt x="36546" y="46204"/>
                  <a:pt x="38717" y="44898"/>
                </a:cubicBezTo>
                <a:cubicBezTo>
                  <a:pt x="40887" y="43578"/>
                  <a:pt x="42715" y="41916"/>
                  <a:pt x="44213" y="39962"/>
                </a:cubicBezTo>
                <a:cubicBezTo>
                  <a:pt x="45711" y="37983"/>
                  <a:pt x="46460" y="35598"/>
                  <a:pt x="46460" y="32870"/>
                </a:cubicBezTo>
                <a:cubicBezTo>
                  <a:pt x="46460" y="29014"/>
                  <a:pt x="45178" y="25766"/>
                  <a:pt x="42614" y="23140"/>
                </a:cubicBezTo>
                <a:cubicBezTo>
                  <a:pt x="40062" y="20489"/>
                  <a:pt x="36178" y="19169"/>
                  <a:pt x="30973" y="19169"/>
                </a:cubicBezTo>
                <a:cubicBezTo>
                  <a:pt x="27597" y="19169"/>
                  <a:pt x="23979" y="19664"/>
                  <a:pt x="20120" y="20679"/>
                </a:cubicBezTo>
                <a:cubicBezTo>
                  <a:pt x="16261" y="21694"/>
                  <a:pt x="12783" y="22912"/>
                  <a:pt x="9698" y="24345"/>
                </a:cubicBezTo>
                <a:cubicBezTo>
                  <a:pt x="8352" y="24941"/>
                  <a:pt x="7286" y="25196"/>
                  <a:pt x="6512" y="25017"/>
                </a:cubicBezTo>
                <a:cubicBezTo>
                  <a:pt x="5737" y="24865"/>
                  <a:pt x="5268" y="24104"/>
                  <a:pt x="5065" y="22671"/>
                </a:cubicBezTo>
                <a:lnTo>
                  <a:pt x="3617" y="10035"/>
                </a:lnTo>
                <a:cubicBezTo>
                  <a:pt x="3427" y="9007"/>
                  <a:pt x="3490" y="8271"/>
                  <a:pt x="3833" y="7751"/>
                </a:cubicBezTo>
                <a:cubicBezTo>
                  <a:pt x="4176" y="7256"/>
                  <a:pt x="5065" y="6686"/>
                  <a:pt x="6512" y="6064"/>
                </a:cubicBezTo>
                <a:cubicBezTo>
                  <a:pt x="10574" y="4351"/>
                  <a:pt x="14763" y="2892"/>
                  <a:pt x="19104" y="1725"/>
                </a:cubicBezTo>
                <a:cubicBezTo>
                  <a:pt x="23446" y="558"/>
                  <a:pt x="27685" y="0"/>
                  <a:pt x="31836" y="0"/>
                </a:cubicBezTo>
                <a:cubicBezTo>
                  <a:pt x="36089" y="0"/>
                  <a:pt x="40329" y="583"/>
                  <a:pt x="44569" y="1801"/>
                </a:cubicBezTo>
                <a:cubicBezTo>
                  <a:pt x="48821" y="3044"/>
                  <a:pt x="52629" y="4871"/>
                  <a:pt x="56006" y="7384"/>
                </a:cubicBezTo>
                <a:cubicBezTo>
                  <a:pt x="59383" y="9857"/>
                  <a:pt x="62112" y="13055"/>
                  <a:pt x="64181" y="16962"/>
                </a:cubicBezTo>
                <a:cubicBezTo>
                  <a:pt x="66250" y="20856"/>
                  <a:pt x="67291" y="25462"/>
                  <a:pt x="67291" y="30739"/>
                </a:cubicBezTo>
                <a:cubicBezTo>
                  <a:pt x="67291" y="33695"/>
                  <a:pt x="66783" y="36512"/>
                  <a:pt x="65781" y="39265"/>
                </a:cubicBezTo>
                <a:cubicBezTo>
                  <a:pt x="64765" y="41992"/>
                  <a:pt x="63369" y="44567"/>
                  <a:pt x="61579" y="46952"/>
                </a:cubicBezTo>
                <a:cubicBezTo>
                  <a:pt x="59789" y="49325"/>
                  <a:pt x="57669" y="51457"/>
                  <a:pt x="55206" y="53347"/>
                </a:cubicBezTo>
                <a:cubicBezTo>
                  <a:pt x="52744" y="55224"/>
                  <a:pt x="50078" y="56760"/>
                  <a:pt x="47184" y="58003"/>
                </a:cubicBezTo>
                <a:cubicBezTo>
                  <a:pt x="54508" y="60921"/>
                  <a:pt x="60043" y="64942"/>
                  <a:pt x="63749" y="70017"/>
                </a:cubicBezTo>
                <a:cubicBezTo>
                  <a:pt x="67469" y="75092"/>
                  <a:pt x="69322" y="80229"/>
                  <a:pt x="69322" y="8538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7" name="Freeform 3"/>
          <p:cNvSpPr/>
          <p:nvPr/>
        </p:nvSpPr>
        <p:spPr>
          <a:xfrm>
            <a:off x="1377022" y="7918389"/>
            <a:ext cx="65692" cy="15985"/>
          </a:xfrm>
          <a:custGeom>
            <a:avLst/>
            <a:gdLst>
              <a:gd name="connsiteX0" fmla="*/ 62658 w 65692"/>
              <a:gd name="connsiteY0" fmla="*/ 15985 h 15985"/>
              <a:gd name="connsiteX1" fmla="*/ 3173 w 65692"/>
              <a:gd name="connsiteY1" fmla="*/ 15985 h 15985"/>
              <a:gd name="connsiteX2" fmla="*/ 0 w 65692"/>
              <a:gd name="connsiteY2" fmla="*/ 12787 h 15985"/>
              <a:gd name="connsiteX3" fmla="*/ 0 w 65692"/>
              <a:gd name="connsiteY3" fmla="*/ 3196 h 15985"/>
              <a:gd name="connsiteX4" fmla="*/ 3173 w 65692"/>
              <a:gd name="connsiteY4" fmla="*/ 0 h 15985"/>
              <a:gd name="connsiteX5" fmla="*/ 62658 w 65692"/>
              <a:gd name="connsiteY5" fmla="*/ 0 h 15985"/>
              <a:gd name="connsiteX6" fmla="*/ 65692 w 65692"/>
              <a:gd name="connsiteY6" fmla="*/ 3196 h 15985"/>
              <a:gd name="connsiteX7" fmla="*/ 65692 w 65692"/>
              <a:gd name="connsiteY7" fmla="*/ 12927 h 15985"/>
              <a:gd name="connsiteX8" fmla="*/ 62658 w 65692"/>
              <a:gd name="connsiteY8" fmla="*/ 15985 h 15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5692" h="15985">
                <a:moveTo>
                  <a:pt x="62658" y="15985"/>
                </a:moveTo>
                <a:lnTo>
                  <a:pt x="3173" y="15985"/>
                </a:lnTo>
                <a:cubicBezTo>
                  <a:pt x="1053" y="15985"/>
                  <a:pt x="0" y="14919"/>
                  <a:pt x="0" y="12787"/>
                </a:cubicBezTo>
                <a:lnTo>
                  <a:pt x="0" y="3196"/>
                </a:lnTo>
                <a:cubicBezTo>
                  <a:pt x="0" y="1065"/>
                  <a:pt x="1053" y="0"/>
                  <a:pt x="3173" y="0"/>
                </a:cubicBezTo>
                <a:lnTo>
                  <a:pt x="62658" y="0"/>
                </a:lnTo>
                <a:cubicBezTo>
                  <a:pt x="64689" y="0"/>
                  <a:pt x="65692" y="1065"/>
                  <a:pt x="65692" y="3196"/>
                </a:cubicBezTo>
                <a:lnTo>
                  <a:pt x="65692" y="12927"/>
                </a:lnTo>
                <a:cubicBezTo>
                  <a:pt x="65692" y="14969"/>
                  <a:pt x="64689" y="15985"/>
                  <a:pt x="62658" y="15985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8" name="Freeform 3"/>
          <p:cNvSpPr/>
          <p:nvPr/>
        </p:nvSpPr>
        <p:spPr>
          <a:xfrm>
            <a:off x="1530121" y="7894624"/>
            <a:ext cx="91461" cy="46584"/>
          </a:xfrm>
          <a:custGeom>
            <a:avLst/>
            <a:gdLst>
              <a:gd name="connsiteX0" fmla="*/ 88275 w 91461"/>
              <a:gd name="connsiteY0" fmla="*/ 46584 h 46584"/>
              <a:gd name="connsiteX1" fmla="*/ 11729 w 91461"/>
              <a:gd name="connsiteY1" fmla="*/ 46584 h 46584"/>
              <a:gd name="connsiteX2" fmla="*/ 2678 w 91461"/>
              <a:gd name="connsiteY2" fmla="*/ 43464 h 46584"/>
              <a:gd name="connsiteX3" fmla="*/ 0 w 91461"/>
              <a:gd name="connsiteY3" fmla="*/ 34418 h 46584"/>
              <a:gd name="connsiteX4" fmla="*/ 0 w 91461"/>
              <a:gd name="connsiteY4" fmla="*/ 10656 h 46584"/>
              <a:gd name="connsiteX5" fmla="*/ 2538 w 91461"/>
              <a:gd name="connsiteY5" fmla="*/ 2054 h 46584"/>
              <a:gd name="connsiteX6" fmla="*/ 11145 w 91461"/>
              <a:gd name="connsiteY6" fmla="*/ 0 h 46584"/>
              <a:gd name="connsiteX7" fmla="*/ 87551 w 91461"/>
              <a:gd name="connsiteY7" fmla="*/ 0 h 46584"/>
              <a:gd name="connsiteX8" fmla="*/ 90306 w 91461"/>
              <a:gd name="connsiteY8" fmla="*/ 2905 h 46584"/>
              <a:gd name="connsiteX9" fmla="*/ 90306 w 91461"/>
              <a:gd name="connsiteY9" fmla="*/ 13853 h 46584"/>
              <a:gd name="connsiteX10" fmla="*/ 89722 w 91461"/>
              <a:gd name="connsiteY10" fmla="*/ 16162 h 46584"/>
              <a:gd name="connsiteX11" fmla="*/ 87551 w 91461"/>
              <a:gd name="connsiteY11" fmla="*/ 16746 h 46584"/>
              <a:gd name="connsiteX12" fmla="*/ 22582 w 91461"/>
              <a:gd name="connsiteY12" fmla="*/ 16746 h 46584"/>
              <a:gd name="connsiteX13" fmla="*/ 20259 w 91461"/>
              <a:gd name="connsiteY13" fmla="*/ 19181 h 46584"/>
              <a:gd name="connsiteX14" fmla="*/ 20259 w 91461"/>
              <a:gd name="connsiteY14" fmla="*/ 27554 h 46584"/>
              <a:gd name="connsiteX15" fmla="*/ 22582 w 91461"/>
              <a:gd name="connsiteY15" fmla="*/ 30003 h 46584"/>
              <a:gd name="connsiteX16" fmla="*/ 88275 w 91461"/>
              <a:gd name="connsiteY16" fmla="*/ 30003 h 46584"/>
              <a:gd name="connsiteX17" fmla="*/ 91461 w 91461"/>
              <a:gd name="connsiteY17" fmla="*/ 32578 h 46584"/>
              <a:gd name="connsiteX18" fmla="*/ 91461 w 91461"/>
              <a:gd name="connsiteY18" fmla="*/ 43388 h 46584"/>
              <a:gd name="connsiteX19" fmla="*/ 88275 w 91461"/>
              <a:gd name="connsiteY19" fmla="*/ 46584 h 46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91461" h="46584">
                <a:moveTo>
                  <a:pt x="88275" y="46584"/>
                </a:moveTo>
                <a:lnTo>
                  <a:pt x="11729" y="46584"/>
                </a:lnTo>
                <a:cubicBezTo>
                  <a:pt x="7476" y="46584"/>
                  <a:pt x="4455" y="45544"/>
                  <a:pt x="2678" y="43464"/>
                </a:cubicBezTo>
                <a:cubicBezTo>
                  <a:pt x="888" y="41408"/>
                  <a:pt x="0" y="38389"/>
                  <a:pt x="0" y="34418"/>
                </a:cubicBezTo>
                <a:lnTo>
                  <a:pt x="0" y="10656"/>
                </a:lnTo>
                <a:cubicBezTo>
                  <a:pt x="0" y="6291"/>
                  <a:pt x="850" y="3450"/>
                  <a:pt x="2538" y="2054"/>
                </a:cubicBezTo>
                <a:cubicBezTo>
                  <a:pt x="4214" y="697"/>
                  <a:pt x="7096" y="0"/>
                  <a:pt x="11145" y="0"/>
                </a:cubicBezTo>
                <a:lnTo>
                  <a:pt x="87551" y="0"/>
                </a:lnTo>
                <a:cubicBezTo>
                  <a:pt x="89379" y="0"/>
                  <a:pt x="90306" y="963"/>
                  <a:pt x="90306" y="2905"/>
                </a:cubicBezTo>
                <a:lnTo>
                  <a:pt x="90306" y="13853"/>
                </a:lnTo>
                <a:cubicBezTo>
                  <a:pt x="90306" y="14995"/>
                  <a:pt x="90115" y="15730"/>
                  <a:pt x="89722" y="16162"/>
                </a:cubicBezTo>
                <a:cubicBezTo>
                  <a:pt x="89328" y="16555"/>
                  <a:pt x="88617" y="16746"/>
                  <a:pt x="87551" y="16746"/>
                </a:cubicBezTo>
                <a:lnTo>
                  <a:pt x="22582" y="16746"/>
                </a:lnTo>
                <a:cubicBezTo>
                  <a:pt x="21034" y="16746"/>
                  <a:pt x="20259" y="17570"/>
                  <a:pt x="20259" y="19181"/>
                </a:cubicBezTo>
                <a:lnTo>
                  <a:pt x="20259" y="27554"/>
                </a:lnTo>
                <a:cubicBezTo>
                  <a:pt x="20259" y="29191"/>
                  <a:pt x="21034" y="30003"/>
                  <a:pt x="22582" y="30003"/>
                </a:cubicBezTo>
                <a:lnTo>
                  <a:pt x="88275" y="30003"/>
                </a:lnTo>
                <a:cubicBezTo>
                  <a:pt x="90394" y="30003"/>
                  <a:pt x="91461" y="30878"/>
                  <a:pt x="91461" y="32578"/>
                </a:cubicBezTo>
                <a:lnTo>
                  <a:pt x="91461" y="43388"/>
                </a:lnTo>
                <a:cubicBezTo>
                  <a:pt x="91461" y="45518"/>
                  <a:pt x="90394" y="46584"/>
                  <a:pt x="88275" y="4658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9" name="Freeform 3"/>
          <p:cNvSpPr/>
          <p:nvPr/>
        </p:nvSpPr>
        <p:spPr>
          <a:xfrm>
            <a:off x="1529829" y="7976389"/>
            <a:ext cx="93923" cy="62874"/>
          </a:xfrm>
          <a:custGeom>
            <a:avLst/>
            <a:gdLst>
              <a:gd name="connsiteX0" fmla="*/ 91029 w 93923"/>
              <a:gd name="connsiteY0" fmla="*/ 62874 h 62874"/>
              <a:gd name="connsiteX1" fmla="*/ 10129 w 93923"/>
              <a:gd name="connsiteY1" fmla="*/ 62874 h 62874"/>
              <a:gd name="connsiteX2" fmla="*/ 5001 w 93923"/>
              <a:gd name="connsiteY2" fmla="*/ 62417 h 62874"/>
              <a:gd name="connsiteX3" fmla="*/ 2031 w 93923"/>
              <a:gd name="connsiteY3" fmla="*/ 60806 h 62874"/>
              <a:gd name="connsiteX4" fmla="*/ 660 w 93923"/>
              <a:gd name="connsiteY4" fmla="*/ 57761 h 62874"/>
              <a:gd name="connsiteX5" fmla="*/ 291 w 93923"/>
              <a:gd name="connsiteY5" fmla="*/ 53130 h 62874"/>
              <a:gd name="connsiteX6" fmla="*/ 291 w 93923"/>
              <a:gd name="connsiteY6" fmla="*/ 33035 h 62874"/>
              <a:gd name="connsiteX7" fmla="*/ 660 w 93923"/>
              <a:gd name="connsiteY7" fmla="*/ 28303 h 62874"/>
              <a:gd name="connsiteX8" fmla="*/ 2031 w 93923"/>
              <a:gd name="connsiteY8" fmla="*/ 25424 h 62874"/>
              <a:gd name="connsiteX9" fmla="*/ 4925 w 93923"/>
              <a:gd name="connsiteY9" fmla="*/ 23888 h 62874"/>
              <a:gd name="connsiteX10" fmla="*/ 9990 w 93923"/>
              <a:gd name="connsiteY10" fmla="*/ 23444 h 62874"/>
              <a:gd name="connsiteX11" fmla="*/ 69183 w 93923"/>
              <a:gd name="connsiteY11" fmla="*/ 23444 h 62874"/>
              <a:gd name="connsiteX12" fmla="*/ 70477 w 93923"/>
              <a:gd name="connsiteY12" fmla="*/ 21757 h 62874"/>
              <a:gd name="connsiteX13" fmla="*/ 70477 w 93923"/>
              <a:gd name="connsiteY13" fmla="*/ 17964 h 62874"/>
              <a:gd name="connsiteX14" fmla="*/ 69030 w 93923"/>
              <a:gd name="connsiteY14" fmla="*/ 16137 h 62874"/>
              <a:gd name="connsiteX15" fmla="*/ 2894 w 93923"/>
              <a:gd name="connsiteY15" fmla="*/ 16137 h 62874"/>
              <a:gd name="connsiteX16" fmla="*/ 660 w 93923"/>
              <a:gd name="connsiteY16" fmla="*/ 15515 h 62874"/>
              <a:gd name="connsiteX17" fmla="*/ 0 w 93923"/>
              <a:gd name="connsiteY17" fmla="*/ 13092 h 62874"/>
              <a:gd name="connsiteX18" fmla="*/ 0 w 93923"/>
              <a:gd name="connsiteY18" fmla="*/ 2879 h 62874"/>
              <a:gd name="connsiteX19" fmla="*/ 2894 w 93923"/>
              <a:gd name="connsiteY19" fmla="*/ 0 h 62874"/>
              <a:gd name="connsiteX20" fmla="*/ 80176 w 93923"/>
              <a:gd name="connsiteY20" fmla="*/ 0 h 62874"/>
              <a:gd name="connsiteX21" fmla="*/ 85393 w 93923"/>
              <a:gd name="connsiteY21" fmla="*/ 456 h 62874"/>
              <a:gd name="connsiteX22" fmla="*/ 88427 w 93923"/>
              <a:gd name="connsiteY22" fmla="*/ 2068 h 62874"/>
              <a:gd name="connsiteX23" fmla="*/ 89798 w 93923"/>
              <a:gd name="connsiteY23" fmla="*/ 5011 h 62874"/>
              <a:gd name="connsiteX24" fmla="*/ 90153 w 93923"/>
              <a:gd name="connsiteY24" fmla="*/ 9590 h 62874"/>
              <a:gd name="connsiteX25" fmla="*/ 90153 w 93923"/>
              <a:gd name="connsiteY25" fmla="*/ 29064 h 62874"/>
              <a:gd name="connsiteX26" fmla="*/ 89798 w 93923"/>
              <a:gd name="connsiteY26" fmla="*/ 34025 h 62874"/>
              <a:gd name="connsiteX27" fmla="*/ 88427 w 93923"/>
              <a:gd name="connsiteY27" fmla="*/ 36993 h 62874"/>
              <a:gd name="connsiteX28" fmla="*/ 85393 w 93923"/>
              <a:gd name="connsiteY28" fmla="*/ 38440 h 62874"/>
              <a:gd name="connsiteX29" fmla="*/ 80176 w 93923"/>
              <a:gd name="connsiteY29" fmla="*/ 38807 h 62874"/>
              <a:gd name="connsiteX30" fmla="*/ 21567 w 93923"/>
              <a:gd name="connsiteY30" fmla="*/ 38807 h 62874"/>
              <a:gd name="connsiteX31" fmla="*/ 20120 w 93923"/>
              <a:gd name="connsiteY31" fmla="*/ 40343 h 62874"/>
              <a:gd name="connsiteX32" fmla="*/ 20120 w 93923"/>
              <a:gd name="connsiteY32" fmla="*/ 45049 h 62874"/>
              <a:gd name="connsiteX33" fmla="*/ 21707 w 93923"/>
              <a:gd name="connsiteY33" fmla="*/ 46737 h 62874"/>
              <a:gd name="connsiteX34" fmla="*/ 90889 w 93923"/>
              <a:gd name="connsiteY34" fmla="*/ 46737 h 62874"/>
              <a:gd name="connsiteX35" fmla="*/ 93200 w 93923"/>
              <a:gd name="connsiteY35" fmla="*/ 47180 h 62874"/>
              <a:gd name="connsiteX36" fmla="*/ 93923 w 93923"/>
              <a:gd name="connsiteY36" fmla="*/ 49641 h 62874"/>
              <a:gd name="connsiteX37" fmla="*/ 93923 w 93923"/>
              <a:gd name="connsiteY37" fmla="*/ 59817 h 62874"/>
              <a:gd name="connsiteX38" fmla="*/ 91029 w 93923"/>
              <a:gd name="connsiteY38" fmla="*/ 62874 h 62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3923" h="62874">
                <a:moveTo>
                  <a:pt x="91029" y="62874"/>
                </a:moveTo>
                <a:lnTo>
                  <a:pt x="10129" y="62874"/>
                </a:lnTo>
                <a:cubicBezTo>
                  <a:pt x="8009" y="62874"/>
                  <a:pt x="6296" y="62722"/>
                  <a:pt x="5001" y="62417"/>
                </a:cubicBezTo>
                <a:cubicBezTo>
                  <a:pt x="3694" y="62100"/>
                  <a:pt x="2703" y="61580"/>
                  <a:pt x="2031" y="60806"/>
                </a:cubicBezTo>
                <a:cubicBezTo>
                  <a:pt x="1358" y="60045"/>
                  <a:pt x="901" y="59030"/>
                  <a:pt x="660" y="57761"/>
                </a:cubicBezTo>
                <a:cubicBezTo>
                  <a:pt x="418" y="56505"/>
                  <a:pt x="291" y="54957"/>
                  <a:pt x="291" y="53130"/>
                </a:cubicBezTo>
                <a:lnTo>
                  <a:pt x="291" y="33035"/>
                </a:lnTo>
                <a:cubicBezTo>
                  <a:pt x="291" y="31107"/>
                  <a:pt x="418" y="29547"/>
                  <a:pt x="660" y="28303"/>
                </a:cubicBezTo>
                <a:cubicBezTo>
                  <a:pt x="901" y="27085"/>
                  <a:pt x="1358" y="26121"/>
                  <a:pt x="2031" y="25424"/>
                </a:cubicBezTo>
                <a:cubicBezTo>
                  <a:pt x="2703" y="24713"/>
                  <a:pt x="3668" y="24218"/>
                  <a:pt x="4925" y="23888"/>
                </a:cubicBezTo>
                <a:cubicBezTo>
                  <a:pt x="6182" y="23597"/>
                  <a:pt x="7870" y="23444"/>
                  <a:pt x="9990" y="23444"/>
                </a:cubicBezTo>
                <a:lnTo>
                  <a:pt x="69183" y="23444"/>
                </a:lnTo>
                <a:cubicBezTo>
                  <a:pt x="70046" y="23444"/>
                  <a:pt x="70477" y="22873"/>
                  <a:pt x="70477" y="21757"/>
                </a:cubicBezTo>
                <a:lnTo>
                  <a:pt x="70477" y="17964"/>
                </a:lnTo>
                <a:cubicBezTo>
                  <a:pt x="70477" y="16758"/>
                  <a:pt x="69995" y="16137"/>
                  <a:pt x="69030" y="16137"/>
                </a:cubicBezTo>
                <a:lnTo>
                  <a:pt x="2894" y="16137"/>
                </a:lnTo>
                <a:cubicBezTo>
                  <a:pt x="1827" y="16137"/>
                  <a:pt x="1091" y="15933"/>
                  <a:pt x="660" y="15515"/>
                </a:cubicBezTo>
                <a:cubicBezTo>
                  <a:pt x="228" y="15122"/>
                  <a:pt x="0" y="14297"/>
                  <a:pt x="0" y="13092"/>
                </a:cubicBezTo>
                <a:lnTo>
                  <a:pt x="0" y="2879"/>
                </a:lnTo>
                <a:cubicBezTo>
                  <a:pt x="0" y="976"/>
                  <a:pt x="964" y="0"/>
                  <a:pt x="2894" y="0"/>
                </a:cubicBezTo>
                <a:lnTo>
                  <a:pt x="80176" y="0"/>
                </a:lnTo>
                <a:cubicBezTo>
                  <a:pt x="82296" y="0"/>
                  <a:pt x="84035" y="151"/>
                  <a:pt x="85393" y="456"/>
                </a:cubicBezTo>
                <a:cubicBezTo>
                  <a:pt x="86726" y="748"/>
                  <a:pt x="87754" y="1293"/>
                  <a:pt x="88427" y="2068"/>
                </a:cubicBezTo>
                <a:cubicBezTo>
                  <a:pt x="89100" y="2803"/>
                  <a:pt x="89557" y="3792"/>
                  <a:pt x="89798" y="5011"/>
                </a:cubicBezTo>
                <a:cubicBezTo>
                  <a:pt x="90039" y="6254"/>
                  <a:pt x="90153" y="7763"/>
                  <a:pt x="90153" y="9590"/>
                </a:cubicBezTo>
                <a:lnTo>
                  <a:pt x="90153" y="29064"/>
                </a:lnTo>
                <a:cubicBezTo>
                  <a:pt x="90153" y="31107"/>
                  <a:pt x="90039" y="32756"/>
                  <a:pt x="89798" y="34025"/>
                </a:cubicBezTo>
                <a:cubicBezTo>
                  <a:pt x="89557" y="35293"/>
                  <a:pt x="89100" y="36283"/>
                  <a:pt x="88427" y="36993"/>
                </a:cubicBezTo>
                <a:cubicBezTo>
                  <a:pt x="87754" y="37691"/>
                  <a:pt x="86726" y="38186"/>
                  <a:pt x="85393" y="38440"/>
                </a:cubicBezTo>
                <a:cubicBezTo>
                  <a:pt x="84035" y="38681"/>
                  <a:pt x="82296" y="38807"/>
                  <a:pt x="80176" y="38807"/>
                </a:cubicBezTo>
                <a:lnTo>
                  <a:pt x="21567" y="38807"/>
                </a:lnTo>
                <a:cubicBezTo>
                  <a:pt x="20602" y="38807"/>
                  <a:pt x="20120" y="39327"/>
                  <a:pt x="20120" y="40343"/>
                </a:cubicBezTo>
                <a:lnTo>
                  <a:pt x="20120" y="45049"/>
                </a:lnTo>
                <a:cubicBezTo>
                  <a:pt x="20120" y="46166"/>
                  <a:pt x="20640" y="46737"/>
                  <a:pt x="21707" y="46737"/>
                </a:cubicBezTo>
                <a:lnTo>
                  <a:pt x="90889" y="46737"/>
                </a:lnTo>
                <a:cubicBezTo>
                  <a:pt x="91943" y="46737"/>
                  <a:pt x="92717" y="46889"/>
                  <a:pt x="93200" y="47180"/>
                </a:cubicBezTo>
                <a:cubicBezTo>
                  <a:pt x="93682" y="47511"/>
                  <a:pt x="93923" y="48297"/>
                  <a:pt x="93923" y="49641"/>
                </a:cubicBezTo>
                <a:lnTo>
                  <a:pt x="93923" y="59817"/>
                </a:lnTo>
                <a:cubicBezTo>
                  <a:pt x="93923" y="61846"/>
                  <a:pt x="92959" y="62874"/>
                  <a:pt x="91029" y="6287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0" name="Freeform 3"/>
          <p:cNvSpPr/>
          <p:nvPr/>
        </p:nvSpPr>
        <p:spPr>
          <a:xfrm>
            <a:off x="1510153" y="7950356"/>
            <a:ext cx="130102" cy="16746"/>
          </a:xfrm>
          <a:custGeom>
            <a:avLst/>
            <a:gdLst>
              <a:gd name="connsiteX0" fmla="*/ 127055 w 130102"/>
              <a:gd name="connsiteY0" fmla="*/ 16746 h 16746"/>
              <a:gd name="connsiteX1" fmla="*/ 2894 w 130102"/>
              <a:gd name="connsiteY1" fmla="*/ 16746 h 16746"/>
              <a:gd name="connsiteX2" fmla="*/ 431 w 130102"/>
              <a:gd name="connsiteY2" fmla="*/ 15972 h 16746"/>
              <a:gd name="connsiteX3" fmla="*/ 0 w 130102"/>
              <a:gd name="connsiteY3" fmla="*/ 13549 h 16746"/>
              <a:gd name="connsiteX4" fmla="*/ 0 w 130102"/>
              <a:gd name="connsiteY4" fmla="*/ 3197 h 16746"/>
              <a:gd name="connsiteX5" fmla="*/ 583 w 130102"/>
              <a:gd name="connsiteY5" fmla="*/ 761 h 16746"/>
              <a:gd name="connsiteX6" fmla="*/ 2894 w 130102"/>
              <a:gd name="connsiteY6" fmla="*/ 0 h 16746"/>
              <a:gd name="connsiteX7" fmla="*/ 127055 w 130102"/>
              <a:gd name="connsiteY7" fmla="*/ 0 h 16746"/>
              <a:gd name="connsiteX8" fmla="*/ 129226 w 130102"/>
              <a:gd name="connsiteY8" fmla="*/ 685 h 16746"/>
              <a:gd name="connsiteX9" fmla="*/ 130102 w 130102"/>
              <a:gd name="connsiteY9" fmla="*/ 3197 h 16746"/>
              <a:gd name="connsiteX10" fmla="*/ 130102 w 130102"/>
              <a:gd name="connsiteY10" fmla="*/ 13549 h 16746"/>
              <a:gd name="connsiteX11" fmla="*/ 127055 w 130102"/>
              <a:gd name="connsiteY11" fmla="*/ 16746 h 16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30102" h="16746">
                <a:moveTo>
                  <a:pt x="127055" y="16746"/>
                </a:moveTo>
                <a:lnTo>
                  <a:pt x="2894" y="16746"/>
                </a:lnTo>
                <a:cubicBezTo>
                  <a:pt x="1536" y="16746"/>
                  <a:pt x="723" y="16492"/>
                  <a:pt x="431" y="15972"/>
                </a:cubicBezTo>
                <a:cubicBezTo>
                  <a:pt x="139" y="15478"/>
                  <a:pt x="0" y="14665"/>
                  <a:pt x="0" y="13549"/>
                </a:cubicBezTo>
                <a:lnTo>
                  <a:pt x="0" y="3197"/>
                </a:lnTo>
                <a:cubicBezTo>
                  <a:pt x="0" y="2080"/>
                  <a:pt x="190" y="1256"/>
                  <a:pt x="583" y="761"/>
                </a:cubicBezTo>
                <a:cubicBezTo>
                  <a:pt x="964" y="241"/>
                  <a:pt x="1739" y="0"/>
                  <a:pt x="2894" y="0"/>
                </a:cubicBezTo>
                <a:lnTo>
                  <a:pt x="127055" y="0"/>
                </a:lnTo>
                <a:cubicBezTo>
                  <a:pt x="127931" y="0"/>
                  <a:pt x="128642" y="216"/>
                  <a:pt x="129226" y="685"/>
                </a:cubicBezTo>
                <a:cubicBezTo>
                  <a:pt x="129810" y="1141"/>
                  <a:pt x="130102" y="1979"/>
                  <a:pt x="130102" y="3197"/>
                </a:cubicBezTo>
                <a:lnTo>
                  <a:pt x="130102" y="13549"/>
                </a:lnTo>
                <a:cubicBezTo>
                  <a:pt x="130102" y="15681"/>
                  <a:pt x="129086" y="16746"/>
                  <a:pt x="127055" y="1674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1" name="Freeform 3"/>
          <p:cNvSpPr/>
          <p:nvPr/>
        </p:nvSpPr>
        <p:spPr>
          <a:xfrm>
            <a:off x="1822725" y="7960410"/>
            <a:ext cx="130102" cy="77184"/>
          </a:xfrm>
          <a:custGeom>
            <a:avLst/>
            <a:gdLst>
              <a:gd name="connsiteX0" fmla="*/ 99712 w 130102"/>
              <a:gd name="connsiteY0" fmla="*/ 77184 h 77184"/>
              <a:gd name="connsiteX1" fmla="*/ 31113 w 130102"/>
              <a:gd name="connsiteY1" fmla="*/ 77184 h 77184"/>
              <a:gd name="connsiteX2" fmla="*/ 25324 w 130102"/>
              <a:gd name="connsiteY2" fmla="*/ 76715 h 77184"/>
              <a:gd name="connsiteX3" fmla="*/ 21922 w 130102"/>
              <a:gd name="connsiteY3" fmla="*/ 74952 h 77184"/>
              <a:gd name="connsiteX4" fmla="*/ 20259 w 130102"/>
              <a:gd name="connsiteY4" fmla="*/ 71539 h 77184"/>
              <a:gd name="connsiteX5" fmla="*/ 19828 w 130102"/>
              <a:gd name="connsiteY5" fmla="*/ 66058 h 77184"/>
              <a:gd name="connsiteX6" fmla="*/ 19828 w 130102"/>
              <a:gd name="connsiteY6" fmla="*/ 39124 h 77184"/>
              <a:gd name="connsiteX7" fmla="*/ 21999 w 130102"/>
              <a:gd name="connsiteY7" fmla="*/ 30130 h 77184"/>
              <a:gd name="connsiteX8" fmla="*/ 30250 w 130102"/>
              <a:gd name="connsiteY8" fmla="*/ 27846 h 77184"/>
              <a:gd name="connsiteX9" fmla="*/ 54990 w 130102"/>
              <a:gd name="connsiteY9" fmla="*/ 27846 h 77184"/>
              <a:gd name="connsiteX10" fmla="*/ 54990 w 130102"/>
              <a:gd name="connsiteY10" fmla="*/ 17202 h 77184"/>
              <a:gd name="connsiteX11" fmla="*/ 2894 w 130102"/>
              <a:gd name="connsiteY11" fmla="*/ 17202 h 77184"/>
              <a:gd name="connsiteX12" fmla="*/ 583 w 130102"/>
              <a:gd name="connsiteY12" fmla="*/ 16504 h 77184"/>
              <a:gd name="connsiteX13" fmla="*/ 0 w 130102"/>
              <a:gd name="connsiteY13" fmla="*/ 14144 h 77184"/>
              <a:gd name="connsiteX14" fmla="*/ 0 w 130102"/>
              <a:gd name="connsiteY14" fmla="*/ 3196 h 77184"/>
              <a:gd name="connsiteX15" fmla="*/ 444 w 130102"/>
              <a:gd name="connsiteY15" fmla="*/ 748 h 77184"/>
              <a:gd name="connsiteX16" fmla="*/ 2894 w 130102"/>
              <a:gd name="connsiteY16" fmla="*/ 0 h 77184"/>
              <a:gd name="connsiteX17" fmla="*/ 127055 w 130102"/>
              <a:gd name="connsiteY17" fmla="*/ 0 h 77184"/>
              <a:gd name="connsiteX18" fmla="*/ 130102 w 130102"/>
              <a:gd name="connsiteY18" fmla="*/ 3196 h 77184"/>
              <a:gd name="connsiteX19" fmla="*/ 130102 w 130102"/>
              <a:gd name="connsiteY19" fmla="*/ 14144 h 77184"/>
              <a:gd name="connsiteX20" fmla="*/ 129238 w 130102"/>
              <a:gd name="connsiteY20" fmla="*/ 16581 h 77184"/>
              <a:gd name="connsiteX21" fmla="*/ 127055 w 130102"/>
              <a:gd name="connsiteY21" fmla="*/ 17202 h 77184"/>
              <a:gd name="connsiteX22" fmla="*/ 75111 w 130102"/>
              <a:gd name="connsiteY22" fmla="*/ 17202 h 77184"/>
              <a:gd name="connsiteX23" fmla="*/ 75111 w 130102"/>
              <a:gd name="connsiteY23" fmla="*/ 27846 h 77184"/>
              <a:gd name="connsiteX24" fmla="*/ 98988 w 130102"/>
              <a:gd name="connsiteY24" fmla="*/ 27846 h 77184"/>
              <a:gd name="connsiteX25" fmla="*/ 104777 w 130102"/>
              <a:gd name="connsiteY25" fmla="*/ 28366 h 77184"/>
              <a:gd name="connsiteX26" fmla="*/ 108179 w 130102"/>
              <a:gd name="connsiteY26" fmla="*/ 30206 h 77184"/>
              <a:gd name="connsiteX27" fmla="*/ 109842 w 130102"/>
              <a:gd name="connsiteY27" fmla="*/ 33695 h 77184"/>
              <a:gd name="connsiteX28" fmla="*/ 110274 w 130102"/>
              <a:gd name="connsiteY28" fmla="*/ 39277 h 77184"/>
              <a:gd name="connsiteX29" fmla="*/ 110274 w 130102"/>
              <a:gd name="connsiteY29" fmla="*/ 66210 h 77184"/>
              <a:gd name="connsiteX30" fmla="*/ 109766 w 130102"/>
              <a:gd name="connsiteY30" fmla="*/ 71691 h 77184"/>
              <a:gd name="connsiteX31" fmla="*/ 108026 w 130102"/>
              <a:gd name="connsiteY31" fmla="*/ 75053 h 77184"/>
              <a:gd name="connsiteX32" fmla="*/ 104777 w 130102"/>
              <a:gd name="connsiteY32" fmla="*/ 76715 h 77184"/>
              <a:gd name="connsiteX33" fmla="*/ 99712 w 130102"/>
              <a:gd name="connsiteY33" fmla="*/ 77184 h 77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30102" h="77184">
                <a:moveTo>
                  <a:pt x="99712" y="77184"/>
                </a:moveTo>
                <a:lnTo>
                  <a:pt x="31113" y="77184"/>
                </a:lnTo>
                <a:cubicBezTo>
                  <a:pt x="28701" y="77184"/>
                  <a:pt x="26772" y="77006"/>
                  <a:pt x="25324" y="76715"/>
                </a:cubicBezTo>
                <a:cubicBezTo>
                  <a:pt x="23877" y="76423"/>
                  <a:pt x="22747" y="75827"/>
                  <a:pt x="21922" y="74952"/>
                </a:cubicBezTo>
                <a:cubicBezTo>
                  <a:pt x="21097" y="74114"/>
                  <a:pt x="20551" y="72972"/>
                  <a:pt x="20259" y="71539"/>
                </a:cubicBezTo>
                <a:cubicBezTo>
                  <a:pt x="19980" y="70118"/>
                  <a:pt x="19828" y="68291"/>
                  <a:pt x="19828" y="66058"/>
                </a:cubicBezTo>
                <a:lnTo>
                  <a:pt x="19828" y="39124"/>
                </a:lnTo>
                <a:cubicBezTo>
                  <a:pt x="19828" y="34646"/>
                  <a:pt x="20551" y="31665"/>
                  <a:pt x="21999" y="30130"/>
                </a:cubicBezTo>
                <a:cubicBezTo>
                  <a:pt x="23446" y="28620"/>
                  <a:pt x="26188" y="27846"/>
                  <a:pt x="30250" y="27846"/>
                </a:cubicBezTo>
                <a:lnTo>
                  <a:pt x="54990" y="27846"/>
                </a:lnTo>
                <a:lnTo>
                  <a:pt x="54990" y="17202"/>
                </a:lnTo>
                <a:lnTo>
                  <a:pt x="2894" y="17202"/>
                </a:lnTo>
                <a:cubicBezTo>
                  <a:pt x="1739" y="17202"/>
                  <a:pt x="964" y="16974"/>
                  <a:pt x="583" y="16504"/>
                </a:cubicBezTo>
                <a:cubicBezTo>
                  <a:pt x="203" y="16061"/>
                  <a:pt x="0" y="15261"/>
                  <a:pt x="0" y="14144"/>
                </a:cubicBezTo>
                <a:lnTo>
                  <a:pt x="0" y="3196"/>
                </a:lnTo>
                <a:cubicBezTo>
                  <a:pt x="0" y="2080"/>
                  <a:pt x="152" y="1268"/>
                  <a:pt x="444" y="748"/>
                </a:cubicBezTo>
                <a:cubicBezTo>
                  <a:pt x="723" y="253"/>
                  <a:pt x="1535" y="0"/>
                  <a:pt x="2894" y="0"/>
                </a:cubicBezTo>
                <a:lnTo>
                  <a:pt x="127055" y="0"/>
                </a:lnTo>
                <a:cubicBezTo>
                  <a:pt x="129086" y="0"/>
                  <a:pt x="130102" y="1065"/>
                  <a:pt x="130102" y="3196"/>
                </a:cubicBezTo>
                <a:lnTo>
                  <a:pt x="130102" y="14144"/>
                </a:lnTo>
                <a:cubicBezTo>
                  <a:pt x="130102" y="15363"/>
                  <a:pt x="129810" y="16188"/>
                  <a:pt x="129238" y="16581"/>
                </a:cubicBezTo>
                <a:cubicBezTo>
                  <a:pt x="128655" y="16999"/>
                  <a:pt x="127931" y="17202"/>
                  <a:pt x="127055" y="17202"/>
                </a:cubicBezTo>
                <a:lnTo>
                  <a:pt x="75111" y="17202"/>
                </a:lnTo>
                <a:lnTo>
                  <a:pt x="75111" y="27846"/>
                </a:lnTo>
                <a:lnTo>
                  <a:pt x="98988" y="27846"/>
                </a:lnTo>
                <a:cubicBezTo>
                  <a:pt x="101400" y="27846"/>
                  <a:pt x="103330" y="28024"/>
                  <a:pt x="104777" y="28366"/>
                </a:cubicBezTo>
                <a:cubicBezTo>
                  <a:pt x="106224" y="28747"/>
                  <a:pt x="107354" y="29343"/>
                  <a:pt x="108179" y="30206"/>
                </a:cubicBezTo>
                <a:cubicBezTo>
                  <a:pt x="108991" y="31069"/>
                  <a:pt x="109550" y="32236"/>
                  <a:pt x="109842" y="33695"/>
                </a:cubicBezTo>
                <a:cubicBezTo>
                  <a:pt x="110134" y="35192"/>
                  <a:pt x="110274" y="37044"/>
                  <a:pt x="110274" y="39277"/>
                </a:cubicBezTo>
                <a:lnTo>
                  <a:pt x="110274" y="66210"/>
                </a:lnTo>
                <a:cubicBezTo>
                  <a:pt x="110274" y="68443"/>
                  <a:pt x="110108" y="70270"/>
                  <a:pt x="109766" y="71691"/>
                </a:cubicBezTo>
                <a:cubicBezTo>
                  <a:pt x="109423" y="73124"/>
                  <a:pt x="108852" y="74241"/>
                  <a:pt x="108026" y="75053"/>
                </a:cubicBezTo>
                <a:cubicBezTo>
                  <a:pt x="107214" y="75852"/>
                  <a:pt x="106122" y="76423"/>
                  <a:pt x="104777" y="76715"/>
                </a:cubicBezTo>
                <a:cubicBezTo>
                  <a:pt x="103419" y="77006"/>
                  <a:pt x="101743" y="77184"/>
                  <a:pt x="99712" y="7718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2" name="Freeform 3"/>
          <p:cNvSpPr/>
          <p:nvPr/>
        </p:nvSpPr>
        <p:spPr>
          <a:xfrm>
            <a:off x="1999269" y="7898446"/>
            <a:ext cx="130241" cy="140364"/>
          </a:xfrm>
          <a:custGeom>
            <a:avLst/>
            <a:gdLst>
              <a:gd name="connsiteX0" fmla="*/ 127207 w 130241"/>
              <a:gd name="connsiteY0" fmla="*/ 78542 h 140364"/>
              <a:gd name="connsiteX1" fmla="*/ 98113 w 130241"/>
              <a:gd name="connsiteY1" fmla="*/ 78542 h 140364"/>
              <a:gd name="connsiteX2" fmla="*/ 98113 w 130241"/>
              <a:gd name="connsiteY2" fmla="*/ 137319 h 140364"/>
              <a:gd name="connsiteX3" fmla="*/ 95218 w 130241"/>
              <a:gd name="connsiteY3" fmla="*/ 140364 h 140364"/>
              <a:gd name="connsiteX4" fmla="*/ 80747 w 130241"/>
              <a:gd name="connsiteY4" fmla="*/ 140364 h 140364"/>
              <a:gd name="connsiteX5" fmla="*/ 78576 w 130241"/>
              <a:gd name="connsiteY5" fmla="*/ 139666 h 140364"/>
              <a:gd name="connsiteX6" fmla="*/ 78005 w 130241"/>
              <a:gd name="connsiteY6" fmla="*/ 137319 h 140364"/>
              <a:gd name="connsiteX7" fmla="*/ 78005 w 130241"/>
              <a:gd name="connsiteY7" fmla="*/ 78542 h 140364"/>
              <a:gd name="connsiteX8" fmla="*/ 52540 w 130241"/>
              <a:gd name="connsiteY8" fmla="*/ 78542 h 140364"/>
              <a:gd name="connsiteX9" fmla="*/ 52540 w 130241"/>
              <a:gd name="connsiteY9" fmla="*/ 137319 h 140364"/>
              <a:gd name="connsiteX10" fmla="*/ 49646 w 130241"/>
              <a:gd name="connsiteY10" fmla="*/ 140364 h 140364"/>
              <a:gd name="connsiteX11" fmla="*/ 35175 w 130241"/>
              <a:gd name="connsiteY11" fmla="*/ 140364 h 140364"/>
              <a:gd name="connsiteX12" fmla="*/ 32268 w 130241"/>
              <a:gd name="connsiteY12" fmla="*/ 137319 h 140364"/>
              <a:gd name="connsiteX13" fmla="*/ 32268 w 130241"/>
              <a:gd name="connsiteY13" fmla="*/ 78542 h 140364"/>
              <a:gd name="connsiteX14" fmla="*/ 2906 w 130241"/>
              <a:gd name="connsiteY14" fmla="*/ 78542 h 140364"/>
              <a:gd name="connsiteX15" fmla="*/ 507 w 130241"/>
              <a:gd name="connsiteY15" fmla="*/ 77705 h 140364"/>
              <a:gd name="connsiteX16" fmla="*/ 0 w 130241"/>
              <a:gd name="connsiteY16" fmla="*/ 75193 h 140364"/>
              <a:gd name="connsiteX17" fmla="*/ 0 w 130241"/>
              <a:gd name="connsiteY17" fmla="*/ 64689 h 140364"/>
              <a:gd name="connsiteX18" fmla="*/ 507 w 130241"/>
              <a:gd name="connsiteY18" fmla="*/ 62189 h 140364"/>
              <a:gd name="connsiteX19" fmla="*/ 2906 w 130241"/>
              <a:gd name="connsiteY19" fmla="*/ 61352 h 140364"/>
              <a:gd name="connsiteX20" fmla="*/ 87703 w 130241"/>
              <a:gd name="connsiteY20" fmla="*/ 61352 h 140364"/>
              <a:gd name="connsiteX21" fmla="*/ 90674 w 130241"/>
              <a:gd name="connsiteY21" fmla="*/ 42246 h 140364"/>
              <a:gd name="connsiteX22" fmla="*/ 91753 w 130241"/>
              <a:gd name="connsiteY22" fmla="*/ 20856 h 140364"/>
              <a:gd name="connsiteX23" fmla="*/ 91321 w 130241"/>
              <a:gd name="connsiteY23" fmla="*/ 18408 h 140364"/>
              <a:gd name="connsiteX24" fmla="*/ 88706 w 130241"/>
              <a:gd name="connsiteY24" fmla="*/ 17342 h 140364"/>
              <a:gd name="connsiteX25" fmla="*/ 20259 w 130241"/>
              <a:gd name="connsiteY25" fmla="*/ 17342 h 140364"/>
              <a:gd name="connsiteX26" fmla="*/ 18089 w 130241"/>
              <a:gd name="connsiteY26" fmla="*/ 16961 h 140364"/>
              <a:gd name="connsiteX27" fmla="*/ 17086 w 130241"/>
              <a:gd name="connsiteY27" fmla="*/ 14614 h 140364"/>
              <a:gd name="connsiteX28" fmla="*/ 17086 w 130241"/>
              <a:gd name="connsiteY28" fmla="*/ 2575 h 140364"/>
              <a:gd name="connsiteX29" fmla="*/ 18089 w 130241"/>
              <a:gd name="connsiteY29" fmla="*/ 291 h 140364"/>
              <a:gd name="connsiteX30" fmla="*/ 19104 w 130241"/>
              <a:gd name="connsiteY30" fmla="*/ 0 h 140364"/>
              <a:gd name="connsiteX31" fmla="*/ 20259 w 130241"/>
              <a:gd name="connsiteY31" fmla="*/ 0 h 140364"/>
              <a:gd name="connsiteX32" fmla="*/ 101451 w 130241"/>
              <a:gd name="connsiteY32" fmla="*/ 0 h 140364"/>
              <a:gd name="connsiteX33" fmla="*/ 109258 w 130241"/>
              <a:gd name="connsiteY33" fmla="*/ 2499 h 140364"/>
              <a:gd name="connsiteX34" fmla="*/ 111581 w 130241"/>
              <a:gd name="connsiteY34" fmla="*/ 11417 h 140364"/>
              <a:gd name="connsiteX35" fmla="*/ 110489 w 130241"/>
              <a:gd name="connsiteY35" fmla="*/ 36993 h 140364"/>
              <a:gd name="connsiteX36" fmla="*/ 106948 w 130241"/>
              <a:gd name="connsiteY36" fmla="*/ 61352 h 140364"/>
              <a:gd name="connsiteX37" fmla="*/ 127207 w 130241"/>
              <a:gd name="connsiteY37" fmla="*/ 61352 h 140364"/>
              <a:gd name="connsiteX38" fmla="*/ 130241 w 130241"/>
              <a:gd name="connsiteY38" fmla="*/ 64689 h 140364"/>
              <a:gd name="connsiteX39" fmla="*/ 130241 w 130241"/>
              <a:gd name="connsiteY39" fmla="*/ 75193 h 140364"/>
              <a:gd name="connsiteX40" fmla="*/ 127207 w 130241"/>
              <a:gd name="connsiteY40" fmla="*/ 78542 h 14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30241" h="140364">
                <a:moveTo>
                  <a:pt x="127207" y="78542"/>
                </a:moveTo>
                <a:lnTo>
                  <a:pt x="98113" y="78542"/>
                </a:lnTo>
                <a:lnTo>
                  <a:pt x="98113" y="137319"/>
                </a:lnTo>
                <a:cubicBezTo>
                  <a:pt x="98113" y="139348"/>
                  <a:pt x="97148" y="140364"/>
                  <a:pt x="95218" y="140364"/>
                </a:cubicBezTo>
                <a:lnTo>
                  <a:pt x="80747" y="140364"/>
                </a:lnTo>
                <a:cubicBezTo>
                  <a:pt x="79693" y="140364"/>
                  <a:pt x="78970" y="140123"/>
                  <a:pt x="78576" y="139666"/>
                </a:cubicBezTo>
                <a:cubicBezTo>
                  <a:pt x="78195" y="139222"/>
                  <a:pt x="78005" y="138435"/>
                  <a:pt x="78005" y="137319"/>
                </a:cubicBezTo>
                <a:lnTo>
                  <a:pt x="78005" y="78542"/>
                </a:lnTo>
                <a:lnTo>
                  <a:pt x="52540" y="78542"/>
                </a:lnTo>
                <a:lnTo>
                  <a:pt x="52540" y="137319"/>
                </a:lnTo>
                <a:cubicBezTo>
                  <a:pt x="52540" y="139348"/>
                  <a:pt x="51576" y="140364"/>
                  <a:pt x="49646" y="140364"/>
                </a:cubicBezTo>
                <a:lnTo>
                  <a:pt x="35175" y="140364"/>
                </a:lnTo>
                <a:cubicBezTo>
                  <a:pt x="33233" y="140364"/>
                  <a:pt x="32268" y="139348"/>
                  <a:pt x="32268" y="137319"/>
                </a:cubicBezTo>
                <a:lnTo>
                  <a:pt x="32268" y="78542"/>
                </a:lnTo>
                <a:lnTo>
                  <a:pt x="2906" y="78542"/>
                </a:lnTo>
                <a:cubicBezTo>
                  <a:pt x="1637" y="78542"/>
                  <a:pt x="850" y="78275"/>
                  <a:pt x="507" y="77705"/>
                </a:cubicBezTo>
                <a:cubicBezTo>
                  <a:pt x="177" y="77159"/>
                  <a:pt x="0" y="76309"/>
                  <a:pt x="0" y="75193"/>
                </a:cubicBezTo>
                <a:lnTo>
                  <a:pt x="0" y="64689"/>
                </a:lnTo>
                <a:cubicBezTo>
                  <a:pt x="0" y="63572"/>
                  <a:pt x="177" y="62734"/>
                  <a:pt x="507" y="62189"/>
                </a:cubicBezTo>
                <a:cubicBezTo>
                  <a:pt x="850" y="61618"/>
                  <a:pt x="1637" y="61352"/>
                  <a:pt x="2906" y="61352"/>
                </a:cubicBezTo>
                <a:lnTo>
                  <a:pt x="87703" y="61352"/>
                </a:lnTo>
                <a:cubicBezTo>
                  <a:pt x="88947" y="55567"/>
                  <a:pt x="89937" y="49198"/>
                  <a:pt x="90674" y="42246"/>
                </a:cubicBezTo>
                <a:cubicBezTo>
                  <a:pt x="91385" y="35281"/>
                  <a:pt x="91753" y="28164"/>
                  <a:pt x="91753" y="20856"/>
                </a:cubicBezTo>
                <a:cubicBezTo>
                  <a:pt x="91753" y="19942"/>
                  <a:pt x="91600" y="19118"/>
                  <a:pt x="91321" y="18408"/>
                </a:cubicBezTo>
                <a:cubicBezTo>
                  <a:pt x="91029" y="17710"/>
                  <a:pt x="90166" y="17342"/>
                  <a:pt x="88706" y="17342"/>
                </a:cubicBezTo>
                <a:lnTo>
                  <a:pt x="20259" y="17342"/>
                </a:lnTo>
                <a:cubicBezTo>
                  <a:pt x="19485" y="17342"/>
                  <a:pt x="18774" y="17216"/>
                  <a:pt x="18089" y="16961"/>
                </a:cubicBezTo>
                <a:cubicBezTo>
                  <a:pt x="17416" y="16720"/>
                  <a:pt x="17086" y="15921"/>
                  <a:pt x="17086" y="14614"/>
                </a:cubicBezTo>
                <a:lnTo>
                  <a:pt x="17086" y="2575"/>
                </a:lnTo>
                <a:cubicBezTo>
                  <a:pt x="17086" y="1458"/>
                  <a:pt x="17416" y="710"/>
                  <a:pt x="18089" y="291"/>
                </a:cubicBezTo>
                <a:cubicBezTo>
                  <a:pt x="18381" y="89"/>
                  <a:pt x="18723" y="0"/>
                  <a:pt x="19104" y="0"/>
                </a:cubicBezTo>
                <a:lnTo>
                  <a:pt x="20259" y="0"/>
                </a:lnTo>
                <a:lnTo>
                  <a:pt x="101451" y="0"/>
                </a:lnTo>
                <a:cubicBezTo>
                  <a:pt x="105107" y="0"/>
                  <a:pt x="107722" y="837"/>
                  <a:pt x="109258" y="2499"/>
                </a:cubicBezTo>
                <a:cubicBezTo>
                  <a:pt x="110807" y="4186"/>
                  <a:pt x="111581" y="7155"/>
                  <a:pt x="111581" y="11417"/>
                </a:cubicBezTo>
                <a:cubicBezTo>
                  <a:pt x="111581" y="19841"/>
                  <a:pt x="111213" y="28367"/>
                  <a:pt x="110489" y="36993"/>
                </a:cubicBezTo>
                <a:cubicBezTo>
                  <a:pt x="109766" y="45608"/>
                  <a:pt x="108585" y="53740"/>
                  <a:pt x="106948" y="61352"/>
                </a:cubicBezTo>
                <a:lnTo>
                  <a:pt x="127207" y="61352"/>
                </a:lnTo>
                <a:cubicBezTo>
                  <a:pt x="129239" y="61352"/>
                  <a:pt x="130241" y="62455"/>
                  <a:pt x="130241" y="64689"/>
                </a:cubicBezTo>
                <a:lnTo>
                  <a:pt x="130241" y="75193"/>
                </a:lnTo>
                <a:cubicBezTo>
                  <a:pt x="130241" y="77426"/>
                  <a:pt x="129239" y="78542"/>
                  <a:pt x="127207" y="78542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3" name="Freeform 3"/>
          <p:cNvSpPr/>
          <p:nvPr/>
        </p:nvSpPr>
        <p:spPr>
          <a:xfrm>
            <a:off x="2163080" y="7985218"/>
            <a:ext cx="89442" cy="54336"/>
          </a:xfrm>
          <a:custGeom>
            <a:avLst/>
            <a:gdLst>
              <a:gd name="connsiteX0" fmla="*/ 86688 w 89442"/>
              <a:gd name="connsiteY0" fmla="*/ 54336 h 54336"/>
              <a:gd name="connsiteX1" fmla="*/ 72369 w 89442"/>
              <a:gd name="connsiteY1" fmla="*/ 54336 h 54336"/>
              <a:gd name="connsiteX2" fmla="*/ 69322 w 89442"/>
              <a:gd name="connsiteY2" fmla="*/ 51317 h 54336"/>
              <a:gd name="connsiteX3" fmla="*/ 69322 w 89442"/>
              <a:gd name="connsiteY3" fmla="*/ 19651 h 54336"/>
              <a:gd name="connsiteX4" fmla="*/ 67152 w 89442"/>
              <a:gd name="connsiteY4" fmla="*/ 17342 h 54336"/>
              <a:gd name="connsiteX5" fmla="*/ 2754 w 89442"/>
              <a:gd name="connsiteY5" fmla="*/ 17342 h 54336"/>
              <a:gd name="connsiteX6" fmla="*/ 799 w 89442"/>
              <a:gd name="connsiteY6" fmla="*/ 16898 h 54336"/>
              <a:gd name="connsiteX7" fmla="*/ 0 w 89442"/>
              <a:gd name="connsiteY7" fmla="*/ 14766 h 54336"/>
              <a:gd name="connsiteX8" fmla="*/ 0 w 89442"/>
              <a:gd name="connsiteY8" fmla="*/ 2892 h 54336"/>
              <a:gd name="connsiteX9" fmla="*/ 799 w 89442"/>
              <a:gd name="connsiteY9" fmla="*/ 367 h 54336"/>
              <a:gd name="connsiteX10" fmla="*/ 2754 w 89442"/>
              <a:gd name="connsiteY10" fmla="*/ 0 h 54336"/>
              <a:gd name="connsiteX11" fmla="*/ 79160 w 89442"/>
              <a:gd name="connsiteY11" fmla="*/ 0 h 54336"/>
              <a:gd name="connsiteX12" fmla="*/ 84377 w 89442"/>
              <a:gd name="connsiteY12" fmla="*/ 544 h 54336"/>
              <a:gd name="connsiteX13" fmla="*/ 87488 w 89442"/>
              <a:gd name="connsiteY13" fmla="*/ 2423 h 54336"/>
              <a:gd name="connsiteX14" fmla="*/ 89011 w 89442"/>
              <a:gd name="connsiteY14" fmla="*/ 6012 h 54336"/>
              <a:gd name="connsiteX15" fmla="*/ 89442 w 89442"/>
              <a:gd name="connsiteY15" fmla="*/ 11417 h 54336"/>
              <a:gd name="connsiteX16" fmla="*/ 89442 w 89442"/>
              <a:gd name="connsiteY16" fmla="*/ 51317 h 54336"/>
              <a:gd name="connsiteX17" fmla="*/ 86688 w 89442"/>
              <a:gd name="connsiteY17" fmla="*/ 54336 h 54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89442" h="54336">
                <a:moveTo>
                  <a:pt x="86688" y="54336"/>
                </a:moveTo>
                <a:lnTo>
                  <a:pt x="72369" y="54336"/>
                </a:lnTo>
                <a:cubicBezTo>
                  <a:pt x="70338" y="54336"/>
                  <a:pt x="69322" y="53321"/>
                  <a:pt x="69322" y="51317"/>
                </a:cubicBezTo>
                <a:lnTo>
                  <a:pt x="69322" y="19651"/>
                </a:lnTo>
                <a:cubicBezTo>
                  <a:pt x="69322" y="18115"/>
                  <a:pt x="68599" y="17342"/>
                  <a:pt x="67152" y="17342"/>
                </a:cubicBezTo>
                <a:lnTo>
                  <a:pt x="2754" y="17342"/>
                </a:lnTo>
                <a:cubicBezTo>
                  <a:pt x="1980" y="17342"/>
                  <a:pt x="1333" y="17189"/>
                  <a:pt x="799" y="16898"/>
                </a:cubicBezTo>
                <a:cubicBezTo>
                  <a:pt x="266" y="16593"/>
                  <a:pt x="0" y="15883"/>
                  <a:pt x="0" y="14766"/>
                </a:cubicBezTo>
                <a:lnTo>
                  <a:pt x="0" y="2892"/>
                </a:lnTo>
                <a:cubicBezTo>
                  <a:pt x="0" y="1458"/>
                  <a:pt x="266" y="646"/>
                  <a:pt x="799" y="367"/>
                </a:cubicBezTo>
                <a:cubicBezTo>
                  <a:pt x="1333" y="126"/>
                  <a:pt x="1980" y="0"/>
                  <a:pt x="2754" y="0"/>
                </a:cubicBezTo>
                <a:lnTo>
                  <a:pt x="79160" y="0"/>
                </a:lnTo>
                <a:cubicBezTo>
                  <a:pt x="81280" y="0"/>
                  <a:pt x="83019" y="164"/>
                  <a:pt x="84377" y="544"/>
                </a:cubicBezTo>
                <a:cubicBezTo>
                  <a:pt x="85723" y="887"/>
                  <a:pt x="86764" y="1509"/>
                  <a:pt x="87488" y="2423"/>
                </a:cubicBezTo>
                <a:cubicBezTo>
                  <a:pt x="88211" y="3336"/>
                  <a:pt x="88719" y="4528"/>
                  <a:pt x="89011" y="6012"/>
                </a:cubicBezTo>
                <a:cubicBezTo>
                  <a:pt x="89290" y="7484"/>
                  <a:pt x="89442" y="9286"/>
                  <a:pt x="89442" y="11417"/>
                </a:cubicBezTo>
                <a:lnTo>
                  <a:pt x="89442" y="51317"/>
                </a:lnTo>
                <a:cubicBezTo>
                  <a:pt x="89442" y="53321"/>
                  <a:pt x="88528" y="54336"/>
                  <a:pt x="86688" y="54336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4" name="Freeform 3"/>
          <p:cNvSpPr/>
          <p:nvPr/>
        </p:nvSpPr>
        <p:spPr>
          <a:xfrm>
            <a:off x="2141601" y="7893887"/>
            <a:ext cx="110921" cy="87905"/>
          </a:xfrm>
          <a:custGeom>
            <a:avLst/>
            <a:gdLst>
              <a:gd name="connsiteX0" fmla="*/ 64029 w 110921"/>
              <a:gd name="connsiteY0" fmla="*/ 69547 h 87905"/>
              <a:gd name="connsiteX1" fmla="*/ 61998 w 110921"/>
              <a:gd name="connsiteY1" fmla="*/ 68951 h 87905"/>
              <a:gd name="connsiteX2" fmla="*/ 61287 w 110921"/>
              <a:gd name="connsiteY2" fmla="*/ 66668 h 87905"/>
              <a:gd name="connsiteX3" fmla="*/ 61287 w 110921"/>
              <a:gd name="connsiteY3" fmla="*/ 55846 h 87905"/>
              <a:gd name="connsiteX4" fmla="*/ 62074 w 110921"/>
              <a:gd name="connsiteY4" fmla="*/ 53271 h 87905"/>
              <a:gd name="connsiteX5" fmla="*/ 64029 w 110921"/>
              <a:gd name="connsiteY5" fmla="*/ 52827 h 87905"/>
              <a:gd name="connsiteX6" fmla="*/ 90953 w 110921"/>
              <a:gd name="connsiteY6" fmla="*/ 52827 h 87905"/>
              <a:gd name="connsiteX7" fmla="*/ 90953 w 110921"/>
              <a:gd name="connsiteY7" fmla="*/ 38795 h 87905"/>
              <a:gd name="connsiteX8" fmla="*/ 63737 w 110921"/>
              <a:gd name="connsiteY8" fmla="*/ 38795 h 87905"/>
              <a:gd name="connsiteX9" fmla="*/ 55562 w 110921"/>
              <a:gd name="connsiteY9" fmla="*/ 52966 h 87905"/>
              <a:gd name="connsiteX10" fmla="*/ 43845 w 110921"/>
              <a:gd name="connsiteY10" fmla="*/ 66198 h 87905"/>
              <a:gd name="connsiteX11" fmla="*/ 28650 w 110921"/>
              <a:gd name="connsiteY11" fmla="*/ 77844 h 87905"/>
              <a:gd name="connsiteX12" fmla="*/ 10193 w 110921"/>
              <a:gd name="connsiteY12" fmla="*/ 87220 h 87905"/>
              <a:gd name="connsiteX13" fmla="*/ 7514 w 110921"/>
              <a:gd name="connsiteY13" fmla="*/ 87905 h 87905"/>
              <a:gd name="connsiteX14" fmla="*/ 5712 w 110921"/>
              <a:gd name="connsiteY14" fmla="*/ 86624 h 87905"/>
              <a:gd name="connsiteX15" fmla="*/ 507 w 110921"/>
              <a:gd name="connsiteY15" fmla="*/ 74724 h 87905"/>
              <a:gd name="connsiteX16" fmla="*/ 0 w 110921"/>
              <a:gd name="connsiteY16" fmla="*/ 72376 h 87905"/>
              <a:gd name="connsiteX17" fmla="*/ 2234 w 110921"/>
              <a:gd name="connsiteY17" fmla="*/ 70930 h 87905"/>
              <a:gd name="connsiteX18" fmla="*/ 31836 w 110921"/>
              <a:gd name="connsiteY18" fmla="*/ 51291 h 87905"/>
              <a:gd name="connsiteX19" fmla="*/ 46371 w 110921"/>
              <a:gd name="connsiteY19" fmla="*/ 27225 h 87905"/>
              <a:gd name="connsiteX20" fmla="*/ 46663 w 110921"/>
              <a:gd name="connsiteY20" fmla="*/ 24726 h 87905"/>
              <a:gd name="connsiteX21" fmla="*/ 44061 w 110921"/>
              <a:gd name="connsiteY21" fmla="*/ 23876 h 87905"/>
              <a:gd name="connsiteX22" fmla="*/ 8174 w 110921"/>
              <a:gd name="connsiteY22" fmla="*/ 23876 h 87905"/>
              <a:gd name="connsiteX23" fmla="*/ 5851 w 110921"/>
              <a:gd name="connsiteY23" fmla="*/ 22962 h 87905"/>
              <a:gd name="connsiteX24" fmla="*/ 5420 w 110921"/>
              <a:gd name="connsiteY24" fmla="*/ 20679 h 87905"/>
              <a:gd name="connsiteX25" fmla="*/ 5420 w 110921"/>
              <a:gd name="connsiteY25" fmla="*/ 9730 h 87905"/>
              <a:gd name="connsiteX26" fmla="*/ 6004 w 110921"/>
              <a:gd name="connsiteY26" fmla="*/ 7383 h 87905"/>
              <a:gd name="connsiteX27" fmla="*/ 8314 w 110921"/>
              <a:gd name="connsiteY27" fmla="*/ 6685 h 87905"/>
              <a:gd name="connsiteX28" fmla="*/ 57225 w 110921"/>
              <a:gd name="connsiteY28" fmla="*/ 6685 h 87905"/>
              <a:gd name="connsiteX29" fmla="*/ 66275 w 110921"/>
              <a:gd name="connsiteY29" fmla="*/ 9032 h 87905"/>
              <a:gd name="connsiteX30" fmla="*/ 68662 w 110921"/>
              <a:gd name="connsiteY30" fmla="*/ 17190 h 87905"/>
              <a:gd name="connsiteX31" fmla="*/ 68586 w 110921"/>
              <a:gd name="connsiteY31" fmla="*/ 19613 h 87905"/>
              <a:gd name="connsiteX32" fmla="*/ 68370 w 110921"/>
              <a:gd name="connsiteY32" fmla="*/ 22074 h 87905"/>
              <a:gd name="connsiteX33" fmla="*/ 90953 w 110921"/>
              <a:gd name="connsiteY33" fmla="*/ 22074 h 87905"/>
              <a:gd name="connsiteX34" fmla="*/ 90953 w 110921"/>
              <a:gd name="connsiteY34" fmla="*/ 2867 h 87905"/>
              <a:gd name="connsiteX35" fmla="*/ 91524 w 110921"/>
              <a:gd name="connsiteY35" fmla="*/ 583 h 87905"/>
              <a:gd name="connsiteX36" fmla="*/ 93695 w 110921"/>
              <a:gd name="connsiteY36" fmla="*/ 0 h 87905"/>
              <a:gd name="connsiteX37" fmla="*/ 108166 w 110921"/>
              <a:gd name="connsiteY37" fmla="*/ 0 h 87905"/>
              <a:gd name="connsiteX38" fmla="*/ 110337 w 110921"/>
              <a:gd name="connsiteY38" fmla="*/ 583 h 87905"/>
              <a:gd name="connsiteX39" fmla="*/ 110921 w 110921"/>
              <a:gd name="connsiteY39" fmla="*/ 2867 h 87905"/>
              <a:gd name="connsiteX40" fmla="*/ 110921 w 110921"/>
              <a:gd name="connsiteY40" fmla="*/ 80381 h 87905"/>
              <a:gd name="connsiteX41" fmla="*/ 110337 w 110921"/>
              <a:gd name="connsiteY41" fmla="*/ 82653 h 87905"/>
              <a:gd name="connsiteX42" fmla="*/ 108166 w 110921"/>
              <a:gd name="connsiteY42" fmla="*/ 83097 h 87905"/>
              <a:gd name="connsiteX43" fmla="*/ 93695 w 110921"/>
              <a:gd name="connsiteY43" fmla="*/ 83097 h 87905"/>
              <a:gd name="connsiteX44" fmla="*/ 91524 w 110921"/>
              <a:gd name="connsiteY44" fmla="*/ 82653 h 87905"/>
              <a:gd name="connsiteX45" fmla="*/ 90953 w 110921"/>
              <a:gd name="connsiteY45" fmla="*/ 80381 h 87905"/>
              <a:gd name="connsiteX46" fmla="*/ 90953 w 110921"/>
              <a:gd name="connsiteY46" fmla="*/ 69547 h 87905"/>
              <a:gd name="connsiteX47" fmla="*/ 64029 w 110921"/>
              <a:gd name="connsiteY47" fmla="*/ 69547 h 87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110921" h="87905">
                <a:moveTo>
                  <a:pt x="64029" y="69547"/>
                </a:moveTo>
                <a:cubicBezTo>
                  <a:pt x="63165" y="69547"/>
                  <a:pt x="62480" y="69344"/>
                  <a:pt x="61998" y="68951"/>
                </a:cubicBezTo>
                <a:cubicBezTo>
                  <a:pt x="61515" y="68557"/>
                  <a:pt x="61287" y="67784"/>
                  <a:pt x="61287" y="66668"/>
                </a:cubicBezTo>
                <a:lnTo>
                  <a:pt x="61287" y="55846"/>
                </a:lnTo>
                <a:cubicBezTo>
                  <a:pt x="61287" y="54437"/>
                  <a:pt x="61541" y="53562"/>
                  <a:pt x="62074" y="53271"/>
                </a:cubicBezTo>
                <a:cubicBezTo>
                  <a:pt x="62607" y="52966"/>
                  <a:pt x="63254" y="52827"/>
                  <a:pt x="64029" y="52827"/>
                </a:cubicBezTo>
                <a:lnTo>
                  <a:pt x="90953" y="52827"/>
                </a:lnTo>
                <a:lnTo>
                  <a:pt x="90953" y="38795"/>
                </a:lnTo>
                <a:lnTo>
                  <a:pt x="63737" y="38795"/>
                </a:lnTo>
                <a:cubicBezTo>
                  <a:pt x="61617" y="43577"/>
                  <a:pt x="58900" y="48285"/>
                  <a:pt x="55562" y="52966"/>
                </a:cubicBezTo>
                <a:cubicBezTo>
                  <a:pt x="52236" y="57635"/>
                  <a:pt x="48326" y="62037"/>
                  <a:pt x="43845" y="66198"/>
                </a:cubicBezTo>
                <a:cubicBezTo>
                  <a:pt x="39364" y="70360"/>
                  <a:pt x="34286" y="74254"/>
                  <a:pt x="28650" y="77844"/>
                </a:cubicBezTo>
                <a:cubicBezTo>
                  <a:pt x="23001" y="81460"/>
                  <a:pt x="16857" y="84594"/>
                  <a:pt x="10193" y="87220"/>
                </a:cubicBezTo>
                <a:cubicBezTo>
                  <a:pt x="9139" y="87638"/>
                  <a:pt x="8238" y="87854"/>
                  <a:pt x="7514" y="87905"/>
                </a:cubicBezTo>
                <a:cubicBezTo>
                  <a:pt x="6804" y="87955"/>
                  <a:pt x="6194" y="87511"/>
                  <a:pt x="5712" y="86624"/>
                </a:cubicBezTo>
                <a:lnTo>
                  <a:pt x="507" y="74724"/>
                </a:lnTo>
                <a:cubicBezTo>
                  <a:pt x="12" y="73607"/>
                  <a:pt x="-152" y="72845"/>
                  <a:pt x="0" y="72376"/>
                </a:cubicBezTo>
                <a:cubicBezTo>
                  <a:pt x="139" y="71920"/>
                  <a:pt x="888" y="71425"/>
                  <a:pt x="2234" y="70930"/>
                </a:cubicBezTo>
                <a:cubicBezTo>
                  <a:pt x="14775" y="65234"/>
                  <a:pt x="24639" y="58701"/>
                  <a:pt x="31836" y="51291"/>
                </a:cubicBezTo>
                <a:cubicBezTo>
                  <a:pt x="39021" y="43882"/>
                  <a:pt x="43870" y="35877"/>
                  <a:pt x="46371" y="27225"/>
                </a:cubicBezTo>
                <a:cubicBezTo>
                  <a:pt x="46765" y="26109"/>
                  <a:pt x="46853" y="25296"/>
                  <a:pt x="46663" y="24726"/>
                </a:cubicBezTo>
                <a:cubicBezTo>
                  <a:pt x="46473" y="24180"/>
                  <a:pt x="45597" y="23876"/>
                  <a:pt x="44061" y="23876"/>
                </a:cubicBezTo>
                <a:lnTo>
                  <a:pt x="8174" y="23876"/>
                </a:lnTo>
                <a:cubicBezTo>
                  <a:pt x="6918" y="23876"/>
                  <a:pt x="6143" y="23584"/>
                  <a:pt x="5851" y="22962"/>
                </a:cubicBezTo>
                <a:cubicBezTo>
                  <a:pt x="5559" y="22366"/>
                  <a:pt x="5420" y="21604"/>
                  <a:pt x="5420" y="20679"/>
                </a:cubicBezTo>
                <a:lnTo>
                  <a:pt x="5420" y="9730"/>
                </a:lnTo>
                <a:cubicBezTo>
                  <a:pt x="5420" y="8614"/>
                  <a:pt x="5610" y="7827"/>
                  <a:pt x="6004" y="7383"/>
                </a:cubicBezTo>
                <a:cubicBezTo>
                  <a:pt x="6385" y="6901"/>
                  <a:pt x="7159" y="6685"/>
                  <a:pt x="8314" y="6685"/>
                </a:cubicBezTo>
                <a:lnTo>
                  <a:pt x="57225" y="6685"/>
                </a:lnTo>
                <a:cubicBezTo>
                  <a:pt x="61668" y="6685"/>
                  <a:pt x="64676" y="7472"/>
                  <a:pt x="66275" y="9032"/>
                </a:cubicBezTo>
                <a:cubicBezTo>
                  <a:pt x="67862" y="10618"/>
                  <a:pt x="68662" y="13320"/>
                  <a:pt x="68662" y="17190"/>
                </a:cubicBezTo>
                <a:cubicBezTo>
                  <a:pt x="68662" y="18002"/>
                  <a:pt x="68637" y="18801"/>
                  <a:pt x="68586" y="19613"/>
                </a:cubicBezTo>
                <a:cubicBezTo>
                  <a:pt x="68535" y="20438"/>
                  <a:pt x="68472" y="21249"/>
                  <a:pt x="68370" y="22074"/>
                </a:cubicBezTo>
                <a:lnTo>
                  <a:pt x="90953" y="22074"/>
                </a:lnTo>
                <a:lnTo>
                  <a:pt x="90953" y="2867"/>
                </a:lnTo>
                <a:cubicBezTo>
                  <a:pt x="90953" y="1751"/>
                  <a:pt x="91143" y="1014"/>
                  <a:pt x="91524" y="583"/>
                </a:cubicBezTo>
                <a:cubicBezTo>
                  <a:pt x="91905" y="190"/>
                  <a:pt x="92629" y="0"/>
                  <a:pt x="93695" y="0"/>
                </a:cubicBezTo>
                <a:lnTo>
                  <a:pt x="108166" y="0"/>
                </a:lnTo>
                <a:cubicBezTo>
                  <a:pt x="109220" y="0"/>
                  <a:pt x="109956" y="190"/>
                  <a:pt x="110337" y="583"/>
                </a:cubicBezTo>
                <a:cubicBezTo>
                  <a:pt x="110718" y="1014"/>
                  <a:pt x="110921" y="1751"/>
                  <a:pt x="110921" y="2867"/>
                </a:cubicBezTo>
                <a:lnTo>
                  <a:pt x="110921" y="80381"/>
                </a:lnTo>
                <a:cubicBezTo>
                  <a:pt x="110921" y="81587"/>
                  <a:pt x="110718" y="82360"/>
                  <a:pt x="110337" y="82653"/>
                </a:cubicBezTo>
                <a:cubicBezTo>
                  <a:pt x="109956" y="82957"/>
                  <a:pt x="109220" y="83097"/>
                  <a:pt x="108166" y="83097"/>
                </a:cubicBezTo>
                <a:lnTo>
                  <a:pt x="93695" y="83097"/>
                </a:lnTo>
                <a:cubicBezTo>
                  <a:pt x="92629" y="83097"/>
                  <a:pt x="91905" y="82957"/>
                  <a:pt x="91524" y="82653"/>
                </a:cubicBezTo>
                <a:cubicBezTo>
                  <a:pt x="91143" y="82360"/>
                  <a:pt x="90953" y="81587"/>
                  <a:pt x="90953" y="80381"/>
                </a:cubicBezTo>
                <a:lnTo>
                  <a:pt x="90953" y="69547"/>
                </a:lnTo>
                <a:lnTo>
                  <a:pt x="64029" y="695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5" name="Freeform 3"/>
          <p:cNvSpPr/>
          <p:nvPr/>
        </p:nvSpPr>
        <p:spPr>
          <a:xfrm>
            <a:off x="3115737" y="6710757"/>
            <a:ext cx="18216" cy="99564"/>
          </a:xfrm>
          <a:custGeom>
            <a:avLst/>
            <a:gdLst>
              <a:gd name="connsiteX0" fmla="*/ 1980 w 18216"/>
              <a:gd name="connsiteY0" fmla="*/ 99564 h 99564"/>
              <a:gd name="connsiteX1" fmla="*/ 266 w 18216"/>
              <a:gd name="connsiteY1" fmla="*/ 99335 h 99564"/>
              <a:gd name="connsiteX2" fmla="*/ 0 w 18216"/>
              <a:gd name="connsiteY2" fmla="*/ 97687 h 99564"/>
              <a:gd name="connsiteX3" fmla="*/ 0 w 18216"/>
              <a:gd name="connsiteY3" fmla="*/ 1979 h 99564"/>
              <a:gd name="connsiteX4" fmla="*/ 266 w 18216"/>
              <a:gd name="connsiteY4" fmla="*/ 254 h 99564"/>
              <a:gd name="connsiteX5" fmla="*/ 1980 w 18216"/>
              <a:gd name="connsiteY5" fmla="*/ 0 h 99564"/>
              <a:gd name="connsiteX6" fmla="*/ 16134 w 18216"/>
              <a:gd name="connsiteY6" fmla="*/ 0 h 99564"/>
              <a:gd name="connsiteX7" fmla="*/ 17962 w 18216"/>
              <a:gd name="connsiteY7" fmla="*/ 203 h 99564"/>
              <a:gd name="connsiteX8" fmla="*/ 18216 w 18216"/>
              <a:gd name="connsiteY8" fmla="*/ 1865 h 99564"/>
              <a:gd name="connsiteX9" fmla="*/ 18216 w 18216"/>
              <a:gd name="connsiteY9" fmla="*/ 3223 h 99564"/>
              <a:gd name="connsiteX10" fmla="*/ 17962 w 18216"/>
              <a:gd name="connsiteY10" fmla="*/ 5049 h 99564"/>
              <a:gd name="connsiteX11" fmla="*/ 16032 w 18216"/>
              <a:gd name="connsiteY11" fmla="*/ 5303 h 99564"/>
              <a:gd name="connsiteX12" fmla="*/ 8543 w 18216"/>
              <a:gd name="connsiteY12" fmla="*/ 5303 h 99564"/>
              <a:gd name="connsiteX13" fmla="*/ 7184 w 18216"/>
              <a:gd name="connsiteY13" fmla="*/ 5506 h 99564"/>
              <a:gd name="connsiteX14" fmla="*/ 6981 w 18216"/>
              <a:gd name="connsiteY14" fmla="*/ 6965 h 99564"/>
              <a:gd name="connsiteX15" fmla="*/ 6981 w 18216"/>
              <a:gd name="connsiteY15" fmla="*/ 92688 h 99564"/>
              <a:gd name="connsiteX16" fmla="*/ 7134 w 18216"/>
              <a:gd name="connsiteY16" fmla="*/ 94033 h 99564"/>
              <a:gd name="connsiteX17" fmla="*/ 8428 w 18216"/>
              <a:gd name="connsiteY17" fmla="*/ 94248 h 99564"/>
              <a:gd name="connsiteX18" fmla="*/ 16032 w 18216"/>
              <a:gd name="connsiteY18" fmla="*/ 94248 h 99564"/>
              <a:gd name="connsiteX19" fmla="*/ 17962 w 18216"/>
              <a:gd name="connsiteY19" fmla="*/ 94515 h 99564"/>
              <a:gd name="connsiteX20" fmla="*/ 18216 w 18216"/>
              <a:gd name="connsiteY20" fmla="*/ 96329 h 99564"/>
              <a:gd name="connsiteX21" fmla="*/ 18216 w 18216"/>
              <a:gd name="connsiteY21" fmla="*/ 97585 h 99564"/>
              <a:gd name="connsiteX22" fmla="*/ 17962 w 18216"/>
              <a:gd name="connsiteY22" fmla="*/ 99297 h 99564"/>
              <a:gd name="connsiteX23" fmla="*/ 16032 w 18216"/>
              <a:gd name="connsiteY23" fmla="*/ 99564 h 99564"/>
              <a:gd name="connsiteX24" fmla="*/ 1980 w 18216"/>
              <a:gd name="connsiteY24" fmla="*/ 99564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6" h="99564">
                <a:moveTo>
                  <a:pt x="1980" y="99564"/>
                </a:moveTo>
                <a:cubicBezTo>
                  <a:pt x="1002" y="99564"/>
                  <a:pt x="431" y="99488"/>
                  <a:pt x="266" y="99335"/>
                </a:cubicBezTo>
                <a:cubicBezTo>
                  <a:pt x="88" y="99221"/>
                  <a:pt x="0" y="98651"/>
                  <a:pt x="0" y="97687"/>
                </a:cubicBezTo>
                <a:lnTo>
                  <a:pt x="0" y="1979"/>
                </a:lnTo>
                <a:cubicBezTo>
                  <a:pt x="0" y="1002"/>
                  <a:pt x="88" y="431"/>
                  <a:pt x="266" y="254"/>
                </a:cubicBezTo>
                <a:cubicBezTo>
                  <a:pt x="431" y="76"/>
                  <a:pt x="1002" y="0"/>
                  <a:pt x="1980" y="0"/>
                </a:cubicBezTo>
                <a:lnTo>
                  <a:pt x="16134" y="0"/>
                </a:lnTo>
                <a:cubicBezTo>
                  <a:pt x="17175" y="0"/>
                  <a:pt x="17784" y="63"/>
                  <a:pt x="17962" y="203"/>
                </a:cubicBezTo>
                <a:cubicBezTo>
                  <a:pt x="18127" y="355"/>
                  <a:pt x="18216" y="900"/>
                  <a:pt x="18216" y="1865"/>
                </a:cubicBezTo>
                <a:lnTo>
                  <a:pt x="18216" y="3223"/>
                </a:lnTo>
                <a:cubicBezTo>
                  <a:pt x="18216" y="4263"/>
                  <a:pt x="18127" y="4871"/>
                  <a:pt x="17962" y="5049"/>
                </a:cubicBezTo>
                <a:cubicBezTo>
                  <a:pt x="17784" y="5214"/>
                  <a:pt x="17137" y="5303"/>
                  <a:pt x="16032" y="5303"/>
                </a:cubicBezTo>
                <a:lnTo>
                  <a:pt x="8543" y="5303"/>
                </a:lnTo>
                <a:cubicBezTo>
                  <a:pt x="7781" y="5303"/>
                  <a:pt x="7324" y="5379"/>
                  <a:pt x="7184" y="5506"/>
                </a:cubicBezTo>
                <a:cubicBezTo>
                  <a:pt x="7045" y="5658"/>
                  <a:pt x="6981" y="6140"/>
                  <a:pt x="6981" y="6965"/>
                </a:cubicBezTo>
                <a:lnTo>
                  <a:pt x="6981" y="92688"/>
                </a:lnTo>
                <a:cubicBezTo>
                  <a:pt x="6981" y="93449"/>
                  <a:pt x="7019" y="93905"/>
                  <a:pt x="7134" y="94033"/>
                </a:cubicBezTo>
                <a:cubicBezTo>
                  <a:pt x="7235" y="94185"/>
                  <a:pt x="7667" y="94248"/>
                  <a:pt x="8428" y="94248"/>
                </a:cubicBezTo>
                <a:lnTo>
                  <a:pt x="16032" y="94248"/>
                </a:lnTo>
                <a:cubicBezTo>
                  <a:pt x="17137" y="94248"/>
                  <a:pt x="17784" y="94337"/>
                  <a:pt x="17962" y="94515"/>
                </a:cubicBezTo>
                <a:cubicBezTo>
                  <a:pt x="18127" y="94680"/>
                  <a:pt x="18216" y="95288"/>
                  <a:pt x="18216" y="96329"/>
                </a:cubicBezTo>
                <a:lnTo>
                  <a:pt x="18216" y="97585"/>
                </a:lnTo>
                <a:cubicBezTo>
                  <a:pt x="18216" y="98549"/>
                  <a:pt x="18127" y="99120"/>
                  <a:pt x="17962" y="99297"/>
                </a:cubicBezTo>
                <a:cubicBezTo>
                  <a:pt x="17784" y="99462"/>
                  <a:pt x="17137" y="99564"/>
                  <a:pt x="16032" y="99564"/>
                </a:cubicBezTo>
                <a:lnTo>
                  <a:pt x="1980" y="9956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6" name="Freeform 3"/>
          <p:cNvSpPr/>
          <p:nvPr/>
        </p:nvSpPr>
        <p:spPr>
          <a:xfrm>
            <a:off x="3148991" y="6715126"/>
            <a:ext cx="77294" cy="47549"/>
          </a:xfrm>
          <a:custGeom>
            <a:avLst/>
            <a:gdLst>
              <a:gd name="connsiteX0" fmla="*/ 42423 w 77294"/>
              <a:gd name="connsiteY0" fmla="*/ 1978 h 47549"/>
              <a:gd name="connsiteX1" fmla="*/ 41382 w 77294"/>
              <a:gd name="connsiteY1" fmla="*/ 7497 h 47549"/>
              <a:gd name="connsiteX2" fmla="*/ 41903 w 77294"/>
              <a:gd name="connsiteY2" fmla="*/ 9628 h 47549"/>
              <a:gd name="connsiteX3" fmla="*/ 42626 w 77294"/>
              <a:gd name="connsiteY3" fmla="*/ 11341 h 47549"/>
              <a:gd name="connsiteX4" fmla="*/ 48923 w 77294"/>
              <a:gd name="connsiteY4" fmla="*/ 21008 h 47549"/>
              <a:gd name="connsiteX5" fmla="*/ 56996 w 77294"/>
              <a:gd name="connsiteY5" fmla="*/ 29331 h 47549"/>
              <a:gd name="connsiteX6" fmla="*/ 66314 w 77294"/>
              <a:gd name="connsiteY6" fmla="*/ 35839 h 47549"/>
              <a:gd name="connsiteX7" fmla="*/ 76456 w 77294"/>
              <a:gd name="connsiteY7" fmla="*/ 40051 h 47549"/>
              <a:gd name="connsiteX8" fmla="*/ 77294 w 77294"/>
              <a:gd name="connsiteY8" fmla="*/ 40875 h 47549"/>
              <a:gd name="connsiteX9" fmla="*/ 77294 w 77294"/>
              <a:gd name="connsiteY9" fmla="*/ 42017 h 47549"/>
              <a:gd name="connsiteX10" fmla="*/ 75631 w 77294"/>
              <a:gd name="connsiteY10" fmla="*/ 45468 h 47549"/>
              <a:gd name="connsiteX11" fmla="*/ 74958 w 77294"/>
              <a:gd name="connsiteY11" fmla="*/ 46293 h 47549"/>
              <a:gd name="connsiteX12" fmla="*/ 73549 w 77294"/>
              <a:gd name="connsiteY12" fmla="*/ 46178 h 47549"/>
              <a:gd name="connsiteX13" fmla="*/ 62556 w 77294"/>
              <a:gd name="connsiteY13" fmla="*/ 41206 h 47549"/>
              <a:gd name="connsiteX14" fmla="*/ 52782 w 77294"/>
              <a:gd name="connsiteY14" fmla="*/ 34393 h 47549"/>
              <a:gd name="connsiteX15" fmla="*/ 44505 w 77294"/>
              <a:gd name="connsiteY15" fmla="*/ 26058 h 47549"/>
              <a:gd name="connsiteX16" fmla="*/ 38044 w 77294"/>
              <a:gd name="connsiteY16" fmla="*/ 16644 h 47549"/>
              <a:gd name="connsiteX17" fmla="*/ 32116 w 77294"/>
              <a:gd name="connsiteY17" fmla="*/ 26311 h 47549"/>
              <a:gd name="connsiteX18" fmla="*/ 24207 w 77294"/>
              <a:gd name="connsiteY18" fmla="*/ 35014 h 47549"/>
              <a:gd name="connsiteX19" fmla="*/ 14737 w 77294"/>
              <a:gd name="connsiteY19" fmla="*/ 42246 h 47549"/>
              <a:gd name="connsiteX20" fmla="*/ 4011 w 77294"/>
              <a:gd name="connsiteY20" fmla="*/ 47549 h 47549"/>
              <a:gd name="connsiteX21" fmla="*/ 1929 w 77294"/>
              <a:gd name="connsiteY21" fmla="*/ 47130 h 47549"/>
              <a:gd name="connsiteX22" fmla="*/ 63 w 77294"/>
              <a:gd name="connsiteY22" fmla="*/ 43476 h 47549"/>
              <a:gd name="connsiteX23" fmla="*/ 0 w 77294"/>
              <a:gd name="connsiteY23" fmla="*/ 42398 h 47549"/>
              <a:gd name="connsiteX24" fmla="*/ 786 w 77294"/>
              <a:gd name="connsiteY24" fmla="*/ 41497 h 47549"/>
              <a:gd name="connsiteX25" fmla="*/ 13697 w 77294"/>
              <a:gd name="connsiteY25" fmla="*/ 34684 h 47549"/>
              <a:gd name="connsiteX26" fmla="*/ 24156 w 77294"/>
              <a:gd name="connsiteY26" fmla="*/ 25220 h 47549"/>
              <a:gd name="connsiteX27" fmla="*/ 31544 w 77294"/>
              <a:gd name="connsiteY27" fmla="*/ 13841 h 47549"/>
              <a:gd name="connsiteX28" fmla="*/ 35238 w 77294"/>
              <a:gd name="connsiteY28" fmla="*/ 1243 h 47549"/>
              <a:gd name="connsiteX29" fmla="*/ 36597 w 77294"/>
              <a:gd name="connsiteY29" fmla="*/ 0 h 47549"/>
              <a:gd name="connsiteX30" fmla="*/ 41281 w 77294"/>
              <a:gd name="connsiteY30" fmla="*/ 520 h 47549"/>
              <a:gd name="connsiteX31" fmla="*/ 42423 w 77294"/>
              <a:gd name="connsiteY31" fmla="*/ 1978 h 47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49">
                <a:moveTo>
                  <a:pt x="42423" y="1978"/>
                </a:moveTo>
                <a:cubicBezTo>
                  <a:pt x="42207" y="3907"/>
                  <a:pt x="41865" y="5759"/>
                  <a:pt x="41382" y="7497"/>
                </a:cubicBezTo>
                <a:cubicBezTo>
                  <a:pt x="41522" y="8246"/>
                  <a:pt x="41687" y="8969"/>
                  <a:pt x="41903" y="9628"/>
                </a:cubicBezTo>
                <a:cubicBezTo>
                  <a:pt x="42106" y="10276"/>
                  <a:pt x="42347" y="10846"/>
                  <a:pt x="42626" y="11341"/>
                </a:cubicBezTo>
                <a:cubicBezTo>
                  <a:pt x="44365" y="14741"/>
                  <a:pt x="46460" y="17964"/>
                  <a:pt x="48923" y="21008"/>
                </a:cubicBezTo>
                <a:cubicBezTo>
                  <a:pt x="51398" y="24065"/>
                  <a:pt x="54076" y="26831"/>
                  <a:pt x="56996" y="29331"/>
                </a:cubicBezTo>
                <a:cubicBezTo>
                  <a:pt x="59903" y="31843"/>
                  <a:pt x="63013" y="33987"/>
                  <a:pt x="66314" y="35839"/>
                </a:cubicBezTo>
                <a:cubicBezTo>
                  <a:pt x="69614" y="37679"/>
                  <a:pt x="72991" y="39074"/>
                  <a:pt x="76456" y="40051"/>
                </a:cubicBezTo>
                <a:cubicBezTo>
                  <a:pt x="76875" y="40190"/>
                  <a:pt x="77154" y="40457"/>
                  <a:pt x="77294" y="40875"/>
                </a:cubicBezTo>
                <a:cubicBezTo>
                  <a:pt x="77434" y="41307"/>
                  <a:pt x="77434" y="41674"/>
                  <a:pt x="77294" y="42017"/>
                </a:cubicBezTo>
                <a:lnTo>
                  <a:pt x="75631" y="45468"/>
                </a:lnTo>
                <a:cubicBezTo>
                  <a:pt x="75415" y="45811"/>
                  <a:pt x="75200" y="46090"/>
                  <a:pt x="74958" y="46293"/>
                </a:cubicBezTo>
                <a:cubicBezTo>
                  <a:pt x="74704" y="46508"/>
                  <a:pt x="74235" y="46470"/>
                  <a:pt x="73549" y="46178"/>
                </a:cubicBezTo>
                <a:cubicBezTo>
                  <a:pt x="69728" y="44872"/>
                  <a:pt x="66072" y="43210"/>
                  <a:pt x="62556" y="41206"/>
                </a:cubicBezTo>
                <a:cubicBezTo>
                  <a:pt x="59065" y="39188"/>
                  <a:pt x="55803" y="36917"/>
                  <a:pt x="52782" y="34393"/>
                </a:cubicBezTo>
                <a:cubicBezTo>
                  <a:pt x="49760" y="31843"/>
                  <a:pt x="47006" y="29077"/>
                  <a:pt x="44505" y="26058"/>
                </a:cubicBezTo>
                <a:cubicBezTo>
                  <a:pt x="42004" y="23038"/>
                  <a:pt x="39846" y="19904"/>
                  <a:pt x="38044" y="16644"/>
                </a:cubicBezTo>
                <a:cubicBezTo>
                  <a:pt x="36457" y="19968"/>
                  <a:pt x="34477" y="23203"/>
                  <a:pt x="32116" y="26311"/>
                </a:cubicBezTo>
                <a:cubicBezTo>
                  <a:pt x="29754" y="29432"/>
                  <a:pt x="27114" y="32337"/>
                  <a:pt x="24207" y="35014"/>
                </a:cubicBezTo>
                <a:cubicBezTo>
                  <a:pt x="21288" y="37679"/>
                  <a:pt x="18127" y="40089"/>
                  <a:pt x="14737" y="42246"/>
                </a:cubicBezTo>
                <a:cubicBezTo>
                  <a:pt x="11335" y="44390"/>
                  <a:pt x="7756" y="46153"/>
                  <a:pt x="4011" y="47549"/>
                </a:cubicBezTo>
                <a:cubicBezTo>
                  <a:pt x="2906" y="47955"/>
                  <a:pt x="2208" y="47815"/>
                  <a:pt x="1929" y="47130"/>
                </a:cubicBezTo>
                <a:lnTo>
                  <a:pt x="63" y="43476"/>
                </a:lnTo>
                <a:cubicBezTo>
                  <a:pt x="-88" y="43133"/>
                  <a:pt x="-101" y="42778"/>
                  <a:pt x="0" y="42398"/>
                </a:cubicBezTo>
                <a:cubicBezTo>
                  <a:pt x="114" y="42017"/>
                  <a:pt x="368" y="41726"/>
                  <a:pt x="786" y="41497"/>
                </a:cubicBezTo>
                <a:cubicBezTo>
                  <a:pt x="5433" y="39771"/>
                  <a:pt x="9736" y="37513"/>
                  <a:pt x="13697" y="34684"/>
                </a:cubicBezTo>
                <a:cubicBezTo>
                  <a:pt x="17644" y="31881"/>
                  <a:pt x="21135" y="28722"/>
                  <a:pt x="24156" y="25220"/>
                </a:cubicBezTo>
                <a:cubicBezTo>
                  <a:pt x="27178" y="21732"/>
                  <a:pt x="29640" y="17938"/>
                  <a:pt x="31544" y="13841"/>
                </a:cubicBezTo>
                <a:cubicBezTo>
                  <a:pt x="33448" y="9742"/>
                  <a:pt x="34680" y="5543"/>
                  <a:pt x="35238" y="1243"/>
                </a:cubicBezTo>
                <a:cubicBezTo>
                  <a:pt x="35302" y="418"/>
                  <a:pt x="35759" y="0"/>
                  <a:pt x="36597" y="0"/>
                </a:cubicBezTo>
                <a:lnTo>
                  <a:pt x="41281" y="520"/>
                </a:lnTo>
                <a:cubicBezTo>
                  <a:pt x="42106" y="659"/>
                  <a:pt x="42487" y="1141"/>
                  <a:pt x="42423" y="197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7" name="Freeform 3"/>
          <p:cNvSpPr/>
          <p:nvPr/>
        </p:nvSpPr>
        <p:spPr>
          <a:xfrm>
            <a:off x="3141971" y="6783886"/>
            <a:ext cx="91600" cy="6241"/>
          </a:xfrm>
          <a:custGeom>
            <a:avLst/>
            <a:gdLst>
              <a:gd name="connsiteX0" fmla="*/ 91080 w 91600"/>
              <a:gd name="connsiteY0" fmla="*/ 368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6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6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8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8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8"/>
                </a:moveTo>
                <a:cubicBezTo>
                  <a:pt x="91423" y="621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23" y="5543"/>
                  <a:pt x="91080" y="5836"/>
                </a:cubicBezTo>
                <a:cubicBezTo>
                  <a:pt x="90725" y="6101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7" y="6101"/>
                  <a:pt x="469" y="5836"/>
                </a:cubicBezTo>
                <a:cubicBezTo>
                  <a:pt x="152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52" y="621"/>
                  <a:pt x="469" y="368"/>
                </a:cubicBezTo>
                <a:cubicBezTo>
                  <a:pt x="787" y="113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5" y="113"/>
                  <a:pt x="91080" y="36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8" name="Freeform 3"/>
          <p:cNvSpPr/>
          <p:nvPr/>
        </p:nvSpPr>
        <p:spPr>
          <a:xfrm>
            <a:off x="3350882" y="6716165"/>
            <a:ext cx="65476" cy="48589"/>
          </a:xfrm>
          <a:custGeom>
            <a:avLst/>
            <a:gdLst>
              <a:gd name="connsiteX0" fmla="*/ 64118 w 65476"/>
              <a:gd name="connsiteY0" fmla="*/ 48589 h 48589"/>
              <a:gd name="connsiteX1" fmla="*/ 7908 w 65476"/>
              <a:gd name="connsiteY1" fmla="*/ 48589 h 48589"/>
              <a:gd name="connsiteX2" fmla="*/ 1663 w 65476"/>
              <a:gd name="connsiteY2" fmla="*/ 47079 h 48589"/>
              <a:gd name="connsiteX3" fmla="*/ 0 w 65476"/>
              <a:gd name="connsiteY3" fmla="*/ 41206 h 48589"/>
              <a:gd name="connsiteX4" fmla="*/ 0 w 65476"/>
              <a:gd name="connsiteY4" fmla="*/ 7383 h 48589"/>
              <a:gd name="connsiteX5" fmla="*/ 1663 w 65476"/>
              <a:gd name="connsiteY5" fmla="*/ 1509 h 48589"/>
              <a:gd name="connsiteX6" fmla="*/ 7908 w 65476"/>
              <a:gd name="connsiteY6" fmla="*/ 0 h 48589"/>
              <a:gd name="connsiteX7" fmla="*/ 63394 w 65476"/>
              <a:gd name="connsiteY7" fmla="*/ 0 h 48589"/>
              <a:gd name="connsiteX8" fmla="*/ 64740 w 65476"/>
              <a:gd name="connsiteY8" fmla="*/ 1357 h 48589"/>
              <a:gd name="connsiteX9" fmla="*/ 64740 w 65476"/>
              <a:gd name="connsiteY9" fmla="*/ 4782 h 48589"/>
              <a:gd name="connsiteX10" fmla="*/ 63394 w 65476"/>
              <a:gd name="connsiteY10" fmla="*/ 6241 h 48589"/>
              <a:gd name="connsiteX11" fmla="*/ 9673 w 65476"/>
              <a:gd name="connsiteY11" fmla="*/ 6241 h 48589"/>
              <a:gd name="connsiteX12" fmla="*/ 7705 w 65476"/>
              <a:gd name="connsiteY12" fmla="*/ 6812 h 48589"/>
              <a:gd name="connsiteX13" fmla="*/ 7184 w 65476"/>
              <a:gd name="connsiteY13" fmla="*/ 8943 h 48589"/>
              <a:gd name="connsiteX14" fmla="*/ 7184 w 65476"/>
              <a:gd name="connsiteY14" fmla="*/ 21224 h 48589"/>
              <a:gd name="connsiteX15" fmla="*/ 61934 w 65476"/>
              <a:gd name="connsiteY15" fmla="*/ 21224 h 48589"/>
              <a:gd name="connsiteX16" fmla="*/ 63394 w 65476"/>
              <a:gd name="connsiteY16" fmla="*/ 22378 h 48589"/>
              <a:gd name="connsiteX17" fmla="*/ 63394 w 65476"/>
              <a:gd name="connsiteY17" fmla="*/ 25905 h 48589"/>
              <a:gd name="connsiteX18" fmla="*/ 62036 w 65476"/>
              <a:gd name="connsiteY18" fmla="*/ 27250 h 48589"/>
              <a:gd name="connsiteX19" fmla="*/ 7184 w 65476"/>
              <a:gd name="connsiteY19" fmla="*/ 27250 h 48589"/>
              <a:gd name="connsiteX20" fmla="*/ 7184 w 65476"/>
              <a:gd name="connsiteY20" fmla="*/ 39645 h 48589"/>
              <a:gd name="connsiteX21" fmla="*/ 7705 w 65476"/>
              <a:gd name="connsiteY21" fmla="*/ 41726 h 48589"/>
              <a:gd name="connsiteX22" fmla="*/ 9673 w 65476"/>
              <a:gd name="connsiteY22" fmla="*/ 42347 h 48589"/>
              <a:gd name="connsiteX23" fmla="*/ 64118 w 65476"/>
              <a:gd name="connsiteY23" fmla="*/ 42347 h 48589"/>
              <a:gd name="connsiteX24" fmla="*/ 65476 w 65476"/>
              <a:gd name="connsiteY24" fmla="*/ 43691 h 48589"/>
              <a:gd name="connsiteX25" fmla="*/ 65476 w 65476"/>
              <a:gd name="connsiteY25" fmla="*/ 47130 h 48589"/>
              <a:gd name="connsiteX26" fmla="*/ 64118 w 65476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89">
                <a:moveTo>
                  <a:pt x="64118" y="48589"/>
                </a:moveTo>
                <a:lnTo>
                  <a:pt x="7908" y="48589"/>
                </a:lnTo>
                <a:cubicBezTo>
                  <a:pt x="4862" y="48589"/>
                  <a:pt x="2767" y="48081"/>
                  <a:pt x="1663" y="47079"/>
                </a:cubicBezTo>
                <a:cubicBezTo>
                  <a:pt x="558" y="46064"/>
                  <a:pt x="0" y="44098"/>
                  <a:pt x="0" y="41206"/>
                </a:cubicBezTo>
                <a:lnTo>
                  <a:pt x="0" y="7383"/>
                </a:lnTo>
                <a:cubicBezTo>
                  <a:pt x="0" y="4478"/>
                  <a:pt x="558" y="2511"/>
                  <a:pt x="1663" y="1509"/>
                </a:cubicBezTo>
                <a:cubicBezTo>
                  <a:pt x="2767" y="506"/>
                  <a:pt x="4862" y="0"/>
                  <a:pt x="7908" y="0"/>
                </a:cubicBezTo>
                <a:lnTo>
                  <a:pt x="63394" y="0"/>
                </a:lnTo>
                <a:cubicBezTo>
                  <a:pt x="64296" y="0"/>
                  <a:pt x="64740" y="444"/>
                  <a:pt x="64740" y="1357"/>
                </a:cubicBezTo>
                <a:lnTo>
                  <a:pt x="64740" y="4782"/>
                </a:lnTo>
                <a:cubicBezTo>
                  <a:pt x="64740" y="5759"/>
                  <a:pt x="64296" y="6241"/>
                  <a:pt x="63394" y="6241"/>
                </a:cubicBezTo>
                <a:lnTo>
                  <a:pt x="9673" y="6241"/>
                </a:lnTo>
                <a:cubicBezTo>
                  <a:pt x="8708" y="6241"/>
                  <a:pt x="8048" y="6444"/>
                  <a:pt x="7705" y="6812"/>
                </a:cubicBezTo>
                <a:cubicBezTo>
                  <a:pt x="7349" y="7193"/>
                  <a:pt x="7184" y="7903"/>
                  <a:pt x="7184" y="8943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4"/>
                  <a:pt x="63394" y="22378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45"/>
                </a:lnTo>
                <a:cubicBezTo>
                  <a:pt x="7184" y="40609"/>
                  <a:pt x="7349" y="41307"/>
                  <a:pt x="7705" y="41726"/>
                </a:cubicBezTo>
                <a:cubicBezTo>
                  <a:pt x="8048" y="42131"/>
                  <a:pt x="8708" y="42347"/>
                  <a:pt x="9673" y="42347"/>
                </a:cubicBezTo>
                <a:lnTo>
                  <a:pt x="64118" y="42347"/>
                </a:lnTo>
                <a:cubicBezTo>
                  <a:pt x="65019" y="42347"/>
                  <a:pt x="65476" y="42791"/>
                  <a:pt x="65476" y="43691"/>
                </a:cubicBezTo>
                <a:lnTo>
                  <a:pt x="65476" y="47130"/>
                </a:lnTo>
                <a:cubicBezTo>
                  <a:pt x="65476" y="48094"/>
                  <a:pt x="65019" y="48589"/>
                  <a:pt x="64118" y="48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9" name="Freeform 3"/>
          <p:cNvSpPr/>
          <p:nvPr/>
        </p:nvSpPr>
        <p:spPr>
          <a:xfrm>
            <a:off x="3337668" y="6783886"/>
            <a:ext cx="91600" cy="6241"/>
          </a:xfrm>
          <a:custGeom>
            <a:avLst/>
            <a:gdLst>
              <a:gd name="connsiteX0" fmla="*/ 91080 w 91600"/>
              <a:gd name="connsiteY0" fmla="*/ 368 h 6241"/>
              <a:gd name="connsiteX1" fmla="*/ 91600 w 91600"/>
              <a:gd name="connsiteY1" fmla="*/ 1357 h 6241"/>
              <a:gd name="connsiteX2" fmla="*/ 91600 w 91600"/>
              <a:gd name="connsiteY2" fmla="*/ 4896 h 6241"/>
              <a:gd name="connsiteX3" fmla="*/ 91080 w 91600"/>
              <a:gd name="connsiteY3" fmla="*/ 5836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36 h 6241"/>
              <a:gd name="connsiteX7" fmla="*/ 0 w 91600"/>
              <a:gd name="connsiteY7" fmla="*/ 4896 h 6241"/>
              <a:gd name="connsiteX8" fmla="*/ 0 w 91600"/>
              <a:gd name="connsiteY8" fmla="*/ 1357 h 6241"/>
              <a:gd name="connsiteX9" fmla="*/ 456 w 91600"/>
              <a:gd name="connsiteY9" fmla="*/ 368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68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8"/>
                </a:moveTo>
                <a:cubicBezTo>
                  <a:pt x="91423" y="621"/>
                  <a:pt x="91600" y="938"/>
                  <a:pt x="91600" y="1357"/>
                </a:cubicBezTo>
                <a:lnTo>
                  <a:pt x="91600" y="4896"/>
                </a:lnTo>
                <a:cubicBezTo>
                  <a:pt x="91600" y="5252"/>
                  <a:pt x="91423" y="5543"/>
                  <a:pt x="91080" y="5836"/>
                </a:cubicBezTo>
                <a:cubicBezTo>
                  <a:pt x="90724" y="6101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3" y="6101"/>
                  <a:pt x="456" y="5836"/>
                </a:cubicBezTo>
                <a:cubicBezTo>
                  <a:pt x="152" y="5543"/>
                  <a:pt x="0" y="5252"/>
                  <a:pt x="0" y="4896"/>
                </a:cubicBezTo>
                <a:lnTo>
                  <a:pt x="0" y="1357"/>
                </a:lnTo>
                <a:cubicBezTo>
                  <a:pt x="0" y="938"/>
                  <a:pt x="152" y="621"/>
                  <a:pt x="456" y="368"/>
                </a:cubicBezTo>
                <a:cubicBezTo>
                  <a:pt x="773" y="127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27"/>
                  <a:pt x="91080" y="36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0" name="Freeform 3"/>
          <p:cNvSpPr/>
          <p:nvPr/>
        </p:nvSpPr>
        <p:spPr>
          <a:xfrm>
            <a:off x="3473085" y="6719493"/>
            <a:ext cx="51944" cy="76982"/>
          </a:xfrm>
          <a:custGeom>
            <a:avLst/>
            <a:gdLst>
              <a:gd name="connsiteX0" fmla="*/ 17695 w 51944"/>
              <a:gd name="connsiteY0" fmla="*/ 38693 h 76982"/>
              <a:gd name="connsiteX1" fmla="*/ 7489 w 51944"/>
              <a:gd name="connsiteY1" fmla="*/ 50657 h 76982"/>
              <a:gd name="connsiteX2" fmla="*/ 7489 w 51944"/>
              <a:gd name="connsiteY2" fmla="*/ 75522 h 76982"/>
              <a:gd name="connsiteX3" fmla="*/ 6042 w 51944"/>
              <a:gd name="connsiteY3" fmla="*/ 76982 h 76982"/>
              <a:gd name="connsiteX4" fmla="*/ 1459 w 51944"/>
              <a:gd name="connsiteY4" fmla="*/ 76982 h 76982"/>
              <a:gd name="connsiteX5" fmla="*/ 0 w 51944"/>
              <a:gd name="connsiteY5" fmla="*/ 75522 h 76982"/>
              <a:gd name="connsiteX6" fmla="*/ 0 w 51944"/>
              <a:gd name="connsiteY6" fmla="*/ 1445 h 76982"/>
              <a:gd name="connsiteX7" fmla="*/ 1459 w 51944"/>
              <a:gd name="connsiteY7" fmla="*/ 0 h 76982"/>
              <a:gd name="connsiteX8" fmla="*/ 6042 w 51944"/>
              <a:gd name="connsiteY8" fmla="*/ 0 h 76982"/>
              <a:gd name="connsiteX9" fmla="*/ 7489 w 51944"/>
              <a:gd name="connsiteY9" fmla="*/ 1445 h 76982"/>
              <a:gd name="connsiteX10" fmla="*/ 7489 w 51944"/>
              <a:gd name="connsiteY10" fmla="*/ 41091 h 76982"/>
              <a:gd name="connsiteX11" fmla="*/ 39656 w 51944"/>
              <a:gd name="connsiteY11" fmla="*/ 1445 h 76982"/>
              <a:gd name="connsiteX12" fmla="*/ 43198 w 51944"/>
              <a:gd name="connsiteY12" fmla="*/ 0 h 76982"/>
              <a:gd name="connsiteX13" fmla="*/ 49024 w 51944"/>
              <a:gd name="connsiteY13" fmla="*/ 0 h 76982"/>
              <a:gd name="connsiteX14" fmla="*/ 49811 w 51944"/>
              <a:gd name="connsiteY14" fmla="*/ 456 h 76982"/>
              <a:gd name="connsiteX15" fmla="*/ 49443 w 51944"/>
              <a:gd name="connsiteY15" fmla="*/ 1445 h 76982"/>
              <a:gd name="connsiteX16" fmla="*/ 22582 w 51944"/>
              <a:gd name="connsiteY16" fmla="*/ 32972 h 76982"/>
              <a:gd name="connsiteX17" fmla="*/ 51944 w 51944"/>
              <a:gd name="connsiteY17" fmla="*/ 75522 h 76982"/>
              <a:gd name="connsiteX18" fmla="*/ 51525 w 51944"/>
              <a:gd name="connsiteY18" fmla="*/ 76982 h 76982"/>
              <a:gd name="connsiteX19" fmla="*/ 45901 w 51944"/>
              <a:gd name="connsiteY19" fmla="*/ 76982 h 76982"/>
              <a:gd name="connsiteX20" fmla="*/ 44035 w 51944"/>
              <a:gd name="connsiteY20" fmla="*/ 76677 h 76982"/>
              <a:gd name="connsiteX21" fmla="*/ 42677 w 51944"/>
              <a:gd name="connsiteY21" fmla="*/ 75522 h 76982"/>
              <a:gd name="connsiteX22" fmla="*/ 17695 w 51944"/>
              <a:gd name="connsiteY22" fmla="*/ 38693 h 7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2">
                <a:moveTo>
                  <a:pt x="17695" y="38693"/>
                </a:moveTo>
                <a:lnTo>
                  <a:pt x="7489" y="50657"/>
                </a:lnTo>
                <a:lnTo>
                  <a:pt x="7489" y="75522"/>
                </a:lnTo>
                <a:cubicBezTo>
                  <a:pt x="7489" y="76499"/>
                  <a:pt x="7006" y="76982"/>
                  <a:pt x="6042" y="76982"/>
                </a:cubicBezTo>
                <a:lnTo>
                  <a:pt x="1459" y="76982"/>
                </a:lnTo>
                <a:cubicBezTo>
                  <a:pt x="482" y="76982"/>
                  <a:pt x="0" y="76499"/>
                  <a:pt x="0" y="75522"/>
                </a:cubicBezTo>
                <a:lnTo>
                  <a:pt x="0" y="1445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6" y="0"/>
                  <a:pt x="7489" y="482"/>
                  <a:pt x="7489" y="1445"/>
                </a:cubicBezTo>
                <a:lnTo>
                  <a:pt x="7489" y="41091"/>
                </a:lnTo>
                <a:lnTo>
                  <a:pt x="39656" y="1445"/>
                </a:lnTo>
                <a:cubicBezTo>
                  <a:pt x="40633" y="482"/>
                  <a:pt x="41801" y="0"/>
                  <a:pt x="43198" y="0"/>
                </a:cubicBezTo>
                <a:lnTo>
                  <a:pt x="49024" y="0"/>
                </a:lnTo>
                <a:cubicBezTo>
                  <a:pt x="49443" y="0"/>
                  <a:pt x="49697" y="164"/>
                  <a:pt x="49811" y="456"/>
                </a:cubicBezTo>
                <a:cubicBezTo>
                  <a:pt x="49913" y="785"/>
                  <a:pt x="49786" y="1103"/>
                  <a:pt x="49443" y="1445"/>
                </a:cubicBezTo>
                <a:lnTo>
                  <a:pt x="22582" y="32972"/>
                </a:lnTo>
                <a:lnTo>
                  <a:pt x="51944" y="75522"/>
                </a:lnTo>
                <a:cubicBezTo>
                  <a:pt x="52566" y="76499"/>
                  <a:pt x="52426" y="76982"/>
                  <a:pt x="51525" y="76982"/>
                </a:cubicBezTo>
                <a:lnTo>
                  <a:pt x="45901" y="76982"/>
                </a:lnTo>
                <a:cubicBezTo>
                  <a:pt x="45203" y="76982"/>
                  <a:pt x="44581" y="76880"/>
                  <a:pt x="44035" y="76677"/>
                </a:cubicBezTo>
                <a:cubicBezTo>
                  <a:pt x="43477" y="76462"/>
                  <a:pt x="43020" y="76081"/>
                  <a:pt x="42677" y="75522"/>
                </a:cubicBezTo>
                <a:lnTo>
                  <a:pt x="17695" y="3869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1" name="Freeform 3"/>
          <p:cNvSpPr/>
          <p:nvPr/>
        </p:nvSpPr>
        <p:spPr>
          <a:xfrm>
            <a:off x="3534925" y="6718454"/>
            <a:ext cx="47247" cy="79164"/>
          </a:xfrm>
          <a:custGeom>
            <a:avLst/>
            <a:gdLst>
              <a:gd name="connsiteX0" fmla="*/ 1345 w 47247"/>
              <a:gd name="connsiteY0" fmla="*/ 76677 h 79164"/>
              <a:gd name="connsiteX1" fmla="*/ 0 w 47247"/>
              <a:gd name="connsiteY1" fmla="*/ 74279 h 79164"/>
              <a:gd name="connsiteX2" fmla="*/ 406 w 47247"/>
              <a:gd name="connsiteY2" fmla="*/ 70219 h 79164"/>
              <a:gd name="connsiteX3" fmla="*/ 2082 w 47247"/>
              <a:gd name="connsiteY3" fmla="*/ 69585 h 79164"/>
              <a:gd name="connsiteX4" fmla="*/ 10345 w 47247"/>
              <a:gd name="connsiteY4" fmla="*/ 72097 h 79164"/>
              <a:gd name="connsiteX5" fmla="*/ 19460 w 47247"/>
              <a:gd name="connsiteY5" fmla="*/ 72921 h 79164"/>
              <a:gd name="connsiteX6" fmla="*/ 33309 w 47247"/>
              <a:gd name="connsiteY6" fmla="*/ 68760 h 79164"/>
              <a:gd name="connsiteX7" fmla="*/ 39859 w 47247"/>
              <a:gd name="connsiteY7" fmla="*/ 55960 h 79164"/>
              <a:gd name="connsiteX8" fmla="*/ 17695 w 47247"/>
              <a:gd name="connsiteY8" fmla="*/ 41192 h 79164"/>
              <a:gd name="connsiteX9" fmla="*/ 12275 w 47247"/>
              <a:gd name="connsiteY9" fmla="*/ 41192 h 79164"/>
              <a:gd name="connsiteX10" fmla="*/ 10917 w 47247"/>
              <a:gd name="connsiteY10" fmla="*/ 40051 h 79164"/>
              <a:gd name="connsiteX11" fmla="*/ 10917 w 47247"/>
              <a:gd name="connsiteY11" fmla="*/ 36207 h 79164"/>
              <a:gd name="connsiteX12" fmla="*/ 12275 w 47247"/>
              <a:gd name="connsiteY12" fmla="*/ 34849 h 79164"/>
              <a:gd name="connsiteX13" fmla="*/ 12795 w 47247"/>
              <a:gd name="connsiteY13" fmla="*/ 34849 h 79164"/>
              <a:gd name="connsiteX14" fmla="*/ 30174 w 47247"/>
              <a:gd name="connsiteY14" fmla="*/ 32464 h 79164"/>
              <a:gd name="connsiteX15" fmla="*/ 39656 w 47247"/>
              <a:gd name="connsiteY15" fmla="*/ 19346 h 79164"/>
              <a:gd name="connsiteX16" fmla="*/ 38044 w 47247"/>
              <a:gd name="connsiteY16" fmla="*/ 13789 h 79164"/>
              <a:gd name="connsiteX17" fmla="*/ 33715 w 47247"/>
              <a:gd name="connsiteY17" fmla="*/ 9463 h 79164"/>
              <a:gd name="connsiteX18" fmla="*/ 28092 w 47247"/>
              <a:gd name="connsiteY18" fmla="*/ 7167 h 79164"/>
              <a:gd name="connsiteX19" fmla="*/ 21542 w 47247"/>
              <a:gd name="connsiteY19" fmla="*/ 6343 h 79164"/>
              <a:gd name="connsiteX20" fmla="*/ 13735 w 47247"/>
              <a:gd name="connsiteY20" fmla="*/ 7269 h 79164"/>
              <a:gd name="connsiteX21" fmla="*/ 5509 w 47247"/>
              <a:gd name="connsiteY21" fmla="*/ 9781 h 79164"/>
              <a:gd name="connsiteX22" fmla="*/ 3947 w 47247"/>
              <a:gd name="connsiteY22" fmla="*/ 8943 h 79164"/>
              <a:gd name="connsiteX23" fmla="*/ 3528 w 47247"/>
              <a:gd name="connsiteY23" fmla="*/ 5087 h 79164"/>
              <a:gd name="connsiteX24" fmla="*/ 4887 w 47247"/>
              <a:gd name="connsiteY24" fmla="*/ 3006 h 79164"/>
              <a:gd name="connsiteX25" fmla="*/ 13633 w 47247"/>
              <a:gd name="connsiteY25" fmla="*/ 735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6 h 79164"/>
              <a:gd name="connsiteX29" fmla="*/ 42043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34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5 w 47247"/>
              <a:gd name="connsiteY35" fmla="*/ 65995 h 79164"/>
              <a:gd name="connsiteX36" fmla="*/ 39021 w 47247"/>
              <a:gd name="connsiteY36" fmla="*/ 73239 h 79164"/>
              <a:gd name="connsiteX37" fmla="*/ 30174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30 h 79164"/>
              <a:gd name="connsiteX40" fmla="*/ 1345 w 47247"/>
              <a:gd name="connsiteY40" fmla="*/ 76677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77"/>
                </a:moveTo>
                <a:cubicBezTo>
                  <a:pt x="304" y="76398"/>
                  <a:pt x="-152" y="75586"/>
                  <a:pt x="0" y="74279"/>
                </a:cubicBezTo>
                <a:lnTo>
                  <a:pt x="406" y="70219"/>
                </a:lnTo>
                <a:cubicBezTo>
                  <a:pt x="546" y="69395"/>
                  <a:pt x="1104" y="69179"/>
                  <a:pt x="2082" y="69585"/>
                </a:cubicBezTo>
                <a:cubicBezTo>
                  <a:pt x="4988" y="70778"/>
                  <a:pt x="7743" y="71615"/>
                  <a:pt x="10345" y="72097"/>
                </a:cubicBezTo>
                <a:cubicBezTo>
                  <a:pt x="12960" y="72580"/>
                  <a:pt x="15981" y="72859"/>
                  <a:pt x="19460" y="72921"/>
                </a:cubicBezTo>
                <a:cubicBezTo>
                  <a:pt x="24931" y="72998"/>
                  <a:pt x="29552" y="71615"/>
                  <a:pt x="33309" y="68760"/>
                </a:cubicBezTo>
                <a:cubicBezTo>
                  <a:pt x="37676" y="65843"/>
                  <a:pt x="39859" y="61593"/>
                  <a:pt x="39859" y="55960"/>
                </a:cubicBezTo>
                <a:cubicBezTo>
                  <a:pt x="39859" y="46128"/>
                  <a:pt x="32471" y="41192"/>
                  <a:pt x="17695" y="41192"/>
                </a:cubicBezTo>
                <a:lnTo>
                  <a:pt x="12275" y="41192"/>
                </a:lnTo>
                <a:cubicBezTo>
                  <a:pt x="11374" y="41192"/>
                  <a:pt x="10917" y="40825"/>
                  <a:pt x="10917" y="40051"/>
                </a:cubicBezTo>
                <a:lnTo>
                  <a:pt x="10917" y="36207"/>
                </a:lnTo>
                <a:cubicBezTo>
                  <a:pt x="10917" y="35293"/>
                  <a:pt x="11374" y="34849"/>
                  <a:pt x="12275" y="34849"/>
                </a:cubicBezTo>
                <a:lnTo>
                  <a:pt x="12795" y="34849"/>
                </a:lnTo>
                <a:cubicBezTo>
                  <a:pt x="20222" y="34849"/>
                  <a:pt x="26010" y="34063"/>
                  <a:pt x="30174" y="32464"/>
                </a:cubicBezTo>
                <a:cubicBezTo>
                  <a:pt x="36495" y="30029"/>
                  <a:pt x="39656" y="25665"/>
                  <a:pt x="39656" y="19346"/>
                </a:cubicBezTo>
                <a:cubicBezTo>
                  <a:pt x="39656" y="17329"/>
                  <a:pt x="39110" y="15490"/>
                  <a:pt x="38044" y="13789"/>
                </a:cubicBezTo>
                <a:cubicBezTo>
                  <a:pt x="36965" y="12077"/>
                  <a:pt x="35518" y="10644"/>
                  <a:pt x="33715" y="9463"/>
                </a:cubicBezTo>
                <a:cubicBezTo>
                  <a:pt x="32052" y="8487"/>
                  <a:pt x="30174" y="7725"/>
                  <a:pt x="28092" y="7167"/>
                </a:cubicBezTo>
                <a:cubicBezTo>
                  <a:pt x="26010" y="6635"/>
                  <a:pt x="23826" y="6343"/>
                  <a:pt x="21542" y="6343"/>
                </a:cubicBezTo>
                <a:cubicBezTo>
                  <a:pt x="19181" y="6343"/>
                  <a:pt x="16578" y="6647"/>
                  <a:pt x="13735" y="7269"/>
                </a:cubicBezTo>
                <a:cubicBezTo>
                  <a:pt x="10878" y="7903"/>
                  <a:pt x="8149" y="8741"/>
                  <a:pt x="5509" y="9781"/>
                </a:cubicBezTo>
                <a:cubicBezTo>
                  <a:pt x="4607" y="10124"/>
                  <a:pt x="4087" y="9844"/>
                  <a:pt x="3947" y="8943"/>
                </a:cubicBezTo>
                <a:lnTo>
                  <a:pt x="3528" y="5087"/>
                </a:lnTo>
                <a:cubicBezTo>
                  <a:pt x="3325" y="4123"/>
                  <a:pt x="3770" y="3437"/>
                  <a:pt x="4887" y="3006"/>
                </a:cubicBezTo>
                <a:cubicBezTo>
                  <a:pt x="8009" y="1966"/>
                  <a:pt x="10917" y="1217"/>
                  <a:pt x="13633" y="735"/>
                </a:cubicBezTo>
                <a:cubicBezTo>
                  <a:pt x="16337" y="241"/>
                  <a:pt x="19218" y="0"/>
                  <a:pt x="22265" y="0"/>
                </a:cubicBezTo>
                <a:cubicBezTo>
                  <a:pt x="29272" y="0"/>
                  <a:pt x="34997" y="1496"/>
                  <a:pt x="39440" y="4478"/>
                </a:cubicBezTo>
                <a:cubicBezTo>
                  <a:pt x="44505" y="7865"/>
                  <a:pt x="47044" y="12826"/>
                  <a:pt x="47044" y="19346"/>
                </a:cubicBezTo>
                <a:cubicBezTo>
                  <a:pt x="47044" y="24003"/>
                  <a:pt x="45381" y="28011"/>
                  <a:pt x="42043" y="31424"/>
                </a:cubicBezTo>
                <a:cubicBezTo>
                  <a:pt x="39263" y="34405"/>
                  <a:pt x="35657" y="36587"/>
                  <a:pt x="31227" y="37970"/>
                </a:cubicBezTo>
                <a:cubicBezTo>
                  <a:pt x="33436" y="38249"/>
                  <a:pt x="35505" y="38846"/>
                  <a:pt x="37409" y="39734"/>
                </a:cubicBezTo>
                <a:cubicBezTo>
                  <a:pt x="39326" y="40647"/>
                  <a:pt x="40976" y="41891"/>
                  <a:pt x="42360" y="43489"/>
                </a:cubicBezTo>
                <a:cubicBezTo>
                  <a:pt x="43947" y="45227"/>
                  <a:pt x="45165" y="47181"/>
                  <a:pt x="46003" y="49363"/>
                </a:cubicBezTo>
                <a:cubicBezTo>
                  <a:pt x="46828" y="51558"/>
                  <a:pt x="47247" y="53955"/>
                  <a:pt x="47247" y="56594"/>
                </a:cubicBezTo>
                <a:cubicBezTo>
                  <a:pt x="47247" y="60058"/>
                  <a:pt x="46536" y="63191"/>
                  <a:pt x="45115" y="65995"/>
                </a:cubicBezTo>
                <a:cubicBezTo>
                  <a:pt x="43693" y="68824"/>
                  <a:pt x="41662" y="71222"/>
                  <a:pt x="39021" y="73239"/>
                </a:cubicBezTo>
                <a:cubicBezTo>
                  <a:pt x="36457" y="75117"/>
                  <a:pt x="33512" y="76575"/>
                  <a:pt x="30174" y="77654"/>
                </a:cubicBezTo>
                <a:cubicBezTo>
                  <a:pt x="26847" y="78732"/>
                  <a:pt x="23128" y="79227"/>
                  <a:pt x="19041" y="79164"/>
                </a:cubicBezTo>
                <a:cubicBezTo>
                  <a:pt x="15359" y="79100"/>
                  <a:pt x="12186" y="78885"/>
                  <a:pt x="9520" y="78530"/>
                </a:cubicBezTo>
                <a:cubicBezTo>
                  <a:pt x="6842" y="78187"/>
                  <a:pt x="4125" y="77565"/>
                  <a:pt x="1345" y="7667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2" name="Freeform 3"/>
          <p:cNvSpPr/>
          <p:nvPr/>
        </p:nvSpPr>
        <p:spPr>
          <a:xfrm>
            <a:off x="3626726" y="6726771"/>
            <a:ext cx="46625" cy="6241"/>
          </a:xfrm>
          <a:custGeom>
            <a:avLst/>
            <a:gdLst>
              <a:gd name="connsiteX0" fmla="*/ 45063 w 46625"/>
              <a:gd name="connsiteY0" fmla="*/ 6241 h 6241"/>
              <a:gd name="connsiteX1" fmla="*/ 1459 w 46625"/>
              <a:gd name="connsiteY1" fmla="*/ 6241 h 6241"/>
              <a:gd name="connsiteX2" fmla="*/ 469 w 46625"/>
              <a:gd name="connsiteY2" fmla="*/ 5836 h 6241"/>
              <a:gd name="connsiteX3" fmla="*/ 0 w 46625"/>
              <a:gd name="connsiteY3" fmla="*/ 4795 h 6241"/>
              <a:gd name="connsiteX4" fmla="*/ 0 w 46625"/>
              <a:gd name="connsiteY4" fmla="*/ 1458 h 6241"/>
              <a:gd name="connsiteX5" fmla="*/ 469 w 46625"/>
              <a:gd name="connsiteY5" fmla="*/ 418 h 6241"/>
              <a:gd name="connsiteX6" fmla="*/ 1459 w 46625"/>
              <a:gd name="connsiteY6" fmla="*/ 0 h 6241"/>
              <a:gd name="connsiteX7" fmla="*/ 45063 w 46625"/>
              <a:gd name="connsiteY7" fmla="*/ 0 h 6241"/>
              <a:gd name="connsiteX8" fmla="*/ 46625 w 46625"/>
              <a:gd name="connsiteY8" fmla="*/ 1357 h 6241"/>
              <a:gd name="connsiteX9" fmla="*/ 46625 w 46625"/>
              <a:gd name="connsiteY9" fmla="*/ 4897 h 6241"/>
              <a:gd name="connsiteX10" fmla="*/ 45063 w 46625"/>
              <a:gd name="connsiteY10" fmla="*/ 6241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625" h="6241">
                <a:moveTo>
                  <a:pt x="45063" y="6241"/>
                </a:moveTo>
                <a:lnTo>
                  <a:pt x="1459" y="6241"/>
                </a:lnTo>
                <a:cubicBezTo>
                  <a:pt x="1116" y="6241"/>
                  <a:pt x="786" y="6115"/>
                  <a:pt x="469" y="5836"/>
                </a:cubicBezTo>
                <a:cubicBezTo>
                  <a:pt x="152" y="5543"/>
                  <a:pt x="0" y="5201"/>
                  <a:pt x="0" y="4795"/>
                </a:cubicBezTo>
                <a:lnTo>
                  <a:pt x="0" y="1458"/>
                </a:lnTo>
                <a:cubicBezTo>
                  <a:pt x="0" y="1040"/>
                  <a:pt x="152" y="685"/>
                  <a:pt x="469" y="418"/>
                </a:cubicBezTo>
                <a:cubicBezTo>
                  <a:pt x="786" y="139"/>
                  <a:pt x="1116" y="0"/>
                  <a:pt x="1459" y="0"/>
                </a:cubicBezTo>
                <a:lnTo>
                  <a:pt x="45063" y="0"/>
                </a:lnTo>
                <a:cubicBezTo>
                  <a:pt x="46104" y="0"/>
                  <a:pt x="46625" y="456"/>
                  <a:pt x="46625" y="1357"/>
                </a:cubicBezTo>
                <a:lnTo>
                  <a:pt x="46625" y="4897"/>
                </a:lnTo>
                <a:cubicBezTo>
                  <a:pt x="46625" y="5798"/>
                  <a:pt x="46104" y="6241"/>
                  <a:pt x="45063" y="6241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3" name="Freeform 3"/>
          <p:cNvSpPr/>
          <p:nvPr/>
        </p:nvSpPr>
        <p:spPr>
          <a:xfrm>
            <a:off x="3736222" y="6710761"/>
            <a:ext cx="63191" cy="30993"/>
          </a:xfrm>
          <a:custGeom>
            <a:avLst/>
            <a:gdLst>
              <a:gd name="connsiteX0" fmla="*/ 63191 w 63191"/>
              <a:gd name="connsiteY0" fmla="*/ 29534 h 30993"/>
              <a:gd name="connsiteX1" fmla="*/ 61845 w 63191"/>
              <a:gd name="connsiteY1" fmla="*/ 30993 h 30993"/>
              <a:gd name="connsiteX2" fmla="*/ 7921 w 63191"/>
              <a:gd name="connsiteY2" fmla="*/ 30993 h 30993"/>
              <a:gd name="connsiteX3" fmla="*/ 1675 w 63191"/>
              <a:gd name="connsiteY3" fmla="*/ 29484 h 30993"/>
              <a:gd name="connsiteX4" fmla="*/ 0 w 63191"/>
              <a:gd name="connsiteY4" fmla="*/ 23610 h 30993"/>
              <a:gd name="connsiteX5" fmla="*/ 0 w 63191"/>
              <a:gd name="connsiteY5" fmla="*/ 7384 h 30993"/>
              <a:gd name="connsiteX6" fmla="*/ 1675 w 63191"/>
              <a:gd name="connsiteY6" fmla="*/ 1509 h 30993"/>
              <a:gd name="connsiteX7" fmla="*/ 7921 w 63191"/>
              <a:gd name="connsiteY7" fmla="*/ 0 h 30993"/>
              <a:gd name="connsiteX8" fmla="*/ 61109 w 63191"/>
              <a:gd name="connsiteY8" fmla="*/ 0 h 30993"/>
              <a:gd name="connsiteX9" fmla="*/ 62467 w 63191"/>
              <a:gd name="connsiteY9" fmla="*/ 1344 h 30993"/>
              <a:gd name="connsiteX10" fmla="*/ 62467 w 63191"/>
              <a:gd name="connsiteY10" fmla="*/ 4783 h 30993"/>
              <a:gd name="connsiteX11" fmla="*/ 61109 w 63191"/>
              <a:gd name="connsiteY11" fmla="*/ 6242 h 30993"/>
              <a:gd name="connsiteX12" fmla="*/ 9685 w 63191"/>
              <a:gd name="connsiteY12" fmla="*/ 6242 h 30993"/>
              <a:gd name="connsiteX13" fmla="*/ 7705 w 63191"/>
              <a:gd name="connsiteY13" fmla="*/ 6812 h 30993"/>
              <a:gd name="connsiteX14" fmla="*/ 7184 w 63191"/>
              <a:gd name="connsiteY14" fmla="*/ 8944 h 30993"/>
              <a:gd name="connsiteX15" fmla="*/ 7184 w 63191"/>
              <a:gd name="connsiteY15" fmla="*/ 22049 h 30993"/>
              <a:gd name="connsiteX16" fmla="*/ 7705 w 63191"/>
              <a:gd name="connsiteY16" fmla="*/ 24130 h 30993"/>
              <a:gd name="connsiteX17" fmla="*/ 9685 w 63191"/>
              <a:gd name="connsiteY17" fmla="*/ 24751 h 30993"/>
              <a:gd name="connsiteX18" fmla="*/ 61845 w 63191"/>
              <a:gd name="connsiteY18" fmla="*/ 24751 h 30993"/>
              <a:gd name="connsiteX19" fmla="*/ 63191 w 63191"/>
              <a:gd name="connsiteY19" fmla="*/ 26096 h 30993"/>
              <a:gd name="connsiteX20" fmla="*/ 63191 w 63191"/>
              <a:gd name="connsiteY20" fmla="*/ 29534 h 30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3191" h="30993">
                <a:moveTo>
                  <a:pt x="63191" y="29534"/>
                </a:moveTo>
                <a:cubicBezTo>
                  <a:pt x="63191" y="30498"/>
                  <a:pt x="62734" y="30993"/>
                  <a:pt x="61845" y="30993"/>
                </a:cubicBezTo>
                <a:lnTo>
                  <a:pt x="7921" y="30993"/>
                </a:lnTo>
                <a:cubicBezTo>
                  <a:pt x="4862" y="30993"/>
                  <a:pt x="2780" y="30498"/>
                  <a:pt x="1675" y="29484"/>
                </a:cubicBezTo>
                <a:cubicBezTo>
                  <a:pt x="558" y="28481"/>
                  <a:pt x="0" y="26527"/>
                  <a:pt x="0" y="23610"/>
                </a:cubicBezTo>
                <a:lnTo>
                  <a:pt x="0" y="7384"/>
                </a:lnTo>
                <a:cubicBezTo>
                  <a:pt x="0" y="4453"/>
                  <a:pt x="558" y="2499"/>
                  <a:pt x="1675" y="1509"/>
                </a:cubicBezTo>
                <a:cubicBezTo>
                  <a:pt x="2780" y="495"/>
                  <a:pt x="4862" y="0"/>
                  <a:pt x="7921" y="0"/>
                </a:cubicBezTo>
                <a:lnTo>
                  <a:pt x="61109" y="0"/>
                </a:lnTo>
                <a:cubicBezTo>
                  <a:pt x="62010" y="0"/>
                  <a:pt x="62467" y="444"/>
                  <a:pt x="62467" y="1344"/>
                </a:cubicBezTo>
                <a:lnTo>
                  <a:pt x="62467" y="4783"/>
                </a:lnTo>
                <a:cubicBezTo>
                  <a:pt x="62467" y="5747"/>
                  <a:pt x="62010" y="6242"/>
                  <a:pt x="61109" y="6242"/>
                </a:cubicBezTo>
                <a:lnTo>
                  <a:pt x="9685" y="6242"/>
                </a:lnTo>
                <a:cubicBezTo>
                  <a:pt x="8708" y="6242"/>
                  <a:pt x="8060" y="6432"/>
                  <a:pt x="7705" y="6812"/>
                </a:cubicBezTo>
                <a:cubicBezTo>
                  <a:pt x="7362" y="7180"/>
                  <a:pt x="7184" y="7904"/>
                  <a:pt x="7184" y="8944"/>
                </a:cubicBezTo>
                <a:lnTo>
                  <a:pt x="7184" y="22049"/>
                </a:lnTo>
                <a:cubicBezTo>
                  <a:pt x="7184" y="23014"/>
                  <a:pt x="7362" y="23711"/>
                  <a:pt x="7705" y="24130"/>
                </a:cubicBezTo>
                <a:cubicBezTo>
                  <a:pt x="8060" y="24536"/>
                  <a:pt x="8708" y="24751"/>
                  <a:pt x="9685" y="24751"/>
                </a:cubicBezTo>
                <a:lnTo>
                  <a:pt x="61845" y="24751"/>
                </a:lnTo>
                <a:cubicBezTo>
                  <a:pt x="62734" y="24751"/>
                  <a:pt x="63191" y="25196"/>
                  <a:pt x="63191" y="26096"/>
                </a:cubicBezTo>
                <a:lnTo>
                  <a:pt x="63191" y="2953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4" name="Freeform 3"/>
          <p:cNvSpPr/>
          <p:nvPr/>
        </p:nvSpPr>
        <p:spPr>
          <a:xfrm>
            <a:off x="3735714" y="6766507"/>
            <a:ext cx="64841" cy="39429"/>
          </a:xfrm>
          <a:custGeom>
            <a:avLst/>
            <a:gdLst>
              <a:gd name="connsiteX0" fmla="*/ 64841 w 64841"/>
              <a:gd name="connsiteY0" fmla="*/ 38186 h 39429"/>
              <a:gd name="connsiteX1" fmla="*/ 64372 w 64841"/>
              <a:gd name="connsiteY1" fmla="*/ 39074 h 39429"/>
              <a:gd name="connsiteX2" fmla="*/ 63496 w 64841"/>
              <a:gd name="connsiteY2" fmla="*/ 39429 h 39429"/>
              <a:gd name="connsiteX3" fmla="*/ 8111 w 64841"/>
              <a:gd name="connsiteY3" fmla="*/ 39429 h 39429"/>
              <a:gd name="connsiteX4" fmla="*/ 1713 w 64841"/>
              <a:gd name="connsiteY4" fmla="*/ 37615 h 39429"/>
              <a:gd name="connsiteX5" fmla="*/ 203 w 64841"/>
              <a:gd name="connsiteY5" fmla="*/ 31424 h 39429"/>
              <a:gd name="connsiteX6" fmla="*/ 203 w 64841"/>
              <a:gd name="connsiteY6" fmla="*/ 23938 h 39429"/>
              <a:gd name="connsiteX7" fmla="*/ 2031 w 64841"/>
              <a:gd name="connsiteY7" fmla="*/ 18052 h 39429"/>
              <a:gd name="connsiteX8" fmla="*/ 8530 w 64841"/>
              <a:gd name="connsiteY8" fmla="*/ 16555 h 39429"/>
              <a:gd name="connsiteX9" fmla="*/ 53290 w 64841"/>
              <a:gd name="connsiteY9" fmla="*/ 16555 h 39429"/>
              <a:gd name="connsiteX10" fmla="*/ 55168 w 64841"/>
              <a:gd name="connsiteY10" fmla="*/ 16137 h 39429"/>
              <a:gd name="connsiteX11" fmla="*/ 55574 w 64841"/>
              <a:gd name="connsiteY11" fmla="*/ 14158 h 39429"/>
              <a:gd name="connsiteX12" fmla="*/ 55574 w 64841"/>
              <a:gd name="connsiteY12" fmla="*/ 8334 h 39429"/>
              <a:gd name="connsiteX13" fmla="*/ 55219 w 64841"/>
              <a:gd name="connsiteY13" fmla="*/ 6343 h 39429"/>
              <a:gd name="connsiteX14" fmla="*/ 53391 w 64841"/>
              <a:gd name="connsiteY14" fmla="*/ 5936 h 39429"/>
              <a:gd name="connsiteX15" fmla="*/ 1459 w 64841"/>
              <a:gd name="connsiteY15" fmla="*/ 5936 h 39429"/>
              <a:gd name="connsiteX16" fmla="*/ 469 w 64841"/>
              <a:gd name="connsiteY16" fmla="*/ 5632 h 39429"/>
              <a:gd name="connsiteX17" fmla="*/ 0 w 64841"/>
              <a:gd name="connsiteY17" fmla="*/ 4782 h 39429"/>
              <a:gd name="connsiteX18" fmla="*/ 0 w 64841"/>
              <a:gd name="connsiteY18" fmla="*/ 1141 h 39429"/>
              <a:gd name="connsiteX19" fmla="*/ 469 w 64841"/>
              <a:gd name="connsiteY19" fmla="*/ 329 h 39429"/>
              <a:gd name="connsiteX20" fmla="*/ 1459 w 64841"/>
              <a:gd name="connsiteY20" fmla="*/ 0 h 39429"/>
              <a:gd name="connsiteX21" fmla="*/ 54445 w 64841"/>
              <a:gd name="connsiteY21" fmla="*/ 0 h 39429"/>
              <a:gd name="connsiteX22" fmla="*/ 58494 w 64841"/>
              <a:gd name="connsiteY22" fmla="*/ 380 h 39429"/>
              <a:gd name="connsiteX23" fmla="*/ 60995 w 64841"/>
              <a:gd name="connsiteY23" fmla="*/ 1560 h 39429"/>
              <a:gd name="connsiteX24" fmla="*/ 62302 w 64841"/>
              <a:gd name="connsiteY24" fmla="*/ 3906 h 39429"/>
              <a:gd name="connsiteX25" fmla="*/ 62658 w 64841"/>
              <a:gd name="connsiteY25" fmla="*/ 7611 h 39429"/>
              <a:gd name="connsiteX26" fmla="*/ 62658 w 64841"/>
              <a:gd name="connsiteY26" fmla="*/ 15096 h 39429"/>
              <a:gd name="connsiteX27" fmla="*/ 60830 w 64841"/>
              <a:gd name="connsiteY27" fmla="*/ 20970 h 39429"/>
              <a:gd name="connsiteX28" fmla="*/ 54330 w 64841"/>
              <a:gd name="connsiteY28" fmla="*/ 22480 h 39429"/>
              <a:gd name="connsiteX29" fmla="*/ 9469 w 64841"/>
              <a:gd name="connsiteY29" fmla="*/ 22480 h 39429"/>
              <a:gd name="connsiteX30" fmla="*/ 7641 w 64841"/>
              <a:gd name="connsiteY30" fmla="*/ 22898 h 39429"/>
              <a:gd name="connsiteX31" fmla="*/ 7286 w 64841"/>
              <a:gd name="connsiteY31" fmla="*/ 24865 h 39429"/>
              <a:gd name="connsiteX32" fmla="*/ 7286 w 64841"/>
              <a:gd name="connsiteY32" fmla="*/ 31005 h 39429"/>
              <a:gd name="connsiteX33" fmla="*/ 7692 w 64841"/>
              <a:gd name="connsiteY33" fmla="*/ 32933 h 39429"/>
              <a:gd name="connsiteX34" fmla="*/ 9571 w 64841"/>
              <a:gd name="connsiteY34" fmla="*/ 33403 h 39429"/>
              <a:gd name="connsiteX35" fmla="*/ 63394 w 64841"/>
              <a:gd name="connsiteY35" fmla="*/ 33403 h 39429"/>
              <a:gd name="connsiteX36" fmla="*/ 64372 w 64841"/>
              <a:gd name="connsiteY36" fmla="*/ 33720 h 39429"/>
              <a:gd name="connsiteX37" fmla="*/ 64841 w 64841"/>
              <a:gd name="connsiteY37" fmla="*/ 34545 h 39429"/>
              <a:gd name="connsiteX38" fmla="*/ 64841 w 64841"/>
              <a:gd name="connsiteY38" fmla="*/ 38186 h 39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4841" h="39429">
                <a:moveTo>
                  <a:pt x="64841" y="38186"/>
                </a:moveTo>
                <a:cubicBezTo>
                  <a:pt x="64841" y="38541"/>
                  <a:pt x="64689" y="38833"/>
                  <a:pt x="64372" y="39074"/>
                </a:cubicBezTo>
                <a:cubicBezTo>
                  <a:pt x="64067" y="39315"/>
                  <a:pt x="63762" y="39429"/>
                  <a:pt x="63496" y="39429"/>
                </a:cubicBezTo>
                <a:lnTo>
                  <a:pt x="8111" y="39429"/>
                </a:lnTo>
                <a:cubicBezTo>
                  <a:pt x="4849" y="39429"/>
                  <a:pt x="2716" y="38833"/>
                  <a:pt x="1713" y="37615"/>
                </a:cubicBezTo>
                <a:cubicBezTo>
                  <a:pt x="710" y="36410"/>
                  <a:pt x="203" y="34329"/>
                  <a:pt x="203" y="31424"/>
                </a:cubicBezTo>
                <a:lnTo>
                  <a:pt x="203" y="23938"/>
                </a:lnTo>
                <a:cubicBezTo>
                  <a:pt x="203" y="21021"/>
                  <a:pt x="812" y="19054"/>
                  <a:pt x="2031" y="18052"/>
                </a:cubicBezTo>
                <a:cubicBezTo>
                  <a:pt x="3237" y="17050"/>
                  <a:pt x="5407" y="16555"/>
                  <a:pt x="8530" y="16555"/>
                </a:cubicBezTo>
                <a:lnTo>
                  <a:pt x="53290" y="16555"/>
                </a:lnTo>
                <a:cubicBezTo>
                  <a:pt x="54267" y="16555"/>
                  <a:pt x="54889" y="16403"/>
                  <a:pt x="55168" y="16137"/>
                </a:cubicBezTo>
                <a:cubicBezTo>
                  <a:pt x="55448" y="15857"/>
                  <a:pt x="55574" y="15198"/>
                  <a:pt x="55574" y="14158"/>
                </a:cubicBezTo>
                <a:lnTo>
                  <a:pt x="55574" y="8334"/>
                </a:lnTo>
                <a:cubicBezTo>
                  <a:pt x="55574" y="7294"/>
                  <a:pt x="55460" y="6634"/>
                  <a:pt x="55219" y="6343"/>
                </a:cubicBezTo>
                <a:cubicBezTo>
                  <a:pt x="54965" y="6076"/>
                  <a:pt x="54369" y="5936"/>
                  <a:pt x="53391" y="5936"/>
                </a:cubicBezTo>
                <a:lnTo>
                  <a:pt x="1459" y="5936"/>
                </a:lnTo>
                <a:cubicBezTo>
                  <a:pt x="1104" y="5936"/>
                  <a:pt x="774" y="5822"/>
                  <a:pt x="469" y="5632"/>
                </a:cubicBezTo>
                <a:cubicBezTo>
                  <a:pt x="152" y="5416"/>
                  <a:pt x="0" y="5137"/>
                  <a:pt x="0" y="4782"/>
                </a:cubicBezTo>
                <a:lnTo>
                  <a:pt x="0" y="1141"/>
                </a:lnTo>
                <a:cubicBezTo>
                  <a:pt x="0" y="799"/>
                  <a:pt x="152" y="520"/>
                  <a:pt x="469" y="329"/>
                </a:cubicBezTo>
                <a:cubicBezTo>
                  <a:pt x="774" y="100"/>
                  <a:pt x="1104" y="0"/>
                  <a:pt x="1459" y="0"/>
                </a:cubicBezTo>
                <a:lnTo>
                  <a:pt x="54445" y="0"/>
                </a:lnTo>
                <a:cubicBezTo>
                  <a:pt x="56095" y="0"/>
                  <a:pt x="57453" y="126"/>
                  <a:pt x="58494" y="380"/>
                </a:cubicBezTo>
                <a:cubicBezTo>
                  <a:pt x="59535" y="620"/>
                  <a:pt x="60373" y="1014"/>
                  <a:pt x="60995" y="1560"/>
                </a:cubicBezTo>
                <a:cubicBezTo>
                  <a:pt x="61617" y="2118"/>
                  <a:pt x="62048" y="2904"/>
                  <a:pt x="62302" y="3906"/>
                </a:cubicBezTo>
                <a:cubicBezTo>
                  <a:pt x="62543" y="4909"/>
                  <a:pt x="62658" y="6152"/>
                  <a:pt x="62658" y="7611"/>
                </a:cubicBezTo>
                <a:lnTo>
                  <a:pt x="62658" y="15096"/>
                </a:lnTo>
                <a:cubicBezTo>
                  <a:pt x="62658" y="18002"/>
                  <a:pt x="62048" y="19968"/>
                  <a:pt x="60830" y="20970"/>
                </a:cubicBezTo>
                <a:cubicBezTo>
                  <a:pt x="59624" y="21985"/>
                  <a:pt x="57453" y="22480"/>
                  <a:pt x="54330" y="22480"/>
                </a:cubicBezTo>
                <a:lnTo>
                  <a:pt x="9469" y="22480"/>
                </a:lnTo>
                <a:cubicBezTo>
                  <a:pt x="8492" y="22480"/>
                  <a:pt x="7895" y="22632"/>
                  <a:pt x="7641" y="22898"/>
                </a:cubicBezTo>
                <a:cubicBezTo>
                  <a:pt x="7400" y="23177"/>
                  <a:pt x="7286" y="23824"/>
                  <a:pt x="7286" y="24865"/>
                </a:cubicBezTo>
                <a:lnTo>
                  <a:pt x="7286" y="31005"/>
                </a:lnTo>
                <a:cubicBezTo>
                  <a:pt x="7286" y="31982"/>
                  <a:pt x="7413" y="32616"/>
                  <a:pt x="7692" y="32933"/>
                </a:cubicBezTo>
                <a:cubicBezTo>
                  <a:pt x="7971" y="33251"/>
                  <a:pt x="8606" y="33403"/>
                  <a:pt x="9571" y="33403"/>
                </a:cubicBezTo>
                <a:lnTo>
                  <a:pt x="63394" y="33403"/>
                </a:lnTo>
                <a:cubicBezTo>
                  <a:pt x="63737" y="33403"/>
                  <a:pt x="64067" y="33504"/>
                  <a:pt x="64372" y="33720"/>
                </a:cubicBezTo>
                <a:cubicBezTo>
                  <a:pt x="64689" y="33923"/>
                  <a:pt x="64841" y="34202"/>
                  <a:pt x="64841" y="34545"/>
                </a:cubicBezTo>
                <a:lnTo>
                  <a:pt x="64841" y="38186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5" name="Freeform 3"/>
          <p:cNvSpPr/>
          <p:nvPr/>
        </p:nvSpPr>
        <p:spPr>
          <a:xfrm>
            <a:off x="3721446" y="6751130"/>
            <a:ext cx="91601" cy="6242"/>
          </a:xfrm>
          <a:custGeom>
            <a:avLst/>
            <a:gdLst>
              <a:gd name="connsiteX0" fmla="*/ 91080 w 91601"/>
              <a:gd name="connsiteY0" fmla="*/ 355 h 6242"/>
              <a:gd name="connsiteX1" fmla="*/ 91601 w 91601"/>
              <a:gd name="connsiteY1" fmla="*/ 1332 h 6242"/>
              <a:gd name="connsiteX2" fmla="*/ 91601 w 91601"/>
              <a:gd name="connsiteY2" fmla="*/ 4871 h 6242"/>
              <a:gd name="connsiteX3" fmla="*/ 91080 w 91601"/>
              <a:gd name="connsiteY3" fmla="*/ 5822 h 6242"/>
              <a:gd name="connsiteX4" fmla="*/ 90039 w 91601"/>
              <a:gd name="connsiteY4" fmla="*/ 6242 h 6242"/>
              <a:gd name="connsiteX5" fmla="*/ 1561 w 91601"/>
              <a:gd name="connsiteY5" fmla="*/ 6242 h 6242"/>
              <a:gd name="connsiteX6" fmla="*/ 469 w 91601"/>
              <a:gd name="connsiteY6" fmla="*/ 5822 h 6242"/>
              <a:gd name="connsiteX7" fmla="*/ 0 w 91601"/>
              <a:gd name="connsiteY7" fmla="*/ 4871 h 6242"/>
              <a:gd name="connsiteX8" fmla="*/ 0 w 91601"/>
              <a:gd name="connsiteY8" fmla="*/ 1332 h 6242"/>
              <a:gd name="connsiteX9" fmla="*/ 469 w 91601"/>
              <a:gd name="connsiteY9" fmla="*/ 355 h 6242"/>
              <a:gd name="connsiteX10" fmla="*/ 1561 w 91601"/>
              <a:gd name="connsiteY10" fmla="*/ 0 h 6242"/>
              <a:gd name="connsiteX11" fmla="*/ 90039 w 91601"/>
              <a:gd name="connsiteY11" fmla="*/ 0 h 6242"/>
              <a:gd name="connsiteX12" fmla="*/ 91080 w 91601"/>
              <a:gd name="connsiteY12" fmla="*/ 355 h 6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1" h="6242">
                <a:moveTo>
                  <a:pt x="91080" y="355"/>
                </a:moveTo>
                <a:cubicBezTo>
                  <a:pt x="91435" y="583"/>
                  <a:pt x="91601" y="926"/>
                  <a:pt x="91601" y="1332"/>
                </a:cubicBezTo>
                <a:lnTo>
                  <a:pt x="91601" y="4871"/>
                </a:lnTo>
                <a:cubicBezTo>
                  <a:pt x="91601" y="5226"/>
                  <a:pt x="91435" y="5543"/>
                  <a:pt x="91080" y="5822"/>
                </a:cubicBezTo>
                <a:cubicBezTo>
                  <a:pt x="90737" y="6089"/>
                  <a:pt x="90394" y="6242"/>
                  <a:pt x="90039" y="6242"/>
                </a:cubicBezTo>
                <a:lnTo>
                  <a:pt x="1561" y="6242"/>
                </a:lnTo>
                <a:cubicBezTo>
                  <a:pt x="1154" y="6242"/>
                  <a:pt x="787" y="6089"/>
                  <a:pt x="469" y="5822"/>
                </a:cubicBezTo>
                <a:cubicBezTo>
                  <a:pt x="165" y="5543"/>
                  <a:pt x="0" y="5226"/>
                  <a:pt x="0" y="4871"/>
                </a:cubicBezTo>
                <a:lnTo>
                  <a:pt x="0" y="1332"/>
                </a:lnTo>
                <a:cubicBezTo>
                  <a:pt x="0" y="926"/>
                  <a:pt x="165" y="583"/>
                  <a:pt x="469" y="355"/>
                </a:cubicBezTo>
                <a:cubicBezTo>
                  <a:pt x="787" y="113"/>
                  <a:pt x="1154" y="0"/>
                  <a:pt x="1561" y="0"/>
                </a:cubicBezTo>
                <a:lnTo>
                  <a:pt x="90039" y="0"/>
                </a:lnTo>
                <a:cubicBezTo>
                  <a:pt x="90394" y="0"/>
                  <a:pt x="90737" y="113"/>
                  <a:pt x="91080" y="355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6" name="Freeform 3"/>
          <p:cNvSpPr/>
          <p:nvPr/>
        </p:nvSpPr>
        <p:spPr>
          <a:xfrm>
            <a:off x="3822319" y="6710761"/>
            <a:ext cx="18215" cy="99564"/>
          </a:xfrm>
          <a:custGeom>
            <a:avLst/>
            <a:gdLst>
              <a:gd name="connsiteX0" fmla="*/ 16235 w 18215"/>
              <a:gd name="connsiteY0" fmla="*/ 0 h 99564"/>
              <a:gd name="connsiteX1" fmla="*/ 17949 w 18215"/>
              <a:gd name="connsiteY1" fmla="*/ 203 h 99564"/>
              <a:gd name="connsiteX2" fmla="*/ 18215 w 18215"/>
              <a:gd name="connsiteY2" fmla="*/ 1852 h 99564"/>
              <a:gd name="connsiteX3" fmla="*/ 18215 w 18215"/>
              <a:gd name="connsiteY3" fmla="*/ 97572 h 99564"/>
              <a:gd name="connsiteX4" fmla="*/ 17949 w 18215"/>
              <a:gd name="connsiteY4" fmla="*/ 99284 h 99564"/>
              <a:gd name="connsiteX5" fmla="*/ 16235 w 18215"/>
              <a:gd name="connsiteY5" fmla="*/ 99564 h 99564"/>
              <a:gd name="connsiteX6" fmla="*/ 2082 w 18215"/>
              <a:gd name="connsiteY6" fmla="*/ 99564 h 99564"/>
              <a:gd name="connsiteX7" fmla="*/ 253 w 18215"/>
              <a:gd name="connsiteY7" fmla="*/ 99335 h 99564"/>
              <a:gd name="connsiteX8" fmla="*/ 0 w 18215"/>
              <a:gd name="connsiteY8" fmla="*/ 97673 h 99564"/>
              <a:gd name="connsiteX9" fmla="*/ 0 w 18215"/>
              <a:gd name="connsiteY9" fmla="*/ 96329 h 99564"/>
              <a:gd name="connsiteX10" fmla="*/ 253 w 18215"/>
              <a:gd name="connsiteY10" fmla="*/ 94501 h 99564"/>
              <a:gd name="connsiteX11" fmla="*/ 2183 w 18215"/>
              <a:gd name="connsiteY11" fmla="*/ 94248 h 99564"/>
              <a:gd name="connsiteX12" fmla="*/ 9673 w 18215"/>
              <a:gd name="connsiteY12" fmla="*/ 94248 h 99564"/>
              <a:gd name="connsiteX13" fmla="*/ 11031 w 18215"/>
              <a:gd name="connsiteY13" fmla="*/ 94033 h 99564"/>
              <a:gd name="connsiteX14" fmla="*/ 11234 w 18215"/>
              <a:gd name="connsiteY14" fmla="*/ 92586 h 99564"/>
              <a:gd name="connsiteX15" fmla="*/ 11234 w 18215"/>
              <a:gd name="connsiteY15" fmla="*/ 6863 h 99564"/>
              <a:gd name="connsiteX16" fmla="*/ 11081 w 18215"/>
              <a:gd name="connsiteY16" fmla="*/ 5505 h 99564"/>
              <a:gd name="connsiteX17" fmla="*/ 9774 w 18215"/>
              <a:gd name="connsiteY17" fmla="*/ 5302 h 99564"/>
              <a:gd name="connsiteX18" fmla="*/ 2183 w 18215"/>
              <a:gd name="connsiteY18" fmla="*/ 5302 h 99564"/>
              <a:gd name="connsiteX19" fmla="*/ 253 w 18215"/>
              <a:gd name="connsiteY19" fmla="*/ 5036 h 99564"/>
              <a:gd name="connsiteX20" fmla="*/ 0 w 18215"/>
              <a:gd name="connsiteY20" fmla="*/ 3222 h 99564"/>
              <a:gd name="connsiteX21" fmla="*/ 0 w 18215"/>
              <a:gd name="connsiteY21" fmla="*/ 1966 h 99564"/>
              <a:gd name="connsiteX22" fmla="*/ 253 w 18215"/>
              <a:gd name="connsiteY22" fmla="*/ 253 h 99564"/>
              <a:gd name="connsiteX23" fmla="*/ 2183 w 18215"/>
              <a:gd name="connsiteY23" fmla="*/ 0 h 99564"/>
              <a:gd name="connsiteX24" fmla="*/ 16235 w 18215"/>
              <a:gd name="connsiteY24" fmla="*/ 0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5" h="99564">
                <a:moveTo>
                  <a:pt x="16235" y="0"/>
                </a:moveTo>
                <a:cubicBezTo>
                  <a:pt x="17200" y="0"/>
                  <a:pt x="17784" y="63"/>
                  <a:pt x="17949" y="203"/>
                </a:cubicBezTo>
                <a:cubicBezTo>
                  <a:pt x="18127" y="342"/>
                  <a:pt x="18215" y="888"/>
                  <a:pt x="18215" y="1852"/>
                </a:cubicBezTo>
                <a:lnTo>
                  <a:pt x="18215" y="97572"/>
                </a:lnTo>
                <a:cubicBezTo>
                  <a:pt x="18215" y="98549"/>
                  <a:pt x="18127" y="99120"/>
                  <a:pt x="17949" y="99284"/>
                </a:cubicBezTo>
                <a:cubicBezTo>
                  <a:pt x="17784" y="99462"/>
                  <a:pt x="17200" y="99564"/>
                  <a:pt x="16235" y="99564"/>
                </a:cubicBezTo>
                <a:lnTo>
                  <a:pt x="2082" y="99564"/>
                </a:lnTo>
                <a:cubicBezTo>
                  <a:pt x="1041" y="99564"/>
                  <a:pt x="431" y="99487"/>
                  <a:pt x="253" y="99335"/>
                </a:cubicBezTo>
                <a:cubicBezTo>
                  <a:pt x="88" y="99208"/>
                  <a:pt x="0" y="98638"/>
                  <a:pt x="0" y="97673"/>
                </a:cubicBezTo>
                <a:lnTo>
                  <a:pt x="0" y="96329"/>
                </a:lnTo>
                <a:cubicBezTo>
                  <a:pt x="0" y="95288"/>
                  <a:pt x="88" y="94679"/>
                  <a:pt x="253" y="94501"/>
                </a:cubicBezTo>
                <a:cubicBezTo>
                  <a:pt x="431" y="94336"/>
                  <a:pt x="1066" y="94248"/>
                  <a:pt x="2183" y="94248"/>
                </a:cubicBezTo>
                <a:lnTo>
                  <a:pt x="9673" y="94248"/>
                </a:lnTo>
                <a:cubicBezTo>
                  <a:pt x="10434" y="94248"/>
                  <a:pt x="10891" y="94184"/>
                  <a:pt x="11031" y="94033"/>
                </a:cubicBezTo>
                <a:cubicBezTo>
                  <a:pt x="11171" y="93893"/>
                  <a:pt x="11234" y="93411"/>
                  <a:pt x="11234" y="92586"/>
                </a:cubicBezTo>
                <a:lnTo>
                  <a:pt x="11234" y="6863"/>
                </a:lnTo>
                <a:cubicBezTo>
                  <a:pt x="11234" y="6089"/>
                  <a:pt x="11183" y="5645"/>
                  <a:pt x="11081" y="5505"/>
                </a:cubicBezTo>
                <a:cubicBezTo>
                  <a:pt x="10980" y="5378"/>
                  <a:pt x="10536" y="5302"/>
                  <a:pt x="9774" y="5302"/>
                </a:cubicBezTo>
                <a:lnTo>
                  <a:pt x="2183" y="5302"/>
                </a:lnTo>
                <a:cubicBezTo>
                  <a:pt x="1066" y="5302"/>
                  <a:pt x="431" y="5214"/>
                  <a:pt x="253" y="5036"/>
                </a:cubicBezTo>
                <a:cubicBezTo>
                  <a:pt x="88" y="4871"/>
                  <a:pt x="0" y="4262"/>
                  <a:pt x="0" y="3222"/>
                </a:cubicBezTo>
                <a:lnTo>
                  <a:pt x="0" y="1966"/>
                </a:lnTo>
                <a:cubicBezTo>
                  <a:pt x="0" y="1002"/>
                  <a:pt x="88" y="418"/>
                  <a:pt x="253" y="253"/>
                </a:cubicBezTo>
                <a:cubicBezTo>
                  <a:pt x="431" y="75"/>
                  <a:pt x="1066" y="0"/>
                  <a:pt x="2183" y="0"/>
                </a:cubicBezTo>
                <a:lnTo>
                  <a:pt x="16235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7" name="Freeform 3"/>
          <p:cNvSpPr/>
          <p:nvPr/>
        </p:nvSpPr>
        <p:spPr>
          <a:xfrm>
            <a:off x="5273715" y="6710757"/>
            <a:ext cx="18215" cy="99564"/>
          </a:xfrm>
          <a:custGeom>
            <a:avLst/>
            <a:gdLst>
              <a:gd name="connsiteX0" fmla="*/ 1980 w 18215"/>
              <a:gd name="connsiteY0" fmla="*/ 99564 h 99564"/>
              <a:gd name="connsiteX1" fmla="*/ 266 w 18215"/>
              <a:gd name="connsiteY1" fmla="*/ 99335 h 99564"/>
              <a:gd name="connsiteX2" fmla="*/ 0 w 18215"/>
              <a:gd name="connsiteY2" fmla="*/ 97687 h 99564"/>
              <a:gd name="connsiteX3" fmla="*/ 0 w 18215"/>
              <a:gd name="connsiteY3" fmla="*/ 1979 h 99564"/>
              <a:gd name="connsiteX4" fmla="*/ 266 w 18215"/>
              <a:gd name="connsiteY4" fmla="*/ 254 h 99564"/>
              <a:gd name="connsiteX5" fmla="*/ 1980 w 18215"/>
              <a:gd name="connsiteY5" fmla="*/ 0 h 99564"/>
              <a:gd name="connsiteX6" fmla="*/ 16133 w 18215"/>
              <a:gd name="connsiteY6" fmla="*/ 0 h 99564"/>
              <a:gd name="connsiteX7" fmla="*/ 17962 w 18215"/>
              <a:gd name="connsiteY7" fmla="*/ 203 h 99564"/>
              <a:gd name="connsiteX8" fmla="*/ 18215 w 18215"/>
              <a:gd name="connsiteY8" fmla="*/ 1865 h 99564"/>
              <a:gd name="connsiteX9" fmla="*/ 18215 w 18215"/>
              <a:gd name="connsiteY9" fmla="*/ 3223 h 99564"/>
              <a:gd name="connsiteX10" fmla="*/ 17962 w 18215"/>
              <a:gd name="connsiteY10" fmla="*/ 5049 h 99564"/>
              <a:gd name="connsiteX11" fmla="*/ 16032 w 18215"/>
              <a:gd name="connsiteY11" fmla="*/ 5303 h 99564"/>
              <a:gd name="connsiteX12" fmla="*/ 8542 w 18215"/>
              <a:gd name="connsiteY12" fmla="*/ 5303 h 99564"/>
              <a:gd name="connsiteX13" fmla="*/ 7184 w 18215"/>
              <a:gd name="connsiteY13" fmla="*/ 5506 h 99564"/>
              <a:gd name="connsiteX14" fmla="*/ 6981 w 18215"/>
              <a:gd name="connsiteY14" fmla="*/ 6965 h 99564"/>
              <a:gd name="connsiteX15" fmla="*/ 6981 w 18215"/>
              <a:gd name="connsiteY15" fmla="*/ 92688 h 99564"/>
              <a:gd name="connsiteX16" fmla="*/ 7134 w 18215"/>
              <a:gd name="connsiteY16" fmla="*/ 94033 h 99564"/>
              <a:gd name="connsiteX17" fmla="*/ 8428 w 18215"/>
              <a:gd name="connsiteY17" fmla="*/ 94248 h 99564"/>
              <a:gd name="connsiteX18" fmla="*/ 16032 w 18215"/>
              <a:gd name="connsiteY18" fmla="*/ 94248 h 99564"/>
              <a:gd name="connsiteX19" fmla="*/ 17962 w 18215"/>
              <a:gd name="connsiteY19" fmla="*/ 94515 h 99564"/>
              <a:gd name="connsiteX20" fmla="*/ 18215 w 18215"/>
              <a:gd name="connsiteY20" fmla="*/ 96329 h 99564"/>
              <a:gd name="connsiteX21" fmla="*/ 18215 w 18215"/>
              <a:gd name="connsiteY21" fmla="*/ 97585 h 99564"/>
              <a:gd name="connsiteX22" fmla="*/ 17962 w 18215"/>
              <a:gd name="connsiteY22" fmla="*/ 99297 h 99564"/>
              <a:gd name="connsiteX23" fmla="*/ 16032 w 18215"/>
              <a:gd name="connsiteY23" fmla="*/ 99564 h 99564"/>
              <a:gd name="connsiteX24" fmla="*/ 1980 w 18215"/>
              <a:gd name="connsiteY24" fmla="*/ 99564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5" h="99564">
                <a:moveTo>
                  <a:pt x="1980" y="99564"/>
                </a:moveTo>
                <a:cubicBezTo>
                  <a:pt x="1002" y="99564"/>
                  <a:pt x="431" y="99488"/>
                  <a:pt x="266" y="99335"/>
                </a:cubicBezTo>
                <a:cubicBezTo>
                  <a:pt x="88" y="99221"/>
                  <a:pt x="0" y="98651"/>
                  <a:pt x="0" y="97687"/>
                </a:cubicBezTo>
                <a:lnTo>
                  <a:pt x="0" y="1979"/>
                </a:lnTo>
                <a:cubicBezTo>
                  <a:pt x="0" y="1002"/>
                  <a:pt x="88" y="431"/>
                  <a:pt x="266" y="254"/>
                </a:cubicBezTo>
                <a:cubicBezTo>
                  <a:pt x="431" y="76"/>
                  <a:pt x="1002" y="0"/>
                  <a:pt x="1980" y="0"/>
                </a:cubicBezTo>
                <a:lnTo>
                  <a:pt x="16133" y="0"/>
                </a:lnTo>
                <a:cubicBezTo>
                  <a:pt x="17174" y="0"/>
                  <a:pt x="17784" y="63"/>
                  <a:pt x="17962" y="203"/>
                </a:cubicBezTo>
                <a:cubicBezTo>
                  <a:pt x="18127" y="355"/>
                  <a:pt x="18215" y="900"/>
                  <a:pt x="18215" y="1865"/>
                </a:cubicBezTo>
                <a:lnTo>
                  <a:pt x="18215" y="3223"/>
                </a:lnTo>
                <a:cubicBezTo>
                  <a:pt x="18215" y="4263"/>
                  <a:pt x="18127" y="4871"/>
                  <a:pt x="17962" y="5049"/>
                </a:cubicBezTo>
                <a:cubicBezTo>
                  <a:pt x="17784" y="5214"/>
                  <a:pt x="17136" y="5303"/>
                  <a:pt x="16032" y="5303"/>
                </a:cubicBezTo>
                <a:lnTo>
                  <a:pt x="8542" y="5303"/>
                </a:lnTo>
                <a:cubicBezTo>
                  <a:pt x="7781" y="5303"/>
                  <a:pt x="7324" y="5379"/>
                  <a:pt x="7184" y="5506"/>
                </a:cubicBezTo>
                <a:cubicBezTo>
                  <a:pt x="7044" y="5658"/>
                  <a:pt x="6981" y="6140"/>
                  <a:pt x="6981" y="6965"/>
                </a:cubicBezTo>
                <a:lnTo>
                  <a:pt x="6981" y="92688"/>
                </a:lnTo>
                <a:cubicBezTo>
                  <a:pt x="6981" y="93449"/>
                  <a:pt x="7019" y="93905"/>
                  <a:pt x="7134" y="94033"/>
                </a:cubicBezTo>
                <a:cubicBezTo>
                  <a:pt x="7235" y="94185"/>
                  <a:pt x="7666" y="94248"/>
                  <a:pt x="8428" y="94248"/>
                </a:cubicBezTo>
                <a:lnTo>
                  <a:pt x="16032" y="94248"/>
                </a:lnTo>
                <a:cubicBezTo>
                  <a:pt x="17136" y="94248"/>
                  <a:pt x="17784" y="94337"/>
                  <a:pt x="17962" y="94515"/>
                </a:cubicBezTo>
                <a:cubicBezTo>
                  <a:pt x="18127" y="94680"/>
                  <a:pt x="18215" y="95288"/>
                  <a:pt x="18215" y="96329"/>
                </a:cubicBezTo>
                <a:lnTo>
                  <a:pt x="18215" y="97585"/>
                </a:lnTo>
                <a:cubicBezTo>
                  <a:pt x="18215" y="98549"/>
                  <a:pt x="18127" y="99120"/>
                  <a:pt x="17962" y="99297"/>
                </a:cubicBezTo>
                <a:cubicBezTo>
                  <a:pt x="17784" y="99462"/>
                  <a:pt x="17136" y="99564"/>
                  <a:pt x="16032" y="99564"/>
                </a:cubicBezTo>
                <a:lnTo>
                  <a:pt x="1980" y="99564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" name="Freeform 3"/>
          <p:cNvSpPr/>
          <p:nvPr/>
        </p:nvSpPr>
        <p:spPr>
          <a:xfrm>
            <a:off x="5306968" y="6715126"/>
            <a:ext cx="77294" cy="47549"/>
          </a:xfrm>
          <a:custGeom>
            <a:avLst/>
            <a:gdLst>
              <a:gd name="connsiteX0" fmla="*/ 42423 w 77294"/>
              <a:gd name="connsiteY0" fmla="*/ 1978 h 47549"/>
              <a:gd name="connsiteX1" fmla="*/ 41382 w 77294"/>
              <a:gd name="connsiteY1" fmla="*/ 7497 h 47549"/>
              <a:gd name="connsiteX2" fmla="*/ 41903 w 77294"/>
              <a:gd name="connsiteY2" fmla="*/ 9628 h 47549"/>
              <a:gd name="connsiteX3" fmla="*/ 42626 w 77294"/>
              <a:gd name="connsiteY3" fmla="*/ 11341 h 47549"/>
              <a:gd name="connsiteX4" fmla="*/ 48922 w 77294"/>
              <a:gd name="connsiteY4" fmla="*/ 21008 h 47549"/>
              <a:gd name="connsiteX5" fmla="*/ 56996 w 77294"/>
              <a:gd name="connsiteY5" fmla="*/ 29331 h 47549"/>
              <a:gd name="connsiteX6" fmla="*/ 66314 w 77294"/>
              <a:gd name="connsiteY6" fmla="*/ 35839 h 47549"/>
              <a:gd name="connsiteX7" fmla="*/ 76456 w 77294"/>
              <a:gd name="connsiteY7" fmla="*/ 40051 h 47549"/>
              <a:gd name="connsiteX8" fmla="*/ 77294 w 77294"/>
              <a:gd name="connsiteY8" fmla="*/ 40875 h 47549"/>
              <a:gd name="connsiteX9" fmla="*/ 77294 w 77294"/>
              <a:gd name="connsiteY9" fmla="*/ 42017 h 47549"/>
              <a:gd name="connsiteX10" fmla="*/ 75631 w 77294"/>
              <a:gd name="connsiteY10" fmla="*/ 45468 h 47549"/>
              <a:gd name="connsiteX11" fmla="*/ 74958 w 77294"/>
              <a:gd name="connsiteY11" fmla="*/ 46293 h 47549"/>
              <a:gd name="connsiteX12" fmla="*/ 73549 w 77294"/>
              <a:gd name="connsiteY12" fmla="*/ 46178 h 47549"/>
              <a:gd name="connsiteX13" fmla="*/ 62556 w 77294"/>
              <a:gd name="connsiteY13" fmla="*/ 41206 h 47549"/>
              <a:gd name="connsiteX14" fmla="*/ 52782 w 77294"/>
              <a:gd name="connsiteY14" fmla="*/ 34393 h 47549"/>
              <a:gd name="connsiteX15" fmla="*/ 44505 w 77294"/>
              <a:gd name="connsiteY15" fmla="*/ 26058 h 47549"/>
              <a:gd name="connsiteX16" fmla="*/ 38044 w 77294"/>
              <a:gd name="connsiteY16" fmla="*/ 16644 h 47549"/>
              <a:gd name="connsiteX17" fmla="*/ 32116 w 77294"/>
              <a:gd name="connsiteY17" fmla="*/ 26311 h 47549"/>
              <a:gd name="connsiteX18" fmla="*/ 24207 w 77294"/>
              <a:gd name="connsiteY18" fmla="*/ 35014 h 47549"/>
              <a:gd name="connsiteX19" fmla="*/ 14737 w 77294"/>
              <a:gd name="connsiteY19" fmla="*/ 42246 h 47549"/>
              <a:gd name="connsiteX20" fmla="*/ 4011 w 77294"/>
              <a:gd name="connsiteY20" fmla="*/ 47549 h 47549"/>
              <a:gd name="connsiteX21" fmla="*/ 1929 w 77294"/>
              <a:gd name="connsiteY21" fmla="*/ 47130 h 47549"/>
              <a:gd name="connsiteX22" fmla="*/ 63 w 77294"/>
              <a:gd name="connsiteY22" fmla="*/ 43476 h 47549"/>
              <a:gd name="connsiteX23" fmla="*/ 0 w 77294"/>
              <a:gd name="connsiteY23" fmla="*/ 42398 h 47549"/>
              <a:gd name="connsiteX24" fmla="*/ 787 w 77294"/>
              <a:gd name="connsiteY24" fmla="*/ 41497 h 47549"/>
              <a:gd name="connsiteX25" fmla="*/ 13696 w 77294"/>
              <a:gd name="connsiteY25" fmla="*/ 34684 h 47549"/>
              <a:gd name="connsiteX26" fmla="*/ 24157 w 77294"/>
              <a:gd name="connsiteY26" fmla="*/ 25220 h 47549"/>
              <a:gd name="connsiteX27" fmla="*/ 31544 w 77294"/>
              <a:gd name="connsiteY27" fmla="*/ 13841 h 47549"/>
              <a:gd name="connsiteX28" fmla="*/ 35238 w 77294"/>
              <a:gd name="connsiteY28" fmla="*/ 1243 h 47549"/>
              <a:gd name="connsiteX29" fmla="*/ 36596 w 77294"/>
              <a:gd name="connsiteY29" fmla="*/ 0 h 47549"/>
              <a:gd name="connsiteX30" fmla="*/ 41281 w 77294"/>
              <a:gd name="connsiteY30" fmla="*/ 520 h 47549"/>
              <a:gd name="connsiteX31" fmla="*/ 42423 w 77294"/>
              <a:gd name="connsiteY31" fmla="*/ 1978 h 47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49">
                <a:moveTo>
                  <a:pt x="42423" y="1978"/>
                </a:moveTo>
                <a:cubicBezTo>
                  <a:pt x="42207" y="3907"/>
                  <a:pt x="41865" y="5759"/>
                  <a:pt x="41382" y="7497"/>
                </a:cubicBezTo>
                <a:cubicBezTo>
                  <a:pt x="41522" y="8246"/>
                  <a:pt x="41687" y="8969"/>
                  <a:pt x="41903" y="9628"/>
                </a:cubicBezTo>
                <a:cubicBezTo>
                  <a:pt x="42106" y="10276"/>
                  <a:pt x="42347" y="10846"/>
                  <a:pt x="42626" y="11341"/>
                </a:cubicBezTo>
                <a:cubicBezTo>
                  <a:pt x="44365" y="14741"/>
                  <a:pt x="46460" y="17964"/>
                  <a:pt x="48922" y="21008"/>
                </a:cubicBezTo>
                <a:cubicBezTo>
                  <a:pt x="51398" y="24065"/>
                  <a:pt x="54076" y="26831"/>
                  <a:pt x="56996" y="29331"/>
                </a:cubicBezTo>
                <a:cubicBezTo>
                  <a:pt x="59903" y="31843"/>
                  <a:pt x="63013" y="33987"/>
                  <a:pt x="66314" y="35839"/>
                </a:cubicBezTo>
                <a:cubicBezTo>
                  <a:pt x="69614" y="37679"/>
                  <a:pt x="72991" y="39074"/>
                  <a:pt x="76456" y="40051"/>
                </a:cubicBezTo>
                <a:cubicBezTo>
                  <a:pt x="76875" y="40190"/>
                  <a:pt x="77154" y="40457"/>
                  <a:pt x="77294" y="40875"/>
                </a:cubicBezTo>
                <a:cubicBezTo>
                  <a:pt x="77434" y="41307"/>
                  <a:pt x="77434" y="41674"/>
                  <a:pt x="77294" y="42017"/>
                </a:cubicBezTo>
                <a:lnTo>
                  <a:pt x="75631" y="45468"/>
                </a:lnTo>
                <a:cubicBezTo>
                  <a:pt x="75415" y="45811"/>
                  <a:pt x="75200" y="46090"/>
                  <a:pt x="74958" y="46293"/>
                </a:cubicBezTo>
                <a:cubicBezTo>
                  <a:pt x="74705" y="46508"/>
                  <a:pt x="74235" y="46470"/>
                  <a:pt x="73549" y="46178"/>
                </a:cubicBezTo>
                <a:cubicBezTo>
                  <a:pt x="69728" y="44872"/>
                  <a:pt x="66073" y="43210"/>
                  <a:pt x="62556" y="41206"/>
                </a:cubicBezTo>
                <a:cubicBezTo>
                  <a:pt x="59065" y="39188"/>
                  <a:pt x="55803" y="36917"/>
                  <a:pt x="52782" y="34393"/>
                </a:cubicBezTo>
                <a:cubicBezTo>
                  <a:pt x="49760" y="31843"/>
                  <a:pt x="47006" y="29077"/>
                  <a:pt x="44505" y="26058"/>
                </a:cubicBezTo>
                <a:cubicBezTo>
                  <a:pt x="42004" y="23038"/>
                  <a:pt x="39846" y="19904"/>
                  <a:pt x="38044" y="16644"/>
                </a:cubicBezTo>
                <a:cubicBezTo>
                  <a:pt x="36457" y="19968"/>
                  <a:pt x="34477" y="23203"/>
                  <a:pt x="32116" y="26311"/>
                </a:cubicBezTo>
                <a:cubicBezTo>
                  <a:pt x="29755" y="29432"/>
                  <a:pt x="27114" y="32337"/>
                  <a:pt x="24207" y="35014"/>
                </a:cubicBezTo>
                <a:cubicBezTo>
                  <a:pt x="21287" y="37679"/>
                  <a:pt x="18127" y="40089"/>
                  <a:pt x="14737" y="42246"/>
                </a:cubicBezTo>
                <a:cubicBezTo>
                  <a:pt x="11335" y="44390"/>
                  <a:pt x="7756" y="46153"/>
                  <a:pt x="4011" y="47549"/>
                </a:cubicBezTo>
                <a:cubicBezTo>
                  <a:pt x="2906" y="47955"/>
                  <a:pt x="2208" y="47815"/>
                  <a:pt x="1929" y="47130"/>
                </a:cubicBezTo>
                <a:lnTo>
                  <a:pt x="63" y="43476"/>
                </a:lnTo>
                <a:cubicBezTo>
                  <a:pt x="-88" y="43133"/>
                  <a:pt x="-101" y="42778"/>
                  <a:pt x="0" y="42398"/>
                </a:cubicBezTo>
                <a:cubicBezTo>
                  <a:pt x="114" y="42017"/>
                  <a:pt x="368" y="41726"/>
                  <a:pt x="787" y="41497"/>
                </a:cubicBezTo>
                <a:cubicBezTo>
                  <a:pt x="5433" y="39771"/>
                  <a:pt x="9736" y="37513"/>
                  <a:pt x="13696" y="34684"/>
                </a:cubicBezTo>
                <a:cubicBezTo>
                  <a:pt x="17644" y="31881"/>
                  <a:pt x="21135" y="28722"/>
                  <a:pt x="24157" y="25220"/>
                </a:cubicBezTo>
                <a:cubicBezTo>
                  <a:pt x="27178" y="21732"/>
                  <a:pt x="29640" y="17938"/>
                  <a:pt x="31544" y="13841"/>
                </a:cubicBezTo>
                <a:cubicBezTo>
                  <a:pt x="33449" y="9742"/>
                  <a:pt x="34680" y="5543"/>
                  <a:pt x="35238" y="1243"/>
                </a:cubicBezTo>
                <a:cubicBezTo>
                  <a:pt x="35302" y="418"/>
                  <a:pt x="35759" y="0"/>
                  <a:pt x="36596" y="0"/>
                </a:cubicBezTo>
                <a:lnTo>
                  <a:pt x="41281" y="520"/>
                </a:lnTo>
                <a:cubicBezTo>
                  <a:pt x="42106" y="659"/>
                  <a:pt x="42487" y="1141"/>
                  <a:pt x="42423" y="197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" name="Freeform 3"/>
          <p:cNvSpPr/>
          <p:nvPr/>
        </p:nvSpPr>
        <p:spPr>
          <a:xfrm>
            <a:off x="5299949" y="6783886"/>
            <a:ext cx="91600" cy="6241"/>
          </a:xfrm>
          <a:custGeom>
            <a:avLst/>
            <a:gdLst>
              <a:gd name="connsiteX0" fmla="*/ 91080 w 91600"/>
              <a:gd name="connsiteY0" fmla="*/ 368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6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6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8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8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8"/>
                </a:moveTo>
                <a:cubicBezTo>
                  <a:pt x="91423" y="621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23" y="5543"/>
                  <a:pt x="91080" y="5836"/>
                </a:cubicBezTo>
                <a:cubicBezTo>
                  <a:pt x="90724" y="6101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101"/>
                  <a:pt x="469" y="5836"/>
                </a:cubicBezTo>
                <a:cubicBezTo>
                  <a:pt x="152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52" y="621"/>
                  <a:pt x="469" y="368"/>
                </a:cubicBezTo>
                <a:cubicBezTo>
                  <a:pt x="786" y="113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3"/>
                  <a:pt x="91080" y="36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0" name="Freeform 3"/>
          <p:cNvSpPr/>
          <p:nvPr/>
        </p:nvSpPr>
        <p:spPr>
          <a:xfrm>
            <a:off x="5508860" y="6716165"/>
            <a:ext cx="65476" cy="48589"/>
          </a:xfrm>
          <a:custGeom>
            <a:avLst/>
            <a:gdLst>
              <a:gd name="connsiteX0" fmla="*/ 64118 w 65476"/>
              <a:gd name="connsiteY0" fmla="*/ 48589 h 48589"/>
              <a:gd name="connsiteX1" fmla="*/ 7908 w 65476"/>
              <a:gd name="connsiteY1" fmla="*/ 48589 h 48589"/>
              <a:gd name="connsiteX2" fmla="*/ 1663 w 65476"/>
              <a:gd name="connsiteY2" fmla="*/ 47079 h 48589"/>
              <a:gd name="connsiteX3" fmla="*/ 0 w 65476"/>
              <a:gd name="connsiteY3" fmla="*/ 41206 h 48589"/>
              <a:gd name="connsiteX4" fmla="*/ 0 w 65476"/>
              <a:gd name="connsiteY4" fmla="*/ 7383 h 48589"/>
              <a:gd name="connsiteX5" fmla="*/ 1663 w 65476"/>
              <a:gd name="connsiteY5" fmla="*/ 1509 h 48589"/>
              <a:gd name="connsiteX6" fmla="*/ 7908 w 65476"/>
              <a:gd name="connsiteY6" fmla="*/ 0 h 48589"/>
              <a:gd name="connsiteX7" fmla="*/ 63394 w 65476"/>
              <a:gd name="connsiteY7" fmla="*/ 0 h 48589"/>
              <a:gd name="connsiteX8" fmla="*/ 64740 w 65476"/>
              <a:gd name="connsiteY8" fmla="*/ 1357 h 48589"/>
              <a:gd name="connsiteX9" fmla="*/ 64740 w 65476"/>
              <a:gd name="connsiteY9" fmla="*/ 4782 h 48589"/>
              <a:gd name="connsiteX10" fmla="*/ 63394 w 65476"/>
              <a:gd name="connsiteY10" fmla="*/ 6241 h 48589"/>
              <a:gd name="connsiteX11" fmla="*/ 9673 w 65476"/>
              <a:gd name="connsiteY11" fmla="*/ 6241 h 48589"/>
              <a:gd name="connsiteX12" fmla="*/ 7705 w 65476"/>
              <a:gd name="connsiteY12" fmla="*/ 6812 h 48589"/>
              <a:gd name="connsiteX13" fmla="*/ 7184 w 65476"/>
              <a:gd name="connsiteY13" fmla="*/ 8943 h 48589"/>
              <a:gd name="connsiteX14" fmla="*/ 7184 w 65476"/>
              <a:gd name="connsiteY14" fmla="*/ 21224 h 48589"/>
              <a:gd name="connsiteX15" fmla="*/ 61934 w 65476"/>
              <a:gd name="connsiteY15" fmla="*/ 21224 h 48589"/>
              <a:gd name="connsiteX16" fmla="*/ 63394 w 65476"/>
              <a:gd name="connsiteY16" fmla="*/ 22378 h 48589"/>
              <a:gd name="connsiteX17" fmla="*/ 63394 w 65476"/>
              <a:gd name="connsiteY17" fmla="*/ 25905 h 48589"/>
              <a:gd name="connsiteX18" fmla="*/ 62036 w 65476"/>
              <a:gd name="connsiteY18" fmla="*/ 27250 h 48589"/>
              <a:gd name="connsiteX19" fmla="*/ 7184 w 65476"/>
              <a:gd name="connsiteY19" fmla="*/ 27250 h 48589"/>
              <a:gd name="connsiteX20" fmla="*/ 7184 w 65476"/>
              <a:gd name="connsiteY20" fmla="*/ 39645 h 48589"/>
              <a:gd name="connsiteX21" fmla="*/ 7705 w 65476"/>
              <a:gd name="connsiteY21" fmla="*/ 41726 h 48589"/>
              <a:gd name="connsiteX22" fmla="*/ 9673 w 65476"/>
              <a:gd name="connsiteY22" fmla="*/ 42347 h 48589"/>
              <a:gd name="connsiteX23" fmla="*/ 64118 w 65476"/>
              <a:gd name="connsiteY23" fmla="*/ 42347 h 48589"/>
              <a:gd name="connsiteX24" fmla="*/ 65476 w 65476"/>
              <a:gd name="connsiteY24" fmla="*/ 43691 h 48589"/>
              <a:gd name="connsiteX25" fmla="*/ 65476 w 65476"/>
              <a:gd name="connsiteY25" fmla="*/ 47130 h 48589"/>
              <a:gd name="connsiteX26" fmla="*/ 64118 w 65476"/>
              <a:gd name="connsiteY26" fmla="*/ 48589 h 48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65476" h="48589">
                <a:moveTo>
                  <a:pt x="64118" y="48589"/>
                </a:moveTo>
                <a:lnTo>
                  <a:pt x="7908" y="48589"/>
                </a:lnTo>
                <a:cubicBezTo>
                  <a:pt x="4862" y="48589"/>
                  <a:pt x="2767" y="48081"/>
                  <a:pt x="1663" y="47079"/>
                </a:cubicBezTo>
                <a:cubicBezTo>
                  <a:pt x="558" y="46064"/>
                  <a:pt x="0" y="44098"/>
                  <a:pt x="0" y="41206"/>
                </a:cubicBezTo>
                <a:lnTo>
                  <a:pt x="0" y="7383"/>
                </a:lnTo>
                <a:cubicBezTo>
                  <a:pt x="0" y="4478"/>
                  <a:pt x="558" y="2511"/>
                  <a:pt x="1663" y="1509"/>
                </a:cubicBezTo>
                <a:cubicBezTo>
                  <a:pt x="2767" y="506"/>
                  <a:pt x="4862" y="0"/>
                  <a:pt x="7908" y="0"/>
                </a:cubicBezTo>
                <a:lnTo>
                  <a:pt x="63394" y="0"/>
                </a:lnTo>
                <a:cubicBezTo>
                  <a:pt x="64296" y="0"/>
                  <a:pt x="64740" y="444"/>
                  <a:pt x="64740" y="1357"/>
                </a:cubicBezTo>
                <a:lnTo>
                  <a:pt x="64740" y="4782"/>
                </a:lnTo>
                <a:cubicBezTo>
                  <a:pt x="64740" y="5759"/>
                  <a:pt x="64296" y="6241"/>
                  <a:pt x="63394" y="6241"/>
                </a:cubicBezTo>
                <a:lnTo>
                  <a:pt x="9673" y="6241"/>
                </a:lnTo>
                <a:cubicBezTo>
                  <a:pt x="8708" y="6241"/>
                  <a:pt x="8048" y="6444"/>
                  <a:pt x="7705" y="6812"/>
                </a:cubicBezTo>
                <a:cubicBezTo>
                  <a:pt x="7349" y="7193"/>
                  <a:pt x="7184" y="7903"/>
                  <a:pt x="7184" y="8943"/>
                </a:cubicBezTo>
                <a:lnTo>
                  <a:pt x="7184" y="21224"/>
                </a:lnTo>
                <a:lnTo>
                  <a:pt x="61934" y="21224"/>
                </a:lnTo>
                <a:cubicBezTo>
                  <a:pt x="62899" y="21224"/>
                  <a:pt x="63394" y="21604"/>
                  <a:pt x="63394" y="22378"/>
                </a:cubicBezTo>
                <a:lnTo>
                  <a:pt x="63394" y="25905"/>
                </a:lnTo>
                <a:cubicBezTo>
                  <a:pt x="63394" y="26806"/>
                  <a:pt x="62937" y="27250"/>
                  <a:pt x="62036" y="27250"/>
                </a:cubicBezTo>
                <a:lnTo>
                  <a:pt x="7184" y="27250"/>
                </a:lnTo>
                <a:lnTo>
                  <a:pt x="7184" y="39645"/>
                </a:lnTo>
                <a:cubicBezTo>
                  <a:pt x="7184" y="40609"/>
                  <a:pt x="7349" y="41307"/>
                  <a:pt x="7705" y="41726"/>
                </a:cubicBezTo>
                <a:cubicBezTo>
                  <a:pt x="8048" y="42131"/>
                  <a:pt x="8708" y="42347"/>
                  <a:pt x="9673" y="42347"/>
                </a:cubicBezTo>
                <a:lnTo>
                  <a:pt x="64118" y="42347"/>
                </a:lnTo>
                <a:cubicBezTo>
                  <a:pt x="65019" y="42347"/>
                  <a:pt x="65476" y="42791"/>
                  <a:pt x="65476" y="43691"/>
                </a:cubicBezTo>
                <a:lnTo>
                  <a:pt x="65476" y="47130"/>
                </a:lnTo>
                <a:cubicBezTo>
                  <a:pt x="65476" y="48094"/>
                  <a:pt x="65019" y="48589"/>
                  <a:pt x="64118" y="48589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1" name="Freeform 3"/>
          <p:cNvSpPr/>
          <p:nvPr/>
        </p:nvSpPr>
        <p:spPr>
          <a:xfrm>
            <a:off x="5495645" y="6783886"/>
            <a:ext cx="91600" cy="6241"/>
          </a:xfrm>
          <a:custGeom>
            <a:avLst/>
            <a:gdLst>
              <a:gd name="connsiteX0" fmla="*/ 91080 w 91600"/>
              <a:gd name="connsiteY0" fmla="*/ 368 h 6241"/>
              <a:gd name="connsiteX1" fmla="*/ 91600 w 91600"/>
              <a:gd name="connsiteY1" fmla="*/ 1357 h 6241"/>
              <a:gd name="connsiteX2" fmla="*/ 91600 w 91600"/>
              <a:gd name="connsiteY2" fmla="*/ 4896 h 6241"/>
              <a:gd name="connsiteX3" fmla="*/ 91080 w 91600"/>
              <a:gd name="connsiteY3" fmla="*/ 5836 h 6241"/>
              <a:gd name="connsiteX4" fmla="*/ 90026 w 91600"/>
              <a:gd name="connsiteY4" fmla="*/ 6241 h 6241"/>
              <a:gd name="connsiteX5" fmla="*/ 1561 w 91600"/>
              <a:gd name="connsiteY5" fmla="*/ 6241 h 6241"/>
              <a:gd name="connsiteX6" fmla="*/ 456 w 91600"/>
              <a:gd name="connsiteY6" fmla="*/ 5836 h 6241"/>
              <a:gd name="connsiteX7" fmla="*/ 0 w 91600"/>
              <a:gd name="connsiteY7" fmla="*/ 4896 h 6241"/>
              <a:gd name="connsiteX8" fmla="*/ 0 w 91600"/>
              <a:gd name="connsiteY8" fmla="*/ 1357 h 6241"/>
              <a:gd name="connsiteX9" fmla="*/ 456 w 91600"/>
              <a:gd name="connsiteY9" fmla="*/ 368 h 6241"/>
              <a:gd name="connsiteX10" fmla="*/ 1561 w 91600"/>
              <a:gd name="connsiteY10" fmla="*/ 0 h 6241"/>
              <a:gd name="connsiteX11" fmla="*/ 90026 w 91600"/>
              <a:gd name="connsiteY11" fmla="*/ 0 h 6241"/>
              <a:gd name="connsiteX12" fmla="*/ 91080 w 91600"/>
              <a:gd name="connsiteY12" fmla="*/ 368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8"/>
                </a:moveTo>
                <a:cubicBezTo>
                  <a:pt x="91423" y="621"/>
                  <a:pt x="91600" y="938"/>
                  <a:pt x="91600" y="1357"/>
                </a:cubicBezTo>
                <a:lnTo>
                  <a:pt x="91600" y="4896"/>
                </a:lnTo>
                <a:cubicBezTo>
                  <a:pt x="91600" y="5252"/>
                  <a:pt x="91423" y="5543"/>
                  <a:pt x="91080" y="5836"/>
                </a:cubicBezTo>
                <a:cubicBezTo>
                  <a:pt x="90724" y="6101"/>
                  <a:pt x="90382" y="6241"/>
                  <a:pt x="90026" y="6241"/>
                </a:cubicBezTo>
                <a:lnTo>
                  <a:pt x="1561" y="6241"/>
                </a:lnTo>
                <a:cubicBezTo>
                  <a:pt x="1142" y="6241"/>
                  <a:pt x="773" y="6101"/>
                  <a:pt x="456" y="5836"/>
                </a:cubicBezTo>
                <a:cubicBezTo>
                  <a:pt x="152" y="5543"/>
                  <a:pt x="0" y="5252"/>
                  <a:pt x="0" y="4896"/>
                </a:cubicBezTo>
                <a:lnTo>
                  <a:pt x="0" y="1357"/>
                </a:lnTo>
                <a:cubicBezTo>
                  <a:pt x="0" y="938"/>
                  <a:pt x="152" y="621"/>
                  <a:pt x="456" y="368"/>
                </a:cubicBezTo>
                <a:cubicBezTo>
                  <a:pt x="773" y="127"/>
                  <a:pt x="1142" y="0"/>
                  <a:pt x="1561" y="0"/>
                </a:cubicBezTo>
                <a:lnTo>
                  <a:pt x="90026" y="0"/>
                </a:lnTo>
                <a:cubicBezTo>
                  <a:pt x="90382" y="0"/>
                  <a:pt x="90724" y="127"/>
                  <a:pt x="91080" y="36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2" name="Freeform 3"/>
          <p:cNvSpPr/>
          <p:nvPr/>
        </p:nvSpPr>
        <p:spPr>
          <a:xfrm>
            <a:off x="5631062" y="6719493"/>
            <a:ext cx="51944" cy="76982"/>
          </a:xfrm>
          <a:custGeom>
            <a:avLst/>
            <a:gdLst>
              <a:gd name="connsiteX0" fmla="*/ 17695 w 51944"/>
              <a:gd name="connsiteY0" fmla="*/ 38693 h 76982"/>
              <a:gd name="connsiteX1" fmla="*/ 7489 w 51944"/>
              <a:gd name="connsiteY1" fmla="*/ 50657 h 76982"/>
              <a:gd name="connsiteX2" fmla="*/ 7489 w 51944"/>
              <a:gd name="connsiteY2" fmla="*/ 75522 h 76982"/>
              <a:gd name="connsiteX3" fmla="*/ 6042 w 51944"/>
              <a:gd name="connsiteY3" fmla="*/ 76982 h 76982"/>
              <a:gd name="connsiteX4" fmla="*/ 1459 w 51944"/>
              <a:gd name="connsiteY4" fmla="*/ 76982 h 76982"/>
              <a:gd name="connsiteX5" fmla="*/ 0 w 51944"/>
              <a:gd name="connsiteY5" fmla="*/ 75522 h 76982"/>
              <a:gd name="connsiteX6" fmla="*/ 0 w 51944"/>
              <a:gd name="connsiteY6" fmla="*/ 1445 h 76982"/>
              <a:gd name="connsiteX7" fmla="*/ 1459 w 51944"/>
              <a:gd name="connsiteY7" fmla="*/ 0 h 76982"/>
              <a:gd name="connsiteX8" fmla="*/ 6042 w 51944"/>
              <a:gd name="connsiteY8" fmla="*/ 0 h 76982"/>
              <a:gd name="connsiteX9" fmla="*/ 7489 w 51944"/>
              <a:gd name="connsiteY9" fmla="*/ 1445 h 76982"/>
              <a:gd name="connsiteX10" fmla="*/ 7489 w 51944"/>
              <a:gd name="connsiteY10" fmla="*/ 41091 h 76982"/>
              <a:gd name="connsiteX11" fmla="*/ 39656 w 51944"/>
              <a:gd name="connsiteY11" fmla="*/ 1445 h 76982"/>
              <a:gd name="connsiteX12" fmla="*/ 43198 w 51944"/>
              <a:gd name="connsiteY12" fmla="*/ 0 h 76982"/>
              <a:gd name="connsiteX13" fmla="*/ 49024 w 51944"/>
              <a:gd name="connsiteY13" fmla="*/ 0 h 76982"/>
              <a:gd name="connsiteX14" fmla="*/ 49811 w 51944"/>
              <a:gd name="connsiteY14" fmla="*/ 456 h 76982"/>
              <a:gd name="connsiteX15" fmla="*/ 49443 w 51944"/>
              <a:gd name="connsiteY15" fmla="*/ 1445 h 76982"/>
              <a:gd name="connsiteX16" fmla="*/ 22582 w 51944"/>
              <a:gd name="connsiteY16" fmla="*/ 32972 h 76982"/>
              <a:gd name="connsiteX17" fmla="*/ 51944 w 51944"/>
              <a:gd name="connsiteY17" fmla="*/ 75522 h 76982"/>
              <a:gd name="connsiteX18" fmla="*/ 51525 w 51944"/>
              <a:gd name="connsiteY18" fmla="*/ 76982 h 76982"/>
              <a:gd name="connsiteX19" fmla="*/ 45901 w 51944"/>
              <a:gd name="connsiteY19" fmla="*/ 76982 h 76982"/>
              <a:gd name="connsiteX20" fmla="*/ 44035 w 51944"/>
              <a:gd name="connsiteY20" fmla="*/ 76677 h 76982"/>
              <a:gd name="connsiteX21" fmla="*/ 42677 w 51944"/>
              <a:gd name="connsiteY21" fmla="*/ 75522 h 76982"/>
              <a:gd name="connsiteX22" fmla="*/ 17695 w 51944"/>
              <a:gd name="connsiteY22" fmla="*/ 38693 h 76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51944" h="76982">
                <a:moveTo>
                  <a:pt x="17695" y="38693"/>
                </a:moveTo>
                <a:lnTo>
                  <a:pt x="7489" y="50657"/>
                </a:lnTo>
                <a:lnTo>
                  <a:pt x="7489" y="75522"/>
                </a:lnTo>
                <a:cubicBezTo>
                  <a:pt x="7489" y="76499"/>
                  <a:pt x="7006" y="76982"/>
                  <a:pt x="6042" y="76982"/>
                </a:cubicBezTo>
                <a:lnTo>
                  <a:pt x="1459" y="76982"/>
                </a:lnTo>
                <a:cubicBezTo>
                  <a:pt x="482" y="76982"/>
                  <a:pt x="0" y="76499"/>
                  <a:pt x="0" y="75522"/>
                </a:cubicBezTo>
                <a:lnTo>
                  <a:pt x="0" y="1445"/>
                </a:lnTo>
                <a:cubicBezTo>
                  <a:pt x="0" y="482"/>
                  <a:pt x="482" y="0"/>
                  <a:pt x="1459" y="0"/>
                </a:cubicBezTo>
                <a:lnTo>
                  <a:pt x="6042" y="0"/>
                </a:lnTo>
                <a:cubicBezTo>
                  <a:pt x="7006" y="0"/>
                  <a:pt x="7489" y="482"/>
                  <a:pt x="7489" y="1445"/>
                </a:cubicBezTo>
                <a:lnTo>
                  <a:pt x="7489" y="41091"/>
                </a:lnTo>
                <a:lnTo>
                  <a:pt x="39656" y="1445"/>
                </a:lnTo>
                <a:cubicBezTo>
                  <a:pt x="40633" y="482"/>
                  <a:pt x="41801" y="0"/>
                  <a:pt x="43198" y="0"/>
                </a:cubicBezTo>
                <a:lnTo>
                  <a:pt x="49024" y="0"/>
                </a:lnTo>
                <a:cubicBezTo>
                  <a:pt x="49443" y="0"/>
                  <a:pt x="49697" y="164"/>
                  <a:pt x="49811" y="456"/>
                </a:cubicBezTo>
                <a:cubicBezTo>
                  <a:pt x="49913" y="785"/>
                  <a:pt x="49786" y="1103"/>
                  <a:pt x="49443" y="1445"/>
                </a:cubicBezTo>
                <a:lnTo>
                  <a:pt x="22582" y="32972"/>
                </a:lnTo>
                <a:lnTo>
                  <a:pt x="51944" y="75522"/>
                </a:lnTo>
                <a:cubicBezTo>
                  <a:pt x="52566" y="76499"/>
                  <a:pt x="52426" y="76982"/>
                  <a:pt x="51525" y="76982"/>
                </a:cubicBezTo>
                <a:lnTo>
                  <a:pt x="45901" y="76982"/>
                </a:lnTo>
                <a:cubicBezTo>
                  <a:pt x="45203" y="76982"/>
                  <a:pt x="44581" y="76880"/>
                  <a:pt x="44035" y="76677"/>
                </a:cubicBezTo>
                <a:cubicBezTo>
                  <a:pt x="43477" y="76462"/>
                  <a:pt x="43020" y="76081"/>
                  <a:pt x="42677" y="75522"/>
                </a:cubicBezTo>
                <a:lnTo>
                  <a:pt x="17695" y="3869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3" name="Freeform 3"/>
          <p:cNvSpPr/>
          <p:nvPr/>
        </p:nvSpPr>
        <p:spPr>
          <a:xfrm>
            <a:off x="5692902" y="6718454"/>
            <a:ext cx="47247" cy="79164"/>
          </a:xfrm>
          <a:custGeom>
            <a:avLst/>
            <a:gdLst>
              <a:gd name="connsiteX0" fmla="*/ 1345 w 47247"/>
              <a:gd name="connsiteY0" fmla="*/ 76677 h 79164"/>
              <a:gd name="connsiteX1" fmla="*/ 0 w 47247"/>
              <a:gd name="connsiteY1" fmla="*/ 74279 h 79164"/>
              <a:gd name="connsiteX2" fmla="*/ 406 w 47247"/>
              <a:gd name="connsiteY2" fmla="*/ 70219 h 79164"/>
              <a:gd name="connsiteX3" fmla="*/ 2082 w 47247"/>
              <a:gd name="connsiteY3" fmla="*/ 69585 h 79164"/>
              <a:gd name="connsiteX4" fmla="*/ 10345 w 47247"/>
              <a:gd name="connsiteY4" fmla="*/ 72097 h 79164"/>
              <a:gd name="connsiteX5" fmla="*/ 19460 w 47247"/>
              <a:gd name="connsiteY5" fmla="*/ 72921 h 79164"/>
              <a:gd name="connsiteX6" fmla="*/ 33309 w 47247"/>
              <a:gd name="connsiteY6" fmla="*/ 68760 h 79164"/>
              <a:gd name="connsiteX7" fmla="*/ 39859 w 47247"/>
              <a:gd name="connsiteY7" fmla="*/ 55960 h 79164"/>
              <a:gd name="connsiteX8" fmla="*/ 17695 w 47247"/>
              <a:gd name="connsiteY8" fmla="*/ 41192 h 79164"/>
              <a:gd name="connsiteX9" fmla="*/ 12275 w 47247"/>
              <a:gd name="connsiteY9" fmla="*/ 41192 h 79164"/>
              <a:gd name="connsiteX10" fmla="*/ 10917 w 47247"/>
              <a:gd name="connsiteY10" fmla="*/ 40051 h 79164"/>
              <a:gd name="connsiteX11" fmla="*/ 10917 w 47247"/>
              <a:gd name="connsiteY11" fmla="*/ 36207 h 79164"/>
              <a:gd name="connsiteX12" fmla="*/ 12275 w 47247"/>
              <a:gd name="connsiteY12" fmla="*/ 34849 h 79164"/>
              <a:gd name="connsiteX13" fmla="*/ 12795 w 47247"/>
              <a:gd name="connsiteY13" fmla="*/ 34849 h 79164"/>
              <a:gd name="connsiteX14" fmla="*/ 30174 w 47247"/>
              <a:gd name="connsiteY14" fmla="*/ 32464 h 79164"/>
              <a:gd name="connsiteX15" fmla="*/ 39656 w 47247"/>
              <a:gd name="connsiteY15" fmla="*/ 19346 h 79164"/>
              <a:gd name="connsiteX16" fmla="*/ 38044 w 47247"/>
              <a:gd name="connsiteY16" fmla="*/ 13789 h 79164"/>
              <a:gd name="connsiteX17" fmla="*/ 33715 w 47247"/>
              <a:gd name="connsiteY17" fmla="*/ 9463 h 79164"/>
              <a:gd name="connsiteX18" fmla="*/ 28092 w 47247"/>
              <a:gd name="connsiteY18" fmla="*/ 7167 h 79164"/>
              <a:gd name="connsiteX19" fmla="*/ 21542 w 47247"/>
              <a:gd name="connsiteY19" fmla="*/ 6343 h 79164"/>
              <a:gd name="connsiteX20" fmla="*/ 13735 w 47247"/>
              <a:gd name="connsiteY20" fmla="*/ 7269 h 79164"/>
              <a:gd name="connsiteX21" fmla="*/ 5509 w 47247"/>
              <a:gd name="connsiteY21" fmla="*/ 9781 h 79164"/>
              <a:gd name="connsiteX22" fmla="*/ 3947 w 47247"/>
              <a:gd name="connsiteY22" fmla="*/ 8943 h 79164"/>
              <a:gd name="connsiteX23" fmla="*/ 3528 w 47247"/>
              <a:gd name="connsiteY23" fmla="*/ 5087 h 79164"/>
              <a:gd name="connsiteX24" fmla="*/ 4887 w 47247"/>
              <a:gd name="connsiteY24" fmla="*/ 3006 h 79164"/>
              <a:gd name="connsiteX25" fmla="*/ 13633 w 47247"/>
              <a:gd name="connsiteY25" fmla="*/ 735 h 79164"/>
              <a:gd name="connsiteX26" fmla="*/ 22265 w 47247"/>
              <a:gd name="connsiteY26" fmla="*/ 0 h 79164"/>
              <a:gd name="connsiteX27" fmla="*/ 39440 w 47247"/>
              <a:gd name="connsiteY27" fmla="*/ 4478 h 79164"/>
              <a:gd name="connsiteX28" fmla="*/ 47044 w 47247"/>
              <a:gd name="connsiteY28" fmla="*/ 19346 h 79164"/>
              <a:gd name="connsiteX29" fmla="*/ 42043 w 47247"/>
              <a:gd name="connsiteY29" fmla="*/ 31424 h 79164"/>
              <a:gd name="connsiteX30" fmla="*/ 31227 w 47247"/>
              <a:gd name="connsiteY30" fmla="*/ 37970 h 79164"/>
              <a:gd name="connsiteX31" fmla="*/ 37409 w 47247"/>
              <a:gd name="connsiteY31" fmla="*/ 39734 h 79164"/>
              <a:gd name="connsiteX32" fmla="*/ 42360 w 47247"/>
              <a:gd name="connsiteY32" fmla="*/ 43489 h 79164"/>
              <a:gd name="connsiteX33" fmla="*/ 46003 w 47247"/>
              <a:gd name="connsiteY33" fmla="*/ 49363 h 79164"/>
              <a:gd name="connsiteX34" fmla="*/ 47247 w 47247"/>
              <a:gd name="connsiteY34" fmla="*/ 56594 h 79164"/>
              <a:gd name="connsiteX35" fmla="*/ 45115 w 47247"/>
              <a:gd name="connsiteY35" fmla="*/ 65995 h 79164"/>
              <a:gd name="connsiteX36" fmla="*/ 39021 w 47247"/>
              <a:gd name="connsiteY36" fmla="*/ 73239 h 79164"/>
              <a:gd name="connsiteX37" fmla="*/ 30174 w 47247"/>
              <a:gd name="connsiteY37" fmla="*/ 77654 h 79164"/>
              <a:gd name="connsiteX38" fmla="*/ 19041 w 47247"/>
              <a:gd name="connsiteY38" fmla="*/ 79164 h 79164"/>
              <a:gd name="connsiteX39" fmla="*/ 9520 w 47247"/>
              <a:gd name="connsiteY39" fmla="*/ 78530 h 79164"/>
              <a:gd name="connsiteX40" fmla="*/ 1345 w 47247"/>
              <a:gd name="connsiteY40" fmla="*/ 76677 h 79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47247" h="79164">
                <a:moveTo>
                  <a:pt x="1345" y="76677"/>
                </a:moveTo>
                <a:cubicBezTo>
                  <a:pt x="304" y="76398"/>
                  <a:pt x="-152" y="75586"/>
                  <a:pt x="0" y="74279"/>
                </a:cubicBezTo>
                <a:lnTo>
                  <a:pt x="406" y="70219"/>
                </a:lnTo>
                <a:cubicBezTo>
                  <a:pt x="546" y="69395"/>
                  <a:pt x="1104" y="69179"/>
                  <a:pt x="2082" y="69585"/>
                </a:cubicBezTo>
                <a:cubicBezTo>
                  <a:pt x="4988" y="70778"/>
                  <a:pt x="7743" y="71615"/>
                  <a:pt x="10345" y="72097"/>
                </a:cubicBezTo>
                <a:cubicBezTo>
                  <a:pt x="12960" y="72580"/>
                  <a:pt x="15981" y="72859"/>
                  <a:pt x="19460" y="72921"/>
                </a:cubicBezTo>
                <a:cubicBezTo>
                  <a:pt x="24931" y="72998"/>
                  <a:pt x="29552" y="71615"/>
                  <a:pt x="33309" y="68760"/>
                </a:cubicBezTo>
                <a:cubicBezTo>
                  <a:pt x="37676" y="65843"/>
                  <a:pt x="39859" y="61593"/>
                  <a:pt x="39859" y="55960"/>
                </a:cubicBezTo>
                <a:cubicBezTo>
                  <a:pt x="39859" y="46128"/>
                  <a:pt x="32471" y="41192"/>
                  <a:pt x="17695" y="41192"/>
                </a:cubicBezTo>
                <a:lnTo>
                  <a:pt x="12275" y="41192"/>
                </a:lnTo>
                <a:cubicBezTo>
                  <a:pt x="11374" y="41192"/>
                  <a:pt x="10917" y="40825"/>
                  <a:pt x="10917" y="40051"/>
                </a:cubicBezTo>
                <a:lnTo>
                  <a:pt x="10917" y="36207"/>
                </a:lnTo>
                <a:cubicBezTo>
                  <a:pt x="10917" y="35293"/>
                  <a:pt x="11374" y="34849"/>
                  <a:pt x="12275" y="34849"/>
                </a:cubicBezTo>
                <a:lnTo>
                  <a:pt x="12795" y="34849"/>
                </a:lnTo>
                <a:cubicBezTo>
                  <a:pt x="20222" y="34849"/>
                  <a:pt x="26010" y="34063"/>
                  <a:pt x="30174" y="32464"/>
                </a:cubicBezTo>
                <a:cubicBezTo>
                  <a:pt x="36495" y="30029"/>
                  <a:pt x="39656" y="25665"/>
                  <a:pt x="39656" y="19346"/>
                </a:cubicBezTo>
                <a:cubicBezTo>
                  <a:pt x="39656" y="17329"/>
                  <a:pt x="39110" y="15490"/>
                  <a:pt x="38044" y="13789"/>
                </a:cubicBezTo>
                <a:cubicBezTo>
                  <a:pt x="36965" y="12077"/>
                  <a:pt x="35518" y="10644"/>
                  <a:pt x="33715" y="9463"/>
                </a:cubicBezTo>
                <a:cubicBezTo>
                  <a:pt x="32052" y="8487"/>
                  <a:pt x="30174" y="7725"/>
                  <a:pt x="28092" y="7167"/>
                </a:cubicBezTo>
                <a:cubicBezTo>
                  <a:pt x="26010" y="6635"/>
                  <a:pt x="23826" y="6343"/>
                  <a:pt x="21542" y="6343"/>
                </a:cubicBezTo>
                <a:cubicBezTo>
                  <a:pt x="19181" y="6343"/>
                  <a:pt x="16578" y="6647"/>
                  <a:pt x="13735" y="7269"/>
                </a:cubicBezTo>
                <a:cubicBezTo>
                  <a:pt x="10878" y="7903"/>
                  <a:pt x="8149" y="8741"/>
                  <a:pt x="5509" y="9781"/>
                </a:cubicBezTo>
                <a:cubicBezTo>
                  <a:pt x="4607" y="10124"/>
                  <a:pt x="4087" y="9844"/>
                  <a:pt x="3947" y="8943"/>
                </a:cubicBezTo>
                <a:lnTo>
                  <a:pt x="3528" y="5087"/>
                </a:lnTo>
                <a:cubicBezTo>
                  <a:pt x="3325" y="4123"/>
                  <a:pt x="3770" y="3437"/>
                  <a:pt x="4887" y="3006"/>
                </a:cubicBezTo>
                <a:cubicBezTo>
                  <a:pt x="8009" y="1966"/>
                  <a:pt x="10917" y="1217"/>
                  <a:pt x="13633" y="735"/>
                </a:cubicBezTo>
                <a:cubicBezTo>
                  <a:pt x="16337" y="241"/>
                  <a:pt x="19218" y="0"/>
                  <a:pt x="22265" y="0"/>
                </a:cubicBezTo>
                <a:cubicBezTo>
                  <a:pt x="29272" y="0"/>
                  <a:pt x="34997" y="1496"/>
                  <a:pt x="39440" y="4478"/>
                </a:cubicBezTo>
                <a:cubicBezTo>
                  <a:pt x="44505" y="7865"/>
                  <a:pt x="47044" y="12826"/>
                  <a:pt x="47044" y="19346"/>
                </a:cubicBezTo>
                <a:cubicBezTo>
                  <a:pt x="47044" y="24003"/>
                  <a:pt x="45381" y="28011"/>
                  <a:pt x="42043" y="31424"/>
                </a:cubicBezTo>
                <a:cubicBezTo>
                  <a:pt x="39263" y="34405"/>
                  <a:pt x="35657" y="36587"/>
                  <a:pt x="31227" y="37970"/>
                </a:cubicBezTo>
                <a:cubicBezTo>
                  <a:pt x="33436" y="38249"/>
                  <a:pt x="35505" y="38846"/>
                  <a:pt x="37409" y="39734"/>
                </a:cubicBezTo>
                <a:cubicBezTo>
                  <a:pt x="39326" y="40647"/>
                  <a:pt x="40976" y="41891"/>
                  <a:pt x="42360" y="43489"/>
                </a:cubicBezTo>
                <a:cubicBezTo>
                  <a:pt x="43947" y="45227"/>
                  <a:pt x="45165" y="47181"/>
                  <a:pt x="46003" y="49363"/>
                </a:cubicBezTo>
                <a:cubicBezTo>
                  <a:pt x="46828" y="51558"/>
                  <a:pt x="47247" y="53955"/>
                  <a:pt x="47247" y="56594"/>
                </a:cubicBezTo>
                <a:cubicBezTo>
                  <a:pt x="47247" y="60058"/>
                  <a:pt x="46536" y="63191"/>
                  <a:pt x="45115" y="65995"/>
                </a:cubicBezTo>
                <a:cubicBezTo>
                  <a:pt x="43693" y="68824"/>
                  <a:pt x="41662" y="71222"/>
                  <a:pt x="39021" y="73239"/>
                </a:cubicBezTo>
                <a:cubicBezTo>
                  <a:pt x="36457" y="75117"/>
                  <a:pt x="33512" y="76575"/>
                  <a:pt x="30174" y="77654"/>
                </a:cubicBezTo>
                <a:cubicBezTo>
                  <a:pt x="26847" y="78732"/>
                  <a:pt x="23128" y="79227"/>
                  <a:pt x="19041" y="79164"/>
                </a:cubicBezTo>
                <a:cubicBezTo>
                  <a:pt x="15359" y="79100"/>
                  <a:pt x="12186" y="78885"/>
                  <a:pt x="9520" y="78530"/>
                </a:cubicBezTo>
                <a:cubicBezTo>
                  <a:pt x="6842" y="78187"/>
                  <a:pt x="4125" y="77565"/>
                  <a:pt x="1345" y="7667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4" name="Freeform 3"/>
          <p:cNvSpPr/>
          <p:nvPr/>
        </p:nvSpPr>
        <p:spPr>
          <a:xfrm>
            <a:off x="5788601" y="6715126"/>
            <a:ext cx="77294" cy="47549"/>
          </a:xfrm>
          <a:custGeom>
            <a:avLst/>
            <a:gdLst>
              <a:gd name="connsiteX0" fmla="*/ 42423 w 77294"/>
              <a:gd name="connsiteY0" fmla="*/ 1978 h 47549"/>
              <a:gd name="connsiteX1" fmla="*/ 41382 w 77294"/>
              <a:gd name="connsiteY1" fmla="*/ 7497 h 47549"/>
              <a:gd name="connsiteX2" fmla="*/ 41903 w 77294"/>
              <a:gd name="connsiteY2" fmla="*/ 9628 h 47549"/>
              <a:gd name="connsiteX3" fmla="*/ 42626 w 77294"/>
              <a:gd name="connsiteY3" fmla="*/ 11341 h 47549"/>
              <a:gd name="connsiteX4" fmla="*/ 48922 w 77294"/>
              <a:gd name="connsiteY4" fmla="*/ 21008 h 47549"/>
              <a:gd name="connsiteX5" fmla="*/ 56996 w 77294"/>
              <a:gd name="connsiteY5" fmla="*/ 29331 h 47549"/>
              <a:gd name="connsiteX6" fmla="*/ 66314 w 77294"/>
              <a:gd name="connsiteY6" fmla="*/ 35839 h 47549"/>
              <a:gd name="connsiteX7" fmla="*/ 76456 w 77294"/>
              <a:gd name="connsiteY7" fmla="*/ 40051 h 47549"/>
              <a:gd name="connsiteX8" fmla="*/ 77294 w 77294"/>
              <a:gd name="connsiteY8" fmla="*/ 40875 h 47549"/>
              <a:gd name="connsiteX9" fmla="*/ 77294 w 77294"/>
              <a:gd name="connsiteY9" fmla="*/ 42017 h 47549"/>
              <a:gd name="connsiteX10" fmla="*/ 75631 w 77294"/>
              <a:gd name="connsiteY10" fmla="*/ 45468 h 47549"/>
              <a:gd name="connsiteX11" fmla="*/ 74958 w 77294"/>
              <a:gd name="connsiteY11" fmla="*/ 46293 h 47549"/>
              <a:gd name="connsiteX12" fmla="*/ 73549 w 77294"/>
              <a:gd name="connsiteY12" fmla="*/ 46178 h 47549"/>
              <a:gd name="connsiteX13" fmla="*/ 62556 w 77294"/>
              <a:gd name="connsiteY13" fmla="*/ 41206 h 47549"/>
              <a:gd name="connsiteX14" fmla="*/ 52782 w 77294"/>
              <a:gd name="connsiteY14" fmla="*/ 34393 h 47549"/>
              <a:gd name="connsiteX15" fmla="*/ 44505 w 77294"/>
              <a:gd name="connsiteY15" fmla="*/ 26058 h 47549"/>
              <a:gd name="connsiteX16" fmla="*/ 38044 w 77294"/>
              <a:gd name="connsiteY16" fmla="*/ 16644 h 47549"/>
              <a:gd name="connsiteX17" fmla="*/ 32116 w 77294"/>
              <a:gd name="connsiteY17" fmla="*/ 26311 h 47549"/>
              <a:gd name="connsiteX18" fmla="*/ 24207 w 77294"/>
              <a:gd name="connsiteY18" fmla="*/ 35014 h 47549"/>
              <a:gd name="connsiteX19" fmla="*/ 14737 w 77294"/>
              <a:gd name="connsiteY19" fmla="*/ 42246 h 47549"/>
              <a:gd name="connsiteX20" fmla="*/ 4011 w 77294"/>
              <a:gd name="connsiteY20" fmla="*/ 47549 h 47549"/>
              <a:gd name="connsiteX21" fmla="*/ 1929 w 77294"/>
              <a:gd name="connsiteY21" fmla="*/ 47130 h 47549"/>
              <a:gd name="connsiteX22" fmla="*/ 63 w 77294"/>
              <a:gd name="connsiteY22" fmla="*/ 43476 h 47549"/>
              <a:gd name="connsiteX23" fmla="*/ 0 w 77294"/>
              <a:gd name="connsiteY23" fmla="*/ 42398 h 47549"/>
              <a:gd name="connsiteX24" fmla="*/ 787 w 77294"/>
              <a:gd name="connsiteY24" fmla="*/ 41497 h 47549"/>
              <a:gd name="connsiteX25" fmla="*/ 13696 w 77294"/>
              <a:gd name="connsiteY25" fmla="*/ 34684 h 47549"/>
              <a:gd name="connsiteX26" fmla="*/ 24157 w 77294"/>
              <a:gd name="connsiteY26" fmla="*/ 25220 h 47549"/>
              <a:gd name="connsiteX27" fmla="*/ 31544 w 77294"/>
              <a:gd name="connsiteY27" fmla="*/ 13841 h 47549"/>
              <a:gd name="connsiteX28" fmla="*/ 35238 w 77294"/>
              <a:gd name="connsiteY28" fmla="*/ 1243 h 47549"/>
              <a:gd name="connsiteX29" fmla="*/ 36596 w 77294"/>
              <a:gd name="connsiteY29" fmla="*/ 0 h 47549"/>
              <a:gd name="connsiteX30" fmla="*/ 41281 w 77294"/>
              <a:gd name="connsiteY30" fmla="*/ 520 h 47549"/>
              <a:gd name="connsiteX31" fmla="*/ 42423 w 77294"/>
              <a:gd name="connsiteY31" fmla="*/ 1978 h 47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77294" h="47549">
                <a:moveTo>
                  <a:pt x="42423" y="1978"/>
                </a:moveTo>
                <a:cubicBezTo>
                  <a:pt x="42207" y="3907"/>
                  <a:pt x="41865" y="5759"/>
                  <a:pt x="41382" y="7497"/>
                </a:cubicBezTo>
                <a:cubicBezTo>
                  <a:pt x="41522" y="8246"/>
                  <a:pt x="41687" y="8969"/>
                  <a:pt x="41903" y="9628"/>
                </a:cubicBezTo>
                <a:cubicBezTo>
                  <a:pt x="42106" y="10276"/>
                  <a:pt x="42347" y="10846"/>
                  <a:pt x="42626" y="11341"/>
                </a:cubicBezTo>
                <a:cubicBezTo>
                  <a:pt x="44365" y="14741"/>
                  <a:pt x="46460" y="17964"/>
                  <a:pt x="48922" y="21008"/>
                </a:cubicBezTo>
                <a:cubicBezTo>
                  <a:pt x="51398" y="24065"/>
                  <a:pt x="54076" y="26831"/>
                  <a:pt x="56996" y="29331"/>
                </a:cubicBezTo>
                <a:cubicBezTo>
                  <a:pt x="59903" y="31843"/>
                  <a:pt x="63013" y="33987"/>
                  <a:pt x="66314" y="35839"/>
                </a:cubicBezTo>
                <a:cubicBezTo>
                  <a:pt x="69614" y="37679"/>
                  <a:pt x="72991" y="39074"/>
                  <a:pt x="76456" y="40051"/>
                </a:cubicBezTo>
                <a:cubicBezTo>
                  <a:pt x="76875" y="40190"/>
                  <a:pt x="77154" y="40457"/>
                  <a:pt x="77294" y="40875"/>
                </a:cubicBezTo>
                <a:cubicBezTo>
                  <a:pt x="77434" y="41307"/>
                  <a:pt x="77434" y="41674"/>
                  <a:pt x="77294" y="42017"/>
                </a:cubicBezTo>
                <a:lnTo>
                  <a:pt x="75631" y="45468"/>
                </a:lnTo>
                <a:cubicBezTo>
                  <a:pt x="75415" y="45811"/>
                  <a:pt x="75200" y="46090"/>
                  <a:pt x="74958" y="46293"/>
                </a:cubicBezTo>
                <a:cubicBezTo>
                  <a:pt x="74705" y="46508"/>
                  <a:pt x="74235" y="46470"/>
                  <a:pt x="73549" y="46178"/>
                </a:cubicBezTo>
                <a:cubicBezTo>
                  <a:pt x="69728" y="44872"/>
                  <a:pt x="66073" y="43210"/>
                  <a:pt x="62556" y="41206"/>
                </a:cubicBezTo>
                <a:cubicBezTo>
                  <a:pt x="59065" y="39188"/>
                  <a:pt x="55803" y="36917"/>
                  <a:pt x="52782" y="34393"/>
                </a:cubicBezTo>
                <a:cubicBezTo>
                  <a:pt x="49760" y="31843"/>
                  <a:pt x="47006" y="29077"/>
                  <a:pt x="44505" y="26058"/>
                </a:cubicBezTo>
                <a:cubicBezTo>
                  <a:pt x="42004" y="23038"/>
                  <a:pt x="39846" y="19904"/>
                  <a:pt x="38044" y="16644"/>
                </a:cubicBezTo>
                <a:cubicBezTo>
                  <a:pt x="36457" y="19968"/>
                  <a:pt x="34477" y="23203"/>
                  <a:pt x="32116" y="26311"/>
                </a:cubicBezTo>
                <a:cubicBezTo>
                  <a:pt x="29755" y="29432"/>
                  <a:pt x="27114" y="32337"/>
                  <a:pt x="24207" y="35014"/>
                </a:cubicBezTo>
                <a:cubicBezTo>
                  <a:pt x="21287" y="37679"/>
                  <a:pt x="18127" y="40089"/>
                  <a:pt x="14737" y="42246"/>
                </a:cubicBezTo>
                <a:cubicBezTo>
                  <a:pt x="11335" y="44390"/>
                  <a:pt x="7756" y="46153"/>
                  <a:pt x="4011" y="47549"/>
                </a:cubicBezTo>
                <a:cubicBezTo>
                  <a:pt x="2906" y="47955"/>
                  <a:pt x="2208" y="47815"/>
                  <a:pt x="1929" y="47130"/>
                </a:cubicBezTo>
                <a:lnTo>
                  <a:pt x="63" y="43476"/>
                </a:lnTo>
                <a:cubicBezTo>
                  <a:pt x="-88" y="43133"/>
                  <a:pt x="-101" y="42778"/>
                  <a:pt x="0" y="42398"/>
                </a:cubicBezTo>
                <a:cubicBezTo>
                  <a:pt x="114" y="42017"/>
                  <a:pt x="368" y="41726"/>
                  <a:pt x="787" y="41497"/>
                </a:cubicBezTo>
                <a:cubicBezTo>
                  <a:pt x="5433" y="39771"/>
                  <a:pt x="9736" y="37513"/>
                  <a:pt x="13696" y="34684"/>
                </a:cubicBezTo>
                <a:cubicBezTo>
                  <a:pt x="17644" y="31881"/>
                  <a:pt x="21135" y="28722"/>
                  <a:pt x="24157" y="25220"/>
                </a:cubicBezTo>
                <a:cubicBezTo>
                  <a:pt x="27178" y="21732"/>
                  <a:pt x="29640" y="17938"/>
                  <a:pt x="31544" y="13841"/>
                </a:cubicBezTo>
                <a:cubicBezTo>
                  <a:pt x="33449" y="9742"/>
                  <a:pt x="34680" y="5543"/>
                  <a:pt x="35238" y="1243"/>
                </a:cubicBezTo>
                <a:cubicBezTo>
                  <a:pt x="35302" y="418"/>
                  <a:pt x="35759" y="0"/>
                  <a:pt x="36596" y="0"/>
                </a:cubicBezTo>
                <a:lnTo>
                  <a:pt x="41281" y="520"/>
                </a:lnTo>
                <a:cubicBezTo>
                  <a:pt x="42106" y="659"/>
                  <a:pt x="42487" y="1141"/>
                  <a:pt x="42423" y="197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5" name="Freeform 3"/>
          <p:cNvSpPr/>
          <p:nvPr/>
        </p:nvSpPr>
        <p:spPr>
          <a:xfrm>
            <a:off x="5781582" y="6783886"/>
            <a:ext cx="91600" cy="6241"/>
          </a:xfrm>
          <a:custGeom>
            <a:avLst/>
            <a:gdLst>
              <a:gd name="connsiteX0" fmla="*/ 91080 w 91600"/>
              <a:gd name="connsiteY0" fmla="*/ 368 h 6241"/>
              <a:gd name="connsiteX1" fmla="*/ 91600 w 91600"/>
              <a:gd name="connsiteY1" fmla="*/ 1357 h 6241"/>
              <a:gd name="connsiteX2" fmla="*/ 91600 w 91600"/>
              <a:gd name="connsiteY2" fmla="*/ 4884 h 6241"/>
              <a:gd name="connsiteX3" fmla="*/ 91080 w 91600"/>
              <a:gd name="connsiteY3" fmla="*/ 5836 h 6241"/>
              <a:gd name="connsiteX4" fmla="*/ 90039 w 91600"/>
              <a:gd name="connsiteY4" fmla="*/ 6241 h 6241"/>
              <a:gd name="connsiteX5" fmla="*/ 1561 w 91600"/>
              <a:gd name="connsiteY5" fmla="*/ 6241 h 6241"/>
              <a:gd name="connsiteX6" fmla="*/ 469 w 91600"/>
              <a:gd name="connsiteY6" fmla="*/ 5836 h 6241"/>
              <a:gd name="connsiteX7" fmla="*/ 0 w 91600"/>
              <a:gd name="connsiteY7" fmla="*/ 4884 h 6241"/>
              <a:gd name="connsiteX8" fmla="*/ 0 w 91600"/>
              <a:gd name="connsiteY8" fmla="*/ 1357 h 6241"/>
              <a:gd name="connsiteX9" fmla="*/ 469 w 91600"/>
              <a:gd name="connsiteY9" fmla="*/ 368 h 6241"/>
              <a:gd name="connsiteX10" fmla="*/ 1561 w 91600"/>
              <a:gd name="connsiteY10" fmla="*/ 0 h 6241"/>
              <a:gd name="connsiteX11" fmla="*/ 90039 w 91600"/>
              <a:gd name="connsiteY11" fmla="*/ 0 h 6241"/>
              <a:gd name="connsiteX12" fmla="*/ 91080 w 91600"/>
              <a:gd name="connsiteY12" fmla="*/ 368 h 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1600" h="6241">
                <a:moveTo>
                  <a:pt x="91080" y="368"/>
                </a:moveTo>
                <a:cubicBezTo>
                  <a:pt x="91423" y="621"/>
                  <a:pt x="91600" y="938"/>
                  <a:pt x="91600" y="1357"/>
                </a:cubicBezTo>
                <a:lnTo>
                  <a:pt x="91600" y="4884"/>
                </a:lnTo>
                <a:cubicBezTo>
                  <a:pt x="91600" y="5252"/>
                  <a:pt x="91423" y="5543"/>
                  <a:pt x="91080" y="5836"/>
                </a:cubicBezTo>
                <a:cubicBezTo>
                  <a:pt x="90724" y="6101"/>
                  <a:pt x="90382" y="6241"/>
                  <a:pt x="90039" y="6241"/>
                </a:cubicBezTo>
                <a:lnTo>
                  <a:pt x="1561" y="6241"/>
                </a:lnTo>
                <a:cubicBezTo>
                  <a:pt x="1142" y="6241"/>
                  <a:pt x="786" y="6101"/>
                  <a:pt x="469" y="5836"/>
                </a:cubicBezTo>
                <a:cubicBezTo>
                  <a:pt x="152" y="5543"/>
                  <a:pt x="0" y="5252"/>
                  <a:pt x="0" y="4884"/>
                </a:cubicBezTo>
                <a:lnTo>
                  <a:pt x="0" y="1357"/>
                </a:lnTo>
                <a:cubicBezTo>
                  <a:pt x="0" y="938"/>
                  <a:pt x="152" y="621"/>
                  <a:pt x="469" y="368"/>
                </a:cubicBezTo>
                <a:cubicBezTo>
                  <a:pt x="786" y="113"/>
                  <a:pt x="1142" y="0"/>
                  <a:pt x="1561" y="0"/>
                </a:cubicBezTo>
                <a:lnTo>
                  <a:pt x="90039" y="0"/>
                </a:lnTo>
                <a:cubicBezTo>
                  <a:pt x="90382" y="0"/>
                  <a:pt x="90724" y="113"/>
                  <a:pt x="91080" y="368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6" name="Freeform 3"/>
          <p:cNvSpPr/>
          <p:nvPr/>
        </p:nvSpPr>
        <p:spPr>
          <a:xfrm>
            <a:off x="5881616" y="6751011"/>
            <a:ext cx="65374" cy="22683"/>
          </a:xfrm>
          <a:custGeom>
            <a:avLst/>
            <a:gdLst>
              <a:gd name="connsiteX0" fmla="*/ 28929 w 65374"/>
              <a:gd name="connsiteY0" fmla="*/ 22683 h 22683"/>
              <a:gd name="connsiteX1" fmla="*/ 28002 w 65374"/>
              <a:gd name="connsiteY1" fmla="*/ 22214 h 22683"/>
              <a:gd name="connsiteX2" fmla="*/ 27584 w 65374"/>
              <a:gd name="connsiteY2" fmla="*/ 21122 h 22683"/>
              <a:gd name="connsiteX3" fmla="*/ 27584 w 65374"/>
              <a:gd name="connsiteY3" fmla="*/ 8854 h 22683"/>
              <a:gd name="connsiteX4" fmla="*/ 20615 w 65374"/>
              <a:gd name="connsiteY4" fmla="*/ 9159 h 22683"/>
              <a:gd name="connsiteX5" fmla="*/ 13430 w 65374"/>
              <a:gd name="connsiteY5" fmla="*/ 9374 h 22683"/>
              <a:gd name="connsiteX6" fmla="*/ 6765 w 65374"/>
              <a:gd name="connsiteY6" fmla="*/ 9527 h 22683"/>
              <a:gd name="connsiteX7" fmla="*/ 1561 w 65374"/>
              <a:gd name="connsiteY7" fmla="*/ 9476 h 22683"/>
              <a:gd name="connsiteX8" fmla="*/ 469 w 65374"/>
              <a:gd name="connsiteY8" fmla="*/ 9057 h 22683"/>
              <a:gd name="connsiteX9" fmla="*/ 0 w 65374"/>
              <a:gd name="connsiteY9" fmla="*/ 8118 h 22683"/>
              <a:gd name="connsiteX10" fmla="*/ 0 w 65374"/>
              <a:gd name="connsiteY10" fmla="*/ 4579 h 22683"/>
              <a:gd name="connsiteX11" fmla="*/ 469 w 65374"/>
              <a:gd name="connsiteY11" fmla="*/ 3589 h 22683"/>
              <a:gd name="connsiteX12" fmla="*/ 1561 w 65374"/>
              <a:gd name="connsiteY12" fmla="*/ 3234 h 22683"/>
              <a:gd name="connsiteX13" fmla="*/ 8378 w 65374"/>
              <a:gd name="connsiteY13" fmla="*/ 3184 h 22683"/>
              <a:gd name="connsiteX14" fmla="*/ 16705 w 65374"/>
              <a:gd name="connsiteY14" fmla="*/ 2968 h 22683"/>
              <a:gd name="connsiteX15" fmla="*/ 25083 w 65374"/>
              <a:gd name="connsiteY15" fmla="*/ 2664 h 22683"/>
              <a:gd name="connsiteX16" fmla="*/ 32065 w 65374"/>
              <a:gd name="connsiteY16" fmla="*/ 2397 h 22683"/>
              <a:gd name="connsiteX17" fmla="*/ 39554 w 65374"/>
              <a:gd name="connsiteY17" fmla="*/ 2029 h 22683"/>
              <a:gd name="connsiteX18" fmla="*/ 47780 w 65374"/>
              <a:gd name="connsiteY18" fmla="*/ 1458 h 22683"/>
              <a:gd name="connsiteX19" fmla="*/ 55891 w 65374"/>
              <a:gd name="connsiteY19" fmla="*/ 785 h 22683"/>
              <a:gd name="connsiteX20" fmla="*/ 63077 w 65374"/>
              <a:gd name="connsiteY20" fmla="*/ 0 h 22683"/>
              <a:gd name="connsiteX21" fmla="*/ 64854 w 65374"/>
              <a:gd name="connsiteY21" fmla="*/ 1040 h 22683"/>
              <a:gd name="connsiteX22" fmla="*/ 65374 w 65374"/>
              <a:gd name="connsiteY22" fmla="*/ 4376 h 22683"/>
              <a:gd name="connsiteX23" fmla="*/ 64117 w 65374"/>
              <a:gd name="connsiteY23" fmla="*/ 5936 h 22683"/>
              <a:gd name="connsiteX24" fmla="*/ 49862 w 65374"/>
              <a:gd name="connsiteY24" fmla="*/ 7446 h 22683"/>
              <a:gd name="connsiteX25" fmla="*/ 34769 w 65374"/>
              <a:gd name="connsiteY25" fmla="*/ 8435 h 22683"/>
              <a:gd name="connsiteX26" fmla="*/ 34769 w 65374"/>
              <a:gd name="connsiteY26" fmla="*/ 21122 h 22683"/>
              <a:gd name="connsiteX27" fmla="*/ 34401 w 65374"/>
              <a:gd name="connsiteY27" fmla="*/ 22214 h 22683"/>
              <a:gd name="connsiteX28" fmla="*/ 33410 w 65374"/>
              <a:gd name="connsiteY28" fmla="*/ 22683 h 22683"/>
              <a:gd name="connsiteX29" fmla="*/ 28929 w 65374"/>
              <a:gd name="connsiteY29" fmla="*/ 22683 h 22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65374" h="22683">
                <a:moveTo>
                  <a:pt x="28929" y="22683"/>
                </a:moveTo>
                <a:cubicBezTo>
                  <a:pt x="28587" y="22683"/>
                  <a:pt x="28282" y="22531"/>
                  <a:pt x="28002" y="22214"/>
                </a:cubicBezTo>
                <a:cubicBezTo>
                  <a:pt x="27723" y="21896"/>
                  <a:pt x="27584" y="21553"/>
                  <a:pt x="27584" y="21122"/>
                </a:cubicBezTo>
                <a:lnTo>
                  <a:pt x="27584" y="8854"/>
                </a:lnTo>
                <a:cubicBezTo>
                  <a:pt x="25362" y="8981"/>
                  <a:pt x="23039" y="9083"/>
                  <a:pt x="20615" y="9159"/>
                </a:cubicBezTo>
                <a:cubicBezTo>
                  <a:pt x="18177" y="9235"/>
                  <a:pt x="15778" y="9311"/>
                  <a:pt x="13430" y="9374"/>
                </a:cubicBezTo>
                <a:cubicBezTo>
                  <a:pt x="11069" y="9425"/>
                  <a:pt x="8847" y="9476"/>
                  <a:pt x="6765" y="9527"/>
                </a:cubicBezTo>
                <a:cubicBezTo>
                  <a:pt x="4683" y="9552"/>
                  <a:pt x="2944" y="9539"/>
                  <a:pt x="1561" y="9476"/>
                </a:cubicBezTo>
                <a:cubicBezTo>
                  <a:pt x="1142" y="9476"/>
                  <a:pt x="774" y="9336"/>
                  <a:pt x="469" y="9057"/>
                </a:cubicBezTo>
                <a:cubicBezTo>
                  <a:pt x="152" y="8791"/>
                  <a:pt x="0" y="8461"/>
                  <a:pt x="0" y="8118"/>
                </a:cubicBezTo>
                <a:lnTo>
                  <a:pt x="0" y="4579"/>
                </a:lnTo>
                <a:cubicBezTo>
                  <a:pt x="0" y="4160"/>
                  <a:pt x="152" y="3830"/>
                  <a:pt x="469" y="3589"/>
                </a:cubicBezTo>
                <a:cubicBezTo>
                  <a:pt x="774" y="3361"/>
                  <a:pt x="1142" y="3234"/>
                  <a:pt x="1561" y="3234"/>
                </a:cubicBezTo>
                <a:cubicBezTo>
                  <a:pt x="3440" y="3234"/>
                  <a:pt x="5699" y="3209"/>
                  <a:pt x="8378" y="3184"/>
                </a:cubicBezTo>
                <a:cubicBezTo>
                  <a:pt x="11043" y="3133"/>
                  <a:pt x="13823" y="3069"/>
                  <a:pt x="16705" y="2968"/>
                </a:cubicBezTo>
                <a:cubicBezTo>
                  <a:pt x="19586" y="2866"/>
                  <a:pt x="22379" y="2764"/>
                  <a:pt x="25083" y="2664"/>
                </a:cubicBezTo>
                <a:cubicBezTo>
                  <a:pt x="27787" y="2549"/>
                  <a:pt x="30110" y="2473"/>
                  <a:pt x="32065" y="2397"/>
                </a:cubicBezTo>
                <a:cubicBezTo>
                  <a:pt x="34350" y="2333"/>
                  <a:pt x="36838" y="2206"/>
                  <a:pt x="39554" y="2029"/>
                </a:cubicBezTo>
                <a:cubicBezTo>
                  <a:pt x="42258" y="1864"/>
                  <a:pt x="45000" y="1674"/>
                  <a:pt x="47780" y="1458"/>
                </a:cubicBezTo>
                <a:cubicBezTo>
                  <a:pt x="50548" y="1255"/>
                  <a:pt x="53251" y="1027"/>
                  <a:pt x="55891" y="785"/>
                </a:cubicBezTo>
                <a:cubicBezTo>
                  <a:pt x="58532" y="532"/>
                  <a:pt x="60919" y="291"/>
                  <a:pt x="63077" y="0"/>
                </a:cubicBezTo>
                <a:cubicBezTo>
                  <a:pt x="64181" y="-127"/>
                  <a:pt x="64777" y="215"/>
                  <a:pt x="64854" y="1040"/>
                </a:cubicBezTo>
                <a:lnTo>
                  <a:pt x="65374" y="4376"/>
                </a:lnTo>
                <a:cubicBezTo>
                  <a:pt x="65438" y="5340"/>
                  <a:pt x="65019" y="5860"/>
                  <a:pt x="64117" y="5936"/>
                </a:cubicBezTo>
                <a:cubicBezTo>
                  <a:pt x="59675" y="6634"/>
                  <a:pt x="54927" y="7129"/>
                  <a:pt x="49862" y="7446"/>
                </a:cubicBezTo>
                <a:cubicBezTo>
                  <a:pt x="44784" y="7751"/>
                  <a:pt x="39758" y="8093"/>
                  <a:pt x="34769" y="8435"/>
                </a:cubicBezTo>
                <a:lnTo>
                  <a:pt x="34769" y="21122"/>
                </a:lnTo>
                <a:cubicBezTo>
                  <a:pt x="34769" y="21553"/>
                  <a:pt x="34642" y="21896"/>
                  <a:pt x="34401" y="22214"/>
                </a:cubicBezTo>
                <a:cubicBezTo>
                  <a:pt x="34159" y="22531"/>
                  <a:pt x="33829" y="22683"/>
                  <a:pt x="33410" y="22683"/>
                </a:cubicBezTo>
                <a:lnTo>
                  <a:pt x="28929" y="22683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7" name="Freeform 3"/>
          <p:cNvSpPr/>
          <p:nvPr/>
        </p:nvSpPr>
        <p:spPr>
          <a:xfrm>
            <a:off x="6006424" y="6718671"/>
            <a:ext cx="91601" cy="71450"/>
          </a:xfrm>
          <a:custGeom>
            <a:avLst/>
            <a:gdLst>
              <a:gd name="connsiteX0" fmla="*/ 13316 w 91601"/>
              <a:gd name="connsiteY0" fmla="*/ 304 h 71450"/>
              <a:gd name="connsiteX1" fmla="*/ 14357 w 91601"/>
              <a:gd name="connsiteY1" fmla="*/ 0 h 71450"/>
              <a:gd name="connsiteX2" fmla="*/ 70160 w 91601"/>
              <a:gd name="connsiteY2" fmla="*/ 0 h 71450"/>
              <a:gd name="connsiteX3" fmla="*/ 74159 w 91601"/>
              <a:gd name="connsiteY3" fmla="*/ 520 h 71450"/>
              <a:gd name="connsiteX4" fmla="*/ 76507 w 91601"/>
              <a:gd name="connsiteY4" fmla="*/ 2030 h 71450"/>
              <a:gd name="connsiteX5" fmla="*/ 77649 w 91601"/>
              <a:gd name="connsiteY5" fmla="*/ 4567 h 71450"/>
              <a:gd name="connsiteX6" fmla="*/ 78068 w 91601"/>
              <a:gd name="connsiteY6" fmla="*/ 8322 h 71450"/>
              <a:gd name="connsiteX7" fmla="*/ 78018 w 91601"/>
              <a:gd name="connsiteY7" fmla="*/ 15426 h 71450"/>
              <a:gd name="connsiteX8" fmla="*/ 77548 w 91601"/>
              <a:gd name="connsiteY8" fmla="*/ 24903 h 71450"/>
              <a:gd name="connsiteX9" fmla="*/ 76761 w 91601"/>
              <a:gd name="connsiteY9" fmla="*/ 35624 h 71450"/>
              <a:gd name="connsiteX10" fmla="*/ 75720 w 91601"/>
              <a:gd name="connsiteY10" fmla="*/ 46559 h 71450"/>
              <a:gd name="connsiteX11" fmla="*/ 74527 w 91601"/>
              <a:gd name="connsiteY11" fmla="*/ 56734 h 71450"/>
              <a:gd name="connsiteX12" fmla="*/ 73283 w 91601"/>
              <a:gd name="connsiteY12" fmla="*/ 65209 h 71450"/>
              <a:gd name="connsiteX13" fmla="*/ 90027 w 91601"/>
              <a:gd name="connsiteY13" fmla="*/ 65209 h 71450"/>
              <a:gd name="connsiteX14" fmla="*/ 91067 w 91601"/>
              <a:gd name="connsiteY14" fmla="*/ 65589 h 71450"/>
              <a:gd name="connsiteX15" fmla="*/ 91601 w 91601"/>
              <a:gd name="connsiteY15" fmla="*/ 66578 h 71450"/>
              <a:gd name="connsiteX16" fmla="*/ 91601 w 91601"/>
              <a:gd name="connsiteY16" fmla="*/ 70105 h 71450"/>
              <a:gd name="connsiteX17" fmla="*/ 91067 w 91601"/>
              <a:gd name="connsiteY17" fmla="*/ 71044 h 71450"/>
              <a:gd name="connsiteX18" fmla="*/ 90027 w 91601"/>
              <a:gd name="connsiteY18" fmla="*/ 71450 h 71450"/>
              <a:gd name="connsiteX19" fmla="*/ 1561 w 91601"/>
              <a:gd name="connsiteY19" fmla="*/ 71450 h 71450"/>
              <a:gd name="connsiteX20" fmla="*/ 456 w 91601"/>
              <a:gd name="connsiteY20" fmla="*/ 71044 h 71450"/>
              <a:gd name="connsiteX21" fmla="*/ 0 w 91601"/>
              <a:gd name="connsiteY21" fmla="*/ 70105 h 71450"/>
              <a:gd name="connsiteX22" fmla="*/ 0 w 91601"/>
              <a:gd name="connsiteY22" fmla="*/ 66578 h 71450"/>
              <a:gd name="connsiteX23" fmla="*/ 456 w 91601"/>
              <a:gd name="connsiteY23" fmla="*/ 65589 h 71450"/>
              <a:gd name="connsiteX24" fmla="*/ 1561 w 91601"/>
              <a:gd name="connsiteY24" fmla="*/ 65209 h 71450"/>
              <a:gd name="connsiteX25" fmla="*/ 66199 w 91601"/>
              <a:gd name="connsiteY25" fmla="*/ 65209 h 71450"/>
              <a:gd name="connsiteX26" fmla="*/ 67494 w 91601"/>
              <a:gd name="connsiteY26" fmla="*/ 58041 h 71450"/>
              <a:gd name="connsiteX27" fmla="*/ 68802 w 91601"/>
              <a:gd name="connsiteY27" fmla="*/ 48259 h 71450"/>
              <a:gd name="connsiteX28" fmla="*/ 69894 w 91601"/>
              <a:gd name="connsiteY28" fmla="*/ 37133 h 71450"/>
              <a:gd name="connsiteX29" fmla="*/ 70680 w 91601"/>
              <a:gd name="connsiteY29" fmla="*/ 25893 h 71450"/>
              <a:gd name="connsiteX30" fmla="*/ 71087 w 91601"/>
              <a:gd name="connsiteY30" fmla="*/ 15896 h 71450"/>
              <a:gd name="connsiteX31" fmla="*/ 70985 w 91601"/>
              <a:gd name="connsiteY31" fmla="*/ 8424 h 71450"/>
              <a:gd name="connsiteX32" fmla="*/ 70465 w 91601"/>
              <a:gd name="connsiteY32" fmla="*/ 6597 h 71450"/>
              <a:gd name="connsiteX33" fmla="*/ 68586 w 91601"/>
              <a:gd name="connsiteY33" fmla="*/ 6242 h 71450"/>
              <a:gd name="connsiteX34" fmla="*/ 14357 w 91601"/>
              <a:gd name="connsiteY34" fmla="*/ 6242 h 71450"/>
              <a:gd name="connsiteX35" fmla="*/ 13316 w 91601"/>
              <a:gd name="connsiteY35" fmla="*/ 5861 h 71450"/>
              <a:gd name="connsiteX36" fmla="*/ 12795 w 91601"/>
              <a:gd name="connsiteY36" fmla="*/ 4985 h 71450"/>
              <a:gd name="connsiteX37" fmla="*/ 12795 w 91601"/>
              <a:gd name="connsiteY37" fmla="*/ 1230 h 71450"/>
              <a:gd name="connsiteX38" fmla="*/ 13316 w 91601"/>
              <a:gd name="connsiteY38" fmla="*/ 304 h 7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91601" h="71450">
                <a:moveTo>
                  <a:pt x="13316" y="304"/>
                </a:moveTo>
                <a:cubicBezTo>
                  <a:pt x="13658" y="89"/>
                  <a:pt x="14014" y="0"/>
                  <a:pt x="14357" y="0"/>
                </a:cubicBezTo>
                <a:lnTo>
                  <a:pt x="70160" y="0"/>
                </a:lnTo>
                <a:cubicBezTo>
                  <a:pt x="71810" y="0"/>
                  <a:pt x="73156" y="165"/>
                  <a:pt x="74159" y="520"/>
                </a:cubicBezTo>
                <a:cubicBezTo>
                  <a:pt x="75162" y="862"/>
                  <a:pt x="75949" y="1357"/>
                  <a:pt x="76507" y="2030"/>
                </a:cubicBezTo>
                <a:cubicBezTo>
                  <a:pt x="77053" y="2689"/>
                  <a:pt x="77434" y="3526"/>
                  <a:pt x="77649" y="4567"/>
                </a:cubicBezTo>
                <a:cubicBezTo>
                  <a:pt x="77853" y="5607"/>
                  <a:pt x="77992" y="6863"/>
                  <a:pt x="78068" y="8322"/>
                </a:cubicBezTo>
                <a:cubicBezTo>
                  <a:pt x="78132" y="10174"/>
                  <a:pt x="78107" y="12559"/>
                  <a:pt x="78018" y="15426"/>
                </a:cubicBezTo>
                <a:cubicBezTo>
                  <a:pt x="77904" y="18319"/>
                  <a:pt x="77751" y="21478"/>
                  <a:pt x="77548" y="24903"/>
                </a:cubicBezTo>
                <a:cubicBezTo>
                  <a:pt x="77332" y="28341"/>
                  <a:pt x="77066" y="31906"/>
                  <a:pt x="76761" y="35624"/>
                </a:cubicBezTo>
                <a:cubicBezTo>
                  <a:pt x="76456" y="39328"/>
                  <a:pt x="76101" y="42969"/>
                  <a:pt x="75720" y="46559"/>
                </a:cubicBezTo>
                <a:cubicBezTo>
                  <a:pt x="75339" y="50124"/>
                  <a:pt x="74933" y="53512"/>
                  <a:pt x="74527" y="56734"/>
                </a:cubicBezTo>
                <a:cubicBezTo>
                  <a:pt x="74108" y="59956"/>
                  <a:pt x="73689" y="62786"/>
                  <a:pt x="73283" y="65209"/>
                </a:cubicBezTo>
                <a:lnTo>
                  <a:pt x="90027" y="65209"/>
                </a:lnTo>
                <a:cubicBezTo>
                  <a:pt x="90382" y="65209"/>
                  <a:pt x="90725" y="65336"/>
                  <a:pt x="91067" y="65589"/>
                </a:cubicBezTo>
                <a:cubicBezTo>
                  <a:pt x="91423" y="65830"/>
                  <a:pt x="91601" y="66147"/>
                  <a:pt x="91601" y="66578"/>
                </a:cubicBezTo>
                <a:lnTo>
                  <a:pt x="91601" y="70105"/>
                </a:lnTo>
                <a:cubicBezTo>
                  <a:pt x="91601" y="70461"/>
                  <a:pt x="91423" y="70765"/>
                  <a:pt x="91067" y="71044"/>
                </a:cubicBezTo>
                <a:cubicBezTo>
                  <a:pt x="90725" y="71324"/>
                  <a:pt x="90382" y="71450"/>
                  <a:pt x="90027" y="71450"/>
                </a:cubicBezTo>
                <a:lnTo>
                  <a:pt x="1561" y="71450"/>
                </a:lnTo>
                <a:cubicBezTo>
                  <a:pt x="1142" y="71450"/>
                  <a:pt x="774" y="71324"/>
                  <a:pt x="456" y="71044"/>
                </a:cubicBezTo>
                <a:cubicBezTo>
                  <a:pt x="152" y="70765"/>
                  <a:pt x="0" y="70461"/>
                  <a:pt x="0" y="70105"/>
                </a:cubicBezTo>
                <a:lnTo>
                  <a:pt x="0" y="66578"/>
                </a:lnTo>
                <a:cubicBezTo>
                  <a:pt x="0" y="66147"/>
                  <a:pt x="152" y="65830"/>
                  <a:pt x="456" y="65589"/>
                </a:cubicBezTo>
                <a:cubicBezTo>
                  <a:pt x="774" y="65336"/>
                  <a:pt x="1142" y="65209"/>
                  <a:pt x="1561" y="65209"/>
                </a:cubicBezTo>
                <a:lnTo>
                  <a:pt x="66199" y="65209"/>
                </a:lnTo>
                <a:cubicBezTo>
                  <a:pt x="66618" y="63420"/>
                  <a:pt x="67050" y="61022"/>
                  <a:pt x="67494" y="58041"/>
                </a:cubicBezTo>
                <a:cubicBezTo>
                  <a:pt x="67951" y="55047"/>
                  <a:pt x="68383" y="51812"/>
                  <a:pt x="68802" y="48259"/>
                </a:cubicBezTo>
                <a:cubicBezTo>
                  <a:pt x="69221" y="44720"/>
                  <a:pt x="69576" y="41016"/>
                  <a:pt x="69894" y="37133"/>
                </a:cubicBezTo>
                <a:cubicBezTo>
                  <a:pt x="70198" y="33251"/>
                  <a:pt x="70465" y="29509"/>
                  <a:pt x="70680" y="25893"/>
                </a:cubicBezTo>
                <a:cubicBezTo>
                  <a:pt x="70884" y="22290"/>
                  <a:pt x="71023" y="18966"/>
                  <a:pt x="71087" y="15896"/>
                </a:cubicBezTo>
                <a:cubicBezTo>
                  <a:pt x="71163" y="12851"/>
                  <a:pt x="71125" y="10352"/>
                  <a:pt x="70985" y="8424"/>
                </a:cubicBezTo>
                <a:cubicBezTo>
                  <a:pt x="70922" y="7446"/>
                  <a:pt x="70744" y="6838"/>
                  <a:pt x="70465" y="6597"/>
                </a:cubicBezTo>
                <a:cubicBezTo>
                  <a:pt x="70186" y="6368"/>
                  <a:pt x="69563" y="6242"/>
                  <a:pt x="68586" y="6242"/>
                </a:cubicBezTo>
                <a:lnTo>
                  <a:pt x="14357" y="6242"/>
                </a:lnTo>
                <a:cubicBezTo>
                  <a:pt x="14014" y="6242"/>
                  <a:pt x="13658" y="6115"/>
                  <a:pt x="13316" y="5861"/>
                </a:cubicBezTo>
                <a:cubicBezTo>
                  <a:pt x="12973" y="5620"/>
                  <a:pt x="12795" y="5328"/>
                  <a:pt x="12795" y="4985"/>
                </a:cubicBezTo>
                <a:lnTo>
                  <a:pt x="12795" y="1230"/>
                </a:lnTo>
                <a:cubicBezTo>
                  <a:pt x="12795" y="824"/>
                  <a:pt x="12973" y="520"/>
                  <a:pt x="13316" y="304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8" name="Freeform 3"/>
          <p:cNvSpPr/>
          <p:nvPr/>
        </p:nvSpPr>
        <p:spPr>
          <a:xfrm>
            <a:off x="6112698" y="6713881"/>
            <a:ext cx="55993" cy="47016"/>
          </a:xfrm>
          <a:custGeom>
            <a:avLst/>
            <a:gdLst>
              <a:gd name="connsiteX0" fmla="*/ 7908 w 55993"/>
              <a:gd name="connsiteY0" fmla="*/ 47016 h 47016"/>
              <a:gd name="connsiteX1" fmla="*/ 1612 w 55993"/>
              <a:gd name="connsiteY1" fmla="*/ 45201 h 47016"/>
              <a:gd name="connsiteX2" fmla="*/ 0 w 55993"/>
              <a:gd name="connsiteY2" fmla="*/ 38998 h 47016"/>
              <a:gd name="connsiteX3" fmla="*/ 0 w 55993"/>
              <a:gd name="connsiteY3" fmla="*/ 27251 h 47016"/>
              <a:gd name="connsiteX4" fmla="*/ 1815 w 55993"/>
              <a:gd name="connsiteY4" fmla="*/ 21376 h 47016"/>
              <a:gd name="connsiteX5" fmla="*/ 8327 w 55993"/>
              <a:gd name="connsiteY5" fmla="*/ 19867 h 47016"/>
              <a:gd name="connsiteX6" fmla="*/ 33411 w 55993"/>
              <a:gd name="connsiteY6" fmla="*/ 19867 h 47016"/>
              <a:gd name="connsiteX7" fmla="*/ 35289 w 55993"/>
              <a:gd name="connsiteY7" fmla="*/ 19448 h 47016"/>
              <a:gd name="connsiteX8" fmla="*/ 35695 w 55993"/>
              <a:gd name="connsiteY8" fmla="*/ 17469 h 47016"/>
              <a:gd name="connsiteX9" fmla="*/ 35695 w 55993"/>
              <a:gd name="connsiteY9" fmla="*/ 8626 h 47016"/>
              <a:gd name="connsiteX10" fmla="*/ 35340 w 55993"/>
              <a:gd name="connsiteY10" fmla="*/ 6647 h 47016"/>
              <a:gd name="connsiteX11" fmla="*/ 33512 w 55993"/>
              <a:gd name="connsiteY11" fmla="*/ 6241 h 47016"/>
              <a:gd name="connsiteX12" fmla="*/ 1663 w 55993"/>
              <a:gd name="connsiteY12" fmla="*/ 6241 h 47016"/>
              <a:gd name="connsiteX13" fmla="*/ 418 w 55993"/>
              <a:gd name="connsiteY13" fmla="*/ 4884 h 47016"/>
              <a:gd name="connsiteX14" fmla="*/ 418 w 55993"/>
              <a:gd name="connsiteY14" fmla="*/ 1243 h 47016"/>
              <a:gd name="connsiteX15" fmla="*/ 1663 w 55993"/>
              <a:gd name="connsiteY15" fmla="*/ 0 h 47016"/>
              <a:gd name="connsiteX16" fmla="*/ 34654 w 55993"/>
              <a:gd name="connsiteY16" fmla="*/ 0 h 47016"/>
              <a:gd name="connsiteX17" fmla="*/ 38717 w 55993"/>
              <a:gd name="connsiteY17" fmla="*/ 355 h 47016"/>
              <a:gd name="connsiteX18" fmla="*/ 41218 w 55993"/>
              <a:gd name="connsiteY18" fmla="*/ 1560 h 47016"/>
              <a:gd name="connsiteX19" fmla="*/ 42512 w 55993"/>
              <a:gd name="connsiteY19" fmla="*/ 3895 h 47016"/>
              <a:gd name="connsiteX20" fmla="*/ 42880 w 55993"/>
              <a:gd name="connsiteY20" fmla="*/ 7586 h 47016"/>
              <a:gd name="connsiteX21" fmla="*/ 42880 w 55993"/>
              <a:gd name="connsiteY21" fmla="*/ 18725 h 47016"/>
              <a:gd name="connsiteX22" fmla="*/ 41065 w 55993"/>
              <a:gd name="connsiteY22" fmla="*/ 24599 h 47016"/>
              <a:gd name="connsiteX23" fmla="*/ 34553 w 55993"/>
              <a:gd name="connsiteY23" fmla="*/ 26109 h 47016"/>
              <a:gd name="connsiteX24" fmla="*/ 9368 w 55993"/>
              <a:gd name="connsiteY24" fmla="*/ 26109 h 47016"/>
              <a:gd name="connsiteX25" fmla="*/ 7553 w 55993"/>
              <a:gd name="connsiteY25" fmla="*/ 26514 h 47016"/>
              <a:gd name="connsiteX26" fmla="*/ 7184 w 55993"/>
              <a:gd name="connsiteY26" fmla="*/ 28494 h 47016"/>
              <a:gd name="connsiteX27" fmla="*/ 7184 w 55993"/>
              <a:gd name="connsiteY27" fmla="*/ 38478 h 47016"/>
              <a:gd name="connsiteX28" fmla="*/ 9469 w 55993"/>
              <a:gd name="connsiteY28" fmla="*/ 40888 h 47016"/>
              <a:gd name="connsiteX29" fmla="*/ 32573 w 55993"/>
              <a:gd name="connsiteY29" fmla="*/ 39899 h 47016"/>
              <a:gd name="connsiteX30" fmla="*/ 53391 w 55993"/>
              <a:gd name="connsiteY30" fmla="*/ 37248 h 47016"/>
              <a:gd name="connsiteX31" fmla="*/ 54800 w 55993"/>
              <a:gd name="connsiteY31" fmla="*/ 37248 h 47016"/>
              <a:gd name="connsiteX32" fmla="*/ 55371 w 55993"/>
              <a:gd name="connsiteY32" fmla="*/ 38288 h 47016"/>
              <a:gd name="connsiteX33" fmla="*/ 55993 w 55993"/>
              <a:gd name="connsiteY33" fmla="*/ 41599 h 47016"/>
              <a:gd name="connsiteX34" fmla="*/ 55841 w 55993"/>
              <a:gd name="connsiteY34" fmla="*/ 42855 h 47016"/>
              <a:gd name="connsiteX35" fmla="*/ 54546 w 55993"/>
              <a:gd name="connsiteY35" fmla="*/ 43375 h 47016"/>
              <a:gd name="connsiteX36" fmla="*/ 32941 w 55993"/>
              <a:gd name="connsiteY36" fmla="*/ 46090 h 47016"/>
              <a:gd name="connsiteX37" fmla="*/ 7908 w 55993"/>
              <a:gd name="connsiteY37" fmla="*/ 47016 h 47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55993" h="47016">
                <a:moveTo>
                  <a:pt x="7908" y="47016"/>
                </a:moveTo>
                <a:cubicBezTo>
                  <a:pt x="4785" y="47016"/>
                  <a:pt x="2691" y="46407"/>
                  <a:pt x="1612" y="45201"/>
                </a:cubicBezTo>
                <a:cubicBezTo>
                  <a:pt x="533" y="43984"/>
                  <a:pt x="0" y="41929"/>
                  <a:pt x="0" y="38998"/>
                </a:cubicBezTo>
                <a:lnTo>
                  <a:pt x="0" y="27251"/>
                </a:lnTo>
                <a:cubicBezTo>
                  <a:pt x="0" y="24332"/>
                  <a:pt x="609" y="22379"/>
                  <a:pt x="1815" y="21376"/>
                </a:cubicBezTo>
                <a:cubicBezTo>
                  <a:pt x="3033" y="20374"/>
                  <a:pt x="5204" y="19867"/>
                  <a:pt x="8327" y="19867"/>
                </a:cubicBezTo>
                <a:lnTo>
                  <a:pt x="33411" y="19867"/>
                </a:lnTo>
                <a:cubicBezTo>
                  <a:pt x="34375" y="19867"/>
                  <a:pt x="35010" y="19727"/>
                  <a:pt x="35289" y="19448"/>
                </a:cubicBezTo>
                <a:cubicBezTo>
                  <a:pt x="35569" y="19181"/>
                  <a:pt x="35695" y="18509"/>
                  <a:pt x="35695" y="17469"/>
                </a:cubicBezTo>
                <a:lnTo>
                  <a:pt x="35695" y="8626"/>
                </a:lnTo>
                <a:cubicBezTo>
                  <a:pt x="35695" y="7586"/>
                  <a:pt x="35581" y="6939"/>
                  <a:pt x="35340" y="6647"/>
                </a:cubicBezTo>
                <a:cubicBezTo>
                  <a:pt x="35086" y="6368"/>
                  <a:pt x="34490" y="6241"/>
                  <a:pt x="33512" y="6241"/>
                </a:cubicBezTo>
                <a:lnTo>
                  <a:pt x="1663" y="6241"/>
                </a:lnTo>
                <a:cubicBezTo>
                  <a:pt x="825" y="6241"/>
                  <a:pt x="418" y="5784"/>
                  <a:pt x="418" y="4884"/>
                </a:cubicBezTo>
                <a:lnTo>
                  <a:pt x="418" y="1243"/>
                </a:lnTo>
                <a:cubicBezTo>
                  <a:pt x="418" y="406"/>
                  <a:pt x="825" y="0"/>
                  <a:pt x="1663" y="0"/>
                </a:cubicBezTo>
                <a:lnTo>
                  <a:pt x="34654" y="0"/>
                </a:lnTo>
                <a:cubicBezTo>
                  <a:pt x="36330" y="0"/>
                  <a:pt x="37676" y="127"/>
                  <a:pt x="38717" y="355"/>
                </a:cubicBezTo>
                <a:cubicBezTo>
                  <a:pt x="39758" y="596"/>
                  <a:pt x="40595" y="989"/>
                  <a:pt x="41218" y="1560"/>
                </a:cubicBezTo>
                <a:cubicBezTo>
                  <a:pt x="41839" y="2106"/>
                  <a:pt x="42271" y="2905"/>
                  <a:pt x="42512" y="3895"/>
                </a:cubicBezTo>
                <a:cubicBezTo>
                  <a:pt x="42753" y="4909"/>
                  <a:pt x="42880" y="6127"/>
                  <a:pt x="42880" y="7586"/>
                </a:cubicBezTo>
                <a:lnTo>
                  <a:pt x="42880" y="18725"/>
                </a:lnTo>
                <a:cubicBezTo>
                  <a:pt x="42880" y="21630"/>
                  <a:pt x="42271" y="23584"/>
                  <a:pt x="41065" y="24599"/>
                </a:cubicBezTo>
                <a:cubicBezTo>
                  <a:pt x="39846" y="25601"/>
                  <a:pt x="37676" y="26109"/>
                  <a:pt x="34553" y="26109"/>
                </a:cubicBezTo>
                <a:lnTo>
                  <a:pt x="9368" y="26109"/>
                </a:lnTo>
                <a:cubicBezTo>
                  <a:pt x="8390" y="26109"/>
                  <a:pt x="7794" y="26235"/>
                  <a:pt x="7553" y="26514"/>
                </a:cubicBezTo>
                <a:cubicBezTo>
                  <a:pt x="7299" y="26793"/>
                  <a:pt x="7184" y="27453"/>
                  <a:pt x="7184" y="28494"/>
                </a:cubicBezTo>
                <a:lnTo>
                  <a:pt x="7184" y="38478"/>
                </a:lnTo>
                <a:cubicBezTo>
                  <a:pt x="7184" y="40076"/>
                  <a:pt x="7946" y="40888"/>
                  <a:pt x="9469" y="40888"/>
                </a:cubicBezTo>
                <a:cubicBezTo>
                  <a:pt x="17873" y="40813"/>
                  <a:pt x="25565" y="40482"/>
                  <a:pt x="32573" y="39899"/>
                </a:cubicBezTo>
                <a:cubicBezTo>
                  <a:pt x="39580" y="39303"/>
                  <a:pt x="46523" y="38414"/>
                  <a:pt x="53391" y="37248"/>
                </a:cubicBezTo>
                <a:cubicBezTo>
                  <a:pt x="54089" y="37095"/>
                  <a:pt x="54559" y="37095"/>
                  <a:pt x="54800" y="37248"/>
                </a:cubicBezTo>
                <a:cubicBezTo>
                  <a:pt x="55041" y="37374"/>
                  <a:pt x="55232" y="37729"/>
                  <a:pt x="55371" y="38288"/>
                </a:cubicBezTo>
                <a:lnTo>
                  <a:pt x="55993" y="41599"/>
                </a:lnTo>
                <a:cubicBezTo>
                  <a:pt x="56133" y="42220"/>
                  <a:pt x="56082" y="42639"/>
                  <a:pt x="55841" y="42855"/>
                </a:cubicBezTo>
                <a:cubicBezTo>
                  <a:pt x="55600" y="43071"/>
                  <a:pt x="55168" y="43236"/>
                  <a:pt x="54546" y="43375"/>
                </a:cubicBezTo>
                <a:cubicBezTo>
                  <a:pt x="48224" y="44479"/>
                  <a:pt x="41027" y="45392"/>
                  <a:pt x="32941" y="46090"/>
                </a:cubicBezTo>
                <a:cubicBezTo>
                  <a:pt x="24855" y="46787"/>
                  <a:pt x="16515" y="47080"/>
                  <a:pt x="7908" y="47016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9" name="Freeform 3"/>
          <p:cNvSpPr/>
          <p:nvPr/>
        </p:nvSpPr>
        <p:spPr>
          <a:xfrm>
            <a:off x="6205134" y="6710761"/>
            <a:ext cx="18215" cy="99564"/>
          </a:xfrm>
          <a:custGeom>
            <a:avLst/>
            <a:gdLst>
              <a:gd name="connsiteX0" fmla="*/ 16235 w 18215"/>
              <a:gd name="connsiteY0" fmla="*/ 0 h 99564"/>
              <a:gd name="connsiteX1" fmla="*/ 17949 w 18215"/>
              <a:gd name="connsiteY1" fmla="*/ 203 h 99564"/>
              <a:gd name="connsiteX2" fmla="*/ 18215 w 18215"/>
              <a:gd name="connsiteY2" fmla="*/ 1852 h 99564"/>
              <a:gd name="connsiteX3" fmla="*/ 18215 w 18215"/>
              <a:gd name="connsiteY3" fmla="*/ 97572 h 99564"/>
              <a:gd name="connsiteX4" fmla="*/ 17949 w 18215"/>
              <a:gd name="connsiteY4" fmla="*/ 99284 h 99564"/>
              <a:gd name="connsiteX5" fmla="*/ 16235 w 18215"/>
              <a:gd name="connsiteY5" fmla="*/ 99564 h 99564"/>
              <a:gd name="connsiteX6" fmla="*/ 2082 w 18215"/>
              <a:gd name="connsiteY6" fmla="*/ 99564 h 99564"/>
              <a:gd name="connsiteX7" fmla="*/ 253 w 18215"/>
              <a:gd name="connsiteY7" fmla="*/ 99335 h 99564"/>
              <a:gd name="connsiteX8" fmla="*/ 0 w 18215"/>
              <a:gd name="connsiteY8" fmla="*/ 97673 h 99564"/>
              <a:gd name="connsiteX9" fmla="*/ 0 w 18215"/>
              <a:gd name="connsiteY9" fmla="*/ 96329 h 99564"/>
              <a:gd name="connsiteX10" fmla="*/ 253 w 18215"/>
              <a:gd name="connsiteY10" fmla="*/ 94501 h 99564"/>
              <a:gd name="connsiteX11" fmla="*/ 2183 w 18215"/>
              <a:gd name="connsiteY11" fmla="*/ 94248 h 99564"/>
              <a:gd name="connsiteX12" fmla="*/ 9673 w 18215"/>
              <a:gd name="connsiteY12" fmla="*/ 94248 h 99564"/>
              <a:gd name="connsiteX13" fmla="*/ 11031 w 18215"/>
              <a:gd name="connsiteY13" fmla="*/ 94033 h 99564"/>
              <a:gd name="connsiteX14" fmla="*/ 11234 w 18215"/>
              <a:gd name="connsiteY14" fmla="*/ 92586 h 99564"/>
              <a:gd name="connsiteX15" fmla="*/ 11234 w 18215"/>
              <a:gd name="connsiteY15" fmla="*/ 6863 h 99564"/>
              <a:gd name="connsiteX16" fmla="*/ 11081 w 18215"/>
              <a:gd name="connsiteY16" fmla="*/ 5505 h 99564"/>
              <a:gd name="connsiteX17" fmla="*/ 9774 w 18215"/>
              <a:gd name="connsiteY17" fmla="*/ 5302 h 99564"/>
              <a:gd name="connsiteX18" fmla="*/ 2183 w 18215"/>
              <a:gd name="connsiteY18" fmla="*/ 5302 h 99564"/>
              <a:gd name="connsiteX19" fmla="*/ 253 w 18215"/>
              <a:gd name="connsiteY19" fmla="*/ 5036 h 99564"/>
              <a:gd name="connsiteX20" fmla="*/ 0 w 18215"/>
              <a:gd name="connsiteY20" fmla="*/ 3222 h 99564"/>
              <a:gd name="connsiteX21" fmla="*/ 0 w 18215"/>
              <a:gd name="connsiteY21" fmla="*/ 1966 h 99564"/>
              <a:gd name="connsiteX22" fmla="*/ 253 w 18215"/>
              <a:gd name="connsiteY22" fmla="*/ 253 h 99564"/>
              <a:gd name="connsiteX23" fmla="*/ 2183 w 18215"/>
              <a:gd name="connsiteY23" fmla="*/ 0 h 99564"/>
              <a:gd name="connsiteX24" fmla="*/ 16235 w 18215"/>
              <a:gd name="connsiteY24" fmla="*/ 0 h 99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8215" h="99564">
                <a:moveTo>
                  <a:pt x="16235" y="0"/>
                </a:moveTo>
                <a:cubicBezTo>
                  <a:pt x="17200" y="0"/>
                  <a:pt x="17784" y="63"/>
                  <a:pt x="17949" y="203"/>
                </a:cubicBezTo>
                <a:cubicBezTo>
                  <a:pt x="18127" y="342"/>
                  <a:pt x="18215" y="888"/>
                  <a:pt x="18215" y="1852"/>
                </a:cubicBezTo>
                <a:lnTo>
                  <a:pt x="18215" y="97572"/>
                </a:lnTo>
                <a:cubicBezTo>
                  <a:pt x="18215" y="98549"/>
                  <a:pt x="18127" y="99120"/>
                  <a:pt x="17949" y="99284"/>
                </a:cubicBezTo>
                <a:cubicBezTo>
                  <a:pt x="17784" y="99462"/>
                  <a:pt x="17200" y="99564"/>
                  <a:pt x="16235" y="99564"/>
                </a:cubicBezTo>
                <a:lnTo>
                  <a:pt x="2082" y="99564"/>
                </a:lnTo>
                <a:cubicBezTo>
                  <a:pt x="1041" y="99564"/>
                  <a:pt x="431" y="99487"/>
                  <a:pt x="253" y="99335"/>
                </a:cubicBezTo>
                <a:cubicBezTo>
                  <a:pt x="88" y="99208"/>
                  <a:pt x="0" y="98638"/>
                  <a:pt x="0" y="97673"/>
                </a:cubicBezTo>
                <a:lnTo>
                  <a:pt x="0" y="96329"/>
                </a:lnTo>
                <a:cubicBezTo>
                  <a:pt x="0" y="95288"/>
                  <a:pt x="88" y="94679"/>
                  <a:pt x="253" y="94501"/>
                </a:cubicBezTo>
                <a:cubicBezTo>
                  <a:pt x="431" y="94336"/>
                  <a:pt x="1066" y="94248"/>
                  <a:pt x="2183" y="94248"/>
                </a:cubicBezTo>
                <a:lnTo>
                  <a:pt x="9673" y="94248"/>
                </a:lnTo>
                <a:cubicBezTo>
                  <a:pt x="10434" y="94248"/>
                  <a:pt x="10891" y="94184"/>
                  <a:pt x="11031" y="94033"/>
                </a:cubicBezTo>
                <a:cubicBezTo>
                  <a:pt x="11171" y="93893"/>
                  <a:pt x="11234" y="93411"/>
                  <a:pt x="11234" y="92586"/>
                </a:cubicBezTo>
                <a:lnTo>
                  <a:pt x="11234" y="6863"/>
                </a:lnTo>
                <a:cubicBezTo>
                  <a:pt x="11234" y="6089"/>
                  <a:pt x="11183" y="5645"/>
                  <a:pt x="11081" y="5505"/>
                </a:cubicBezTo>
                <a:cubicBezTo>
                  <a:pt x="10980" y="5378"/>
                  <a:pt x="10536" y="5302"/>
                  <a:pt x="9774" y="5302"/>
                </a:cubicBezTo>
                <a:lnTo>
                  <a:pt x="2183" y="5302"/>
                </a:lnTo>
                <a:cubicBezTo>
                  <a:pt x="1066" y="5302"/>
                  <a:pt x="431" y="5214"/>
                  <a:pt x="253" y="5036"/>
                </a:cubicBezTo>
                <a:cubicBezTo>
                  <a:pt x="88" y="4871"/>
                  <a:pt x="0" y="4262"/>
                  <a:pt x="0" y="3222"/>
                </a:cubicBezTo>
                <a:lnTo>
                  <a:pt x="0" y="1966"/>
                </a:lnTo>
                <a:cubicBezTo>
                  <a:pt x="0" y="1002"/>
                  <a:pt x="88" y="418"/>
                  <a:pt x="253" y="253"/>
                </a:cubicBezTo>
                <a:cubicBezTo>
                  <a:pt x="431" y="75"/>
                  <a:pt x="1066" y="0"/>
                  <a:pt x="2183" y="0"/>
                </a:cubicBezTo>
                <a:lnTo>
                  <a:pt x="16235" y="0"/>
                </a:ln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0" name="Freeform 3"/>
          <p:cNvSpPr/>
          <p:nvPr/>
        </p:nvSpPr>
        <p:spPr>
          <a:xfrm>
            <a:off x="3394852" y="7584225"/>
            <a:ext cx="12021" cy="349629"/>
          </a:xfrm>
          <a:custGeom>
            <a:avLst/>
            <a:gdLst>
              <a:gd name="connsiteX0" fmla="*/ 6010 w 12021"/>
              <a:gd name="connsiteY0" fmla="*/ 0 h 349629"/>
              <a:gd name="connsiteX1" fmla="*/ 6010 w 12021"/>
              <a:gd name="connsiteY1" fmla="*/ 349629 h 349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21" h="349629">
                <a:moveTo>
                  <a:pt x="6010" y="0"/>
                </a:moveTo>
                <a:lnTo>
                  <a:pt x="6010" y="34962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1" name="Freeform 3"/>
          <p:cNvSpPr/>
          <p:nvPr/>
        </p:nvSpPr>
        <p:spPr>
          <a:xfrm>
            <a:off x="4094528" y="7584225"/>
            <a:ext cx="12135" cy="171446"/>
          </a:xfrm>
          <a:custGeom>
            <a:avLst/>
            <a:gdLst>
              <a:gd name="connsiteX0" fmla="*/ 6067 w 12135"/>
              <a:gd name="connsiteY0" fmla="*/ 0 h 171446"/>
              <a:gd name="connsiteX1" fmla="*/ 6067 w 12135"/>
              <a:gd name="connsiteY1" fmla="*/ 171446 h 171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35" h="171446">
                <a:moveTo>
                  <a:pt x="6067" y="0"/>
                </a:moveTo>
                <a:lnTo>
                  <a:pt x="6067" y="171446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2" name="Freeform 3"/>
          <p:cNvSpPr/>
          <p:nvPr/>
        </p:nvSpPr>
        <p:spPr>
          <a:xfrm>
            <a:off x="4984459" y="7584225"/>
            <a:ext cx="11995" cy="349629"/>
          </a:xfrm>
          <a:custGeom>
            <a:avLst/>
            <a:gdLst>
              <a:gd name="connsiteX0" fmla="*/ 5997 w 11995"/>
              <a:gd name="connsiteY0" fmla="*/ 0 h 349629"/>
              <a:gd name="connsiteX1" fmla="*/ 5997 w 11995"/>
              <a:gd name="connsiteY1" fmla="*/ 349629 h 349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349629">
                <a:moveTo>
                  <a:pt x="5997" y="0"/>
                </a:moveTo>
                <a:lnTo>
                  <a:pt x="5997" y="34962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3" name="Freeform 3"/>
          <p:cNvSpPr/>
          <p:nvPr/>
        </p:nvSpPr>
        <p:spPr>
          <a:xfrm>
            <a:off x="3638535" y="7055751"/>
            <a:ext cx="11995" cy="171471"/>
          </a:xfrm>
          <a:custGeom>
            <a:avLst/>
            <a:gdLst>
              <a:gd name="connsiteX0" fmla="*/ 5997 w 11995"/>
              <a:gd name="connsiteY0" fmla="*/ 0 h 171471"/>
              <a:gd name="connsiteX1" fmla="*/ 5997 w 11995"/>
              <a:gd name="connsiteY1" fmla="*/ 171471 h 171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171471">
                <a:moveTo>
                  <a:pt x="5997" y="0"/>
                </a:moveTo>
                <a:lnTo>
                  <a:pt x="5997" y="171471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4" name="Freeform 3"/>
          <p:cNvSpPr/>
          <p:nvPr/>
        </p:nvSpPr>
        <p:spPr>
          <a:xfrm>
            <a:off x="4984459" y="7055751"/>
            <a:ext cx="11995" cy="171471"/>
          </a:xfrm>
          <a:custGeom>
            <a:avLst/>
            <a:gdLst>
              <a:gd name="connsiteX0" fmla="*/ 5997 w 11995"/>
              <a:gd name="connsiteY0" fmla="*/ 0 h 171471"/>
              <a:gd name="connsiteX1" fmla="*/ 5997 w 11995"/>
              <a:gd name="connsiteY1" fmla="*/ 171471 h 171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95" h="171471">
                <a:moveTo>
                  <a:pt x="5997" y="0"/>
                </a:moveTo>
                <a:lnTo>
                  <a:pt x="5997" y="171471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5" name="Freeform 3"/>
          <p:cNvSpPr/>
          <p:nvPr/>
        </p:nvSpPr>
        <p:spPr>
          <a:xfrm>
            <a:off x="3740700" y="7634129"/>
            <a:ext cx="21376" cy="22125"/>
          </a:xfrm>
          <a:custGeom>
            <a:avLst/>
            <a:gdLst>
              <a:gd name="connsiteX0" fmla="*/ 17733 w 21376"/>
              <a:gd name="connsiteY0" fmla="*/ 19080 h 22125"/>
              <a:gd name="connsiteX1" fmla="*/ 6702 w 21376"/>
              <a:gd name="connsiteY1" fmla="*/ 22125 h 22125"/>
              <a:gd name="connsiteX2" fmla="*/ 0 w 21376"/>
              <a:gd name="connsiteY2" fmla="*/ 22125 h 22125"/>
              <a:gd name="connsiteX3" fmla="*/ 0 w 21376"/>
              <a:gd name="connsiteY3" fmla="*/ 0 h 22125"/>
              <a:gd name="connsiteX4" fmla="*/ 8213 w 21376"/>
              <a:gd name="connsiteY4" fmla="*/ 0 h 22125"/>
              <a:gd name="connsiteX5" fmla="*/ 21376 w 21376"/>
              <a:gd name="connsiteY5" fmla="*/ 10428 h 22125"/>
              <a:gd name="connsiteX6" fmla="*/ 17733 w 21376"/>
              <a:gd name="connsiteY6" fmla="*/ 19080 h 22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376" h="22125">
                <a:moveTo>
                  <a:pt x="17733" y="19080"/>
                </a:moveTo>
                <a:cubicBezTo>
                  <a:pt x="15245" y="21110"/>
                  <a:pt x="11627" y="22125"/>
                  <a:pt x="6702" y="22125"/>
                </a:cubicBezTo>
                <a:lnTo>
                  <a:pt x="0" y="22125"/>
                </a:lnTo>
                <a:lnTo>
                  <a:pt x="0" y="0"/>
                </a:lnTo>
                <a:lnTo>
                  <a:pt x="8213" y="0"/>
                </a:lnTo>
                <a:cubicBezTo>
                  <a:pt x="17022" y="0"/>
                  <a:pt x="21376" y="3463"/>
                  <a:pt x="21376" y="10428"/>
                </a:cubicBezTo>
                <a:cubicBezTo>
                  <a:pt x="21376" y="14145"/>
                  <a:pt x="20170" y="17050"/>
                  <a:pt x="17733" y="19080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6" name="Freeform 3"/>
          <p:cNvSpPr/>
          <p:nvPr/>
        </p:nvSpPr>
        <p:spPr>
          <a:xfrm>
            <a:off x="4270041" y="7287582"/>
            <a:ext cx="21909" cy="20184"/>
          </a:xfrm>
          <a:custGeom>
            <a:avLst/>
            <a:gdLst>
              <a:gd name="connsiteX0" fmla="*/ 21224 w 21909"/>
              <a:gd name="connsiteY0" fmla="*/ 6318 h 20184"/>
              <a:gd name="connsiteX1" fmla="*/ 19066 w 21909"/>
              <a:gd name="connsiteY1" fmla="*/ 3095 h 20184"/>
              <a:gd name="connsiteX2" fmla="*/ 15677 w 21909"/>
              <a:gd name="connsiteY2" fmla="*/ 837 h 20184"/>
              <a:gd name="connsiteX3" fmla="*/ 10955 w 21909"/>
              <a:gd name="connsiteY3" fmla="*/ 0 h 20184"/>
              <a:gd name="connsiteX4" fmla="*/ 6220 w 21909"/>
              <a:gd name="connsiteY4" fmla="*/ 786 h 20184"/>
              <a:gd name="connsiteX5" fmla="*/ 2767 w 21909"/>
              <a:gd name="connsiteY5" fmla="*/ 3019 h 20184"/>
              <a:gd name="connsiteX6" fmla="*/ 672 w 21909"/>
              <a:gd name="connsiteY6" fmla="*/ 6242 h 20184"/>
              <a:gd name="connsiteX7" fmla="*/ 0 w 21909"/>
              <a:gd name="connsiteY7" fmla="*/ 10060 h 20184"/>
              <a:gd name="connsiteX8" fmla="*/ 672 w 21909"/>
              <a:gd name="connsiteY8" fmla="*/ 13803 h 20184"/>
              <a:gd name="connsiteX9" fmla="*/ 2767 w 21909"/>
              <a:gd name="connsiteY9" fmla="*/ 17012 h 20184"/>
              <a:gd name="connsiteX10" fmla="*/ 6220 w 21909"/>
              <a:gd name="connsiteY10" fmla="*/ 19346 h 20184"/>
              <a:gd name="connsiteX11" fmla="*/ 10955 w 21909"/>
              <a:gd name="connsiteY11" fmla="*/ 20184 h 20184"/>
              <a:gd name="connsiteX12" fmla="*/ 15677 w 21909"/>
              <a:gd name="connsiteY12" fmla="*/ 19346 h 20184"/>
              <a:gd name="connsiteX13" fmla="*/ 19066 w 21909"/>
              <a:gd name="connsiteY13" fmla="*/ 17088 h 20184"/>
              <a:gd name="connsiteX14" fmla="*/ 21224 w 21909"/>
              <a:gd name="connsiteY14" fmla="*/ 13803 h 20184"/>
              <a:gd name="connsiteX15" fmla="*/ 21909 w 21909"/>
              <a:gd name="connsiteY15" fmla="*/ 10060 h 20184"/>
              <a:gd name="connsiteX16" fmla="*/ 21224 w 21909"/>
              <a:gd name="connsiteY16" fmla="*/ 6318 h 20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1909" h="20184">
                <a:moveTo>
                  <a:pt x="21224" y="6318"/>
                </a:moveTo>
                <a:cubicBezTo>
                  <a:pt x="20704" y="5074"/>
                  <a:pt x="19980" y="3983"/>
                  <a:pt x="19066" y="3095"/>
                </a:cubicBezTo>
                <a:cubicBezTo>
                  <a:pt x="18139" y="2182"/>
                  <a:pt x="17010" y="1382"/>
                  <a:pt x="15677" y="837"/>
                </a:cubicBezTo>
                <a:cubicBezTo>
                  <a:pt x="14280" y="292"/>
                  <a:pt x="12719" y="0"/>
                  <a:pt x="10955" y="0"/>
                </a:cubicBezTo>
                <a:cubicBezTo>
                  <a:pt x="9152" y="0"/>
                  <a:pt x="7540" y="215"/>
                  <a:pt x="6220" y="786"/>
                </a:cubicBezTo>
                <a:cubicBezTo>
                  <a:pt x="4823" y="1332"/>
                  <a:pt x="3681" y="2131"/>
                  <a:pt x="2767" y="3019"/>
                </a:cubicBezTo>
                <a:cubicBezTo>
                  <a:pt x="1827" y="3933"/>
                  <a:pt x="1129" y="5023"/>
                  <a:pt x="672" y="6242"/>
                </a:cubicBezTo>
                <a:cubicBezTo>
                  <a:pt x="190" y="7434"/>
                  <a:pt x="0" y="8715"/>
                  <a:pt x="0" y="10060"/>
                </a:cubicBezTo>
                <a:cubicBezTo>
                  <a:pt x="0" y="11316"/>
                  <a:pt x="190" y="12610"/>
                  <a:pt x="672" y="13803"/>
                </a:cubicBezTo>
                <a:cubicBezTo>
                  <a:pt x="1129" y="15033"/>
                  <a:pt x="1827" y="16124"/>
                  <a:pt x="2767" y="17012"/>
                </a:cubicBezTo>
                <a:cubicBezTo>
                  <a:pt x="3681" y="17989"/>
                  <a:pt x="4823" y="18801"/>
                  <a:pt x="6220" y="19346"/>
                </a:cubicBezTo>
                <a:cubicBezTo>
                  <a:pt x="7540" y="19892"/>
                  <a:pt x="9152" y="20184"/>
                  <a:pt x="10955" y="20184"/>
                </a:cubicBezTo>
                <a:cubicBezTo>
                  <a:pt x="12719" y="20184"/>
                  <a:pt x="14280" y="19892"/>
                  <a:pt x="15677" y="19346"/>
                </a:cubicBezTo>
                <a:cubicBezTo>
                  <a:pt x="17010" y="18801"/>
                  <a:pt x="18139" y="17989"/>
                  <a:pt x="19066" y="17088"/>
                </a:cubicBezTo>
                <a:cubicBezTo>
                  <a:pt x="19980" y="16175"/>
                  <a:pt x="20704" y="15084"/>
                  <a:pt x="21224" y="13803"/>
                </a:cubicBezTo>
                <a:cubicBezTo>
                  <a:pt x="21668" y="12610"/>
                  <a:pt x="21909" y="11316"/>
                  <a:pt x="21909" y="10060"/>
                </a:cubicBezTo>
                <a:cubicBezTo>
                  <a:pt x="21909" y="8791"/>
                  <a:pt x="21668" y="7497"/>
                  <a:pt x="21224" y="6318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7" name="Freeform 3"/>
          <p:cNvSpPr/>
          <p:nvPr/>
        </p:nvSpPr>
        <p:spPr>
          <a:xfrm>
            <a:off x="4296725" y="6999085"/>
            <a:ext cx="44099" cy="64992"/>
          </a:xfrm>
          <a:custGeom>
            <a:avLst/>
            <a:gdLst>
              <a:gd name="connsiteX0" fmla="*/ 37155 w 44099"/>
              <a:gd name="connsiteY0" fmla="*/ 59144 h 64992"/>
              <a:gd name="connsiteX1" fmla="*/ 30390 w 44099"/>
              <a:gd name="connsiteY1" fmla="*/ 59638 h 64992"/>
              <a:gd name="connsiteX2" fmla="*/ 12161 w 44099"/>
              <a:gd name="connsiteY2" fmla="*/ 52078 h 64992"/>
              <a:gd name="connsiteX3" fmla="*/ 7502 w 44099"/>
              <a:gd name="connsiteY3" fmla="*/ 43539 h 64992"/>
              <a:gd name="connsiteX4" fmla="*/ 5966 w 44099"/>
              <a:gd name="connsiteY4" fmla="*/ 32502 h 64992"/>
              <a:gd name="connsiteX5" fmla="*/ 12262 w 44099"/>
              <a:gd name="connsiteY5" fmla="*/ 12978 h 64992"/>
              <a:gd name="connsiteX6" fmla="*/ 30390 w 44099"/>
              <a:gd name="connsiteY6" fmla="*/ 5353 h 64992"/>
              <a:gd name="connsiteX7" fmla="*/ 36762 w 44099"/>
              <a:gd name="connsiteY7" fmla="*/ 5695 h 64992"/>
              <a:gd name="connsiteX8" fmla="*/ 42715 w 44099"/>
              <a:gd name="connsiteY8" fmla="*/ 7231 h 64992"/>
              <a:gd name="connsiteX9" fmla="*/ 43921 w 44099"/>
              <a:gd name="connsiteY9" fmla="*/ 6470 h 64992"/>
              <a:gd name="connsiteX10" fmla="*/ 44099 w 44099"/>
              <a:gd name="connsiteY10" fmla="*/ 3069 h 64992"/>
              <a:gd name="connsiteX11" fmla="*/ 42982 w 44099"/>
              <a:gd name="connsiteY11" fmla="*/ 1458 h 64992"/>
              <a:gd name="connsiteX12" fmla="*/ 39910 w 44099"/>
              <a:gd name="connsiteY12" fmla="*/ 785 h 64992"/>
              <a:gd name="connsiteX13" fmla="*/ 36990 w 44099"/>
              <a:gd name="connsiteY13" fmla="*/ 367 h 64992"/>
              <a:gd name="connsiteX14" fmla="*/ 33944 w 44099"/>
              <a:gd name="connsiteY14" fmla="*/ 101 h 64992"/>
              <a:gd name="connsiteX15" fmla="*/ 30390 w 44099"/>
              <a:gd name="connsiteY15" fmla="*/ 0 h 64992"/>
              <a:gd name="connsiteX16" fmla="*/ 8314 w 44099"/>
              <a:gd name="connsiteY16" fmla="*/ 8994 h 64992"/>
              <a:gd name="connsiteX17" fmla="*/ 0 w 44099"/>
              <a:gd name="connsiteY17" fmla="*/ 32502 h 64992"/>
              <a:gd name="connsiteX18" fmla="*/ 2005 w 44099"/>
              <a:gd name="connsiteY18" fmla="*/ 45734 h 64992"/>
              <a:gd name="connsiteX19" fmla="*/ 8073 w 44099"/>
              <a:gd name="connsiteY19" fmla="*/ 55998 h 64992"/>
              <a:gd name="connsiteX20" fmla="*/ 30390 w 44099"/>
              <a:gd name="connsiteY20" fmla="*/ 64992 h 64992"/>
              <a:gd name="connsiteX21" fmla="*/ 37486 w 44099"/>
              <a:gd name="connsiteY21" fmla="*/ 64574 h 64992"/>
              <a:gd name="connsiteX22" fmla="*/ 42982 w 44099"/>
              <a:gd name="connsiteY22" fmla="*/ 63203 h 64992"/>
              <a:gd name="connsiteX23" fmla="*/ 44099 w 44099"/>
              <a:gd name="connsiteY23" fmla="*/ 61669 h 64992"/>
              <a:gd name="connsiteX24" fmla="*/ 43921 w 44099"/>
              <a:gd name="connsiteY24" fmla="*/ 58345 h 64992"/>
              <a:gd name="connsiteX25" fmla="*/ 43528 w 44099"/>
              <a:gd name="connsiteY25" fmla="*/ 57711 h 64992"/>
              <a:gd name="connsiteX26" fmla="*/ 42665 w 44099"/>
              <a:gd name="connsiteY26" fmla="*/ 57787 h 64992"/>
              <a:gd name="connsiteX27" fmla="*/ 37155 w 44099"/>
              <a:gd name="connsiteY27" fmla="*/ 59144 h 64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44099" h="64992">
                <a:moveTo>
                  <a:pt x="37155" y="59144"/>
                </a:moveTo>
                <a:cubicBezTo>
                  <a:pt x="34909" y="59373"/>
                  <a:pt x="32661" y="59563"/>
                  <a:pt x="30390" y="59638"/>
                </a:cubicBezTo>
                <a:cubicBezTo>
                  <a:pt x="22583" y="59740"/>
                  <a:pt x="16528" y="57191"/>
                  <a:pt x="12161" y="52078"/>
                </a:cubicBezTo>
                <a:cubicBezTo>
                  <a:pt x="10079" y="49629"/>
                  <a:pt x="8543" y="46851"/>
                  <a:pt x="7502" y="43539"/>
                </a:cubicBezTo>
                <a:cubicBezTo>
                  <a:pt x="6436" y="40216"/>
                  <a:pt x="5966" y="36575"/>
                  <a:pt x="5966" y="32502"/>
                </a:cubicBezTo>
                <a:cubicBezTo>
                  <a:pt x="5966" y="24434"/>
                  <a:pt x="8073" y="17912"/>
                  <a:pt x="12262" y="12978"/>
                </a:cubicBezTo>
                <a:cubicBezTo>
                  <a:pt x="16756" y="7903"/>
                  <a:pt x="22824" y="5353"/>
                  <a:pt x="30390" y="5353"/>
                </a:cubicBezTo>
                <a:cubicBezTo>
                  <a:pt x="32738" y="5353"/>
                  <a:pt x="34909" y="5454"/>
                  <a:pt x="36762" y="5695"/>
                </a:cubicBezTo>
                <a:cubicBezTo>
                  <a:pt x="38628" y="5950"/>
                  <a:pt x="40633" y="6470"/>
                  <a:pt x="42715" y="7231"/>
                </a:cubicBezTo>
                <a:cubicBezTo>
                  <a:pt x="43452" y="7484"/>
                  <a:pt x="43845" y="7231"/>
                  <a:pt x="43921" y="6470"/>
                </a:cubicBezTo>
                <a:lnTo>
                  <a:pt x="44099" y="3069"/>
                </a:lnTo>
                <a:cubicBezTo>
                  <a:pt x="44201" y="2130"/>
                  <a:pt x="43782" y="1610"/>
                  <a:pt x="42982" y="1458"/>
                </a:cubicBezTo>
                <a:cubicBezTo>
                  <a:pt x="41916" y="1217"/>
                  <a:pt x="40875" y="963"/>
                  <a:pt x="39910" y="785"/>
                </a:cubicBezTo>
                <a:cubicBezTo>
                  <a:pt x="38945" y="596"/>
                  <a:pt x="37968" y="443"/>
                  <a:pt x="36990" y="367"/>
                </a:cubicBezTo>
                <a:cubicBezTo>
                  <a:pt x="35949" y="265"/>
                  <a:pt x="34985" y="177"/>
                  <a:pt x="33944" y="101"/>
                </a:cubicBezTo>
                <a:cubicBezTo>
                  <a:pt x="32903" y="0"/>
                  <a:pt x="31697" y="0"/>
                  <a:pt x="30390" y="0"/>
                </a:cubicBezTo>
                <a:cubicBezTo>
                  <a:pt x="21288" y="0"/>
                  <a:pt x="13951" y="2993"/>
                  <a:pt x="8314" y="8994"/>
                </a:cubicBezTo>
                <a:cubicBezTo>
                  <a:pt x="2742" y="15033"/>
                  <a:pt x="0" y="22848"/>
                  <a:pt x="0" y="32502"/>
                </a:cubicBezTo>
                <a:cubicBezTo>
                  <a:pt x="0" y="37438"/>
                  <a:pt x="634" y="41827"/>
                  <a:pt x="2005" y="45734"/>
                </a:cubicBezTo>
                <a:cubicBezTo>
                  <a:pt x="3313" y="49629"/>
                  <a:pt x="5319" y="53054"/>
                  <a:pt x="8073" y="55998"/>
                </a:cubicBezTo>
                <a:cubicBezTo>
                  <a:pt x="13620" y="62024"/>
                  <a:pt x="21034" y="64992"/>
                  <a:pt x="30390" y="64992"/>
                </a:cubicBezTo>
                <a:cubicBezTo>
                  <a:pt x="33208" y="64992"/>
                  <a:pt x="35645" y="64815"/>
                  <a:pt x="37486" y="64574"/>
                </a:cubicBezTo>
                <a:cubicBezTo>
                  <a:pt x="39339" y="64295"/>
                  <a:pt x="41205" y="63800"/>
                  <a:pt x="42982" y="63203"/>
                </a:cubicBezTo>
                <a:cubicBezTo>
                  <a:pt x="43782" y="62962"/>
                  <a:pt x="44201" y="62468"/>
                  <a:pt x="44099" y="61669"/>
                </a:cubicBezTo>
                <a:lnTo>
                  <a:pt x="43921" y="58345"/>
                </a:lnTo>
                <a:cubicBezTo>
                  <a:pt x="43921" y="58028"/>
                  <a:pt x="43782" y="57787"/>
                  <a:pt x="43528" y="57711"/>
                </a:cubicBezTo>
                <a:cubicBezTo>
                  <a:pt x="43287" y="57609"/>
                  <a:pt x="42982" y="57711"/>
                  <a:pt x="42665" y="57787"/>
                </a:cubicBezTo>
                <a:cubicBezTo>
                  <a:pt x="41205" y="58345"/>
                  <a:pt x="39339" y="58877"/>
                  <a:pt x="37155" y="59144"/>
                </a:cubicBez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8" name="Freeform 3"/>
          <p:cNvSpPr/>
          <p:nvPr/>
        </p:nvSpPr>
        <p:spPr>
          <a:xfrm>
            <a:off x="3399124" y="7457809"/>
            <a:ext cx="703178" cy="92498"/>
          </a:xfrm>
          <a:custGeom>
            <a:avLst/>
            <a:gdLst>
              <a:gd name="connsiteX0" fmla="*/ 701477 w 703178"/>
              <a:gd name="connsiteY0" fmla="*/ 90810 h 92498"/>
              <a:gd name="connsiteX1" fmla="*/ 701477 w 703178"/>
              <a:gd name="connsiteY1" fmla="*/ 92498 h 92498"/>
              <a:gd name="connsiteX2" fmla="*/ 0 w 703178"/>
              <a:gd name="connsiteY2" fmla="*/ 92498 h 92498"/>
              <a:gd name="connsiteX3" fmla="*/ 0 w 703178"/>
              <a:gd name="connsiteY3" fmla="*/ 0 h 92498"/>
              <a:gd name="connsiteX4" fmla="*/ 703178 w 703178"/>
              <a:gd name="connsiteY4" fmla="*/ 0 h 92498"/>
              <a:gd name="connsiteX5" fmla="*/ 703178 w 703178"/>
              <a:gd name="connsiteY5" fmla="*/ 92498 h 92498"/>
              <a:gd name="connsiteX6" fmla="*/ 701477 w 703178"/>
              <a:gd name="connsiteY6" fmla="*/ 92498 h 92498"/>
              <a:gd name="connsiteX7" fmla="*/ 701477 w 703178"/>
              <a:gd name="connsiteY7" fmla="*/ 90810 h 92498"/>
              <a:gd name="connsiteX8" fmla="*/ 699763 w 703178"/>
              <a:gd name="connsiteY8" fmla="*/ 90810 h 92498"/>
              <a:gd name="connsiteX9" fmla="*/ 699763 w 703178"/>
              <a:gd name="connsiteY9" fmla="*/ 3412 h 92498"/>
              <a:gd name="connsiteX10" fmla="*/ 3440 w 703178"/>
              <a:gd name="connsiteY10" fmla="*/ 3412 h 92498"/>
              <a:gd name="connsiteX11" fmla="*/ 3440 w 703178"/>
              <a:gd name="connsiteY11" fmla="*/ 89072 h 92498"/>
              <a:gd name="connsiteX12" fmla="*/ 701477 w 703178"/>
              <a:gd name="connsiteY12" fmla="*/ 89072 h 92498"/>
              <a:gd name="connsiteX13" fmla="*/ 701477 w 703178"/>
              <a:gd name="connsiteY13" fmla="*/ 90810 h 92498"/>
              <a:gd name="connsiteX14" fmla="*/ 699763 w 703178"/>
              <a:gd name="connsiteY14" fmla="*/ 90810 h 92498"/>
              <a:gd name="connsiteX15" fmla="*/ 701477 w 703178"/>
              <a:gd name="connsiteY15" fmla="*/ 90810 h 92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703178" h="92498">
                <a:moveTo>
                  <a:pt x="701477" y="90810"/>
                </a:moveTo>
                <a:lnTo>
                  <a:pt x="701477" y="92498"/>
                </a:lnTo>
                <a:lnTo>
                  <a:pt x="0" y="92498"/>
                </a:lnTo>
                <a:lnTo>
                  <a:pt x="0" y="0"/>
                </a:lnTo>
                <a:lnTo>
                  <a:pt x="703178" y="0"/>
                </a:lnTo>
                <a:lnTo>
                  <a:pt x="703178" y="92498"/>
                </a:lnTo>
                <a:lnTo>
                  <a:pt x="701477" y="92498"/>
                </a:lnTo>
                <a:lnTo>
                  <a:pt x="701477" y="90810"/>
                </a:lnTo>
                <a:lnTo>
                  <a:pt x="699763" y="90810"/>
                </a:lnTo>
                <a:lnTo>
                  <a:pt x="699763" y="3412"/>
                </a:lnTo>
                <a:lnTo>
                  <a:pt x="3440" y="3412"/>
                </a:lnTo>
                <a:lnTo>
                  <a:pt x="3440" y="89072"/>
                </a:lnTo>
                <a:lnTo>
                  <a:pt x="701477" y="89072"/>
                </a:lnTo>
                <a:lnTo>
                  <a:pt x="701477" y="90810"/>
                </a:lnTo>
                <a:lnTo>
                  <a:pt x="699763" y="90810"/>
                </a:lnTo>
                <a:lnTo>
                  <a:pt x="701477" y="9081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9" name="Freeform 3"/>
          <p:cNvSpPr/>
          <p:nvPr/>
        </p:nvSpPr>
        <p:spPr>
          <a:xfrm>
            <a:off x="3642804" y="7261084"/>
            <a:ext cx="1349424" cy="200142"/>
          </a:xfrm>
          <a:custGeom>
            <a:avLst/>
            <a:gdLst>
              <a:gd name="connsiteX0" fmla="*/ 1663 w 1349424"/>
              <a:gd name="connsiteY0" fmla="*/ 198430 h 200142"/>
              <a:gd name="connsiteX1" fmla="*/ 0 w 1349424"/>
              <a:gd name="connsiteY1" fmla="*/ 198430 h 200142"/>
              <a:gd name="connsiteX2" fmla="*/ 0 w 1349424"/>
              <a:gd name="connsiteY2" fmla="*/ 0 h 200142"/>
              <a:gd name="connsiteX3" fmla="*/ 1349424 w 1349424"/>
              <a:gd name="connsiteY3" fmla="*/ 0 h 200142"/>
              <a:gd name="connsiteX4" fmla="*/ 1349424 w 1349424"/>
              <a:gd name="connsiteY4" fmla="*/ 81346 h 200142"/>
              <a:gd name="connsiteX5" fmla="*/ 239665 w 1349424"/>
              <a:gd name="connsiteY5" fmla="*/ 81346 h 200142"/>
              <a:gd name="connsiteX6" fmla="*/ 239665 w 1349424"/>
              <a:gd name="connsiteY6" fmla="*/ 200142 h 200142"/>
              <a:gd name="connsiteX7" fmla="*/ 0 w 1349424"/>
              <a:gd name="connsiteY7" fmla="*/ 200142 h 200142"/>
              <a:gd name="connsiteX8" fmla="*/ 0 w 1349424"/>
              <a:gd name="connsiteY8" fmla="*/ 198430 h 200142"/>
              <a:gd name="connsiteX9" fmla="*/ 1663 w 1349424"/>
              <a:gd name="connsiteY9" fmla="*/ 198430 h 200142"/>
              <a:gd name="connsiteX10" fmla="*/ 1663 w 1349424"/>
              <a:gd name="connsiteY10" fmla="*/ 196718 h 200142"/>
              <a:gd name="connsiteX11" fmla="*/ 236149 w 1349424"/>
              <a:gd name="connsiteY11" fmla="*/ 196718 h 200142"/>
              <a:gd name="connsiteX12" fmla="*/ 236149 w 1349424"/>
              <a:gd name="connsiteY12" fmla="*/ 77933 h 200142"/>
              <a:gd name="connsiteX13" fmla="*/ 1346035 w 1349424"/>
              <a:gd name="connsiteY13" fmla="*/ 77933 h 200142"/>
              <a:gd name="connsiteX14" fmla="*/ 1346035 w 1349424"/>
              <a:gd name="connsiteY14" fmla="*/ 3450 h 200142"/>
              <a:gd name="connsiteX15" fmla="*/ 3376 w 1349424"/>
              <a:gd name="connsiteY15" fmla="*/ 3450 h 200142"/>
              <a:gd name="connsiteX16" fmla="*/ 3376 w 1349424"/>
              <a:gd name="connsiteY16" fmla="*/ 198430 h 200142"/>
              <a:gd name="connsiteX17" fmla="*/ 1663 w 1349424"/>
              <a:gd name="connsiteY17" fmla="*/ 198430 h 200142"/>
              <a:gd name="connsiteX18" fmla="*/ 1663 w 1349424"/>
              <a:gd name="connsiteY18" fmla="*/ 196718 h 200142"/>
              <a:gd name="connsiteX19" fmla="*/ 1663 w 1349424"/>
              <a:gd name="connsiteY19" fmla="*/ 198430 h 200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349424" h="200142">
                <a:moveTo>
                  <a:pt x="1663" y="198430"/>
                </a:moveTo>
                <a:lnTo>
                  <a:pt x="0" y="198430"/>
                </a:lnTo>
                <a:lnTo>
                  <a:pt x="0" y="0"/>
                </a:lnTo>
                <a:lnTo>
                  <a:pt x="1349424" y="0"/>
                </a:lnTo>
                <a:lnTo>
                  <a:pt x="1349424" y="81346"/>
                </a:lnTo>
                <a:lnTo>
                  <a:pt x="239665" y="81346"/>
                </a:lnTo>
                <a:lnTo>
                  <a:pt x="239665" y="200142"/>
                </a:lnTo>
                <a:lnTo>
                  <a:pt x="0" y="200142"/>
                </a:lnTo>
                <a:lnTo>
                  <a:pt x="0" y="198430"/>
                </a:lnTo>
                <a:lnTo>
                  <a:pt x="1663" y="198430"/>
                </a:lnTo>
                <a:lnTo>
                  <a:pt x="1663" y="196718"/>
                </a:lnTo>
                <a:lnTo>
                  <a:pt x="236149" y="196718"/>
                </a:lnTo>
                <a:lnTo>
                  <a:pt x="236149" y="77933"/>
                </a:lnTo>
                <a:lnTo>
                  <a:pt x="1346035" y="77933"/>
                </a:lnTo>
                <a:lnTo>
                  <a:pt x="1346035" y="3450"/>
                </a:lnTo>
                <a:lnTo>
                  <a:pt x="3376" y="3450"/>
                </a:lnTo>
                <a:lnTo>
                  <a:pt x="3376" y="198430"/>
                </a:lnTo>
                <a:lnTo>
                  <a:pt x="1663" y="198430"/>
                </a:lnTo>
                <a:lnTo>
                  <a:pt x="1663" y="196718"/>
                </a:lnTo>
                <a:lnTo>
                  <a:pt x="1663" y="198430"/>
                </a:lnTo>
              </a:path>
            </a:pathLst>
          </a:custGeom>
          <a:solidFill>
            <a:srgbClr val="8082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0" name="Freeform 3"/>
          <p:cNvSpPr/>
          <p:nvPr/>
        </p:nvSpPr>
        <p:spPr>
          <a:xfrm>
            <a:off x="3400838" y="7718352"/>
            <a:ext cx="699764" cy="3425"/>
          </a:xfrm>
          <a:custGeom>
            <a:avLst/>
            <a:gdLst>
              <a:gd name="connsiteX0" fmla="*/ 0 w 699764"/>
              <a:gd name="connsiteY0" fmla="*/ 1713 h 3425"/>
              <a:gd name="connsiteX1" fmla="*/ 699764 w 699764"/>
              <a:gd name="connsiteY1" fmla="*/ 1713 h 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9764" h="3425">
                <a:moveTo>
                  <a:pt x="0" y="1713"/>
                </a:moveTo>
                <a:lnTo>
                  <a:pt x="699764" y="1713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1" name="Freeform 3"/>
          <p:cNvSpPr/>
          <p:nvPr/>
        </p:nvSpPr>
        <p:spPr>
          <a:xfrm>
            <a:off x="3644467" y="7089648"/>
            <a:ext cx="1346060" cy="3425"/>
          </a:xfrm>
          <a:custGeom>
            <a:avLst/>
            <a:gdLst>
              <a:gd name="connsiteX0" fmla="*/ 0 w 1346060"/>
              <a:gd name="connsiteY0" fmla="*/ 1713 h 3425"/>
              <a:gd name="connsiteX1" fmla="*/ 1346060 w 1346060"/>
              <a:gd name="connsiteY1" fmla="*/ 1713 h 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6060" h="3425">
                <a:moveTo>
                  <a:pt x="0" y="1713"/>
                </a:moveTo>
                <a:lnTo>
                  <a:pt x="1346060" y="1713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2" name="Freeform 3"/>
          <p:cNvSpPr/>
          <p:nvPr/>
        </p:nvSpPr>
        <p:spPr>
          <a:xfrm>
            <a:off x="3400838" y="7896508"/>
            <a:ext cx="1589686" cy="3425"/>
          </a:xfrm>
          <a:custGeom>
            <a:avLst/>
            <a:gdLst>
              <a:gd name="connsiteX0" fmla="*/ 0 w 1589686"/>
              <a:gd name="connsiteY0" fmla="*/ 1712 h 3425"/>
              <a:gd name="connsiteX1" fmla="*/ 1589686 w 1589686"/>
              <a:gd name="connsiteY1" fmla="*/ 1712 h 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9686" h="3425">
                <a:moveTo>
                  <a:pt x="0" y="1712"/>
                </a:moveTo>
                <a:lnTo>
                  <a:pt x="1589686" y="1712"/>
                </a:lnTo>
              </a:path>
            </a:pathLst>
          </a:custGeom>
          <a:ln w="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3" name="Freeform 3"/>
          <p:cNvSpPr/>
          <p:nvPr/>
        </p:nvSpPr>
        <p:spPr>
          <a:xfrm>
            <a:off x="3644467" y="7081895"/>
            <a:ext cx="53442" cy="18928"/>
          </a:xfrm>
          <a:custGeom>
            <a:avLst/>
            <a:gdLst>
              <a:gd name="connsiteX0" fmla="*/ 53442 w 53442"/>
              <a:gd name="connsiteY0" fmla="*/ 18928 h 18928"/>
              <a:gd name="connsiteX1" fmla="*/ 0 w 53442"/>
              <a:gd name="connsiteY1" fmla="*/ 9463 h 18928"/>
              <a:gd name="connsiteX2" fmla="*/ 53442 w 53442"/>
              <a:gd name="connsiteY2" fmla="*/ 0 h 18928"/>
              <a:gd name="connsiteX3" fmla="*/ 53442 w 53442"/>
              <a:gd name="connsiteY3" fmla="*/ 18928 h 18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42" h="18928">
                <a:moveTo>
                  <a:pt x="53442" y="18928"/>
                </a:moveTo>
                <a:lnTo>
                  <a:pt x="0" y="9463"/>
                </a:lnTo>
                <a:lnTo>
                  <a:pt x="53442" y="0"/>
                </a:lnTo>
                <a:lnTo>
                  <a:pt x="53442" y="189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4" name="Freeform 3"/>
          <p:cNvSpPr/>
          <p:nvPr/>
        </p:nvSpPr>
        <p:spPr>
          <a:xfrm>
            <a:off x="3400863" y="7710597"/>
            <a:ext cx="53391" cy="18928"/>
          </a:xfrm>
          <a:custGeom>
            <a:avLst/>
            <a:gdLst>
              <a:gd name="connsiteX0" fmla="*/ 53391 w 53391"/>
              <a:gd name="connsiteY0" fmla="*/ 18928 h 18928"/>
              <a:gd name="connsiteX1" fmla="*/ 0 w 53391"/>
              <a:gd name="connsiteY1" fmla="*/ 9489 h 18928"/>
              <a:gd name="connsiteX2" fmla="*/ 53391 w 53391"/>
              <a:gd name="connsiteY2" fmla="*/ 0 h 18928"/>
              <a:gd name="connsiteX3" fmla="*/ 53391 w 53391"/>
              <a:gd name="connsiteY3" fmla="*/ 18928 h 18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391" h="18928">
                <a:moveTo>
                  <a:pt x="53391" y="18928"/>
                </a:moveTo>
                <a:lnTo>
                  <a:pt x="0" y="9489"/>
                </a:lnTo>
                <a:lnTo>
                  <a:pt x="53391" y="0"/>
                </a:lnTo>
                <a:lnTo>
                  <a:pt x="53391" y="18928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5" name="Freeform 3"/>
          <p:cNvSpPr/>
          <p:nvPr/>
        </p:nvSpPr>
        <p:spPr>
          <a:xfrm>
            <a:off x="3400863" y="7888754"/>
            <a:ext cx="53391" cy="18953"/>
          </a:xfrm>
          <a:custGeom>
            <a:avLst/>
            <a:gdLst>
              <a:gd name="connsiteX0" fmla="*/ 53391 w 53391"/>
              <a:gd name="connsiteY0" fmla="*/ 18953 h 18953"/>
              <a:gd name="connsiteX1" fmla="*/ 0 w 53391"/>
              <a:gd name="connsiteY1" fmla="*/ 9489 h 18953"/>
              <a:gd name="connsiteX2" fmla="*/ 53391 w 53391"/>
              <a:gd name="connsiteY2" fmla="*/ 0 h 18953"/>
              <a:gd name="connsiteX3" fmla="*/ 53391 w 53391"/>
              <a:gd name="connsiteY3" fmla="*/ 18953 h 18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391" h="18953">
                <a:moveTo>
                  <a:pt x="53391" y="18953"/>
                </a:moveTo>
                <a:lnTo>
                  <a:pt x="0" y="9489"/>
                </a:lnTo>
                <a:lnTo>
                  <a:pt x="53391" y="0"/>
                </a:lnTo>
                <a:lnTo>
                  <a:pt x="53391" y="18953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6" name="Freeform 3"/>
          <p:cNvSpPr/>
          <p:nvPr/>
        </p:nvSpPr>
        <p:spPr>
          <a:xfrm>
            <a:off x="4937075" y="7081892"/>
            <a:ext cx="53454" cy="18928"/>
          </a:xfrm>
          <a:custGeom>
            <a:avLst/>
            <a:gdLst>
              <a:gd name="connsiteX0" fmla="*/ 0 w 53454"/>
              <a:gd name="connsiteY0" fmla="*/ 0 h 18928"/>
              <a:gd name="connsiteX1" fmla="*/ 53454 w 53454"/>
              <a:gd name="connsiteY1" fmla="*/ 9438 h 18928"/>
              <a:gd name="connsiteX2" fmla="*/ 0 w 53454"/>
              <a:gd name="connsiteY2" fmla="*/ 18928 h 18928"/>
              <a:gd name="connsiteX3" fmla="*/ 0 w 53454"/>
              <a:gd name="connsiteY3" fmla="*/ 0 h 18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28">
                <a:moveTo>
                  <a:pt x="0" y="0"/>
                </a:moveTo>
                <a:lnTo>
                  <a:pt x="53454" y="9438"/>
                </a:lnTo>
                <a:lnTo>
                  <a:pt x="0" y="18928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7" name="Freeform 3"/>
          <p:cNvSpPr/>
          <p:nvPr/>
        </p:nvSpPr>
        <p:spPr>
          <a:xfrm>
            <a:off x="4047146" y="7710595"/>
            <a:ext cx="53454" cy="18928"/>
          </a:xfrm>
          <a:custGeom>
            <a:avLst/>
            <a:gdLst>
              <a:gd name="connsiteX0" fmla="*/ 0 w 53454"/>
              <a:gd name="connsiteY0" fmla="*/ 0 h 18928"/>
              <a:gd name="connsiteX1" fmla="*/ 53454 w 53454"/>
              <a:gd name="connsiteY1" fmla="*/ 9489 h 18928"/>
              <a:gd name="connsiteX2" fmla="*/ 0 w 53454"/>
              <a:gd name="connsiteY2" fmla="*/ 18928 h 18928"/>
              <a:gd name="connsiteX3" fmla="*/ 0 w 53454"/>
              <a:gd name="connsiteY3" fmla="*/ 0 h 18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28">
                <a:moveTo>
                  <a:pt x="0" y="0"/>
                </a:moveTo>
                <a:lnTo>
                  <a:pt x="53454" y="9489"/>
                </a:lnTo>
                <a:lnTo>
                  <a:pt x="0" y="18928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8" name="Freeform 3"/>
          <p:cNvSpPr/>
          <p:nvPr/>
        </p:nvSpPr>
        <p:spPr>
          <a:xfrm>
            <a:off x="4937075" y="7888752"/>
            <a:ext cx="53454" cy="18953"/>
          </a:xfrm>
          <a:custGeom>
            <a:avLst/>
            <a:gdLst>
              <a:gd name="connsiteX0" fmla="*/ 0 w 53454"/>
              <a:gd name="connsiteY0" fmla="*/ 0 h 18953"/>
              <a:gd name="connsiteX1" fmla="*/ 53454 w 53454"/>
              <a:gd name="connsiteY1" fmla="*/ 9489 h 18953"/>
              <a:gd name="connsiteX2" fmla="*/ 0 w 53454"/>
              <a:gd name="connsiteY2" fmla="*/ 18953 h 18953"/>
              <a:gd name="connsiteX3" fmla="*/ 0 w 53454"/>
              <a:gd name="connsiteY3" fmla="*/ 0 h 18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454" h="18953">
                <a:moveTo>
                  <a:pt x="0" y="0"/>
                </a:moveTo>
                <a:lnTo>
                  <a:pt x="53454" y="9489"/>
                </a:lnTo>
                <a:lnTo>
                  <a:pt x="0" y="18953"/>
                </a:lnTo>
                <a:lnTo>
                  <a:pt x="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9" name="Freeform 3"/>
          <p:cNvSpPr/>
          <p:nvPr/>
        </p:nvSpPr>
        <p:spPr>
          <a:xfrm>
            <a:off x="3296426" y="7262775"/>
            <a:ext cx="3440" cy="285815"/>
          </a:xfrm>
          <a:custGeom>
            <a:avLst/>
            <a:gdLst>
              <a:gd name="connsiteX0" fmla="*/ 1720 w 3440"/>
              <a:gd name="connsiteY0" fmla="*/ 0 h 285815"/>
              <a:gd name="connsiteX1" fmla="*/ 1720 w 3440"/>
              <a:gd name="connsiteY1" fmla="*/ 285815 h 285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0" h="285815">
                <a:moveTo>
                  <a:pt x="1720" y="0"/>
                </a:moveTo>
                <a:lnTo>
                  <a:pt x="1720" y="285815"/>
                </a:lnTo>
              </a:path>
            </a:pathLst>
          </a:custGeom>
          <a:ln w="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0" name="Freeform 3"/>
          <p:cNvSpPr/>
          <p:nvPr/>
        </p:nvSpPr>
        <p:spPr>
          <a:xfrm>
            <a:off x="3288673" y="7265799"/>
            <a:ext cx="18965" cy="53347"/>
          </a:xfrm>
          <a:custGeom>
            <a:avLst/>
            <a:gdLst>
              <a:gd name="connsiteX0" fmla="*/ 0 w 18965"/>
              <a:gd name="connsiteY0" fmla="*/ 53347 h 53347"/>
              <a:gd name="connsiteX1" fmla="*/ 9469 w 18965"/>
              <a:gd name="connsiteY1" fmla="*/ 0 h 53347"/>
              <a:gd name="connsiteX2" fmla="*/ 18965 w 18965"/>
              <a:gd name="connsiteY2" fmla="*/ 53347 h 53347"/>
              <a:gd name="connsiteX3" fmla="*/ 0 w 18965"/>
              <a:gd name="connsiteY3" fmla="*/ 53347 h 53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965" h="53347">
                <a:moveTo>
                  <a:pt x="0" y="53347"/>
                </a:moveTo>
                <a:lnTo>
                  <a:pt x="9469" y="0"/>
                </a:lnTo>
                <a:lnTo>
                  <a:pt x="18965" y="53347"/>
                </a:lnTo>
                <a:lnTo>
                  <a:pt x="0" y="53347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1" name="Freeform 3"/>
          <p:cNvSpPr/>
          <p:nvPr/>
        </p:nvSpPr>
        <p:spPr>
          <a:xfrm>
            <a:off x="3288649" y="7495072"/>
            <a:ext cx="18990" cy="53372"/>
          </a:xfrm>
          <a:custGeom>
            <a:avLst/>
            <a:gdLst>
              <a:gd name="connsiteX0" fmla="*/ 18990 w 18990"/>
              <a:gd name="connsiteY0" fmla="*/ 0 h 53372"/>
              <a:gd name="connsiteX1" fmla="*/ 9495 w 18990"/>
              <a:gd name="connsiteY1" fmla="*/ 53372 h 53372"/>
              <a:gd name="connsiteX2" fmla="*/ 0 w 18990"/>
              <a:gd name="connsiteY2" fmla="*/ 0 h 53372"/>
              <a:gd name="connsiteX3" fmla="*/ 18990 w 18990"/>
              <a:gd name="connsiteY3" fmla="*/ 0 h 5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990" h="53372">
                <a:moveTo>
                  <a:pt x="18990" y="0"/>
                </a:moveTo>
                <a:lnTo>
                  <a:pt x="9495" y="53372"/>
                </a:lnTo>
                <a:lnTo>
                  <a:pt x="0" y="0"/>
                </a:lnTo>
                <a:lnTo>
                  <a:pt x="18990" y="0"/>
                </a:lnTo>
              </a:path>
            </a:pathLst>
          </a:custGeom>
          <a:solidFill>
            <a:srgbClr val="5859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2" name="Freeform 3"/>
          <p:cNvSpPr/>
          <p:nvPr/>
        </p:nvSpPr>
        <p:spPr>
          <a:xfrm>
            <a:off x="3231421" y="7256782"/>
            <a:ext cx="133466" cy="12039"/>
          </a:xfrm>
          <a:custGeom>
            <a:avLst/>
            <a:gdLst>
              <a:gd name="connsiteX0" fmla="*/ 0 w 133466"/>
              <a:gd name="connsiteY0" fmla="*/ 6019 h 12039"/>
              <a:gd name="connsiteX1" fmla="*/ 133466 w 133466"/>
              <a:gd name="connsiteY1" fmla="*/ 6019 h 1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466" h="12039">
                <a:moveTo>
                  <a:pt x="0" y="6019"/>
                </a:moveTo>
                <a:lnTo>
                  <a:pt x="133466" y="601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3" name="Freeform 3"/>
          <p:cNvSpPr/>
          <p:nvPr/>
        </p:nvSpPr>
        <p:spPr>
          <a:xfrm>
            <a:off x="3231421" y="7542575"/>
            <a:ext cx="133466" cy="12039"/>
          </a:xfrm>
          <a:custGeom>
            <a:avLst/>
            <a:gdLst>
              <a:gd name="connsiteX0" fmla="*/ 0 w 133466"/>
              <a:gd name="connsiteY0" fmla="*/ 6019 h 12039"/>
              <a:gd name="connsiteX1" fmla="*/ 133466 w 133466"/>
              <a:gd name="connsiteY1" fmla="*/ 6019 h 1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466" h="12039">
                <a:moveTo>
                  <a:pt x="0" y="6019"/>
                </a:moveTo>
                <a:lnTo>
                  <a:pt x="133466" y="601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4" name="Freeform 3"/>
          <p:cNvSpPr/>
          <p:nvPr/>
        </p:nvSpPr>
        <p:spPr>
          <a:xfrm>
            <a:off x="3094712" y="6869892"/>
            <a:ext cx="2044065" cy="1185457"/>
          </a:xfrm>
          <a:custGeom>
            <a:avLst/>
            <a:gdLst>
              <a:gd name="connsiteX0" fmla="*/ 2037715 w 2044065"/>
              <a:gd name="connsiteY0" fmla="*/ 1179107 h 1185457"/>
              <a:gd name="connsiteX1" fmla="*/ 6350 w 2044065"/>
              <a:gd name="connsiteY1" fmla="*/ 1179107 h 1185457"/>
              <a:gd name="connsiteX2" fmla="*/ 6350 w 2044065"/>
              <a:gd name="connsiteY2" fmla="*/ 6350 h 1185457"/>
              <a:gd name="connsiteX3" fmla="*/ 2037715 w 2044065"/>
              <a:gd name="connsiteY3" fmla="*/ 6350 h 1185457"/>
              <a:gd name="connsiteX4" fmla="*/ 2037715 w 2044065"/>
              <a:gd name="connsiteY4" fmla="*/ 1179107 h 1185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44065" h="1185457">
                <a:moveTo>
                  <a:pt x="2037715" y="1179107"/>
                </a:moveTo>
                <a:lnTo>
                  <a:pt x="6350" y="1179107"/>
                </a:lnTo>
                <a:lnTo>
                  <a:pt x="6350" y="6350"/>
                </a:lnTo>
                <a:lnTo>
                  <a:pt x="2037715" y="6350"/>
                </a:lnTo>
                <a:lnTo>
                  <a:pt x="2037715" y="11791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5" name="Freeform 3"/>
          <p:cNvSpPr/>
          <p:nvPr/>
        </p:nvSpPr>
        <p:spPr>
          <a:xfrm>
            <a:off x="5252702" y="6869892"/>
            <a:ext cx="1637866" cy="1185457"/>
          </a:xfrm>
          <a:custGeom>
            <a:avLst/>
            <a:gdLst>
              <a:gd name="connsiteX0" fmla="*/ 1631516 w 1637866"/>
              <a:gd name="connsiteY0" fmla="*/ 1179107 h 1185457"/>
              <a:gd name="connsiteX1" fmla="*/ 6350 w 1637866"/>
              <a:gd name="connsiteY1" fmla="*/ 1179107 h 1185457"/>
              <a:gd name="connsiteX2" fmla="*/ 6350 w 1637866"/>
              <a:gd name="connsiteY2" fmla="*/ 6350 h 1185457"/>
              <a:gd name="connsiteX3" fmla="*/ 1631516 w 1637866"/>
              <a:gd name="connsiteY3" fmla="*/ 6350 h 1185457"/>
              <a:gd name="connsiteX4" fmla="*/ 1631516 w 1637866"/>
              <a:gd name="connsiteY4" fmla="*/ 1179107 h 1185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7866" h="1185457">
                <a:moveTo>
                  <a:pt x="1631516" y="1179107"/>
                </a:moveTo>
                <a:lnTo>
                  <a:pt x="6350" y="1179107"/>
                </a:lnTo>
                <a:lnTo>
                  <a:pt x="6350" y="6350"/>
                </a:lnTo>
                <a:lnTo>
                  <a:pt x="1631516" y="6350"/>
                </a:lnTo>
                <a:lnTo>
                  <a:pt x="1631516" y="11791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6" name="Freeform 3"/>
          <p:cNvSpPr/>
          <p:nvPr/>
        </p:nvSpPr>
        <p:spPr>
          <a:xfrm>
            <a:off x="5408602" y="7358983"/>
            <a:ext cx="1110729" cy="147887"/>
          </a:xfrm>
          <a:custGeom>
            <a:avLst/>
            <a:gdLst>
              <a:gd name="connsiteX0" fmla="*/ 1104379 w 1110729"/>
              <a:gd name="connsiteY0" fmla="*/ 6350 h 147887"/>
              <a:gd name="connsiteX1" fmla="*/ 1104379 w 1110729"/>
              <a:gd name="connsiteY1" fmla="*/ 43965 h 147887"/>
              <a:gd name="connsiteX2" fmla="*/ 1097004 w 1110729"/>
              <a:gd name="connsiteY2" fmla="*/ 81251 h 147887"/>
              <a:gd name="connsiteX3" fmla="*/ 1075830 w 1110729"/>
              <a:gd name="connsiteY3" fmla="*/ 112967 h 147887"/>
              <a:gd name="connsiteX4" fmla="*/ 1044095 w 1110729"/>
              <a:gd name="connsiteY4" fmla="*/ 134129 h 147887"/>
              <a:gd name="connsiteX5" fmla="*/ 1006825 w 1110729"/>
              <a:gd name="connsiteY5" fmla="*/ 141537 h 147887"/>
              <a:gd name="connsiteX6" fmla="*/ 970215 w 1110729"/>
              <a:gd name="connsiteY6" fmla="*/ 141537 h 147887"/>
              <a:gd name="connsiteX7" fmla="*/ 899852 w 1110729"/>
              <a:gd name="connsiteY7" fmla="*/ 141537 h 147887"/>
              <a:gd name="connsiteX8" fmla="*/ 210865 w 1110729"/>
              <a:gd name="connsiteY8" fmla="*/ 141537 h 147887"/>
              <a:gd name="connsiteX9" fmla="*/ 103916 w 1110729"/>
              <a:gd name="connsiteY9" fmla="*/ 141537 h 147887"/>
              <a:gd name="connsiteX10" fmla="*/ 66647 w 1110729"/>
              <a:gd name="connsiteY10" fmla="*/ 134129 h 147887"/>
              <a:gd name="connsiteX11" fmla="*/ 34899 w 1110729"/>
              <a:gd name="connsiteY11" fmla="*/ 112967 h 147887"/>
              <a:gd name="connsiteX12" fmla="*/ 13737 w 1110729"/>
              <a:gd name="connsiteY12" fmla="*/ 81251 h 147887"/>
              <a:gd name="connsiteX13" fmla="*/ 6350 w 1110729"/>
              <a:gd name="connsiteY13" fmla="*/ 43965 h 147887"/>
              <a:gd name="connsiteX14" fmla="*/ 6350 w 1110729"/>
              <a:gd name="connsiteY14" fmla="*/ 6350 h 147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10729" h="147887">
                <a:moveTo>
                  <a:pt x="1104379" y="6350"/>
                </a:moveTo>
                <a:lnTo>
                  <a:pt x="1104379" y="43965"/>
                </a:lnTo>
                <a:lnTo>
                  <a:pt x="1097004" y="81251"/>
                </a:lnTo>
                <a:lnTo>
                  <a:pt x="1075830" y="112967"/>
                </a:lnTo>
                <a:lnTo>
                  <a:pt x="1044095" y="134129"/>
                </a:lnTo>
                <a:lnTo>
                  <a:pt x="1006825" y="141537"/>
                </a:lnTo>
                <a:lnTo>
                  <a:pt x="970215" y="141537"/>
                </a:lnTo>
                <a:lnTo>
                  <a:pt x="899852" y="141537"/>
                </a:lnTo>
                <a:lnTo>
                  <a:pt x="210865" y="141537"/>
                </a:lnTo>
                <a:lnTo>
                  <a:pt x="103916" y="141537"/>
                </a:lnTo>
                <a:lnTo>
                  <a:pt x="66647" y="134129"/>
                </a:lnTo>
                <a:lnTo>
                  <a:pt x="34899" y="112967"/>
                </a:lnTo>
                <a:lnTo>
                  <a:pt x="13737" y="81251"/>
                </a:lnTo>
                <a:lnTo>
                  <a:pt x="6350" y="4396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7" name="Freeform 3"/>
          <p:cNvSpPr/>
          <p:nvPr/>
        </p:nvSpPr>
        <p:spPr>
          <a:xfrm>
            <a:off x="5384109" y="7172249"/>
            <a:ext cx="1159741" cy="359131"/>
          </a:xfrm>
          <a:custGeom>
            <a:avLst/>
            <a:gdLst>
              <a:gd name="connsiteX0" fmla="*/ 128404 w 1159741"/>
              <a:gd name="connsiteY0" fmla="*/ 352781 h 359131"/>
              <a:gd name="connsiteX1" fmla="*/ 1031325 w 1159741"/>
              <a:gd name="connsiteY1" fmla="*/ 352781 h 359131"/>
              <a:gd name="connsiteX2" fmla="*/ 1069090 w 1159741"/>
              <a:gd name="connsiteY2" fmla="*/ 346907 h 359131"/>
              <a:gd name="connsiteX3" fmla="*/ 1103008 w 1159741"/>
              <a:gd name="connsiteY3" fmla="*/ 329438 h 359131"/>
              <a:gd name="connsiteX4" fmla="*/ 1130047 w 1159741"/>
              <a:gd name="connsiteY4" fmla="*/ 302403 h 359131"/>
              <a:gd name="connsiteX5" fmla="*/ 1147361 w 1159741"/>
              <a:gd name="connsiteY5" fmla="*/ 268479 h 359131"/>
              <a:gd name="connsiteX6" fmla="*/ 1153391 w 1159741"/>
              <a:gd name="connsiteY6" fmla="*/ 230699 h 359131"/>
              <a:gd name="connsiteX7" fmla="*/ 1153391 w 1159741"/>
              <a:gd name="connsiteY7" fmla="*/ 128584 h 359131"/>
              <a:gd name="connsiteX8" fmla="*/ 1147361 w 1159741"/>
              <a:gd name="connsiteY8" fmla="*/ 90829 h 359131"/>
              <a:gd name="connsiteX9" fmla="*/ 1130047 w 1159741"/>
              <a:gd name="connsiteY9" fmla="*/ 56728 h 359131"/>
              <a:gd name="connsiteX10" fmla="*/ 1103008 w 1159741"/>
              <a:gd name="connsiteY10" fmla="*/ 29692 h 359131"/>
              <a:gd name="connsiteX11" fmla="*/ 1069090 w 1159741"/>
              <a:gd name="connsiteY11" fmla="*/ 12400 h 359131"/>
              <a:gd name="connsiteX12" fmla="*/ 1031325 w 1159741"/>
              <a:gd name="connsiteY12" fmla="*/ 6350 h 359131"/>
              <a:gd name="connsiteX13" fmla="*/ 128404 w 1159741"/>
              <a:gd name="connsiteY13" fmla="*/ 6350 h 359131"/>
              <a:gd name="connsiteX14" fmla="*/ 90791 w 1159741"/>
              <a:gd name="connsiteY14" fmla="*/ 12400 h 359131"/>
              <a:gd name="connsiteX15" fmla="*/ 56707 w 1159741"/>
              <a:gd name="connsiteY15" fmla="*/ 29692 h 359131"/>
              <a:gd name="connsiteX16" fmla="*/ 29681 w 1159741"/>
              <a:gd name="connsiteY16" fmla="*/ 56728 h 359131"/>
              <a:gd name="connsiteX17" fmla="*/ 12367 w 1159741"/>
              <a:gd name="connsiteY17" fmla="*/ 90829 h 359131"/>
              <a:gd name="connsiteX18" fmla="*/ 6350 w 1159741"/>
              <a:gd name="connsiteY18" fmla="*/ 128584 h 359131"/>
              <a:gd name="connsiteX19" fmla="*/ 6350 w 1159741"/>
              <a:gd name="connsiteY19" fmla="*/ 230699 h 359131"/>
              <a:gd name="connsiteX20" fmla="*/ 12367 w 1159741"/>
              <a:gd name="connsiteY20" fmla="*/ 268479 h 359131"/>
              <a:gd name="connsiteX21" fmla="*/ 29681 w 1159741"/>
              <a:gd name="connsiteY21" fmla="*/ 302403 h 359131"/>
              <a:gd name="connsiteX22" fmla="*/ 56707 w 1159741"/>
              <a:gd name="connsiteY22" fmla="*/ 329438 h 359131"/>
              <a:gd name="connsiteX23" fmla="*/ 90791 w 1159741"/>
              <a:gd name="connsiteY23" fmla="*/ 346907 h 359131"/>
              <a:gd name="connsiteX24" fmla="*/ 128404 w 1159741"/>
              <a:gd name="connsiteY24" fmla="*/ 352781 h 359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59741" h="359131">
                <a:moveTo>
                  <a:pt x="128404" y="352781"/>
                </a:moveTo>
                <a:lnTo>
                  <a:pt x="1031325" y="352781"/>
                </a:lnTo>
                <a:lnTo>
                  <a:pt x="1069090" y="346907"/>
                </a:lnTo>
                <a:lnTo>
                  <a:pt x="1103008" y="329438"/>
                </a:lnTo>
                <a:lnTo>
                  <a:pt x="1130047" y="302403"/>
                </a:lnTo>
                <a:lnTo>
                  <a:pt x="1147361" y="268479"/>
                </a:lnTo>
                <a:lnTo>
                  <a:pt x="1153391" y="230699"/>
                </a:lnTo>
                <a:lnTo>
                  <a:pt x="1153391" y="128584"/>
                </a:lnTo>
                <a:lnTo>
                  <a:pt x="1147361" y="90829"/>
                </a:lnTo>
                <a:lnTo>
                  <a:pt x="1130047" y="56728"/>
                </a:lnTo>
                <a:lnTo>
                  <a:pt x="1103008" y="29692"/>
                </a:lnTo>
                <a:lnTo>
                  <a:pt x="1069090" y="12400"/>
                </a:lnTo>
                <a:lnTo>
                  <a:pt x="1031325" y="6350"/>
                </a:lnTo>
                <a:lnTo>
                  <a:pt x="128404" y="6350"/>
                </a:lnTo>
                <a:lnTo>
                  <a:pt x="90791" y="12400"/>
                </a:lnTo>
                <a:lnTo>
                  <a:pt x="56707" y="29692"/>
                </a:lnTo>
                <a:lnTo>
                  <a:pt x="29681" y="56728"/>
                </a:lnTo>
                <a:lnTo>
                  <a:pt x="12367" y="90829"/>
                </a:lnTo>
                <a:lnTo>
                  <a:pt x="6350" y="128584"/>
                </a:lnTo>
                <a:lnTo>
                  <a:pt x="6350" y="230699"/>
                </a:lnTo>
                <a:lnTo>
                  <a:pt x="12367" y="268479"/>
                </a:lnTo>
                <a:lnTo>
                  <a:pt x="29681" y="302403"/>
                </a:lnTo>
                <a:lnTo>
                  <a:pt x="56707" y="329438"/>
                </a:lnTo>
                <a:lnTo>
                  <a:pt x="90791" y="346907"/>
                </a:lnTo>
                <a:lnTo>
                  <a:pt x="128404" y="35278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8" name="Freeform 3"/>
          <p:cNvSpPr/>
          <p:nvPr/>
        </p:nvSpPr>
        <p:spPr>
          <a:xfrm>
            <a:off x="5389128" y="7177459"/>
            <a:ext cx="1149688" cy="246779"/>
          </a:xfrm>
          <a:custGeom>
            <a:avLst/>
            <a:gdLst>
              <a:gd name="connsiteX0" fmla="*/ 985321 w 1149688"/>
              <a:gd name="connsiteY0" fmla="*/ 240429 h 246779"/>
              <a:gd name="connsiteX1" fmla="*/ 1026311 w 1149688"/>
              <a:gd name="connsiteY1" fmla="*/ 240429 h 246779"/>
              <a:gd name="connsiteX2" fmla="*/ 1062400 w 1149688"/>
              <a:gd name="connsiteY2" fmla="*/ 234732 h 246779"/>
              <a:gd name="connsiteX3" fmla="*/ 1095125 w 1149688"/>
              <a:gd name="connsiteY3" fmla="*/ 218101 h 246779"/>
              <a:gd name="connsiteX4" fmla="*/ 1120996 w 1149688"/>
              <a:gd name="connsiteY4" fmla="*/ 192233 h 246779"/>
              <a:gd name="connsiteX5" fmla="*/ 1137625 w 1149688"/>
              <a:gd name="connsiteY5" fmla="*/ 159501 h 246779"/>
              <a:gd name="connsiteX6" fmla="*/ 1143338 w 1149688"/>
              <a:gd name="connsiteY6" fmla="*/ 123370 h 246779"/>
              <a:gd name="connsiteX7" fmla="*/ 1137625 w 1149688"/>
              <a:gd name="connsiteY7" fmla="*/ 87100 h 246779"/>
              <a:gd name="connsiteX8" fmla="*/ 1120996 w 1149688"/>
              <a:gd name="connsiteY8" fmla="*/ 54546 h 246779"/>
              <a:gd name="connsiteX9" fmla="*/ 1095125 w 1149688"/>
              <a:gd name="connsiteY9" fmla="*/ 28678 h 246779"/>
              <a:gd name="connsiteX10" fmla="*/ 1062400 w 1149688"/>
              <a:gd name="connsiteY10" fmla="*/ 12045 h 246779"/>
              <a:gd name="connsiteX11" fmla="*/ 1026311 w 1149688"/>
              <a:gd name="connsiteY11" fmla="*/ 6350 h 246779"/>
              <a:gd name="connsiteX12" fmla="*/ 123390 w 1149688"/>
              <a:gd name="connsiteY12" fmla="*/ 6350 h 246779"/>
              <a:gd name="connsiteX13" fmla="*/ 87288 w 1149688"/>
              <a:gd name="connsiteY13" fmla="*/ 12045 h 246779"/>
              <a:gd name="connsiteX14" fmla="*/ 54702 w 1149688"/>
              <a:gd name="connsiteY14" fmla="*/ 28678 h 246779"/>
              <a:gd name="connsiteX15" fmla="*/ 28678 w 1149688"/>
              <a:gd name="connsiteY15" fmla="*/ 54546 h 246779"/>
              <a:gd name="connsiteX16" fmla="*/ 12062 w 1149688"/>
              <a:gd name="connsiteY16" fmla="*/ 87100 h 246779"/>
              <a:gd name="connsiteX17" fmla="*/ 6350 w 1149688"/>
              <a:gd name="connsiteY17" fmla="*/ 123370 h 246779"/>
              <a:gd name="connsiteX18" fmla="*/ 12062 w 1149688"/>
              <a:gd name="connsiteY18" fmla="*/ 159501 h 246779"/>
              <a:gd name="connsiteX19" fmla="*/ 28678 w 1149688"/>
              <a:gd name="connsiteY19" fmla="*/ 192233 h 246779"/>
              <a:gd name="connsiteX20" fmla="*/ 54702 w 1149688"/>
              <a:gd name="connsiteY20" fmla="*/ 218101 h 246779"/>
              <a:gd name="connsiteX21" fmla="*/ 87288 w 1149688"/>
              <a:gd name="connsiteY21" fmla="*/ 234732 h 246779"/>
              <a:gd name="connsiteX22" fmla="*/ 123390 w 1149688"/>
              <a:gd name="connsiteY22" fmla="*/ 240429 h 246779"/>
              <a:gd name="connsiteX23" fmla="*/ 165877 w 1149688"/>
              <a:gd name="connsiteY23" fmla="*/ 240429 h 246779"/>
              <a:gd name="connsiteX24" fmla="*/ 178634 w 1149688"/>
              <a:gd name="connsiteY24" fmla="*/ 239097 h 246779"/>
              <a:gd name="connsiteX25" fmla="*/ 202817 w 1149688"/>
              <a:gd name="connsiteY25" fmla="*/ 237752 h 246779"/>
              <a:gd name="connsiteX26" fmla="*/ 215739 w 1149688"/>
              <a:gd name="connsiteY26" fmla="*/ 237575 h 246779"/>
              <a:gd name="connsiteX27" fmla="*/ 357139 w 1149688"/>
              <a:gd name="connsiteY27" fmla="*/ 236737 h 246779"/>
              <a:gd name="connsiteX28" fmla="*/ 502056 w 1149688"/>
              <a:gd name="connsiteY28" fmla="*/ 236242 h 246779"/>
              <a:gd name="connsiteX29" fmla="*/ 647302 w 1149688"/>
              <a:gd name="connsiteY29" fmla="*/ 236242 h 246779"/>
              <a:gd name="connsiteX30" fmla="*/ 792218 w 1149688"/>
              <a:gd name="connsiteY30" fmla="*/ 236737 h 246779"/>
              <a:gd name="connsiteX31" fmla="*/ 933948 w 1149688"/>
              <a:gd name="connsiteY31" fmla="*/ 237575 h 246779"/>
              <a:gd name="connsiteX32" fmla="*/ 985321 w 1149688"/>
              <a:gd name="connsiteY32" fmla="*/ 240429 h 246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149688" h="246779">
                <a:moveTo>
                  <a:pt x="985321" y="240429"/>
                </a:moveTo>
                <a:lnTo>
                  <a:pt x="1026311" y="240429"/>
                </a:lnTo>
                <a:lnTo>
                  <a:pt x="1062400" y="234732"/>
                </a:lnTo>
                <a:lnTo>
                  <a:pt x="1095125" y="218101"/>
                </a:lnTo>
                <a:lnTo>
                  <a:pt x="1120996" y="192233"/>
                </a:lnTo>
                <a:lnTo>
                  <a:pt x="1137625" y="159501"/>
                </a:lnTo>
                <a:lnTo>
                  <a:pt x="1143338" y="123370"/>
                </a:lnTo>
                <a:lnTo>
                  <a:pt x="1137625" y="87100"/>
                </a:lnTo>
                <a:lnTo>
                  <a:pt x="1120996" y="54546"/>
                </a:lnTo>
                <a:lnTo>
                  <a:pt x="1095125" y="28678"/>
                </a:lnTo>
                <a:lnTo>
                  <a:pt x="1062400" y="12045"/>
                </a:lnTo>
                <a:lnTo>
                  <a:pt x="1026311" y="6350"/>
                </a:lnTo>
                <a:lnTo>
                  <a:pt x="123390" y="6350"/>
                </a:lnTo>
                <a:lnTo>
                  <a:pt x="87288" y="12045"/>
                </a:lnTo>
                <a:lnTo>
                  <a:pt x="54702" y="28678"/>
                </a:lnTo>
                <a:lnTo>
                  <a:pt x="28678" y="54546"/>
                </a:lnTo>
                <a:lnTo>
                  <a:pt x="12062" y="87100"/>
                </a:lnTo>
                <a:lnTo>
                  <a:pt x="6350" y="123370"/>
                </a:lnTo>
                <a:lnTo>
                  <a:pt x="12062" y="159501"/>
                </a:lnTo>
                <a:lnTo>
                  <a:pt x="28678" y="192233"/>
                </a:lnTo>
                <a:lnTo>
                  <a:pt x="54702" y="218101"/>
                </a:lnTo>
                <a:lnTo>
                  <a:pt x="87288" y="234732"/>
                </a:lnTo>
                <a:lnTo>
                  <a:pt x="123390" y="240429"/>
                </a:lnTo>
                <a:lnTo>
                  <a:pt x="165877" y="240429"/>
                </a:lnTo>
                <a:lnTo>
                  <a:pt x="178634" y="239097"/>
                </a:lnTo>
                <a:lnTo>
                  <a:pt x="202817" y="237752"/>
                </a:lnTo>
                <a:lnTo>
                  <a:pt x="215739" y="237575"/>
                </a:lnTo>
                <a:lnTo>
                  <a:pt x="357139" y="236737"/>
                </a:lnTo>
                <a:lnTo>
                  <a:pt x="502056" y="236242"/>
                </a:lnTo>
                <a:lnTo>
                  <a:pt x="647302" y="236242"/>
                </a:lnTo>
                <a:lnTo>
                  <a:pt x="792218" y="236737"/>
                </a:lnTo>
                <a:lnTo>
                  <a:pt x="933948" y="237575"/>
                </a:lnTo>
                <a:lnTo>
                  <a:pt x="985321" y="2404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9" name="Freeform 3"/>
          <p:cNvSpPr/>
          <p:nvPr/>
        </p:nvSpPr>
        <p:spPr>
          <a:xfrm>
            <a:off x="5410955" y="7196440"/>
            <a:ext cx="1105690" cy="208669"/>
          </a:xfrm>
          <a:custGeom>
            <a:avLst/>
            <a:gdLst>
              <a:gd name="connsiteX0" fmla="*/ 106443 w 1105690"/>
              <a:gd name="connsiteY0" fmla="*/ 202319 h 208669"/>
              <a:gd name="connsiteX1" fmla="*/ 367218 w 1105690"/>
              <a:gd name="connsiteY1" fmla="*/ 202319 h 208669"/>
              <a:gd name="connsiteX2" fmla="*/ 379303 w 1105690"/>
              <a:gd name="connsiteY2" fmla="*/ 196762 h 208669"/>
              <a:gd name="connsiteX3" fmla="*/ 385003 w 1105690"/>
              <a:gd name="connsiteY3" fmla="*/ 189886 h 208669"/>
              <a:gd name="connsiteX4" fmla="*/ 396770 w 1105690"/>
              <a:gd name="connsiteY4" fmla="*/ 184329 h 208669"/>
              <a:gd name="connsiteX5" fmla="*/ 397100 w 1105690"/>
              <a:gd name="connsiteY5" fmla="*/ 184329 h 208669"/>
              <a:gd name="connsiteX6" fmla="*/ 708931 w 1105690"/>
              <a:gd name="connsiteY6" fmla="*/ 184329 h 208669"/>
              <a:gd name="connsiteX7" fmla="*/ 709262 w 1105690"/>
              <a:gd name="connsiteY7" fmla="*/ 184329 h 208669"/>
              <a:gd name="connsiteX8" fmla="*/ 721016 w 1105690"/>
              <a:gd name="connsiteY8" fmla="*/ 189886 h 208669"/>
              <a:gd name="connsiteX9" fmla="*/ 726729 w 1105690"/>
              <a:gd name="connsiteY9" fmla="*/ 196762 h 208669"/>
              <a:gd name="connsiteX10" fmla="*/ 738814 w 1105690"/>
              <a:gd name="connsiteY10" fmla="*/ 202319 h 208669"/>
              <a:gd name="connsiteX11" fmla="*/ 904218 w 1105690"/>
              <a:gd name="connsiteY11" fmla="*/ 202319 h 208669"/>
              <a:gd name="connsiteX12" fmla="*/ 1004629 w 1105690"/>
              <a:gd name="connsiteY12" fmla="*/ 202319 h 208669"/>
              <a:gd name="connsiteX13" fmla="*/ 1042419 w 1105690"/>
              <a:gd name="connsiteY13" fmla="*/ 194593 h 208669"/>
              <a:gd name="connsiteX14" fmla="*/ 1074320 w 1105690"/>
              <a:gd name="connsiteY14" fmla="*/ 172937 h 208669"/>
              <a:gd name="connsiteX15" fmla="*/ 1095480 w 1105690"/>
              <a:gd name="connsiteY15" fmla="*/ 140523 h 208669"/>
              <a:gd name="connsiteX16" fmla="*/ 1099340 w 1105690"/>
              <a:gd name="connsiteY16" fmla="*/ 110392 h 208669"/>
              <a:gd name="connsiteX17" fmla="*/ 1099340 w 1105690"/>
              <a:gd name="connsiteY17" fmla="*/ 80388 h 208669"/>
              <a:gd name="connsiteX18" fmla="*/ 1095480 w 1105690"/>
              <a:gd name="connsiteY18" fmla="*/ 68120 h 208669"/>
              <a:gd name="connsiteX19" fmla="*/ 1074320 w 1105690"/>
              <a:gd name="connsiteY19" fmla="*/ 35884 h 208669"/>
              <a:gd name="connsiteX20" fmla="*/ 1042419 w 1105690"/>
              <a:gd name="connsiteY20" fmla="*/ 14051 h 208669"/>
              <a:gd name="connsiteX21" fmla="*/ 1004629 w 1105690"/>
              <a:gd name="connsiteY21" fmla="*/ 6350 h 208669"/>
              <a:gd name="connsiteX22" fmla="*/ 738814 w 1105690"/>
              <a:gd name="connsiteY22" fmla="*/ 6350 h 208669"/>
              <a:gd name="connsiteX23" fmla="*/ 726729 w 1105690"/>
              <a:gd name="connsiteY23" fmla="*/ 12046 h 208669"/>
              <a:gd name="connsiteX24" fmla="*/ 721016 w 1105690"/>
              <a:gd name="connsiteY24" fmla="*/ 18935 h 208669"/>
              <a:gd name="connsiteX25" fmla="*/ 709262 w 1105690"/>
              <a:gd name="connsiteY25" fmla="*/ 24453 h 208669"/>
              <a:gd name="connsiteX26" fmla="*/ 397100 w 1105690"/>
              <a:gd name="connsiteY26" fmla="*/ 24453 h 208669"/>
              <a:gd name="connsiteX27" fmla="*/ 385003 w 1105690"/>
              <a:gd name="connsiteY27" fmla="*/ 18935 h 208669"/>
              <a:gd name="connsiteX28" fmla="*/ 379303 w 1105690"/>
              <a:gd name="connsiteY28" fmla="*/ 12046 h 208669"/>
              <a:gd name="connsiteX29" fmla="*/ 367218 w 1105690"/>
              <a:gd name="connsiteY29" fmla="*/ 6350 h 208669"/>
              <a:gd name="connsiteX30" fmla="*/ 101238 w 1105690"/>
              <a:gd name="connsiteY30" fmla="*/ 6350 h 208669"/>
              <a:gd name="connsiteX31" fmla="*/ 63448 w 1105690"/>
              <a:gd name="connsiteY31" fmla="*/ 14051 h 208669"/>
              <a:gd name="connsiteX32" fmla="*/ 31547 w 1105690"/>
              <a:gd name="connsiteY32" fmla="*/ 35884 h 208669"/>
              <a:gd name="connsiteX33" fmla="*/ 10538 w 1105690"/>
              <a:gd name="connsiteY33" fmla="*/ 68120 h 208669"/>
              <a:gd name="connsiteX34" fmla="*/ 6350 w 1105690"/>
              <a:gd name="connsiteY34" fmla="*/ 80554 h 208669"/>
              <a:gd name="connsiteX35" fmla="*/ 6350 w 1105690"/>
              <a:gd name="connsiteY35" fmla="*/ 128254 h 208669"/>
              <a:gd name="connsiteX36" fmla="*/ 10538 w 1105690"/>
              <a:gd name="connsiteY36" fmla="*/ 140523 h 208669"/>
              <a:gd name="connsiteX37" fmla="*/ 31547 w 1105690"/>
              <a:gd name="connsiteY37" fmla="*/ 172937 h 208669"/>
              <a:gd name="connsiteX38" fmla="*/ 63448 w 1105690"/>
              <a:gd name="connsiteY38" fmla="*/ 194593 h 208669"/>
              <a:gd name="connsiteX39" fmla="*/ 101238 w 1105690"/>
              <a:gd name="connsiteY39" fmla="*/ 202319 h 208669"/>
              <a:gd name="connsiteX40" fmla="*/ 106443 w 1105690"/>
              <a:gd name="connsiteY40" fmla="*/ 202319 h 20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105690" h="208669">
                <a:moveTo>
                  <a:pt x="106443" y="202319"/>
                </a:moveTo>
                <a:lnTo>
                  <a:pt x="367218" y="202319"/>
                </a:lnTo>
                <a:lnTo>
                  <a:pt x="379303" y="196762"/>
                </a:lnTo>
                <a:lnTo>
                  <a:pt x="385003" y="189886"/>
                </a:lnTo>
                <a:lnTo>
                  <a:pt x="396770" y="184329"/>
                </a:lnTo>
                <a:lnTo>
                  <a:pt x="397100" y="184329"/>
                </a:lnTo>
                <a:lnTo>
                  <a:pt x="708931" y="184329"/>
                </a:lnTo>
                <a:lnTo>
                  <a:pt x="709262" y="184329"/>
                </a:lnTo>
                <a:lnTo>
                  <a:pt x="721016" y="189886"/>
                </a:lnTo>
                <a:lnTo>
                  <a:pt x="726729" y="196762"/>
                </a:lnTo>
                <a:lnTo>
                  <a:pt x="738814" y="202319"/>
                </a:lnTo>
                <a:lnTo>
                  <a:pt x="904218" y="202319"/>
                </a:lnTo>
                <a:lnTo>
                  <a:pt x="1004629" y="202319"/>
                </a:lnTo>
                <a:lnTo>
                  <a:pt x="1042419" y="194593"/>
                </a:lnTo>
                <a:lnTo>
                  <a:pt x="1074320" y="172937"/>
                </a:lnTo>
                <a:lnTo>
                  <a:pt x="1095480" y="140523"/>
                </a:lnTo>
                <a:lnTo>
                  <a:pt x="1099340" y="110392"/>
                </a:lnTo>
                <a:lnTo>
                  <a:pt x="1099340" y="80388"/>
                </a:lnTo>
                <a:lnTo>
                  <a:pt x="1095480" y="68120"/>
                </a:lnTo>
                <a:lnTo>
                  <a:pt x="1074320" y="35884"/>
                </a:lnTo>
                <a:lnTo>
                  <a:pt x="1042419" y="14051"/>
                </a:lnTo>
                <a:lnTo>
                  <a:pt x="1004629" y="6350"/>
                </a:lnTo>
                <a:lnTo>
                  <a:pt x="738814" y="6350"/>
                </a:lnTo>
                <a:lnTo>
                  <a:pt x="726729" y="12046"/>
                </a:lnTo>
                <a:lnTo>
                  <a:pt x="721016" y="18935"/>
                </a:lnTo>
                <a:lnTo>
                  <a:pt x="709262" y="24453"/>
                </a:lnTo>
                <a:lnTo>
                  <a:pt x="397100" y="24453"/>
                </a:lnTo>
                <a:lnTo>
                  <a:pt x="385003" y="18935"/>
                </a:lnTo>
                <a:lnTo>
                  <a:pt x="379303" y="12046"/>
                </a:lnTo>
                <a:lnTo>
                  <a:pt x="367218" y="6350"/>
                </a:lnTo>
                <a:lnTo>
                  <a:pt x="101238" y="6350"/>
                </a:lnTo>
                <a:lnTo>
                  <a:pt x="63448" y="14051"/>
                </a:lnTo>
                <a:lnTo>
                  <a:pt x="31547" y="35884"/>
                </a:lnTo>
                <a:lnTo>
                  <a:pt x="10538" y="68120"/>
                </a:lnTo>
                <a:lnTo>
                  <a:pt x="6350" y="80554"/>
                </a:lnTo>
                <a:lnTo>
                  <a:pt x="6350" y="128254"/>
                </a:lnTo>
                <a:lnTo>
                  <a:pt x="10538" y="140523"/>
                </a:lnTo>
                <a:lnTo>
                  <a:pt x="31547" y="172937"/>
                </a:lnTo>
                <a:lnTo>
                  <a:pt x="63448" y="194593"/>
                </a:lnTo>
                <a:lnTo>
                  <a:pt x="101238" y="202319"/>
                </a:lnTo>
                <a:lnTo>
                  <a:pt x="106443" y="2023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0" name="Freeform 3"/>
          <p:cNvSpPr/>
          <p:nvPr/>
        </p:nvSpPr>
        <p:spPr>
          <a:xfrm>
            <a:off x="5392492" y="7639795"/>
            <a:ext cx="1145473" cy="98017"/>
          </a:xfrm>
          <a:custGeom>
            <a:avLst/>
            <a:gdLst>
              <a:gd name="connsiteX0" fmla="*/ 1139123 w 1145473"/>
              <a:gd name="connsiteY0" fmla="*/ 91489 h 98017"/>
              <a:gd name="connsiteX1" fmla="*/ 1122176 w 1145473"/>
              <a:gd name="connsiteY1" fmla="*/ 91667 h 98017"/>
              <a:gd name="connsiteX2" fmla="*/ 1096141 w 1145473"/>
              <a:gd name="connsiteY2" fmla="*/ 89802 h 98017"/>
              <a:gd name="connsiteX3" fmla="*/ 1070448 w 1145473"/>
              <a:gd name="connsiteY3" fmla="*/ 84106 h 98017"/>
              <a:gd name="connsiteX4" fmla="*/ 1045948 w 1145473"/>
              <a:gd name="connsiteY4" fmla="*/ 75034 h 98017"/>
              <a:gd name="connsiteX5" fmla="*/ 1022946 w 1145473"/>
              <a:gd name="connsiteY5" fmla="*/ 62602 h 98017"/>
              <a:gd name="connsiteX6" fmla="*/ 1014365 w 1145473"/>
              <a:gd name="connsiteY6" fmla="*/ 56373 h 98017"/>
              <a:gd name="connsiteX7" fmla="*/ 973236 w 1145473"/>
              <a:gd name="connsiteY7" fmla="*/ 33208 h 98017"/>
              <a:gd name="connsiteX8" fmla="*/ 927385 w 1145473"/>
              <a:gd name="connsiteY8" fmla="*/ 21790 h 98017"/>
              <a:gd name="connsiteX9" fmla="*/ 920175 w 1145473"/>
              <a:gd name="connsiteY9" fmla="*/ 21117 h 98017"/>
              <a:gd name="connsiteX10" fmla="*/ 687935 w 1145473"/>
              <a:gd name="connsiteY10" fmla="*/ 6350 h 98017"/>
              <a:gd name="connsiteX11" fmla="*/ 455024 w 1145473"/>
              <a:gd name="connsiteY11" fmla="*/ 6350 h 98017"/>
              <a:gd name="connsiteX12" fmla="*/ 222784 w 1145473"/>
              <a:gd name="connsiteY12" fmla="*/ 21117 h 98017"/>
              <a:gd name="connsiteX13" fmla="*/ 215574 w 1145473"/>
              <a:gd name="connsiteY13" fmla="*/ 21790 h 98017"/>
              <a:gd name="connsiteX14" fmla="*/ 169736 w 1145473"/>
              <a:gd name="connsiteY14" fmla="*/ 33208 h 98017"/>
              <a:gd name="connsiteX15" fmla="*/ 128606 w 1145473"/>
              <a:gd name="connsiteY15" fmla="*/ 56373 h 98017"/>
              <a:gd name="connsiteX16" fmla="*/ 120026 w 1145473"/>
              <a:gd name="connsiteY16" fmla="*/ 62602 h 98017"/>
              <a:gd name="connsiteX17" fmla="*/ 97011 w 1145473"/>
              <a:gd name="connsiteY17" fmla="*/ 75034 h 98017"/>
              <a:gd name="connsiteX18" fmla="*/ 72499 w 1145473"/>
              <a:gd name="connsiteY18" fmla="*/ 84106 h 98017"/>
              <a:gd name="connsiteX19" fmla="*/ 46818 w 1145473"/>
              <a:gd name="connsiteY19" fmla="*/ 89802 h 98017"/>
              <a:gd name="connsiteX20" fmla="*/ 20783 w 1145473"/>
              <a:gd name="connsiteY20" fmla="*/ 91667 h 98017"/>
              <a:gd name="connsiteX21" fmla="*/ 6350 w 1145473"/>
              <a:gd name="connsiteY21" fmla="*/ 91667 h 98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1145473" h="98017">
                <a:moveTo>
                  <a:pt x="1139123" y="91489"/>
                </a:moveTo>
                <a:lnTo>
                  <a:pt x="1122176" y="91667"/>
                </a:lnTo>
                <a:lnTo>
                  <a:pt x="1096141" y="89802"/>
                </a:lnTo>
                <a:lnTo>
                  <a:pt x="1070448" y="84106"/>
                </a:lnTo>
                <a:lnTo>
                  <a:pt x="1045948" y="75034"/>
                </a:lnTo>
                <a:lnTo>
                  <a:pt x="1022946" y="62602"/>
                </a:lnTo>
                <a:lnTo>
                  <a:pt x="1014365" y="56373"/>
                </a:lnTo>
                <a:lnTo>
                  <a:pt x="973236" y="33208"/>
                </a:lnTo>
                <a:lnTo>
                  <a:pt x="927385" y="21790"/>
                </a:lnTo>
                <a:lnTo>
                  <a:pt x="920175" y="21117"/>
                </a:lnTo>
                <a:lnTo>
                  <a:pt x="687935" y="6350"/>
                </a:lnTo>
                <a:lnTo>
                  <a:pt x="455024" y="6350"/>
                </a:lnTo>
                <a:lnTo>
                  <a:pt x="222784" y="21117"/>
                </a:lnTo>
                <a:lnTo>
                  <a:pt x="215574" y="21790"/>
                </a:lnTo>
                <a:lnTo>
                  <a:pt x="169736" y="33208"/>
                </a:lnTo>
                <a:lnTo>
                  <a:pt x="128606" y="56373"/>
                </a:lnTo>
                <a:lnTo>
                  <a:pt x="120026" y="62602"/>
                </a:lnTo>
                <a:lnTo>
                  <a:pt x="97011" y="75034"/>
                </a:lnTo>
                <a:lnTo>
                  <a:pt x="72499" y="84106"/>
                </a:lnTo>
                <a:lnTo>
                  <a:pt x="46818" y="89802"/>
                </a:lnTo>
                <a:lnTo>
                  <a:pt x="20783" y="91667"/>
                </a:lnTo>
                <a:lnTo>
                  <a:pt x="6350" y="9166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1" name="Freeform 3"/>
          <p:cNvSpPr/>
          <p:nvPr/>
        </p:nvSpPr>
        <p:spPr>
          <a:xfrm>
            <a:off x="5547145" y="7668832"/>
            <a:ext cx="833654" cy="94325"/>
          </a:xfrm>
          <a:custGeom>
            <a:avLst/>
            <a:gdLst>
              <a:gd name="connsiteX0" fmla="*/ 827304 w 833654"/>
              <a:gd name="connsiteY0" fmla="*/ 87975 h 94325"/>
              <a:gd name="connsiteX1" fmla="*/ 815385 w 833654"/>
              <a:gd name="connsiteY1" fmla="*/ 81264 h 94325"/>
              <a:gd name="connsiteX2" fmla="*/ 809507 w 833654"/>
              <a:gd name="connsiteY2" fmla="*/ 67829 h 94325"/>
              <a:gd name="connsiteX3" fmla="*/ 798590 w 833654"/>
              <a:gd name="connsiteY3" fmla="*/ 43305 h 94325"/>
              <a:gd name="connsiteX4" fmla="*/ 774738 w 833654"/>
              <a:gd name="connsiteY4" fmla="*/ 30885 h 94325"/>
              <a:gd name="connsiteX5" fmla="*/ 536634 w 833654"/>
              <a:gd name="connsiteY5" fmla="*/ 6350 h 94325"/>
              <a:gd name="connsiteX6" fmla="*/ 297007 w 833654"/>
              <a:gd name="connsiteY6" fmla="*/ 6350 h 94325"/>
              <a:gd name="connsiteX7" fmla="*/ 58903 w 833654"/>
              <a:gd name="connsiteY7" fmla="*/ 30885 h 94325"/>
              <a:gd name="connsiteX8" fmla="*/ 35064 w 833654"/>
              <a:gd name="connsiteY8" fmla="*/ 43305 h 94325"/>
              <a:gd name="connsiteX9" fmla="*/ 24134 w 833654"/>
              <a:gd name="connsiteY9" fmla="*/ 67829 h 94325"/>
              <a:gd name="connsiteX10" fmla="*/ 18282 w 833654"/>
              <a:gd name="connsiteY10" fmla="*/ 81264 h 94325"/>
              <a:gd name="connsiteX11" fmla="*/ 6350 w 833654"/>
              <a:gd name="connsiteY11" fmla="*/ 87975 h 94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33654" h="94325">
                <a:moveTo>
                  <a:pt x="827304" y="87975"/>
                </a:moveTo>
                <a:lnTo>
                  <a:pt x="815385" y="81264"/>
                </a:lnTo>
                <a:lnTo>
                  <a:pt x="809507" y="67829"/>
                </a:lnTo>
                <a:lnTo>
                  <a:pt x="798590" y="43305"/>
                </a:lnTo>
                <a:lnTo>
                  <a:pt x="774738" y="30885"/>
                </a:lnTo>
                <a:lnTo>
                  <a:pt x="536634" y="6350"/>
                </a:lnTo>
                <a:lnTo>
                  <a:pt x="297007" y="6350"/>
                </a:lnTo>
                <a:lnTo>
                  <a:pt x="58903" y="30885"/>
                </a:lnTo>
                <a:lnTo>
                  <a:pt x="35064" y="43305"/>
                </a:lnTo>
                <a:lnTo>
                  <a:pt x="24134" y="67829"/>
                </a:lnTo>
                <a:lnTo>
                  <a:pt x="18282" y="81264"/>
                </a:lnTo>
                <a:lnTo>
                  <a:pt x="6350" y="87975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2" name="Freeform 3"/>
          <p:cNvSpPr/>
          <p:nvPr/>
        </p:nvSpPr>
        <p:spPr>
          <a:xfrm>
            <a:off x="5549646" y="7777322"/>
            <a:ext cx="15872" cy="15872"/>
          </a:xfrm>
          <a:custGeom>
            <a:avLst/>
            <a:gdLst>
              <a:gd name="connsiteX0" fmla="*/ 9726 w 15872"/>
              <a:gd name="connsiteY0" fmla="*/ 7707 h 15872"/>
              <a:gd name="connsiteX1" fmla="*/ 6350 w 15872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9726" y="770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3" name="Freeform 3"/>
          <p:cNvSpPr/>
          <p:nvPr/>
        </p:nvSpPr>
        <p:spPr>
          <a:xfrm>
            <a:off x="5554523" y="7779519"/>
            <a:ext cx="15872" cy="15872"/>
          </a:xfrm>
          <a:custGeom>
            <a:avLst/>
            <a:gdLst>
              <a:gd name="connsiteX0" fmla="*/ 6857 w 15872"/>
              <a:gd name="connsiteY0" fmla="*/ 6501 h 15872"/>
              <a:gd name="connsiteX1" fmla="*/ 6350 w 15872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6857" y="65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4" name="Freeform 3"/>
          <p:cNvSpPr/>
          <p:nvPr/>
        </p:nvSpPr>
        <p:spPr>
          <a:xfrm>
            <a:off x="6470373" y="7708631"/>
            <a:ext cx="15872" cy="15872"/>
          </a:xfrm>
          <a:custGeom>
            <a:avLst/>
            <a:gdLst>
              <a:gd name="connsiteX0" fmla="*/ 6350 w 15872"/>
              <a:gd name="connsiteY0" fmla="*/ 6350 h 15872"/>
              <a:gd name="connsiteX1" fmla="*/ 7175 w 15872"/>
              <a:gd name="connsiteY1" fmla="*/ 6527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15872">
                <a:moveTo>
                  <a:pt x="6350" y="6350"/>
                </a:moveTo>
                <a:lnTo>
                  <a:pt x="7175" y="6527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5" name="Freeform 3"/>
          <p:cNvSpPr/>
          <p:nvPr/>
        </p:nvSpPr>
        <p:spPr>
          <a:xfrm>
            <a:off x="5542784" y="7776327"/>
            <a:ext cx="842376" cy="75486"/>
          </a:xfrm>
          <a:custGeom>
            <a:avLst/>
            <a:gdLst>
              <a:gd name="connsiteX0" fmla="*/ 6350 w 842376"/>
              <a:gd name="connsiteY0" fmla="*/ 6350 h 75486"/>
              <a:gd name="connsiteX1" fmla="*/ 22116 w 842376"/>
              <a:gd name="connsiteY1" fmla="*/ 12401 h 75486"/>
              <a:gd name="connsiteX2" fmla="*/ 29859 w 842376"/>
              <a:gd name="connsiteY2" fmla="*/ 27333 h 75486"/>
              <a:gd name="connsiteX3" fmla="*/ 36904 w 842376"/>
              <a:gd name="connsiteY3" fmla="*/ 49166 h 75486"/>
              <a:gd name="connsiteX4" fmla="*/ 54206 w 842376"/>
              <a:gd name="connsiteY4" fmla="*/ 64454 h 75486"/>
              <a:gd name="connsiteX5" fmla="*/ 76688 w 842376"/>
              <a:gd name="connsiteY5" fmla="*/ 69136 h 75486"/>
              <a:gd name="connsiteX6" fmla="*/ 765662 w 842376"/>
              <a:gd name="connsiteY6" fmla="*/ 69136 h 75486"/>
              <a:gd name="connsiteX7" fmla="*/ 787838 w 842376"/>
              <a:gd name="connsiteY7" fmla="*/ 63782 h 75486"/>
              <a:gd name="connsiteX8" fmla="*/ 804645 w 842376"/>
              <a:gd name="connsiteY8" fmla="*/ 48672 h 75486"/>
              <a:gd name="connsiteX9" fmla="*/ 812529 w 842376"/>
              <a:gd name="connsiteY9" fmla="*/ 27333 h 75486"/>
              <a:gd name="connsiteX10" fmla="*/ 820259 w 842376"/>
              <a:gd name="connsiteY10" fmla="*/ 12401 h 75486"/>
              <a:gd name="connsiteX11" fmla="*/ 836026 w 842376"/>
              <a:gd name="connsiteY11" fmla="*/ 6350 h 75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42376" h="75486">
                <a:moveTo>
                  <a:pt x="6350" y="6350"/>
                </a:moveTo>
                <a:lnTo>
                  <a:pt x="22116" y="12401"/>
                </a:lnTo>
                <a:lnTo>
                  <a:pt x="29859" y="27333"/>
                </a:lnTo>
                <a:lnTo>
                  <a:pt x="36904" y="49166"/>
                </a:lnTo>
                <a:lnTo>
                  <a:pt x="54206" y="64454"/>
                </a:lnTo>
                <a:lnTo>
                  <a:pt x="76688" y="69136"/>
                </a:lnTo>
                <a:lnTo>
                  <a:pt x="765662" y="69136"/>
                </a:lnTo>
                <a:lnTo>
                  <a:pt x="787838" y="63782"/>
                </a:lnTo>
                <a:lnTo>
                  <a:pt x="804645" y="48672"/>
                </a:lnTo>
                <a:lnTo>
                  <a:pt x="812529" y="27333"/>
                </a:lnTo>
                <a:lnTo>
                  <a:pt x="820259" y="12401"/>
                </a:lnTo>
                <a:lnTo>
                  <a:pt x="836026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6" name="Freeform 3"/>
          <p:cNvSpPr/>
          <p:nvPr/>
        </p:nvSpPr>
        <p:spPr>
          <a:xfrm>
            <a:off x="5542784" y="7776327"/>
            <a:ext cx="106560" cy="15872"/>
          </a:xfrm>
          <a:custGeom>
            <a:avLst/>
            <a:gdLst>
              <a:gd name="connsiteX0" fmla="*/ 6350 w 106560"/>
              <a:gd name="connsiteY0" fmla="*/ 6350 h 15872"/>
              <a:gd name="connsiteX1" fmla="*/ 100210 w 106560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560" h="15872">
                <a:moveTo>
                  <a:pt x="6350" y="6350"/>
                </a:moveTo>
                <a:lnTo>
                  <a:pt x="10021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7" name="Freeform 3"/>
          <p:cNvSpPr/>
          <p:nvPr/>
        </p:nvSpPr>
        <p:spPr>
          <a:xfrm>
            <a:off x="5804563" y="7776327"/>
            <a:ext cx="318806" cy="15872"/>
          </a:xfrm>
          <a:custGeom>
            <a:avLst/>
            <a:gdLst>
              <a:gd name="connsiteX0" fmla="*/ 6350 w 318806"/>
              <a:gd name="connsiteY0" fmla="*/ 6350 h 15872"/>
              <a:gd name="connsiteX1" fmla="*/ 312456 w 318806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8806" h="15872">
                <a:moveTo>
                  <a:pt x="6350" y="6350"/>
                </a:moveTo>
                <a:lnTo>
                  <a:pt x="312456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8" name="Freeform 3"/>
          <p:cNvSpPr/>
          <p:nvPr/>
        </p:nvSpPr>
        <p:spPr>
          <a:xfrm>
            <a:off x="5804397" y="7750457"/>
            <a:ext cx="319149" cy="15872"/>
          </a:xfrm>
          <a:custGeom>
            <a:avLst/>
            <a:gdLst>
              <a:gd name="connsiteX0" fmla="*/ 312799 w 319149"/>
              <a:gd name="connsiteY0" fmla="*/ 6350 h 15872"/>
              <a:gd name="connsiteX1" fmla="*/ 6350 w 319149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149" h="15872">
                <a:moveTo>
                  <a:pt x="31279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9" name="Freeform 3"/>
          <p:cNvSpPr/>
          <p:nvPr/>
        </p:nvSpPr>
        <p:spPr>
          <a:xfrm>
            <a:off x="5390305" y="7623172"/>
            <a:ext cx="1148520" cy="139984"/>
          </a:xfrm>
          <a:custGeom>
            <a:avLst/>
            <a:gdLst>
              <a:gd name="connsiteX0" fmla="*/ 298860 w 1148520"/>
              <a:gd name="connsiteY0" fmla="*/ 133634 h 139984"/>
              <a:gd name="connsiteX1" fmla="*/ 19285 w 1148520"/>
              <a:gd name="connsiteY1" fmla="*/ 133634 h 139984"/>
              <a:gd name="connsiteX2" fmla="*/ 17431 w 1148520"/>
              <a:gd name="connsiteY2" fmla="*/ 133456 h 139984"/>
              <a:gd name="connsiteX3" fmla="*/ 14245 w 1148520"/>
              <a:gd name="connsiteY3" fmla="*/ 133456 h 139984"/>
              <a:gd name="connsiteX4" fmla="*/ 11046 w 1148520"/>
              <a:gd name="connsiteY4" fmla="*/ 131629 h 139984"/>
              <a:gd name="connsiteX5" fmla="*/ 6350 w 1148520"/>
              <a:gd name="connsiteY5" fmla="*/ 126568 h 139984"/>
              <a:gd name="connsiteX6" fmla="*/ 6350 w 1148520"/>
              <a:gd name="connsiteY6" fmla="*/ 106929 h 139984"/>
              <a:gd name="connsiteX7" fmla="*/ 13065 w 1148520"/>
              <a:gd name="connsiteY7" fmla="*/ 97186 h 139984"/>
              <a:gd name="connsiteX8" fmla="*/ 36904 w 1148520"/>
              <a:gd name="connsiteY8" fmla="*/ 95004 h 139984"/>
              <a:gd name="connsiteX9" fmla="*/ 47834 w 1148520"/>
              <a:gd name="connsiteY9" fmla="*/ 94014 h 139984"/>
              <a:gd name="connsiteX10" fmla="*/ 60744 w 1148520"/>
              <a:gd name="connsiteY10" fmla="*/ 91806 h 139984"/>
              <a:gd name="connsiteX11" fmla="*/ 75202 w 1148520"/>
              <a:gd name="connsiteY11" fmla="*/ 87962 h 139984"/>
              <a:gd name="connsiteX12" fmla="*/ 90816 w 1148520"/>
              <a:gd name="connsiteY12" fmla="*/ 81923 h 139984"/>
              <a:gd name="connsiteX13" fmla="*/ 107103 w 1148520"/>
              <a:gd name="connsiteY13" fmla="*/ 73525 h 139984"/>
              <a:gd name="connsiteX14" fmla="*/ 121536 w 1148520"/>
              <a:gd name="connsiteY14" fmla="*/ 63934 h 139984"/>
              <a:gd name="connsiteX15" fmla="*/ 142862 w 1148520"/>
              <a:gd name="connsiteY15" fmla="*/ 49662 h 139984"/>
              <a:gd name="connsiteX16" fmla="*/ 166880 w 1148520"/>
              <a:gd name="connsiteY16" fmla="*/ 38256 h 139984"/>
              <a:gd name="connsiteX17" fmla="*/ 192077 w 1148520"/>
              <a:gd name="connsiteY17" fmla="*/ 30188 h 139984"/>
              <a:gd name="connsiteX18" fmla="*/ 215574 w 1148520"/>
              <a:gd name="connsiteY18" fmla="*/ 26141 h 139984"/>
              <a:gd name="connsiteX19" fmla="*/ 223305 w 1148520"/>
              <a:gd name="connsiteY19" fmla="*/ 25329 h 139984"/>
              <a:gd name="connsiteX20" fmla="*/ 389699 w 1148520"/>
              <a:gd name="connsiteY20" fmla="*/ 13378 h 139984"/>
              <a:gd name="connsiteX21" fmla="*/ 417589 w 1148520"/>
              <a:gd name="connsiteY21" fmla="*/ 9191 h 139984"/>
              <a:gd name="connsiteX22" fmla="*/ 520855 w 1148520"/>
              <a:gd name="connsiteY22" fmla="*/ 6350 h 139984"/>
              <a:gd name="connsiteX23" fmla="*/ 626636 w 1148520"/>
              <a:gd name="connsiteY23" fmla="*/ 6350 h 139984"/>
              <a:gd name="connsiteX24" fmla="*/ 729750 w 1148520"/>
              <a:gd name="connsiteY24" fmla="*/ 9191 h 139984"/>
              <a:gd name="connsiteX25" fmla="*/ 757626 w 1148520"/>
              <a:gd name="connsiteY25" fmla="*/ 13378 h 139984"/>
              <a:gd name="connsiteX26" fmla="*/ 924021 w 1148520"/>
              <a:gd name="connsiteY26" fmla="*/ 25329 h 139984"/>
              <a:gd name="connsiteX27" fmla="*/ 931752 w 1148520"/>
              <a:gd name="connsiteY27" fmla="*/ 26141 h 139984"/>
              <a:gd name="connsiteX28" fmla="*/ 955439 w 1148520"/>
              <a:gd name="connsiteY28" fmla="*/ 30188 h 139984"/>
              <a:gd name="connsiteX29" fmla="*/ 980789 w 1148520"/>
              <a:gd name="connsiteY29" fmla="*/ 38256 h 139984"/>
              <a:gd name="connsiteX30" fmla="*/ 1004629 w 1148520"/>
              <a:gd name="connsiteY30" fmla="*/ 49839 h 139984"/>
              <a:gd name="connsiteX31" fmla="*/ 1024444 w 1148520"/>
              <a:gd name="connsiteY31" fmla="*/ 62944 h 139984"/>
              <a:gd name="connsiteX32" fmla="*/ 1040401 w 1148520"/>
              <a:gd name="connsiteY32" fmla="*/ 73690 h 139984"/>
              <a:gd name="connsiteX33" fmla="*/ 1056865 w 1148520"/>
              <a:gd name="connsiteY33" fmla="*/ 82076 h 139984"/>
              <a:gd name="connsiteX34" fmla="*/ 1072314 w 1148520"/>
              <a:gd name="connsiteY34" fmla="*/ 87962 h 139984"/>
              <a:gd name="connsiteX35" fmla="*/ 1086734 w 1148520"/>
              <a:gd name="connsiteY35" fmla="*/ 91806 h 139984"/>
              <a:gd name="connsiteX36" fmla="*/ 1099682 w 1148520"/>
              <a:gd name="connsiteY36" fmla="*/ 94014 h 139984"/>
              <a:gd name="connsiteX37" fmla="*/ 1110587 w 1148520"/>
              <a:gd name="connsiteY37" fmla="*/ 95004 h 139984"/>
              <a:gd name="connsiteX38" fmla="*/ 1118153 w 1148520"/>
              <a:gd name="connsiteY38" fmla="*/ 95181 h 139984"/>
              <a:gd name="connsiteX39" fmla="*/ 1134274 w 1148520"/>
              <a:gd name="connsiteY39" fmla="*/ 97186 h 139984"/>
              <a:gd name="connsiteX40" fmla="*/ 1140989 w 1148520"/>
              <a:gd name="connsiteY40" fmla="*/ 106929 h 139984"/>
              <a:gd name="connsiteX41" fmla="*/ 1141306 w 1148520"/>
              <a:gd name="connsiteY41" fmla="*/ 108108 h 139984"/>
              <a:gd name="connsiteX42" fmla="*/ 1142170 w 1148520"/>
              <a:gd name="connsiteY42" fmla="*/ 123726 h 139984"/>
              <a:gd name="connsiteX43" fmla="*/ 1140989 w 1148520"/>
              <a:gd name="connsiteY43" fmla="*/ 126568 h 139984"/>
              <a:gd name="connsiteX44" fmla="*/ 1136279 w 1148520"/>
              <a:gd name="connsiteY44" fmla="*/ 131629 h 139984"/>
              <a:gd name="connsiteX45" fmla="*/ 1128054 w 1148520"/>
              <a:gd name="connsiteY45" fmla="*/ 133634 h 139984"/>
              <a:gd name="connsiteX46" fmla="*/ 849811 w 1148520"/>
              <a:gd name="connsiteY46" fmla="*/ 133634 h 139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1148520" h="139984">
                <a:moveTo>
                  <a:pt x="298860" y="133634"/>
                </a:moveTo>
                <a:lnTo>
                  <a:pt x="19285" y="133634"/>
                </a:lnTo>
                <a:lnTo>
                  <a:pt x="17431" y="133456"/>
                </a:lnTo>
                <a:lnTo>
                  <a:pt x="14245" y="133456"/>
                </a:lnTo>
                <a:lnTo>
                  <a:pt x="11046" y="131629"/>
                </a:lnTo>
                <a:lnTo>
                  <a:pt x="6350" y="126568"/>
                </a:lnTo>
                <a:lnTo>
                  <a:pt x="6350" y="106929"/>
                </a:lnTo>
                <a:lnTo>
                  <a:pt x="13065" y="97186"/>
                </a:lnTo>
                <a:lnTo>
                  <a:pt x="36904" y="95004"/>
                </a:lnTo>
                <a:lnTo>
                  <a:pt x="47834" y="94014"/>
                </a:lnTo>
                <a:lnTo>
                  <a:pt x="60744" y="91806"/>
                </a:lnTo>
                <a:lnTo>
                  <a:pt x="75202" y="87962"/>
                </a:lnTo>
                <a:lnTo>
                  <a:pt x="90816" y="81923"/>
                </a:lnTo>
                <a:lnTo>
                  <a:pt x="107103" y="73525"/>
                </a:lnTo>
                <a:lnTo>
                  <a:pt x="121536" y="63934"/>
                </a:lnTo>
                <a:lnTo>
                  <a:pt x="142862" y="49662"/>
                </a:lnTo>
                <a:lnTo>
                  <a:pt x="166880" y="38256"/>
                </a:lnTo>
                <a:lnTo>
                  <a:pt x="192077" y="30188"/>
                </a:lnTo>
                <a:lnTo>
                  <a:pt x="215574" y="26141"/>
                </a:lnTo>
                <a:lnTo>
                  <a:pt x="223305" y="25329"/>
                </a:lnTo>
                <a:lnTo>
                  <a:pt x="389699" y="13378"/>
                </a:lnTo>
                <a:lnTo>
                  <a:pt x="417589" y="9191"/>
                </a:lnTo>
                <a:lnTo>
                  <a:pt x="520855" y="6350"/>
                </a:lnTo>
                <a:lnTo>
                  <a:pt x="626636" y="6350"/>
                </a:lnTo>
                <a:lnTo>
                  <a:pt x="729750" y="9191"/>
                </a:lnTo>
                <a:lnTo>
                  <a:pt x="757626" y="13378"/>
                </a:lnTo>
                <a:lnTo>
                  <a:pt x="924021" y="25329"/>
                </a:lnTo>
                <a:lnTo>
                  <a:pt x="931752" y="26141"/>
                </a:lnTo>
                <a:lnTo>
                  <a:pt x="955439" y="30188"/>
                </a:lnTo>
                <a:lnTo>
                  <a:pt x="980789" y="38256"/>
                </a:lnTo>
                <a:lnTo>
                  <a:pt x="1004629" y="49839"/>
                </a:lnTo>
                <a:lnTo>
                  <a:pt x="1024444" y="62944"/>
                </a:lnTo>
                <a:lnTo>
                  <a:pt x="1040401" y="73690"/>
                </a:lnTo>
                <a:lnTo>
                  <a:pt x="1056865" y="82076"/>
                </a:lnTo>
                <a:lnTo>
                  <a:pt x="1072314" y="87962"/>
                </a:lnTo>
                <a:lnTo>
                  <a:pt x="1086734" y="91806"/>
                </a:lnTo>
                <a:lnTo>
                  <a:pt x="1099682" y="94014"/>
                </a:lnTo>
                <a:lnTo>
                  <a:pt x="1110587" y="95004"/>
                </a:lnTo>
                <a:lnTo>
                  <a:pt x="1118153" y="95181"/>
                </a:lnTo>
                <a:lnTo>
                  <a:pt x="1134274" y="97186"/>
                </a:lnTo>
                <a:lnTo>
                  <a:pt x="1140989" y="106929"/>
                </a:lnTo>
                <a:lnTo>
                  <a:pt x="1141306" y="108108"/>
                </a:lnTo>
                <a:lnTo>
                  <a:pt x="1142170" y="123726"/>
                </a:lnTo>
                <a:lnTo>
                  <a:pt x="1140989" y="126568"/>
                </a:lnTo>
                <a:lnTo>
                  <a:pt x="1136279" y="131629"/>
                </a:lnTo>
                <a:lnTo>
                  <a:pt x="1128054" y="133634"/>
                </a:lnTo>
                <a:lnTo>
                  <a:pt x="849811" y="133634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0" name="Freeform 3"/>
          <p:cNvSpPr/>
          <p:nvPr/>
        </p:nvSpPr>
        <p:spPr>
          <a:xfrm>
            <a:off x="6405216" y="7750458"/>
            <a:ext cx="28643" cy="38568"/>
          </a:xfrm>
          <a:custGeom>
            <a:avLst/>
            <a:gdLst>
              <a:gd name="connsiteX0" fmla="*/ 6350 w 28643"/>
              <a:gd name="connsiteY0" fmla="*/ 32218 h 38568"/>
              <a:gd name="connsiteX1" fmla="*/ 11884 w 28643"/>
              <a:gd name="connsiteY1" fmla="*/ 30036 h 38568"/>
              <a:gd name="connsiteX2" fmla="*/ 14233 w 28643"/>
              <a:gd name="connsiteY2" fmla="*/ 24492 h 38568"/>
              <a:gd name="connsiteX3" fmla="*/ 14410 w 28643"/>
              <a:gd name="connsiteY3" fmla="*/ 14076 h 38568"/>
              <a:gd name="connsiteX4" fmla="*/ 16759 w 28643"/>
              <a:gd name="connsiteY4" fmla="*/ 8532 h 38568"/>
              <a:gd name="connsiteX5" fmla="*/ 22293 w 28643"/>
              <a:gd name="connsiteY5" fmla="*/ 6350 h 38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643" h="38568">
                <a:moveTo>
                  <a:pt x="6350" y="32218"/>
                </a:moveTo>
                <a:lnTo>
                  <a:pt x="11884" y="30036"/>
                </a:lnTo>
                <a:lnTo>
                  <a:pt x="14233" y="24492"/>
                </a:lnTo>
                <a:lnTo>
                  <a:pt x="14410" y="14076"/>
                </a:lnTo>
                <a:lnTo>
                  <a:pt x="16759" y="8532"/>
                </a:lnTo>
                <a:lnTo>
                  <a:pt x="22293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1" name="Freeform 3"/>
          <p:cNvSpPr/>
          <p:nvPr/>
        </p:nvSpPr>
        <p:spPr>
          <a:xfrm>
            <a:off x="6459786" y="7750457"/>
            <a:ext cx="28491" cy="38568"/>
          </a:xfrm>
          <a:custGeom>
            <a:avLst/>
            <a:gdLst>
              <a:gd name="connsiteX0" fmla="*/ 6350 w 28491"/>
              <a:gd name="connsiteY0" fmla="*/ 6350 h 38568"/>
              <a:gd name="connsiteX1" fmla="*/ 11910 w 28491"/>
              <a:gd name="connsiteY1" fmla="*/ 8532 h 38568"/>
              <a:gd name="connsiteX2" fmla="*/ 14233 w 28491"/>
              <a:gd name="connsiteY2" fmla="*/ 14075 h 38568"/>
              <a:gd name="connsiteX3" fmla="*/ 14410 w 28491"/>
              <a:gd name="connsiteY3" fmla="*/ 24491 h 38568"/>
              <a:gd name="connsiteX4" fmla="*/ 16594 w 28491"/>
              <a:gd name="connsiteY4" fmla="*/ 30036 h 38568"/>
              <a:gd name="connsiteX5" fmla="*/ 22141 w 28491"/>
              <a:gd name="connsiteY5" fmla="*/ 32218 h 38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91" h="38568">
                <a:moveTo>
                  <a:pt x="6350" y="6350"/>
                </a:moveTo>
                <a:lnTo>
                  <a:pt x="11910" y="8532"/>
                </a:lnTo>
                <a:lnTo>
                  <a:pt x="14233" y="14075"/>
                </a:lnTo>
                <a:lnTo>
                  <a:pt x="14410" y="24491"/>
                </a:lnTo>
                <a:lnTo>
                  <a:pt x="16594" y="30036"/>
                </a:lnTo>
                <a:lnTo>
                  <a:pt x="22141" y="32218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2" name="Freeform 3"/>
          <p:cNvSpPr/>
          <p:nvPr/>
        </p:nvSpPr>
        <p:spPr>
          <a:xfrm>
            <a:off x="5439669" y="7750458"/>
            <a:ext cx="28491" cy="38568"/>
          </a:xfrm>
          <a:custGeom>
            <a:avLst/>
            <a:gdLst>
              <a:gd name="connsiteX0" fmla="*/ 6350 w 28491"/>
              <a:gd name="connsiteY0" fmla="*/ 32218 h 38568"/>
              <a:gd name="connsiteX1" fmla="*/ 11732 w 28491"/>
              <a:gd name="connsiteY1" fmla="*/ 30036 h 38568"/>
              <a:gd name="connsiteX2" fmla="*/ 14068 w 28491"/>
              <a:gd name="connsiteY2" fmla="*/ 24492 h 38568"/>
              <a:gd name="connsiteX3" fmla="*/ 14258 w 28491"/>
              <a:gd name="connsiteY3" fmla="*/ 14076 h 38568"/>
              <a:gd name="connsiteX4" fmla="*/ 16594 w 28491"/>
              <a:gd name="connsiteY4" fmla="*/ 8532 h 38568"/>
              <a:gd name="connsiteX5" fmla="*/ 22141 w 28491"/>
              <a:gd name="connsiteY5" fmla="*/ 6350 h 38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91" h="38568">
                <a:moveTo>
                  <a:pt x="6350" y="32218"/>
                </a:moveTo>
                <a:lnTo>
                  <a:pt x="11732" y="30036"/>
                </a:lnTo>
                <a:lnTo>
                  <a:pt x="14068" y="24492"/>
                </a:lnTo>
                <a:lnTo>
                  <a:pt x="14258" y="14076"/>
                </a:lnTo>
                <a:lnTo>
                  <a:pt x="16594" y="8532"/>
                </a:lnTo>
                <a:lnTo>
                  <a:pt x="22141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3" name="Freeform 3"/>
          <p:cNvSpPr/>
          <p:nvPr/>
        </p:nvSpPr>
        <p:spPr>
          <a:xfrm>
            <a:off x="5494077" y="7750457"/>
            <a:ext cx="28656" cy="38568"/>
          </a:xfrm>
          <a:custGeom>
            <a:avLst/>
            <a:gdLst>
              <a:gd name="connsiteX0" fmla="*/ 6350 w 28656"/>
              <a:gd name="connsiteY0" fmla="*/ 6350 h 38568"/>
              <a:gd name="connsiteX1" fmla="*/ 11897 w 28656"/>
              <a:gd name="connsiteY1" fmla="*/ 8532 h 38568"/>
              <a:gd name="connsiteX2" fmla="*/ 14245 w 28656"/>
              <a:gd name="connsiteY2" fmla="*/ 14075 h 38568"/>
              <a:gd name="connsiteX3" fmla="*/ 14423 w 28656"/>
              <a:gd name="connsiteY3" fmla="*/ 24491 h 38568"/>
              <a:gd name="connsiteX4" fmla="*/ 16746 w 28656"/>
              <a:gd name="connsiteY4" fmla="*/ 30036 h 38568"/>
              <a:gd name="connsiteX5" fmla="*/ 22306 w 28656"/>
              <a:gd name="connsiteY5" fmla="*/ 32218 h 38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656" h="38568">
                <a:moveTo>
                  <a:pt x="6350" y="6350"/>
                </a:moveTo>
                <a:lnTo>
                  <a:pt x="11897" y="8532"/>
                </a:lnTo>
                <a:lnTo>
                  <a:pt x="14245" y="14075"/>
                </a:lnTo>
                <a:lnTo>
                  <a:pt x="14423" y="24491"/>
                </a:lnTo>
                <a:lnTo>
                  <a:pt x="16746" y="30036"/>
                </a:lnTo>
                <a:lnTo>
                  <a:pt x="22306" y="32218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4" name="Freeform 3"/>
          <p:cNvSpPr/>
          <p:nvPr/>
        </p:nvSpPr>
        <p:spPr>
          <a:xfrm>
            <a:off x="5384110" y="7776327"/>
            <a:ext cx="1159742" cy="177777"/>
          </a:xfrm>
          <a:custGeom>
            <a:avLst/>
            <a:gdLst>
              <a:gd name="connsiteX0" fmla="*/ 305055 w 1159742"/>
              <a:gd name="connsiteY0" fmla="*/ 6350 h 177777"/>
              <a:gd name="connsiteX1" fmla="*/ 21278 w 1159742"/>
              <a:gd name="connsiteY1" fmla="*/ 6350 h 177777"/>
              <a:gd name="connsiteX2" fmla="*/ 10361 w 1159742"/>
              <a:gd name="connsiteY2" fmla="*/ 18935 h 177777"/>
              <a:gd name="connsiteX3" fmla="*/ 6350 w 1159742"/>
              <a:gd name="connsiteY3" fmla="*/ 171427 h 177777"/>
              <a:gd name="connsiteX4" fmla="*/ 1153392 w 1159742"/>
              <a:gd name="connsiteY4" fmla="*/ 171427 h 177777"/>
              <a:gd name="connsiteX5" fmla="*/ 1149368 w 1159742"/>
              <a:gd name="connsiteY5" fmla="*/ 18935 h 177777"/>
              <a:gd name="connsiteX6" fmla="*/ 1138451 w 1159742"/>
              <a:gd name="connsiteY6" fmla="*/ 6350 h 177777"/>
              <a:gd name="connsiteX7" fmla="*/ 856006 w 1159742"/>
              <a:gd name="connsiteY7" fmla="*/ 6350 h 177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59742" h="177777">
                <a:moveTo>
                  <a:pt x="305055" y="6350"/>
                </a:moveTo>
                <a:lnTo>
                  <a:pt x="21278" y="6350"/>
                </a:lnTo>
                <a:lnTo>
                  <a:pt x="10361" y="18935"/>
                </a:lnTo>
                <a:lnTo>
                  <a:pt x="6350" y="171427"/>
                </a:lnTo>
                <a:lnTo>
                  <a:pt x="1153392" y="171427"/>
                </a:lnTo>
                <a:lnTo>
                  <a:pt x="1149368" y="18935"/>
                </a:lnTo>
                <a:lnTo>
                  <a:pt x="1138451" y="6350"/>
                </a:lnTo>
                <a:lnTo>
                  <a:pt x="856006" y="6350"/>
                </a:lnTo>
              </a:path>
            </a:pathLst>
          </a:custGeom>
          <a:ln w="12700">
            <a:solidFill>
              <a:srgbClr val="80828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5" name="Freeform 3"/>
          <p:cNvSpPr/>
          <p:nvPr/>
        </p:nvSpPr>
        <p:spPr>
          <a:xfrm>
            <a:off x="5682817" y="7743919"/>
            <a:ext cx="134284" cy="54477"/>
          </a:xfrm>
          <a:custGeom>
            <a:avLst/>
            <a:gdLst>
              <a:gd name="connsiteX0" fmla="*/ 127934 w 134284"/>
              <a:gd name="connsiteY0" fmla="*/ 43191 h 54477"/>
              <a:gd name="connsiteX1" fmla="*/ 122996 w 134284"/>
              <a:gd name="connsiteY1" fmla="*/ 48127 h 54477"/>
              <a:gd name="connsiteX2" fmla="*/ 11288 w 134284"/>
              <a:gd name="connsiteY2" fmla="*/ 48127 h 54477"/>
              <a:gd name="connsiteX3" fmla="*/ 6350 w 134284"/>
              <a:gd name="connsiteY3" fmla="*/ 43191 h 54477"/>
              <a:gd name="connsiteX4" fmla="*/ 6350 w 134284"/>
              <a:gd name="connsiteY4" fmla="*/ 11247 h 54477"/>
              <a:gd name="connsiteX5" fmla="*/ 11288 w 134284"/>
              <a:gd name="connsiteY5" fmla="*/ 6350 h 54477"/>
              <a:gd name="connsiteX6" fmla="*/ 122996 w 134284"/>
              <a:gd name="connsiteY6" fmla="*/ 6350 h 54477"/>
              <a:gd name="connsiteX7" fmla="*/ 127934 w 134284"/>
              <a:gd name="connsiteY7" fmla="*/ 11247 h 54477"/>
              <a:gd name="connsiteX8" fmla="*/ 127934 w 134284"/>
              <a:gd name="connsiteY8" fmla="*/ 43191 h 54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4284" h="54477">
                <a:moveTo>
                  <a:pt x="127934" y="43191"/>
                </a:moveTo>
                <a:cubicBezTo>
                  <a:pt x="127934" y="45919"/>
                  <a:pt x="125725" y="48127"/>
                  <a:pt x="122996" y="48127"/>
                </a:cubicBezTo>
                <a:lnTo>
                  <a:pt x="11288" y="48127"/>
                </a:lnTo>
                <a:cubicBezTo>
                  <a:pt x="8558" y="48127"/>
                  <a:pt x="6350" y="45919"/>
                  <a:pt x="6350" y="43191"/>
                </a:cubicBezTo>
                <a:lnTo>
                  <a:pt x="6350" y="11247"/>
                </a:lnTo>
                <a:cubicBezTo>
                  <a:pt x="6350" y="8557"/>
                  <a:pt x="8558" y="6350"/>
                  <a:pt x="11288" y="6350"/>
                </a:cubicBezTo>
                <a:lnTo>
                  <a:pt x="122996" y="6350"/>
                </a:lnTo>
                <a:cubicBezTo>
                  <a:pt x="125725" y="6350"/>
                  <a:pt x="127934" y="8557"/>
                  <a:pt x="127934" y="11247"/>
                </a:cubicBezTo>
                <a:lnTo>
                  <a:pt x="127934" y="4319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6" name="Freeform 3"/>
          <p:cNvSpPr/>
          <p:nvPr/>
        </p:nvSpPr>
        <p:spPr>
          <a:xfrm>
            <a:off x="6112186" y="7743919"/>
            <a:ext cx="134284" cy="54477"/>
          </a:xfrm>
          <a:custGeom>
            <a:avLst/>
            <a:gdLst>
              <a:gd name="connsiteX0" fmla="*/ 127934 w 134284"/>
              <a:gd name="connsiteY0" fmla="*/ 43191 h 54477"/>
              <a:gd name="connsiteX1" fmla="*/ 122996 w 134284"/>
              <a:gd name="connsiteY1" fmla="*/ 48127 h 54477"/>
              <a:gd name="connsiteX2" fmla="*/ 11288 w 134284"/>
              <a:gd name="connsiteY2" fmla="*/ 48127 h 54477"/>
              <a:gd name="connsiteX3" fmla="*/ 6350 w 134284"/>
              <a:gd name="connsiteY3" fmla="*/ 43191 h 54477"/>
              <a:gd name="connsiteX4" fmla="*/ 6350 w 134284"/>
              <a:gd name="connsiteY4" fmla="*/ 11247 h 54477"/>
              <a:gd name="connsiteX5" fmla="*/ 11288 w 134284"/>
              <a:gd name="connsiteY5" fmla="*/ 6350 h 54477"/>
              <a:gd name="connsiteX6" fmla="*/ 122996 w 134284"/>
              <a:gd name="connsiteY6" fmla="*/ 6350 h 54477"/>
              <a:gd name="connsiteX7" fmla="*/ 127934 w 134284"/>
              <a:gd name="connsiteY7" fmla="*/ 11247 h 54477"/>
              <a:gd name="connsiteX8" fmla="*/ 127934 w 134284"/>
              <a:gd name="connsiteY8" fmla="*/ 43191 h 54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4284" h="54477">
                <a:moveTo>
                  <a:pt x="127934" y="43191"/>
                </a:moveTo>
                <a:cubicBezTo>
                  <a:pt x="127934" y="45919"/>
                  <a:pt x="125725" y="48127"/>
                  <a:pt x="122996" y="48127"/>
                </a:cubicBezTo>
                <a:lnTo>
                  <a:pt x="11288" y="48127"/>
                </a:lnTo>
                <a:cubicBezTo>
                  <a:pt x="8558" y="48127"/>
                  <a:pt x="6350" y="45919"/>
                  <a:pt x="6350" y="43191"/>
                </a:cubicBezTo>
                <a:lnTo>
                  <a:pt x="6350" y="11247"/>
                </a:lnTo>
                <a:cubicBezTo>
                  <a:pt x="6350" y="8557"/>
                  <a:pt x="8558" y="6350"/>
                  <a:pt x="11288" y="6350"/>
                </a:cubicBezTo>
                <a:lnTo>
                  <a:pt x="122996" y="6350"/>
                </a:lnTo>
                <a:cubicBezTo>
                  <a:pt x="125725" y="6350"/>
                  <a:pt x="127934" y="8557"/>
                  <a:pt x="127934" y="11247"/>
                </a:cubicBezTo>
                <a:lnTo>
                  <a:pt x="127934" y="4319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7" name="Freeform 3"/>
          <p:cNvSpPr/>
          <p:nvPr/>
        </p:nvSpPr>
        <p:spPr>
          <a:xfrm>
            <a:off x="5384107" y="6991545"/>
            <a:ext cx="25390" cy="168033"/>
          </a:xfrm>
          <a:custGeom>
            <a:avLst/>
            <a:gdLst>
              <a:gd name="connsiteX0" fmla="*/ 6350 w 25390"/>
              <a:gd name="connsiteY0" fmla="*/ 161683 h 168033"/>
              <a:gd name="connsiteX1" fmla="*/ 6350 w 25390"/>
              <a:gd name="connsiteY1" fmla="*/ 6350 h 168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0" h="168033">
                <a:moveTo>
                  <a:pt x="6350" y="16168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8" name="Freeform 3"/>
          <p:cNvSpPr/>
          <p:nvPr/>
        </p:nvSpPr>
        <p:spPr>
          <a:xfrm>
            <a:off x="6531154" y="6991545"/>
            <a:ext cx="25390" cy="168033"/>
          </a:xfrm>
          <a:custGeom>
            <a:avLst/>
            <a:gdLst>
              <a:gd name="connsiteX0" fmla="*/ 6350 w 25390"/>
              <a:gd name="connsiteY0" fmla="*/ 161683 h 168033"/>
              <a:gd name="connsiteX1" fmla="*/ 6350 w 25390"/>
              <a:gd name="connsiteY1" fmla="*/ 6350 h 168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0" h="168033">
                <a:moveTo>
                  <a:pt x="6350" y="16168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9" name="Freeform 3"/>
          <p:cNvSpPr/>
          <p:nvPr/>
        </p:nvSpPr>
        <p:spPr>
          <a:xfrm>
            <a:off x="6569273" y="7172252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0" name="Freeform 3"/>
          <p:cNvSpPr/>
          <p:nvPr/>
        </p:nvSpPr>
        <p:spPr>
          <a:xfrm>
            <a:off x="6569273" y="7518680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1" name="Freeform 3"/>
          <p:cNvSpPr/>
          <p:nvPr/>
        </p:nvSpPr>
        <p:spPr>
          <a:xfrm>
            <a:off x="6569273" y="7941400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2" name="Freeform 3"/>
          <p:cNvSpPr/>
          <p:nvPr/>
        </p:nvSpPr>
        <p:spPr>
          <a:xfrm>
            <a:off x="6569273" y="7623170"/>
            <a:ext cx="195064" cy="25390"/>
          </a:xfrm>
          <a:custGeom>
            <a:avLst/>
            <a:gdLst>
              <a:gd name="connsiteX0" fmla="*/ 6350 w 195064"/>
              <a:gd name="connsiteY0" fmla="*/ 6350 h 25390"/>
              <a:gd name="connsiteX1" fmla="*/ 188714 w 195064"/>
              <a:gd name="connsiteY1" fmla="*/ 6350 h 25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064" h="25390">
                <a:moveTo>
                  <a:pt x="6350" y="6350"/>
                </a:moveTo>
                <a:lnTo>
                  <a:pt x="188714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3" name="Freeform 3"/>
          <p:cNvSpPr/>
          <p:nvPr/>
        </p:nvSpPr>
        <p:spPr>
          <a:xfrm>
            <a:off x="5384107" y="7054975"/>
            <a:ext cx="1159741" cy="15872"/>
          </a:xfrm>
          <a:custGeom>
            <a:avLst/>
            <a:gdLst>
              <a:gd name="connsiteX0" fmla="*/ 6350 w 1159741"/>
              <a:gd name="connsiteY0" fmla="*/ 6350 h 15872"/>
              <a:gd name="connsiteX1" fmla="*/ 1153391 w 1159741"/>
              <a:gd name="connsiteY1" fmla="*/ 6350 h 15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9741" h="15872">
                <a:moveTo>
                  <a:pt x="6350" y="6350"/>
                </a:moveTo>
                <a:lnTo>
                  <a:pt x="1153391" y="6350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4" name="Freeform 3"/>
          <p:cNvSpPr/>
          <p:nvPr/>
        </p:nvSpPr>
        <p:spPr>
          <a:xfrm>
            <a:off x="6688168" y="7172252"/>
            <a:ext cx="15872" cy="359131"/>
          </a:xfrm>
          <a:custGeom>
            <a:avLst/>
            <a:gdLst>
              <a:gd name="connsiteX0" fmla="*/ 6350 w 15872"/>
              <a:gd name="connsiteY0" fmla="*/ 6350 h 359131"/>
              <a:gd name="connsiteX1" fmla="*/ 6350 w 15872"/>
              <a:gd name="connsiteY1" fmla="*/ 352781 h 359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359131">
                <a:moveTo>
                  <a:pt x="6350" y="6350"/>
                </a:moveTo>
                <a:lnTo>
                  <a:pt x="6350" y="352781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5" name="Freeform 3"/>
          <p:cNvSpPr/>
          <p:nvPr/>
        </p:nvSpPr>
        <p:spPr>
          <a:xfrm>
            <a:off x="6688168" y="7623170"/>
            <a:ext cx="15872" cy="330929"/>
          </a:xfrm>
          <a:custGeom>
            <a:avLst/>
            <a:gdLst>
              <a:gd name="connsiteX0" fmla="*/ 6350 w 15872"/>
              <a:gd name="connsiteY0" fmla="*/ 6350 h 330929"/>
              <a:gd name="connsiteX1" fmla="*/ 6350 w 15872"/>
              <a:gd name="connsiteY1" fmla="*/ 324579 h 330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72" h="330929">
                <a:moveTo>
                  <a:pt x="6350" y="6350"/>
                </a:moveTo>
                <a:lnTo>
                  <a:pt x="6350" y="324579"/>
                </a:lnTo>
              </a:path>
            </a:pathLst>
          </a:custGeom>
          <a:ln w="12700">
            <a:solidFill>
              <a:srgbClr val="5859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6" name="Freeform 3"/>
          <p:cNvSpPr/>
          <p:nvPr/>
        </p:nvSpPr>
        <p:spPr>
          <a:xfrm>
            <a:off x="360449" y="10050840"/>
            <a:ext cx="21973" cy="95529"/>
          </a:xfrm>
          <a:custGeom>
            <a:avLst/>
            <a:gdLst>
              <a:gd name="connsiteX0" fmla="*/ 0 w 21973"/>
              <a:gd name="connsiteY0" fmla="*/ 19207 h 95529"/>
              <a:gd name="connsiteX1" fmla="*/ 2449 w 21973"/>
              <a:gd name="connsiteY1" fmla="*/ 16353 h 95529"/>
              <a:gd name="connsiteX2" fmla="*/ 11932 w 21973"/>
              <a:gd name="connsiteY2" fmla="*/ 13637 h 95529"/>
              <a:gd name="connsiteX3" fmla="*/ 16070 w 21973"/>
              <a:gd name="connsiteY3" fmla="*/ 3095 h 95529"/>
              <a:gd name="connsiteX4" fmla="*/ 19079 w 21973"/>
              <a:gd name="connsiteY4" fmla="*/ 0 h 95529"/>
              <a:gd name="connsiteX5" fmla="*/ 21973 w 21973"/>
              <a:gd name="connsiteY5" fmla="*/ 3095 h 95529"/>
              <a:gd name="connsiteX6" fmla="*/ 21973 w 21973"/>
              <a:gd name="connsiteY6" fmla="*/ 90937 h 95529"/>
              <a:gd name="connsiteX7" fmla="*/ 20869 w 21973"/>
              <a:gd name="connsiteY7" fmla="*/ 94286 h 95529"/>
              <a:gd name="connsiteX8" fmla="*/ 18520 w 21973"/>
              <a:gd name="connsiteY8" fmla="*/ 95529 h 95529"/>
              <a:gd name="connsiteX9" fmla="*/ 16070 w 21973"/>
              <a:gd name="connsiteY9" fmla="*/ 94286 h 95529"/>
              <a:gd name="connsiteX10" fmla="*/ 15067 w 21973"/>
              <a:gd name="connsiteY10" fmla="*/ 90823 h 95529"/>
              <a:gd name="connsiteX11" fmla="*/ 15067 w 21973"/>
              <a:gd name="connsiteY11" fmla="*/ 22061 h 95529"/>
              <a:gd name="connsiteX12" fmla="*/ 2792 w 21973"/>
              <a:gd name="connsiteY12" fmla="*/ 22061 h 95529"/>
              <a:gd name="connsiteX13" fmla="*/ 0 w 21973"/>
              <a:gd name="connsiteY13" fmla="*/ 19207 h 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1973" h="95529">
                <a:moveTo>
                  <a:pt x="0" y="19207"/>
                </a:moveTo>
                <a:cubicBezTo>
                  <a:pt x="-76" y="17329"/>
                  <a:pt x="748" y="16353"/>
                  <a:pt x="2449" y="16353"/>
                </a:cubicBezTo>
                <a:cubicBezTo>
                  <a:pt x="6613" y="16353"/>
                  <a:pt x="9787" y="15464"/>
                  <a:pt x="11932" y="13637"/>
                </a:cubicBezTo>
                <a:cubicBezTo>
                  <a:pt x="14471" y="11506"/>
                  <a:pt x="15842" y="7980"/>
                  <a:pt x="16070" y="3095"/>
                </a:cubicBezTo>
                <a:cubicBezTo>
                  <a:pt x="16134" y="1116"/>
                  <a:pt x="17149" y="101"/>
                  <a:pt x="19079" y="0"/>
                </a:cubicBezTo>
                <a:cubicBezTo>
                  <a:pt x="21008" y="-75"/>
                  <a:pt x="21973" y="964"/>
                  <a:pt x="21973" y="3095"/>
                </a:cubicBezTo>
                <a:lnTo>
                  <a:pt x="21973" y="90937"/>
                </a:lnTo>
                <a:cubicBezTo>
                  <a:pt x="21973" y="92357"/>
                  <a:pt x="21605" y="93474"/>
                  <a:pt x="20869" y="94286"/>
                </a:cubicBezTo>
                <a:cubicBezTo>
                  <a:pt x="20196" y="95123"/>
                  <a:pt x="19409" y="95529"/>
                  <a:pt x="18520" y="95529"/>
                </a:cubicBezTo>
                <a:cubicBezTo>
                  <a:pt x="17555" y="95453"/>
                  <a:pt x="16730" y="95035"/>
                  <a:pt x="16070" y="94286"/>
                </a:cubicBezTo>
                <a:cubicBezTo>
                  <a:pt x="15397" y="93398"/>
                  <a:pt x="15067" y="92230"/>
                  <a:pt x="15067" y="90823"/>
                </a:cubicBezTo>
                <a:lnTo>
                  <a:pt x="15067" y="22061"/>
                </a:lnTo>
                <a:lnTo>
                  <a:pt x="2792" y="22061"/>
                </a:lnTo>
                <a:cubicBezTo>
                  <a:pt x="1002" y="22061"/>
                  <a:pt x="76" y="21110"/>
                  <a:pt x="0" y="19207"/>
                </a:cubicBezTo>
              </a:path>
            </a:pathLst>
          </a:custGeom>
          <a:solidFill>
            <a:srgbClr val="C415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0045700"/>
            <a:ext cx="63500" cy="101600"/>
          </a:xfrm>
          <a:prstGeom prst="rect">
            <a:avLst/>
          </a:prstGeom>
          <a:noFill/>
        </p:spPr>
      </p:pic>
      <p:pic>
        <p:nvPicPr>
          <p:cNvPr id="12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698500"/>
            <a:ext cx="508000" cy="139700"/>
          </a:xfrm>
          <a:prstGeom prst="rect">
            <a:avLst/>
          </a:prstGeom>
          <a:noFill/>
        </p:spPr>
      </p:pic>
      <p:pic>
        <p:nvPicPr>
          <p:cNvPr id="12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98500"/>
            <a:ext cx="127000" cy="139700"/>
          </a:xfrm>
          <a:prstGeom prst="rect">
            <a:avLst/>
          </a:prstGeom>
          <a:noFill/>
        </p:spPr>
      </p:pic>
      <p:pic>
        <p:nvPicPr>
          <p:cNvPr id="12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0" y="698500"/>
            <a:ext cx="127000" cy="139700"/>
          </a:xfrm>
          <a:prstGeom prst="rect">
            <a:avLst/>
          </a:prstGeom>
          <a:noFill/>
        </p:spPr>
      </p:pic>
      <p:pic>
        <p:nvPicPr>
          <p:cNvPr id="130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" y="914400"/>
            <a:ext cx="139700" cy="165100"/>
          </a:xfrm>
          <a:prstGeom prst="rect">
            <a:avLst/>
          </a:prstGeom>
          <a:noFill/>
        </p:spPr>
      </p:pic>
      <p:pic>
        <p:nvPicPr>
          <p:cNvPr id="130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700" y="952500"/>
            <a:ext cx="101600" cy="127000"/>
          </a:xfrm>
          <a:prstGeom prst="rect">
            <a:avLst/>
          </a:prstGeom>
          <a:noFill/>
        </p:spPr>
      </p:pic>
      <p:pic>
        <p:nvPicPr>
          <p:cNvPr id="130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7600" y="952500"/>
            <a:ext cx="101600" cy="127000"/>
          </a:xfrm>
          <a:prstGeom prst="rect">
            <a:avLst/>
          </a:prstGeom>
          <a:noFill/>
        </p:spPr>
      </p:pic>
      <p:pic>
        <p:nvPicPr>
          <p:cNvPr id="130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2900" y="952500"/>
            <a:ext cx="88900" cy="165100"/>
          </a:xfrm>
          <a:prstGeom prst="rect">
            <a:avLst/>
          </a:prstGeom>
          <a:noFill/>
        </p:spPr>
      </p:pic>
      <p:pic>
        <p:nvPicPr>
          <p:cNvPr id="130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5300" y="914400"/>
            <a:ext cx="203200" cy="165100"/>
          </a:xfrm>
          <a:prstGeom prst="rect">
            <a:avLst/>
          </a:prstGeom>
          <a:noFill/>
        </p:spPr>
      </p:pic>
      <p:pic>
        <p:nvPicPr>
          <p:cNvPr id="130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47900" y="952500"/>
            <a:ext cx="101600" cy="127000"/>
          </a:xfrm>
          <a:prstGeom prst="rect">
            <a:avLst/>
          </a:prstGeom>
          <a:noFill/>
        </p:spPr>
      </p:pic>
      <p:pic>
        <p:nvPicPr>
          <p:cNvPr id="130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94000" y="952500"/>
            <a:ext cx="101600" cy="127000"/>
          </a:xfrm>
          <a:prstGeom prst="rect">
            <a:avLst/>
          </a:prstGeom>
          <a:noFill/>
        </p:spPr>
      </p:pic>
      <p:pic>
        <p:nvPicPr>
          <p:cNvPr id="130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79800" y="952500"/>
            <a:ext cx="101600" cy="127000"/>
          </a:xfrm>
          <a:prstGeom prst="rect">
            <a:avLst/>
          </a:prstGeom>
          <a:noFill/>
        </p:spPr>
      </p:pic>
      <p:pic>
        <p:nvPicPr>
          <p:cNvPr id="130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914400"/>
            <a:ext cx="101600" cy="165100"/>
          </a:xfrm>
          <a:prstGeom prst="rect">
            <a:avLst/>
          </a:prstGeom>
          <a:noFill/>
        </p:spPr>
      </p:pic>
      <p:pic>
        <p:nvPicPr>
          <p:cNvPr id="130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60800" y="952500"/>
            <a:ext cx="101600" cy="127000"/>
          </a:xfrm>
          <a:prstGeom prst="rect">
            <a:avLst/>
          </a:prstGeom>
          <a:noFill/>
        </p:spPr>
      </p:pic>
      <p:pic>
        <p:nvPicPr>
          <p:cNvPr id="131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51300" y="914400"/>
            <a:ext cx="88900" cy="165100"/>
          </a:xfrm>
          <a:prstGeom prst="rect">
            <a:avLst/>
          </a:prstGeom>
          <a:noFill/>
        </p:spPr>
      </p:pic>
      <p:pic>
        <p:nvPicPr>
          <p:cNvPr id="131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03700" y="914400"/>
            <a:ext cx="165100" cy="165100"/>
          </a:xfrm>
          <a:prstGeom prst="rect">
            <a:avLst/>
          </a:prstGeom>
          <a:noFill/>
        </p:spPr>
      </p:pic>
      <p:pic>
        <p:nvPicPr>
          <p:cNvPr id="1312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02200" y="914400"/>
            <a:ext cx="165100" cy="165100"/>
          </a:xfrm>
          <a:prstGeom prst="rect">
            <a:avLst/>
          </a:prstGeom>
          <a:noFill/>
        </p:spPr>
      </p:pic>
      <p:pic>
        <p:nvPicPr>
          <p:cNvPr id="1313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46700" y="965200"/>
            <a:ext cx="88900" cy="114300"/>
          </a:xfrm>
          <a:prstGeom prst="rect">
            <a:avLst/>
          </a:prstGeom>
          <a:noFill/>
        </p:spPr>
      </p:pic>
      <p:pic>
        <p:nvPicPr>
          <p:cNvPr id="1314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5800" y="1600200"/>
            <a:ext cx="152400" cy="88900"/>
          </a:xfrm>
          <a:prstGeom prst="rect">
            <a:avLst/>
          </a:prstGeom>
          <a:noFill/>
        </p:spPr>
      </p:pic>
      <p:pic>
        <p:nvPicPr>
          <p:cNvPr id="1315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01700" y="1600200"/>
            <a:ext cx="63500" cy="88900"/>
          </a:xfrm>
          <a:prstGeom prst="rect">
            <a:avLst/>
          </a:prstGeom>
          <a:noFill/>
        </p:spPr>
      </p:pic>
      <p:pic>
        <p:nvPicPr>
          <p:cNvPr id="1316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98700" y="1600200"/>
            <a:ext cx="139700" cy="88900"/>
          </a:xfrm>
          <a:prstGeom prst="rect">
            <a:avLst/>
          </a:prstGeom>
          <a:noFill/>
        </p:spPr>
      </p:pic>
      <p:pic>
        <p:nvPicPr>
          <p:cNvPr id="1317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1900" y="1600200"/>
            <a:ext cx="127000" cy="88900"/>
          </a:xfrm>
          <a:prstGeom prst="rect">
            <a:avLst/>
          </a:prstGeom>
          <a:noFill/>
        </p:spPr>
      </p:pic>
      <p:pic>
        <p:nvPicPr>
          <p:cNvPr id="1318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305300" y="1600200"/>
            <a:ext cx="330200" cy="88900"/>
          </a:xfrm>
          <a:prstGeom prst="rect">
            <a:avLst/>
          </a:prstGeom>
          <a:noFill/>
        </p:spPr>
      </p:pic>
      <p:pic>
        <p:nvPicPr>
          <p:cNvPr id="1319" name="Picture 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791200" y="1600200"/>
            <a:ext cx="266700" cy="88900"/>
          </a:xfrm>
          <a:prstGeom prst="rect">
            <a:avLst/>
          </a:prstGeom>
          <a:noFill/>
        </p:spPr>
      </p:pic>
      <p:pic>
        <p:nvPicPr>
          <p:cNvPr id="1320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0100" y="1714500"/>
            <a:ext cx="88900" cy="114300"/>
          </a:xfrm>
          <a:prstGeom prst="rect">
            <a:avLst/>
          </a:prstGeom>
          <a:noFill/>
        </p:spPr>
      </p:pic>
      <p:pic>
        <p:nvPicPr>
          <p:cNvPr id="1321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181100" y="1714500"/>
            <a:ext cx="88900" cy="101600"/>
          </a:xfrm>
          <a:prstGeom prst="rect">
            <a:avLst/>
          </a:prstGeom>
          <a:noFill/>
        </p:spPr>
      </p:pic>
      <p:pic>
        <p:nvPicPr>
          <p:cNvPr id="1322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400300" y="1714500"/>
            <a:ext cx="101600" cy="114300"/>
          </a:xfrm>
          <a:prstGeom prst="rect">
            <a:avLst/>
          </a:prstGeom>
          <a:noFill/>
        </p:spPr>
      </p:pic>
      <p:pic>
        <p:nvPicPr>
          <p:cNvPr id="1323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781300" y="1714500"/>
            <a:ext cx="88900" cy="101600"/>
          </a:xfrm>
          <a:prstGeom prst="rect">
            <a:avLst/>
          </a:prstGeom>
          <a:noFill/>
        </p:spPr>
      </p:pic>
      <p:pic>
        <p:nvPicPr>
          <p:cNvPr id="1324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009900" y="1714500"/>
            <a:ext cx="101600" cy="114300"/>
          </a:xfrm>
          <a:prstGeom prst="rect">
            <a:avLst/>
          </a:prstGeom>
          <a:noFill/>
        </p:spPr>
      </p:pic>
      <p:pic>
        <p:nvPicPr>
          <p:cNvPr id="1325" name="Picture 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406900" y="1714500"/>
            <a:ext cx="101600" cy="114300"/>
          </a:xfrm>
          <a:prstGeom prst="rect">
            <a:avLst/>
          </a:prstGeom>
          <a:noFill/>
        </p:spPr>
      </p:pic>
      <p:pic>
        <p:nvPicPr>
          <p:cNvPr id="1326" name="Picture 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826000" y="1714500"/>
            <a:ext cx="88900" cy="114300"/>
          </a:xfrm>
          <a:prstGeom prst="rect">
            <a:avLst/>
          </a:prstGeom>
          <a:noFill/>
        </p:spPr>
      </p:pic>
      <p:pic>
        <p:nvPicPr>
          <p:cNvPr id="1327" name="Picture 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029200" y="1714500"/>
            <a:ext cx="190500" cy="114300"/>
          </a:xfrm>
          <a:prstGeom prst="rect">
            <a:avLst/>
          </a:prstGeom>
          <a:noFill/>
        </p:spPr>
      </p:pic>
      <p:pic>
        <p:nvPicPr>
          <p:cNvPr id="1328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359400" y="1714500"/>
            <a:ext cx="101600" cy="114300"/>
          </a:xfrm>
          <a:prstGeom prst="rect">
            <a:avLst/>
          </a:prstGeom>
          <a:noFill/>
        </p:spPr>
      </p:pic>
      <p:pic>
        <p:nvPicPr>
          <p:cNvPr id="1329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892800" y="1714500"/>
            <a:ext cx="101600" cy="114300"/>
          </a:xfrm>
          <a:prstGeom prst="rect">
            <a:avLst/>
          </a:prstGeom>
          <a:noFill/>
        </p:spPr>
      </p:pic>
      <p:pic>
        <p:nvPicPr>
          <p:cNvPr id="1330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311900" y="1714500"/>
            <a:ext cx="101600" cy="114300"/>
          </a:xfrm>
          <a:prstGeom prst="rect">
            <a:avLst/>
          </a:prstGeom>
          <a:noFill/>
        </p:spPr>
      </p:pic>
      <p:pic>
        <p:nvPicPr>
          <p:cNvPr id="1331" name="Picture 3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515100" y="1714500"/>
            <a:ext cx="190500" cy="114300"/>
          </a:xfrm>
          <a:prstGeom prst="rect">
            <a:avLst/>
          </a:prstGeom>
          <a:noFill/>
        </p:spPr>
      </p:pic>
      <p:pic>
        <p:nvPicPr>
          <p:cNvPr id="1332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845300" y="1714500"/>
            <a:ext cx="101600" cy="114300"/>
          </a:xfrm>
          <a:prstGeom prst="rect">
            <a:avLst/>
          </a:prstGeom>
          <a:noFill/>
        </p:spPr>
      </p:pic>
      <p:pic>
        <p:nvPicPr>
          <p:cNvPr id="1333" name="Picture 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73100" y="2159000"/>
            <a:ext cx="1231900" cy="4775200"/>
          </a:xfrm>
          <a:prstGeom prst="rect">
            <a:avLst/>
          </a:prstGeom>
          <a:noFill/>
        </p:spPr>
      </p:pic>
      <p:pic>
        <p:nvPicPr>
          <p:cNvPr id="1334" name="Picture 3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838200" y="7886700"/>
            <a:ext cx="139700" cy="165100"/>
          </a:xfrm>
          <a:prstGeom prst="rect">
            <a:avLst/>
          </a:prstGeom>
          <a:noFill/>
        </p:spPr>
      </p:pic>
      <p:pic>
        <p:nvPicPr>
          <p:cNvPr id="1335" name="Picture 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371600" y="7886700"/>
            <a:ext cx="139700" cy="152400"/>
          </a:xfrm>
          <a:prstGeom prst="rect">
            <a:avLst/>
          </a:prstGeom>
          <a:noFill/>
        </p:spPr>
      </p:pic>
      <p:pic>
        <p:nvPicPr>
          <p:cNvPr id="1336" name="Picture 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676400" y="7886700"/>
            <a:ext cx="279400" cy="165100"/>
          </a:xfrm>
          <a:prstGeom prst="rect">
            <a:avLst/>
          </a:prstGeom>
          <a:noFill/>
        </p:spPr>
      </p:pic>
      <p:pic>
        <p:nvPicPr>
          <p:cNvPr id="1337" name="Picture 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286000" y="2159000"/>
            <a:ext cx="1257300" cy="3886200"/>
          </a:xfrm>
          <a:prstGeom prst="rect">
            <a:avLst/>
          </a:prstGeom>
          <a:noFill/>
        </p:spPr>
      </p:pic>
      <p:pic>
        <p:nvPicPr>
          <p:cNvPr id="1338" name="Picture 3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4305300" y="2171700"/>
            <a:ext cx="622300" cy="2057400"/>
          </a:xfrm>
          <a:prstGeom prst="rect">
            <a:avLst/>
          </a:prstGeom>
          <a:noFill/>
        </p:spPr>
      </p:pic>
      <p:pic>
        <p:nvPicPr>
          <p:cNvPr id="1339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3238500" y="6705600"/>
            <a:ext cx="101600" cy="101600"/>
          </a:xfrm>
          <a:prstGeom prst="rect">
            <a:avLst/>
          </a:prstGeom>
          <a:noFill/>
        </p:spPr>
      </p:pic>
      <p:pic>
        <p:nvPicPr>
          <p:cNvPr id="1340" name="Picture 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619500" y="6705600"/>
            <a:ext cx="101600" cy="101600"/>
          </a:xfrm>
          <a:prstGeom prst="rect">
            <a:avLst/>
          </a:prstGeom>
          <a:noFill/>
        </p:spPr>
      </p:pic>
      <p:pic>
        <p:nvPicPr>
          <p:cNvPr id="1341" name="Picture 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200400" y="7366000"/>
            <a:ext cx="63500" cy="76200"/>
          </a:xfrm>
          <a:prstGeom prst="rect">
            <a:avLst/>
          </a:prstGeom>
          <a:noFill/>
        </p:spPr>
      </p:pic>
      <p:pic>
        <p:nvPicPr>
          <p:cNvPr id="1342" name="Picture 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644900" y="7467600"/>
            <a:ext cx="215900" cy="63500"/>
          </a:xfrm>
          <a:prstGeom prst="rect">
            <a:avLst/>
          </a:prstGeom>
          <a:noFill/>
        </p:spPr>
      </p:pic>
      <p:pic>
        <p:nvPicPr>
          <p:cNvPr id="1343" name="Picture 3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3733800" y="7620000"/>
            <a:ext cx="38100" cy="76200"/>
          </a:xfrm>
          <a:prstGeom prst="rect">
            <a:avLst/>
          </a:prstGeom>
          <a:noFill/>
        </p:spPr>
      </p:pic>
      <p:pic>
        <p:nvPicPr>
          <p:cNvPr id="1344" name="Picture 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165600" y="7797800"/>
            <a:ext cx="63500" cy="76200"/>
          </a:xfrm>
          <a:prstGeom prst="rect">
            <a:avLst/>
          </a:prstGeom>
          <a:noFill/>
        </p:spPr>
      </p:pic>
      <p:pic>
        <p:nvPicPr>
          <p:cNvPr id="1345" name="Picture 3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4267200" y="7264400"/>
            <a:ext cx="114300" cy="63500"/>
          </a:xfrm>
          <a:prstGeom prst="rect">
            <a:avLst/>
          </a:prstGeom>
          <a:noFill/>
        </p:spPr>
      </p:pic>
      <p:pic>
        <p:nvPicPr>
          <p:cNvPr id="1346" name="Picture 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5791200" y="2171700"/>
            <a:ext cx="622300" cy="2057400"/>
          </a:xfrm>
          <a:prstGeom prst="rect">
            <a:avLst/>
          </a:prstGeom>
          <a:noFill/>
        </p:spPr>
      </p:pic>
      <p:pic>
        <p:nvPicPr>
          <p:cNvPr id="1347" name="Picture 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397500" y="6705600"/>
            <a:ext cx="101600" cy="101600"/>
          </a:xfrm>
          <a:prstGeom prst="rect">
            <a:avLst/>
          </a:prstGeom>
          <a:noFill/>
        </p:spPr>
      </p:pic>
      <p:pic>
        <p:nvPicPr>
          <p:cNvPr id="1348" name="Picture 3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5880100" y="6705600"/>
            <a:ext cx="88900" cy="101600"/>
          </a:xfrm>
          <a:prstGeom prst="rect">
            <a:avLst/>
          </a:prstGeom>
          <a:noFill/>
        </p:spPr>
      </p:pic>
      <p:pic>
        <p:nvPicPr>
          <p:cNvPr id="1349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108700" y="6705600"/>
            <a:ext cx="88900" cy="101600"/>
          </a:xfrm>
          <a:prstGeom prst="rect">
            <a:avLst/>
          </a:prstGeom>
          <a:noFill/>
        </p:spPr>
      </p:pic>
      <p:pic>
        <p:nvPicPr>
          <p:cNvPr id="1350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5930900" y="6959600"/>
            <a:ext cx="63500" cy="76200"/>
          </a:xfrm>
          <a:prstGeom prst="rect">
            <a:avLst/>
          </a:prstGeom>
          <a:noFill/>
        </p:spPr>
      </p:pic>
      <p:pic>
        <p:nvPicPr>
          <p:cNvPr id="1351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6731000" y="7315200"/>
            <a:ext cx="50800" cy="63500"/>
          </a:xfrm>
          <a:prstGeom prst="rect">
            <a:avLst/>
          </a:prstGeom>
          <a:noFill/>
        </p:spPr>
      </p:pic>
      <p:pic>
        <p:nvPicPr>
          <p:cNvPr id="1352" name="Picture 3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6731000" y="7747000"/>
            <a:ext cx="50800" cy="76200"/>
          </a:xfrm>
          <a:prstGeom prst="rect">
            <a:avLst/>
          </a:prstGeom>
          <a:noFill/>
        </p:spPr>
      </p:pic>
      <p:pic>
        <p:nvPicPr>
          <p:cNvPr id="1353" name="Picture 3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939800" y="8242300"/>
            <a:ext cx="330200" cy="139700"/>
          </a:xfrm>
          <a:prstGeom prst="rect">
            <a:avLst/>
          </a:prstGeom>
          <a:noFill/>
        </p:spPr>
      </p:pic>
      <p:pic>
        <p:nvPicPr>
          <p:cNvPr id="1354" name="Picture 3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2044700" y="8255000"/>
            <a:ext cx="88900" cy="114300"/>
          </a:xfrm>
          <a:prstGeom prst="rect">
            <a:avLst/>
          </a:prstGeom>
          <a:noFill/>
        </p:spPr>
      </p:pic>
      <p:pic>
        <p:nvPicPr>
          <p:cNvPr id="1355" name="Picture 3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2921000" y="8255000"/>
            <a:ext cx="952500" cy="114300"/>
          </a:xfrm>
          <a:prstGeom prst="rect">
            <a:avLst/>
          </a:prstGeom>
          <a:noFill/>
        </p:spPr>
      </p:pic>
      <p:pic>
        <p:nvPicPr>
          <p:cNvPr id="1356" name="Picture 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4660900" y="8255000"/>
            <a:ext cx="88900" cy="114300"/>
          </a:xfrm>
          <a:prstGeom prst="rect">
            <a:avLst/>
          </a:prstGeom>
          <a:noFill/>
        </p:spPr>
      </p:pic>
      <p:pic>
        <p:nvPicPr>
          <p:cNvPr id="1357" name="Picture 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5435600" y="8242300"/>
            <a:ext cx="292100" cy="127000"/>
          </a:xfrm>
          <a:prstGeom prst="rect">
            <a:avLst/>
          </a:prstGeom>
          <a:noFill/>
        </p:spPr>
      </p:pic>
      <p:pic>
        <p:nvPicPr>
          <p:cNvPr id="1358" name="Picture 3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6235700" y="8242300"/>
            <a:ext cx="457200" cy="139700"/>
          </a:xfrm>
          <a:prstGeom prst="rect">
            <a:avLst/>
          </a:prstGeom>
          <a:noFill/>
        </p:spPr>
      </p:pic>
      <p:pic>
        <p:nvPicPr>
          <p:cNvPr id="1359" name="Picture 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723900" y="8559800"/>
            <a:ext cx="177800" cy="114300"/>
          </a:xfrm>
          <a:prstGeom prst="rect">
            <a:avLst/>
          </a:prstGeom>
          <a:noFill/>
        </p:spPr>
      </p:pic>
      <p:pic>
        <p:nvPicPr>
          <p:cNvPr id="1360" name="Picture 3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965200" y="8559800"/>
            <a:ext cx="76200" cy="114300"/>
          </a:xfrm>
          <a:prstGeom prst="rect">
            <a:avLst/>
          </a:prstGeom>
          <a:noFill/>
        </p:spPr>
      </p:pic>
      <p:pic>
        <p:nvPicPr>
          <p:cNvPr id="1361" name="Picture 3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1879600" y="8559800"/>
            <a:ext cx="431800" cy="101600"/>
          </a:xfrm>
          <a:prstGeom prst="rect">
            <a:avLst/>
          </a:prstGeom>
          <a:noFill/>
        </p:spPr>
      </p:pic>
      <p:pic>
        <p:nvPicPr>
          <p:cNvPr id="1362" name="Picture 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2768600" y="8559800"/>
            <a:ext cx="406400" cy="101600"/>
          </a:xfrm>
          <a:prstGeom prst="rect">
            <a:avLst/>
          </a:prstGeom>
          <a:noFill/>
        </p:spPr>
      </p:pic>
      <p:pic>
        <p:nvPicPr>
          <p:cNvPr id="1363" name="Picture 3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3632200" y="8559800"/>
            <a:ext cx="419100" cy="101600"/>
          </a:xfrm>
          <a:prstGeom prst="rect">
            <a:avLst/>
          </a:prstGeom>
          <a:noFill/>
        </p:spPr>
      </p:pic>
      <p:pic>
        <p:nvPicPr>
          <p:cNvPr id="1364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4533900" y="8559800"/>
            <a:ext cx="355600" cy="101600"/>
          </a:xfrm>
          <a:prstGeom prst="rect">
            <a:avLst/>
          </a:prstGeom>
          <a:noFill/>
        </p:spPr>
      </p:pic>
      <p:pic>
        <p:nvPicPr>
          <p:cNvPr id="1365" name="Picture 3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5448300" y="8547100"/>
            <a:ext cx="279400" cy="127000"/>
          </a:xfrm>
          <a:prstGeom prst="rect">
            <a:avLst/>
          </a:prstGeom>
          <a:noFill/>
        </p:spPr>
      </p:pic>
      <p:pic>
        <p:nvPicPr>
          <p:cNvPr id="1366" name="Picture 3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6337300" y="8559800"/>
            <a:ext cx="266700" cy="114300"/>
          </a:xfrm>
          <a:prstGeom prst="rect">
            <a:avLst/>
          </a:prstGeom>
          <a:noFill/>
        </p:spPr>
      </p:pic>
      <p:pic>
        <p:nvPicPr>
          <p:cNvPr id="1367" name="Picture 3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723900" y="8915400"/>
            <a:ext cx="177800" cy="114300"/>
          </a:xfrm>
          <a:prstGeom prst="rect">
            <a:avLst/>
          </a:prstGeom>
          <a:noFill/>
        </p:spPr>
      </p:pic>
      <p:pic>
        <p:nvPicPr>
          <p:cNvPr id="1368" name="Picture 3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965200" y="8915400"/>
            <a:ext cx="152400" cy="114300"/>
          </a:xfrm>
          <a:prstGeom prst="rect">
            <a:avLst/>
          </a:prstGeom>
          <a:noFill/>
        </p:spPr>
      </p:pic>
      <p:pic>
        <p:nvPicPr>
          <p:cNvPr id="1369" name="Picture 3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1333500" y="8902700"/>
            <a:ext cx="127000" cy="139700"/>
          </a:xfrm>
          <a:prstGeom prst="rect">
            <a:avLst/>
          </a:prstGeom>
          <a:noFill/>
        </p:spPr>
      </p:pic>
      <p:pic>
        <p:nvPicPr>
          <p:cNvPr id="1370" name="Picture 3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2768600" y="8915400"/>
            <a:ext cx="406400" cy="101600"/>
          </a:xfrm>
          <a:prstGeom prst="rect">
            <a:avLst/>
          </a:prstGeom>
          <a:noFill/>
        </p:spPr>
      </p:pic>
      <p:pic>
        <p:nvPicPr>
          <p:cNvPr id="1371" name="Picture 3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533900" y="8915400"/>
            <a:ext cx="355600" cy="101600"/>
          </a:xfrm>
          <a:prstGeom prst="rect">
            <a:avLst/>
          </a:prstGeom>
          <a:noFill/>
        </p:spPr>
      </p:pic>
      <p:pic>
        <p:nvPicPr>
          <p:cNvPr id="1372" name="Picture 3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5448300" y="8902700"/>
            <a:ext cx="279400" cy="114300"/>
          </a:xfrm>
          <a:prstGeom prst="rect">
            <a:avLst/>
          </a:prstGeom>
          <a:noFill/>
        </p:spPr>
      </p:pic>
      <p:pic>
        <p:nvPicPr>
          <p:cNvPr id="1373" name="Picture 3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6337300" y="8915400"/>
            <a:ext cx="266700" cy="114300"/>
          </a:xfrm>
          <a:prstGeom prst="rect">
            <a:avLst/>
          </a:prstGeom>
          <a:noFill/>
        </p:spPr>
      </p:pic>
      <p:pic>
        <p:nvPicPr>
          <p:cNvPr id="1374" name="Picture 3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825500" y="9271000"/>
            <a:ext cx="381000" cy="114300"/>
          </a:xfrm>
          <a:prstGeom prst="rect">
            <a:avLst/>
          </a:prstGeom>
          <a:noFill/>
        </p:spPr>
      </p:pic>
      <p:pic>
        <p:nvPicPr>
          <p:cNvPr id="1375" name="Picture 3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1244600" y="9258300"/>
            <a:ext cx="127000" cy="127000"/>
          </a:xfrm>
          <a:prstGeom prst="rect">
            <a:avLst/>
          </a:prstGeom>
          <a:noFill/>
        </p:spPr>
      </p:pic>
      <p:pic>
        <p:nvPicPr>
          <p:cNvPr id="1376" name="Picture 3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1943100" y="9271000"/>
            <a:ext cx="76200" cy="101600"/>
          </a:xfrm>
          <a:prstGeom prst="rect">
            <a:avLst/>
          </a:prstGeom>
          <a:noFill/>
        </p:spPr>
      </p:pic>
      <p:pic>
        <p:nvPicPr>
          <p:cNvPr id="1377" name="Picture 3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2781300" y="9271000"/>
            <a:ext cx="139700" cy="101600"/>
          </a:xfrm>
          <a:prstGeom prst="rect">
            <a:avLst/>
          </a:prstGeom>
          <a:noFill/>
        </p:spPr>
      </p:pic>
      <p:pic>
        <p:nvPicPr>
          <p:cNvPr id="1378" name="Picture 3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521200" y="9271000"/>
            <a:ext cx="76200" cy="101600"/>
          </a:xfrm>
          <a:prstGeom prst="rect">
            <a:avLst/>
          </a:prstGeom>
          <a:noFill/>
        </p:spPr>
      </p:pic>
      <p:pic>
        <p:nvPicPr>
          <p:cNvPr id="1379" name="Picture 3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5448300" y="9271000"/>
            <a:ext cx="279400" cy="114300"/>
          </a:xfrm>
          <a:prstGeom prst="rect">
            <a:avLst/>
          </a:prstGeom>
          <a:noFill/>
        </p:spPr>
      </p:pic>
      <p:pic>
        <p:nvPicPr>
          <p:cNvPr id="1380" name="Picture 3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6337300" y="9271000"/>
            <a:ext cx="266700" cy="114300"/>
          </a:xfrm>
          <a:prstGeom prst="rect">
            <a:avLst/>
          </a:prstGeom>
          <a:noFill/>
        </p:spPr>
      </p:pic>
      <p:pic>
        <p:nvPicPr>
          <p:cNvPr id="1381" name="Picture 3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825500" y="9613900"/>
            <a:ext cx="304800" cy="114300"/>
          </a:xfrm>
          <a:prstGeom prst="rect">
            <a:avLst/>
          </a:prstGeom>
          <a:noFill/>
        </p:spPr>
      </p:pic>
      <p:pic>
        <p:nvPicPr>
          <p:cNvPr id="1382" name="Picture 3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 bwMode="auto">
          <a:xfrm>
            <a:off x="1244600" y="9601200"/>
            <a:ext cx="127000" cy="139700"/>
          </a:xfrm>
          <a:prstGeom prst="rect">
            <a:avLst/>
          </a:prstGeom>
          <a:noFill/>
        </p:spPr>
      </p:pic>
      <p:pic>
        <p:nvPicPr>
          <p:cNvPr id="1383" name="Picture 3"/>
          <p:cNvPicPr>
            <a:picLocks noChangeAspect="1" noChangeArrowheads="1"/>
          </p:cNvPicPr>
          <p:nvPr/>
        </p:nvPicPr>
        <p:blipFill>
          <a:blip r:embed="rId89"/>
          <a:srcRect/>
          <a:stretch>
            <a:fillRect/>
          </a:stretch>
        </p:blipFill>
        <p:spPr bwMode="auto">
          <a:xfrm>
            <a:off x="1943100" y="9613900"/>
            <a:ext cx="76200" cy="114300"/>
          </a:xfrm>
          <a:prstGeom prst="rect">
            <a:avLst/>
          </a:prstGeom>
          <a:noFill/>
        </p:spPr>
      </p:pic>
      <p:pic>
        <p:nvPicPr>
          <p:cNvPr id="1384" name="Picture 3"/>
          <p:cNvPicPr>
            <a:picLocks noChangeAspect="1" noChangeArrowheads="1"/>
          </p:cNvPicPr>
          <p:nvPr/>
        </p:nvPicPr>
        <p:blipFill>
          <a:blip r:embed="rId90"/>
          <a:srcRect/>
          <a:stretch>
            <a:fillRect/>
          </a:stretch>
        </p:blipFill>
        <p:spPr bwMode="auto">
          <a:xfrm>
            <a:off x="2781300" y="9613900"/>
            <a:ext cx="139700" cy="114300"/>
          </a:xfrm>
          <a:prstGeom prst="rect">
            <a:avLst/>
          </a:prstGeom>
          <a:noFill/>
        </p:spPr>
      </p:pic>
      <p:pic>
        <p:nvPicPr>
          <p:cNvPr id="1385" name="Picture 3"/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 bwMode="auto">
          <a:xfrm>
            <a:off x="4521200" y="9613900"/>
            <a:ext cx="76200" cy="114300"/>
          </a:xfrm>
          <a:prstGeom prst="rect">
            <a:avLst/>
          </a:prstGeom>
          <a:noFill/>
        </p:spPr>
      </p:pic>
      <p:pic>
        <p:nvPicPr>
          <p:cNvPr id="1386" name="Picture 3"/>
          <p:cNvPicPr>
            <a:picLocks noChangeAspect="1" noChangeArrowheads="1"/>
          </p:cNvPicPr>
          <p:nvPr/>
        </p:nvPicPr>
        <p:blipFill>
          <a:blip r:embed="rId92"/>
          <a:srcRect/>
          <a:stretch>
            <a:fillRect/>
          </a:stretch>
        </p:blipFill>
        <p:spPr bwMode="auto">
          <a:xfrm>
            <a:off x="5448300" y="9613900"/>
            <a:ext cx="279400" cy="114300"/>
          </a:xfrm>
          <a:prstGeom prst="rect">
            <a:avLst/>
          </a:prstGeom>
          <a:noFill/>
        </p:spPr>
      </p:pic>
      <p:pic>
        <p:nvPicPr>
          <p:cNvPr id="1387" name="Picture 3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6337300" y="9613900"/>
            <a:ext cx="266700" cy="11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 TECH</dc:creator>
  <cp:lastModifiedBy>CS TECH</cp:lastModifiedBy>
  <cp:revision>4</cp:revision>
  <dcterms:created xsi:type="dcterms:W3CDTF">2006-08-16T00:00:00Z</dcterms:created>
  <dcterms:modified xsi:type="dcterms:W3CDTF">2021-08-09T00:13:39Z</dcterms:modified>
</cp:coreProperties>
</file>